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309" r:id="rId3"/>
    <p:sldId id="31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50" d="100"/>
          <a:sy n="150" d="100"/>
        </p:scale>
        <p:origin x="570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9"/>
            <a:ext cx="5688632" cy="1214829"/>
            <a:chOff x="3687661" y="1203598"/>
            <a:chExt cx="2252491" cy="9318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Details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Coupons Details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4 – 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C3689-534F-4BC2-B33D-BB1D3E21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56551"/>
            <a:ext cx="3522379" cy="221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645716"/>
            <a:chOff x="3687661" y="1203598"/>
            <a:chExt cx="2252491" cy="12624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897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GET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Delete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Consume Partial View for Buttons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POST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Coupons Delete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4 –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38B75-C243-4620-A1F3-B6F53585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849314"/>
            <a:ext cx="3633425" cy="21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1381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80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107</cp:revision>
  <dcterms:created xsi:type="dcterms:W3CDTF">2016-12-05T23:26:54Z</dcterms:created>
  <dcterms:modified xsi:type="dcterms:W3CDTF">2019-01-05T07:40:29Z</dcterms:modified>
</cp:coreProperties>
</file>