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5"/>
  </p:notesMasterIdLst>
  <p:sldIdLst>
    <p:sldId id="315" r:id="rId3"/>
    <p:sldId id="316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8315"/>
    <a:srgbClr val="CE6F3A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50" d="100"/>
          <a:sy n="150" d="100"/>
        </p:scale>
        <p:origin x="570" y="10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0270F-8E44-4BE8-9AEC-4CA966B5CB6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6D5-A8FB-4F4C-A006-5AEE1FA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1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411760" y="915566"/>
            <a:ext cx="5688632" cy="2076602"/>
            <a:chOff x="3687661" y="1203598"/>
            <a:chExt cx="2252491" cy="15929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1227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a “Status” button next to Details button in Order history view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Status button should not be visible if order status is Cancelled.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Order Status Tracking on Order History Page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5 – Step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CFC7E-CDCB-4D4E-A354-A0DB357BC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365"/>
          <a:stretch/>
        </p:blipFill>
        <p:spPr>
          <a:xfrm>
            <a:off x="3491880" y="2283718"/>
            <a:ext cx="5317139" cy="214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8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411760" y="915566"/>
            <a:ext cx="6568766" cy="3369265"/>
            <a:chOff x="3687661" y="1203598"/>
            <a:chExt cx="2252491" cy="258455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2219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partial View for displaying Order Status Image (_</a:t>
              </a:r>
              <a:r>
                <a:rPr lang="en-US" altLang="ko-KR" sz="1400" b="1" dirty="0" err="1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OrderStatus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).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Based on the order status display its corresponding Images.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Images Attached</a:t>
              </a:r>
            </a:p>
            <a:p>
              <a:pPr marL="1200150" lvl="2" indent="-285750">
                <a:buFont typeface="Courier New" panose="02070309020205020404" pitchFamily="49" charset="0"/>
                <a:buChar char="o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OrderPlaced.png</a:t>
              </a:r>
            </a:p>
            <a:p>
              <a:pPr marL="1200150" lvl="2" indent="-285750">
                <a:buFont typeface="Courier New" panose="02070309020205020404" pitchFamily="49" charset="0"/>
                <a:buChar char="o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InKitchen.png</a:t>
              </a:r>
            </a:p>
            <a:p>
              <a:pPr marL="1200150" lvl="2" indent="-285750">
                <a:buFont typeface="Courier New" panose="02070309020205020404" pitchFamily="49" charset="0"/>
                <a:buChar char="o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ReadyForPickup.png</a:t>
              </a:r>
            </a:p>
            <a:p>
              <a:pPr marL="1200150" lvl="2" indent="-285750">
                <a:buFont typeface="Courier New" panose="02070309020205020404" pitchFamily="49" charset="0"/>
                <a:buChar char="o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Completed.png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HINT : Add constants in SD class for all images and use them over magic string.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an action in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OrderController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that will return the new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PartialView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(_</a:t>
              </a:r>
              <a:r>
                <a:rPr lang="en-US" altLang="ko-KR" sz="1400" b="1" dirty="0" err="1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OrderStatus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).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a new Modal to display</a:t>
              </a: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   ‘Order Status’ in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PopUp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like we did </a:t>
              </a: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   for Order Details. 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Order Status Tracking on Order History Page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5 – Step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77EEF-29A9-49F3-91F2-D68B9B1C0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521" y="3455616"/>
            <a:ext cx="3544430" cy="170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5337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137</Words>
  <Application>Microsoft Office PowerPoint</Application>
  <PresentationFormat>On-screen Show (16:9)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Contents Slide Master</vt:lpstr>
      <vt:lpstr>Section Break Slide Master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bhrugen patel</cp:lastModifiedBy>
  <cp:revision>107</cp:revision>
  <dcterms:created xsi:type="dcterms:W3CDTF">2016-12-05T23:26:54Z</dcterms:created>
  <dcterms:modified xsi:type="dcterms:W3CDTF">2019-01-05T07:40:38Z</dcterms:modified>
</cp:coreProperties>
</file>