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5"/>
  </p:notesMasterIdLst>
  <p:sldIdLst>
    <p:sldId id="300" r:id="rId3"/>
    <p:sldId id="306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8315"/>
    <a:srgbClr val="CE6F3A"/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 varScale="1">
        <p:scale>
          <a:sx n="150" d="100"/>
          <a:sy n="150" d="100"/>
        </p:scale>
        <p:origin x="570" y="108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0270F-8E44-4BE8-9AEC-4CA966B5CB62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766D5-A8FB-4F4C-A006-5AEE1FAF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1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65A9F60-CF5A-4DE0-B5BA-92B421852507}"/>
              </a:ext>
            </a:extLst>
          </p:cNvPr>
          <p:cNvGrpSpPr/>
          <p:nvPr/>
        </p:nvGrpSpPr>
        <p:grpSpPr>
          <a:xfrm>
            <a:off x="2771800" y="1203598"/>
            <a:ext cx="5688632" cy="1430272"/>
            <a:chOff x="3687661" y="1203598"/>
            <a:chExt cx="2252491" cy="109715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2DFF5D-C5B1-472F-AAAD-52304D9C3B3F}"/>
                </a:ext>
              </a:extLst>
            </p:cNvPr>
            <p:cNvSpPr txBox="1"/>
            <p:nvPr/>
          </p:nvSpPr>
          <p:spPr>
            <a:xfrm>
              <a:off x="3687661" y="1568862"/>
              <a:ext cx="2252491" cy="731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Create Details GET action method in SubCategory controller.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Create SubCategory Details View.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All fields should be disabled or read only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HINT : Consume Partial View for Buttons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F68E83A-5EE8-4DA4-BD6F-5E3611875ADB}"/>
                </a:ext>
              </a:extLst>
            </p:cNvPr>
            <p:cNvSpPr txBox="1"/>
            <p:nvPr/>
          </p:nvSpPr>
          <p:spPr>
            <a:xfrm>
              <a:off x="3687661" y="1203598"/>
              <a:ext cx="2252491" cy="283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SubCategory Details Views/Actions</a:t>
              </a:r>
              <a:endParaRPr lang="ko-KR" altLang="en-US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572DCD5-321C-4472-BEFD-CE45B6F61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2859782"/>
            <a:ext cx="3995936" cy="1815764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DD52FDF1-4282-436C-9720-6D8E3A8A4522}"/>
              </a:ext>
            </a:extLst>
          </p:cNvPr>
          <p:cNvSpPr txBox="1">
            <a:spLocks/>
          </p:cNvSpPr>
          <p:nvPr/>
        </p:nvSpPr>
        <p:spPr>
          <a:xfrm>
            <a:off x="1872208" y="22078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2 – Part 1</a:t>
            </a:r>
          </a:p>
        </p:txBody>
      </p:sp>
    </p:spTree>
    <p:extLst>
      <p:ext uri="{BB962C8B-B14F-4D97-AF65-F5344CB8AC3E}">
        <p14:creationId xmlns:p14="http://schemas.microsoft.com/office/powerpoint/2010/main" val="96243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65A9F60-CF5A-4DE0-B5BA-92B421852507}"/>
              </a:ext>
            </a:extLst>
          </p:cNvPr>
          <p:cNvGrpSpPr/>
          <p:nvPr/>
        </p:nvGrpSpPr>
        <p:grpSpPr>
          <a:xfrm>
            <a:off x="2771800" y="1203598"/>
            <a:ext cx="5688632" cy="1645715"/>
            <a:chOff x="3687661" y="1203598"/>
            <a:chExt cx="2252491" cy="126242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2DFF5D-C5B1-472F-AAAD-52304D9C3B3F}"/>
                </a:ext>
              </a:extLst>
            </p:cNvPr>
            <p:cNvSpPr txBox="1"/>
            <p:nvPr/>
          </p:nvSpPr>
          <p:spPr>
            <a:xfrm>
              <a:off x="3687661" y="1568862"/>
              <a:ext cx="2252491" cy="897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Create Delete GET action method in SubCategory controller.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Create SubCategory Delete View.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All fields should be disabled or read only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HINT : Consume Partial View for Buttons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Create Delete POST action method in SubCategory controller.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F68E83A-5EE8-4DA4-BD6F-5E3611875ADB}"/>
                </a:ext>
              </a:extLst>
            </p:cNvPr>
            <p:cNvSpPr txBox="1"/>
            <p:nvPr/>
          </p:nvSpPr>
          <p:spPr>
            <a:xfrm>
              <a:off x="3687661" y="1203598"/>
              <a:ext cx="2252491" cy="283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SubCategory Delete Views/Actions</a:t>
              </a:r>
              <a:endParaRPr lang="ko-KR" altLang="en-US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8" name="Title 2">
            <a:extLst>
              <a:ext uri="{FF2B5EF4-FFF2-40B4-BE49-F238E27FC236}">
                <a16:creationId xmlns:a16="http://schemas.microsoft.com/office/drawing/2014/main" id="{DD52FDF1-4282-436C-9720-6D8E3A8A4522}"/>
              </a:ext>
            </a:extLst>
          </p:cNvPr>
          <p:cNvSpPr txBox="1">
            <a:spLocks/>
          </p:cNvSpPr>
          <p:nvPr/>
        </p:nvSpPr>
        <p:spPr>
          <a:xfrm>
            <a:off x="1872208" y="22078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2 – Part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5898CC-6C61-4C97-BE64-5FA20DB52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931790"/>
            <a:ext cx="4248472" cy="194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37347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87</Words>
  <Application>Microsoft Office PowerPoint</Application>
  <PresentationFormat>On-screen Show (16:9)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Contents Slide Master</vt:lpstr>
      <vt:lpstr>Section Break Slide Master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bhrugen patel</cp:lastModifiedBy>
  <cp:revision>107</cp:revision>
  <dcterms:created xsi:type="dcterms:W3CDTF">2016-12-05T23:26:54Z</dcterms:created>
  <dcterms:modified xsi:type="dcterms:W3CDTF">2019-01-05T07:40:02Z</dcterms:modified>
</cp:coreProperties>
</file>