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08" r:id="rId3"/>
    <p:sldId id="30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50" d="100"/>
          <a:sy n="150" d="100"/>
        </p:scale>
        <p:origin x="570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430271"/>
            <a:chOff x="3687661" y="1203598"/>
            <a:chExt cx="2252491" cy="10971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731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TinyMce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has property 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readonly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: 1) to make textarea read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 – 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03F7C-F496-4EC0-AC3B-48ECB594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643758"/>
            <a:ext cx="3511168" cy="24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2138157"/>
            <a:chOff x="3687661" y="1203598"/>
            <a:chExt cx="2252491" cy="16401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274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Delete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POST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Make sure to delete the MenuItem Image from the server!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 Delete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 –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0B10C5-73AB-4F7F-8F3F-E018104A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089457"/>
            <a:ext cx="3095928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24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108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107</cp:revision>
  <dcterms:created xsi:type="dcterms:W3CDTF">2016-12-05T23:26:54Z</dcterms:created>
  <dcterms:modified xsi:type="dcterms:W3CDTF">2019-01-05T07:40:17Z</dcterms:modified>
</cp:coreProperties>
</file>