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03AF5-BBC3-4BE8-AF45-ABE089ECCE1C}" type="datetimeFigureOut">
              <a:rPr lang="en-US" smtClean="0"/>
              <a:t>22/10/2016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CF74-82F5-419E-B046-7DA0CDF0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64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03AF5-BBC3-4BE8-AF45-ABE089ECCE1C}" type="datetimeFigureOut">
              <a:rPr lang="en-US" smtClean="0"/>
              <a:t>22/10/2016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CF74-82F5-419E-B046-7DA0CDF0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7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03AF5-BBC3-4BE8-AF45-ABE089ECCE1C}" type="datetimeFigureOut">
              <a:rPr lang="en-US" smtClean="0"/>
              <a:t>22/10/2016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CF74-82F5-419E-B046-7DA0CDF0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52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03AF5-BBC3-4BE8-AF45-ABE089ECCE1C}" type="datetimeFigureOut">
              <a:rPr lang="en-US" smtClean="0"/>
              <a:t>22/10/2016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CF74-82F5-419E-B046-7DA0CDF0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1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03AF5-BBC3-4BE8-AF45-ABE089ECCE1C}" type="datetimeFigureOut">
              <a:rPr lang="en-US" smtClean="0"/>
              <a:t>22/10/2016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CF74-82F5-419E-B046-7DA0CDF0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03AF5-BBC3-4BE8-AF45-ABE089ECCE1C}" type="datetimeFigureOut">
              <a:rPr lang="en-US" smtClean="0"/>
              <a:t>22/10/2016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CF74-82F5-419E-B046-7DA0CDF0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5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03AF5-BBC3-4BE8-AF45-ABE089ECCE1C}" type="datetimeFigureOut">
              <a:rPr lang="en-US" smtClean="0"/>
              <a:t>22/10/2016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CF74-82F5-419E-B046-7DA0CDF0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86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03AF5-BBC3-4BE8-AF45-ABE089ECCE1C}" type="datetimeFigureOut">
              <a:rPr lang="en-US" smtClean="0"/>
              <a:t>22/10/2016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CF74-82F5-419E-B046-7DA0CDF0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9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03AF5-BBC3-4BE8-AF45-ABE089ECCE1C}" type="datetimeFigureOut">
              <a:rPr lang="en-US" smtClean="0"/>
              <a:t>22/10/2016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CF74-82F5-419E-B046-7DA0CDF0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42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03AF5-BBC3-4BE8-AF45-ABE089ECCE1C}" type="datetimeFigureOut">
              <a:rPr lang="en-US" smtClean="0"/>
              <a:t>22/10/2016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CF74-82F5-419E-B046-7DA0CDF0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69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03AF5-BBC3-4BE8-AF45-ABE089ECCE1C}" type="datetimeFigureOut">
              <a:rPr lang="en-US" smtClean="0"/>
              <a:t>22/10/2016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CF74-82F5-419E-B046-7DA0CDF0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89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03AF5-BBC3-4BE8-AF45-ABE089ECCE1C}" type="datetimeFigureOut">
              <a:rPr lang="en-US" smtClean="0"/>
              <a:t>22/10/2016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8CF74-82F5-419E-B046-7DA0CDF0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49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EasyWeb</a:t>
            </a:r>
            <a:br>
              <a:rPr lang="en-US" smtClean="0"/>
            </a:br>
            <a:r>
              <a:rPr lang="en-US" sz="3200" smtClean="0"/>
              <a:t>A revolution framework for websites</a:t>
            </a:r>
            <a:endParaRPr lang="en-US" sz="3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Trịnh Ngọc Quốc Bảo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17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How a website works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28800"/>
            <a:ext cx="6648450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71200" y="6219484"/>
            <a:ext cx="3873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(*) ngoài ra còn hình ảnh, video, pdf, …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36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Dynamic websites: &gt; 90% websites</a:t>
            </a:r>
            <a:br>
              <a:rPr lang="en-US" smtClean="0"/>
            </a:br>
            <a:r>
              <a:rPr lang="en-US" smtClean="0"/>
              <a:t>world wide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Wordpress, drupal, magento, shopify,…</a:t>
            </a:r>
          </a:p>
          <a:p>
            <a:r>
              <a:rPr lang="en-US" smtClean="0"/>
              <a:t>Apple, microsoft, google,… 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343503" y="5503597"/>
            <a:ext cx="1130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Database 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12688" y="5129128"/>
            <a:ext cx="180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0070C0"/>
                </a:solidFill>
              </a:rPr>
              <a:t>Server languages</a:t>
            </a:r>
            <a:endParaRPr lang="en-US" b="1">
              <a:solidFill>
                <a:srgbClr val="0070C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71800"/>
            <a:ext cx="7993063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352006" y="5688263"/>
            <a:ext cx="3336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Repeat the process for each view</a:t>
            </a:r>
            <a:endParaRPr 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500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EasyWeb website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" y="1905000"/>
            <a:ext cx="8326437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90600" y="3994349"/>
            <a:ext cx="4471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solidFill>
                  <a:srgbClr val="FF0000"/>
                </a:solidFill>
              </a:rPr>
              <a:t>Only accepts and returns, no processing </a:t>
            </a:r>
            <a:endParaRPr lang="en-US" sz="2000" b="1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37517" y="4039436"/>
            <a:ext cx="3083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0070C0"/>
                </a:solidFill>
              </a:rPr>
              <a:t>Update when content changes</a:t>
            </a:r>
            <a:endParaRPr lang="en-US" b="1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34200" y="1583956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EasyBuilder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37575" y="5302183"/>
            <a:ext cx="5541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</a:rPr>
              <a:t>One update for thousands, millions views</a:t>
            </a: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86479" y="4426185"/>
            <a:ext cx="3522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No database, no server languagues</a:t>
            </a:r>
            <a:endParaRPr 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880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EasyWeb with dynamic content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11" y="1524000"/>
            <a:ext cx="8723313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0" y="4751856"/>
            <a:ext cx="4045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solidFill>
                  <a:srgbClr val="0070C0"/>
                </a:solidFill>
              </a:rPr>
              <a:t>Dynamic content:  API microservices</a:t>
            </a:r>
            <a:endParaRPr lang="en-US" sz="2000" b="1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9799" y="5576408"/>
            <a:ext cx="6104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FF0000"/>
                </a:solidFill>
              </a:rPr>
              <a:t>Static/Dynamic content requests  &gt; 90%</a:t>
            </a:r>
            <a:endParaRPr lang="en-US" sz="2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922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EasyWeb technologies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/>
          </a:bodyPr>
          <a:lstStyle/>
          <a:p>
            <a:r>
              <a:rPr lang="en-US" smtClean="0"/>
              <a:t>NoSQL: Content Model (replaced for database) </a:t>
            </a:r>
          </a:p>
          <a:p>
            <a:r>
              <a:rPr lang="en-US" smtClean="0"/>
              <a:t>Static page Generator  </a:t>
            </a:r>
          </a:p>
          <a:p>
            <a:r>
              <a:rPr lang="en-US" smtClean="0"/>
              <a:t>Micro services:  dynamic API services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2772" y="6166451"/>
            <a:ext cx="89312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(*) https://github.com/easywebhub/easyapp/wiki/EasyWeb,-a--revolution-framework-of-future-websites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560467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Three big advantages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Convert millions old websites to EasyWeb</a:t>
            </a:r>
          </a:p>
          <a:p>
            <a:pPr lvl="1"/>
            <a:r>
              <a:rPr lang="en-US" smtClean="0"/>
              <a:t>Don’t care old framework: PHP, C#, Java,….</a:t>
            </a:r>
          </a:p>
          <a:p>
            <a:pPr lvl="1"/>
            <a:r>
              <a:rPr lang="en-US" smtClean="0"/>
              <a:t>Possible and low cost of converting</a:t>
            </a:r>
          </a:p>
          <a:p>
            <a:pPr lvl="1"/>
            <a:r>
              <a:rPr lang="en-US" smtClean="0"/>
              <a:t>Low cost for operating and mantanance</a:t>
            </a:r>
          </a:p>
          <a:p>
            <a:r>
              <a:rPr lang="en-US" smtClean="0"/>
              <a:t>Prototype: an efficient approach to build</a:t>
            </a:r>
          </a:p>
          <a:p>
            <a:pPr lvl="1"/>
            <a:r>
              <a:rPr lang="en-US" smtClean="0"/>
              <a:t>Similar the real website</a:t>
            </a:r>
          </a:p>
          <a:p>
            <a:pPr lvl="1"/>
            <a:r>
              <a:rPr lang="en-US" smtClean="0"/>
              <a:t>Build fast with low cost</a:t>
            </a:r>
          </a:p>
          <a:p>
            <a:pPr lvl="1"/>
            <a:r>
              <a:rPr lang="en-US" smtClean="0"/>
              <a:t>Reuse for building real website</a:t>
            </a:r>
          </a:p>
          <a:p>
            <a:r>
              <a:rPr lang="en-US" smtClean="0"/>
              <a:t>Low cost for websites developing, operating and mantanances</a:t>
            </a:r>
          </a:p>
          <a:p>
            <a:pPr lvl="1"/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21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 EasyWeb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49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186</Words>
  <Application>Microsoft Office PowerPoint</Application>
  <PresentationFormat>On-screen Show (4:3)</PresentationFormat>
  <Paragraphs>35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EasyWeb A revolution framework for websites</vt:lpstr>
      <vt:lpstr>How a website works</vt:lpstr>
      <vt:lpstr>Dynamic websites: &gt; 90% websites world wide</vt:lpstr>
      <vt:lpstr>A EasyWeb website</vt:lpstr>
      <vt:lpstr>EasyWeb with dynamic content</vt:lpstr>
      <vt:lpstr>EasyWeb technologies</vt:lpstr>
      <vt:lpstr>Three big advantages</vt:lpstr>
      <vt:lpstr>Demo EasyWeb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quocbao</dc:creator>
  <cp:lastModifiedBy>quocbao</cp:lastModifiedBy>
  <cp:revision>11</cp:revision>
  <dcterms:created xsi:type="dcterms:W3CDTF">2016-10-21T23:36:00Z</dcterms:created>
  <dcterms:modified xsi:type="dcterms:W3CDTF">2016-10-22T01:05:48Z</dcterms:modified>
</cp:coreProperties>
</file>