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35565-6F32-4181-BD21-C4EC85DA2065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70E78-2C2A-48B8-85AA-C0A9A8072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68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35565-6F32-4181-BD21-C4EC85DA2065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70E78-2C2A-48B8-85AA-C0A9A8072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57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35565-6F32-4181-BD21-C4EC85DA2065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70E78-2C2A-48B8-85AA-C0A9A8072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22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35565-6F32-4181-BD21-C4EC85DA2065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70E78-2C2A-48B8-85AA-C0A9A8072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15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35565-6F32-4181-BD21-C4EC85DA2065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70E78-2C2A-48B8-85AA-C0A9A8072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80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35565-6F32-4181-BD21-C4EC85DA2065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70E78-2C2A-48B8-85AA-C0A9A8072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22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35565-6F32-4181-BD21-C4EC85DA2065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70E78-2C2A-48B8-85AA-C0A9A8072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07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35565-6F32-4181-BD21-C4EC85DA2065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70E78-2C2A-48B8-85AA-C0A9A8072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38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35565-6F32-4181-BD21-C4EC85DA2065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70E78-2C2A-48B8-85AA-C0A9A8072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14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35565-6F32-4181-BD21-C4EC85DA2065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70E78-2C2A-48B8-85AA-C0A9A8072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23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35565-6F32-4181-BD21-C4EC85DA2065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70E78-2C2A-48B8-85AA-C0A9A8072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03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35565-6F32-4181-BD21-C4EC85DA2065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70E78-2C2A-48B8-85AA-C0A9A8072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81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EasyWebHub</a:t>
            </a:r>
            <a:br>
              <a:rPr lang="en-US" dirty="0" smtClean="0"/>
            </a:br>
            <a:r>
              <a:rPr lang="en-US" dirty="0" smtClean="0"/>
              <a:t>Action Plans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Trịnh Ngọc Quốc Bảo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760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</a:p>
          <a:p>
            <a:r>
              <a:rPr lang="en-US" dirty="0" smtClean="0"/>
              <a:t>Members</a:t>
            </a:r>
          </a:p>
          <a:p>
            <a:r>
              <a:rPr lang="en-US" dirty="0" smtClean="0"/>
              <a:t>Milestones</a:t>
            </a:r>
          </a:p>
        </p:txBody>
      </p:sp>
    </p:spTree>
    <p:extLst>
      <p:ext uri="{BB962C8B-B14F-4D97-AF65-F5344CB8AC3E}">
        <p14:creationId xmlns:p14="http://schemas.microsoft.com/office/powerpoint/2010/main" val="181874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Mục tiêu 3 tháng EasyWebHub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Website (Hùng)</a:t>
            </a:r>
          </a:p>
          <a:p>
            <a:pPr lvl="1"/>
            <a:r>
              <a:rPr lang="en-US" dirty="0" smtClean="0"/>
              <a:t>Hướng dẫn sử dụng metalsmith (đầy đủ)</a:t>
            </a:r>
          </a:p>
          <a:p>
            <a:pPr lvl="1"/>
            <a:r>
              <a:rPr lang="en-US" dirty="0" smtClean="0"/>
              <a:t>Triển khai 5 websites (nội bộ và khách hàng)</a:t>
            </a:r>
          </a:p>
          <a:p>
            <a:r>
              <a:rPr lang="en-US" dirty="0" smtClean="0"/>
              <a:t>AdminCP cho static web (Tùng)</a:t>
            </a:r>
          </a:p>
          <a:p>
            <a:pPr lvl="1"/>
            <a:r>
              <a:rPr lang="en-US" dirty="0" smtClean="0"/>
              <a:t>Sử dụng được để thay đổi nội dung 5 website trên</a:t>
            </a:r>
          </a:p>
          <a:p>
            <a:pPr lvl="1"/>
            <a:r>
              <a:rPr lang="en-US" dirty="0" smtClean="0"/>
              <a:t>Sử dụng Aurelia</a:t>
            </a:r>
          </a:p>
          <a:p>
            <a:r>
              <a:rPr lang="en-US" dirty="0" smtClean="0"/>
              <a:t>AdminCenter cung cấp API (Thìn)</a:t>
            </a:r>
          </a:p>
          <a:p>
            <a:pPr lvl="1"/>
            <a:r>
              <a:rPr lang="en-US" dirty="0" smtClean="0"/>
              <a:t>Tìm hiểu về contentful</a:t>
            </a:r>
          </a:p>
          <a:p>
            <a:pPr lvl="1"/>
            <a:r>
              <a:rPr lang="en-US" dirty="0" smtClean="0"/>
              <a:t>Website cho khách hàng đăng ký hosting và admincp cho các web tĩnh</a:t>
            </a:r>
          </a:p>
          <a:p>
            <a:pPr lvl="1"/>
            <a:r>
              <a:rPr lang="en-US" dirty="0" smtClean="0"/>
              <a:t>API cho các phần Order, Comments, Survey</a:t>
            </a:r>
          </a:p>
        </p:txBody>
      </p:sp>
    </p:spTree>
    <p:extLst>
      <p:ext uri="{BB962C8B-B14F-4D97-AF65-F5344CB8AC3E}">
        <p14:creationId xmlns:p14="http://schemas.microsoft.com/office/powerpoint/2010/main" val="576980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93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EasyWebHub Action Plans</vt:lpstr>
      <vt:lpstr>Outline</vt:lpstr>
      <vt:lpstr>Mục tiêu 3 tháng EasyWebHub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EasyWebHub Action Plans</dc:title>
  <dc:creator>Administrator</dc:creator>
  <cp:lastModifiedBy>Administrator</cp:lastModifiedBy>
  <cp:revision>3</cp:revision>
  <dcterms:created xsi:type="dcterms:W3CDTF">2016-04-02T01:42:04Z</dcterms:created>
  <dcterms:modified xsi:type="dcterms:W3CDTF">2016-04-02T04:04:51Z</dcterms:modified>
</cp:coreProperties>
</file>