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7766-9475-4B98-B296-92EDC7E840F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7034-8107-4F78-9903-569C932B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1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7766-9475-4B98-B296-92EDC7E840F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7034-8107-4F78-9903-569C932B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9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7766-9475-4B98-B296-92EDC7E840F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7034-8107-4F78-9903-569C932B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5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7766-9475-4B98-B296-92EDC7E840F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7034-8107-4F78-9903-569C932B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8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7766-9475-4B98-B296-92EDC7E840F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7034-8107-4F78-9903-569C932B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0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7766-9475-4B98-B296-92EDC7E840F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7034-8107-4F78-9903-569C932B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9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7766-9475-4B98-B296-92EDC7E840F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7034-8107-4F78-9903-569C932B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6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7766-9475-4B98-B296-92EDC7E840F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7034-8107-4F78-9903-569C932B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0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7766-9475-4B98-B296-92EDC7E840F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7034-8107-4F78-9903-569C932B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41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7766-9475-4B98-B296-92EDC7E840F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7034-8107-4F78-9903-569C932B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4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7766-9475-4B98-B296-92EDC7E840F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7034-8107-4F78-9903-569C932B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1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47766-9475-4B98-B296-92EDC7E840F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E7034-8107-4F78-9903-569C932B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7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EasyWeb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Trịnh Ngọc Quốc Bảo</a:t>
            </a:r>
          </a:p>
          <a:p>
            <a:r>
              <a:rPr lang="en-US" dirty="0" smtClean="0"/>
              <a:t>VinaAS Ltd,.Co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33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 using EasyWeb</a:t>
            </a:r>
          </a:p>
          <a:p>
            <a:r>
              <a:rPr lang="en-US" dirty="0" smtClean="0"/>
              <a:t>Optimize for Development, Deployment and Mantainance</a:t>
            </a:r>
          </a:p>
          <a:p>
            <a:r>
              <a:rPr lang="en-US" dirty="0" smtClean="0"/>
              <a:t>Upgrade, improve old websites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24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approach for create Prototype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Prototype:</a:t>
            </a:r>
          </a:p>
          <a:p>
            <a:pPr lvl="1"/>
            <a:r>
              <a:rPr lang="en-US" dirty="0" smtClean="0"/>
              <a:t>Engage customers </a:t>
            </a:r>
          </a:p>
          <a:p>
            <a:r>
              <a:rPr lang="en-US" dirty="0" smtClean="0"/>
              <a:t>Create prototyped websites fast and easily</a:t>
            </a:r>
          </a:p>
          <a:p>
            <a:r>
              <a:rPr lang="en-US" dirty="0" smtClean="0"/>
              <a:t>Easy to customize the prototype to meet customer’s modification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7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Giải pháp tối ưu để tạo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 mang lại những lợi ích:</a:t>
            </a:r>
          </a:p>
          <a:p>
            <a:pPr lvl="1"/>
            <a:r>
              <a:rPr lang="en-US" dirty="0" smtClean="0"/>
              <a:t>Lôi cuốn khách hàng ngay từ lần đầu</a:t>
            </a:r>
          </a:p>
          <a:p>
            <a:pPr lvl="1"/>
            <a:r>
              <a:rPr lang="en-US" dirty="0" smtClean="0"/>
              <a:t>Nhanh chóng có được sản phẩm giống thực tế</a:t>
            </a:r>
          </a:p>
          <a:p>
            <a:pPr lvl="1"/>
            <a:r>
              <a:rPr lang="en-US" dirty="0" smtClean="0"/>
              <a:t>Khách hàng trải nghiệm sớm sản phẩm, dễ dàng điều chỉnh để hiểu rõ hơn yêu cầu đưa ra</a:t>
            </a:r>
          </a:p>
          <a:p>
            <a:pPr lvl="1"/>
            <a:r>
              <a:rPr lang="en-US" dirty="0" smtClean="0"/>
              <a:t>Công cụ giúp thống nhất được yêu cầu dễ dàng</a:t>
            </a:r>
          </a:p>
          <a:p>
            <a:r>
              <a:rPr lang="en-US" dirty="0" smtClean="0"/>
              <a:t>EasyWeb là giải pháp tối ưu: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ho phép tạo prototype nhanh chóng</a:t>
            </a:r>
          </a:p>
          <a:p>
            <a:pPr lvl="1"/>
            <a:r>
              <a:rPr lang="en-US" dirty="0" smtClean="0"/>
              <a:t>Dễ dàng thay đổi prototype, linh động theo ý kiến khách hàng</a:t>
            </a:r>
          </a:p>
          <a:p>
            <a:pPr lvl="1"/>
            <a:r>
              <a:rPr lang="en-US" dirty="0" smtClean="0"/>
              <a:t>Kế thừa hoàn toàn prototype khi xây dựng hệ thống thật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470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Tối ưu khi xây dựng, triển khai, vận hành và bảo trì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Tối ưu khi xây dựng websites</a:t>
            </a:r>
          </a:p>
          <a:p>
            <a:pPr lvl="1"/>
            <a:r>
              <a:rPr lang="en-US" dirty="0" smtClean="0"/>
              <a:t>Nhân sự thực hiện chỉ cần biết HTML, CSS</a:t>
            </a:r>
          </a:p>
          <a:p>
            <a:pPr lvl="1"/>
            <a:r>
              <a:rPr lang="en-US" dirty="0" smtClean="0"/>
              <a:t>Linh động trong thiết kế, điều chỉnh dữ liệu (data model)</a:t>
            </a:r>
          </a:p>
          <a:p>
            <a:pPr lvl="1"/>
            <a:r>
              <a:rPr lang="en-US" dirty="0" smtClean="0"/>
              <a:t>Preview kết quả ngay lập tức</a:t>
            </a:r>
          </a:p>
          <a:p>
            <a:pPr lvl="1"/>
            <a:r>
              <a:rPr lang="en-US" dirty="0" smtClean="0"/>
              <a:t>Rút gọn thời gian thực hiện</a:t>
            </a:r>
          </a:p>
          <a:p>
            <a:r>
              <a:rPr lang="en-US" dirty="0" smtClean="0"/>
              <a:t>Dễ dàng khi triển khai</a:t>
            </a:r>
          </a:p>
          <a:p>
            <a:pPr lvl="1"/>
            <a:r>
              <a:rPr lang="en-US" dirty="0" smtClean="0"/>
              <a:t>Không cần cài đặt, thiết lập kết nối database</a:t>
            </a:r>
          </a:p>
          <a:p>
            <a:pPr lvl="1"/>
            <a:r>
              <a:rPr lang="en-US" dirty="0" smtClean="0"/>
              <a:t>1-Click deployment không phụ thuộc vào hosting, server</a:t>
            </a:r>
          </a:p>
          <a:p>
            <a:r>
              <a:rPr lang="en-US" dirty="0" smtClean="0"/>
              <a:t>Cho vận hành và bảo trì</a:t>
            </a:r>
          </a:p>
          <a:p>
            <a:pPr lvl="1"/>
            <a:r>
              <a:rPr lang="en-US" dirty="0" smtClean="0"/>
              <a:t>Tài nguyên cho vận hành được tối giản: không cần CPU, RAM</a:t>
            </a:r>
          </a:p>
          <a:p>
            <a:pPr lvl="1"/>
            <a:r>
              <a:rPr lang="en-US" smtClean="0"/>
              <a:t>Hệ thống ổn định và ít nhân sự bảo trì. </a:t>
            </a:r>
            <a:r>
              <a:rPr lang="en-US" dirty="0"/>
              <a:t>	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14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259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EasyWeb </vt:lpstr>
      <vt:lpstr>Key Advantages</vt:lpstr>
      <vt:lpstr>Optimized approach for create Prototype </vt:lpstr>
      <vt:lpstr>Giải pháp tối ưu để tạo prototype</vt:lpstr>
      <vt:lpstr>Tối ưu khi xây dựng, triển khai, vận hành và bảo trì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EasyWeb </dc:title>
  <dc:creator>Administrator</dc:creator>
  <cp:lastModifiedBy>Administrator</cp:lastModifiedBy>
  <cp:revision>7</cp:revision>
  <dcterms:created xsi:type="dcterms:W3CDTF">2016-09-28T07:47:01Z</dcterms:created>
  <dcterms:modified xsi:type="dcterms:W3CDTF">2016-09-28T08:58:13Z</dcterms:modified>
</cp:coreProperties>
</file>