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6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03AF5-BBC3-4BE8-AF45-ABE089ECCE1C}" type="datetimeFigureOut">
              <a:rPr lang="en-US" smtClean="0"/>
              <a:t>24/10/2016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8CF74-82F5-419E-B046-7DA0CDF0B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664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03AF5-BBC3-4BE8-AF45-ABE089ECCE1C}" type="datetimeFigureOut">
              <a:rPr lang="en-US" smtClean="0"/>
              <a:t>24/10/2016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8CF74-82F5-419E-B046-7DA0CDF0B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674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03AF5-BBC3-4BE8-AF45-ABE089ECCE1C}" type="datetimeFigureOut">
              <a:rPr lang="en-US" smtClean="0"/>
              <a:t>24/10/2016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8CF74-82F5-419E-B046-7DA0CDF0B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852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03AF5-BBC3-4BE8-AF45-ABE089ECCE1C}" type="datetimeFigureOut">
              <a:rPr lang="en-US" smtClean="0"/>
              <a:t>24/10/2016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8CF74-82F5-419E-B046-7DA0CDF0B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81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03AF5-BBC3-4BE8-AF45-ABE089ECCE1C}" type="datetimeFigureOut">
              <a:rPr lang="en-US" smtClean="0"/>
              <a:t>24/10/2016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8CF74-82F5-419E-B046-7DA0CDF0B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09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03AF5-BBC3-4BE8-AF45-ABE089ECCE1C}" type="datetimeFigureOut">
              <a:rPr lang="en-US" smtClean="0"/>
              <a:t>24/10/2016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8CF74-82F5-419E-B046-7DA0CDF0B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256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03AF5-BBC3-4BE8-AF45-ABE089ECCE1C}" type="datetimeFigureOut">
              <a:rPr lang="en-US" smtClean="0"/>
              <a:t>24/10/2016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8CF74-82F5-419E-B046-7DA0CDF0B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864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03AF5-BBC3-4BE8-AF45-ABE089ECCE1C}" type="datetimeFigureOut">
              <a:rPr lang="en-US" smtClean="0"/>
              <a:t>24/10/2016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8CF74-82F5-419E-B046-7DA0CDF0B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793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03AF5-BBC3-4BE8-AF45-ABE089ECCE1C}" type="datetimeFigureOut">
              <a:rPr lang="en-US" smtClean="0"/>
              <a:t>24/10/2016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8CF74-82F5-419E-B046-7DA0CDF0B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442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03AF5-BBC3-4BE8-AF45-ABE089ECCE1C}" type="datetimeFigureOut">
              <a:rPr lang="en-US" smtClean="0"/>
              <a:t>24/10/2016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8CF74-82F5-419E-B046-7DA0CDF0B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069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03AF5-BBC3-4BE8-AF45-ABE089ECCE1C}" type="datetimeFigureOut">
              <a:rPr lang="en-US" smtClean="0"/>
              <a:t>24/10/2016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8CF74-82F5-419E-B046-7DA0CDF0B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989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803AF5-BBC3-4BE8-AF45-ABE089ECCE1C}" type="datetimeFigureOut">
              <a:rPr lang="en-US" smtClean="0"/>
              <a:t>24/10/2016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68CF74-82F5-419E-B046-7DA0CDF0B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849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EasyWeb</a:t>
            </a:r>
            <a:br>
              <a:rPr lang="en-US" smtClean="0"/>
            </a:br>
            <a:r>
              <a:rPr lang="en-US" sz="3200" smtClean="0"/>
              <a:t>A revolution framework for websites</a:t>
            </a:r>
            <a:endParaRPr lang="en-US" sz="32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Trịnh Ngọc Quốc Bảo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817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478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Đối tác của VinaAS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mtClean="0"/>
              <a:t>Đối tác có đội kĩ thuật riêng</a:t>
            </a:r>
          </a:p>
          <a:p>
            <a:pPr lvl="1"/>
            <a:r>
              <a:rPr lang="en-US" smtClean="0"/>
              <a:t>Đào tạo EasyWeb &amp; Premium Support</a:t>
            </a:r>
          </a:p>
          <a:p>
            <a:pPr lvl="1"/>
            <a:r>
              <a:rPr lang="en-US" smtClean="0"/>
              <a:t>Triển khai hệ thống EasyWeb in house</a:t>
            </a:r>
          </a:p>
          <a:p>
            <a:pPr lvl="2"/>
            <a:r>
              <a:rPr lang="en-US" smtClean="0"/>
              <a:t>License theo từng website</a:t>
            </a:r>
          </a:p>
          <a:p>
            <a:r>
              <a:rPr lang="en-US" smtClean="0"/>
              <a:t>Đối tác công nghệ</a:t>
            </a:r>
          </a:p>
          <a:p>
            <a:pPr lvl="1"/>
            <a:r>
              <a:rPr lang="en-US" smtClean="0"/>
              <a:t>Đào tạo EasyWeb &amp; Premium Support</a:t>
            </a:r>
          </a:p>
          <a:p>
            <a:pPr lvl="1"/>
            <a:r>
              <a:rPr lang="en-US" smtClean="0"/>
              <a:t>EasyWeb cung cấp hosting (30% chi phí)</a:t>
            </a:r>
          </a:p>
          <a:p>
            <a:pPr lvl="1"/>
            <a:r>
              <a:rPr lang="en-US" smtClean="0"/>
              <a:t>Phí sử dụng các dịch vụ API microservices</a:t>
            </a:r>
          </a:p>
          <a:p>
            <a:pPr lvl="1"/>
            <a:r>
              <a:rPr lang="en-US" smtClean="0"/>
              <a:t>EasyWeb phát triển các tính năng riêng theo KH</a:t>
            </a:r>
          </a:p>
          <a:p>
            <a:r>
              <a:rPr lang="en-US" smtClean="0"/>
              <a:t>Đối tác bán website mẫu</a:t>
            </a:r>
          </a:p>
          <a:p>
            <a:pPr lvl="1"/>
            <a:r>
              <a:rPr lang="en-US" smtClean="0"/>
              <a:t>Chia sẻ lợi nhuận từ doanh thu bán website mẫu</a:t>
            </a:r>
          </a:p>
          <a:p>
            <a:pPr lvl="1"/>
            <a:r>
              <a:rPr lang="en-US" smtClean="0"/>
              <a:t>Dịch vụ customize cho khách hàng</a:t>
            </a:r>
          </a:p>
          <a:p>
            <a:r>
              <a:rPr lang="en-US" smtClean="0"/>
              <a:t>Đối tác bán plugins mở rộng</a:t>
            </a:r>
          </a:p>
          <a:p>
            <a:pPr lvl="1"/>
            <a:r>
              <a:rPr lang="en-US" smtClean="0"/>
              <a:t>Chia sẻ doanh thu theo khách hàng</a:t>
            </a:r>
          </a:p>
          <a:p>
            <a:pPr lvl="1"/>
            <a:endParaRPr lang="en-US" smtClean="0"/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929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How a website works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828800"/>
            <a:ext cx="6648450" cy="2419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071200" y="6219484"/>
            <a:ext cx="3873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(*) ngoài ra còn hình ảnh, video, pdf, …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836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Dynamic websites: &gt; 90% websites</a:t>
            </a:r>
            <a:br>
              <a:rPr lang="en-US" smtClean="0"/>
            </a:br>
            <a:r>
              <a:rPr lang="en-US" smtClean="0"/>
              <a:t>world wide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Wordpress, drupal, magento, shopify,…</a:t>
            </a:r>
          </a:p>
          <a:p>
            <a:r>
              <a:rPr lang="en-US" smtClean="0"/>
              <a:t>Apple, microsoft, google,… 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343503" y="5503597"/>
            <a:ext cx="1130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rgbClr val="FF0000"/>
                </a:solidFill>
              </a:rPr>
              <a:t>Database 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912688" y="5129128"/>
            <a:ext cx="1802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rgbClr val="0070C0"/>
                </a:solidFill>
              </a:rPr>
              <a:t>Server languages</a:t>
            </a:r>
            <a:endParaRPr lang="en-US" b="1">
              <a:solidFill>
                <a:srgbClr val="0070C0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971800"/>
            <a:ext cx="7993063" cy="2038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352006" y="5688263"/>
            <a:ext cx="3336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rgbClr val="FF0000"/>
                </a:solidFill>
              </a:rPr>
              <a:t>Repeat the process for each view</a:t>
            </a:r>
            <a:endParaRPr lang="en-US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8500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 EasyWeb website</a:t>
            </a:r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" y="1905000"/>
            <a:ext cx="8326437" cy="188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90600" y="3994349"/>
            <a:ext cx="4471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smtClean="0">
                <a:solidFill>
                  <a:srgbClr val="FF0000"/>
                </a:solidFill>
              </a:rPr>
              <a:t>Only accepts and returns, no processing </a:t>
            </a:r>
            <a:endParaRPr lang="en-US" sz="2000" b="1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837517" y="4039436"/>
            <a:ext cx="3083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rgbClr val="0070C0"/>
                </a:solidFill>
              </a:rPr>
              <a:t>Update when content changes</a:t>
            </a:r>
            <a:endParaRPr lang="en-US" b="1">
              <a:solidFill>
                <a:srgbClr val="0070C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934200" y="1583956"/>
            <a:ext cx="1263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EasyBuilder</a:t>
            </a: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837575" y="5302183"/>
            <a:ext cx="55415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mtClean="0">
                <a:solidFill>
                  <a:srgbClr val="FF0000"/>
                </a:solidFill>
              </a:rPr>
              <a:t>One update for thousands, millions views</a:t>
            </a:r>
            <a:endParaRPr lang="en-US" sz="2400" b="1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486479" y="4426185"/>
            <a:ext cx="3522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rgbClr val="FF0000"/>
                </a:solidFill>
              </a:rPr>
              <a:t>No database, no server languagues</a:t>
            </a:r>
            <a:endParaRPr lang="en-US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0880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EasyWeb with dynamic content</a:t>
            </a:r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611" y="1524000"/>
            <a:ext cx="8723313" cy="3257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62000" y="4751856"/>
            <a:ext cx="40458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smtClean="0">
                <a:solidFill>
                  <a:srgbClr val="0070C0"/>
                </a:solidFill>
              </a:rPr>
              <a:t>Dynamic content:  API microservices</a:t>
            </a:r>
            <a:endParaRPr lang="en-US" sz="2000" b="1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09799" y="5576408"/>
            <a:ext cx="61041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smtClean="0">
                <a:solidFill>
                  <a:srgbClr val="FF0000"/>
                </a:solidFill>
              </a:rPr>
              <a:t>Static/Dynamic content requests  &gt; 90%</a:t>
            </a:r>
            <a:endParaRPr lang="en-US" sz="28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2922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EasyWeb technologies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4525963"/>
          </a:xfrm>
        </p:spPr>
        <p:txBody>
          <a:bodyPr>
            <a:normAutofit/>
          </a:bodyPr>
          <a:lstStyle/>
          <a:p>
            <a:r>
              <a:rPr lang="en-US" smtClean="0"/>
              <a:t>NoSQL: Content Model (replaced for database) </a:t>
            </a:r>
          </a:p>
          <a:p>
            <a:r>
              <a:rPr lang="en-US" smtClean="0"/>
              <a:t>Static page Generator  </a:t>
            </a:r>
          </a:p>
          <a:p>
            <a:r>
              <a:rPr lang="en-US" smtClean="0"/>
              <a:t>Micro services:  dynamic API services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12772" y="6166451"/>
            <a:ext cx="89312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(*) https://github.com/easywebhub/easyapp/wiki/EasyWeb,-a--revolution-framework-of-future-websites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3560467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Three big advantages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mtClean="0"/>
              <a:t>Convert millions old websites to EasyWeb</a:t>
            </a:r>
          </a:p>
          <a:p>
            <a:pPr lvl="1"/>
            <a:r>
              <a:rPr lang="en-US" smtClean="0"/>
              <a:t>Don’t care old framework: PHP, C#, Java,….</a:t>
            </a:r>
          </a:p>
          <a:p>
            <a:pPr lvl="1"/>
            <a:r>
              <a:rPr lang="en-US" smtClean="0"/>
              <a:t>Possible and low cost of converting</a:t>
            </a:r>
          </a:p>
          <a:p>
            <a:pPr lvl="1"/>
            <a:r>
              <a:rPr lang="en-US" smtClean="0"/>
              <a:t>Low cost for operating and mantanance</a:t>
            </a:r>
          </a:p>
          <a:p>
            <a:r>
              <a:rPr lang="en-US" smtClean="0"/>
              <a:t>Prototype: an efficient approach to build</a:t>
            </a:r>
          </a:p>
          <a:p>
            <a:pPr lvl="1"/>
            <a:r>
              <a:rPr lang="en-US" smtClean="0"/>
              <a:t>Similar the real website</a:t>
            </a:r>
          </a:p>
          <a:p>
            <a:pPr lvl="1"/>
            <a:r>
              <a:rPr lang="en-US" smtClean="0"/>
              <a:t>Build fast with low cost</a:t>
            </a:r>
          </a:p>
          <a:p>
            <a:pPr lvl="1"/>
            <a:r>
              <a:rPr lang="en-US" smtClean="0"/>
              <a:t>Reuse for building real website</a:t>
            </a:r>
          </a:p>
          <a:p>
            <a:r>
              <a:rPr lang="en-US" smtClean="0"/>
              <a:t>Low cost for websites developing, operating and mantanances</a:t>
            </a:r>
          </a:p>
          <a:p>
            <a:pPr lvl="1"/>
            <a:endParaRPr lang="en-US" smtClean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621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Xây dựng EasyWeb websites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mtClean="0"/>
              <a:t>Tách nội dung ra khỏi HTML, CSS theme</a:t>
            </a:r>
          </a:p>
          <a:p>
            <a:pPr lvl="1"/>
            <a:r>
              <a:rPr lang="en-US" smtClean="0"/>
              <a:t>Tách nội dung ra form nhập liệu</a:t>
            </a:r>
          </a:p>
          <a:p>
            <a:pPr lvl="1"/>
            <a:r>
              <a:rPr lang="en-US" smtClean="0"/>
              <a:t>Thiết lập cấu trúc Danh Mục, danh sách tags, SEO</a:t>
            </a:r>
          </a:p>
          <a:p>
            <a:pPr lvl="1"/>
            <a:r>
              <a:rPr lang="en-US" smtClean="0"/>
              <a:t>Thiết lập plugin như Google Analytics, FB, Youtube,</a:t>
            </a:r>
          </a:p>
          <a:p>
            <a:r>
              <a:rPr lang="en-US" smtClean="0"/>
              <a:t>Tối ưu layout từ HTML theme</a:t>
            </a:r>
          </a:p>
          <a:p>
            <a:pPr lvl="1"/>
            <a:r>
              <a:rPr lang="en-US" smtClean="0"/>
              <a:t>Tách layout thành những thành phần dùng chung</a:t>
            </a:r>
          </a:p>
          <a:p>
            <a:pPr lvl="2"/>
            <a:r>
              <a:rPr lang="en-US" smtClean="0"/>
              <a:t>Menu, footer, block dùng chung</a:t>
            </a:r>
          </a:p>
          <a:p>
            <a:r>
              <a:rPr lang="en-US" smtClean="0"/>
              <a:t>Tích hợp API services</a:t>
            </a:r>
          </a:p>
          <a:p>
            <a:pPr lvl="1"/>
            <a:r>
              <a:rPr lang="en-US" smtClean="0"/>
              <a:t>FB comment</a:t>
            </a:r>
          </a:p>
          <a:p>
            <a:pPr lvl="1"/>
            <a:r>
              <a:rPr lang="en-US" smtClean="0"/>
              <a:t>Shopping cart (viết riêng</a:t>
            </a:r>
            <a:r>
              <a:rPr lang="en-US" smtClean="0"/>
              <a:t>)</a:t>
            </a:r>
          </a:p>
          <a:p>
            <a:pPr lvl="1"/>
            <a:r>
              <a:rPr lang="en-US" smtClean="0"/>
              <a:t>Report, Statistics (viết riêng)</a:t>
            </a:r>
            <a:endParaRPr lang="en-US" smtClean="0"/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384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Demo EasyWeb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EasyBuilder software for win, mac, linux</a:t>
            </a:r>
          </a:p>
          <a:p>
            <a:pPr lvl="1"/>
            <a:r>
              <a:rPr lang="en-US" smtClean="0"/>
              <a:t>Xây dựng website từ html,css theme</a:t>
            </a:r>
          </a:p>
          <a:p>
            <a:pPr lvl="1"/>
            <a:r>
              <a:rPr lang="en-US" smtClean="0"/>
              <a:t>Website adminCP</a:t>
            </a:r>
          </a:p>
          <a:p>
            <a:pPr lvl="1"/>
            <a:r>
              <a:rPr lang="en-US" smtClean="0"/>
              <a:t>Email marketing </a:t>
            </a:r>
          </a:p>
          <a:p>
            <a:endParaRPr lang="en-US" smtClean="0"/>
          </a:p>
          <a:p>
            <a:pPr lvl="1"/>
            <a:endParaRPr lang="en-US" smtClean="0"/>
          </a:p>
          <a:p>
            <a:pPr lvl="1"/>
            <a:endParaRPr lang="en-US" smtClean="0"/>
          </a:p>
          <a:p>
            <a:endParaRPr lang="en-US" smtClean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749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3251</TotalTime>
  <Words>386</Words>
  <Application>Microsoft Office PowerPoint</Application>
  <PresentationFormat>On-screen Show (4:3)</PresentationFormat>
  <Paragraphs>69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EasyWeb A revolution framework for websites</vt:lpstr>
      <vt:lpstr>How a website works</vt:lpstr>
      <vt:lpstr>Dynamic websites: &gt; 90% websites world wide</vt:lpstr>
      <vt:lpstr>A EasyWeb website</vt:lpstr>
      <vt:lpstr>EasyWeb with dynamic content</vt:lpstr>
      <vt:lpstr>EasyWeb technologies</vt:lpstr>
      <vt:lpstr>Three big advantages</vt:lpstr>
      <vt:lpstr>Xây dựng EasyWeb websites</vt:lpstr>
      <vt:lpstr>Demo EasyWeb</vt:lpstr>
      <vt:lpstr>PowerPoint Presentation</vt:lpstr>
      <vt:lpstr>Đối tác của VinaAS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quocbao</dc:creator>
  <cp:lastModifiedBy>quocbao</cp:lastModifiedBy>
  <cp:revision>27</cp:revision>
  <dcterms:created xsi:type="dcterms:W3CDTF">2016-10-21T23:36:00Z</dcterms:created>
  <dcterms:modified xsi:type="dcterms:W3CDTF">2016-10-24T12:22:34Z</dcterms:modified>
</cp:coreProperties>
</file>