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66" r:id="rId2"/>
    <p:sldMasterId id="2147483674" r:id="rId3"/>
  </p:sldMasterIdLst>
  <p:notesMasterIdLst>
    <p:notesMasterId r:id="rId22"/>
  </p:notesMasterIdLst>
  <p:sldIdLst>
    <p:sldId id="258" r:id="rId4"/>
    <p:sldId id="289" r:id="rId5"/>
    <p:sldId id="293" r:id="rId6"/>
    <p:sldId id="261" r:id="rId7"/>
    <p:sldId id="267" r:id="rId8"/>
    <p:sldId id="273" r:id="rId9"/>
    <p:sldId id="274" r:id="rId10"/>
    <p:sldId id="277" r:id="rId11"/>
    <p:sldId id="278" r:id="rId12"/>
    <p:sldId id="294" r:id="rId13"/>
    <p:sldId id="280" r:id="rId14"/>
    <p:sldId id="281" r:id="rId15"/>
    <p:sldId id="282" r:id="rId16"/>
    <p:sldId id="287" r:id="rId17"/>
    <p:sldId id="283" r:id="rId18"/>
    <p:sldId id="286" r:id="rId19"/>
    <p:sldId id="284" r:id="rId20"/>
    <p:sldId id="285"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Ле Ву Динь" initials="ЛВД" lastIdx="1" clrIdx="0">
    <p:extLst>
      <p:ext uri="{19B8F6BF-5375-455C-9EA6-DF929625EA0E}">
        <p15:presenceInfo xmlns:p15="http://schemas.microsoft.com/office/powerpoint/2012/main" userId="S::ledinhvu2806@niuitmo.ru::5c645ed3-321e-45a3-ad40-2593c3925b07" providerId="AD"/>
      </p:ext>
    </p:extLst>
  </p:cmAuthor>
  <p:cmAuthor id="2" name="niko" initials="n" lastIdx="1" clrIdx="1">
    <p:extLst>
      <p:ext uri="{19B8F6BF-5375-455C-9EA6-DF929625EA0E}">
        <p15:presenceInfo xmlns:p15="http://schemas.microsoft.com/office/powerpoint/2012/main" userId="nik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04DFEA"/>
    <a:srgbClr val="CCFFFF"/>
    <a:srgbClr val="FF6D6D"/>
    <a:srgbClr val="FFE0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332" autoAdjust="0"/>
  </p:normalViewPr>
  <p:slideViewPr>
    <p:cSldViewPr snapToGrid="0">
      <p:cViewPr varScale="1">
        <p:scale>
          <a:sx n="90" d="100"/>
          <a:sy n="90" d="100"/>
        </p:scale>
        <p:origin x="139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niuitmo-my.sharepoint.com/personal/ledinhvu2806_niuitmo_ru/Documents/Bi&#7875;u%20&#273;&#7891;%20Diplo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niuitmo-my.sharepoint.com/personal/ledinhvu2806_niuitmo_ru/Documents/Bi&#7875;u%20&#273;&#7891;%20Diplo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ru-RU" b="1"/>
              <a:t>Результат тестирования моделей</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vi-VN"/>
        </a:p>
      </c:txPr>
    </c:title>
    <c:autoTitleDeleted val="0"/>
    <c:plotArea>
      <c:layout/>
      <c:barChart>
        <c:barDir val="col"/>
        <c:grouping val="clustered"/>
        <c:varyColors val="0"/>
        <c:ser>
          <c:idx val="0"/>
          <c:order val="0"/>
          <c:tx>
            <c:strRef>
              <c:f>Sheet1!$B$3</c:f>
              <c:strCache>
                <c:ptCount val="1"/>
                <c:pt idx="0">
                  <c:v>Decision Tree</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Sheet1!$C$2:$F$2</c:f>
              <c:strCache>
                <c:ptCount val="4"/>
                <c:pt idx="0">
                  <c:v>TP</c:v>
                </c:pt>
                <c:pt idx="1">
                  <c:v>FP</c:v>
                </c:pt>
                <c:pt idx="2">
                  <c:v>TN</c:v>
                </c:pt>
                <c:pt idx="3">
                  <c:v>FN</c:v>
                </c:pt>
              </c:strCache>
            </c:strRef>
          </c:cat>
          <c:val>
            <c:numRef>
              <c:f>Sheet1!$C$3:$F$3</c:f>
              <c:numCache>
                <c:formatCode>General</c:formatCode>
                <c:ptCount val="4"/>
                <c:pt idx="0">
                  <c:v>212</c:v>
                </c:pt>
                <c:pt idx="1">
                  <c:v>10</c:v>
                </c:pt>
                <c:pt idx="2">
                  <c:v>1226</c:v>
                </c:pt>
                <c:pt idx="3">
                  <c:v>15</c:v>
                </c:pt>
              </c:numCache>
            </c:numRef>
          </c:val>
          <c:extLst>
            <c:ext xmlns:c16="http://schemas.microsoft.com/office/drawing/2014/chart" uri="{C3380CC4-5D6E-409C-BE32-E72D297353CC}">
              <c16:uniqueId val="{00000000-85C3-45AC-B178-E067F1A3885B}"/>
            </c:ext>
          </c:extLst>
        </c:ser>
        <c:ser>
          <c:idx val="1"/>
          <c:order val="1"/>
          <c:tx>
            <c:strRef>
              <c:f>Sheet1!$B$4</c:f>
              <c:strCache>
                <c:ptCount val="1"/>
                <c:pt idx="0">
                  <c:v>Naïve-Bayes (Gaussian)</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Sheet1!$C$2:$F$2</c:f>
              <c:strCache>
                <c:ptCount val="4"/>
                <c:pt idx="0">
                  <c:v>TP</c:v>
                </c:pt>
                <c:pt idx="1">
                  <c:v>FP</c:v>
                </c:pt>
                <c:pt idx="2">
                  <c:v>TN</c:v>
                </c:pt>
                <c:pt idx="3">
                  <c:v>FN</c:v>
                </c:pt>
              </c:strCache>
            </c:strRef>
          </c:cat>
          <c:val>
            <c:numRef>
              <c:f>Sheet1!$C$4:$F$4</c:f>
              <c:numCache>
                <c:formatCode>General</c:formatCode>
                <c:ptCount val="4"/>
                <c:pt idx="0">
                  <c:v>204</c:v>
                </c:pt>
                <c:pt idx="1">
                  <c:v>12</c:v>
                </c:pt>
                <c:pt idx="2">
                  <c:v>1224</c:v>
                </c:pt>
                <c:pt idx="3">
                  <c:v>23</c:v>
                </c:pt>
              </c:numCache>
            </c:numRef>
          </c:val>
          <c:extLst>
            <c:ext xmlns:c16="http://schemas.microsoft.com/office/drawing/2014/chart" uri="{C3380CC4-5D6E-409C-BE32-E72D297353CC}">
              <c16:uniqueId val="{00000001-85C3-45AC-B178-E067F1A3885B}"/>
            </c:ext>
          </c:extLst>
        </c:ser>
        <c:ser>
          <c:idx val="2"/>
          <c:order val="2"/>
          <c:tx>
            <c:strRef>
              <c:f>Sheet1!$B$5</c:f>
              <c:strCache>
                <c:ptCount val="1"/>
                <c:pt idx="0">
                  <c:v>KNN</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Sheet1!$C$2:$F$2</c:f>
              <c:strCache>
                <c:ptCount val="4"/>
                <c:pt idx="0">
                  <c:v>TP</c:v>
                </c:pt>
                <c:pt idx="1">
                  <c:v>FP</c:v>
                </c:pt>
                <c:pt idx="2">
                  <c:v>TN</c:v>
                </c:pt>
                <c:pt idx="3">
                  <c:v>FN</c:v>
                </c:pt>
              </c:strCache>
            </c:strRef>
          </c:cat>
          <c:val>
            <c:numRef>
              <c:f>Sheet1!$C$5:$F$5</c:f>
              <c:numCache>
                <c:formatCode>General</c:formatCode>
                <c:ptCount val="4"/>
                <c:pt idx="0">
                  <c:v>225</c:v>
                </c:pt>
                <c:pt idx="1">
                  <c:v>98</c:v>
                </c:pt>
                <c:pt idx="2">
                  <c:v>1138</c:v>
                </c:pt>
                <c:pt idx="3">
                  <c:v>2</c:v>
                </c:pt>
              </c:numCache>
            </c:numRef>
          </c:val>
          <c:extLst>
            <c:ext xmlns:c16="http://schemas.microsoft.com/office/drawing/2014/chart" uri="{C3380CC4-5D6E-409C-BE32-E72D297353CC}">
              <c16:uniqueId val="{00000002-85C3-45AC-B178-E067F1A3885B}"/>
            </c:ext>
          </c:extLst>
        </c:ser>
        <c:dLbls>
          <c:showLegendKey val="0"/>
          <c:showVal val="1"/>
          <c:showCatName val="0"/>
          <c:showSerName val="0"/>
          <c:showPercent val="0"/>
          <c:showBubbleSize val="0"/>
        </c:dLbls>
        <c:gapWidth val="150"/>
        <c:overlap val="-25"/>
        <c:axId val="863232831"/>
        <c:axId val="863233663"/>
      </c:barChart>
      <c:catAx>
        <c:axId val="863232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vi-VN"/>
          </a:p>
        </c:txPr>
        <c:crossAx val="863233663"/>
        <c:crosses val="autoZero"/>
        <c:auto val="1"/>
        <c:lblAlgn val="ctr"/>
        <c:lblOffset val="100"/>
        <c:noMultiLvlLbl val="0"/>
      </c:catAx>
      <c:valAx>
        <c:axId val="863233663"/>
        <c:scaling>
          <c:orientation val="minMax"/>
        </c:scaling>
        <c:delete val="1"/>
        <c:axPos val="l"/>
        <c:numFmt formatCode="General" sourceLinked="1"/>
        <c:majorTickMark val="none"/>
        <c:minorTickMark val="none"/>
        <c:tickLblPos val="nextTo"/>
        <c:crossAx val="863232831"/>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vi-VN"/>
          </a:p>
        </c:txPr>
      </c:legendEntry>
      <c:legendEntry>
        <c:idx val="1"/>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vi-VN"/>
          </a:p>
        </c:txPr>
      </c:legendEntry>
      <c:legendEntry>
        <c:idx val="2"/>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vi-VN"/>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latin typeface="+mj-lt"/>
              </a:rPr>
              <a:t>Precision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vi-V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dPt>
            <c:idx val="0"/>
            <c:invertIfNegative val="0"/>
            <c:bubble3D val="0"/>
            <c:spPr>
              <a:solidFill>
                <a:srgbClr val="FFC000"/>
              </a:solidFill>
              <a:ln>
                <a:noFill/>
              </a:ln>
              <a:effectLst/>
              <a:sp3d/>
            </c:spPr>
            <c:extLst>
              <c:ext xmlns:c16="http://schemas.microsoft.com/office/drawing/2014/chart" uri="{C3380CC4-5D6E-409C-BE32-E72D297353CC}">
                <c16:uniqueId val="{00000004-949B-411A-84DB-C04F3024BF07}"/>
              </c:ext>
            </c:extLst>
          </c:dPt>
          <c:dPt>
            <c:idx val="1"/>
            <c:invertIfNegative val="0"/>
            <c:bubble3D val="0"/>
            <c:spPr>
              <a:solidFill>
                <a:srgbClr val="00B0F0"/>
              </a:solidFill>
              <a:ln>
                <a:noFill/>
              </a:ln>
              <a:effectLst/>
              <a:sp3d/>
            </c:spPr>
            <c:extLst>
              <c:ext xmlns:c16="http://schemas.microsoft.com/office/drawing/2014/chart" uri="{C3380CC4-5D6E-409C-BE32-E72D297353CC}">
                <c16:uniqueId val="{00000001-9C42-43C8-AB6A-9CF6FE11E9AB}"/>
              </c:ext>
            </c:extLst>
          </c:dPt>
          <c:dPt>
            <c:idx val="2"/>
            <c:invertIfNegative val="0"/>
            <c:bubble3D val="0"/>
            <c:spPr>
              <a:solidFill>
                <a:srgbClr val="00B050"/>
              </a:solidFill>
              <a:ln>
                <a:noFill/>
              </a:ln>
              <a:effectLst/>
              <a:sp3d/>
            </c:spPr>
            <c:extLst>
              <c:ext xmlns:c16="http://schemas.microsoft.com/office/drawing/2014/chart" uri="{C3380CC4-5D6E-409C-BE32-E72D297353CC}">
                <c16:uniqueId val="{00000003-9C42-43C8-AB6A-9CF6FE11E9AB}"/>
              </c:ext>
            </c:extLst>
          </c:dPt>
          <c:cat>
            <c:strRef>
              <c:f>Sheet1!$B$3:$B$5</c:f>
              <c:strCache>
                <c:ptCount val="3"/>
                <c:pt idx="0">
                  <c:v>Decision Tree</c:v>
                </c:pt>
                <c:pt idx="1">
                  <c:v>Naïve-Bayes (Gaussian)</c:v>
                </c:pt>
                <c:pt idx="2">
                  <c:v>KNN</c:v>
                </c:pt>
              </c:strCache>
            </c:strRef>
          </c:cat>
          <c:val>
            <c:numRef>
              <c:f>Sheet1!$H$3:$H$5</c:f>
              <c:numCache>
                <c:formatCode>General</c:formatCode>
                <c:ptCount val="3"/>
                <c:pt idx="0">
                  <c:v>0.95495495495495497</c:v>
                </c:pt>
                <c:pt idx="1">
                  <c:v>0.94444444444444442</c:v>
                </c:pt>
                <c:pt idx="2">
                  <c:v>0.69659442724458209</c:v>
                </c:pt>
              </c:numCache>
            </c:numRef>
          </c:val>
          <c:extLst>
            <c:ext xmlns:c16="http://schemas.microsoft.com/office/drawing/2014/chart" uri="{C3380CC4-5D6E-409C-BE32-E72D297353CC}">
              <c16:uniqueId val="{00000004-9C42-43C8-AB6A-9CF6FE11E9AB}"/>
            </c:ext>
          </c:extLst>
        </c:ser>
        <c:dLbls>
          <c:showLegendKey val="0"/>
          <c:showVal val="0"/>
          <c:showCatName val="0"/>
          <c:showSerName val="0"/>
          <c:showPercent val="0"/>
          <c:showBubbleSize val="0"/>
        </c:dLbls>
        <c:gapWidth val="150"/>
        <c:shape val="box"/>
        <c:axId val="451827919"/>
        <c:axId val="858671775"/>
        <c:axId val="0"/>
      </c:bar3DChart>
      <c:catAx>
        <c:axId val="45182791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vi-VN"/>
          </a:p>
        </c:txPr>
        <c:crossAx val="858671775"/>
        <c:crosses val="autoZero"/>
        <c:auto val="1"/>
        <c:lblAlgn val="ctr"/>
        <c:lblOffset val="100"/>
        <c:noMultiLvlLbl val="0"/>
      </c:catAx>
      <c:valAx>
        <c:axId val="8586717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vi-VN"/>
          </a:p>
        </c:txPr>
        <c:crossAx val="4518279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35738E-F877-4A0C-991B-93159210723D}" type="datetimeFigureOut">
              <a:rPr lang="ru-RU" smtClean="0"/>
              <a:t>10.03.2022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987C5-30BF-44E3-A666-33DE3D91FC18}" type="slidenum">
              <a:rPr lang="ru-RU" smtClean="0"/>
              <a:t>‹#›</a:t>
            </a:fld>
            <a:endParaRPr lang="ru-RU"/>
          </a:p>
        </p:txBody>
      </p:sp>
    </p:spTree>
    <p:extLst>
      <p:ext uri="{BB962C8B-B14F-4D97-AF65-F5344CB8AC3E}">
        <p14:creationId xmlns:p14="http://schemas.microsoft.com/office/powerpoint/2010/main" val="3165433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latin typeface="+mj-lt"/>
              </a:rPr>
              <a:t>Nhiệm vụ lọc thư rác là một vấn đề cấp bách, vì các công nghệ tạo thư rác đang phát triển theo sau các công cụ chống thư rác, đòi hỏi một mô hình tiếp cận tốt cho nhiệm vụ lọc thư rác. Ứng dụng các thuật toán và công cụ trí tuệ nhân tạo nhằm nâng cao độ chính xác và tốc độ lọc tin nhắn.</a:t>
            </a:r>
            <a:endParaRPr lang="en-US" dirty="0"/>
          </a:p>
        </p:txBody>
      </p:sp>
      <p:sp>
        <p:nvSpPr>
          <p:cNvPr id="4" name="Slide Number Placeholder 3"/>
          <p:cNvSpPr>
            <a:spLocks noGrp="1"/>
          </p:cNvSpPr>
          <p:nvPr>
            <p:ph type="sldNum" sz="quarter" idx="5"/>
          </p:nvPr>
        </p:nvSpPr>
        <p:spPr/>
        <p:txBody>
          <a:bodyPr/>
          <a:lstStyle/>
          <a:p>
            <a:fld id="{A1B987C5-30BF-44E3-A666-33DE3D91FC18}" type="slidenum">
              <a:rPr lang="ru-RU" smtClean="0"/>
              <a:t>1</a:t>
            </a:fld>
            <a:endParaRPr lang="ru-RU"/>
          </a:p>
        </p:txBody>
      </p:sp>
    </p:spTree>
    <p:extLst>
      <p:ext uri="{BB962C8B-B14F-4D97-AF65-F5344CB8AC3E}">
        <p14:creationId xmlns:p14="http://schemas.microsoft.com/office/powerpoint/2010/main" val="2477619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latin typeface="+mj-lt"/>
              </a:rPr>
              <a:t>Для проектирования приложения, набор исходных данных разделён на 2 файла: обучающий и тестовый.  После анализа результатов, </a:t>
            </a:r>
            <a:r>
              <a:rPr lang="ru-RU" sz="1200" dirty="0">
                <a:effectLst/>
                <a:latin typeface="Times New Roman" panose="02020603050405020304" pitchFamily="18" charset="0"/>
                <a:ea typeface="Times New Roman" panose="02020603050405020304" pitchFamily="18" charset="0"/>
              </a:rPr>
              <a:t>была выбрана </a:t>
            </a:r>
            <a:r>
              <a:rPr lang="ru-RU" sz="1200" dirty="0">
                <a:latin typeface="+mj-lt"/>
              </a:rPr>
              <a:t>л</a:t>
            </a:r>
            <a:r>
              <a:rPr lang="ru-RU" sz="1800" dirty="0">
                <a:effectLst/>
                <a:latin typeface="Times New Roman" panose="02020603050405020304" pitchFamily="18" charset="0"/>
                <a:ea typeface="Times New Roman" panose="02020603050405020304" pitchFamily="18" charset="0"/>
              </a:rPr>
              <a:t>учшая модель для создания приложения.</a:t>
            </a:r>
            <a:endParaRPr lang="en-US" sz="1200" dirty="0">
              <a:latin typeface="+mj-lt"/>
            </a:endParaRPr>
          </a:p>
          <a:p>
            <a:endParaRPr lang="en-US" dirty="0"/>
          </a:p>
        </p:txBody>
      </p:sp>
      <p:sp>
        <p:nvSpPr>
          <p:cNvPr id="4" name="Slide Number Placeholder 3"/>
          <p:cNvSpPr>
            <a:spLocks noGrp="1"/>
          </p:cNvSpPr>
          <p:nvPr>
            <p:ph type="sldNum" sz="quarter" idx="5"/>
          </p:nvPr>
        </p:nvSpPr>
        <p:spPr/>
        <p:txBody>
          <a:bodyPr/>
          <a:lstStyle/>
          <a:p>
            <a:fld id="{A1B987C5-30BF-44E3-A666-33DE3D91FC18}" type="slidenum">
              <a:rPr lang="ru-RU" smtClean="0"/>
              <a:t>10</a:t>
            </a:fld>
            <a:endParaRPr lang="ru-RU"/>
          </a:p>
        </p:txBody>
      </p:sp>
    </p:spTree>
    <p:extLst>
      <p:ext uri="{BB962C8B-B14F-4D97-AF65-F5344CB8AC3E}">
        <p14:creationId xmlns:p14="http://schemas.microsoft.com/office/powerpoint/2010/main" val="1023248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рисунке представлены процесс предварительной обработки и схема проектирования моделей.</a:t>
            </a:r>
            <a:endParaRPr lang="en-US" dirty="0"/>
          </a:p>
        </p:txBody>
      </p:sp>
      <p:sp>
        <p:nvSpPr>
          <p:cNvPr id="4" name="Slide Number Placeholder 3"/>
          <p:cNvSpPr>
            <a:spLocks noGrp="1"/>
          </p:cNvSpPr>
          <p:nvPr>
            <p:ph type="sldNum" sz="quarter" idx="5"/>
          </p:nvPr>
        </p:nvSpPr>
        <p:spPr/>
        <p:txBody>
          <a:bodyPr/>
          <a:lstStyle/>
          <a:p>
            <a:fld id="{A1B987C5-30BF-44E3-A666-33DE3D91FC18}" type="slidenum">
              <a:rPr lang="ru-RU" smtClean="0"/>
              <a:t>11</a:t>
            </a:fld>
            <a:endParaRPr lang="ru-RU"/>
          </a:p>
        </p:txBody>
      </p:sp>
    </p:spTree>
    <p:extLst>
      <p:ext uri="{BB962C8B-B14F-4D97-AF65-F5344CB8AC3E}">
        <p14:creationId xmlns:p14="http://schemas.microsoft.com/office/powerpoint/2010/main" val="192617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800" dirty="0">
                <a:effectLst/>
                <a:latin typeface="Times New Roman" panose="02020603050405020304" pitchFamily="18" charset="0"/>
                <a:ea typeface="Calibri" panose="020F0502020204030204" pitchFamily="34" charset="0"/>
              </a:rPr>
              <a:t>Эффективность алгоритма оценивается по многим критериям, таким как, Recall, Precision и общая точность классификации (</a:t>
            </a:r>
            <a:r>
              <a:rPr lang="en-US" sz="1800" dirty="0">
                <a:effectLst/>
                <a:latin typeface="Times New Roman" panose="02020603050405020304" pitchFamily="18" charset="0"/>
                <a:ea typeface="Calibri" panose="020F0502020204030204" pitchFamily="34" charset="0"/>
              </a:rPr>
              <a:t>accuracy</a:t>
            </a:r>
            <a:r>
              <a:rPr lang="ru-RU" sz="1800" dirty="0">
                <a:effectLst/>
                <a:latin typeface="Times New Roman" panose="02020603050405020304" pitchFamily="18" charset="0"/>
                <a:ea typeface="Calibri" panose="020F0502020204030204" pitchFamily="34" charset="0"/>
              </a:rPr>
              <a:t>). </a:t>
            </a:r>
            <a:r>
              <a:rPr lang="ru-RU" sz="18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Precision должна быть более важной при выборе модели так как ошибочно классифицировал обычное письмо как спам влияет на работу пользователя из-за пропуска важной почты (например контракт составляет миллион рублей).</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ru-RU" dirty="0"/>
              <a:t>Таким образом была выбрана модель дерева принятия решений для реализации приложения.</a:t>
            </a:r>
            <a:endParaRPr lang="en-US" dirty="0"/>
          </a:p>
        </p:txBody>
      </p:sp>
      <p:sp>
        <p:nvSpPr>
          <p:cNvPr id="4" name="Slide Number Placeholder 3"/>
          <p:cNvSpPr>
            <a:spLocks noGrp="1"/>
          </p:cNvSpPr>
          <p:nvPr>
            <p:ph type="sldNum" sz="quarter" idx="5"/>
          </p:nvPr>
        </p:nvSpPr>
        <p:spPr/>
        <p:txBody>
          <a:bodyPr/>
          <a:lstStyle/>
          <a:p>
            <a:fld id="{A1B987C5-30BF-44E3-A666-33DE3D91FC18}" type="slidenum">
              <a:rPr lang="ru-RU" smtClean="0"/>
              <a:t>12</a:t>
            </a:fld>
            <a:endParaRPr lang="ru-RU"/>
          </a:p>
        </p:txBody>
      </p:sp>
    </p:spTree>
    <p:extLst>
      <p:ext uri="{BB962C8B-B14F-4D97-AF65-F5344CB8AC3E}">
        <p14:creationId xmlns:p14="http://schemas.microsoft.com/office/powerpoint/2010/main" val="3866975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solidFill>
                  <a:srgbClr val="000000"/>
                </a:solidFill>
                <a:effectLst/>
                <a:latin typeface="TimesNewRomanPSMT"/>
                <a:ea typeface="Calibri" panose="020F0502020204030204" pitchFamily="34" charset="0"/>
                <a:cs typeface="Times New Roman" panose="02020603050405020304" pitchFamily="18" charset="0"/>
              </a:rPr>
              <a:t>Для начала разработки проекта нужно создать </a:t>
            </a:r>
            <a:r>
              <a:rPr lang="ru-RU" sz="1800" dirty="0" err="1">
                <a:solidFill>
                  <a:srgbClr val="000000"/>
                </a:solidFill>
                <a:effectLst/>
                <a:latin typeface="TimesNewRomanPSMT"/>
                <a:ea typeface="Calibri" panose="020F0502020204030204" pitchFamily="34" charset="0"/>
                <a:cs typeface="Times New Roman" panose="02020603050405020304" pitchFamily="18" charset="0"/>
              </a:rPr>
              <a:t>апку</a:t>
            </a:r>
            <a:r>
              <a:rPr lang="ru-RU" sz="1800" dirty="0">
                <a:solidFill>
                  <a:srgbClr val="000000"/>
                </a:solidFill>
                <a:effectLst/>
                <a:latin typeface="TimesNewRomanPSMT"/>
                <a:ea typeface="Calibri" panose="020F0502020204030204" pitchFamily="34" charset="0"/>
                <a:cs typeface="Times New Roman" panose="02020603050405020304" pitchFamily="18" charset="0"/>
              </a:rPr>
              <a:t> с указанным именем проекта На рисунке представлены каталог приложения. </a:t>
            </a:r>
            <a:r>
              <a:rPr lang="ru-RU" sz="1800" dirty="0">
                <a:effectLst/>
                <a:latin typeface="Times New Roman" panose="02020603050405020304" pitchFamily="18" charset="0"/>
                <a:ea typeface="Calibri" panose="020F0502020204030204" pitchFamily="34" charset="0"/>
              </a:rPr>
              <a:t>Наборы данных для обучения модели были получены из некоторых источников. Они хранятся в виде файлов. </a:t>
            </a:r>
            <a:endParaRPr lang="en-US" dirty="0"/>
          </a:p>
        </p:txBody>
      </p:sp>
      <p:sp>
        <p:nvSpPr>
          <p:cNvPr id="4" name="Slide Number Placeholder 3"/>
          <p:cNvSpPr>
            <a:spLocks noGrp="1"/>
          </p:cNvSpPr>
          <p:nvPr>
            <p:ph type="sldNum" sz="quarter" idx="5"/>
          </p:nvPr>
        </p:nvSpPr>
        <p:spPr/>
        <p:txBody>
          <a:bodyPr/>
          <a:lstStyle/>
          <a:p>
            <a:fld id="{A1B987C5-30BF-44E3-A666-33DE3D91FC18}" type="slidenum">
              <a:rPr lang="ru-RU" smtClean="0"/>
              <a:t>13</a:t>
            </a:fld>
            <a:endParaRPr lang="ru-RU"/>
          </a:p>
        </p:txBody>
      </p:sp>
    </p:spTree>
    <p:extLst>
      <p:ext uri="{BB962C8B-B14F-4D97-AF65-F5344CB8AC3E}">
        <p14:creationId xmlns:p14="http://schemas.microsoft.com/office/powerpoint/2010/main" val="1841605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Затем необходимо создать вектор признаков с помощью </a:t>
            </a:r>
            <a:r>
              <a:rPr lang="en-US" dirty="0"/>
              <a:t>Bag-of-Word </a:t>
            </a:r>
            <a:r>
              <a:rPr lang="ru-RU" dirty="0"/>
              <a:t>и Т</a:t>
            </a:r>
            <a:r>
              <a:rPr lang="en-US" dirty="0"/>
              <a:t>F-IDF.  </a:t>
            </a:r>
            <a:r>
              <a:rPr lang="ru-RU" dirty="0"/>
              <a:t>А также создание модели дерева принятия решений и </a:t>
            </a:r>
            <a:r>
              <a:rPr lang="en-US" dirty="0"/>
              <a:t>Flask-</a:t>
            </a:r>
            <a:r>
              <a:rPr lang="ru-RU" dirty="0"/>
              <a:t>приложения.</a:t>
            </a:r>
          </a:p>
          <a:p>
            <a:endParaRPr lang="en-US" dirty="0"/>
          </a:p>
        </p:txBody>
      </p:sp>
      <p:sp>
        <p:nvSpPr>
          <p:cNvPr id="4" name="Slide Number Placeholder 3"/>
          <p:cNvSpPr>
            <a:spLocks noGrp="1"/>
          </p:cNvSpPr>
          <p:nvPr>
            <p:ph type="sldNum" sz="quarter" idx="5"/>
          </p:nvPr>
        </p:nvSpPr>
        <p:spPr/>
        <p:txBody>
          <a:bodyPr/>
          <a:lstStyle/>
          <a:p>
            <a:fld id="{A1B987C5-30BF-44E3-A666-33DE3D91FC18}" type="slidenum">
              <a:rPr lang="ru-RU" smtClean="0"/>
              <a:t>14</a:t>
            </a:fld>
            <a:endParaRPr lang="ru-RU"/>
          </a:p>
        </p:txBody>
      </p:sp>
    </p:spTree>
    <p:extLst>
      <p:ext uri="{BB962C8B-B14F-4D97-AF65-F5344CB8AC3E}">
        <p14:creationId xmlns:p14="http://schemas.microsoft.com/office/powerpoint/2010/main" val="1174033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latin typeface="+mj-lt"/>
              </a:rPr>
              <a:t> В итоге созданное приложение запускал проверку, результат которых представлен на рисунке. Дальше, следует перейти по адресу </a:t>
            </a:r>
            <a:r>
              <a:rPr lang="en-US" sz="1200" dirty="0">
                <a:latin typeface="+mj-lt"/>
              </a:rPr>
              <a:t>http</a:t>
            </a:r>
            <a:r>
              <a:rPr lang="ru-RU" sz="1200" dirty="0">
                <a:latin typeface="+mj-lt"/>
              </a:rPr>
              <a:t>://127.0.0.1:5000/. </a:t>
            </a:r>
            <a:endParaRPr lang="en-US" sz="1200" dirty="0">
              <a:latin typeface="+mj-lt"/>
            </a:endParaRPr>
          </a:p>
          <a:p>
            <a:endParaRPr lang="en-US" dirty="0"/>
          </a:p>
        </p:txBody>
      </p:sp>
      <p:sp>
        <p:nvSpPr>
          <p:cNvPr id="4" name="Slide Number Placeholder 3"/>
          <p:cNvSpPr>
            <a:spLocks noGrp="1"/>
          </p:cNvSpPr>
          <p:nvPr>
            <p:ph type="sldNum" sz="quarter" idx="5"/>
          </p:nvPr>
        </p:nvSpPr>
        <p:spPr/>
        <p:txBody>
          <a:bodyPr/>
          <a:lstStyle/>
          <a:p>
            <a:fld id="{A1B987C5-30BF-44E3-A666-33DE3D91FC18}" type="slidenum">
              <a:rPr lang="ru-RU" smtClean="0"/>
              <a:t>15</a:t>
            </a:fld>
            <a:endParaRPr lang="ru-RU"/>
          </a:p>
        </p:txBody>
      </p:sp>
    </p:spTree>
    <p:extLst>
      <p:ext uri="{BB962C8B-B14F-4D97-AF65-F5344CB8AC3E}">
        <p14:creationId xmlns:p14="http://schemas.microsoft.com/office/powerpoint/2010/main" val="780622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800" dirty="0">
                <a:solidFill>
                  <a:srgbClr val="000000"/>
                </a:solidFill>
                <a:effectLst/>
                <a:latin typeface="TimesNewRomanPSMT"/>
                <a:ea typeface="Calibri" panose="020F0502020204030204" pitchFamily="34" charset="0"/>
                <a:cs typeface="Times New Roman" panose="02020603050405020304" pitchFamily="18" charset="0"/>
              </a:rPr>
              <a:t>На этом слайде представлена страница проверки сообщения. Когда пользователь вводит новые данные в поле и нажимает кнопку «проверка», на сервер отправляется запрос. Благодаря созданной модели результат проверки возвратится на странице результатов.</a:t>
            </a:r>
          </a:p>
          <a:p>
            <a:endParaRPr lang="en-US" dirty="0"/>
          </a:p>
        </p:txBody>
      </p:sp>
      <p:sp>
        <p:nvSpPr>
          <p:cNvPr id="4" name="Slide Number Placeholder 3"/>
          <p:cNvSpPr>
            <a:spLocks noGrp="1"/>
          </p:cNvSpPr>
          <p:nvPr>
            <p:ph type="sldNum" sz="quarter" idx="5"/>
          </p:nvPr>
        </p:nvSpPr>
        <p:spPr/>
        <p:txBody>
          <a:bodyPr/>
          <a:lstStyle/>
          <a:p>
            <a:fld id="{A1B987C5-30BF-44E3-A666-33DE3D91FC18}" type="slidenum">
              <a:rPr lang="ru-RU" smtClean="0"/>
              <a:t>16</a:t>
            </a:fld>
            <a:endParaRPr lang="ru-RU"/>
          </a:p>
        </p:txBody>
      </p:sp>
    </p:spTree>
    <p:extLst>
      <p:ext uri="{BB962C8B-B14F-4D97-AF65-F5344CB8AC3E}">
        <p14:creationId xmlns:p14="http://schemas.microsoft.com/office/powerpoint/2010/main" val="2535226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dirty="0">
                <a:latin typeface="+mj-lt"/>
              </a:rPr>
              <a:t>На основе полученных результатов можно сделать вывод, что модель с использованием алгоритма машинного обучения обеспечивает высокую точность классификации.</a:t>
            </a:r>
            <a:endParaRPr lang="en-US" dirty="0"/>
          </a:p>
        </p:txBody>
      </p:sp>
      <p:sp>
        <p:nvSpPr>
          <p:cNvPr id="4" name="Slide Number Placeholder 3"/>
          <p:cNvSpPr>
            <a:spLocks noGrp="1"/>
          </p:cNvSpPr>
          <p:nvPr>
            <p:ph type="sldNum" sz="quarter" idx="5"/>
          </p:nvPr>
        </p:nvSpPr>
        <p:spPr/>
        <p:txBody>
          <a:bodyPr/>
          <a:lstStyle/>
          <a:p>
            <a:fld id="{A1B987C5-30BF-44E3-A666-33DE3D91FC18}" type="slidenum">
              <a:rPr lang="ru-RU" smtClean="0"/>
              <a:t>17</a:t>
            </a:fld>
            <a:endParaRPr lang="ru-RU"/>
          </a:p>
        </p:txBody>
      </p:sp>
    </p:spTree>
    <p:extLst>
      <p:ext uri="{BB962C8B-B14F-4D97-AF65-F5344CB8AC3E}">
        <p14:creationId xmlns:p14="http://schemas.microsoft.com/office/powerpoint/2010/main" val="3457772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B987C5-30BF-44E3-A666-33DE3D91FC18}" type="slidenum">
              <a:rPr lang="ru-RU" smtClean="0"/>
              <a:t>18</a:t>
            </a:fld>
            <a:endParaRPr lang="ru-RU"/>
          </a:p>
        </p:txBody>
      </p:sp>
    </p:spTree>
    <p:extLst>
      <p:ext uri="{BB962C8B-B14F-4D97-AF65-F5344CB8AC3E}">
        <p14:creationId xmlns:p14="http://schemas.microsoft.com/office/powerpoint/2010/main" val="2158128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Основная идея метода заключается в том, чтобы найти </a:t>
            </a:r>
            <a:r>
              <a:rPr lang="ru-RU" sz="2800" b="0" i="0" dirty="0">
                <a:solidFill>
                  <a:srgbClr val="333333"/>
                </a:solidFill>
                <a:effectLst/>
                <a:latin typeface="PT Sans"/>
              </a:rPr>
              <a:t>эффективный</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способ построить классификатор для фильтрации новой выборки с помощью обучения на основе существующих выборок.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B987C5-30BF-44E3-A666-33DE3D91FC18}" type="slidenum">
              <a:rPr lang="ru-RU" smtClean="0"/>
              <a:t>2</a:t>
            </a:fld>
            <a:endParaRPr lang="ru-RU"/>
          </a:p>
        </p:txBody>
      </p:sp>
    </p:spTree>
    <p:extLst>
      <p:ext uri="{BB962C8B-B14F-4D97-AF65-F5344CB8AC3E}">
        <p14:creationId xmlns:p14="http://schemas.microsoft.com/office/powerpoint/2010/main" val="2092826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Bảng cho thấy các nhiệm vụ chính của lọc thư rác.</a:t>
            </a:r>
            <a:endParaRPr lang="en-US" dirty="0"/>
          </a:p>
        </p:txBody>
      </p:sp>
      <p:sp>
        <p:nvSpPr>
          <p:cNvPr id="4" name="Slide Number Placeholder 3"/>
          <p:cNvSpPr>
            <a:spLocks noGrp="1"/>
          </p:cNvSpPr>
          <p:nvPr>
            <p:ph type="sldNum" sz="quarter" idx="5"/>
          </p:nvPr>
        </p:nvSpPr>
        <p:spPr/>
        <p:txBody>
          <a:bodyPr/>
          <a:lstStyle/>
          <a:p>
            <a:fld id="{A1B987C5-30BF-44E3-A666-33DE3D91FC18}" type="slidenum">
              <a:rPr lang="ru-RU" smtClean="0"/>
              <a:t>3</a:t>
            </a:fld>
            <a:endParaRPr lang="ru-RU"/>
          </a:p>
        </p:txBody>
      </p:sp>
    </p:spTree>
    <p:extLst>
      <p:ext uri="{BB962C8B-B14F-4D97-AF65-F5344CB8AC3E}">
        <p14:creationId xmlns:p14="http://schemas.microsoft.com/office/powerpoint/2010/main" val="3599480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8" name="Google Shape;25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latin typeface="+mj-lt"/>
              </a:rPr>
              <a:t>В этом слайде были получены первые знания о спаме. Спам — это массовая рассылка сообщения, не имеющих смысла и выражавших желания её получить. Обычно спам рассылается в больших количествах. Спам часто сопровождается вирусами, снижает скорость интернет и скорость обработки сервисов.</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B987C5-30BF-44E3-A666-33DE3D91FC18}" type="slidenum">
              <a:rPr lang="ru-RU" smtClean="0"/>
              <a:t>5</a:t>
            </a:fld>
            <a:endParaRPr lang="ru-RU"/>
          </a:p>
        </p:txBody>
      </p:sp>
    </p:spTree>
    <p:extLst>
      <p:ext uri="{BB962C8B-B14F-4D97-AF65-F5344CB8AC3E}">
        <p14:creationId xmlns:p14="http://schemas.microsoft.com/office/powerpoint/2010/main" val="3999501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Calibri" panose="020F0502020204030204" pitchFamily="34" charset="0"/>
              </a:rPr>
              <a:t>Чтобы можно было использовать методы машинного обучения, сообщения должно быть представлено в удобном формате для применения алгоритмов машинного обучения. Самые простые — это модель «мешка слов»</a:t>
            </a:r>
            <a:r>
              <a:rPr lang="en-US" sz="1800" dirty="0">
                <a:effectLst/>
                <a:latin typeface="Times New Roman" panose="02020603050405020304" pitchFamily="18" charset="0"/>
                <a:ea typeface="Calibri" panose="020F0502020204030204" pitchFamily="34" charset="0"/>
              </a:rPr>
              <a:t> </a:t>
            </a:r>
            <a:r>
              <a:rPr lang="ru-RU" sz="1800" dirty="0">
                <a:effectLst/>
                <a:latin typeface="Times New Roman" panose="02020603050405020304" pitchFamily="18" charset="0"/>
                <a:ea typeface="Calibri" panose="020F0502020204030204" pitchFamily="34" charset="0"/>
              </a:rPr>
              <a:t>и </a:t>
            </a:r>
            <a:r>
              <a:rPr lang="en-US" sz="1800" dirty="0">
                <a:effectLst/>
                <a:latin typeface="Times New Roman" panose="02020603050405020304" pitchFamily="18" charset="0"/>
                <a:ea typeface="Calibri" panose="020F0502020204030204" pitchFamily="34" charset="0"/>
              </a:rPr>
              <a:t>TF-IDF.</a:t>
            </a:r>
            <a:endParaRPr lang="ru-RU" sz="1800" dirty="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A1B987C5-30BF-44E3-A666-33DE3D91FC18}" type="slidenum">
              <a:rPr lang="ru-RU" smtClean="0"/>
              <a:t>6</a:t>
            </a:fld>
            <a:endParaRPr lang="ru-RU"/>
          </a:p>
        </p:txBody>
      </p:sp>
    </p:spTree>
    <p:extLst>
      <p:ext uri="{BB962C8B-B14F-4D97-AF65-F5344CB8AC3E}">
        <p14:creationId xmlns:p14="http://schemas.microsoft.com/office/powerpoint/2010/main" val="199212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Для тестирования моделей и анализа результатов были использованы 3 алгоритмы. Они просты, быстрые и эффективные для решения задачи классификации.</a:t>
            </a:r>
          </a:p>
          <a:p>
            <a:endParaRPr lang="en-US" dirty="0"/>
          </a:p>
        </p:txBody>
      </p:sp>
      <p:sp>
        <p:nvSpPr>
          <p:cNvPr id="4" name="Slide Number Placeholder 3"/>
          <p:cNvSpPr>
            <a:spLocks noGrp="1"/>
          </p:cNvSpPr>
          <p:nvPr>
            <p:ph type="sldNum" sz="quarter" idx="5"/>
          </p:nvPr>
        </p:nvSpPr>
        <p:spPr/>
        <p:txBody>
          <a:bodyPr/>
          <a:lstStyle/>
          <a:p>
            <a:fld id="{A1B987C5-30BF-44E3-A666-33DE3D91FC18}" type="slidenum">
              <a:rPr lang="ru-RU" smtClean="0"/>
              <a:t>7</a:t>
            </a:fld>
            <a:endParaRPr lang="ru-RU"/>
          </a:p>
        </p:txBody>
      </p:sp>
    </p:spTree>
    <p:extLst>
      <p:ext uri="{BB962C8B-B14F-4D97-AF65-F5344CB8AC3E}">
        <p14:creationId xmlns:p14="http://schemas.microsoft.com/office/powerpoint/2010/main" val="1058153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50000"/>
              </a:lnSpc>
              <a:spcBef>
                <a:spcPts val="0"/>
              </a:spcBef>
              <a:spcAft>
                <a:spcPts val="0"/>
              </a:spcAft>
              <a:buClrTx/>
              <a:buSzTx/>
              <a:buFontTx/>
              <a:buNone/>
              <a:tabLst>
                <a:tab pos="57150" algn="l"/>
              </a:tabLst>
              <a:defRP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 процессе построения модели необходимо оценивать насколько хороша модель. Оценка модели помогает выбрать наиболее подходящую модель для решения задачи. Для этого были использованы специальные метрики оценки. </a:t>
            </a:r>
            <a:r>
              <a:rPr lang="ru-RU" sz="1800" b="0" dirty="0">
                <a:effectLst/>
                <a:latin typeface="Times New Roman" panose="02020603050405020304" pitchFamily="18" charset="0"/>
                <a:ea typeface="Calibri" panose="020F0502020204030204" pitchFamily="34" charset="0"/>
                <a:cs typeface="Times New Roman" panose="02020603050405020304" pitchFamily="18" charset="0"/>
              </a:rPr>
              <a:t>(</a:t>
            </a:r>
            <a:r>
              <a:rPr lang="ru-RU" sz="1800" b="0" dirty="0">
                <a:solidFill>
                  <a:srgbClr val="000000"/>
                </a:solidFill>
                <a:effectLst/>
                <a:latin typeface="+mj-lt"/>
                <a:ea typeface="Calibri" panose="020F0502020204030204" pitchFamily="34" charset="0"/>
              </a:rPr>
              <a:t>Матрица путаницы, </a:t>
            </a:r>
            <a:r>
              <a:rPr lang="en-US" sz="1800" b="0" dirty="0">
                <a:solidFill>
                  <a:srgbClr val="000000"/>
                </a:solidFill>
                <a:effectLst/>
                <a:latin typeface="+mj-lt"/>
                <a:ea typeface="Calibri" panose="020F0502020204030204" pitchFamily="34" charset="0"/>
              </a:rPr>
              <a:t>Accuracy, Recall, Precision)</a:t>
            </a:r>
            <a:endParaRPr lang="ru-RU"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fontAlgn="auto">
              <a:lnSpc>
                <a:spcPct val="150000"/>
              </a:lnSpc>
              <a:spcBef>
                <a:spcPts val="0"/>
              </a:spcBef>
              <a:spcAft>
                <a:spcPts val="0"/>
              </a:spcAft>
              <a:tabLst>
                <a:tab pos="5715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1B987C5-30BF-44E3-A666-33DE3D91FC18}" type="slidenum">
              <a:rPr lang="ru-RU" smtClean="0"/>
              <a:t>8</a:t>
            </a:fld>
            <a:endParaRPr lang="ru-RU"/>
          </a:p>
        </p:txBody>
      </p:sp>
    </p:spTree>
    <p:extLst>
      <p:ext uri="{BB962C8B-B14F-4D97-AF65-F5344CB8AC3E}">
        <p14:creationId xmlns:p14="http://schemas.microsoft.com/office/powerpoint/2010/main" val="2646640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Работа была написана на </a:t>
            </a:r>
            <a:r>
              <a:rPr lang="en-US" dirty="0"/>
              <a:t>Python</a:t>
            </a:r>
            <a:r>
              <a:rPr lang="ru-RU" dirty="0"/>
              <a:t> — это мощный, продвинутый объектно-ориентированный язык программирования</a:t>
            </a:r>
            <a:r>
              <a:rPr lang="en-US" dirty="0"/>
              <a:t>. </a:t>
            </a:r>
            <a:r>
              <a:rPr lang="ru-RU" dirty="0"/>
              <a:t>А также использованы фреймворк </a:t>
            </a:r>
            <a:r>
              <a:rPr lang="en-US" dirty="0"/>
              <a:t>Flask </a:t>
            </a:r>
            <a:r>
              <a:rPr lang="ru-RU" dirty="0"/>
              <a:t>и библиотека </a:t>
            </a:r>
            <a:r>
              <a:rPr lang="en-US" dirty="0"/>
              <a:t>Scikit Learn.</a:t>
            </a:r>
          </a:p>
        </p:txBody>
      </p:sp>
      <p:sp>
        <p:nvSpPr>
          <p:cNvPr id="4" name="Slide Number Placeholder 3"/>
          <p:cNvSpPr>
            <a:spLocks noGrp="1"/>
          </p:cNvSpPr>
          <p:nvPr>
            <p:ph type="sldNum" sz="quarter" idx="5"/>
          </p:nvPr>
        </p:nvSpPr>
        <p:spPr/>
        <p:txBody>
          <a:bodyPr/>
          <a:lstStyle/>
          <a:p>
            <a:fld id="{A1B987C5-30BF-44E3-A666-33DE3D91FC18}" type="slidenum">
              <a:rPr lang="ru-RU" smtClean="0"/>
              <a:t>9</a:t>
            </a:fld>
            <a:endParaRPr lang="ru-RU"/>
          </a:p>
        </p:txBody>
      </p:sp>
    </p:spTree>
    <p:extLst>
      <p:ext uri="{BB962C8B-B14F-4D97-AF65-F5344CB8AC3E}">
        <p14:creationId xmlns:p14="http://schemas.microsoft.com/office/powerpoint/2010/main" val="4037555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6132447"/>
            <a:ext cx="8534400" cy="304799"/>
          </a:xfrm>
          <a:prstGeom prst="rect">
            <a:avLst/>
          </a:prstGeom>
        </p:spPr>
        <p:txBody>
          <a:bodyPr anchor="b" anchorCtr="0">
            <a:normAutofit/>
          </a:bodyPr>
          <a:lstStyle>
            <a:lvl1pPr marL="0" indent="0" algn="ctr">
              <a:buNone/>
              <a:defRPr sz="1600" baseline="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ru-RU" dirty="0"/>
              <a:t>Редактируемый элемент</a:t>
            </a:r>
            <a:endParaRPr lang="en-US" dirty="0"/>
          </a:p>
        </p:txBody>
      </p:sp>
      <p:sp>
        <p:nvSpPr>
          <p:cNvPr id="7" name="TextBox 6"/>
          <p:cNvSpPr txBox="1"/>
          <p:nvPr userDrawn="1"/>
        </p:nvSpPr>
        <p:spPr>
          <a:xfrm>
            <a:off x="6797889" y="653700"/>
            <a:ext cx="184731" cy="461665"/>
          </a:xfrm>
          <a:prstGeom prst="rect">
            <a:avLst/>
          </a:prstGeom>
          <a:noFill/>
        </p:spPr>
        <p:txBody>
          <a:bodyPr wrap="none" rtlCol="0">
            <a:spAutoFit/>
          </a:bodyPr>
          <a:lstStyle/>
          <a:p>
            <a:endParaRPr lang="en-US" sz="2400"/>
          </a:p>
        </p:txBody>
      </p:sp>
      <p:sp>
        <p:nvSpPr>
          <p:cNvPr id="8" name="TextBox 7"/>
          <p:cNvSpPr txBox="1"/>
          <p:nvPr userDrawn="1"/>
        </p:nvSpPr>
        <p:spPr>
          <a:xfrm>
            <a:off x="7881069" y="569653"/>
            <a:ext cx="184731" cy="461665"/>
          </a:xfrm>
          <a:prstGeom prst="rect">
            <a:avLst/>
          </a:prstGeom>
          <a:noFill/>
        </p:spPr>
        <p:txBody>
          <a:bodyPr wrap="none" rtlCol="0">
            <a:spAutoFit/>
          </a:bodyPr>
          <a:lstStyle/>
          <a:p>
            <a:endParaRPr lang="en-US" sz="2400"/>
          </a:p>
        </p:txBody>
      </p:sp>
    </p:spTree>
    <p:extLst>
      <p:ext uri="{BB962C8B-B14F-4D97-AF65-F5344CB8AC3E}">
        <p14:creationId xmlns:p14="http://schemas.microsoft.com/office/powerpoint/2010/main" val="161948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09600" y="1236510"/>
            <a:ext cx="10972800" cy="827311"/>
          </a:xfrm>
        </p:spPr>
        <p:txBody>
          <a:bodyPr>
            <a:normAutofit/>
          </a:bodyPr>
          <a:lstStyle>
            <a:lvl1pPr>
              <a:defRPr sz="4267"/>
            </a:lvl1pPr>
          </a:lstStyle>
          <a:p>
            <a:r>
              <a:rPr lang="ru-RU" dirty="0"/>
              <a:t>Заголовок</a:t>
            </a:r>
            <a:endParaRPr lang="en-US" dirty="0"/>
          </a:p>
        </p:txBody>
      </p:sp>
      <p:sp>
        <p:nvSpPr>
          <p:cNvPr id="7" name="Picture Placeholder 10"/>
          <p:cNvSpPr>
            <a:spLocks noGrp="1"/>
          </p:cNvSpPr>
          <p:nvPr>
            <p:ph type="pic" sz="quarter" idx="13"/>
          </p:nvPr>
        </p:nvSpPr>
        <p:spPr>
          <a:xfrm>
            <a:off x="609602" y="2346325"/>
            <a:ext cx="3451844" cy="1417408"/>
          </a:xfrm>
          <a:prstGeom prst="round1Rect">
            <a:avLst>
              <a:gd name="adj" fmla="val 37649"/>
            </a:avLst>
          </a:prstGeom>
          <a:ln>
            <a:noFill/>
          </a:ln>
        </p:spPr>
        <p:txBody>
          <a:bodyPr/>
          <a:lstStyle/>
          <a:p>
            <a:endParaRPr lang="en-US"/>
          </a:p>
        </p:txBody>
      </p:sp>
      <p:sp>
        <p:nvSpPr>
          <p:cNvPr id="8" name="Picture Placeholder 10"/>
          <p:cNvSpPr>
            <a:spLocks noGrp="1"/>
          </p:cNvSpPr>
          <p:nvPr>
            <p:ph type="pic" sz="quarter" idx="15"/>
          </p:nvPr>
        </p:nvSpPr>
        <p:spPr>
          <a:xfrm>
            <a:off x="4368199" y="2346325"/>
            <a:ext cx="3451844" cy="1417408"/>
          </a:xfrm>
          <a:prstGeom prst="round1Rect">
            <a:avLst>
              <a:gd name="adj" fmla="val 37649"/>
            </a:avLst>
          </a:prstGeom>
          <a:ln>
            <a:noFill/>
          </a:ln>
        </p:spPr>
        <p:txBody>
          <a:bodyPr/>
          <a:lstStyle/>
          <a:p>
            <a:endParaRPr lang="en-US"/>
          </a:p>
        </p:txBody>
      </p:sp>
      <p:sp>
        <p:nvSpPr>
          <p:cNvPr id="9" name="Picture Placeholder 10"/>
          <p:cNvSpPr>
            <a:spLocks noGrp="1"/>
          </p:cNvSpPr>
          <p:nvPr>
            <p:ph type="pic" sz="quarter" idx="16"/>
          </p:nvPr>
        </p:nvSpPr>
        <p:spPr>
          <a:xfrm>
            <a:off x="8130557" y="2346325"/>
            <a:ext cx="3451844" cy="1417408"/>
          </a:xfrm>
          <a:prstGeom prst="round1Rect">
            <a:avLst>
              <a:gd name="adj" fmla="val 37649"/>
            </a:avLst>
          </a:prstGeom>
          <a:ln>
            <a:noFill/>
          </a:ln>
        </p:spPr>
        <p:txBody>
          <a:bodyPr/>
          <a:lstStyle/>
          <a:p>
            <a:endParaRPr lang="en-US"/>
          </a:p>
        </p:txBody>
      </p:sp>
      <p:sp>
        <p:nvSpPr>
          <p:cNvPr id="13" name="Text Placeholder 24"/>
          <p:cNvSpPr>
            <a:spLocks noGrp="1"/>
          </p:cNvSpPr>
          <p:nvPr>
            <p:ph type="body" sz="quarter" idx="20" hasCustomPrompt="1"/>
          </p:nvPr>
        </p:nvSpPr>
        <p:spPr>
          <a:xfrm>
            <a:off x="609602" y="3865564"/>
            <a:ext cx="3452284" cy="358775"/>
          </a:xfrm>
        </p:spPr>
        <p:txBody>
          <a:bodyPr>
            <a:normAutofit/>
          </a:bodyPr>
          <a:lstStyle>
            <a:lvl1pPr marL="0" indent="0">
              <a:buFont typeface="Arial"/>
              <a:buNone/>
              <a:defRPr sz="1600"/>
            </a:lvl1pPr>
          </a:lstStyle>
          <a:p>
            <a:pPr lvl="0"/>
            <a:r>
              <a:rPr lang="ru-RU" dirty="0"/>
              <a:t>Подпись</a:t>
            </a:r>
            <a:endParaRPr lang="en-US" dirty="0"/>
          </a:p>
        </p:txBody>
      </p:sp>
      <p:sp>
        <p:nvSpPr>
          <p:cNvPr id="14" name="Text Placeholder 24"/>
          <p:cNvSpPr>
            <a:spLocks noGrp="1"/>
          </p:cNvSpPr>
          <p:nvPr>
            <p:ph type="body" sz="quarter" idx="21" hasCustomPrompt="1"/>
          </p:nvPr>
        </p:nvSpPr>
        <p:spPr>
          <a:xfrm>
            <a:off x="4367759" y="3865564"/>
            <a:ext cx="3452284" cy="358775"/>
          </a:xfrm>
        </p:spPr>
        <p:txBody>
          <a:bodyPr>
            <a:normAutofit/>
          </a:bodyPr>
          <a:lstStyle>
            <a:lvl1pPr marL="0" indent="0">
              <a:buFont typeface="Arial"/>
              <a:buNone/>
              <a:defRPr sz="1600"/>
            </a:lvl1pPr>
          </a:lstStyle>
          <a:p>
            <a:pPr lvl="0"/>
            <a:r>
              <a:rPr lang="ru-RU" dirty="0"/>
              <a:t>Подпись</a:t>
            </a:r>
            <a:endParaRPr lang="en-US" dirty="0"/>
          </a:p>
        </p:txBody>
      </p:sp>
      <p:sp>
        <p:nvSpPr>
          <p:cNvPr id="15" name="Text Placeholder 24"/>
          <p:cNvSpPr>
            <a:spLocks noGrp="1"/>
          </p:cNvSpPr>
          <p:nvPr>
            <p:ph type="body" sz="quarter" idx="22" hasCustomPrompt="1"/>
          </p:nvPr>
        </p:nvSpPr>
        <p:spPr>
          <a:xfrm>
            <a:off x="8114275" y="3865564"/>
            <a:ext cx="3452284" cy="358775"/>
          </a:xfrm>
        </p:spPr>
        <p:txBody>
          <a:bodyPr>
            <a:normAutofit/>
          </a:bodyPr>
          <a:lstStyle>
            <a:lvl1pPr marL="0" indent="0">
              <a:buFont typeface="Arial"/>
              <a:buNone/>
              <a:defRPr sz="1600"/>
            </a:lvl1pPr>
          </a:lstStyle>
          <a:p>
            <a:pPr lvl="0"/>
            <a:r>
              <a:rPr lang="ru-RU" dirty="0"/>
              <a:t>Подпись</a:t>
            </a:r>
            <a:endParaRPr lang="en-US" dirty="0"/>
          </a:p>
        </p:txBody>
      </p:sp>
      <p:sp>
        <p:nvSpPr>
          <p:cNvPr id="19" name="Content Placeholder 2"/>
          <p:cNvSpPr>
            <a:spLocks noGrp="1"/>
          </p:cNvSpPr>
          <p:nvPr>
            <p:ph sz="half" idx="1" hasCustomPrompt="1"/>
          </p:nvPr>
        </p:nvSpPr>
        <p:spPr>
          <a:xfrm>
            <a:off x="609600" y="4426297"/>
            <a:ext cx="5384800" cy="1699867"/>
          </a:xfrm>
        </p:spPr>
        <p:txBody>
          <a:bodyPr>
            <a:normAutofit/>
          </a:bodyPr>
          <a:lstStyle>
            <a:lvl1pPr>
              <a:defRPr sz="2133"/>
            </a:lvl1pPr>
            <a:lvl2pPr>
              <a:defRPr sz="2133"/>
            </a:lvl2pPr>
            <a:lvl3pPr>
              <a:defRPr sz="2133"/>
            </a:lvl3pPr>
            <a:lvl4pPr>
              <a:defRPr sz="2133"/>
            </a:lvl4pPr>
            <a:lvl5pPr>
              <a:defRPr sz="2133"/>
            </a:lvl5pPr>
            <a:lvl6pPr>
              <a:defRPr sz="2400"/>
            </a:lvl6pPr>
            <a:lvl7pPr>
              <a:defRPr sz="2400"/>
            </a:lvl7pPr>
            <a:lvl8pPr>
              <a:defRPr sz="2400"/>
            </a:lvl8pPr>
            <a:lvl9pPr>
              <a:defRPr sz="24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20" name="Content Placeholder 3"/>
          <p:cNvSpPr>
            <a:spLocks noGrp="1"/>
          </p:cNvSpPr>
          <p:nvPr>
            <p:ph sz="half" idx="2" hasCustomPrompt="1"/>
          </p:nvPr>
        </p:nvSpPr>
        <p:spPr>
          <a:xfrm>
            <a:off x="6197600" y="4426297"/>
            <a:ext cx="5384800" cy="1699867"/>
          </a:xfrm>
        </p:spPr>
        <p:txBody>
          <a:bodyPr>
            <a:normAutofit/>
          </a:bodyPr>
          <a:lstStyle>
            <a:lvl1pPr>
              <a:defRPr sz="2133"/>
            </a:lvl1pPr>
            <a:lvl2pPr>
              <a:defRPr sz="2133"/>
            </a:lvl2pPr>
            <a:lvl3pPr>
              <a:defRPr sz="2133"/>
            </a:lvl3pPr>
            <a:lvl4pPr>
              <a:defRPr sz="2133"/>
            </a:lvl4pPr>
            <a:lvl5pPr>
              <a:defRPr sz="2133"/>
            </a:lvl5pPr>
            <a:lvl6pPr>
              <a:defRPr sz="2400"/>
            </a:lvl6pPr>
            <a:lvl7pPr>
              <a:defRPr sz="2400"/>
            </a:lvl7pPr>
            <a:lvl8pPr>
              <a:defRPr sz="2400"/>
            </a:lvl8pPr>
            <a:lvl9pPr>
              <a:defRPr sz="24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21" name="Footer Placeholder 3"/>
          <p:cNvSpPr>
            <a:spLocks noGrp="1"/>
          </p:cNvSpPr>
          <p:nvPr>
            <p:ph type="ftr" sz="quarter" idx="3"/>
          </p:nvPr>
        </p:nvSpPr>
        <p:spPr>
          <a:xfrm>
            <a:off x="5374357" y="247519"/>
            <a:ext cx="6208043" cy="365125"/>
          </a:xfrm>
          <a:prstGeom prst="rect">
            <a:avLst/>
          </a:prstGeom>
        </p:spPr>
        <p:txBody>
          <a:bodyPr vert="horz" lIns="91440" tIns="45720" rIns="91440" bIns="45720" rtlCol="0" anchor="ctr"/>
          <a:lstStyle>
            <a:lvl1pPr algn="r">
              <a:defRPr sz="1867" b="0" i="0" cap="none">
                <a:solidFill>
                  <a:schemeClr val="bg1"/>
                </a:solidFill>
              </a:defRPr>
            </a:lvl1pPr>
          </a:lstStyle>
          <a:p>
            <a:endParaRPr lang="en-US"/>
          </a:p>
        </p:txBody>
      </p:sp>
    </p:spTree>
    <p:extLst>
      <p:ext uri="{BB962C8B-B14F-4D97-AF65-F5344CB8AC3E}">
        <p14:creationId xmlns:p14="http://schemas.microsoft.com/office/powerpoint/2010/main" val="121851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609600" y="1236510"/>
            <a:ext cx="10972800" cy="827311"/>
          </a:xfrm>
        </p:spPr>
        <p:txBody>
          <a:bodyPr>
            <a:normAutofit/>
          </a:bodyPr>
          <a:lstStyle>
            <a:lvl1pPr>
              <a:defRPr sz="4267"/>
            </a:lvl1pPr>
          </a:lstStyle>
          <a:p>
            <a:r>
              <a:rPr lang="ru-RU" dirty="0"/>
              <a:t>Заголовок</a:t>
            </a:r>
            <a:endParaRPr lang="en-US" dirty="0"/>
          </a:p>
        </p:txBody>
      </p:sp>
      <p:sp>
        <p:nvSpPr>
          <p:cNvPr id="16" name="Content Placeholder 2"/>
          <p:cNvSpPr>
            <a:spLocks noGrp="1"/>
          </p:cNvSpPr>
          <p:nvPr>
            <p:ph sz="half" idx="1" hasCustomPrompt="1"/>
          </p:nvPr>
        </p:nvSpPr>
        <p:spPr>
          <a:xfrm>
            <a:off x="609599" y="2346583"/>
            <a:ext cx="6691184" cy="3924043"/>
          </a:xfrm>
        </p:spPr>
        <p:txBody>
          <a:bodyPr/>
          <a:lstStyle>
            <a:lvl1pPr>
              <a:defRPr sz="3200"/>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8" name="Picture Placeholder 10"/>
          <p:cNvSpPr>
            <a:spLocks noGrp="1"/>
          </p:cNvSpPr>
          <p:nvPr>
            <p:ph type="pic" sz="quarter" idx="11"/>
          </p:nvPr>
        </p:nvSpPr>
        <p:spPr>
          <a:xfrm>
            <a:off x="7545920" y="2360173"/>
            <a:ext cx="4048753" cy="3892048"/>
          </a:xfrm>
          <a:custGeom>
            <a:avLst/>
            <a:gdLst>
              <a:gd name="connsiteX0" fmla="*/ 0 w 3027362"/>
              <a:gd name="connsiteY0" fmla="*/ 0 h 1885950"/>
              <a:gd name="connsiteX1" fmla="*/ 2528981 w 3027362"/>
              <a:gd name="connsiteY1" fmla="*/ 0 h 1885950"/>
              <a:gd name="connsiteX2" fmla="*/ 3027362 w 3027362"/>
              <a:gd name="connsiteY2" fmla="*/ 498381 h 1885950"/>
              <a:gd name="connsiteX3" fmla="*/ 3027362 w 3027362"/>
              <a:gd name="connsiteY3" fmla="*/ 1885950 h 1885950"/>
              <a:gd name="connsiteX4" fmla="*/ 0 w 3027362"/>
              <a:gd name="connsiteY4" fmla="*/ 1885950 h 1885950"/>
              <a:gd name="connsiteX5" fmla="*/ 0 w 3027362"/>
              <a:gd name="connsiteY5" fmla="*/ 0 h 1885950"/>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0 w 3036565"/>
              <a:gd name="connsiteY4" fmla="*/ 1885950 h 3892048"/>
              <a:gd name="connsiteX5" fmla="*/ 0 w 3036565"/>
              <a:gd name="connsiteY5" fmla="*/ 0 h 3892048"/>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9203 w 3036565"/>
              <a:gd name="connsiteY4" fmla="*/ 3892047 h 3892048"/>
              <a:gd name="connsiteX5" fmla="*/ 0 w 3036565"/>
              <a:gd name="connsiteY5" fmla="*/ 0 h 389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6565" h="3892048">
                <a:moveTo>
                  <a:pt x="0" y="0"/>
                </a:moveTo>
                <a:lnTo>
                  <a:pt x="2528981" y="0"/>
                </a:lnTo>
                <a:cubicBezTo>
                  <a:pt x="2804229" y="0"/>
                  <a:pt x="3027362" y="223133"/>
                  <a:pt x="3027362" y="498381"/>
                </a:cubicBezTo>
                <a:cubicBezTo>
                  <a:pt x="3030430" y="1629603"/>
                  <a:pt x="3033497" y="2760826"/>
                  <a:pt x="3036565" y="3892048"/>
                </a:cubicBezTo>
                <a:lnTo>
                  <a:pt x="9203" y="3892047"/>
                </a:lnTo>
                <a:cubicBezTo>
                  <a:pt x="6135" y="2594698"/>
                  <a:pt x="3068" y="1297349"/>
                  <a:pt x="0" y="0"/>
                </a:cubicBezTo>
                <a:close/>
              </a:path>
            </a:pathLst>
          </a:custGeom>
          <a:ln>
            <a:noFill/>
          </a:ln>
        </p:spPr>
        <p:txBody>
          <a:bodyPr/>
          <a:lstStyle/>
          <a:p>
            <a:endParaRPr lang="en-US"/>
          </a:p>
        </p:txBody>
      </p:sp>
      <p:sp>
        <p:nvSpPr>
          <p:cNvPr id="13" name="Footer Placeholder 3"/>
          <p:cNvSpPr>
            <a:spLocks noGrp="1"/>
          </p:cNvSpPr>
          <p:nvPr>
            <p:ph type="ftr" sz="quarter" idx="3"/>
          </p:nvPr>
        </p:nvSpPr>
        <p:spPr>
          <a:xfrm>
            <a:off x="5374357" y="247519"/>
            <a:ext cx="6208043" cy="365125"/>
          </a:xfrm>
          <a:prstGeom prst="rect">
            <a:avLst/>
          </a:prstGeom>
        </p:spPr>
        <p:txBody>
          <a:bodyPr vert="horz" lIns="91440" tIns="45720" rIns="91440" bIns="45720" rtlCol="0" anchor="ctr"/>
          <a:lstStyle>
            <a:lvl1pPr algn="r">
              <a:defRPr sz="1867" b="0" i="0" cap="none">
                <a:solidFill>
                  <a:schemeClr val="bg1"/>
                </a:solidFill>
              </a:defRPr>
            </a:lvl1pPr>
          </a:lstStyle>
          <a:p>
            <a:endParaRPr lang="en-US"/>
          </a:p>
        </p:txBody>
      </p:sp>
    </p:spTree>
    <p:extLst>
      <p:ext uri="{BB962C8B-B14F-4D97-AF65-F5344CB8AC3E}">
        <p14:creationId xmlns:p14="http://schemas.microsoft.com/office/powerpoint/2010/main" val="3700480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3" name="Footer Placeholder 3"/>
          <p:cNvSpPr>
            <a:spLocks noGrp="1"/>
          </p:cNvSpPr>
          <p:nvPr>
            <p:ph type="ftr" sz="quarter" idx="3"/>
          </p:nvPr>
        </p:nvSpPr>
        <p:spPr>
          <a:xfrm>
            <a:off x="5374357" y="247519"/>
            <a:ext cx="6208043" cy="365125"/>
          </a:xfrm>
          <a:prstGeom prst="rect">
            <a:avLst/>
          </a:prstGeom>
        </p:spPr>
        <p:txBody>
          <a:bodyPr vert="horz" lIns="91440" tIns="45720" rIns="91440" bIns="45720" rtlCol="0" anchor="ctr"/>
          <a:lstStyle>
            <a:lvl1pPr algn="r">
              <a:defRPr sz="1867" b="0" i="0" cap="none">
                <a:solidFill>
                  <a:schemeClr val="bg1"/>
                </a:solidFill>
              </a:defRPr>
            </a:lvl1pPr>
          </a:lstStyle>
          <a:p>
            <a:endParaRPr lang="en-US"/>
          </a:p>
        </p:txBody>
      </p:sp>
    </p:spTree>
    <p:extLst>
      <p:ext uri="{BB962C8B-B14F-4D97-AF65-F5344CB8AC3E}">
        <p14:creationId xmlns:p14="http://schemas.microsoft.com/office/powerpoint/2010/main" val="341400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kfql">
  <p:cSld name="1_Ckfql">
    <p:spTree>
      <p:nvGrpSpPr>
        <p:cNvPr id="1" name="Shape 48"/>
        <p:cNvGrpSpPr/>
        <p:nvPr/>
      </p:nvGrpSpPr>
      <p:grpSpPr>
        <a:xfrm>
          <a:off x="0" y="0"/>
          <a:ext cx="0" cy="0"/>
          <a:chOff x="0" y="0"/>
          <a:chExt cx="0" cy="0"/>
        </a:xfrm>
      </p:grpSpPr>
      <p:sp>
        <p:nvSpPr>
          <p:cNvPr id="49" name="Google Shape;49;p26"/>
          <p:cNvSpPr txBox="1">
            <a:spLocks noGrp="1"/>
          </p:cNvSpPr>
          <p:nvPr>
            <p:ph type="body" idx="1"/>
          </p:nvPr>
        </p:nvSpPr>
        <p:spPr>
          <a:xfrm>
            <a:off x="609600" y="2346583"/>
            <a:ext cx="5384800" cy="3779581"/>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Font typeface="Calibri"/>
              <a:buChar char="•"/>
              <a:defRPr sz="3200"/>
            </a:lvl1pPr>
            <a:lvl2pPr marL="914400" lvl="1" indent="-431800" algn="l">
              <a:spcBef>
                <a:spcPts val="640"/>
              </a:spcBef>
              <a:spcAft>
                <a:spcPts val="0"/>
              </a:spcAft>
              <a:buClr>
                <a:schemeClr val="dk1"/>
              </a:buClr>
              <a:buSzPts val="3200"/>
              <a:buChar char="•"/>
              <a:defRPr sz="3200"/>
            </a:lvl2pPr>
            <a:lvl3pPr marL="1371600" lvl="2" indent="-397954" algn="l">
              <a:spcBef>
                <a:spcPts val="533"/>
              </a:spcBef>
              <a:spcAft>
                <a:spcPts val="0"/>
              </a:spcAft>
              <a:buClr>
                <a:schemeClr val="dk1"/>
              </a:buClr>
              <a:buSzPts val="2667"/>
              <a:buChar char="•"/>
              <a:defRPr sz="2667"/>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50" name="Google Shape;50;p26"/>
          <p:cNvSpPr txBox="1">
            <a:spLocks noGrp="1"/>
          </p:cNvSpPr>
          <p:nvPr>
            <p:ph type="body" idx="2"/>
          </p:nvPr>
        </p:nvSpPr>
        <p:spPr>
          <a:xfrm>
            <a:off x="6197600" y="2346583"/>
            <a:ext cx="5384800" cy="3779581"/>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Font typeface="Calibri"/>
              <a:buChar char="•"/>
              <a:defRPr sz="3200"/>
            </a:lvl1pPr>
            <a:lvl2pPr marL="914400" lvl="1" indent="-431800" algn="l">
              <a:spcBef>
                <a:spcPts val="640"/>
              </a:spcBef>
              <a:spcAft>
                <a:spcPts val="0"/>
              </a:spcAft>
              <a:buClr>
                <a:schemeClr val="dk1"/>
              </a:buClr>
              <a:buSzPts val="3200"/>
              <a:buChar char="•"/>
              <a:defRPr sz="3200"/>
            </a:lvl2pPr>
            <a:lvl3pPr marL="1371600" lvl="2" indent="-397954" algn="l">
              <a:spcBef>
                <a:spcPts val="533"/>
              </a:spcBef>
              <a:spcAft>
                <a:spcPts val="0"/>
              </a:spcAft>
              <a:buClr>
                <a:schemeClr val="dk1"/>
              </a:buClr>
              <a:buSzPts val="2667"/>
              <a:buChar char="•"/>
              <a:defRPr sz="2667"/>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51" name="Google Shape;51;p26"/>
          <p:cNvSpPr txBox="1">
            <a:spLocks noGrp="1"/>
          </p:cNvSpPr>
          <p:nvPr>
            <p:ph type="ftr" idx="11"/>
          </p:nvPr>
        </p:nvSpPr>
        <p:spPr>
          <a:xfrm>
            <a:off x="5374357" y="247519"/>
            <a:ext cx="62080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867" b="0" i="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title"/>
          </p:nvPr>
        </p:nvSpPr>
        <p:spPr>
          <a:xfrm>
            <a:off x="609600" y="1236510"/>
            <a:ext cx="10972800" cy="82731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extLst>
      <p:ext uri="{BB962C8B-B14F-4D97-AF65-F5344CB8AC3E}">
        <p14:creationId xmlns:p14="http://schemas.microsoft.com/office/powerpoint/2010/main" val="3695016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6132447"/>
            <a:ext cx="8534400" cy="304799"/>
          </a:xfrm>
        </p:spPr>
        <p:txBody>
          <a:bodyPr anchor="b" anchorCtr="0">
            <a:normAutofit/>
          </a:bodyPr>
          <a:lstStyle>
            <a:lvl1pPr marL="0" indent="0" algn="ctr">
              <a:buNone/>
              <a:defRPr sz="1600" baseline="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ru-RU" dirty="0"/>
              <a:t>Редактируемый элемент</a:t>
            </a:r>
            <a:endParaRPr lang="en-US" dirty="0"/>
          </a:p>
        </p:txBody>
      </p:sp>
      <p:sp>
        <p:nvSpPr>
          <p:cNvPr id="7" name="TextBox 6"/>
          <p:cNvSpPr txBox="1"/>
          <p:nvPr userDrawn="1"/>
        </p:nvSpPr>
        <p:spPr>
          <a:xfrm>
            <a:off x="6797889" y="653700"/>
            <a:ext cx="184731" cy="461665"/>
          </a:xfrm>
          <a:prstGeom prst="rect">
            <a:avLst/>
          </a:prstGeom>
          <a:noFill/>
        </p:spPr>
        <p:txBody>
          <a:bodyPr wrap="none" rtlCol="0">
            <a:spAutoFit/>
          </a:bodyPr>
          <a:lstStyle/>
          <a:p>
            <a:endParaRPr lang="en-US" sz="2400"/>
          </a:p>
        </p:txBody>
      </p:sp>
      <p:sp>
        <p:nvSpPr>
          <p:cNvPr id="8" name="TextBox 7"/>
          <p:cNvSpPr txBox="1"/>
          <p:nvPr userDrawn="1"/>
        </p:nvSpPr>
        <p:spPr>
          <a:xfrm>
            <a:off x="7881069" y="569653"/>
            <a:ext cx="184731" cy="461665"/>
          </a:xfrm>
          <a:prstGeom prst="rect">
            <a:avLst/>
          </a:prstGeom>
          <a:noFill/>
        </p:spPr>
        <p:txBody>
          <a:bodyPr wrap="none" rtlCol="0">
            <a:spAutoFit/>
          </a:bodyPr>
          <a:lstStyle/>
          <a:p>
            <a:endParaRPr lang="en-US" sz="2400"/>
          </a:p>
        </p:txBody>
      </p:sp>
    </p:spTree>
    <p:extLst>
      <p:ext uri="{BB962C8B-B14F-4D97-AF65-F5344CB8AC3E}">
        <p14:creationId xmlns:p14="http://schemas.microsoft.com/office/powerpoint/2010/main" val="2263130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6132447"/>
            <a:ext cx="8534400" cy="304799"/>
          </a:xfrm>
        </p:spPr>
        <p:txBody>
          <a:bodyPr anchor="b" anchorCtr="0">
            <a:normAutofit/>
          </a:bodyPr>
          <a:lstStyle>
            <a:lvl1pPr marL="0" indent="0" algn="ctr">
              <a:buNone/>
              <a:defRPr sz="1600" baseline="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ru-RU" dirty="0"/>
              <a:t>Город и год</a:t>
            </a:r>
            <a:endParaRPr lang="en-US" dirty="0"/>
          </a:p>
        </p:txBody>
      </p:sp>
      <p:sp>
        <p:nvSpPr>
          <p:cNvPr id="7" name="TextBox 6"/>
          <p:cNvSpPr txBox="1"/>
          <p:nvPr userDrawn="1"/>
        </p:nvSpPr>
        <p:spPr>
          <a:xfrm>
            <a:off x="6797889" y="653700"/>
            <a:ext cx="184731" cy="461665"/>
          </a:xfrm>
          <a:prstGeom prst="rect">
            <a:avLst/>
          </a:prstGeom>
          <a:noFill/>
        </p:spPr>
        <p:txBody>
          <a:bodyPr wrap="none" rtlCol="0">
            <a:spAutoFit/>
          </a:bodyPr>
          <a:lstStyle/>
          <a:p>
            <a:endParaRPr lang="en-US" sz="2400"/>
          </a:p>
        </p:txBody>
      </p:sp>
      <p:sp>
        <p:nvSpPr>
          <p:cNvPr id="8" name="TextBox 7"/>
          <p:cNvSpPr txBox="1"/>
          <p:nvPr userDrawn="1"/>
        </p:nvSpPr>
        <p:spPr>
          <a:xfrm>
            <a:off x="7881069" y="569653"/>
            <a:ext cx="184731" cy="461665"/>
          </a:xfrm>
          <a:prstGeom prst="rect">
            <a:avLst/>
          </a:prstGeom>
          <a:noFill/>
        </p:spPr>
        <p:txBody>
          <a:bodyPr wrap="none" rtlCol="0">
            <a:spAutoFit/>
          </a:bodyPr>
          <a:lstStyle/>
          <a:p>
            <a:endParaRPr lang="en-US" sz="2400"/>
          </a:p>
        </p:txBody>
      </p:sp>
      <p:sp>
        <p:nvSpPr>
          <p:cNvPr id="6" name="Title 1"/>
          <p:cNvSpPr>
            <a:spLocks noGrp="1"/>
          </p:cNvSpPr>
          <p:nvPr>
            <p:ph type="title" hasCustomPrompt="1"/>
          </p:nvPr>
        </p:nvSpPr>
        <p:spPr>
          <a:xfrm>
            <a:off x="1828800" y="3901769"/>
            <a:ext cx="8534400" cy="940999"/>
          </a:xfrm>
        </p:spPr>
        <p:txBody>
          <a:bodyPr anchor="b">
            <a:normAutofit/>
          </a:bodyPr>
          <a:lstStyle>
            <a:lvl1pPr algn="ctr">
              <a:defRPr sz="4267" b="0">
                <a:solidFill>
                  <a:schemeClr val="bg1"/>
                </a:solidFill>
              </a:defRPr>
            </a:lvl1pPr>
          </a:lstStyle>
          <a:p>
            <a:r>
              <a:rPr lang="ru-RU" dirty="0"/>
              <a:t>Название презентации</a:t>
            </a:r>
            <a:endParaRPr lang="en-US" dirty="0"/>
          </a:p>
        </p:txBody>
      </p:sp>
      <p:sp>
        <p:nvSpPr>
          <p:cNvPr id="10" name="Text Placeholder 5"/>
          <p:cNvSpPr>
            <a:spLocks noGrp="1"/>
          </p:cNvSpPr>
          <p:nvPr>
            <p:ph type="body" sz="quarter" idx="10" hasCustomPrompt="1"/>
          </p:nvPr>
        </p:nvSpPr>
        <p:spPr>
          <a:xfrm>
            <a:off x="1828800" y="4849607"/>
            <a:ext cx="8534400" cy="617207"/>
          </a:xfrm>
        </p:spPr>
        <p:txBody>
          <a:bodyPr>
            <a:normAutofit/>
          </a:bodyPr>
          <a:lstStyle>
            <a:lvl1pPr marL="0" indent="0" algn="ctr">
              <a:buFontTx/>
              <a:buNone/>
              <a:defRPr sz="2133" baseline="0">
                <a:solidFill>
                  <a:schemeClr val="bg1"/>
                </a:solidFill>
              </a:defRPr>
            </a:lvl1pPr>
            <a:lvl2pPr marL="609585" indent="0" algn="l">
              <a:buFontTx/>
              <a:buNone/>
              <a:defRPr/>
            </a:lvl2pPr>
            <a:lvl3pPr marL="1219170" indent="0" algn="l">
              <a:buFontTx/>
              <a:buNone/>
              <a:defRPr/>
            </a:lvl3pPr>
            <a:lvl4pPr marL="1828754" indent="0" algn="l">
              <a:buFontTx/>
              <a:buNone/>
              <a:defRPr/>
            </a:lvl4pPr>
            <a:lvl5pPr marL="2438339" indent="0" algn="l">
              <a:buFontTx/>
              <a:buNone/>
              <a:defRPr/>
            </a:lvl5pPr>
          </a:lstStyle>
          <a:p>
            <a:pPr lvl="0"/>
            <a:r>
              <a:rPr lang="ru-RU" dirty="0"/>
              <a:t>Имя и контактные данные автора</a:t>
            </a:r>
            <a:endParaRPr lang="en-US" dirty="0"/>
          </a:p>
        </p:txBody>
      </p:sp>
    </p:spTree>
    <p:extLst>
      <p:ext uri="{BB962C8B-B14F-4D97-AF65-F5344CB8AC3E}">
        <p14:creationId xmlns:p14="http://schemas.microsoft.com/office/powerpoint/2010/main" val="2783270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9591" y="1329895"/>
            <a:ext cx="7953917" cy="1985292"/>
          </a:xfrm>
        </p:spPr>
        <p:txBody>
          <a:bodyPr anchor="b">
            <a:normAutofit/>
          </a:bodyPr>
          <a:lstStyle>
            <a:lvl1pPr>
              <a:defRPr sz="4267" b="0"/>
            </a:lvl1pPr>
          </a:lstStyle>
          <a:p>
            <a:r>
              <a:rPr lang="ru-RU" dirty="0"/>
              <a:t>Название презентации</a:t>
            </a:r>
            <a:endParaRPr lang="en-US" dirty="0"/>
          </a:p>
        </p:txBody>
      </p:sp>
      <p:sp>
        <p:nvSpPr>
          <p:cNvPr id="6" name="Text Placeholder 5"/>
          <p:cNvSpPr>
            <a:spLocks noGrp="1"/>
          </p:cNvSpPr>
          <p:nvPr>
            <p:ph type="body" sz="quarter" idx="10" hasCustomPrompt="1"/>
          </p:nvPr>
        </p:nvSpPr>
        <p:spPr>
          <a:xfrm>
            <a:off x="1020930" y="3429000"/>
            <a:ext cx="7954433" cy="2203451"/>
          </a:xfrm>
        </p:spPr>
        <p:txBody>
          <a:bodyPr>
            <a:normAutofit/>
          </a:bodyPr>
          <a:lstStyle>
            <a:lvl1pPr marL="0" indent="0" algn="l">
              <a:buFontTx/>
              <a:buNone/>
              <a:defRPr sz="2133"/>
            </a:lvl1pPr>
            <a:lvl2pPr marL="609585" indent="0" algn="l">
              <a:buFontTx/>
              <a:buNone/>
              <a:defRPr/>
            </a:lvl2pPr>
            <a:lvl3pPr marL="1219170" indent="0" algn="l">
              <a:buFontTx/>
              <a:buNone/>
              <a:defRPr/>
            </a:lvl3pPr>
            <a:lvl4pPr marL="1828754" indent="0" algn="l">
              <a:buFontTx/>
              <a:buNone/>
              <a:defRPr/>
            </a:lvl4pPr>
            <a:lvl5pPr marL="2438339" indent="0" algn="l">
              <a:buFontTx/>
              <a:buNone/>
              <a:defRPr/>
            </a:lvl5pPr>
          </a:lstStyle>
          <a:p>
            <a:pPr lvl="0"/>
            <a:r>
              <a:rPr lang="ru-RU" dirty="0"/>
              <a:t>Имя и контактные данные автора</a:t>
            </a:r>
            <a:endParaRPr lang="en-US" dirty="0"/>
          </a:p>
        </p:txBody>
      </p:sp>
    </p:spTree>
    <p:extLst>
      <p:ext uri="{BB962C8B-B14F-4D97-AF65-F5344CB8AC3E}">
        <p14:creationId xmlns:p14="http://schemas.microsoft.com/office/powerpoint/2010/main" val="1614277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p:spPr>
        <p:txBody>
          <a:bodyPr anchor="ctr"/>
          <a:lstStyle>
            <a:lvl1pPr algn="ctr">
              <a:defRPr/>
            </a:lvl1pPr>
          </a:lstStyle>
          <a:p>
            <a:endParaRPr lang="en-US"/>
          </a:p>
        </p:txBody>
      </p:sp>
      <p:sp>
        <p:nvSpPr>
          <p:cNvPr id="2" name="Title 1"/>
          <p:cNvSpPr>
            <a:spLocks noGrp="1"/>
          </p:cNvSpPr>
          <p:nvPr>
            <p:ph type="title" hasCustomPrompt="1"/>
          </p:nvPr>
        </p:nvSpPr>
        <p:spPr>
          <a:xfrm>
            <a:off x="990853" y="1236509"/>
            <a:ext cx="3617659" cy="2192491"/>
          </a:xfrm>
        </p:spPr>
        <p:txBody>
          <a:bodyPr anchor="t" anchorCtr="0">
            <a:normAutofit/>
          </a:bodyPr>
          <a:lstStyle>
            <a:lvl1pPr>
              <a:defRPr sz="3733" baseline="0">
                <a:solidFill>
                  <a:srgbClr val="FFFFFF"/>
                </a:solidFill>
              </a:defRPr>
            </a:lvl1pPr>
          </a:lstStyle>
          <a:p>
            <a:r>
              <a:rPr lang="ru-RU" dirty="0"/>
              <a:t>Место для заголовка</a:t>
            </a:r>
            <a:endParaRPr lang="en-US" dirty="0"/>
          </a:p>
        </p:txBody>
      </p:sp>
    </p:spTree>
    <p:extLst>
      <p:ext uri="{BB962C8B-B14F-4D97-AF65-F5344CB8AC3E}">
        <p14:creationId xmlns:p14="http://schemas.microsoft.com/office/powerpoint/2010/main" val="1589620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Финал">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609600" y="2680373"/>
            <a:ext cx="10972800" cy="827311"/>
          </a:xfrm>
        </p:spPr>
        <p:txBody>
          <a:bodyPr>
            <a:normAutofit/>
          </a:bodyPr>
          <a:lstStyle>
            <a:lvl1pPr algn="ctr">
              <a:defRPr sz="4267">
                <a:solidFill>
                  <a:schemeClr val="bg1"/>
                </a:solidFill>
              </a:defRPr>
            </a:lvl1pPr>
          </a:lstStyle>
          <a:p>
            <a:r>
              <a:rPr lang="ru-RU" dirty="0"/>
              <a:t>Спасибо за внимание!</a:t>
            </a:r>
            <a:endParaRPr lang="en-US" dirty="0"/>
          </a:p>
        </p:txBody>
      </p:sp>
      <p:sp>
        <p:nvSpPr>
          <p:cNvPr id="8" name="Text Placeholder 7"/>
          <p:cNvSpPr>
            <a:spLocks noGrp="1"/>
          </p:cNvSpPr>
          <p:nvPr>
            <p:ph type="body" sz="quarter" idx="10" hasCustomPrompt="1"/>
          </p:nvPr>
        </p:nvSpPr>
        <p:spPr>
          <a:xfrm>
            <a:off x="609600" y="3716939"/>
            <a:ext cx="10972800" cy="792163"/>
          </a:xfrm>
        </p:spPr>
        <p:txBody>
          <a:bodyPr/>
          <a:lstStyle>
            <a:lvl1pPr marL="0" indent="0" algn="ctr">
              <a:buFontTx/>
              <a:buNone/>
              <a:defRPr>
                <a:solidFill>
                  <a:srgbClr val="FFFFFF"/>
                </a:solidFill>
              </a:defRPr>
            </a:lvl1pPr>
            <a:lvl2pPr marL="609585" indent="0" algn="ctr">
              <a:buFontTx/>
              <a:buNone/>
              <a:defRPr>
                <a:solidFill>
                  <a:srgbClr val="FFFFFF"/>
                </a:solidFill>
              </a:defRPr>
            </a:lvl2pPr>
            <a:lvl3pPr marL="1219170" indent="0" algn="ctr">
              <a:buFontTx/>
              <a:buNone/>
              <a:defRPr>
                <a:solidFill>
                  <a:srgbClr val="FFFFFF"/>
                </a:solidFill>
              </a:defRPr>
            </a:lvl3pPr>
            <a:lvl4pPr marL="1828754" indent="0" algn="ctr">
              <a:buFontTx/>
              <a:buNone/>
              <a:defRPr>
                <a:solidFill>
                  <a:srgbClr val="FFFFFF"/>
                </a:solidFill>
              </a:defRPr>
            </a:lvl4pPr>
            <a:lvl5pPr marL="2438339" indent="0" algn="ctr">
              <a:buFontTx/>
              <a:buNone/>
              <a:defRPr>
                <a:solidFill>
                  <a:srgbClr val="FFFFFF"/>
                </a:solidFill>
              </a:defRPr>
            </a:lvl5pPr>
          </a:lstStyle>
          <a:p>
            <a:pPr lvl="0"/>
            <a:r>
              <a:rPr lang="ru-RU" dirty="0"/>
              <a:t>Контактные данные</a:t>
            </a:r>
            <a:endParaRPr lang="en-US" dirty="0"/>
          </a:p>
        </p:txBody>
      </p:sp>
    </p:spTree>
    <p:extLst>
      <p:ext uri="{BB962C8B-B14F-4D97-AF65-F5344CB8AC3E}">
        <p14:creationId xmlns:p14="http://schemas.microsoft.com/office/powerpoint/2010/main" val="273565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6132447"/>
            <a:ext cx="8534400" cy="304799"/>
          </a:xfrm>
          <a:prstGeom prst="rect">
            <a:avLst/>
          </a:prstGeom>
        </p:spPr>
        <p:txBody>
          <a:bodyPr anchor="b" anchorCtr="0">
            <a:normAutofit/>
          </a:bodyPr>
          <a:lstStyle>
            <a:lvl1pPr marL="0" indent="0" algn="ctr">
              <a:buNone/>
              <a:defRPr sz="1600" baseline="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ru-RU" dirty="0"/>
              <a:t>Город и год</a:t>
            </a:r>
            <a:endParaRPr lang="en-US" dirty="0"/>
          </a:p>
        </p:txBody>
      </p:sp>
      <p:sp>
        <p:nvSpPr>
          <p:cNvPr id="7" name="TextBox 6"/>
          <p:cNvSpPr txBox="1"/>
          <p:nvPr userDrawn="1"/>
        </p:nvSpPr>
        <p:spPr>
          <a:xfrm>
            <a:off x="6797889" y="653700"/>
            <a:ext cx="184731" cy="461665"/>
          </a:xfrm>
          <a:prstGeom prst="rect">
            <a:avLst/>
          </a:prstGeom>
          <a:noFill/>
        </p:spPr>
        <p:txBody>
          <a:bodyPr wrap="none" rtlCol="0">
            <a:spAutoFit/>
          </a:bodyPr>
          <a:lstStyle/>
          <a:p>
            <a:endParaRPr lang="en-US" sz="2400"/>
          </a:p>
        </p:txBody>
      </p:sp>
      <p:sp>
        <p:nvSpPr>
          <p:cNvPr id="8" name="TextBox 7"/>
          <p:cNvSpPr txBox="1"/>
          <p:nvPr userDrawn="1"/>
        </p:nvSpPr>
        <p:spPr>
          <a:xfrm>
            <a:off x="7881069" y="569653"/>
            <a:ext cx="184731" cy="461665"/>
          </a:xfrm>
          <a:prstGeom prst="rect">
            <a:avLst/>
          </a:prstGeom>
          <a:noFill/>
        </p:spPr>
        <p:txBody>
          <a:bodyPr wrap="none" rtlCol="0">
            <a:spAutoFit/>
          </a:bodyPr>
          <a:lstStyle/>
          <a:p>
            <a:endParaRPr lang="en-US" sz="2400"/>
          </a:p>
        </p:txBody>
      </p:sp>
      <p:sp>
        <p:nvSpPr>
          <p:cNvPr id="6" name="Title 1"/>
          <p:cNvSpPr>
            <a:spLocks noGrp="1"/>
          </p:cNvSpPr>
          <p:nvPr>
            <p:ph type="title" hasCustomPrompt="1"/>
          </p:nvPr>
        </p:nvSpPr>
        <p:spPr>
          <a:xfrm>
            <a:off x="1828800" y="3901769"/>
            <a:ext cx="8534400" cy="940999"/>
          </a:xfrm>
        </p:spPr>
        <p:txBody>
          <a:bodyPr anchor="b">
            <a:normAutofit/>
          </a:bodyPr>
          <a:lstStyle>
            <a:lvl1pPr algn="ctr">
              <a:defRPr sz="4267" b="0">
                <a:solidFill>
                  <a:schemeClr val="bg1"/>
                </a:solidFill>
              </a:defRPr>
            </a:lvl1pPr>
          </a:lstStyle>
          <a:p>
            <a:r>
              <a:rPr lang="ru-RU" dirty="0"/>
              <a:t>Название презентации</a:t>
            </a:r>
            <a:endParaRPr lang="en-US" dirty="0"/>
          </a:p>
        </p:txBody>
      </p:sp>
      <p:sp>
        <p:nvSpPr>
          <p:cNvPr id="10" name="Text Placeholder 5"/>
          <p:cNvSpPr>
            <a:spLocks noGrp="1"/>
          </p:cNvSpPr>
          <p:nvPr>
            <p:ph type="body" sz="quarter" idx="10" hasCustomPrompt="1"/>
          </p:nvPr>
        </p:nvSpPr>
        <p:spPr>
          <a:xfrm>
            <a:off x="1828800" y="4849607"/>
            <a:ext cx="8534400" cy="617207"/>
          </a:xfrm>
          <a:prstGeom prst="rect">
            <a:avLst/>
          </a:prstGeom>
        </p:spPr>
        <p:txBody>
          <a:bodyPr>
            <a:normAutofit/>
          </a:bodyPr>
          <a:lstStyle>
            <a:lvl1pPr marL="0" indent="0" algn="ctr">
              <a:buFontTx/>
              <a:buNone/>
              <a:defRPr sz="2133" baseline="0">
                <a:solidFill>
                  <a:schemeClr val="bg1"/>
                </a:solidFill>
              </a:defRPr>
            </a:lvl1pPr>
            <a:lvl2pPr marL="609585" indent="0" algn="l">
              <a:buFontTx/>
              <a:buNone/>
              <a:defRPr/>
            </a:lvl2pPr>
            <a:lvl3pPr marL="1219170" indent="0" algn="l">
              <a:buFontTx/>
              <a:buNone/>
              <a:defRPr/>
            </a:lvl3pPr>
            <a:lvl4pPr marL="1828754" indent="0" algn="l">
              <a:buFontTx/>
              <a:buNone/>
              <a:defRPr/>
            </a:lvl4pPr>
            <a:lvl5pPr marL="2438339" indent="0" algn="l">
              <a:buFontTx/>
              <a:buNone/>
              <a:defRPr/>
            </a:lvl5pPr>
          </a:lstStyle>
          <a:p>
            <a:pPr lvl="0"/>
            <a:r>
              <a:rPr lang="ru-RU" dirty="0"/>
              <a:t>Имя и контактные данные автора</a:t>
            </a:r>
            <a:endParaRPr lang="en-US" dirty="0"/>
          </a:p>
        </p:txBody>
      </p:sp>
    </p:spTree>
    <p:extLst>
      <p:ext uri="{BB962C8B-B14F-4D97-AF65-F5344CB8AC3E}">
        <p14:creationId xmlns:p14="http://schemas.microsoft.com/office/powerpoint/2010/main" val="173685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9591" y="1329895"/>
            <a:ext cx="7953917" cy="1985292"/>
          </a:xfrm>
        </p:spPr>
        <p:txBody>
          <a:bodyPr anchor="b">
            <a:normAutofit/>
          </a:bodyPr>
          <a:lstStyle>
            <a:lvl1pPr>
              <a:defRPr sz="4267" b="0"/>
            </a:lvl1pPr>
          </a:lstStyle>
          <a:p>
            <a:r>
              <a:rPr lang="ru-RU" dirty="0"/>
              <a:t>Название презентации</a:t>
            </a:r>
            <a:endParaRPr lang="en-US" dirty="0"/>
          </a:p>
        </p:txBody>
      </p:sp>
      <p:sp>
        <p:nvSpPr>
          <p:cNvPr id="6" name="Text Placeholder 5"/>
          <p:cNvSpPr>
            <a:spLocks noGrp="1"/>
          </p:cNvSpPr>
          <p:nvPr>
            <p:ph type="body" sz="quarter" idx="10" hasCustomPrompt="1"/>
          </p:nvPr>
        </p:nvSpPr>
        <p:spPr>
          <a:xfrm>
            <a:off x="1020930" y="3429000"/>
            <a:ext cx="7954433" cy="2203451"/>
          </a:xfrm>
          <a:prstGeom prst="rect">
            <a:avLst/>
          </a:prstGeom>
        </p:spPr>
        <p:txBody>
          <a:bodyPr>
            <a:normAutofit/>
          </a:bodyPr>
          <a:lstStyle>
            <a:lvl1pPr marL="0" indent="0" algn="l">
              <a:buFontTx/>
              <a:buNone/>
              <a:defRPr sz="2133"/>
            </a:lvl1pPr>
            <a:lvl2pPr marL="609585" indent="0" algn="l">
              <a:buFontTx/>
              <a:buNone/>
              <a:defRPr/>
            </a:lvl2pPr>
            <a:lvl3pPr marL="1219170" indent="0" algn="l">
              <a:buFontTx/>
              <a:buNone/>
              <a:defRPr/>
            </a:lvl3pPr>
            <a:lvl4pPr marL="1828754" indent="0" algn="l">
              <a:buFontTx/>
              <a:buNone/>
              <a:defRPr/>
            </a:lvl4pPr>
            <a:lvl5pPr marL="2438339" indent="0" algn="l">
              <a:buFontTx/>
              <a:buNone/>
              <a:defRPr/>
            </a:lvl5pPr>
          </a:lstStyle>
          <a:p>
            <a:pPr lvl="0"/>
            <a:r>
              <a:rPr lang="ru-RU" dirty="0"/>
              <a:t>Имя и контактные данные автора</a:t>
            </a:r>
            <a:endParaRPr lang="en-US" dirty="0"/>
          </a:p>
        </p:txBody>
      </p:sp>
    </p:spTree>
    <p:extLst>
      <p:ext uri="{BB962C8B-B14F-4D97-AF65-F5344CB8AC3E}">
        <p14:creationId xmlns:p14="http://schemas.microsoft.com/office/powerpoint/2010/main" val="3193304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a:prstGeom prst="rect">
            <a:avLst/>
          </a:prstGeom>
        </p:spPr>
        <p:txBody>
          <a:bodyPr anchor="ctr"/>
          <a:lstStyle>
            <a:lvl1pPr algn="ctr">
              <a:defRPr/>
            </a:lvl1pPr>
          </a:lstStyle>
          <a:p>
            <a:endParaRPr lang="en-US"/>
          </a:p>
        </p:txBody>
      </p:sp>
      <p:sp>
        <p:nvSpPr>
          <p:cNvPr id="2" name="Title 1"/>
          <p:cNvSpPr>
            <a:spLocks noGrp="1"/>
          </p:cNvSpPr>
          <p:nvPr>
            <p:ph type="title" hasCustomPrompt="1"/>
          </p:nvPr>
        </p:nvSpPr>
        <p:spPr>
          <a:xfrm>
            <a:off x="990853" y="1236509"/>
            <a:ext cx="3617659" cy="2192491"/>
          </a:xfrm>
        </p:spPr>
        <p:txBody>
          <a:bodyPr anchor="t" anchorCtr="0">
            <a:normAutofit/>
          </a:bodyPr>
          <a:lstStyle>
            <a:lvl1pPr>
              <a:defRPr sz="3733" baseline="0">
                <a:solidFill>
                  <a:srgbClr val="FFFFFF"/>
                </a:solidFill>
              </a:defRPr>
            </a:lvl1pPr>
          </a:lstStyle>
          <a:p>
            <a:r>
              <a:rPr lang="ru-RU" dirty="0"/>
              <a:t>Место для заголовка</a:t>
            </a:r>
            <a:endParaRPr lang="en-US" dirty="0"/>
          </a:p>
        </p:txBody>
      </p:sp>
    </p:spTree>
    <p:extLst>
      <p:ext uri="{BB962C8B-B14F-4D97-AF65-F5344CB8AC3E}">
        <p14:creationId xmlns:p14="http://schemas.microsoft.com/office/powerpoint/2010/main" val="188000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Финал">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609600" y="2680373"/>
            <a:ext cx="10972800" cy="827311"/>
          </a:xfrm>
        </p:spPr>
        <p:txBody>
          <a:bodyPr>
            <a:normAutofit/>
          </a:bodyPr>
          <a:lstStyle>
            <a:lvl1pPr algn="ctr">
              <a:defRPr sz="4267">
                <a:solidFill>
                  <a:schemeClr val="bg1"/>
                </a:solidFill>
              </a:defRPr>
            </a:lvl1pPr>
          </a:lstStyle>
          <a:p>
            <a:r>
              <a:rPr lang="ru-RU" dirty="0"/>
              <a:t>Спасибо за внимание!</a:t>
            </a:r>
            <a:endParaRPr lang="en-US" dirty="0"/>
          </a:p>
        </p:txBody>
      </p:sp>
      <p:sp>
        <p:nvSpPr>
          <p:cNvPr id="8" name="Text Placeholder 7"/>
          <p:cNvSpPr>
            <a:spLocks noGrp="1"/>
          </p:cNvSpPr>
          <p:nvPr>
            <p:ph type="body" sz="quarter" idx="10" hasCustomPrompt="1"/>
          </p:nvPr>
        </p:nvSpPr>
        <p:spPr>
          <a:xfrm>
            <a:off x="609600" y="3716939"/>
            <a:ext cx="10972800" cy="792163"/>
          </a:xfrm>
          <a:prstGeom prst="rect">
            <a:avLst/>
          </a:prstGeom>
        </p:spPr>
        <p:txBody>
          <a:bodyPr/>
          <a:lstStyle>
            <a:lvl1pPr marL="0" indent="0" algn="ctr">
              <a:buFontTx/>
              <a:buNone/>
              <a:defRPr>
                <a:solidFill>
                  <a:srgbClr val="FFFFFF"/>
                </a:solidFill>
              </a:defRPr>
            </a:lvl1pPr>
            <a:lvl2pPr marL="609585" indent="0" algn="ctr">
              <a:buFontTx/>
              <a:buNone/>
              <a:defRPr>
                <a:solidFill>
                  <a:srgbClr val="FFFFFF"/>
                </a:solidFill>
              </a:defRPr>
            </a:lvl2pPr>
            <a:lvl3pPr marL="1219170" indent="0" algn="ctr">
              <a:buFontTx/>
              <a:buNone/>
              <a:defRPr>
                <a:solidFill>
                  <a:srgbClr val="FFFFFF"/>
                </a:solidFill>
              </a:defRPr>
            </a:lvl3pPr>
            <a:lvl4pPr marL="1828754" indent="0" algn="ctr">
              <a:buFontTx/>
              <a:buNone/>
              <a:defRPr>
                <a:solidFill>
                  <a:srgbClr val="FFFFFF"/>
                </a:solidFill>
              </a:defRPr>
            </a:lvl4pPr>
            <a:lvl5pPr marL="2438339" indent="0" algn="ctr">
              <a:buFontTx/>
              <a:buNone/>
              <a:defRPr>
                <a:solidFill>
                  <a:srgbClr val="FFFFFF"/>
                </a:solidFill>
              </a:defRPr>
            </a:lvl5pPr>
          </a:lstStyle>
          <a:p>
            <a:pPr lvl="0"/>
            <a:r>
              <a:rPr lang="ru-RU" dirty="0"/>
              <a:t>Контактные данные</a:t>
            </a:r>
            <a:endParaRPr lang="en-US" dirty="0"/>
          </a:p>
        </p:txBody>
      </p:sp>
    </p:spTree>
    <p:extLst>
      <p:ext uri="{BB962C8B-B14F-4D97-AF65-F5344CB8AC3E}">
        <p14:creationId xmlns:p14="http://schemas.microsoft.com/office/powerpoint/2010/main" val="10093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Content Placeholder 2"/>
          <p:cNvSpPr>
            <a:spLocks noGrp="1"/>
          </p:cNvSpPr>
          <p:nvPr>
            <p:ph sz="half" idx="1" hasCustomPrompt="1"/>
          </p:nvPr>
        </p:nvSpPr>
        <p:spPr>
          <a:xfrm>
            <a:off x="609600" y="2328177"/>
            <a:ext cx="8365245" cy="3797987"/>
          </a:xfrm>
        </p:spPr>
        <p:txBody>
          <a:bodyPr/>
          <a:lstStyle>
            <a:lvl1pPr>
              <a:defRPr sz="3200"/>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4" name="Footer Placeholder 3"/>
          <p:cNvSpPr>
            <a:spLocks noGrp="1"/>
          </p:cNvSpPr>
          <p:nvPr>
            <p:ph type="ftr" sz="quarter" idx="3"/>
          </p:nvPr>
        </p:nvSpPr>
        <p:spPr>
          <a:xfrm>
            <a:off x="5374357" y="247519"/>
            <a:ext cx="6208043" cy="365125"/>
          </a:xfrm>
          <a:prstGeom prst="rect">
            <a:avLst/>
          </a:prstGeom>
        </p:spPr>
        <p:txBody>
          <a:bodyPr vert="horz" lIns="91440" tIns="45720" rIns="91440" bIns="45720" rtlCol="0" anchor="ctr"/>
          <a:lstStyle>
            <a:lvl1pPr algn="r">
              <a:defRPr sz="1867" b="0" i="0" cap="none">
                <a:solidFill>
                  <a:schemeClr val="bg1"/>
                </a:solidFill>
              </a:defRPr>
            </a:lvl1pPr>
          </a:lstStyle>
          <a:p>
            <a:endParaRPr lang="en-US"/>
          </a:p>
        </p:txBody>
      </p:sp>
      <p:sp>
        <p:nvSpPr>
          <p:cNvPr id="2" name="Заголовок 1"/>
          <p:cNvSpPr>
            <a:spLocks noGrp="1"/>
          </p:cNvSpPr>
          <p:nvPr>
            <p:ph type="title"/>
          </p:nvPr>
        </p:nvSpPr>
        <p:spPr/>
        <p:txBody>
          <a:bodyPr/>
          <a:lstStyle/>
          <a:p>
            <a:r>
              <a:rPr lang="ru-RU"/>
              <a:t>Образец заголовка</a:t>
            </a:r>
          </a:p>
        </p:txBody>
      </p:sp>
    </p:spTree>
    <p:extLst>
      <p:ext uri="{BB962C8B-B14F-4D97-AF65-F5344CB8AC3E}">
        <p14:creationId xmlns:p14="http://schemas.microsoft.com/office/powerpoint/2010/main" val="3535529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kfq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09600" y="2346583"/>
            <a:ext cx="5384800" cy="3779581"/>
          </a:xfrm>
        </p:spPr>
        <p:txBody>
          <a:bodyPr/>
          <a:lstStyle>
            <a:lvl1pPr>
              <a:defRPr sz="3200"/>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4" name="Content Placeholder 3"/>
          <p:cNvSpPr>
            <a:spLocks noGrp="1"/>
          </p:cNvSpPr>
          <p:nvPr>
            <p:ph sz="half" idx="2" hasCustomPrompt="1"/>
          </p:nvPr>
        </p:nvSpPr>
        <p:spPr>
          <a:xfrm>
            <a:off x="6197600" y="2346583"/>
            <a:ext cx="5384800" cy="3779581"/>
          </a:xfrm>
        </p:spPr>
        <p:txBody>
          <a:bodyPr/>
          <a:lstStyle>
            <a:lvl1pPr>
              <a:defRPr sz="3200"/>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3" name="Footer Placeholder 3"/>
          <p:cNvSpPr>
            <a:spLocks noGrp="1"/>
          </p:cNvSpPr>
          <p:nvPr>
            <p:ph type="ftr" sz="quarter" idx="3"/>
          </p:nvPr>
        </p:nvSpPr>
        <p:spPr>
          <a:xfrm>
            <a:off x="5374357" y="247519"/>
            <a:ext cx="6208043" cy="365125"/>
          </a:xfrm>
          <a:prstGeom prst="rect">
            <a:avLst/>
          </a:prstGeom>
        </p:spPr>
        <p:txBody>
          <a:bodyPr vert="horz" lIns="91440" tIns="45720" rIns="91440" bIns="45720" rtlCol="0" anchor="ctr"/>
          <a:lstStyle>
            <a:lvl1pPr algn="r">
              <a:defRPr sz="1867" b="0" i="0" cap="none">
                <a:solidFill>
                  <a:schemeClr val="bg1"/>
                </a:solidFill>
              </a:defRPr>
            </a:lvl1pPr>
          </a:lstStyle>
          <a:p>
            <a:endParaRPr lang="en-US"/>
          </a:p>
        </p:txBody>
      </p:sp>
      <p:sp>
        <p:nvSpPr>
          <p:cNvPr id="6" name="Title Placeholder 1"/>
          <p:cNvSpPr>
            <a:spLocks noGrp="1"/>
          </p:cNvSpPr>
          <p:nvPr>
            <p:ph type="title"/>
          </p:nvPr>
        </p:nvSpPr>
        <p:spPr>
          <a:xfrm>
            <a:off x="609600" y="1236510"/>
            <a:ext cx="10972800" cy="827311"/>
          </a:xfrm>
          <a:prstGeom prst="rect">
            <a:avLst/>
          </a:prstGeom>
        </p:spPr>
        <p:txBody>
          <a:bodyPr vert="horz" lIns="91440" tIns="45720" rIns="91440" bIns="45720" rtlCol="0" anchor="ctr">
            <a:normAutofit/>
          </a:bodyPr>
          <a:lstStyle/>
          <a:p>
            <a:r>
              <a:rPr lang="ru-RU" dirty="0"/>
              <a:t>Заголовок</a:t>
            </a:r>
            <a:endParaRPr lang="en-US" dirty="0"/>
          </a:p>
        </p:txBody>
      </p:sp>
    </p:spTree>
    <p:extLst>
      <p:ext uri="{BB962C8B-B14F-4D97-AF65-F5344CB8AC3E}">
        <p14:creationId xmlns:p14="http://schemas.microsoft.com/office/powerpoint/2010/main" val="417598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2"/>
          <p:cNvSpPr>
            <a:spLocks noGrp="1"/>
          </p:cNvSpPr>
          <p:nvPr>
            <p:ph sz="half" idx="1" hasCustomPrompt="1"/>
          </p:nvPr>
        </p:nvSpPr>
        <p:spPr>
          <a:xfrm>
            <a:off x="609599" y="2346583"/>
            <a:ext cx="6691184" cy="3924043"/>
          </a:xfrm>
        </p:spPr>
        <p:txBody>
          <a:bodyPr/>
          <a:lstStyle>
            <a:lvl1pPr>
              <a:defRPr sz="3200"/>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1" name="Picture Placeholder 10"/>
          <p:cNvSpPr>
            <a:spLocks noGrp="1"/>
          </p:cNvSpPr>
          <p:nvPr>
            <p:ph type="pic" sz="quarter" idx="10"/>
          </p:nvPr>
        </p:nvSpPr>
        <p:spPr>
          <a:xfrm>
            <a:off x="7545917" y="2346326"/>
            <a:ext cx="4036483" cy="1885951"/>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0" name="Picture Placeholder 10"/>
          <p:cNvSpPr>
            <a:spLocks noGrp="1"/>
          </p:cNvSpPr>
          <p:nvPr>
            <p:ph type="pic" sz="quarter" idx="11"/>
          </p:nvPr>
        </p:nvSpPr>
        <p:spPr>
          <a:xfrm>
            <a:off x="7545917" y="4384675"/>
            <a:ext cx="4036483" cy="1885951"/>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 name="Title 1"/>
          <p:cNvSpPr>
            <a:spLocks noGrp="1"/>
          </p:cNvSpPr>
          <p:nvPr>
            <p:ph type="title" hasCustomPrompt="1"/>
          </p:nvPr>
        </p:nvSpPr>
        <p:spPr>
          <a:xfrm>
            <a:off x="609600" y="1236665"/>
            <a:ext cx="10972800" cy="827087"/>
          </a:xfrm>
        </p:spPr>
        <p:txBody>
          <a:bodyPr/>
          <a:lstStyle/>
          <a:p>
            <a:r>
              <a:rPr lang="ru-RU" dirty="0"/>
              <a:t>Заголовок</a:t>
            </a:r>
            <a:endParaRPr lang="en-US" dirty="0"/>
          </a:p>
        </p:txBody>
      </p:sp>
      <p:sp>
        <p:nvSpPr>
          <p:cNvPr id="15" name="Footer Placeholder 3"/>
          <p:cNvSpPr>
            <a:spLocks noGrp="1"/>
          </p:cNvSpPr>
          <p:nvPr>
            <p:ph type="ftr" sz="quarter" idx="3"/>
          </p:nvPr>
        </p:nvSpPr>
        <p:spPr>
          <a:xfrm>
            <a:off x="5374357" y="247519"/>
            <a:ext cx="6208043" cy="365125"/>
          </a:xfrm>
          <a:prstGeom prst="rect">
            <a:avLst/>
          </a:prstGeom>
        </p:spPr>
        <p:txBody>
          <a:bodyPr vert="horz" lIns="91440" tIns="45720" rIns="91440" bIns="45720" rtlCol="0" anchor="ctr"/>
          <a:lstStyle>
            <a:lvl1pPr algn="r">
              <a:defRPr sz="1867" b="0" i="0" cap="none">
                <a:solidFill>
                  <a:schemeClr val="bg1"/>
                </a:solidFill>
              </a:defRPr>
            </a:lvl1pPr>
          </a:lstStyle>
          <a:p>
            <a:endParaRPr lang="en-US"/>
          </a:p>
        </p:txBody>
      </p:sp>
    </p:spTree>
    <p:extLst>
      <p:ext uri="{BB962C8B-B14F-4D97-AF65-F5344CB8AC3E}">
        <p14:creationId xmlns:p14="http://schemas.microsoft.com/office/powerpoint/2010/main" val="220045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09600" y="1236510"/>
            <a:ext cx="10972800" cy="827311"/>
          </a:xfrm>
        </p:spPr>
        <p:txBody>
          <a:bodyPr>
            <a:normAutofit/>
          </a:bodyPr>
          <a:lstStyle>
            <a:lvl1pPr>
              <a:defRPr sz="4267"/>
            </a:lvl1pPr>
          </a:lstStyle>
          <a:p>
            <a:r>
              <a:rPr lang="ru-RU" dirty="0"/>
              <a:t>Заголовок</a:t>
            </a:r>
            <a:endParaRPr lang="en-US" dirty="0"/>
          </a:p>
        </p:txBody>
      </p:sp>
      <p:sp>
        <p:nvSpPr>
          <p:cNvPr id="16" name="Picture Placeholder 10"/>
          <p:cNvSpPr>
            <a:spLocks noGrp="1"/>
          </p:cNvSpPr>
          <p:nvPr>
            <p:ph type="pic" sz="quarter" idx="13"/>
          </p:nvPr>
        </p:nvSpPr>
        <p:spPr>
          <a:xfrm>
            <a:off x="609602" y="2346325"/>
            <a:ext cx="3451844" cy="1417408"/>
          </a:xfrm>
          <a:prstGeom prst="round1Rect">
            <a:avLst>
              <a:gd name="adj" fmla="val 37649"/>
            </a:avLst>
          </a:prstGeom>
          <a:ln>
            <a:noFill/>
          </a:ln>
        </p:spPr>
        <p:txBody>
          <a:bodyPr/>
          <a:lstStyle/>
          <a:p>
            <a:endParaRPr lang="en-US"/>
          </a:p>
        </p:txBody>
      </p:sp>
      <p:sp>
        <p:nvSpPr>
          <p:cNvPr id="18" name="Picture Placeholder 10"/>
          <p:cNvSpPr>
            <a:spLocks noGrp="1"/>
          </p:cNvSpPr>
          <p:nvPr>
            <p:ph type="pic" sz="quarter" idx="15"/>
          </p:nvPr>
        </p:nvSpPr>
        <p:spPr>
          <a:xfrm>
            <a:off x="4368199" y="2346325"/>
            <a:ext cx="3451844" cy="1417408"/>
          </a:xfrm>
          <a:prstGeom prst="round1Rect">
            <a:avLst>
              <a:gd name="adj" fmla="val 37649"/>
            </a:avLst>
          </a:prstGeom>
          <a:ln>
            <a:noFill/>
          </a:ln>
        </p:spPr>
        <p:txBody>
          <a:bodyPr/>
          <a:lstStyle/>
          <a:p>
            <a:endParaRPr lang="en-US"/>
          </a:p>
        </p:txBody>
      </p:sp>
      <p:sp>
        <p:nvSpPr>
          <p:cNvPr id="19" name="Picture Placeholder 10"/>
          <p:cNvSpPr>
            <a:spLocks noGrp="1"/>
          </p:cNvSpPr>
          <p:nvPr>
            <p:ph type="pic" sz="quarter" idx="16"/>
          </p:nvPr>
        </p:nvSpPr>
        <p:spPr>
          <a:xfrm>
            <a:off x="8130557" y="2346325"/>
            <a:ext cx="3451844" cy="1417408"/>
          </a:xfrm>
          <a:prstGeom prst="round1Rect">
            <a:avLst>
              <a:gd name="adj" fmla="val 37649"/>
            </a:avLst>
          </a:prstGeom>
          <a:ln>
            <a:noFill/>
          </a:ln>
        </p:spPr>
        <p:txBody>
          <a:bodyPr/>
          <a:lstStyle/>
          <a:p>
            <a:endParaRPr lang="en-US"/>
          </a:p>
        </p:txBody>
      </p:sp>
      <p:sp>
        <p:nvSpPr>
          <p:cNvPr id="20" name="Picture Placeholder 10"/>
          <p:cNvSpPr>
            <a:spLocks noGrp="1"/>
          </p:cNvSpPr>
          <p:nvPr>
            <p:ph type="pic" sz="quarter" idx="17"/>
          </p:nvPr>
        </p:nvSpPr>
        <p:spPr>
          <a:xfrm>
            <a:off x="609602" y="4432115"/>
            <a:ext cx="3451844" cy="1417408"/>
          </a:xfrm>
          <a:prstGeom prst="round1Rect">
            <a:avLst>
              <a:gd name="adj" fmla="val 37649"/>
            </a:avLst>
          </a:prstGeom>
          <a:ln>
            <a:noFill/>
          </a:ln>
        </p:spPr>
        <p:txBody>
          <a:bodyPr/>
          <a:lstStyle/>
          <a:p>
            <a:endParaRPr lang="en-US"/>
          </a:p>
        </p:txBody>
      </p:sp>
      <p:sp>
        <p:nvSpPr>
          <p:cNvPr id="21" name="Picture Placeholder 10"/>
          <p:cNvSpPr>
            <a:spLocks noGrp="1"/>
          </p:cNvSpPr>
          <p:nvPr>
            <p:ph type="pic" sz="quarter" idx="18"/>
          </p:nvPr>
        </p:nvSpPr>
        <p:spPr>
          <a:xfrm>
            <a:off x="4368199" y="4432115"/>
            <a:ext cx="3451844" cy="1417408"/>
          </a:xfrm>
          <a:prstGeom prst="round1Rect">
            <a:avLst>
              <a:gd name="adj" fmla="val 37649"/>
            </a:avLst>
          </a:prstGeom>
          <a:ln>
            <a:noFill/>
          </a:ln>
        </p:spPr>
        <p:txBody>
          <a:bodyPr/>
          <a:lstStyle/>
          <a:p>
            <a:endParaRPr lang="en-US"/>
          </a:p>
        </p:txBody>
      </p:sp>
      <p:sp>
        <p:nvSpPr>
          <p:cNvPr id="22" name="Picture Placeholder 10"/>
          <p:cNvSpPr>
            <a:spLocks noGrp="1"/>
          </p:cNvSpPr>
          <p:nvPr>
            <p:ph type="pic" sz="quarter" idx="19"/>
          </p:nvPr>
        </p:nvSpPr>
        <p:spPr>
          <a:xfrm>
            <a:off x="8130557" y="4432115"/>
            <a:ext cx="3451844" cy="1417408"/>
          </a:xfrm>
          <a:prstGeom prst="round1Rect">
            <a:avLst>
              <a:gd name="adj" fmla="val 37649"/>
            </a:avLst>
          </a:prstGeom>
          <a:ln>
            <a:noFill/>
          </a:ln>
        </p:spPr>
        <p:txBody>
          <a:bodyPr/>
          <a:lstStyle/>
          <a:p>
            <a:endParaRPr lang="en-US"/>
          </a:p>
        </p:txBody>
      </p:sp>
      <p:sp>
        <p:nvSpPr>
          <p:cNvPr id="25" name="Text Placeholder 24"/>
          <p:cNvSpPr>
            <a:spLocks noGrp="1"/>
          </p:cNvSpPr>
          <p:nvPr>
            <p:ph type="body" sz="quarter" idx="20" hasCustomPrompt="1"/>
          </p:nvPr>
        </p:nvSpPr>
        <p:spPr>
          <a:xfrm>
            <a:off x="609602" y="3865564"/>
            <a:ext cx="3452284" cy="358775"/>
          </a:xfrm>
        </p:spPr>
        <p:txBody>
          <a:bodyPr>
            <a:normAutofit/>
          </a:bodyPr>
          <a:lstStyle>
            <a:lvl1pPr marL="0" indent="0">
              <a:buFont typeface="Arial"/>
              <a:buNone/>
              <a:defRPr sz="1600"/>
            </a:lvl1pPr>
          </a:lstStyle>
          <a:p>
            <a:pPr lvl="0"/>
            <a:r>
              <a:rPr lang="ru-RU" dirty="0"/>
              <a:t>Подпись</a:t>
            </a:r>
            <a:endParaRPr lang="en-US" dirty="0"/>
          </a:p>
        </p:txBody>
      </p:sp>
      <p:sp>
        <p:nvSpPr>
          <p:cNvPr id="26" name="Text Placeholder 24"/>
          <p:cNvSpPr>
            <a:spLocks noGrp="1"/>
          </p:cNvSpPr>
          <p:nvPr>
            <p:ph type="body" sz="quarter" idx="21" hasCustomPrompt="1"/>
          </p:nvPr>
        </p:nvSpPr>
        <p:spPr>
          <a:xfrm>
            <a:off x="4367759" y="3865564"/>
            <a:ext cx="3452284" cy="358775"/>
          </a:xfrm>
        </p:spPr>
        <p:txBody>
          <a:bodyPr>
            <a:normAutofit/>
          </a:bodyPr>
          <a:lstStyle>
            <a:lvl1pPr marL="0" indent="0">
              <a:buFont typeface="Arial"/>
              <a:buNone/>
              <a:defRPr sz="1600"/>
            </a:lvl1pPr>
          </a:lstStyle>
          <a:p>
            <a:pPr lvl="0"/>
            <a:r>
              <a:rPr lang="ru-RU" dirty="0"/>
              <a:t>Подпись</a:t>
            </a:r>
            <a:endParaRPr lang="en-US" dirty="0"/>
          </a:p>
        </p:txBody>
      </p:sp>
      <p:sp>
        <p:nvSpPr>
          <p:cNvPr id="27" name="Text Placeholder 24"/>
          <p:cNvSpPr>
            <a:spLocks noGrp="1"/>
          </p:cNvSpPr>
          <p:nvPr>
            <p:ph type="body" sz="quarter" idx="22" hasCustomPrompt="1"/>
          </p:nvPr>
        </p:nvSpPr>
        <p:spPr>
          <a:xfrm>
            <a:off x="8114275" y="3865564"/>
            <a:ext cx="3452284" cy="358775"/>
          </a:xfrm>
        </p:spPr>
        <p:txBody>
          <a:bodyPr>
            <a:normAutofit/>
          </a:bodyPr>
          <a:lstStyle>
            <a:lvl1pPr marL="0" indent="0">
              <a:buFont typeface="Arial"/>
              <a:buNone/>
              <a:defRPr sz="1600"/>
            </a:lvl1pPr>
          </a:lstStyle>
          <a:p>
            <a:pPr lvl="0"/>
            <a:r>
              <a:rPr lang="ru-RU" dirty="0"/>
              <a:t>Подпись</a:t>
            </a:r>
            <a:endParaRPr lang="en-US" dirty="0"/>
          </a:p>
        </p:txBody>
      </p:sp>
      <p:sp>
        <p:nvSpPr>
          <p:cNvPr id="28" name="Text Placeholder 24"/>
          <p:cNvSpPr>
            <a:spLocks noGrp="1"/>
          </p:cNvSpPr>
          <p:nvPr>
            <p:ph type="body" sz="quarter" idx="23" hasCustomPrompt="1"/>
          </p:nvPr>
        </p:nvSpPr>
        <p:spPr>
          <a:xfrm>
            <a:off x="609602" y="5963685"/>
            <a:ext cx="3452284" cy="358775"/>
          </a:xfrm>
        </p:spPr>
        <p:txBody>
          <a:bodyPr>
            <a:normAutofit/>
          </a:bodyPr>
          <a:lstStyle>
            <a:lvl1pPr marL="0" indent="0">
              <a:buFont typeface="Arial"/>
              <a:buNone/>
              <a:defRPr sz="1600"/>
            </a:lvl1pPr>
          </a:lstStyle>
          <a:p>
            <a:pPr lvl="0"/>
            <a:r>
              <a:rPr lang="ru-RU" dirty="0"/>
              <a:t>Подпись</a:t>
            </a:r>
            <a:endParaRPr lang="en-US" dirty="0"/>
          </a:p>
        </p:txBody>
      </p:sp>
      <p:sp>
        <p:nvSpPr>
          <p:cNvPr id="29" name="Text Placeholder 24"/>
          <p:cNvSpPr>
            <a:spLocks noGrp="1"/>
          </p:cNvSpPr>
          <p:nvPr>
            <p:ph type="body" sz="quarter" idx="24" hasCustomPrompt="1"/>
          </p:nvPr>
        </p:nvSpPr>
        <p:spPr>
          <a:xfrm>
            <a:off x="4367759" y="5963685"/>
            <a:ext cx="3452284" cy="358775"/>
          </a:xfrm>
        </p:spPr>
        <p:txBody>
          <a:bodyPr>
            <a:normAutofit/>
          </a:bodyPr>
          <a:lstStyle>
            <a:lvl1pPr marL="0" indent="0">
              <a:buFont typeface="Arial"/>
              <a:buNone/>
              <a:defRPr sz="1600"/>
            </a:lvl1pPr>
          </a:lstStyle>
          <a:p>
            <a:pPr lvl="0"/>
            <a:r>
              <a:rPr lang="ru-RU" dirty="0"/>
              <a:t>Подпись</a:t>
            </a:r>
            <a:endParaRPr lang="en-US" dirty="0"/>
          </a:p>
        </p:txBody>
      </p:sp>
      <p:sp>
        <p:nvSpPr>
          <p:cNvPr id="30" name="Text Placeholder 24"/>
          <p:cNvSpPr>
            <a:spLocks noGrp="1"/>
          </p:cNvSpPr>
          <p:nvPr>
            <p:ph type="body" sz="quarter" idx="25" hasCustomPrompt="1"/>
          </p:nvPr>
        </p:nvSpPr>
        <p:spPr>
          <a:xfrm>
            <a:off x="8114275" y="5963685"/>
            <a:ext cx="3452284" cy="358775"/>
          </a:xfrm>
        </p:spPr>
        <p:txBody>
          <a:bodyPr>
            <a:normAutofit/>
          </a:bodyPr>
          <a:lstStyle>
            <a:lvl1pPr marL="0" indent="0">
              <a:buFont typeface="Arial"/>
              <a:buNone/>
              <a:defRPr sz="1600"/>
            </a:lvl1pPr>
          </a:lstStyle>
          <a:p>
            <a:pPr lvl="0"/>
            <a:r>
              <a:rPr lang="ru-RU" dirty="0"/>
              <a:t>Подпись</a:t>
            </a:r>
            <a:endParaRPr lang="en-US" dirty="0"/>
          </a:p>
        </p:txBody>
      </p:sp>
      <p:sp>
        <p:nvSpPr>
          <p:cNvPr id="33" name="Footer Placeholder 3"/>
          <p:cNvSpPr>
            <a:spLocks noGrp="1"/>
          </p:cNvSpPr>
          <p:nvPr>
            <p:ph type="ftr" sz="quarter" idx="3"/>
          </p:nvPr>
        </p:nvSpPr>
        <p:spPr>
          <a:xfrm>
            <a:off x="5374357" y="247519"/>
            <a:ext cx="6208043" cy="365125"/>
          </a:xfrm>
          <a:prstGeom prst="rect">
            <a:avLst/>
          </a:prstGeom>
        </p:spPr>
        <p:txBody>
          <a:bodyPr vert="horz" lIns="91440" tIns="45720" rIns="91440" bIns="45720" rtlCol="0" anchor="ctr"/>
          <a:lstStyle>
            <a:lvl1pPr algn="r">
              <a:defRPr sz="1867" b="0" i="0" cap="none">
                <a:solidFill>
                  <a:schemeClr val="bg1"/>
                </a:solidFill>
              </a:defRPr>
            </a:lvl1pPr>
          </a:lstStyle>
          <a:p>
            <a:endParaRPr lang="en-US"/>
          </a:p>
        </p:txBody>
      </p:sp>
    </p:spTree>
    <p:extLst>
      <p:ext uri="{BB962C8B-B14F-4D97-AF65-F5344CB8AC3E}">
        <p14:creationId xmlns:p14="http://schemas.microsoft.com/office/powerpoint/2010/main" val="31919306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image" Target="../media/image1.png"/><Relationship Id="rId4" Type="http://schemas.openxmlformats.org/officeDocument/2006/relationships/slideLayout" Target="../slideLayouts/slideLayout9.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3.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236510"/>
            <a:ext cx="10972800" cy="827311"/>
          </a:xfrm>
          <a:prstGeom prst="rect">
            <a:avLst/>
          </a:prstGeom>
        </p:spPr>
        <p:txBody>
          <a:bodyPr vert="horz" lIns="91440" tIns="45720" rIns="91440" bIns="45720" rtlCol="0" anchor="ctr">
            <a:normAutofit/>
          </a:bodyPr>
          <a:lstStyle/>
          <a:p>
            <a:r>
              <a:rPr lang="ru-RU" dirty="0"/>
              <a:t>Заголовок</a:t>
            </a:r>
            <a:endParaRPr lang="en-US" dirty="0"/>
          </a:p>
        </p:txBody>
      </p:sp>
      <p:sp>
        <p:nvSpPr>
          <p:cNvPr id="5" name="Номер слайда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26579-76C9-4C1A-A9D5-D141011AC787}" type="slidenum">
              <a:rPr lang="ru-RU" smtClean="0"/>
              <a:t>‹#›</a:t>
            </a:fld>
            <a:endParaRPr lang="ru-RU"/>
          </a:p>
        </p:txBody>
      </p:sp>
      <p:sp>
        <p:nvSpPr>
          <p:cNvPr id="6" name="Текст 5"/>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487672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lgn="l" defTabSz="609585" rtl="0" eaLnBrk="1" latinLnBrk="0" hangingPunct="1">
        <a:spcBef>
          <a:spcPct val="0"/>
        </a:spcBef>
        <a:buNone/>
        <a:defRPr sz="4800" b="1" i="0" kern="1200" baseline="0">
          <a:solidFill>
            <a:schemeClr val="tx1"/>
          </a:solidFill>
          <a:latin typeface="+mj-lt"/>
          <a:ea typeface="+mj-ea"/>
          <a:cs typeface="+mj-cs"/>
        </a:defRPr>
      </a:lvl1pPr>
    </p:titleStyle>
    <p:bodyStyle>
      <a:lvl1pPr marL="457189" indent="-457189" algn="l" defTabSz="609585" rtl="0" eaLnBrk="1" latinLnBrk="0" hangingPunct="1">
        <a:spcBef>
          <a:spcPct val="20000"/>
        </a:spcBef>
        <a:buSzPct val="100000"/>
        <a:buFontTx/>
        <a:buBlip>
          <a:blip r:embed="rId7"/>
        </a:buBlip>
        <a:defRPr sz="26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2667"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1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133"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133"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236510"/>
            <a:ext cx="10972800" cy="827311"/>
          </a:xfrm>
          <a:prstGeom prst="rect">
            <a:avLst/>
          </a:prstGeom>
        </p:spPr>
        <p:txBody>
          <a:bodyPr vert="horz" lIns="91440" tIns="45720" rIns="91440" bIns="45720" rtlCol="0" anchor="ctr">
            <a:normAutofit/>
          </a:bodyPr>
          <a:lstStyle/>
          <a:p>
            <a:r>
              <a:rPr lang="ru-RU" dirty="0"/>
              <a:t>Заголовок</a:t>
            </a:r>
            <a:endParaRPr lang="en-US" dirty="0"/>
          </a:p>
        </p:txBody>
      </p:sp>
      <p:sp>
        <p:nvSpPr>
          <p:cNvPr id="3" name="Text Placeholder 2"/>
          <p:cNvSpPr>
            <a:spLocks noGrp="1"/>
          </p:cNvSpPr>
          <p:nvPr>
            <p:ph type="body" idx="1"/>
          </p:nvPr>
        </p:nvSpPr>
        <p:spPr>
          <a:xfrm>
            <a:off x="609600" y="2259932"/>
            <a:ext cx="10972800" cy="3866233"/>
          </a:xfrm>
          <a:prstGeom prst="rect">
            <a:avLst/>
          </a:prstGeom>
        </p:spPr>
        <p:txBody>
          <a:bodyPr vert="horz" lIns="91440" tIns="45720" rIns="91440" bIns="45720" rtlCol="0">
            <a:normAutofit/>
          </a:body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4" name="TextBox 3"/>
          <p:cNvSpPr txBox="1"/>
          <p:nvPr userDrawn="1"/>
        </p:nvSpPr>
        <p:spPr>
          <a:xfrm>
            <a:off x="-1153401" y="5512168"/>
            <a:ext cx="184731" cy="461665"/>
          </a:xfrm>
          <a:prstGeom prst="rect">
            <a:avLst/>
          </a:prstGeom>
          <a:noFill/>
        </p:spPr>
        <p:txBody>
          <a:bodyPr wrap="none" rtlCol="0">
            <a:spAutoFit/>
          </a:bodyPr>
          <a:lstStyle/>
          <a:p>
            <a:endParaRPr lang="en-US" sz="240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extLst>
      <p:ext uri="{BB962C8B-B14F-4D97-AF65-F5344CB8AC3E}">
        <p14:creationId xmlns:p14="http://schemas.microsoft.com/office/powerpoint/2010/main" val="214893629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80" r:id="rId8"/>
  </p:sldLayoutIdLst>
  <p:hf sldNum="0" hdr="0" ftr="0" dt="0"/>
  <p:txStyles>
    <p:titleStyle>
      <a:lvl1pPr algn="l" defTabSz="609585" rtl="0" eaLnBrk="1" latinLnBrk="0" hangingPunct="1">
        <a:spcBef>
          <a:spcPct val="0"/>
        </a:spcBef>
        <a:buNone/>
        <a:defRPr sz="4267" b="1" i="0" kern="1200" baseline="0">
          <a:solidFill>
            <a:schemeClr val="tx1"/>
          </a:solidFill>
          <a:latin typeface="+mj-lt"/>
          <a:ea typeface="+mj-ea"/>
          <a:cs typeface="+mj-cs"/>
        </a:defRPr>
      </a:lvl1pPr>
    </p:titleStyle>
    <p:bodyStyle>
      <a:lvl1pPr marL="457189" indent="-457189" algn="l" defTabSz="609585" rtl="0" eaLnBrk="1" latinLnBrk="0" hangingPunct="1">
        <a:spcBef>
          <a:spcPct val="20000"/>
        </a:spcBef>
        <a:buSzPct val="100000"/>
        <a:buFontTx/>
        <a:buBlip>
          <a:blip r:embed="rId10"/>
        </a:buBlip>
        <a:defRPr sz="26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2667"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1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133"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133"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236510"/>
            <a:ext cx="10972800" cy="827311"/>
          </a:xfrm>
          <a:prstGeom prst="rect">
            <a:avLst/>
          </a:prstGeom>
        </p:spPr>
        <p:txBody>
          <a:bodyPr vert="horz" lIns="91440" tIns="45720" rIns="91440" bIns="45720" rtlCol="0" anchor="ctr">
            <a:normAutofit/>
          </a:bodyPr>
          <a:lstStyle/>
          <a:p>
            <a:r>
              <a:rPr lang="ru-RU" dirty="0"/>
              <a:t>Заголовок</a:t>
            </a:r>
            <a:endParaRPr lang="en-US" dirty="0"/>
          </a:p>
        </p:txBody>
      </p:sp>
      <p:sp>
        <p:nvSpPr>
          <p:cNvPr id="3" name="Text Placeholder 2"/>
          <p:cNvSpPr>
            <a:spLocks noGrp="1"/>
          </p:cNvSpPr>
          <p:nvPr>
            <p:ph type="body" idx="1"/>
          </p:nvPr>
        </p:nvSpPr>
        <p:spPr>
          <a:xfrm>
            <a:off x="609600" y="2259932"/>
            <a:ext cx="10972800" cy="3866233"/>
          </a:xfrm>
          <a:prstGeom prst="rect">
            <a:avLst/>
          </a:prstGeom>
        </p:spPr>
        <p:txBody>
          <a:bodyPr vert="horz" lIns="91440" tIns="45720" rIns="91440" bIns="45720" rtlCol="0">
            <a:normAutofit/>
          </a:body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4" name="Footer Placeholder 3"/>
          <p:cNvSpPr>
            <a:spLocks noGrp="1"/>
          </p:cNvSpPr>
          <p:nvPr>
            <p:ph type="ftr" sz="quarter" idx="3"/>
          </p:nvPr>
        </p:nvSpPr>
        <p:spPr>
          <a:xfrm>
            <a:off x="5374357" y="439283"/>
            <a:ext cx="6208043" cy="365125"/>
          </a:xfrm>
          <a:prstGeom prst="rect">
            <a:avLst/>
          </a:prstGeom>
        </p:spPr>
        <p:txBody>
          <a:bodyPr vert="horz" lIns="91440" tIns="45720" rIns="91440" bIns="45720" rtlCol="0" anchor="ctr"/>
          <a:lstStyle>
            <a:lvl1pPr algn="r">
              <a:defRPr sz="1600">
                <a:solidFill>
                  <a:schemeClr val="bg1"/>
                </a:solidFill>
              </a:defRPr>
            </a:lvl1pPr>
          </a:lstStyle>
          <a:p>
            <a:endParaRPr lang="en-US"/>
          </a:p>
        </p:txBody>
      </p:sp>
    </p:spTree>
    <p:extLst>
      <p:ext uri="{BB962C8B-B14F-4D97-AF65-F5344CB8AC3E}">
        <p14:creationId xmlns:p14="http://schemas.microsoft.com/office/powerpoint/2010/main" val="36518634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sldNum="0" hdr="0" ftr="0" dt="0"/>
  <p:txStyles>
    <p:titleStyle>
      <a:lvl1pPr algn="l" defTabSz="609585" rtl="0" eaLnBrk="1" latinLnBrk="0" hangingPunct="1">
        <a:spcBef>
          <a:spcPct val="0"/>
        </a:spcBef>
        <a:buNone/>
        <a:defRPr sz="4800" b="1" i="0" kern="1200" baseline="0">
          <a:solidFill>
            <a:schemeClr val="tx1"/>
          </a:solidFill>
          <a:latin typeface="+mj-lt"/>
          <a:ea typeface="+mj-ea"/>
          <a:cs typeface="+mj-cs"/>
        </a:defRPr>
      </a:lvl1pPr>
    </p:titleStyle>
    <p:bodyStyle>
      <a:lvl1pPr marL="457189" indent="-457189" algn="l" defTabSz="609585" rtl="0" eaLnBrk="1" latinLnBrk="0" hangingPunct="1">
        <a:spcBef>
          <a:spcPct val="20000"/>
        </a:spcBef>
        <a:buSzPct val="100000"/>
        <a:buFontTx/>
        <a:buBlip>
          <a:blip r:embed="rId7"/>
        </a:buBlip>
        <a:defRPr sz="26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2667"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1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133"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133"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104775"/>
            <a:ext cx="10750550" cy="827088"/>
          </a:xfrm>
        </p:spPr>
        <p:txBody>
          <a:bodyPr>
            <a:normAutofit/>
          </a:bodyPr>
          <a:lstStyle/>
          <a:p>
            <a:r>
              <a:rPr lang="en-US" sz="3200" dirty="0"/>
              <a:t>VẤN ĐỀ</a:t>
            </a:r>
            <a:endParaRPr lang="ru-RU" sz="3200" dirty="0"/>
          </a:p>
        </p:txBody>
      </p:sp>
      <p:pic>
        <p:nvPicPr>
          <p:cNvPr id="4" name="Picture 3" descr="Icon&#10;&#10;Description automatically generated">
            <a:extLst>
              <a:ext uri="{FF2B5EF4-FFF2-40B4-BE49-F238E27FC236}">
                <a16:creationId xmlns:a16="http://schemas.microsoft.com/office/drawing/2014/main" id="{BF187C38-36F1-4285-A4D9-CC96C79FE5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412" y="1293752"/>
            <a:ext cx="617078" cy="617078"/>
          </a:xfrm>
          <a:prstGeom prst="rect">
            <a:avLst/>
          </a:prstGeom>
        </p:spPr>
      </p:pic>
      <p:sp>
        <p:nvSpPr>
          <p:cNvPr id="10" name="TextBox 9">
            <a:extLst>
              <a:ext uri="{FF2B5EF4-FFF2-40B4-BE49-F238E27FC236}">
                <a16:creationId xmlns:a16="http://schemas.microsoft.com/office/drawing/2014/main" id="{E2D45600-73BC-4D09-92CD-8897209E77C3}"/>
              </a:ext>
            </a:extLst>
          </p:cNvPr>
          <p:cNvSpPr txBox="1"/>
          <p:nvPr/>
        </p:nvSpPr>
        <p:spPr>
          <a:xfrm>
            <a:off x="1346489" y="2453941"/>
            <a:ext cx="9746756" cy="461665"/>
          </a:xfrm>
          <a:prstGeom prst="rect">
            <a:avLst/>
          </a:prstGeom>
          <a:noFill/>
        </p:spPr>
        <p:txBody>
          <a:bodyPr wrap="square">
            <a:spAutoFit/>
          </a:bodyPr>
          <a:lstStyle/>
          <a:p>
            <a:pPr algn="just"/>
            <a:r>
              <a:rPr lang="vi-VN" sz="2400" dirty="0">
                <a:latin typeface="+mj-lt"/>
              </a:rPr>
              <a:t>Công nghệ tạo thư rác đang phát triển cùng với các công cụ chống thư rác</a:t>
            </a:r>
            <a:endParaRPr lang="en-US" sz="2400" dirty="0"/>
          </a:p>
        </p:txBody>
      </p:sp>
      <p:pic>
        <p:nvPicPr>
          <p:cNvPr id="11" name="Picture 10" descr="Icon&#10;&#10;Description automatically generated">
            <a:extLst>
              <a:ext uri="{FF2B5EF4-FFF2-40B4-BE49-F238E27FC236}">
                <a16:creationId xmlns:a16="http://schemas.microsoft.com/office/drawing/2014/main" id="{3DAA8FA3-F70A-4D24-B216-79D99488A2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411" y="2364497"/>
            <a:ext cx="617078" cy="617078"/>
          </a:xfrm>
          <a:prstGeom prst="rect">
            <a:avLst/>
          </a:prstGeom>
        </p:spPr>
      </p:pic>
      <p:sp>
        <p:nvSpPr>
          <p:cNvPr id="13" name="TextBox 12">
            <a:extLst>
              <a:ext uri="{FF2B5EF4-FFF2-40B4-BE49-F238E27FC236}">
                <a16:creationId xmlns:a16="http://schemas.microsoft.com/office/drawing/2014/main" id="{3263BC6B-644E-4362-831F-66F4C828B54D}"/>
              </a:ext>
            </a:extLst>
          </p:cNvPr>
          <p:cNvSpPr txBox="1"/>
          <p:nvPr/>
        </p:nvSpPr>
        <p:spPr>
          <a:xfrm>
            <a:off x="1354431" y="1248567"/>
            <a:ext cx="9831736" cy="830997"/>
          </a:xfrm>
          <a:prstGeom prst="rect">
            <a:avLst/>
          </a:prstGeom>
          <a:noFill/>
        </p:spPr>
        <p:txBody>
          <a:bodyPr wrap="square">
            <a:spAutoFit/>
          </a:bodyPr>
          <a:lstStyle/>
          <a:p>
            <a:pPr algn="just"/>
            <a:r>
              <a:rPr lang="vi-VN" sz="2400" dirty="0" err="1">
                <a:latin typeface="+mj-lt"/>
              </a:rPr>
              <a:t>Email</a:t>
            </a:r>
            <a:r>
              <a:rPr lang="vi-VN" sz="2400" dirty="0">
                <a:latin typeface="+mj-lt"/>
              </a:rPr>
              <a:t> là một phương tiện giao tiếp phổ biến trên </a:t>
            </a:r>
            <a:r>
              <a:rPr lang="vi-VN" sz="2400" dirty="0" err="1">
                <a:latin typeface="+mj-lt"/>
              </a:rPr>
              <a:t>Internet</a:t>
            </a:r>
            <a:r>
              <a:rPr lang="vi-VN" sz="2400" dirty="0">
                <a:latin typeface="+mj-lt"/>
              </a:rPr>
              <a:t>, nhưng một phần lớn các </a:t>
            </a:r>
            <a:r>
              <a:rPr lang="vi-VN" sz="2400" dirty="0" err="1">
                <a:latin typeface="+mj-lt"/>
              </a:rPr>
              <a:t>email</a:t>
            </a:r>
            <a:r>
              <a:rPr lang="vi-VN" sz="2400" dirty="0">
                <a:latin typeface="+mj-lt"/>
              </a:rPr>
              <a:t> là thư rác.</a:t>
            </a:r>
            <a:endParaRPr lang="en-US" dirty="0"/>
          </a:p>
        </p:txBody>
      </p:sp>
      <p:pic>
        <p:nvPicPr>
          <p:cNvPr id="14" name="Picture 13" descr="Icon&#10;&#10;Description automatically generated">
            <a:extLst>
              <a:ext uri="{FF2B5EF4-FFF2-40B4-BE49-F238E27FC236}">
                <a16:creationId xmlns:a16="http://schemas.microsoft.com/office/drawing/2014/main" id="{72AE283C-7373-4038-B3EE-9FB9BA4EA8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411" y="3386583"/>
            <a:ext cx="617078" cy="617078"/>
          </a:xfrm>
          <a:prstGeom prst="rect">
            <a:avLst/>
          </a:prstGeom>
        </p:spPr>
      </p:pic>
      <p:sp>
        <p:nvSpPr>
          <p:cNvPr id="16" name="TextBox 15">
            <a:extLst>
              <a:ext uri="{FF2B5EF4-FFF2-40B4-BE49-F238E27FC236}">
                <a16:creationId xmlns:a16="http://schemas.microsoft.com/office/drawing/2014/main" id="{330AC7E2-243C-4152-BD92-972E71BB6CC0}"/>
              </a:ext>
            </a:extLst>
          </p:cNvPr>
          <p:cNvSpPr txBox="1"/>
          <p:nvPr/>
        </p:nvSpPr>
        <p:spPr>
          <a:xfrm>
            <a:off x="1292707" y="3416605"/>
            <a:ext cx="9893460" cy="830997"/>
          </a:xfrm>
          <a:prstGeom prst="rect">
            <a:avLst/>
          </a:prstGeom>
          <a:noFill/>
        </p:spPr>
        <p:txBody>
          <a:bodyPr wrap="square">
            <a:spAutoFit/>
          </a:bodyPr>
          <a:lstStyle/>
          <a:p>
            <a:pPr algn="just"/>
            <a:r>
              <a:rPr lang="vi-VN" sz="2400" dirty="0">
                <a:latin typeface="+mj-lt"/>
              </a:rPr>
              <a:t>Ứng dụng phương pháp học máy trong công việc lọc thư rác nhằm nâng cao độ chính xác và tốc độ xử lý và lọc thư.</a:t>
            </a:r>
            <a:endParaRPr lang="en-US" sz="2400" dirty="0">
              <a:latin typeface="+mj-lt"/>
            </a:endParaRPr>
          </a:p>
        </p:txBody>
      </p:sp>
    </p:spTree>
    <p:extLst>
      <p:ext uri="{BB962C8B-B14F-4D97-AF65-F5344CB8AC3E}">
        <p14:creationId xmlns:p14="http://schemas.microsoft.com/office/powerpoint/2010/main" val="39509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8F8098-FC81-4CEC-99C4-982716C09D97}"/>
              </a:ext>
            </a:extLst>
          </p:cNvPr>
          <p:cNvSpPr txBox="1"/>
          <p:nvPr/>
        </p:nvSpPr>
        <p:spPr>
          <a:xfrm>
            <a:off x="262327" y="170574"/>
            <a:ext cx="12074578" cy="584775"/>
          </a:xfrm>
          <a:prstGeom prst="rect">
            <a:avLst/>
          </a:prstGeom>
          <a:noFill/>
        </p:spPr>
        <p:txBody>
          <a:bodyPr wrap="square">
            <a:spAutoFit/>
          </a:bodyPr>
          <a:lstStyle/>
          <a:p>
            <a:r>
              <a:rPr lang="ru-RU" sz="3200" b="1">
                <a:latin typeface="+mj-lt"/>
                <a:ea typeface="+mj-ea"/>
                <a:cs typeface="+mj-cs"/>
              </a:rPr>
              <a:t>ПОДГОТОВКА ДАННЫХ И ПРОЕКТИРОВАНИЕ</a:t>
            </a:r>
            <a:r>
              <a:rPr lang="en-US" sz="3200" b="1">
                <a:latin typeface="+mj-lt"/>
                <a:ea typeface="+mj-ea"/>
                <a:cs typeface="+mj-cs"/>
              </a:rPr>
              <a:t> </a:t>
            </a:r>
            <a:r>
              <a:rPr lang="ru-RU" sz="3200" b="1">
                <a:latin typeface="+mj-lt"/>
                <a:ea typeface="+mj-ea"/>
                <a:cs typeface="+mj-cs"/>
              </a:rPr>
              <a:t>ПРИЛОЖЕНИЯ</a:t>
            </a:r>
            <a:endParaRPr lang="en-US" sz="3200" b="1">
              <a:latin typeface="+mj-lt"/>
              <a:ea typeface="+mj-ea"/>
              <a:cs typeface="+mj-cs"/>
            </a:endParaRPr>
          </a:p>
        </p:txBody>
      </p:sp>
      <p:sp>
        <p:nvSpPr>
          <p:cNvPr id="58" name="Google Shape;616;p30">
            <a:extLst>
              <a:ext uri="{FF2B5EF4-FFF2-40B4-BE49-F238E27FC236}">
                <a16:creationId xmlns:a16="http://schemas.microsoft.com/office/drawing/2014/main" id="{46760860-D7DC-46D0-88E7-18108D8CE10A}"/>
              </a:ext>
            </a:extLst>
          </p:cNvPr>
          <p:cNvSpPr/>
          <p:nvPr/>
        </p:nvSpPr>
        <p:spPr>
          <a:xfrm>
            <a:off x="1905396" y="3255029"/>
            <a:ext cx="2349104" cy="2579989"/>
          </a:xfrm>
          <a:prstGeom prst="rect">
            <a:avLst/>
          </a:prstGeom>
          <a:solidFill>
            <a:srgbClr val="00B0F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26;p30">
            <a:extLst>
              <a:ext uri="{FF2B5EF4-FFF2-40B4-BE49-F238E27FC236}">
                <a16:creationId xmlns:a16="http://schemas.microsoft.com/office/drawing/2014/main" id="{48125F51-D920-4A78-AD44-27E1655FA9AD}"/>
              </a:ext>
            </a:extLst>
          </p:cNvPr>
          <p:cNvSpPr/>
          <p:nvPr/>
        </p:nvSpPr>
        <p:spPr>
          <a:xfrm>
            <a:off x="2500552" y="2010521"/>
            <a:ext cx="1226399" cy="1253529"/>
          </a:xfrm>
          <a:prstGeom prst="ellipse">
            <a:avLst/>
          </a:prstGeom>
          <a:solidFill>
            <a:srgbClr val="00B0F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7;p30">
            <a:extLst>
              <a:ext uri="{FF2B5EF4-FFF2-40B4-BE49-F238E27FC236}">
                <a16:creationId xmlns:a16="http://schemas.microsoft.com/office/drawing/2014/main" id="{3D1C69BE-7538-4220-A73C-E64E1F11F933}"/>
              </a:ext>
            </a:extLst>
          </p:cNvPr>
          <p:cNvSpPr/>
          <p:nvPr/>
        </p:nvSpPr>
        <p:spPr>
          <a:xfrm>
            <a:off x="5420119" y="1587502"/>
            <a:ext cx="1226399" cy="1253529"/>
          </a:xfrm>
          <a:prstGeom prst="ellipse">
            <a:avLst/>
          </a:prstGeom>
          <a:solidFill>
            <a:srgbClr val="00B0F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28;p30">
            <a:extLst>
              <a:ext uri="{FF2B5EF4-FFF2-40B4-BE49-F238E27FC236}">
                <a16:creationId xmlns:a16="http://schemas.microsoft.com/office/drawing/2014/main" id="{C8C133DD-A4E6-442D-AFC4-6C78C6F1FA63}"/>
              </a:ext>
            </a:extLst>
          </p:cNvPr>
          <p:cNvSpPr/>
          <p:nvPr/>
        </p:nvSpPr>
        <p:spPr>
          <a:xfrm>
            <a:off x="8294524" y="1271777"/>
            <a:ext cx="1340734" cy="1253529"/>
          </a:xfrm>
          <a:prstGeom prst="ellipse">
            <a:avLst/>
          </a:prstGeom>
          <a:solidFill>
            <a:srgbClr val="00B0F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29;p30">
            <a:extLst>
              <a:ext uri="{FF2B5EF4-FFF2-40B4-BE49-F238E27FC236}">
                <a16:creationId xmlns:a16="http://schemas.microsoft.com/office/drawing/2014/main" id="{1A2926EF-9FBC-4D24-BB3F-C8D0EB4F29DB}"/>
              </a:ext>
            </a:extLst>
          </p:cNvPr>
          <p:cNvGrpSpPr/>
          <p:nvPr/>
        </p:nvGrpSpPr>
        <p:grpSpPr>
          <a:xfrm>
            <a:off x="5693691" y="1937148"/>
            <a:ext cx="603990" cy="617112"/>
            <a:chOff x="3671350" y="1353725"/>
            <a:chExt cx="1924800" cy="1924050"/>
          </a:xfrm>
        </p:grpSpPr>
        <p:sp>
          <p:nvSpPr>
            <p:cNvPr id="65" name="Google Shape;630;p30">
              <a:extLst>
                <a:ext uri="{FF2B5EF4-FFF2-40B4-BE49-F238E27FC236}">
                  <a16:creationId xmlns:a16="http://schemas.microsoft.com/office/drawing/2014/main" id="{B3B64735-B2DC-416B-A437-23265F2E18A6}"/>
                </a:ext>
              </a:extLst>
            </p:cNvPr>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31;p30">
              <a:extLst>
                <a:ext uri="{FF2B5EF4-FFF2-40B4-BE49-F238E27FC236}">
                  <a16:creationId xmlns:a16="http://schemas.microsoft.com/office/drawing/2014/main" id="{5BB5D58A-3ECD-4ED0-88C0-30A11AF12A6E}"/>
                </a:ext>
              </a:extLst>
            </p:cNvPr>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32;p30">
              <a:extLst>
                <a:ext uri="{FF2B5EF4-FFF2-40B4-BE49-F238E27FC236}">
                  <a16:creationId xmlns:a16="http://schemas.microsoft.com/office/drawing/2014/main" id="{FF4F8D55-5718-4C1C-8752-98128575B865}"/>
                </a:ext>
              </a:extLst>
            </p:cNvPr>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33;p30">
              <a:extLst>
                <a:ext uri="{FF2B5EF4-FFF2-40B4-BE49-F238E27FC236}">
                  <a16:creationId xmlns:a16="http://schemas.microsoft.com/office/drawing/2014/main" id="{6C38047E-6F6F-482B-863E-B453A82C76C9}"/>
                </a:ext>
              </a:extLst>
            </p:cNvPr>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34;p30">
              <a:extLst>
                <a:ext uri="{FF2B5EF4-FFF2-40B4-BE49-F238E27FC236}">
                  <a16:creationId xmlns:a16="http://schemas.microsoft.com/office/drawing/2014/main" id="{C8946863-78D3-4789-A9F7-025CFD68F0D8}"/>
                </a:ext>
              </a:extLst>
            </p:cNvPr>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635;p30">
            <a:extLst>
              <a:ext uri="{FF2B5EF4-FFF2-40B4-BE49-F238E27FC236}">
                <a16:creationId xmlns:a16="http://schemas.microsoft.com/office/drawing/2014/main" id="{4C40C53D-3AEA-4E1F-AF9F-11CDDA349297}"/>
              </a:ext>
            </a:extLst>
          </p:cNvPr>
          <p:cNvGrpSpPr/>
          <p:nvPr/>
        </p:nvGrpSpPr>
        <p:grpSpPr>
          <a:xfrm>
            <a:off x="8597258" y="1519258"/>
            <a:ext cx="678818" cy="636438"/>
            <a:chOff x="1869175" y="3274825"/>
            <a:chExt cx="1567275" cy="1571650"/>
          </a:xfrm>
        </p:grpSpPr>
        <p:sp>
          <p:nvSpPr>
            <p:cNvPr id="71" name="Google Shape;636;p30">
              <a:extLst>
                <a:ext uri="{FF2B5EF4-FFF2-40B4-BE49-F238E27FC236}">
                  <a16:creationId xmlns:a16="http://schemas.microsoft.com/office/drawing/2014/main" id="{7BA35AB8-C5BF-4F55-AA9E-1E7F6B5B1913}"/>
                </a:ext>
              </a:extLst>
            </p:cNvPr>
            <p:cNvSpPr/>
            <p:nvPr/>
          </p:nvSpPr>
          <p:spPr>
            <a:xfrm>
              <a:off x="2698025" y="4003000"/>
              <a:ext cx="738425" cy="840575"/>
            </a:xfrm>
            <a:custGeom>
              <a:avLst/>
              <a:gdLst/>
              <a:ahLst/>
              <a:cxnLst/>
              <a:rect l="l" t="t" r="r" b="b"/>
              <a:pathLst>
                <a:path w="29537" h="33623" extrusionOk="0">
                  <a:moveTo>
                    <a:pt x="18387" y="1"/>
                  </a:moveTo>
                  <a:lnTo>
                    <a:pt x="1" y="14652"/>
                  </a:lnTo>
                  <a:lnTo>
                    <a:pt x="1" y="33622"/>
                  </a:lnTo>
                  <a:lnTo>
                    <a:pt x="16403" y="19905"/>
                  </a:lnTo>
                  <a:lnTo>
                    <a:pt x="23232" y="26618"/>
                  </a:lnTo>
                  <a:lnTo>
                    <a:pt x="20314" y="26618"/>
                  </a:lnTo>
                  <a:cubicBezTo>
                    <a:pt x="19321" y="26618"/>
                    <a:pt x="18504" y="27435"/>
                    <a:pt x="18504" y="28427"/>
                  </a:cubicBezTo>
                  <a:cubicBezTo>
                    <a:pt x="18504" y="29478"/>
                    <a:pt x="19321" y="30295"/>
                    <a:pt x="20314" y="30295"/>
                  </a:cubicBezTo>
                  <a:lnTo>
                    <a:pt x="27727" y="30295"/>
                  </a:lnTo>
                  <a:cubicBezTo>
                    <a:pt x="28719" y="30295"/>
                    <a:pt x="29536" y="29478"/>
                    <a:pt x="29536" y="28427"/>
                  </a:cubicBezTo>
                  <a:lnTo>
                    <a:pt x="29536" y="21073"/>
                  </a:lnTo>
                  <a:cubicBezTo>
                    <a:pt x="29478" y="20139"/>
                    <a:pt x="28661" y="19321"/>
                    <a:pt x="27610" y="19321"/>
                  </a:cubicBezTo>
                  <a:cubicBezTo>
                    <a:pt x="26618" y="19321"/>
                    <a:pt x="25800" y="20139"/>
                    <a:pt x="25800" y="21189"/>
                  </a:cubicBezTo>
                  <a:lnTo>
                    <a:pt x="25800" y="24108"/>
                  </a:lnTo>
                  <a:lnTo>
                    <a:pt x="18387" y="16695"/>
                  </a:lnTo>
                  <a:lnTo>
                    <a:pt x="18387"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37;p30">
              <a:extLst>
                <a:ext uri="{FF2B5EF4-FFF2-40B4-BE49-F238E27FC236}">
                  <a16:creationId xmlns:a16="http://schemas.microsoft.com/office/drawing/2014/main" id="{03836CF5-D240-4CDE-A121-32CA66DB9F0A}"/>
                </a:ext>
              </a:extLst>
            </p:cNvPr>
            <p:cNvSpPr/>
            <p:nvPr/>
          </p:nvSpPr>
          <p:spPr>
            <a:xfrm>
              <a:off x="1869175" y="4003000"/>
              <a:ext cx="738400" cy="843475"/>
            </a:xfrm>
            <a:custGeom>
              <a:avLst/>
              <a:gdLst/>
              <a:ahLst/>
              <a:cxnLst/>
              <a:rect l="l" t="t" r="r" b="b"/>
              <a:pathLst>
                <a:path w="29536" h="33739" extrusionOk="0">
                  <a:moveTo>
                    <a:pt x="11091" y="1"/>
                  </a:moveTo>
                  <a:lnTo>
                    <a:pt x="11091" y="16695"/>
                  </a:lnTo>
                  <a:lnTo>
                    <a:pt x="3678" y="24108"/>
                  </a:lnTo>
                  <a:lnTo>
                    <a:pt x="3678" y="21189"/>
                  </a:lnTo>
                  <a:cubicBezTo>
                    <a:pt x="3678" y="20139"/>
                    <a:pt x="2860" y="19321"/>
                    <a:pt x="1810" y="19321"/>
                  </a:cubicBezTo>
                  <a:cubicBezTo>
                    <a:pt x="817" y="19321"/>
                    <a:pt x="0" y="20139"/>
                    <a:pt x="0" y="21189"/>
                  </a:cubicBezTo>
                  <a:lnTo>
                    <a:pt x="0" y="28544"/>
                  </a:lnTo>
                  <a:cubicBezTo>
                    <a:pt x="0" y="29536"/>
                    <a:pt x="817" y="30353"/>
                    <a:pt x="1810" y="30353"/>
                  </a:cubicBezTo>
                  <a:lnTo>
                    <a:pt x="9223" y="30353"/>
                  </a:lnTo>
                  <a:cubicBezTo>
                    <a:pt x="10215" y="30353"/>
                    <a:pt x="11032" y="29536"/>
                    <a:pt x="11032" y="28544"/>
                  </a:cubicBezTo>
                  <a:cubicBezTo>
                    <a:pt x="11032" y="27493"/>
                    <a:pt x="10215" y="26735"/>
                    <a:pt x="9223" y="26735"/>
                  </a:cubicBezTo>
                  <a:lnTo>
                    <a:pt x="6304" y="26735"/>
                  </a:lnTo>
                  <a:lnTo>
                    <a:pt x="13134" y="20022"/>
                  </a:lnTo>
                  <a:lnTo>
                    <a:pt x="29536" y="33739"/>
                  </a:lnTo>
                  <a:lnTo>
                    <a:pt x="29536" y="14769"/>
                  </a:lnTo>
                  <a:lnTo>
                    <a:pt x="11091"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38;p30">
              <a:extLst>
                <a:ext uri="{FF2B5EF4-FFF2-40B4-BE49-F238E27FC236}">
                  <a16:creationId xmlns:a16="http://schemas.microsoft.com/office/drawing/2014/main" id="{9AE36062-42E8-44A8-AFC0-6CD80D50F1C2}"/>
                </a:ext>
              </a:extLst>
            </p:cNvPr>
            <p:cNvSpPr/>
            <p:nvPr/>
          </p:nvSpPr>
          <p:spPr>
            <a:xfrm>
              <a:off x="2191675" y="3274825"/>
              <a:ext cx="919350" cy="1014225"/>
            </a:xfrm>
            <a:custGeom>
              <a:avLst/>
              <a:gdLst/>
              <a:ahLst/>
              <a:cxnLst/>
              <a:rect l="l" t="t" r="r" b="b"/>
              <a:pathLst>
                <a:path w="36774" h="40569" extrusionOk="0">
                  <a:moveTo>
                    <a:pt x="18394" y="1"/>
                  </a:moveTo>
                  <a:cubicBezTo>
                    <a:pt x="17920" y="1"/>
                    <a:pt x="17453" y="176"/>
                    <a:pt x="17103" y="526"/>
                  </a:cubicBezTo>
                  <a:lnTo>
                    <a:pt x="11908" y="5721"/>
                  </a:lnTo>
                  <a:cubicBezTo>
                    <a:pt x="11207" y="6422"/>
                    <a:pt x="11207" y="7589"/>
                    <a:pt x="11908" y="8348"/>
                  </a:cubicBezTo>
                  <a:cubicBezTo>
                    <a:pt x="12287" y="8698"/>
                    <a:pt x="12769" y="8873"/>
                    <a:pt x="13243" y="8873"/>
                  </a:cubicBezTo>
                  <a:cubicBezTo>
                    <a:pt x="13717" y="8873"/>
                    <a:pt x="14184" y="8698"/>
                    <a:pt x="14534" y="8348"/>
                  </a:cubicBezTo>
                  <a:lnTo>
                    <a:pt x="16577" y="6305"/>
                  </a:lnTo>
                  <a:lnTo>
                    <a:pt x="16577" y="12667"/>
                  </a:lnTo>
                  <a:lnTo>
                    <a:pt x="0" y="25917"/>
                  </a:lnTo>
                  <a:lnTo>
                    <a:pt x="18387" y="40568"/>
                  </a:lnTo>
                  <a:lnTo>
                    <a:pt x="36774" y="25917"/>
                  </a:lnTo>
                  <a:lnTo>
                    <a:pt x="20255" y="12667"/>
                  </a:lnTo>
                  <a:lnTo>
                    <a:pt x="20255" y="6305"/>
                  </a:lnTo>
                  <a:lnTo>
                    <a:pt x="22298" y="8348"/>
                  </a:lnTo>
                  <a:cubicBezTo>
                    <a:pt x="22648" y="8698"/>
                    <a:pt x="23115" y="8873"/>
                    <a:pt x="23582" y="8873"/>
                  </a:cubicBezTo>
                  <a:cubicBezTo>
                    <a:pt x="24049" y="8873"/>
                    <a:pt x="24516" y="8698"/>
                    <a:pt x="24866" y="8348"/>
                  </a:cubicBezTo>
                  <a:cubicBezTo>
                    <a:pt x="25625" y="7589"/>
                    <a:pt x="25625" y="6422"/>
                    <a:pt x="24866" y="5721"/>
                  </a:cubicBezTo>
                  <a:lnTo>
                    <a:pt x="19729" y="526"/>
                  </a:lnTo>
                  <a:cubicBezTo>
                    <a:pt x="19350" y="176"/>
                    <a:pt x="18868" y="1"/>
                    <a:pt x="18394"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639;p30">
            <a:extLst>
              <a:ext uri="{FF2B5EF4-FFF2-40B4-BE49-F238E27FC236}">
                <a16:creationId xmlns:a16="http://schemas.microsoft.com/office/drawing/2014/main" id="{9F615A8D-C2F8-4928-B702-FA0448F09B3D}"/>
              </a:ext>
            </a:extLst>
          </p:cNvPr>
          <p:cNvGrpSpPr/>
          <p:nvPr/>
        </p:nvGrpSpPr>
        <p:grpSpPr>
          <a:xfrm>
            <a:off x="2834955" y="2335678"/>
            <a:ext cx="489985" cy="730308"/>
            <a:chOff x="2070549" y="767325"/>
            <a:chExt cx="1106150" cy="1613000"/>
          </a:xfrm>
        </p:grpSpPr>
        <p:sp>
          <p:nvSpPr>
            <p:cNvPr id="75" name="Google Shape;640;p30">
              <a:extLst>
                <a:ext uri="{FF2B5EF4-FFF2-40B4-BE49-F238E27FC236}">
                  <a16:creationId xmlns:a16="http://schemas.microsoft.com/office/drawing/2014/main" id="{1F3696B7-3380-46C8-B94A-F6AB29920896}"/>
                </a:ext>
              </a:extLst>
            </p:cNvPr>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41;p30">
              <a:extLst>
                <a:ext uri="{FF2B5EF4-FFF2-40B4-BE49-F238E27FC236}">
                  <a16:creationId xmlns:a16="http://schemas.microsoft.com/office/drawing/2014/main" id="{FF1E0758-C59D-491F-9787-6C6AFC55EE0E}"/>
                </a:ext>
              </a:extLst>
            </p:cNvPr>
            <p:cNvSpPr/>
            <p:nvPr/>
          </p:nvSpPr>
          <p:spPr>
            <a:xfrm>
              <a:off x="2341975" y="887476"/>
              <a:ext cx="323974"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42;p30">
              <a:extLst>
                <a:ext uri="{FF2B5EF4-FFF2-40B4-BE49-F238E27FC236}">
                  <a16:creationId xmlns:a16="http://schemas.microsoft.com/office/drawing/2014/main" id="{DDAD8280-65BE-4F9D-92DF-3109B59CFEBA}"/>
                </a:ext>
              </a:extLst>
            </p:cNvPr>
            <p:cNvSpPr/>
            <p:nvPr/>
          </p:nvSpPr>
          <p:spPr>
            <a:xfrm>
              <a:off x="2070549"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8" name="Google Shape;616;p30">
            <a:extLst>
              <a:ext uri="{FF2B5EF4-FFF2-40B4-BE49-F238E27FC236}">
                <a16:creationId xmlns:a16="http://schemas.microsoft.com/office/drawing/2014/main" id="{7D93B163-E7D1-497B-AC9E-57CECFB9FA27}"/>
              </a:ext>
            </a:extLst>
          </p:cNvPr>
          <p:cNvSpPr/>
          <p:nvPr/>
        </p:nvSpPr>
        <p:spPr>
          <a:xfrm>
            <a:off x="4858769" y="2817530"/>
            <a:ext cx="2349104" cy="2873907"/>
          </a:xfrm>
          <a:prstGeom prst="rect">
            <a:avLst/>
          </a:prstGeom>
          <a:solidFill>
            <a:srgbClr val="00B0F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616;p30">
            <a:extLst>
              <a:ext uri="{FF2B5EF4-FFF2-40B4-BE49-F238E27FC236}">
                <a16:creationId xmlns:a16="http://schemas.microsoft.com/office/drawing/2014/main" id="{01B30E64-4C7A-4B92-A557-AC8DF3409C44}"/>
              </a:ext>
            </a:extLst>
          </p:cNvPr>
          <p:cNvSpPr/>
          <p:nvPr/>
        </p:nvSpPr>
        <p:spPr>
          <a:xfrm>
            <a:off x="7865862" y="2515654"/>
            <a:ext cx="2349103" cy="2983953"/>
          </a:xfrm>
          <a:prstGeom prst="rect">
            <a:avLst/>
          </a:prstGeom>
          <a:solidFill>
            <a:srgbClr val="00B0F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TextBox 79">
            <a:extLst>
              <a:ext uri="{FF2B5EF4-FFF2-40B4-BE49-F238E27FC236}">
                <a16:creationId xmlns:a16="http://schemas.microsoft.com/office/drawing/2014/main" id="{B32E2417-6FB5-4AE4-A7D1-8FFDE4E2DB76}"/>
              </a:ext>
            </a:extLst>
          </p:cNvPr>
          <p:cNvSpPr txBox="1"/>
          <p:nvPr/>
        </p:nvSpPr>
        <p:spPr>
          <a:xfrm>
            <a:off x="1929704" y="1654375"/>
            <a:ext cx="2666412" cy="369332"/>
          </a:xfrm>
          <a:prstGeom prst="rect">
            <a:avLst/>
          </a:prstGeom>
          <a:noFill/>
        </p:spPr>
        <p:txBody>
          <a:bodyPr wrap="square">
            <a:spAutoFit/>
          </a:bodyPr>
          <a:lstStyle/>
          <a:p>
            <a:r>
              <a:rPr lang="ru-RU" sz="1800" b="1" i="0" dirty="0">
                <a:solidFill>
                  <a:srgbClr val="000000"/>
                </a:solidFill>
                <a:effectLst/>
                <a:latin typeface="+mj-lt"/>
                <a:ea typeface="Calibri" panose="020F0502020204030204" pitchFamily="34" charset="0"/>
                <a:cs typeface="Times New Roman" panose="02020603050405020304" pitchFamily="18" charset="0"/>
              </a:rPr>
              <a:t>ПОДГОТОВКА ДАННЫХ </a:t>
            </a:r>
            <a:endParaRPr lang="en-US" dirty="0">
              <a:latin typeface="+mj-lt"/>
            </a:endParaRPr>
          </a:p>
        </p:txBody>
      </p:sp>
      <p:sp>
        <p:nvSpPr>
          <p:cNvPr id="81" name="TextBox 80">
            <a:extLst>
              <a:ext uri="{FF2B5EF4-FFF2-40B4-BE49-F238E27FC236}">
                <a16:creationId xmlns:a16="http://schemas.microsoft.com/office/drawing/2014/main" id="{274BC344-48ED-46A5-92CF-E1C6AE20603E}"/>
              </a:ext>
            </a:extLst>
          </p:cNvPr>
          <p:cNvSpPr txBox="1"/>
          <p:nvPr/>
        </p:nvSpPr>
        <p:spPr>
          <a:xfrm>
            <a:off x="2057826" y="3358572"/>
            <a:ext cx="2164195" cy="2308324"/>
          </a:xfrm>
          <a:prstGeom prst="rect">
            <a:avLst/>
          </a:prstGeom>
          <a:noFill/>
        </p:spPr>
        <p:txBody>
          <a:bodyPr wrap="square">
            <a:spAutoFit/>
          </a:bodyPr>
          <a:lstStyle/>
          <a:p>
            <a:pPr marR="0" algn="just">
              <a:spcBef>
                <a:spcPts val="0"/>
              </a:spcBef>
              <a:spcAft>
                <a:spcPts val="0"/>
              </a:spcAft>
              <a:tabLst>
                <a:tab pos="57150" algn="l"/>
              </a:tabLst>
            </a:pPr>
            <a:r>
              <a:rPr lang="ru-RU" sz="1800" dirty="0">
                <a:latin typeface="+mj-lt"/>
              </a:rPr>
              <a:t>Набор</a:t>
            </a:r>
            <a:r>
              <a:rPr lang="en-US" sz="1800" dirty="0">
                <a:latin typeface="+mj-lt"/>
              </a:rPr>
              <a:t> </a:t>
            </a:r>
            <a:r>
              <a:rPr lang="ru-RU" sz="1800" dirty="0">
                <a:latin typeface="+mj-lt"/>
              </a:rPr>
              <a:t>исходных данных разделён на 2 файла: обучающий (включая 4389 сообщений) и тестовый (включая 1463 сообщений).</a:t>
            </a:r>
          </a:p>
        </p:txBody>
      </p:sp>
      <p:sp>
        <p:nvSpPr>
          <p:cNvPr id="83" name="TextBox 82">
            <a:extLst>
              <a:ext uri="{FF2B5EF4-FFF2-40B4-BE49-F238E27FC236}">
                <a16:creationId xmlns:a16="http://schemas.microsoft.com/office/drawing/2014/main" id="{0C879C19-2586-4CB3-831D-1E750DE6DF59}"/>
              </a:ext>
            </a:extLst>
          </p:cNvPr>
          <p:cNvSpPr txBox="1"/>
          <p:nvPr/>
        </p:nvSpPr>
        <p:spPr>
          <a:xfrm>
            <a:off x="4585579" y="1260289"/>
            <a:ext cx="2767722" cy="369332"/>
          </a:xfrm>
          <a:prstGeom prst="rect">
            <a:avLst/>
          </a:prstGeom>
          <a:noFill/>
        </p:spPr>
        <p:txBody>
          <a:bodyPr wrap="square">
            <a:spAutoFit/>
          </a:bodyPr>
          <a:lstStyle/>
          <a:p>
            <a:r>
              <a:rPr lang="ru-RU" b="1" dirty="0">
                <a:latin typeface="+mj-lt"/>
              </a:rPr>
              <a:t>ОБУЧЕНИЕ АЛГОРИТМОВ</a:t>
            </a:r>
            <a:endParaRPr lang="en-US" b="1" dirty="0"/>
          </a:p>
        </p:txBody>
      </p:sp>
      <p:sp>
        <p:nvSpPr>
          <p:cNvPr id="85" name="TextBox 84">
            <a:extLst>
              <a:ext uri="{FF2B5EF4-FFF2-40B4-BE49-F238E27FC236}">
                <a16:creationId xmlns:a16="http://schemas.microsoft.com/office/drawing/2014/main" id="{8965DBBD-780C-46CF-B659-B8E01B652CF7}"/>
              </a:ext>
            </a:extLst>
          </p:cNvPr>
          <p:cNvSpPr txBox="1"/>
          <p:nvPr/>
        </p:nvSpPr>
        <p:spPr>
          <a:xfrm>
            <a:off x="4858768" y="2829115"/>
            <a:ext cx="2349103" cy="2862322"/>
          </a:xfrm>
          <a:prstGeom prst="rect">
            <a:avLst/>
          </a:prstGeom>
          <a:noFill/>
        </p:spPr>
        <p:txBody>
          <a:bodyPr wrap="square">
            <a:spAutoFit/>
          </a:bodyPr>
          <a:lstStyle/>
          <a:p>
            <a:pPr algn="just"/>
            <a:r>
              <a:rPr lang="ru-RU" dirty="0">
                <a:latin typeface="+mj-lt"/>
              </a:rPr>
              <a:t>Использование 3 алгоритмов: дерево принятий решения, наивный байесовский классификатор и метод к-ближайших соседей.</a:t>
            </a:r>
          </a:p>
          <a:p>
            <a:pPr algn="just"/>
            <a:r>
              <a:rPr lang="ru-RU" dirty="0">
                <a:latin typeface="+mj-lt"/>
              </a:rPr>
              <a:t>Анализ результатов и выбор лучшей модели.</a:t>
            </a:r>
            <a:endParaRPr lang="en-US" dirty="0">
              <a:latin typeface="+mj-lt"/>
            </a:endParaRPr>
          </a:p>
        </p:txBody>
      </p:sp>
      <p:sp>
        <p:nvSpPr>
          <p:cNvPr id="87" name="TextBox 86">
            <a:extLst>
              <a:ext uri="{FF2B5EF4-FFF2-40B4-BE49-F238E27FC236}">
                <a16:creationId xmlns:a16="http://schemas.microsoft.com/office/drawing/2014/main" id="{BF753F77-7514-4A39-91F0-59970EB295EC}"/>
              </a:ext>
            </a:extLst>
          </p:cNvPr>
          <p:cNvSpPr txBox="1"/>
          <p:nvPr/>
        </p:nvSpPr>
        <p:spPr>
          <a:xfrm>
            <a:off x="7556500" y="942249"/>
            <a:ext cx="3102490" cy="369332"/>
          </a:xfrm>
          <a:prstGeom prst="rect">
            <a:avLst/>
          </a:prstGeom>
          <a:noFill/>
        </p:spPr>
        <p:txBody>
          <a:bodyPr wrap="square">
            <a:spAutoFit/>
          </a:bodyPr>
          <a:lstStyle/>
          <a:p>
            <a:r>
              <a:rPr lang="ru-RU" b="1" dirty="0">
                <a:latin typeface="+mj-lt"/>
              </a:rPr>
              <a:t>РЕАЛИЗАЦИЯ ПРИЛОЖЕНИЯ </a:t>
            </a:r>
            <a:endParaRPr lang="en-US" b="1" dirty="0">
              <a:latin typeface="+mj-lt"/>
            </a:endParaRPr>
          </a:p>
        </p:txBody>
      </p:sp>
      <p:sp>
        <p:nvSpPr>
          <p:cNvPr id="88" name="TextBox 87">
            <a:extLst>
              <a:ext uri="{FF2B5EF4-FFF2-40B4-BE49-F238E27FC236}">
                <a16:creationId xmlns:a16="http://schemas.microsoft.com/office/drawing/2014/main" id="{6CB57BBD-DA3E-44D0-9951-6928B7518F98}"/>
              </a:ext>
            </a:extLst>
          </p:cNvPr>
          <p:cNvSpPr txBox="1"/>
          <p:nvPr/>
        </p:nvSpPr>
        <p:spPr>
          <a:xfrm>
            <a:off x="7865860" y="2637285"/>
            <a:ext cx="2349103" cy="2862322"/>
          </a:xfrm>
          <a:prstGeom prst="rect">
            <a:avLst/>
          </a:prstGeom>
          <a:noFill/>
        </p:spPr>
        <p:txBody>
          <a:bodyPr wrap="square">
            <a:spAutoFit/>
          </a:bodyPr>
          <a:lstStyle/>
          <a:p>
            <a:pPr algn="just"/>
            <a:r>
              <a:rPr lang="ru-RU" dirty="0">
                <a:latin typeface="+mj-lt"/>
              </a:rPr>
              <a:t>Реализация при-</a:t>
            </a:r>
            <a:r>
              <a:rPr lang="ru-RU" dirty="0" err="1">
                <a:latin typeface="+mj-lt"/>
              </a:rPr>
              <a:t>ния</a:t>
            </a:r>
            <a:r>
              <a:rPr lang="ru-RU" dirty="0">
                <a:latin typeface="+mj-lt"/>
              </a:rPr>
              <a:t> и пользовательского интерфейса  на выбранной модели с использованием язык программирования</a:t>
            </a:r>
            <a:r>
              <a:rPr lang="en-US" dirty="0">
                <a:latin typeface="+mj-lt"/>
              </a:rPr>
              <a:t> Python, </a:t>
            </a:r>
            <a:r>
              <a:rPr lang="ru-RU" dirty="0">
                <a:latin typeface="+mj-lt"/>
              </a:rPr>
              <a:t>фреймворк Flask</a:t>
            </a:r>
            <a:r>
              <a:rPr lang="en-US" dirty="0">
                <a:latin typeface="+mj-lt"/>
              </a:rPr>
              <a:t>…</a:t>
            </a:r>
            <a:endParaRPr lang="ru-RU" dirty="0">
              <a:latin typeface="+mj-lt"/>
            </a:endParaRPr>
          </a:p>
          <a:p>
            <a:pPr algn="just"/>
            <a:r>
              <a:rPr lang="ru-RU" dirty="0">
                <a:latin typeface="+mj-lt"/>
              </a:rPr>
              <a:t>Тестирование работы приложения.</a:t>
            </a:r>
            <a:endParaRPr lang="en-US" dirty="0">
              <a:latin typeface="+mj-lt"/>
            </a:endParaRPr>
          </a:p>
        </p:txBody>
      </p:sp>
      <p:sp>
        <p:nvSpPr>
          <p:cNvPr id="32" name="Google Shape;3833;p44">
            <a:extLst>
              <a:ext uri="{FF2B5EF4-FFF2-40B4-BE49-F238E27FC236}">
                <a16:creationId xmlns:a16="http://schemas.microsoft.com/office/drawing/2014/main" id="{69E052B1-7B8B-4CC1-9FD6-D6C47E39CA55}"/>
              </a:ext>
            </a:extLst>
          </p:cNvPr>
          <p:cNvSpPr/>
          <p:nvPr/>
        </p:nvSpPr>
        <p:spPr>
          <a:xfrm rot="11173007" flipH="1">
            <a:off x="4047829" y="5728485"/>
            <a:ext cx="1017609" cy="621254"/>
          </a:xfrm>
          <a:custGeom>
            <a:avLst/>
            <a:gdLst/>
            <a:ahLst/>
            <a:cxnLst/>
            <a:rect l="l" t="t" r="r" b="b"/>
            <a:pathLst>
              <a:path w="2706" h="1733" extrusionOk="0">
                <a:moveTo>
                  <a:pt x="1094" y="0"/>
                </a:moveTo>
                <a:cubicBezTo>
                  <a:pt x="689" y="0"/>
                  <a:pt x="279" y="180"/>
                  <a:pt x="1" y="578"/>
                </a:cubicBezTo>
                <a:lnTo>
                  <a:pt x="405" y="809"/>
                </a:lnTo>
                <a:cubicBezTo>
                  <a:pt x="587" y="568"/>
                  <a:pt x="845" y="459"/>
                  <a:pt x="1100" y="459"/>
                </a:cubicBezTo>
                <a:cubicBezTo>
                  <a:pt x="1532" y="459"/>
                  <a:pt x="1955" y="770"/>
                  <a:pt x="1992" y="1278"/>
                </a:cubicBezTo>
                <a:lnTo>
                  <a:pt x="1754" y="1278"/>
                </a:lnTo>
                <a:lnTo>
                  <a:pt x="2215" y="1732"/>
                </a:lnTo>
                <a:lnTo>
                  <a:pt x="2706" y="1278"/>
                </a:lnTo>
                <a:lnTo>
                  <a:pt x="2460" y="1278"/>
                </a:lnTo>
                <a:cubicBezTo>
                  <a:pt x="2415" y="484"/>
                  <a:pt x="1760" y="0"/>
                  <a:pt x="1094" y="0"/>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833;p44">
            <a:extLst>
              <a:ext uri="{FF2B5EF4-FFF2-40B4-BE49-F238E27FC236}">
                <a16:creationId xmlns:a16="http://schemas.microsoft.com/office/drawing/2014/main" id="{6FB2B881-185C-4619-8A97-1CCDDBFB89FD}"/>
              </a:ext>
            </a:extLst>
          </p:cNvPr>
          <p:cNvSpPr/>
          <p:nvPr/>
        </p:nvSpPr>
        <p:spPr>
          <a:xfrm rot="18858385">
            <a:off x="6985574" y="2158476"/>
            <a:ext cx="976398" cy="597663"/>
          </a:xfrm>
          <a:custGeom>
            <a:avLst/>
            <a:gdLst/>
            <a:ahLst/>
            <a:cxnLst/>
            <a:rect l="l" t="t" r="r" b="b"/>
            <a:pathLst>
              <a:path w="2706" h="1733" extrusionOk="0">
                <a:moveTo>
                  <a:pt x="1094" y="0"/>
                </a:moveTo>
                <a:cubicBezTo>
                  <a:pt x="689" y="0"/>
                  <a:pt x="279" y="180"/>
                  <a:pt x="1" y="578"/>
                </a:cubicBezTo>
                <a:lnTo>
                  <a:pt x="405" y="809"/>
                </a:lnTo>
                <a:cubicBezTo>
                  <a:pt x="587" y="568"/>
                  <a:pt x="845" y="459"/>
                  <a:pt x="1100" y="459"/>
                </a:cubicBezTo>
                <a:cubicBezTo>
                  <a:pt x="1532" y="459"/>
                  <a:pt x="1955" y="770"/>
                  <a:pt x="1992" y="1278"/>
                </a:cubicBezTo>
                <a:lnTo>
                  <a:pt x="1754" y="1278"/>
                </a:lnTo>
                <a:lnTo>
                  <a:pt x="2215" y="1732"/>
                </a:lnTo>
                <a:lnTo>
                  <a:pt x="2706" y="1278"/>
                </a:lnTo>
                <a:lnTo>
                  <a:pt x="2460" y="1278"/>
                </a:lnTo>
                <a:cubicBezTo>
                  <a:pt x="2415" y="484"/>
                  <a:pt x="1760" y="0"/>
                  <a:pt x="1094" y="0"/>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6210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8F8098-FC81-4CEC-99C4-982716C09D97}"/>
              </a:ext>
            </a:extLst>
          </p:cNvPr>
          <p:cNvSpPr txBox="1"/>
          <p:nvPr/>
        </p:nvSpPr>
        <p:spPr>
          <a:xfrm>
            <a:off x="262327" y="170574"/>
            <a:ext cx="12074578" cy="584775"/>
          </a:xfrm>
          <a:prstGeom prst="rect">
            <a:avLst/>
          </a:prstGeom>
          <a:noFill/>
        </p:spPr>
        <p:txBody>
          <a:bodyPr wrap="square">
            <a:spAutoFit/>
          </a:bodyPr>
          <a:lstStyle/>
          <a:p>
            <a:r>
              <a:rPr lang="ru-RU" sz="3200" b="1">
                <a:latin typeface="+mj-lt"/>
                <a:ea typeface="+mj-ea"/>
                <a:cs typeface="+mj-cs"/>
              </a:rPr>
              <a:t>ПОДГОТОВКА ДАННЫХ И ПРОЕКТИРОВАНИЕ</a:t>
            </a:r>
            <a:r>
              <a:rPr lang="en-US" sz="3200" b="1">
                <a:latin typeface="+mj-lt"/>
                <a:ea typeface="+mj-ea"/>
                <a:cs typeface="+mj-cs"/>
              </a:rPr>
              <a:t> </a:t>
            </a:r>
            <a:r>
              <a:rPr lang="ru-RU" sz="3200" b="1">
                <a:latin typeface="+mj-lt"/>
                <a:ea typeface="+mj-ea"/>
                <a:cs typeface="+mj-cs"/>
              </a:rPr>
              <a:t>ПРИЛОЖЕНИЯ</a:t>
            </a:r>
            <a:endParaRPr lang="en-US" sz="3200" b="1">
              <a:latin typeface="+mj-lt"/>
              <a:ea typeface="+mj-ea"/>
              <a:cs typeface="+mj-cs"/>
            </a:endParaRPr>
          </a:p>
        </p:txBody>
      </p:sp>
      <p:sp>
        <p:nvSpPr>
          <p:cNvPr id="6" name="TextBox 5">
            <a:extLst>
              <a:ext uri="{FF2B5EF4-FFF2-40B4-BE49-F238E27FC236}">
                <a16:creationId xmlns:a16="http://schemas.microsoft.com/office/drawing/2014/main" id="{966C9018-3A4C-48B9-BD46-C886869DB906}"/>
              </a:ext>
            </a:extLst>
          </p:cNvPr>
          <p:cNvSpPr txBox="1"/>
          <p:nvPr/>
        </p:nvSpPr>
        <p:spPr>
          <a:xfrm>
            <a:off x="262326" y="832294"/>
            <a:ext cx="5483955" cy="892552"/>
          </a:xfrm>
          <a:prstGeom prst="rect">
            <a:avLst/>
          </a:prstGeom>
          <a:noFill/>
        </p:spPr>
        <p:txBody>
          <a:bodyPr wrap="square">
            <a:spAutoFit/>
          </a:bodyPr>
          <a:lstStyle/>
          <a:p>
            <a:pPr algn="just"/>
            <a:r>
              <a:rPr lang="ru-RU" sz="2400" b="1" dirty="0">
                <a:latin typeface="+mj-lt"/>
                <a:ea typeface="+mj-ea"/>
                <a:cs typeface="+mj-cs"/>
              </a:rPr>
              <a:t>Построение моделей фильтрации спам</a:t>
            </a:r>
            <a:endParaRPr lang="en-US" sz="2400" b="1" dirty="0">
              <a:latin typeface="+mj-lt"/>
              <a:ea typeface="+mj-ea"/>
              <a:cs typeface="+mj-cs"/>
            </a:endParaRPr>
          </a:p>
          <a:p>
            <a:endParaRPr lang="en-US" sz="2800" b="1" dirty="0">
              <a:latin typeface="+mj-lt"/>
              <a:ea typeface="+mj-ea"/>
              <a:cs typeface="+mj-cs"/>
            </a:endParaRPr>
          </a:p>
        </p:txBody>
      </p:sp>
      <p:pic>
        <p:nvPicPr>
          <p:cNvPr id="5" name="Picture 4">
            <a:extLst>
              <a:ext uri="{FF2B5EF4-FFF2-40B4-BE49-F238E27FC236}">
                <a16:creationId xmlns:a16="http://schemas.microsoft.com/office/drawing/2014/main" id="{AD2FD004-F401-406B-8808-B8BA593B1B0D}"/>
              </a:ext>
            </a:extLst>
          </p:cNvPr>
          <p:cNvPicPr/>
          <p:nvPr/>
        </p:nvPicPr>
        <p:blipFill rotWithShape="1">
          <a:blip r:embed="rId3">
            <a:extLst>
              <a:ext uri="{28A0092B-C50C-407E-A947-70E740481C1C}">
                <a14:useLocalDpi xmlns:a14="http://schemas.microsoft.com/office/drawing/2010/main" val="0"/>
              </a:ext>
            </a:extLst>
          </a:blip>
          <a:srcRect t="14469"/>
          <a:stretch/>
        </p:blipFill>
        <p:spPr bwMode="auto">
          <a:xfrm>
            <a:off x="6452135" y="931519"/>
            <a:ext cx="5130265" cy="5755907"/>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ADC4BB1A-7652-4611-BB37-AD02A303B0C5}"/>
              </a:ext>
            </a:extLst>
          </p:cNvPr>
          <p:cNvPicPr/>
          <p:nvPr/>
        </p:nvPicPr>
        <p:blipFill>
          <a:blip r:embed="rId4"/>
          <a:stretch>
            <a:fillRect/>
          </a:stretch>
        </p:blipFill>
        <p:spPr>
          <a:xfrm>
            <a:off x="1344324" y="1801791"/>
            <a:ext cx="4536711" cy="3654232"/>
          </a:xfrm>
          <a:prstGeom prst="rect">
            <a:avLst/>
          </a:prstGeom>
        </p:spPr>
      </p:pic>
      <p:sp>
        <p:nvSpPr>
          <p:cNvPr id="37" name="TextBox 36">
            <a:extLst>
              <a:ext uri="{FF2B5EF4-FFF2-40B4-BE49-F238E27FC236}">
                <a16:creationId xmlns:a16="http://schemas.microsoft.com/office/drawing/2014/main" id="{0F8925ED-DB38-4134-BBDF-C60AC49B0BD6}"/>
              </a:ext>
            </a:extLst>
          </p:cNvPr>
          <p:cNvSpPr txBox="1"/>
          <p:nvPr/>
        </p:nvSpPr>
        <p:spPr>
          <a:xfrm>
            <a:off x="1802482" y="5348302"/>
            <a:ext cx="2988593" cy="369332"/>
          </a:xfrm>
          <a:prstGeom prst="rect">
            <a:avLst/>
          </a:prstGeom>
          <a:noFill/>
        </p:spPr>
        <p:txBody>
          <a:bodyPr wrap="square">
            <a:spAutoFit/>
          </a:bodyPr>
          <a:lstStyle/>
          <a:p>
            <a:r>
              <a:rPr lang="ru-RU" sz="1800" dirty="0">
                <a:latin typeface="+mj-lt"/>
                <a:ea typeface="+mj-ea"/>
                <a:cs typeface="+mj-cs"/>
              </a:rPr>
              <a:t>Предварительная обработка</a:t>
            </a:r>
            <a:endParaRPr lang="en-US" dirty="0"/>
          </a:p>
        </p:txBody>
      </p:sp>
      <p:sp>
        <p:nvSpPr>
          <p:cNvPr id="40" name="TextBox 39">
            <a:extLst>
              <a:ext uri="{FF2B5EF4-FFF2-40B4-BE49-F238E27FC236}">
                <a16:creationId xmlns:a16="http://schemas.microsoft.com/office/drawing/2014/main" id="{EBD6FA5E-2104-41DE-8DD1-919EDF920965}"/>
              </a:ext>
            </a:extLst>
          </p:cNvPr>
          <p:cNvSpPr txBox="1"/>
          <p:nvPr/>
        </p:nvSpPr>
        <p:spPr>
          <a:xfrm>
            <a:off x="4568642" y="6448900"/>
            <a:ext cx="3909736" cy="369332"/>
          </a:xfrm>
          <a:prstGeom prst="rect">
            <a:avLst/>
          </a:prstGeom>
          <a:noFill/>
        </p:spPr>
        <p:txBody>
          <a:bodyPr wrap="square">
            <a:spAutoFit/>
          </a:bodyPr>
          <a:lstStyle/>
          <a:p>
            <a:r>
              <a:rPr lang="ru-RU" sz="1800" dirty="0">
                <a:latin typeface="+mj-lt"/>
                <a:ea typeface="+mj-ea"/>
                <a:cs typeface="+mj-cs"/>
              </a:rPr>
              <a:t>Схема проектирования моделей</a:t>
            </a:r>
            <a:endParaRPr lang="en-US" dirty="0"/>
          </a:p>
        </p:txBody>
      </p:sp>
    </p:spTree>
    <p:extLst>
      <p:ext uri="{BB962C8B-B14F-4D97-AF65-F5344CB8AC3E}">
        <p14:creationId xmlns:p14="http://schemas.microsoft.com/office/powerpoint/2010/main" val="84055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8F8098-FC81-4CEC-99C4-982716C09D97}"/>
              </a:ext>
            </a:extLst>
          </p:cNvPr>
          <p:cNvSpPr txBox="1"/>
          <p:nvPr/>
        </p:nvSpPr>
        <p:spPr>
          <a:xfrm>
            <a:off x="262327" y="170574"/>
            <a:ext cx="12074578" cy="584775"/>
          </a:xfrm>
          <a:prstGeom prst="rect">
            <a:avLst/>
          </a:prstGeom>
          <a:noFill/>
        </p:spPr>
        <p:txBody>
          <a:bodyPr wrap="square">
            <a:spAutoFit/>
          </a:bodyPr>
          <a:lstStyle/>
          <a:p>
            <a:r>
              <a:rPr lang="ru-RU" sz="3200" b="1">
                <a:latin typeface="+mj-lt"/>
                <a:ea typeface="+mj-ea"/>
                <a:cs typeface="+mj-cs"/>
              </a:rPr>
              <a:t>ПОДГОТОВКА ДАННЫХ И ПРОЕКТИРОВАНИЕ</a:t>
            </a:r>
            <a:r>
              <a:rPr lang="en-US" sz="3200" b="1">
                <a:latin typeface="+mj-lt"/>
                <a:ea typeface="+mj-ea"/>
                <a:cs typeface="+mj-cs"/>
              </a:rPr>
              <a:t> </a:t>
            </a:r>
            <a:r>
              <a:rPr lang="ru-RU" sz="3200" b="1">
                <a:latin typeface="+mj-lt"/>
                <a:ea typeface="+mj-ea"/>
                <a:cs typeface="+mj-cs"/>
              </a:rPr>
              <a:t>ПРИЛОЖЕНИЯ</a:t>
            </a:r>
            <a:endParaRPr lang="en-US" sz="3200" b="1">
              <a:latin typeface="+mj-lt"/>
              <a:ea typeface="+mj-ea"/>
              <a:cs typeface="+mj-cs"/>
            </a:endParaRPr>
          </a:p>
        </p:txBody>
      </p:sp>
      <p:sp>
        <p:nvSpPr>
          <p:cNvPr id="6" name="TextBox 5">
            <a:extLst>
              <a:ext uri="{FF2B5EF4-FFF2-40B4-BE49-F238E27FC236}">
                <a16:creationId xmlns:a16="http://schemas.microsoft.com/office/drawing/2014/main" id="{966C9018-3A4C-48B9-BD46-C886869DB906}"/>
              </a:ext>
            </a:extLst>
          </p:cNvPr>
          <p:cNvSpPr txBox="1"/>
          <p:nvPr/>
        </p:nvSpPr>
        <p:spPr>
          <a:xfrm>
            <a:off x="262327" y="689589"/>
            <a:ext cx="7217765" cy="1169551"/>
          </a:xfrm>
          <a:prstGeom prst="rect">
            <a:avLst/>
          </a:prstGeom>
          <a:noFill/>
        </p:spPr>
        <p:txBody>
          <a:bodyPr wrap="square">
            <a:spAutoFit/>
          </a:bodyPr>
          <a:lstStyle/>
          <a:p>
            <a:pPr marR="0" lvl="0" algn="just">
              <a:lnSpc>
                <a:spcPct val="150000"/>
              </a:lnSpc>
              <a:spcBef>
                <a:spcPts val="0"/>
              </a:spcBef>
              <a:spcAft>
                <a:spcPts val="0"/>
              </a:spcAft>
              <a:tabLst>
                <a:tab pos="57150" algn="l"/>
              </a:tabLst>
            </a:pPr>
            <a:r>
              <a:rPr lang="ru-RU" sz="2800" b="1">
                <a:latin typeface="+mj-lt"/>
                <a:ea typeface="+mj-ea"/>
                <a:cs typeface="+mj-cs"/>
              </a:rPr>
              <a:t>Вычисление необходимости вероятности</a:t>
            </a:r>
            <a:endParaRPr lang="en-US" sz="2800" b="1">
              <a:latin typeface="+mj-lt"/>
              <a:ea typeface="+mj-ea"/>
              <a:cs typeface="+mj-cs"/>
            </a:endParaRPr>
          </a:p>
          <a:p>
            <a:endParaRPr lang="en-US" sz="2800" b="1">
              <a:latin typeface="+mj-lt"/>
              <a:ea typeface="+mj-ea"/>
              <a:cs typeface="+mj-cs"/>
            </a:endParaRPr>
          </a:p>
        </p:txBody>
      </p:sp>
      <p:graphicFrame>
        <p:nvGraphicFramePr>
          <p:cNvPr id="5" name="Chart 4">
            <a:extLst>
              <a:ext uri="{FF2B5EF4-FFF2-40B4-BE49-F238E27FC236}">
                <a16:creationId xmlns:a16="http://schemas.microsoft.com/office/drawing/2014/main" id="{51E990CC-9379-4104-AC2E-159DE7EC514A}"/>
              </a:ext>
            </a:extLst>
          </p:cNvPr>
          <p:cNvGraphicFramePr/>
          <p:nvPr>
            <p:extLst>
              <p:ext uri="{D42A27DB-BD31-4B8C-83A1-F6EECF244321}">
                <p14:modId xmlns:p14="http://schemas.microsoft.com/office/powerpoint/2010/main" val="851468549"/>
              </p:ext>
            </p:extLst>
          </p:nvPr>
        </p:nvGraphicFramePr>
        <p:xfrm>
          <a:off x="581619" y="1754186"/>
          <a:ext cx="6129424" cy="34810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125C4967-020F-4593-8CB1-4D15A415B17A}"/>
              </a:ext>
            </a:extLst>
          </p:cNvPr>
          <p:cNvGraphicFramePr/>
          <p:nvPr>
            <p:extLst>
              <p:ext uri="{D42A27DB-BD31-4B8C-83A1-F6EECF244321}">
                <p14:modId xmlns:p14="http://schemas.microsoft.com/office/powerpoint/2010/main" val="1155027970"/>
              </p:ext>
            </p:extLst>
          </p:nvPr>
        </p:nvGraphicFramePr>
        <p:xfrm>
          <a:off x="7020894" y="1939299"/>
          <a:ext cx="4561506" cy="3481031"/>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3FECE2B5-56A6-459E-9C86-882F1DD95867}"/>
              </a:ext>
            </a:extLst>
          </p:cNvPr>
          <p:cNvSpPr txBox="1"/>
          <p:nvPr/>
        </p:nvSpPr>
        <p:spPr>
          <a:xfrm>
            <a:off x="2498783" y="5563035"/>
            <a:ext cx="9311416" cy="830997"/>
          </a:xfrm>
          <a:prstGeom prst="rect">
            <a:avLst/>
          </a:prstGeom>
          <a:noFill/>
        </p:spPr>
        <p:txBody>
          <a:bodyPr wrap="square">
            <a:spAutoFit/>
          </a:bodyPr>
          <a:lstStyle/>
          <a:p>
            <a:pPr marL="0" marR="0" indent="457200" algn="just">
              <a:spcBef>
                <a:spcPts val="0"/>
              </a:spcBef>
              <a:spcAft>
                <a:spcPts val="0"/>
              </a:spcAft>
            </a:pPr>
            <a:r>
              <a:rPr lang="ru-RU" sz="2400" dirty="0">
                <a:latin typeface="+mj-lt"/>
              </a:rPr>
              <a:t>Из – за анализа результатов была выбрана модель дерева принятия решений для проектирования и реализации приложения.</a:t>
            </a:r>
            <a:endParaRPr lang="en-US" sz="2400" dirty="0">
              <a:latin typeface="+mj-lt"/>
            </a:endParaRPr>
          </a:p>
        </p:txBody>
      </p:sp>
    </p:spTree>
    <p:extLst>
      <p:ext uri="{BB962C8B-B14F-4D97-AF65-F5344CB8AC3E}">
        <p14:creationId xmlns:p14="http://schemas.microsoft.com/office/powerpoint/2010/main" val="3704363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8F8098-FC81-4CEC-99C4-982716C09D97}"/>
              </a:ext>
            </a:extLst>
          </p:cNvPr>
          <p:cNvSpPr txBox="1"/>
          <p:nvPr/>
        </p:nvSpPr>
        <p:spPr>
          <a:xfrm>
            <a:off x="262327" y="170574"/>
            <a:ext cx="12074578" cy="584775"/>
          </a:xfrm>
          <a:prstGeom prst="rect">
            <a:avLst/>
          </a:prstGeom>
          <a:noFill/>
        </p:spPr>
        <p:txBody>
          <a:bodyPr wrap="square">
            <a:spAutoFit/>
          </a:bodyPr>
          <a:lstStyle/>
          <a:p>
            <a:r>
              <a:rPr lang="ru-RU" sz="3200" b="1">
                <a:latin typeface="+mj-lt"/>
                <a:ea typeface="+mj-ea"/>
                <a:cs typeface="+mj-cs"/>
              </a:rPr>
              <a:t>РЕАЛИЗАЦИЯ ПРИЛОЖЕНИЯ И АПРОБАЦИЯ</a:t>
            </a:r>
            <a:r>
              <a:rPr lang="en-US" sz="3200" b="1">
                <a:latin typeface="+mj-lt"/>
                <a:ea typeface="+mj-ea"/>
                <a:cs typeface="+mj-cs"/>
              </a:rPr>
              <a:t> </a:t>
            </a:r>
            <a:r>
              <a:rPr lang="ru-RU" sz="3200" b="1">
                <a:latin typeface="+mj-lt"/>
                <a:ea typeface="+mj-ea"/>
                <a:cs typeface="+mj-cs"/>
              </a:rPr>
              <a:t>РЕЗУЛЬТАТОВ</a:t>
            </a:r>
            <a:endParaRPr lang="en-US" sz="3200" b="1">
              <a:latin typeface="+mj-lt"/>
              <a:ea typeface="+mj-ea"/>
              <a:cs typeface="+mj-cs"/>
            </a:endParaRPr>
          </a:p>
        </p:txBody>
      </p:sp>
      <p:sp>
        <p:nvSpPr>
          <p:cNvPr id="6" name="TextBox 5">
            <a:extLst>
              <a:ext uri="{FF2B5EF4-FFF2-40B4-BE49-F238E27FC236}">
                <a16:creationId xmlns:a16="http://schemas.microsoft.com/office/drawing/2014/main" id="{966C9018-3A4C-48B9-BD46-C886869DB906}"/>
              </a:ext>
            </a:extLst>
          </p:cNvPr>
          <p:cNvSpPr txBox="1"/>
          <p:nvPr/>
        </p:nvSpPr>
        <p:spPr>
          <a:xfrm>
            <a:off x="-157397" y="689589"/>
            <a:ext cx="7217765" cy="1169551"/>
          </a:xfrm>
          <a:prstGeom prst="rect">
            <a:avLst/>
          </a:prstGeom>
          <a:noFill/>
        </p:spPr>
        <p:txBody>
          <a:bodyPr wrap="square">
            <a:spAutoFit/>
          </a:bodyPr>
          <a:lstStyle/>
          <a:p>
            <a:pPr marR="0" lvl="1">
              <a:lnSpc>
                <a:spcPct val="150000"/>
              </a:lnSpc>
              <a:spcBef>
                <a:spcPts val="0"/>
              </a:spcBef>
              <a:spcAft>
                <a:spcPts val="0"/>
              </a:spcAft>
              <a:tabLst>
                <a:tab pos="57150" algn="l"/>
              </a:tabLst>
            </a:pPr>
            <a:r>
              <a:rPr lang="ru-RU" sz="2800" b="1" dirty="0">
                <a:latin typeface="+mj-lt"/>
                <a:ea typeface="+mj-ea"/>
                <a:cs typeface="+mj-cs"/>
              </a:rPr>
              <a:t>Средства реализация веб приложения</a:t>
            </a:r>
            <a:endParaRPr lang="en-US" sz="2800" b="1" dirty="0">
              <a:latin typeface="+mj-lt"/>
              <a:ea typeface="+mj-ea"/>
              <a:cs typeface="+mj-cs"/>
            </a:endParaRPr>
          </a:p>
          <a:p>
            <a:endParaRPr lang="en-US" sz="2800" b="1" dirty="0">
              <a:latin typeface="+mj-lt"/>
              <a:ea typeface="+mj-ea"/>
              <a:cs typeface="+mj-cs"/>
            </a:endParaRPr>
          </a:p>
        </p:txBody>
      </p:sp>
      <p:pic>
        <p:nvPicPr>
          <p:cNvPr id="5" name="Picture 4">
            <a:extLst>
              <a:ext uri="{FF2B5EF4-FFF2-40B4-BE49-F238E27FC236}">
                <a16:creationId xmlns:a16="http://schemas.microsoft.com/office/drawing/2014/main" id="{DEDCDAE3-D9D6-4035-8D39-1BDB73ED0E34}"/>
              </a:ext>
            </a:extLst>
          </p:cNvPr>
          <p:cNvPicPr/>
          <p:nvPr/>
        </p:nvPicPr>
        <p:blipFill>
          <a:blip r:embed="rId3"/>
          <a:stretch>
            <a:fillRect/>
          </a:stretch>
        </p:blipFill>
        <p:spPr>
          <a:xfrm>
            <a:off x="902494" y="1636536"/>
            <a:ext cx="4329906" cy="2737920"/>
          </a:xfrm>
          <a:prstGeom prst="rect">
            <a:avLst/>
          </a:prstGeom>
        </p:spPr>
      </p:pic>
      <p:pic>
        <p:nvPicPr>
          <p:cNvPr id="8" name="Picture 7">
            <a:extLst>
              <a:ext uri="{FF2B5EF4-FFF2-40B4-BE49-F238E27FC236}">
                <a16:creationId xmlns:a16="http://schemas.microsoft.com/office/drawing/2014/main" id="{DBC44441-27F6-49EF-9C3E-F323F82E461C}"/>
              </a:ext>
            </a:extLst>
          </p:cNvPr>
          <p:cNvPicPr/>
          <p:nvPr/>
        </p:nvPicPr>
        <p:blipFill>
          <a:blip r:embed="rId4"/>
          <a:stretch>
            <a:fillRect/>
          </a:stretch>
        </p:blipFill>
        <p:spPr>
          <a:xfrm>
            <a:off x="5983965" y="1556750"/>
            <a:ext cx="6010275" cy="3362325"/>
          </a:xfrm>
          <a:prstGeom prst="rect">
            <a:avLst/>
          </a:prstGeom>
        </p:spPr>
      </p:pic>
      <p:sp>
        <p:nvSpPr>
          <p:cNvPr id="9" name="TextBox 8">
            <a:extLst>
              <a:ext uri="{FF2B5EF4-FFF2-40B4-BE49-F238E27FC236}">
                <a16:creationId xmlns:a16="http://schemas.microsoft.com/office/drawing/2014/main" id="{BA3AA973-E748-4F1D-9067-317E406B4860}"/>
              </a:ext>
            </a:extLst>
          </p:cNvPr>
          <p:cNvSpPr txBox="1"/>
          <p:nvPr/>
        </p:nvSpPr>
        <p:spPr>
          <a:xfrm>
            <a:off x="7380886" y="4950962"/>
            <a:ext cx="6745574" cy="369332"/>
          </a:xfrm>
          <a:prstGeom prst="rect">
            <a:avLst/>
          </a:prstGeom>
          <a:noFill/>
        </p:spPr>
        <p:txBody>
          <a:bodyPr wrap="square">
            <a:spAutoFit/>
          </a:bodyPr>
          <a:lstStyle/>
          <a:p>
            <a:r>
              <a:rPr lang="ru-RU" dirty="0">
                <a:latin typeface="+mj-lt"/>
              </a:rPr>
              <a:t>Набор данных для обучения</a:t>
            </a:r>
            <a:endParaRPr lang="en-US" dirty="0">
              <a:latin typeface="+mj-lt"/>
            </a:endParaRPr>
          </a:p>
        </p:txBody>
      </p:sp>
      <p:sp>
        <p:nvSpPr>
          <p:cNvPr id="10" name="TextBox 9">
            <a:extLst>
              <a:ext uri="{FF2B5EF4-FFF2-40B4-BE49-F238E27FC236}">
                <a16:creationId xmlns:a16="http://schemas.microsoft.com/office/drawing/2014/main" id="{42596FB3-4612-4469-A0DB-10A53D0E60C1}"/>
              </a:ext>
            </a:extLst>
          </p:cNvPr>
          <p:cNvSpPr txBox="1"/>
          <p:nvPr/>
        </p:nvSpPr>
        <p:spPr>
          <a:xfrm>
            <a:off x="657226" y="4535464"/>
            <a:ext cx="4829174" cy="369332"/>
          </a:xfrm>
          <a:prstGeom prst="rect">
            <a:avLst/>
          </a:prstGeom>
          <a:noFill/>
        </p:spPr>
        <p:txBody>
          <a:bodyPr wrap="square">
            <a:spAutoFit/>
          </a:bodyPr>
          <a:lstStyle/>
          <a:p>
            <a:pPr marR="0" algn="ctr">
              <a:spcBef>
                <a:spcPts val="0"/>
              </a:spcBef>
              <a:spcAft>
                <a:spcPts val="0"/>
              </a:spcAft>
            </a:pPr>
            <a:r>
              <a:rPr lang="ru-RU" dirty="0">
                <a:latin typeface="+mj-lt"/>
              </a:rPr>
              <a:t>Корневой каталог приложения</a:t>
            </a:r>
            <a:endParaRPr lang="en-US" dirty="0">
              <a:latin typeface="+mj-lt"/>
            </a:endParaRPr>
          </a:p>
        </p:txBody>
      </p:sp>
    </p:spTree>
    <p:extLst>
      <p:ext uri="{BB962C8B-B14F-4D97-AF65-F5344CB8AC3E}">
        <p14:creationId xmlns:p14="http://schemas.microsoft.com/office/powerpoint/2010/main" val="49544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8F8098-FC81-4CEC-99C4-982716C09D97}"/>
              </a:ext>
            </a:extLst>
          </p:cNvPr>
          <p:cNvSpPr txBox="1"/>
          <p:nvPr/>
        </p:nvSpPr>
        <p:spPr>
          <a:xfrm>
            <a:off x="262327" y="170574"/>
            <a:ext cx="12074578" cy="584775"/>
          </a:xfrm>
          <a:prstGeom prst="rect">
            <a:avLst/>
          </a:prstGeom>
          <a:noFill/>
        </p:spPr>
        <p:txBody>
          <a:bodyPr wrap="square">
            <a:spAutoFit/>
          </a:bodyPr>
          <a:lstStyle/>
          <a:p>
            <a:r>
              <a:rPr lang="ru-RU" sz="3200" b="1" dirty="0">
                <a:latin typeface="+mj-lt"/>
                <a:ea typeface="+mj-ea"/>
                <a:cs typeface="+mj-cs"/>
              </a:rPr>
              <a:t>РЕАЛИЗАЦИЯ ПРИЛОЖЕНИЯ И АПРОБАЦИЯ</a:t>
            </a:r>
            <a:r>
              <a:rPr lang="en-US" sz="3200" b="1" dirty="0">
                <a:latin typeface="+mj-lt"/>
                <a:ea typeface="+mj-ea"/>
                <a:cs typeface="+mj-cs"/>
              </a:rPr>
              <a:t> </a:t>
            </a:r>
            <a:r>
              <a:rPr lang="ru-RU" sz="3200" b="1" dirty="0">
                <a:latin typeface="+mj-lt"/>
                <a:ea typeface="+mj-ea"/>
                <a:cs typeface="+mj-cs"/>
              </a:rPr>
              <a:t>РЕЗУЛЬТАТОВ</a:t>
            </a:r>
            <a:endParaRPr lang="en-US" sz="3200" b="1" dirty="0">
              <a:latin typeface="+mj-lt"/>
              <a:ea typeface="+mj-ea"/>
              <a:cs typeface="+mj-cs"/>
            </a:endParaRPr>
          </a:p>
        </p:txBody>
      </p:sp>
      <p:sp>
        <p:nvSpPr>
          <p:cNvPr id="6" name="TextBox 5">
            <a:extLst>
              <a:ext uri="{FF2B5EF4-FFF2-40B4-BE49-F238E27FC236}">
                <a16:creationId xmlns:a16="http://schemas.microsoft.com/office/drawing/2014/main" id="{966C9018-3A4C-48B9-BD46-C886869DB906}"/>
              </a:ext>
            </a:extLst>
          </p:cNvPr>
          <p:cNvSpPr txBox="1"/>
          <p:nvPr/>
        </p:nvSpPr>
        <p:spPr>
          <a:xfrm>
            <a:off x="-157397" y="689589"/>
            <a:ext cx="11900218" cy="1169551"/>
          </a:xfrm>
          <a:prstGeom prst="rect">
            <a:avLst/>
          </a:prstGeom>
          <a:noFill/>
        </p:spPr>
        <p:txBody>
          <a:bodyPr wrap="square">
            <a:spAutoFit/>
          </a:bodyPr>
          <a:lstStyle/>
          <a:p>
            <a:pPr marR="0" lvl="1">
              <a:lnSpc>
                <a:spcPct val="150000"/>
              </a:lnSpc>
              <a:spcBef>
                <a:spcPts val="0"/>
              </a:spcBef>
              <a:spcAft>
                <a:spcPts val="0"/>
              </a:spcAft>
              <a:tabLst>
                <a:tab pos="57150" algn="l"/>
              </a:tabLst>
            </a:pPr>
            <a:r>
              <a:rPr lang="ru-RU" sz="2800" b="1" dirty="0">
                <a:latin typeface="+mj-lt"/>
                <a:ea typeface="+mj-ea"/>
                <a:cs typeface="+mj-cs"/>
              </a:rPr>
              <a:t>Реализация приложения и пользовательского интерфейса</a:t>
            </a:r>
            <a:endParaRPr lang="en-US" sz="2800" b="1" dirty="0">
              <a:latin typeface="+mj-lt"/>
              <a:ea typeface="+mj-ea"/>
              <a:cs typeface="+mj-cs"/>
            </a:endParaRPr>
          </a:p>
          <a:p>
            <a:endParaRPr lang="en-US" sz="2800" b="1" dirty="0">
              <a:latin typeface="+mj-lt"/>
              <a:ea typeface="+mj-ea"/>
              <a:cs typeface="+mj-cs"/>
            </a:endParaRPr>
          </a:p>
        </p:txBody>
      </p:sp>
      <p:pic>
        <p:nvPicPr>
          <p:cNvPr id="9" name="Picture 8">
            <a:extLst>
              <a:ext uri="{FF2B5EF4-FFF2-40B4-BE49-F238E27FC236}">
                <a16:creationId xmlns:a16="http://schemas.microsoft.com/office/drawing/2014/main" id="{D7C451CC-67F5-4E58-AEB3-C3D0EEE492DC}"/>
              </a:ext>
            </a:extLst>
          </p:cNvPr>
          <p:cNvPicPr/>
          <p:nvPr/>
        </p:nvPicPr>
        <p:blipFill rotWithShape="1">
          <a:blip r:embed="rId3">
            <a:extLst>
              <a:ext uri="{28A0092B-C50C-407E-A947-70E740481C1C}">
                <a14:useLocalDpi xmlns:a14="http://schemas.microsoft.com/office/drawing/2010/main" val="0"/>
              </a:ext>
            </a:extLst>
          </a:blip>
          <a:srcRect t="21529" r="2367" b="3599"/>
          <a:stretch/>
        </p:blipFill>
        <p:spPr bwMode="auto">
          <a:xfrm>
            <a:off x="5319944" y="1534485"/>
            <a:ext cx="5938606" cy="3113716"/>
          </a:xfrm>
          <a:prstGeom prst="rect">
            <a:avLst/>
          </a:prstGeom>
          <a:noFill/>
          <a:ln>
            <a:noFill/>
          </a:ln>
        </p:spPr>
      </p:pic>
      <p:pic>
        <p:nvPicPr>
          <p:cNvPr id="43" name="Picture 42">
            <a:extLst>
              <a:ext uri="{FF2B5EF4-FFF2-40B4-BE49-F238E27FC236}">
                <a16:creationId xmlns:a16="http://schemas.microsoft.com/office/drawing/2014/main" id="{52FF8099-8892-4246-87F1-6144773DC050}"/>
              </a:ext>
            </a:extLst>
          </p:cNvPr>
          <p:cNvPicPr/>
          <p:nvPr/>
        </p:nvPicPr>
        <p:blipFill>
          <a:blip r:embed="rId4"/>
          <a:stretch>
            <a:fillRect/>
          </a:stretch>
        </p:blipFill>
        <p:spPr>
          <a:xfrm>
            <a:off x="590548" y="3931687"/>
            <a:ext cx="3981451" cy="1067174"/>
          </a:xfrm>
          <a:prstGeom prst="rect">
            <a:avLst/>
          </a:prstGeom>
        </p:spPr>
      </p:pic>
      <p:pic>
        <p:nvPicPr>
          <p:cNvPr id="44" name="Picture 43">
            <a:extLst>
              <a:ext uri="{FF2B5EF4-FFF2-40B4-BE49-F238E27FC236}">
                <a16:creationId xmlns:a16="http://schemas.microsoft.com/office/drawing/2014/main" id="{ACF42EF3-8E50-49E7-AFF2-C1A590AEEE6E}"/>
              </a:ext>
            </a:extLst>
          </p:cNvPr>
          <p:cNvPicPr/>
          <p:nvPr/>
        </p:nvPicPr>
        <p:blipFill>
          <a:blip r:embed="rId5"/>
          <a:stretch>
            <a:fillRect/>
          </a:stretch>
        </p:blipFill>
        <p:spPr>
          <a:xfrm>
            <a:off x="590548" y="1628401"/>
            <a:ext cx="3838577" cy="2286374"/>
          </a:xfrm>
          <a:prstGeom prst="rect">
            <a:avLst/>
          </a:prstGeom>
        </p:spPr>
      </p:pic>
      <p:sp>
        <p:nvSpPr>
          <p:cNvPr id="45" name="TextBox 44">
            <a:extLst>
              <a:ext uri="{FF2B5EF4-FFF2-40B4-BE49-F238E27FC236}">
                <a16:creationId xmlns:a16="http://schemas.microsoft.com/office/drawing/2014/main" id="{E4E997D8-3A5E-459F-8C78-0FD3BA7C18BA}"/>
              </a:ext>
            </a:extLst>
          </p:cNvPr>
          <p:cNvSpPr txBox="1"/>
          <p:nvPr/>
        </p:nvSpPr>
        <p:spPr>
          <a:xfrm>
            <a:off x="6879307" y="4814195"/>
            <a:ext cx="2988593" cy="369332"/>
          </a:xfrm>
          <a:prstGeom prst="rect">
            <a:avLst/>
          </a:prstGeom>
          <a:noFill/>
        </p:spPr>
        <p:txBody>
          <a:bodyPr wrap="square">
            <a:spAutoFit/>
          </a:bodyPr>
          <a:lstStyle/>
          <a:p>
            <a:pPr algn="ctr"/>
            <a:r>
              <a:rPr lang="en-US" dirty="0">
                <a:latin typeface="+mj-lt"/>
                <a:ea typeface="+mj-ea"/>
                <a:cs typeface="+mj-cs"/>
              </a:rPr>
              <a:t>Flask - </a:t>
            </a:r>
            <a:r>
              <a:rPr lang="ru-RU" dirty="0">
                <a:latin typeface="+mj-lt"/>
                <a:ea typeface="+mj-ea"/>
                <a:cs typeface="+mj-cs"/>
              </a:rPr>
              <a:t>приложение</a:t>
            </a:r>
            <a:endParaRPr lang="en-US" dirty="0"/>
          </a:p>
        </p:txBody>
      </p:sp>
      <p:sp>
        <p:nvSpPr>
          <p:cNvPr id="46" name="TextBox 45">
            <a:extLst>
              <a:ext uri="{FF2B5EF4-FFF2-40B4-BE49-F238E27FC236}">
                <a16:creationId xmlns:a16="http://schemas.microsoft.com/office/drawing/2014/main" id="{8A690065-5E4C-4D7B-9FD6-EDC37BDB95EC}"/>
              </a:ext>
            </a:extLst>
          </p:cNvPr>
          <p:cNvSpPr txBox="1"/>
          <p:nvPr/>
        </p:nvSpPr>
        <p:spPr>
          <a:xfrm>
            <a:off x="767324" y="5015773"/>
            <a:ext cx="3485023" cy="646331"/>
          </a:xfrm>
          <a:prstGeom prst="rect">
            <a:avLst/>
          </a:prstGeom>
          <a:noFill/>
        </p:spPr>
        <p:txBody>
          <a:bodyPr wrap="square">
            <a:spAutoFit/>
          </a:bodyPr>
          <a:lstStyle/>
          <a:p>
            <a:pPr algn="ctr"/>
            <a:r>
              <a:rPr lang="ru-RU" dirty="0">
                <a:latin typeface="+mj-lt"/>
                <a:ea typeface="+mj-ea"/>
                <a:cs typeface="+mj-cs"/>
              </a:rPr>
              <a:t>Код создания модели дерева принятия решений</a:t>
            </a:r>
            <a:endParaRPr lang="en-US" dirty="0"/>
          </a:p>
        </p:txBody>
      </p:sp>
    </p:spTree>
    <p:extLst>
      <p:ext uri="{BB962C8B-B14F-4D97-AF65-F5344CB8AC3E}">
        <p14:creationId xmlns:p14="http://schemas.microsoft.com/office/powerpoint/2010/main" val="1914555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8F8098-FC81-4CEC-99C4-982716C09D97}"/>
              </a:ext>
            </a:extLst>
          </p:cNvPr>
          <p:cNvSpPr txBox="1"/>
          <p:nvPr/>
        </p:nvSpPr>
        <p:spPr>
          <a:xfrm>
            <a:off x="262327" y="170574"/>
            <a:ext cx="12074578" cy="584775"/>
          </a:xfrm>
          <a:prstGeom prst="rect">
            <a:avLst/>
          </a:prstGeom>
          <a:noFill/>
        </p:spPr>
        <p:txBody>
          <a:bodyPr wrap="square">
            <a:spAutoFit/>
          </a:bodyPr>
          <a:lstStyle/>
          <a:p>
            <a:r>
              <a:rPr lang="ru-RU" sz="3200" b="1">
                <a:latin typeface="+mj-lt"/>
                <a:ea typeface="+mj-ea"/>
                <a:cs typeface="+mj-cs"/>
              </a:rPr>
              <a:t>РЕАЛИЗАЦИЯ ПРИЛОЖЕНИЯ И АПРОБАЦИЯ</a:t>
            </a:r>
            <a:r>
              <a:rPr lang="en-US" sz="3200" b="1">
                <a:latin typeface="+mj-lt"/>
                <a:ea typeface="+mj-ea"/>
                <a:cs typeface="+mj-cs"/>
              </a:rPr>
              <a:t> </a:t>
            </a:r>
            <a:r>
              <a:rPr lang="ru-RU" sz="3200" b="1">
                <a:latin typeface="+mj-lt"/>
                <a:ea typeface="+mj-ea"/>
                <a:cs typeface="+mj-cs"/>
              </a:rPr>
              <a:t>РЕЗУЛЬТАТОВ</a:t>
            </a:r>
            <a:endParaRPr lang="en-US" sz="3200" b="1">
              <a:latin typeface="+mj-lt"/>
              <a:ea typeface="+mj-ea"/>
              <a:cs typeface="+mj-cs"/>
            </a:endParaRPr>
          </a:p>
        </p:txBody>
      </p:sp>
      <p:sp>
        <p:nvSpPr>
          <p:cNvPr id="6" name="TextBox 5">
            <a:extLst>
              <a:ext uri="{FF2B5EF4-FFF2-40B4-BE49-F238E27FC236}">
                <a16:creationId xmlns:a16="http://schemas.microsoft.com/office/drawing/2014/main" id="{966C9018-3A4C-48B9-BD46-C886869DB906}"/>
              </a:ext>
            </a:extLst>
          </p:cNvPr>
          <p:cNvSpPr txBox="1"/>
          <p:nvPr/>
        </p:nvSpPr>
        <p:spPr>
          <a:xfrm>
            <a:off x="-157398" y="689589"/>
            <a:ext cx="11168297" cy="1169551"/>
          </a:xfrm>
          <a:prstGeom prst="rect">
            <a:avLst/>
          </a:prstGeom>
          <a:noFill/>
        </p:spPr>
        <p:txBody>
          <a:bodyPr wrap="square">
            <a:spAutoFit/>
          </a:bodyPr>
          <a:lstStyle/>
          <a:p>
            <a:pPr marR="0" lvl="1">
              <a:lnSpc>
                <a:spcPct val="150000"/>
              </a:lnSpc>
              <a:spcBef>
                <a:spcPts val="0"/>
              </a:spcBef>
              <a:spcAft>
                <a:spcPts val="0"/>
              </a:spcAft>
              <a:tabLst>
                <a:tab pos="57150" algn="l"/>
              </a:tabLst>
            </a:pPr>
            <a:r>
              <a:rPr lang="ru-RU" sz="2800" b="1" dirty="0">
                <a:latin typeface="+mj-lt"/>
                <a:ea typeface="+mj-ea"/>
                <a:cs typeface="+mj-cs"/>
              </a:rPr>
              <a:t>Реализация приложения и пользовательского интерфейса</a:t>
            </a:r>
            <a:endParaRPr lang="en-US" sz="2800" b="1" dirty="0">
              <a:latin typeface="+mj-lt"/>
              <a:ea typeface="+mj-ea"/>
              <a:cs typeface="+mj-cs"/>
            </a:endParaRPr>
          </a:p>
          <a:p>
            <a:endParaRPr lang="en-US" sz="2800" b="1" dirty="0">
              <a:latin typeface="+mj-lt"/>
              <a:ea typeface="+mj-ea"/>
              <a:cs typeface="+mj-cs"/>
            </a:endParaRPr>
          </a:p>
        </p:txBody>
      </p:sp>
      <p:sp>
        <p:nvSpPr>
          <p:cNvPr id="10" name="TextBox 9">
            <a:extLst>
              <a:ext uri="{FF2B5EF4-FFF2-40B4-BE49-F238E27FC236}">
                <a16:creationId xmlns:a16="http://schemas.microsoft.com/office/drawing/2014/main" id="{0FE77299-5CB2-4F88-B137-DA8345DF4289}"/>
              </a:ext>
            </a:extLst>
          </p:cNvPr>
          <p:cNvSpPr txBox="1"/>
          <p:nvPr/>
        </p:nvSpPr>
        <p:spPr>
          <a:xfrm>
            <a:off x="670560" y="4649799"/>
            <a:ext cx="10850880" cy="1200329"/>
          </a:xfrm>
          <a:prstGeom prst="rect">
            <a:avLst/>
          </a:prstGeom>
          <a:noFill/>
        </p:spPr>
        <p:txBody>
          <a:bodyPr wrap="square">
            <a:spAutoFit/>
          </a:bodyPr>
          <a:lstStyle/>
          <a:p>
            <a:pPr marR="0" algn="just">
              <a:spcBef>
                <a:spcPts val="0"/>
              </a:spcBef>
              <a:spcAft>
                <a:spcPts val="0"/>
              </a:spcAft>
              <a:tabLst>
                <a:tab pos="57150" algn="l"/>
              </a:tabLst>
            </a:pPr>
            <a:r>
              <a:rPr lang="ru-RU" sz="2400" dirty="0">
                <a:latin typeface="+mj-lt"/>
              </a:rPr>
              <a:t>В итоге созданное приложение запускал проверку, результат которых представлен на рисунке. Дальше, следует перейти по адресу </a:t>
            </a:r>
            <a:r>
              <a:rPr lang="en-US" sz="2400" dirty="0">
                <a:latin typeface="+mj-lt"/>
              </a:rPr>
              <a:t>http</a:t>
            </a:r>
            <a:r>
              <a:rPr lang="ru-RU" sz="2400" dirty="0">
                <a:latin typeface="+mj-lt"/>
              </a:rPr>
              <a:t>://127.0.0.1:5000/. </a:t>
            </a:r>
            <a:endParaRPr lang="en-US" sz="2400" dirty="0">
              <a:latin typeface="+mj-lt"/>
            </a:endParaRPr>
          </a:p>
        </p:txBody>
      </p:sp>
      <p:pic>
        <p:nvPicPr>
          <p:cNvPr id="11" name="Picture 10">
            <a:extLst>
              <a:ext uri="{FF2B5EF4-FFF2-40B4-BE49-F238E27FC236}">
                <a16:creationId xmlns:a16="http://schemas.microsoft.com/office/drawing/2014/main" id="{FF3B2E7B-EFA4-46B5-BD3C-591C8DC1E185}"/>
              </a:ext>
            </a:extLst>
          </p:cNvPr>
          <p:cNvPicPr/>
          <p:nvPr/>
        </p:nvPicPr>
        <p:blipFill>
          <a:blip r:embed="rId3"/>
          <a:stretch>
            <a:fillRect/>
          </a:stretch>
        </p:blipFill>
        <p:spPr>
          <a:xfrm>
            <a:off x="2096501" y="1699818"/>
            <a:ext cx="8609598" cy="2005512"/>
          </a:xfrm>
          <a:prstGeom prst="rect">
            <a:avLst/>
          </a:prstGeom>
        </p:spPr>
      </p:pic>
      <p:sp>
        <p:nvSpPr>
          <p:cNvPr id="8" name="TextBox 7">
            <a:extLst>
              <a:ext uri="{FF2B5EF4-FFF2-40B4-BE49-F238E27FC236}">
                <a16:creationId xmlns:a16="http://schemas.microsoft.com/office/drawing/2014/main" id="{EE4404E3-C531-4C05-B869-BB66300F9DC1}"/>
              </a:ext>
            </a:extLst>
          </p:cNvPr>
          <p:cNvSpPr txBox="1"/>
          <p:nvPr/>
        </p:nvSpPr>
        <p:spPr>
          <a:xfrm>
            <a:off x="4805319" y="3705330"/>
            <a:ext cx="2988593" cy="369332"/>
          </a:xfrm>
          <a:prstGeom prst="rect">
            <a:avLst/>
          </a:prstGeom>
          <a:noFill/>
        </p:spPr>
        <p:txBody>
          <a:bodyPr wrap="square">
            <a:spAutoFit/>
          </a:bodyPr>
          <a:lstStyle/>
          <a:p>
            <a:r>
              <a:rPr lang="ru-RU" sz="1800" dirty="0">
                <a:latin typeface="+mj-lt"/>
                <a:ea typeface="+mj-ea"/>
                <a:cs typeface="+mj-cs"/>
              </a:rPr>
              <a:t>Запуска приложения</a:t>
            </a:r>
            <a:endParaRPr lang="en-US" dirty="0"/>
          </a:p>
        </p:txBody>
      </p:sp>
    </p:spTree>
    <p:extLst>
      <p:ext uri="{BB962C8B-B14F-4D97-AF65-F5344CB8AC3E}">
        <p14:creationId xmlns:p14="http://schemas.microsoft.com/office/powerpoint/2010/main" val="1493119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7E6E198-EAB9-4C6E-8212-271F5C0665D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873" y="2305473"/>
            <a:ext cx="4200253" cy="2247053"/>
          </a:xfrm>
          <a:prstGeom prst="rect">
            <a:avLst/>
          </a:prstGeom>
          <a:noFill/>
          <a:ln>
            <a:noFill/>
          </a:ln>
        </p:spPr>
      </p:pic>
      <p:sp>
        <p:nvSpPr>
          <p:cNvPr id="7" name="TextBox 6">
            <a:extLst>
              <a:ext uri="{FF2B5EF4-FFF2-40B4-BE49-F238E27FC236}">
                <a16:creationId xmlns:a16="http://schemas.microsoft.com/office/drawing/2014/main" id="{D98F8098-FC81-4CEC-99C4-982716C09D97}"/>
              </a:ext>
            </a:extLst>
          </p:cNvPr>
          <p:cNvSpPr txBox="1"/>
          <p:nvPr/>
        </p:nvSpPr>
        <p:spPr>
          <a:xfrm>
            <a:off x="262327" y="170574"/>
            <a:ext cx="12074578" cy="584775"/>
          </a:xfrm>
          <a:prstGeom prst="rect">
            <a:avLst/>
          </a:prstGeom>
          <a:noFill/>
        </p:spPr>
        <p:txBody>
          <a:bodyPr wrap="square">
            <a:spAutoFit/>
          </a:bodyPr>
          <a:lstStyle/>
          <a:p>
            <a:r>
              <a:rPr lang="ru-RU" sz="3200" b="1">
                <a:latin typeface="+mj-lt"/>
                <a:ea typeface="+mj-ea"/>
                <a:cs typeface="+mj-cs"/>
              </a:rPr>
              <a:t>РЕАЛИЗАЦИЯ ПРИЛОЖЕНИЯ И АПРОБАЦИЯ</a:t>
            </a:r>
            <a:r>
              <a:rPr lang="en-US" sz="3200" b="1">
                <a:latin typeface="+mj-lt"/>
                <a:ea typeface="+mj-ea"/>
                <a:cs typeface="+mj-cs"/>
              </a:rPr>
              <a:t> </a:t>
            </a:r>
            <a:r>
              <a:rPr lang="ru-RU" sz="3200" b="1">
                <a:latin typeface="+mj-lt"/>
                <a:ea typeface="+mj-ea"/>
                <a:cs typeface="+mj-cs"/>
              </a:rPr>
              <a:t>РЕЗУЛЬТАТОВ</a:t>
            </a:r>
            <a:endParaRPr lang="en-US" sz="3200" b="1">
              <a:latin typeface="+mj-lt"/>
              <a:ea typeface="+mj-ea"/>
              <a:cs typeface="+mj-cs"/>
            </a:endParaRPr>
          </a:p>
        </p:txBody>
      </p:sp>
      <p:sp>
        <p:nvSpPr>
          <p:cNvPr id="6" name="TextBox 5">
            <a:extLst>
              <a:ext uri="{FF2B5EF4-FFF2-40B4-BE49-F238E27FC236}">
                <a16:creationId xmlns:a16="http://schemas.microsoft.com/office/drawing/2014/main" id="{966C9018-3A4C-48B9-BD46-C886869DB906}"/>
              </a:ext>
            </a:extLst>
          </p:cNvPr>
          <p:cNvSpPr txBox="1"/>
          <p:nvPr/>
        </p:nvSpPr>
        <p:spPr>
          <a:xfrm>
            <a:off x="-157397" y="689589"/>
            <a:ext cx="9421318" cy="1169551"/>
          </a:xfrm>
          <a:prstGeom prst="rect">
            <a:avLst/>
          </a:prstGeom>
          <a:noFill/>
        </p:spPr>
        <p:txBody>
          <a:bodyPr wrap="square">
            <a:spAutoFit/>
          </a:bodyPr>
          <a:lstStyle/>
          <a:p>
            <a:pPr marR="0" lvl="1">
              <a:lnSpc>
                <a:spcPct val="150000"/>
              </a:lnSpc>
              <a:spcBef>
                <a:spcPts val="0"/>
              </a:spcBef>
              <a:spcAft>
                <a:spcPts val="0"/>
              </a:spcAft>
              <a:tabLst>
                <a:tab pos="57150" algn="l"/>
              </a:tabLst>
            </a:pPr>
            <a:r>
              <a:rPr lang="ru-RU" sz="2800" b="1">
                <a:latin typeface="+mj-lt"/>
                <a:ea typeface="+mj-ea"/>
                <a:cs typeface="+mj-cs"/>
              </a:rPr>
              <a:t>Создание модели и пользовательского интерфейса</a:t>
            </a:r>
            <a:endParaRPr lang="en-US" sz="2800" b="1">
              <a:latin typeface="+mj-lt"/>
              <a:ea typeface="+mj-ea"/>
              <a:cs typeface="+mj-cs"/>
            </a:endParaRPr>
          </a:p>
          <a:p>
            <a:endParaRPr lang="en-US" sz="2800" b="1">
              <a:latin typeface="+mj-lt"/>
              <a:ea typeface="+mj-ea"/>
              <a:cs typeface="+mj-cs"/>
            </a:endParaRPr>
          </a:p>
        </p:txBody>
      </p:sp>
      <p:sp>
        <p:nvSpPr>
          <p:cNvPr id="8" name="TextBox 7">
            <a:extLst>
              <a:ext uri="{FF2B5EF4-FFF2-40B4-BE49-F238E27FC236}">
                <a16:creationId xmlns:a16="http://schemas.microsoft.com/office/drawing/2014/main" id="{ECA791B3-F376-4080-A069-F4BC781FCB20}"/>
              </a:ext>
            </a:extLst>
          </p:cNvPr>
          <p:cNvSpPr txBox="1"/>
          <p:nvPr/>
        </p:nvSpPr>
        <p:spPr>
          <a:xfrm>
            <a:off x="404734" y="1535973"/>
            <a:ext cx="5486400" cy="461665"/>
          </a:xfrm>
          <a:prstGeom prst="rect">
            <a:avLst/>
          </a:prstGeom>
          <a:noFill/>
        </p:spPr>
        <p:txBody>
          <a:bodyPr wrap="square">
            <a:spAutoFit/>
          </a:bodyPr>
          <a:lstStyle/>
          <a:p>
            <a:pPr indent="465138" algn="just"/>
            <a:endParaRPr lang="ru-RU" sz="2400" dirty="0">
              <a:latin typeface="+mj-lt"/>
            </a:endParaRPr>
          </a:p>
        </p:txBody>
      </p:sp>
      <p:pic>
        <p:nvPicPr>
          <p:cNvPr id="9" name="Picture 8">
            <a:extLst>
              <a:ext uri="{FF2B5EF4-FFF2-40B4-BE49-F238E27FC236}">
                <a16:creationId xmlns:a16="http://schemas.microsoft.com/office/drawing/2014/main" id="{416FBB08-3B25-4BA0-B3D2-697B12C4F1FF}"/>
              </a:ext>
            </a:extLst>
          </p:cNvPr>
          <p:cNvPicPr/>
          <p:nvPr/>
        </p:nvPicPr>
        <p:blipFill>
          <a:blip r:embed="rId4"/>
          <a:stretch>
            <a:fillRect/>
          </a:stretch>
        </p:blipFill>
        <p:spPr>
          <a:xfrm>
            <a:off x="3018730" y="1535973"/>
            <a:ext cx="6564276" cy="4632438"/>
          </a:xfrm>
          <a:prstGeom prst="rect">
            <a:avLst/>
          </a:prstGeom>
        </p:spPr>
      </p:pic>
      <p:sp>
        <p:nvSpPr>
          <p:cNvPr id="11" name="TextBox 10">
            <a:extLst>
              <a:ext uri="{FF2B5EF4-FFF2-40B4-BE49-F238E27FC236}">
                <a16:creationId xmlns:a16="http://schemas.microsoft.com/office/drawing/2014/main" id="{4BBE44A9-46FD-4CFA-B65B-3C47B7AE8041}"/>
              </a:ext>
            </a:extLst>
          </p:cNvPr>
          <p:cNvSpPr txBox="1"/>
          <p:nvPr/>
        </p:nvSpPr>
        <p:spPr>
          <a:xfrm>
            <a:off x="5002882" y="6168411"/>
            <a:ext cx="2988593" cy="369332"/>
          </a:xfrm>
          <a:prstGeom prst="rect">
            <a:avLst/>
          </a:prstGeom>
          <a:noFill/>
        </p:spPr>
        <p:txBody>
          <a:bodyPr wrap="square">
            <a:spAutoFit/>
          </a:bodyPr>
          <a:lstStyle/>
          <a:p>
            <a:r>
              <a:rPr lang="ru-RU" sz="1800" dirty="0">
                <a:latin typeface="+mj-lt"/>
                <a:ea typeface="+mj-ea"/>
                <a:cs typeface="+mj-cs"/>
              </a:rPr>
              <a:t>Страница проверки работы</a:t>
            </a:r>
            <a:endParaRPr lang="en-US" dirty="0"/>
          </a:p>
        </p:txBody>
      </p:sp>
    </p:spTree>
    <p:extLst>
      <p:ext uri="{BB962C8B-B14F-4D97-AF65-F5344CB8AC3E}">
        <p14:creationId xmlns:p14="http://schemas.microsoft.com/office/powerpoint/2010/main" val="13538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8F8098-FC81-4CEC-99C4-982716C09D97}"/>
              </a:ext>
            </a:extLst>
          </p:cNvPr>
          <p:cNvSpPr txBox="1"/>
          <p:nvPr/>
        </p:nvSpPr>
        <p:spPr>
          <a:xfrm>
            <a:off x="262327" y="170574"/>
            <a:ext cx="12074578" cy="584775"/>
          </a:xfrm>
          <a:prstGeom prst="rect">
            <a:avLst/>
          </a:prstGeom>
          <a:noFill/>
        </p:spPr>
        <p:txBody>
          <a:bodyPr wrap="square">
            <a:spAutoFit/>
          </a:bodyPr>
          <a:lstStyle/>
          <a:p>
            <a:r>
              <a:rPr lang="ru-RU" sz="3200" b="1">
                <a:latin typeface="+mj-lt"/>
                <a:ea typeface="+mj-ea"/>
                <a:cs typeface="+mj-cs"/>
              </a:rPr>
              <a:t>РЕАЛИЗАЦИЯ ПРИЛОЖЕНИЯ И АПРОБАЦИЯ</a:t>
            </a:r>
            <a:r>
              <a:rPr lang="en-US" sz="3200" b="1">
                <a:latin typeface="+mj-lt"/>
                <a:ea typeface="+mj-ea"/>
                <a:cs typeface="+mj-cs"/>
              </a:rPr>
              <a:t> </a:t>
            </a:r>
            <a:r>
              <a:rPr lang="ru-RU" sz="3200" b="1">
                <a:latin typeface="+mj-lt"/>
                <a:ea typeface="+mj-ea"/>
                <a:cs typeface="+mj-cs"/>
              </a:rPr>
              <a:t>РЕЗУЛЬТАТОВ</a:t>
            </a:r>
            <a:endParaRPr lang="en-US" sz="3200" b="1">
              <a:latin typeface="+mj-lt"/>
              <a:ea typeface="+mj-ea"/>
              <a:cs typeface="+mj-cs"/>
            </a:endParaRPr>
          </a:p>
        </p:txBody>
      </p:sp>
      <p:sp>
        <p:nvSpPr>
          <p:cNvPr id="6" name="TextBox 5">
            <a:extLst>
              <a:ext uri="{FF2B5EF4-FFF2-40B4-BE49-F238E27FC236}">
                <a16:creationId xmlns:a16="http://schemas.microsoft.com/office/drawing/2014/main" id="{966C9018-3A4C-48B9-BD46-C886869DB906}"/>
              </a:ext>
            </a:extLst>
          </p:cNvPr>
          <p:cNvSpPr txBox="1"/>
          <p:nvPr/>
        </p:nvSpPr>
        <p:spPr>
          <a:xfrm>
            <a:off x="-157397" y="689589"/>
            <a:ext cx="9421318" cy="1169551"/>
          </a:xfrm>
          <a:prstGeom prst="rect">
            <a:avLst/>
          </a:prstGeom>
          <a:noFill/>
        </p:spPr>
        <p:txBody>
          <a:bodyPr wrap="square">
            <a:spAutoFit/>
          </a:bodyPr>
          <a:lstStyle/>
          <a:p>
            <a:pPr marR="0" lvl="1">
              <a:lnSpc>
                <a:spcPct val="150000"/>
              </a:lnSpc>
              <a:spcBef>
                <a:spcPts val="0"/>
              </a:spcBef>
              <a:spcAft>
                <a:spcPts val="0"/>
              </a:spcAft>
              <a:tabLst>
                <a:tab pos="57150" algn="l"/>
              </a:tabLst>
            </a:pPr>
            <a:r>
              <a:rPr lang="ru-RU" sz="2800" b="1">
                <a:latin typeface="+mj-lt"/>
                <a:ea typeface="+mj-ea"/>
                <a:cs typeface="+mj-cs"/>
              </a:rPr>
              <a:t>Апробация результатов</a:t>
            </a:r>
            <a:endParaRPr lang="en-US" sz="2800" b="1">
              <a:latin typeface="+mj-lt"/>
              <a:ea typeface="+mj-ea"/>
              <a:cs typeface="+mj-cs"/>
            </a:endParaRPr>
          </a:p>
          <a:p>
            <a:endParaRPr lang="en-US" sz="2800" b="1">
              <a:latin typeface="+mj-lt"/>
              <a:ea typeface="+mj-ea"/>
              <a:cs typeface="+mj-cs"/>
            </a:endParaRPr>
          </a:p>
        </p:txBody>
      </p:sp>
      <p:sp>
        <p:nvSpPr>
          <p:cNvPr id="8" name="TextBox 7">
            <a:extLst>
              <a:ext uri="{FF2B5EF4-FFF2-40B4-BE49-F238E27FC236}">
                <a16:creationId xmlns:a16="http://schemas.microsoft.com/office/drawing/2014/main" id="{E674684B-11B0-4684-BF8C-20F2E1E0A474}"/>
              </a:ext>
            </a:extLst>
          </p:cNvPr>
          <p:cNvSpPr txBox="1"/>
          <p:nvPr/>
        </p:nvSpPr>
        <p:spPr>
          <a:xfrm>
            <a:off x="262326" y="1458922"/>
            <a:ext cx="11624873" cy="3336747"/>
          </a:xfrm>
          <a:prstGeom prst="rect">
            <a:avLst/>
          </a:prstGeom>
          <a:noFill/>
        </p:spPr>
        <p:txBody>
          <a:bodyPr wrap="square">
            <a:spAutoFit/>
          </a:bodyPr>
          <a:lstStyle/>
          <a:p>
            <a:pPr marL="0" marR="0" indent="457200" algn="just">
              <a:spcBef>
                <a:spcPts val="0"/>
              </a:spcBef>
              <a:spcAft>
                <a:spcPts val="0"/>
              </a:spcAft>
            </a:pPr>
            <a:r>
              <a:rPr lang="ru-RU" sz="2400" dirty="0">
                <a:latin typeface="+mj-lt"/>
              </a:rPr>
              <a:t>Модель была построена на основе алгоритма дерева принятия решений и обучена с помощью исходных данных, в котором содержат более 5750 сообщении.</a:t>
            </a:r>
          </a:p>
          <a:p>
            <a:pPr indent="457200" algn="just"/>
            <a:r>
              <a:rPr lang="ru-RU" sz="2400" dirty="0">
                <a:latin typeface="+mj-lt"/>
              </a:rPr>
              <a:t>Веб-приложения был написан на основе </a:t>
            </a:r>
            <a:r>
              <a:rPr lang="en-US" sz="2400" dirty="0">
                <a:latin typeface="+mj-lt"/>
              </a:rPr>
              <a:t>HTML</a:t>
            </a:r>
            <a:r>
              <a:rPr lang="ru-RU" sz="2400" dirty="0">
                <a:latin typeface="+mj-lt"/>
              </a:rPr>
              <a:t>5 и </a:t>
            </a:r>
            <a:r>
              <a:rPr lang="en-US" sz="2400" dirty="0">
                <a:latin typeface="+mj-lt"/>
              </a:rPr>
              <a:t>CSS </a:t>
            </a:r>
            <a:r>
              <a:rPr lang="ru-RU" sz="2400" dirty="0">
                <a:latin typeface="+mj-lt"/>
              </a:rPr>
              <a:t>с использование фреймворка Flask.</a:t>
            </a:r>
            <a:endParaRPr lang="en-US" sz="2400" dirty="0">
              <a:latin typeface="+mj-lt"/>
            </a:endParaRPr>
          </a:p>
          <a:p>
            <a:pPr indent="457200" algn="just"/>
            <a:r>
              <a:rPr lang="ru-RU" sz="2400" dirty="0">
                <a:latin typeface="+mj-lt"/>
              </a:rPr>
              <a:t>На основе полученных результатов можно сделать вывод, что модель с использованием алгоритма дерева принятия решении обеспечивает высокую точность классификации. Это связано с тем что модель использовать достаточное количество данных.</a:t>
            </a:r>
            <a:endParaRPr lang="en-US" sz="2400" dirty="0">
              <a:latin typeface="+mj-lt"/>
            </a:endParaRPr>
          </a:p>
          <a:p>
            <a:pPr marL="0" marR="0" indent="457200" algn="just">
              <a:lnSpc>
                <a:spcPct val="150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1130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8F8098-FC81-4CEC-99C4-982716C09D97}"/>
              </a:ext>
            </a:extLst>
          </p:cNvPr>
          <p:cNvSpPr txBox="1"/>
          <p:nvPr/>
        </p:nvSpPr>
        <p:spPr>
          <a:xfrm>
            <a:off x="262327" y="170574"/>
            <a:ext cx="12074578" cy="584775"/>
          </a:xfrm>
          <a:prstGeom prst="rect">
            <a:avLst/>
          </a:prstGeom>
          <a:noFill/>
        </p:spPr>
        <p:txBody>
          <a:bodyPr wrap="square">
            <a:spAutoFit/>
          </a:bodyPr>
          <a:lstStyle/>
          <a:p>
            <a:r>
              <a:rPr lang="ru-RU" sz="3200" b="1">
                <a:latin typeface="+mj-lt"/>
                <a:ea typeface="+mj-ea"/>
                <a:cs typeface="+mj-cs"/>
              </a:rPr>
              <a:t>ЗАКЛЮЧЕНИЕ</a:t>
            </a:r>
            <a:endParaRPr lang="en-US" sz="3200" b="1">
              <a:latin typeface="+mj-lt"/>
              <a:ea typeface="+mj-ea"/>
              <a:cs typeface="+mj-cs"/>
            </a:endParaRPr>
          </a:p>
        </p:txBody>
      </p:sp>
      <p:sp>
        <p:nvSpPr>
          <p:cNvPr id="8" name="TextBox 7">
            <a:extLst>
              <a:ext uri="{FF2B5EF4-FFF2-40B4-BE49-F238E27FC236}">
                <a16:creationId xmlns:a16="http://schemas.microsoft.com/office/drawing/2014/main" id="{D1C26598-872C-4C98-AB0C-122431F7F49E}"/>
              </a:ext>
            </a:extLst>
          </p:cNvPr>
          <p:cNvSpPr txBox="1"/>
          <p:nvPr/>
        </p:nvSpPr>
        <p:spPr>
          <a:xfrm>
            <a:off x="1352550" y="1194748"/>
            <a:ext cx="10229850" cy="830997"/>
          </a:xfrm>
          <a:prstGeom prst="rect">
            <a:avLst/>
          </a:prstGeom>
          <a:noFill/>
        </p:spPr>
        <p:txBody>
          <a:bodyPr wrap="square">
            <a:spAutoFit/>
          </a:bodyPr>
          <a:lstStyle/>
          <a:p>
            <a:pPr algn="just"/>
            <a:r>
              <a:rPr lang="ru-RU" sz="2400" dirty="0">
                <a:latin typeface="+mj-lt"/>
              </a:rPr>
              <a:t>Целью данной работы являлось проектирование простого приложения для решения задачи фильтрации спама на основе машинного обучения.</a:t>
            </a:r>
          </a:p>
        </p:txBody>
      </p:sp>
      <p:pic>
        <p:nvPicPr>
          <p:cNvPr id="9" name="Picture 8" descr="Icon&#10;&#10;Description automatically generated">
            <a:extLst>
              <a:ext uri="{FF2B5EF4-FFF2-40B4-BE49-F238E27FC236}">
                <a16:creationId xmlns:a16="http://schemas.microsoft.com/office/drawing/2014/main" id="{E280A263-A607-4439-8083-3EFBC28D2D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490" y="1286085"/>
            <a:ext cx="617078" cy="617078"/>
          </a:xfrm>
          <a:prstGeom prst="rect">
            <a:avLst/>
          </a:prstGeom>
        </p:spPr>
      </p:pic>
      <p:sp>
        <p:nvSpPr>
          <p:cNvPr id="10" name="TextBox 9">
            <a:extLst>
              <a:ext uri="{FF2B5EF4-FFF2-40B4-BE49-F238E27FC236}">
                <a16:creationId xmlns:a16="http://schemas.microsoft.com/office/drawing/2014/main" id="{3F28B36F-F734-4A46-9A9E-4CEFB7DDCB2F}"/>
              </a:ext>
            </a:extLst>
          </p:cNvPr>
          <p:cNvSpPr txBox="1"/>
          <p:nvPr/>
        </p:nvSpPr>
        <p:spPr>
          <a:xfrm>
            <a:off x="1352550" y="3213460"/>
            <a:ext cx="10325100" cy="830997"/>
          </a:xfrm>
          <a:prstGeom prst="rect">
            <a:avLst/>
          </a:prstGeom>
          <a:noFill/>
        </p:spPr>
        <p:txBody>
          <a:bodyPr wrap="square">
            <a:spAutoFit/>
          </a:bodyPr>
          <a:lstStyle/>
          <a:p>
            <a:pPr algn="just"/>
            <a:r>
              <a:rPr lang="ru-RU" sz="2400" dirty="0"/>
              <a:t>Проведены экспериментальные исследования по хорошей оценке. Результат тестирование достаточно довольно.</a:t>
            </a:r>
            <a:endParaRPr lang="ru-RU" sz="2400" dirty="0">
              <a:latin typeface="+mj-lt"/>
            </a:endParaRPr>
          </a:p>
        </p:txBody>
      </p:sp>
      <p:sp>
        <p:nvSpPr>
          <p:cNvPr id="11" name="TextBox 10">
            <a:extLst>
              <a:ext uri="{FF2B5EF4-FFF2-40B4-BE49-F238E27FC236}">
                <a16:creationId xmlns:a16="http://schemas.microsoft.com/office/drawing/2014/main" id="{8E6B00B1-B760-4F62-A518-2DF462E000C2}"/>
              </a:ext>
            </a:extLst>
          </p:cNvPr>
          <p:cNvSpPr txBox="1"/>
          <p:nvPr/>
        </p:nvSpPr>
        <p:spPr>
          <a:xfrm>
            <a:off x="1352550" y="2208372"/>
            <a:ext cx="10229850" cy="830997"/>
          </a:xfrm>
          <a:prstGeom prst="rect">
            <a:avLst/>
          </a:prstGeom>
          <a:noFill/>
        </p:spPr>
        <p:txBody>
          <a:bodyPr wrap="square">
            <a:spAutoFit/>
          </a:bodyPr>
          <a:lstStyle/>
          <a:p>
            <a:pPr lvl="0" algn="just" rtl="0">
              <a:spcBef>
                <a:spcPts val="380"/>
              </a:spcBef>
              <a:spcAft>
                <a:spcPts val="0"/>
              </a:spcAft>
              <a:buClr>
                <a:schemeClr val="dk1"/>
              </a:buClr>
              <a:buSzPts val="1900"/>
            </a:pPr>
            <a:r>
              <a:rPr lang="ru-RU" sz="2400" dirty="0"/>
              <a:t>Анализ результатов показал, что приложение позволяет высокую точность классификации спама.</a:t>
            </a:r>
          </a:p>
        </p:txBody>
      </p:sp>
      <p:sp>
        <p:nvSpPr>
          <p:cNvPr id="13" name="TextBox 12">
            <a:extLst>
              <a:ext uri="{FF2B5EF4-FFF2-40B4-BE49-F238E27FC236}">
                <a16:creationId xmlns:a16="http://schemas.microsoft.com/office/drawing/2014/main" id="{61BDD576-44F4-44B3-BDAB-2C1C70286E77}"/>
              </a:ext>
            </a:extLst>
          </p:cNvPr>
          <p:cNvSpPr txBox="1"/>
          <p:nvPr/>
        </p:nvSpPr>
        <p:spPr>
          <a:xfrm>
            <a:off x="1352550" y="4227084"/>
            <a:ext cx="6743700" cy="461665"/>
          </a:xfrm>
          <a:prstGeom prst="rect">
            <a:avLst/>
          </a:prstGeom>
          <a:noFill/>
        </p:spPr>
        <p:txBody>
          <a:bodyPr wrap="square">
            <a:spAutoFit/>
          </a:bodyPr>
          <a:lstStyle/>
          <a:p>
            <a:pPr lvl="0" algn="just" rtl="0">
              <a:spcBef>
                <a:spcPts val="380"/>
              </a:spcBef>
              <a:spcAft>
                <a:spcPts val="0"/>
              </a:spcAft>
              <a:buClr>
                <a:schemeClr val="dk1"/>
              </a:buClr>
              <a:buSzPts val="1900"/>
            </a:pPr>
            <a:r>
              <a:rPr lang="ru-RU" sz="2400" dirty="0"/>
              <a:t>Все задачи, поставленные в работе, выполнены. </a:t>
            </a:r>
          </a:p>
        </p:txBody>
      </p:sp>
      <p:sp>
        <p:nvSpPr>
          <p:cNvPr id="15" name="TextBox 14">
            <a:extLst>
              <a:ext uri="{FF2B5EF4-FFF2-40B4-BE49-F238E27FC236}">
                <a16:creationId xmlns:a16="http://schemas.microsoft.com/office/drawing/2014/main" id="{A5C60B4A-CCC9-43D8-9411-885EDAC554F4}"/>
              </a:ext>
            </a:extLst>
          </p:cNvPr>
          <p:cNvSpPr txBox="1"/>
          <p:nvPr/>
        </p:nvSpPr>
        <p:spPr>
          <a:xfrm>
            <a:off x="1352550" y="4871376"/>
            <a:ext cx="6743700" cy="461665"/>
          </a:xfrm>
          <a:prstGeom prst="rect">
            <a:avLst/>
          </a:prstGeom>
          <a:noFill/>
        </p:spPr>
        <p:txBody>
          <a:bodyPr wrap="square">
            <a:spAutoFit/>
          </a:bodyPr>
          <a:lstStyle/>
          <a:p>
            <a:pPr lvl="0" algn="just" rtl="0">
              <a:spcBef>
                <a:spcPts val="380"/>
              </a:spcBef>
              <a:spcAft>
                <a:spcPts val="0"/>
              </a:spcAft>
              <a:buClr>
                <a:schemeClr val="dk1"/>
              </a:buClr>
              <a:buSzPts val="1900"/>
            </a:pPr>
            <a:r>
              <a:rPr lang="ru-RU" sz="2400" dirty="0"/>
              <a:t>Цель работы достигнута.</a:t>
            </a:r>
            <a:endParaRPr lang="ru-RU" sz="2400" dirty="0">
              <a:latin typeface="+mj-lt"/>
            </a:endParaRPr>
          </a:p>
        </p:txBody>
      </p:sp>
      <p:pic>
        <p:nvPicPr>
          <p:cNvPr id="16" name="Picture 15" descr="Icon&#10;&#10;Description automatically generated">
            <a:extLst>
              <a:ext uri="{FF2B5EF4-FFF2-40B4-BE49-F238E27FC236}">
                <a16:creationId xmlns:a16="http://schemas.microsoft.com/office/drawing/2014/main" id="{39B5FDC3-5DAD-44FA-B20A-49F0CCD162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490" y="2208372"/>
            <a:ext cx="617078" cy="617078"/>
          </a:xfrm>
          <a:prstGeom prst="rect">
            <a:avLst/>
          </a:prstGeom>
        </p:spPr>
      </p:pic>
      <p:pic>
        <p:nvPicPr>
          <p:cNvPr id="17" name="Picture 16" descr="Icon&#10;&#10;Description automatically generated">
            <a:extLst>
              <a:ext uri="{FF2B5EF4-FFF2-40B4-BE49-F238E27FC236}">
                <a16:creationId xmlns:a16="http://schemas.microsoft.com/office/drawing/2014/main" id="{08F88E1D-1A2A-4FB0-AD12-3ED60904B7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490" y="3213460"/>
            <a:ext cx="617078" cy="617078"/>
          </a:xfrm>
          <a:prstGeom prst="rect">
            <a:avLst/>
          </a:prstGeom>
        </p:spPr>
      </p:pic>
      <p:pic>
        <p:nvPicPr>
          <p:cNvPr id="18" name="Picture 17" descr="Icon&#10;&#10;Description automatically generated">
            <a:extLst>
              <a:ext uri="{FF2B5EF4-FFF2-40B4-BE49-F238E27FC236}">
                <a16:creationId xmlns:a16="http://schemas.microsoft.com/office/drawing/2014/main" id="{5EE4BA71-7425-4221-8ABA-79294B4338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490" y="4149377"/>
            <a:ext cx="617078" cy="617078"/>
          </a:xfrm>
          <a:prstGeom prst="rect">
            <a:avLst/>
          </a:prstGeom>
        </p:spPr>
      </p:pic>
      <p:pic>
        <p:nvPicPr>
          <p:cNvPr id="19" name="Picture 18" descr="Icon&#10;&#10;Description automatically generated">
            <a:extLst>
              <a:ext uri="{FF2B5EF4-FFF2-40B4-BE49-F238E27FC236}">
                <a16:creationId xmlns:a16="http://schemas.microsoft.com/office/drawing/2014/main" id="{01B61EF3-2A84-454A-B4B8-39D2573952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490" y="4776755"/>
            <a:ext cx="617078" cy="617078"/>
          </a:xfrm>
          <a:prstGeom prst="rect">
            <a:avLst/>
          </a:prstGeom>
        </p:spPr>
      </p:pic>
    </p:spTree>
    <p:extLst>
      <p:ext uri="{BB962C8B-B14F-4D97-AF65-F5344CB8AC3E}">
        <p14:creationId xmlns:p14="http://schemas.microsoft.com/office/powerpoint/2010/main" val="2393002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2964" y="104399"/>
            <a:ext cx="10750281" cy="827311"/>
          </a:xfrm>
        </p:spPr>
        <p:txBody>
          <a:bodyPr>
            <a:normAutofit/>
          </a:bodyPr>
          <a:lstStyle/>
          <a:p>
            <a:r>
              <a:rPr lang="en-US" sz="3200" dirty="0"/>
              <a:t>MỤC TIÊU NGHIÊN CỨU</a:t>
            </a:r>
            <a:endParaRPr lang="ru-RU" sz="3200" dirty="0"/>
          </a:p>
        </p:txBody>
      </p:sp>
      <p:sp>
        <p:nvSpPr>
          <p:cNvPr id="9" name="Google Shape;398;p26">
            <a:extLst>
              <a:ext uri="{FF2B5EF4-FFF2-40B4-BE49-F238E27FC236}">
                <a16:creationId xmlns:a16="http://schemas.microsoft.com/office/drawing/2014/main" id="{98B5CE0F-4549-4DD3-937A-55D489F12D59}"/>
              </a:ext>
            </a:extLst>
          </p:cNvPr>
          <p:cNvSpPr/>
          <p:nvPr/>
        </p:nvSpPr>
        <p:spPr>
          <a:xfrm>
            <a:off x="1459747" y="1503341"/>
            <a:ext cx="9755102" cy="632365"/>
          </a:xfrm>
          <a:prstGeom prst="homePlate">
            <a:avLst>
              <a:gd name="adj" fmla="val 50000"/>
            </a:avLst>
          </a:prstGeom>
          <a:solidFill>
            <a:srgbClr val="92D05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10" name="Google Shape;400;p26">
            <a:extLst>
              <a:ext uri="{FF2B5EF4-FFF2-40B4-BE49-F238E27FC236}">
                <a16:creationId xmlns:a16="http://schemas.microsoft.com/office/drawing/2014/main" id="{490682DD-A192-48A8-9194-2FF0EEE37F12}"/>
              </a:ext>
            </a:extLst>
          </p:cNvPr>
          <p:cNvSpPr txBox="1">
            <a:spLocks/>
          </p:cNvSpPr>
          <p:nvPr/>
        </p:nvSpPr>
        <p:spPr>
          <a:xfrm>
            <a:off x="1399953" y="1288759"/>
            <a:ext cx="9779917" cy="798917"/>
          </a:xfrm>
          <a:prstGeom prst="rect">
            <a:avLst/>
          </a:prstGeom>
        </p:spPr>
        <p:txBody>
          <a:bodyPr spcFirstLastPara="1" vert="horz" wrap="square" lIns="91425" tIns="91425" rIns="91425" bIns="91425" rtlCol="0" anchor="b" anchorCtr="0">
            <a:noAutofit/>
          </a:bodyPr>
          <a:lstStyle>
            <a:lvl1pPr algn="l" defTabSz="609585" rtl="0" eaLnBrk="1" latinLnBrk="0" hangingPunct="1">
              <a:spcBef>
                <a:spcPct val="0"/>
              </a:spcBef>
              <a:buNone/>
              <a:defRPr sz="4267" b="1" i="0" kern="1200" baseline="0">
                <a:solidFill>
                  <a:schemeClr val="tx1"/>
                </a:solidFill>
                <a:latin typeface="+mj-lt"/>
                <a:ea typeface="+mj-ea"/>
                <a:cs typeface="+mj-cs"/>
              </a:defRPr>
            </a:lvl1pPr>
          </a:lstStyle>
          <a:p>
            <a:pPr>
              <a:spcBef>
                <a:spcPts val="0"/>
              </a:spcBef>
            </a:pPr>
            <a:r>
              <a:rPr lang="vi-VN" sz="2400" dirty="0">
                <a:solidFill>
                  <a:schemeClr val="bg1"/>
                </a:solidFill>
              </a:rPr>
              <a:t>Mục đích công việc: </a:t>
            </a:r>
            <a:r>
              <a:rPr lang="vi-VN" sz="2400" b="0" dirty="0">
                <a:solidFill>
                  <a:schemeClr val="bg1"/>
                </a:solidFill>
              </a:rPr>
              <a:t>Ứng dụng học máy vào bài toán phân loại thư rác</a:t>
            </a:r>
            <a:endParaRPr lang="en-US" sz="1050" b="0" dirty="0">
              <a:solidFill>
                <a:schemeClr val="bg1"/>
              </a:solidFill>
            </a:endParaRPr>
          </a:p>
        </p:txBody>
      </p:sp>
      <p:sp>
        <p:nvSpPr>
          <p:cNvPr id="13" name="Google Shape;404;p26">
            <a:extLst>
              <a:ext uri="{FF2B5EF4-FFF2-40B4-BE49-F238E27FC236}">
                <a16:creationId xmlns:a16="http://schemas.microsoft.com/office/drawing/2014/main" id="{1F59779A-94AD-4831-B41A-8BF0019F913F}"/>
              </a:ext>
            </a:extLst>
          </p:cNvPr>
          <p:cNvSpPr/>
          <p:nvPr/>
        </p:nvSpPr>
        <p:spPr>
          <a:xfrm>
            <a:off x="727144" y="1515038"/>
            <a:ext cx="617906" cy="589072"/>
          </a:xfrm>
          <a:prstGeom prst="ellipse">
            <a:avLst/>
          </a:prstGeom>
          <a:solidFill>
            <a:srgbClr val="92D05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14" name="Google Shape;405;p26">
            <a:extLst>
              <a:ext uri="{FF2B5EF4-FFF2-40B4-BE49-F238E27FC236}">
                <a16:creationId xmlns:a16="http://schemas.microsoft.com/office/drawing/2014/main" id="{CEA6628B-63A5-4961-91C0-2D8E49807ACC}"/>
              </a:ext>
            </a:extLst>
          </p:cNvPr>
          <p:cNvSpPr/>
          <p:nvPr/>
        </p:nvSpPr>
        <p:spPr>
          <a:xfrm>
            <a:off x="721291" y="2531263"/>
            <a:ext cx="623758" cy="632365"/>
          </a:xfrm>
          <a:prstGeom prst="ellipse">
            <a:avLst/>
          </a:prstGeom>
          <a:solidFill>
            <a:srgbClr val="92D05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15" name="Google Shape;406;p26">
            <a:extLst>
              <a:ext uri="{FF2B5EF4-FFF2-40B4-BE49-F238E27FC236}">
                <a16:creationId xmlns:a16="http://schemas.microsoft.com/office/drawing/2014/main" id="{AC1E7059-B6B8-45E1-BF53-61338B1D21A3}"/>
              </a:ext>
            </a:extLst>
          </p:cNvPr>
          <p:cNvSpPr/>
          <p:nvPr/>
        </p:nvSpPr>
        <p:spPr>
          <a:xfrm>
            <a:off x="913731" y="1689728"/>
            <a:ext cx="312767" cy="272763"/>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16" name="Google Shape;407;p26">
            <a:extLst>
              <a:ext uri="{FF2B5EF4-FFF2-40B4-BE49-F238E27FC236}">
                <a16:creationId xmlns:a16="http://schemas.microsoft.com/office/drawing/2014/main" id="{6E21440B-165B-4D56-9FE2-A4730F31FCCA}"/>
              </a:ext>
            </a:extLst>
          </p:cNvPr>
          <p:cNvSpPr/>
          <p:nvPr/>
        </p:nvSpPr>
        <p:spPr>
          <a:xfrm>
            <a:off x="727144" y="3653245"/>
            <a:ext cx="623758" cy="647480"/>
          </a:xfrm>
          <a:prstGeom prst="ellipse">
            <a:avLst/>
          </a:prstGeom>
          <a:solidFill>
            <a:srgbClr val="92D05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grpSp>
        <p:nvGrpSpPr>
          <p:cNvPr id="17" name="Google Shape;408;p26">
            <a:extLst>
              <a:ext uri="{FF2B5EF4-FFF2-40B4-BE49-F238E27FC236}">
                <a16:creationId xmlns:a16="http://schemas.microsoft.com/office/drawing/2014/main" id="{B05BB4BD-DABC-4BAC-B62E-8CC63EC32B16}"/>
              </a:ext>
            </a:extLst>
          </p:cNvPr>
          <p:cNvGrpSpPr/>
          <p:nvPr/>
        </p:nvGrpSpPr>
        <p:grpSpPr>
          <a:xfrm rot="10800000" flipH="1">
            <a:off x="812204" y="2726811"/>
            <a:ext cx="478867" cy="273102"/>
            <a:chOff x="1319675" y="779200"/>
            <a:chExt cx="2343875" cy="1270175"/>
          </a:xfrm>
        </p:grpSpPr>
        <p:sp>
          <p:nvSpPr>
            <p:cNvPr id="18" name="Google Shape;409;p26">
              <a:extLst>
                <a:ext uri="{FF2B5EF4-FFF2-40B4-BE49-F238E27FC236}">
                  <a16:creationId xmlns:a16="http://schemas.microsoft.com/office/drawing/2014/main" id="{B672B773-B31D-45C4-81CB-8AEDFA1381A4}"/>
                </a:ext>
              </a:extLst>
            </p:cNvPr>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19" name="Google Shape;410;p26">
              <a:extLst>
                <a:ext uri="{FF2B5EF4-FFF2-40B4-BE49-F238E27FC236}">
                  <a16:creationId xmlns:a16="http://schemas.microsoft.com/office/drawing/2014/main" id="{2DFB1137-932C-463D-83FA-AD49026BEC0F}"/>
                </a:ext>
              </a:extLst>
            </p:cNvPr>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20" name="Google Shape;411;p26">
              <a:extLst>
                <a:ext uri="{FF2B5EF4-FFF2-40B4-BE49-F238E27FC236}">
                  <a16:creationId xmlns:a16="http://schemas.microsoft.com/office/drawing/2014/main" id="{BF27C37F-FB5D-4DFA-9B6B-6B5BD0C0DF67}"/>
                </a:ext>
              </a:extLst>
            </p:cNvPr>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grpSp>
      <p:grpSp>
        <p:nvGrpSpPr>
          <p:cNvPr id="21" name="Google Shape;412;p26">
            <a:extLst>
              <a:ext uri="{FF2B5EF4-FFF2-40B4-BE49-F238E27FC236}">
                <a16:creationId xmlns:a16="http://schemas.microsoft.com/office/drawing/2014/main" id="{6FF8C9E0-CE55-44ED-8559-B747EEC352DE}"/>
              </a:ext>
            </a:extLst>
          </p:cNvPr>
          <p:cNvGrpSpPr/>
          <p:nvPr/>
        </p:nvGrpSpPr>
        <p:grpSpPr>
          <a:xfrm>
            <a:off x="828691" y="3856565"/>
            <a:ext cx="383055" cy="250087"/>
            <a:chOff x="1319675" y="2389025"/>
            <a:chExt cx="2224000" cy="1370125"/>
          </a:xfrm>
        </p:grpSpPr>
        <p:sp>
          <p:nvSpPr>
            <p:cNvPr id="22" name="Google Shape;413;p26">
              <a:extLst>
                <a:ext uri="{FF2B5EF4-FFF2-40B4-BE49-F238E27FC236}">
                  <a16:creationId xmlns:a16="http://schemas.microsoft.com/office/drawing/2014/main" id="{BD91C299-8FD0-4750-978E-A1BC00CC517D}"/>
                </a:ext>
              </a:extLst>
            </p:cNvPr>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23" name="Google Shape;414;p26">
              <a:extLst>
                <a:ext uri="{FF2B5EF4-FFF2-40B4-BE49-F238E27FC236}">
                  <a16:creationId xmlns:a16="http://schemas.microsoft.com/office/drawing/2014/main" id="{C32ADE9F-1548-477D-8AD7-BAA5BE92286F}"/>
                </a:ext>
              </a:extLst>
            </p:cNvPr>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grpSp>
      <p:sp>
        <p:nvSpPr>
          <p:cNvPr id="24" name="Google Shape;415;p26">
            <a:extLst>
              <a:ext uri="{FF2B5EF4-FFF2-40B4-BE49-F238E27FC236}">
                <a16:creationId xmlns:a16="http://schemas.microsoft.com/office/drawing/2014/main" id="{37F2704E-402A-4CDD-A397-19BE31B6DFB7}"/>
              </a:ext>
            </a:extLst>
          </p:cNvPr>
          <p:cNvSpPr/>
          <p:nvPr/>
        </p:nvSpPr>
        <p:spPr>
          <a:xfrm>
            <a:off x="8273891" y="4847387"/>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rgbClr val="92D05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25" name="Google Shape;416;p26">
            <a:extLst>
              <a:ext uri="{FF2B5EF4-FFF2-40B4-BE49-F238E27FC236}">
                <a16:creationId xmlns:a16="http://schemas.microsoft.com/office/drawing/2014/main" id="{F6F1CA78-9850-43C4-A75D-E465862F92E4}"/>
              </a:ext>
            </a:extLst>
          </p:cNvPr>
          <p:cNvSpPr/>
          <p:nvPr/>
        </p:nvSpPr>
        <p:spPr>
          <a:xfrm>
            <a:off x="8402253" y="4979544"/>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26" name="Google Shape;417;p26">
            <a:extLst>
              <a:ext uri="{FF2B5EF4-FFF2-40B4-BE49-F238E27FC236}">
                <a16:creationId xmlns:a16="http://schemas.microsoft.com/office/drawing/2014/main" id="{E9B979BA-AD0F-4015-A366-0D6B04B1181D}"/>
              </a:ext>
            </a:extLst>
          </p:cNvPr>
          <p:cNvSpPr/>
          <p:nvPr/>
        </p:nvSpPr>
        <p:spPr>
          <a:xfrm>
            <a:off x="8033065" y="6574492"/>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rgbClr val="92D05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27" name="Google Shape;418;p26">
            <a:extLst>
              <a:ext uri="{FF2B5EF4-FFF2-40B4-BE49-F238E27FC236}">
                <a16:creationId xmlns:a16="http://schemas.microsoft.com/office/drawing/2014/main" id="{0DC144DD-F924-4047-A533-D8EF027C3281}"/>
              </a:ext>
            </a:extLst>
          </p:cNvPr>
          <p:cNvSpPr/>
          <p:nvPr/>
        </p:nvSpPr>
        <p:spPr>
          <a:xfrm>
            <a:off x="8402253" y="4979544"/>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28" name="Google Shape;419;p26">
            <a:extLst>
              <a:ext uri="{FF2B5EF4-FFF2-40B4-BE49-F238E27FC236}">
                <a16:creationId xmlns:a16="http://schemas.microsoft.com/office/drawing/2014/main" id="{2D018C1E-C13A-4BC9-9F9B-D874D3921C6C}"/>
              </a:ext>
            </a:extLst>
          </p:cNvPr>
          <p:cNvSpPr/>
          <p:nvPr/>
        </p:nvSpPr>
        <p:spPr>
          <a:xfrm>
            <a:off x="8540770" y="5180345"/>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rgbClr val="92D05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29" name="Google Shape;420;p26">
            <a:extLst>
              <a:ext uri="{FF2B5EF4-FFF2-40B4-BE49-F238E27FC236}">
                <a16:creationId xmlns:a16="http://schemas.microsoft.com/office/drawing/2014/main" id="{A3B808FA-D95F-42A8-9D7C-A761D8426697}"/>
              </a:ext>
            </a:extLst>
          </p:cNvPr>
          <p:cNvSpPr/>
          <p:nvPr/>
        </p:nvSpPr>
        <p:spPr>
          <a:xfrm>
            <a:off x="8618294" y="5271850"/>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30" name="Google Shape;421;p26">
            <a:extLst>
              <a:ext uri="{FF2B5EF4-FFF2-40B4-BE49-F238E27FC236}">
                <a16:creationId xmlns:a16="http://schemas.microsoft.com/office/drawing/2014/main" id="{19A1E5B9-85F7-4BC5-8455-EEF12491961A}"/>
              </a:ext>
            </a:extLst>
          </p:cNvPr>
          <p:cNvSpPr/>
          <p:nvPr/>
        </p:nvSpPr>
        <p:spPr>
          <a:xfrm>
            <a:off x="8897880" y="5973364"/>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rgbClr val="92D05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31" name="Google Shape;422;p26">
            <a:extLst>
              <a:ext uri="{FF2B5EF4-FFF2-40B4-BE49-F238E27FC236}">
                <a16:creationId xmlns:a16="http://schemas.microsoft.com/office/drawing/2014/main" id="{B6DD4F5E-FEEF-4626-8FDA-CF48AA1C52A2}"/>
              </a:ext>
            </a:extLst>
          </p:cNvPr>
          <p:cNvSpPr/>
          <p:nvPr/>
        </p:nvSpPr>
        <p:spPr>
          <a:xfrm>
            <a:off x="8957613" y="6048338"/>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32" name="Google Shape;423;p26">
            <a:extLst>
              <a:ext uri="{FF2B5EF4-FFF2-40B4-BE49-F238E27FC236}">
                <a16:creationId xmlns:a16="http://schemas.microsoft.com/office/drawing/2014/main" id="{2E986C3E-A64F-4163-86B4-B73CB43C5EFC}"/>
              </a:ext>
            </a:extLst>
          </p:cNvPr>
          <p:cNvSpPr/>
          <p:nvPr/>
        </p:nvSpPr>
        <p:spPr>
          <a:xfrm>
            <a:off x="8957613" y="6148738"/>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33" name="Google Shape;424;p26">
            <a:extLst>
              <a:ext uri="{FF2B5EF4-FFF2-40B4-BE49-F238E27FC236}">
                <a16:creationId xmlns:a16="http://schemas.microsoft.com/office/drawing/2014/main" id="{0F40D9DD-92C1-423F-8065-CD6927C76C17}"/>
              </a:ext>
            </a:extLst>
          </p:cNvPr>
          <p:cNvSpPr/>
          <p:nvPr/>
        </p:nvSpPr>
        <p:spPr>
          <a:xfrm>
            <a:off x="8577627" y="5973364"/>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rgbClr val="92D05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34" name="Google Shape;425;p26">
            <a:extLst>
              <a:ext uri="{FF2B5EF4-FFF2-40B4-BE49-F238E27FC236}">
                <a16:creationId xmlns:a16="http://schemas.microsoft.com/office/drawing/2014/main" id="{2FD06B76-AC3D-47C1-92AC-74A33A65C404}"/>
              </a:ext>
            </a:extLst>
          </p:cNvPr>
          <p:cNvSpPr/>
          <p:nvPr/>
        </p:nvSpPr>
        <p:spPr>
          <a:xfrm>
            <a:off x="8639896" y="6082508"/>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35" name="Google Shape;426;p26">
            <a:extLst>
              <a:ext uri="{FF2B5EF4-FFF2-40B4-BE49-F238E27FC236}">
                <a16:creationId xmlns:a16="http://schemas.microsoft.com/office/drawing/2014/main" id="{68D8A8CF-EBF9-4C58-9B23-DEE6937EF1C4}"/>
              </a:ext>
            </a:extLst>
          </p:cNvPr>
          <p:cNvSpPr/>
          <p:nvPr/>
        </p:nvSpPr>
        <p:spPr>
          <a:xfrm>
            <a:off x="9080890" y="5730636"/>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rgbClr val="92D05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36" name="Google Shape;427;p26">
            <a:extLst>
              <a:ext uri="{FF2B5EF4-FFF2-40B4-BE49-F238E27FC236}">
                <a16:creationId xmlns:a16="http://schemas.microsoft.com/office/drawing/2014/main" id="{ACAD78E7-D203-4515-A404-092357FC0D27}"/>
              </a:ext>
            </a:extLst>
          </p:cNvPr>
          <p:cNvSpPr/>
          <p:nvPr/>
        </p:nvSpPr>
        <p:spPr>
          <a:xfrm>
            <a:off x="9080890" y="5538730"/>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37" name="Google Shape;428;p26">
            <a:extLst>
              <a:ext uri="{FF2B5EF4-FFF2-40B4-BE49-F238E27FC236}">
                <a16:creationId xmlns:a16="http://schemas.microsoft.com/office/drawing/2014/main" id="{FA44FE80-A48E-47DA-9D94-423E5B2E614D}"/>
              </a:ext>
            </a:extLst>
          </p:cNvPr>
          <p:cNvSpPr/>
          <p:nvPr/>
        </p:nvSpPr>
        <p:spPr>
          <a:xfrm>
            <a:off x="9784953" y="5540005"/>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rgbClr val="92D050"/>
          </a:solid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38" name="Google Shape;429;p26">
            <a:extLst>
              <a:ext uri="{FF2B5EF4-FFF2-40B4-BE49-F238E27FC236}">
                <a16:creationId xmlns:a16="http://schemas.microsoft.com/office/drawing/2014/main" id="{D60F2570-DC04-442F-B08C-9D5D1E9C9266}"/>
              </a:ext>
            </a:extLst>
          </p:cNvPr>
          <p:cNvSpPr/>
          <p:nvPr/>
        </p:nvSpPr>
        <p:spPr>
          <a:xfrm>
            <a:off x="9976844" y="5620064"/>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39" name="Google Shape;430;p26">
            <a:extLst>
              <a:ext uri="{FF2B5EF4-FFF2-40B4-BE49-F238E27FC236}">
                <a16:creationId xmlns:a16="http://schemas.microsoft.com/office/drawing/2014/main" id="{E3311380-4ACC-4FCE-AB07-AA325C9E3D47}"/>
              </a:ext>
            </a:extLst>
          </p:cNvPr>
          <p:cNvSpPr/>
          <p:nvPr/>
        </p:nvSpPr>
        <p:spPr>
          <a:xfrm>
            <a:off x="10065799" y="5653111"/>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40" name="Google Shape;431;p26">
            <a:extLst>
              <a:ext uri="{FF2B5EF4-FFF2-40B4-BE49-F238E27FC236}">
                <a16:creationId xmlns:a16="http://schemas.microsoft.com/office/drawing/2014/main" id="{E7E826B8-7941-4C35-A6CF-17C7D2CA0F3A}"/>
              </a:ext>
            </a:extLst>
          </p:cNvPr>
          <p:cNvSpPr/>
          <p:nvPr/>
        </p:nvSpPr>
        <p:spPr>
          <a:xfrm>
            <a:off x="10302182" y="5801799"/>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41" name="Google Shape;432;p26">
            <a:extLst>
              <a:ext uri="{FF2B5EF4-FFF2-40B4-BE49-F238E27FC236}">
                <a16:creationId xmlns:a16="http://schemas.microsoft.com/office/drawing/2014/main" id="{0D9F74FE-E5E0-4906-84E0-13DC129F6216}"/>
              </a:ext>
            </a:extLst>
          </p:cNvPr>
          <p:cNvSpPr/>
          <p:nvPr/>
        </p:nvSpPr>
        <p:spPr>
          <a:xfrm>
            <a:off x="10255169" y="3805280"/>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rgbClr val="92D05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42" name="Google Shape;433;p26">
            <a:extLst>
              <a:ext uri="{FF2B5EF4-FFF2-40B4-BE49-F238E27FC236}">
                <a16:creationId xmlns:a16="http://schemas.microsoft.com/office/drawing/2014/main" id="{31969807-C332-4901-AE08-19C483467EE3}"/>
              </a:ext>
            </a:extLst>
          </p:cNvPr>
          <p:cNvSpPr/>
          <p:nvPr/>
        </p:nvSpPr>
        <p:spPr>
          <a:xfrm>
            <a:off x="10373361" y="3948883"/>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43" name="Google Shape;434;p26">
            <a:extLst>
              <a:ext uri="{FF2B5EF4-FFF2-40B4-BE49-F238E27FC236}">
                <a16:creationId xmlns:a16="http://schemas.microsoft.com/office/drawing/2014/main" id="{C852B339-FBE3-4E43-9F76-0BAF68B40AB0}"/>
              </a:ext>
            </a:extLst>
          </p:cNvPr>
          <p:cNvSpPr/>
          <p:nvPr/>
        </p:nvSpPr>
        <p:spPr>
          <a:xfrm>
            <a:off x="10910930" y="5524749"/>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44" name="Google Shape;435;p26">
            <a:extLst>
              <a:ext uri="{FF2B5EF4-FFF2-40B4-BE49-F238E27FC236}">
                <a16:creationId xmlns:a16="http://schemas.microsoft.com/office/drawing/2014/main" id="{820A6777-701E-4C87-ACDD-1485DCA31607}"/>
              </a:ext>
            </a:extLst>
          </p:cNvPr>
          <p:cNvSpPr/>
          <p:nvPr/>
        </p:nvSpPr>
        <p:spPr>
          <a:xfrm>
            <a:off x="10974473" y="4168735"/>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rgbClr val="92D05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45" name="Google Shape;436;p26">
            <a:extLst>
              <a:ext uri="{FF2B5EF4-FFF2-40B4-BE49-F238E27FC236}">
                <a16:creationId xmlns:a16="http://schemas.microsoft.com/office/drawing/2014/main" id="{892B3B0C-5485-4268-81C5-D5EBCD37932F}"/>
              </a:ext>
            </a:extLst>
          </p:cNvPr>
          <p:cNvSpPr/>
          <p:nvPr/>
        </p:nvSpPr>
        <p:spPr>
          <a:xfrm>
            <a:off x="10504258" y="4270411"/>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46" name="Google Shape;437;p26">
            <a:extLst>
              <a:ext uri="{FF2B5EF4-FFF2-40B4-BE49-F238E27FC236}">
                <a16:creationId xmlns:a16="http://schemas.microsoft.com/office/drawing/2014/main" id="{231489D3-0C9D-4400-928F-118AEB00244A}"/>
              </a:ext>
            </a:extLst>
          </p:cNvPr>
          <p:cNvSpPr/>
          <p:nvPr/>
        </p:nvSpPr>
        <p:spPr>
          <a:xfrm>
            <a:off x="10622449" y="4678358"/>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48" name="Google Shape;398;p26">
            <a:extLst>
              <a:ext uri="{FF2B5EF4-FFF2-40B4-BE49-F238E27FC236}">
                <a16:creationId xmlns:a16="http://schemas.microsoft.com/office/drawing/2014/main" id="{E17B86F5-085B-40E1-A8F4-BF28FD25CCAD}"/>
              </a:ext>
            </a:extLst>
          </p:cNvPr>
          <p:cNvSpPr/>
          <p:nvPr/>
        </p:nvSpPr>
        <p:spPr>
          <a:xfrm>
            <a:off x="1435962" y="2569230"/>
            <a:ext cx="8396571" cy="632365"/>
          </a:xfrm>
          <a:prstGeom prst="homePlate">
            <a:avLst>
              <a:gd name="adj" fmla="val 50000"/>
            </a:avLst>
          </a:prstGeom>
          <a:solidFill>
            <a:srgbClr val="92D05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50" dirty="0">
              <a:solidFill>
                <a:schemeClr val="bg1"/>
              </a:solidFill>
            </a:endParaRPr>
          </a:p>
        </p:txBody>
      </p:sp>
      <p:sp>
        <p:nvSpPr>
          <p:cNvPr id="49" name="Google Shape;398;p26">
            <a:extLst>
              <a:ext uri="{FF2B5EF4-FFF2-40B4-BE49-F238E27FC236}">
                <a16:creationId xmlns:a16="http://schemas.microsoft.com/office/drawing/2014/main" id="{D8180A90-CB1F-4879-8973-5EC6B9CD6844}"/>
              </a:ext>
            </a:extLst>
          </p:cNvPr>
          <p:cNvSpPr/>
          <p:nvPr/>
        </p:nvSpPr>
        <p:spPr>
          <a:xfrm>
            <a:off x="1439047" y="3660803"/>
            <a:ext cx="7267509" cy="632365"/>
          </a:xfrm>
          <a:prstGeom prst="homePlate">
            <a:avLst>
              <a:gd name="adj" fmla="val 50000"/>
            </a:avLst>
          </a:prstGeom>
          <a:solidFill>
            <a:srgbClr val="92D05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endParaRPr>
          </a:p>
        </p:txBody>
      </p:sp>
      <p:sp>
        <p:nvSpPr>
          <p:cNvPr id="50" name="TextBox 49">
            <a:extLst>
              <a:ext uri="{FF2B5EF4-FFF2-40B4-BE49-F238E27FC236}">
                <a16:creationId xmlns:a16="http://schemas.microsoft.com/office/drawing/2014/main" id="{C4828D00-6250-485D-89FB-12600903629B}"/>
              </a:ext>
            </a:extLst>
          </p:cNvPr>
          <p:cNvSpPr txBox="1"/>
          <p:nvPr/>
        </p:nvSpPr>
        <p:spPr>
          <a:xfrm>
            <a:off x="1435962" y="3598247"/>
            <a:ext cx="6296288" cy="589072"/>
          </a:xfrm>
          <a:prstGeom prst="rect">
            <a:avLst/>
          </a:prstGeom>
          <a:noFill/>
        </p:spPr>
        <p:txBody>
          <a:bodyPr wrap="square">
            <a:spAutoFit/>
          </a:bodyPr>
          <a:lstStyle/>
          <a:p>
            <a:pPr algn="just">
              <a:lnSpc>
                <a:spcPct val="150000"/>
              </a:lnSpc>
            </a:pPr>
            <a:r>
              <a:rPr lang="vi-VN" sz="2400" b="1" dirty="0">
                <a:solidFill>
                  <a:schemeClr val="bg1"/>
                </a:solidFill>
                <a:latin typeface="+mj-lt"/>
              </a:rPr>
              <a:t>Ứng dụng nghiên cứu:</a:t>
            </a:r>
            <a:r>
              <a:rPr lang="vi-VN" sz="2400" dirty="0">
                <a:solidFill>
                  <a:schemeClr val="bg1"/>
                </a:solidFill>
                <a:latin typeface="+mj-lt"/>
              </a:rPr>
              <a:t> Bộ phân loại thư rác</a:t>
            </a:r>
            <a:endParaRPr lang="en-US" sz="2400" dirty="0">
              <a:solidFill>
                <a:schemeClr val="bg1"/>
              </a:solidFill>
              <a:latin typeface="+mj-lt"/>
            </a:endParaRPr>
          </a:p>
        </p:txBody>
      </p:sp>
      <p:sp>
        <p:nvSpPr>
          <p:cNvPr id="51" name="TextBox 50">
            <a:extLst>
              <a:ext uri="{FF2B5EF4-FFF2-40B4-BE49-F238E27FC236}">
                <a16:creationId xmlns:a16="http://schemas.microsoft.com/office/drawing/2014/main" id="{57D27097-CB6B-4ECA-AA00-10D8A5E72DAF}"/>
              </a:ext>
            </a:extLst>
          </p:cNvPr>
          <p:cNvSpPr txBox="1"/>
          <p:nvPr/>
        </p:nvSpPr>
        <p:spPr>
          <a:xfrm>
            <a:off x="1435962" y="2529928"/>
            <a:ext cx="7251159" cy="589072"/>
          </a:xfrm>
          <a:prstGeom prst="rect">
            <a:avLst/>
          </a:prstGeom>
          <a:noFill/>
        </p:spPr>
        <p:txBody>
          <a:bodyPr wrap="square">
            <a:spAutoFit/>
          </a:bodyPr>
          <a:lstStyle/>
          <a:p>
            <a:pPr algn="just">
              <a:lnSpc>
                <a:spcPct val="150000"/>
              </a:lnSpc>
            </a:pPr>
            <a:r>
              <a:rPr lang="vi-VN" sz="2400" b="1" dirty="0">
                <a:solidFill>
                  <a:schemeClr val="bg1"/>
                </a:solidFill>
                <a:latin typeface="+mj-lt"/>
              </a:rPr>
              <a:t>Đối tượng nghiên cứu: </a:t>
            </a:r>
            <a:r>
              <a:rPr lang="vi-VN" sz="2400" dirty="0">
                <a:solidFill>
                  <a:schemeClr val="bg1"/>
                </a:solidFill>
                <a:latin typeface="+mj-lt"/>
              </a:rPr>
              <a:t>Phương pháp học máy</a:t>
            </a:r>
            <a:endParaRPr lang="en-US" sz="2400" dirty="0">
              <a:solidFill>
                <a:schemeClr val="bg1"/>
              </a:solidFill>
              <a:latin typeface="+mj-lt"/>
            </a:endParaRPr>
          </a:p>
        </p:txBody>
      </p:sp>
      <p:pic>
        <p:nvPicPr>
          <p:cNvPr id="4" name="Picture 3" descr="Teams&#10;&#10;Description automatically generated with low confidence">
            <a:extLst>
              <a:ext uri="{FF2B5EF4-FFF2-40B4-BE49-F238E27FC236}">
                <a16:creationId xmlns:a16="http://schemas.microsoft.com/office/drawing/2014/main" id="{F17DBC81-827E-4276-A1F1-007FD438767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345" t="11027" r="24769" b="45275"/>
          <a:stretch/>
        </p:blipFill>
        <p:spPr>
          <a:xfrm>
            <a:off x="2225037" y="4701250"/>
            <a:ext cx="2272926" cy="2028279"/>
          </a:xfrm>
          <a:prstGeom prst="rect">
            <a:avLst/>
          </a:prstGeom>
        </p:spPr>
      </p:pic>
    </p:spTree>
    <p:extLst>
      <p:ext uri="{BB962C8B-B14F-4D97-AF65-F5344CB8AC3E}">
        <p14:creationId xmlns:p14="http://schemas.microsoft.com/office/powerpoint/2010/main" val="240424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2964" y="104399"/>
            <a:ext cx="10750281" cy="827311"/>
          </a:xfrm>
        </p:spPr>
        <p:txBody>
          <a:bodyPr>
            <a:normAutofit/>
          </a:bodyPr>
          <a:lstStyle/>
          <a:p>
            <a:r>
              <a:rPr lang="en-US" sz="3200" dirty="0"/>
              <a:t>NỘI DUNG CÔNG VIỆC</a:t>
            </a:r>
            <a:endParaRPr lang="ru-RU" sz="3200" dirty="0"/>
          </a:p>
        </p:txBody>
      </p:sp>
      <p:sp>
        <p:nvSpPr>
          <p:cNvPr id="3" name="Rectangle 2">
            <a:extLst>
              <a:ext uri="{FF2B5EF4-FFF2-40B4-BE49-F238E27FC236}">
                <a16:creationId xmlns:a16="http://schemas.microsoft.com/office/drawing/2014/main" id="{9B825469-F22B-46E3-9867-8CC1FAB861FF}"/>
              </a:ext>
            </a:extLst>
          </p:cNvPr>
          <p:cNvSpPr/>
          <p:nvPr/>
        </p:nvSpPr>
        <p:spPr>
          <a:xfrm>
            <a:off x="520171" y="1078832"/>
            <a:ext cx="2460930" cy="523220"/>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C</a:t>
            </a:r>
            <a:r>
              <a:rPr lang="en-US" sz="2800" dirty="0">
                <a:ln w="0"/>
                <a:solidFill>
                  <a:schemeClr val="tx1"/>
                </a:solidFill>
                <a:effectLst>
                  <a:outerShdw blurRad="38100" dist="19050" dir="2700000" algn="tl" rotWithShape="0">
                    <a:schemeClr val="dk1">
                      <a:alpha val="40000"/>
                    </a:schemeClr>
                  </a:outerShdw>
                </a:effectLst>
              </a:rPr>
              <a:t>ông việc chính</a:t>
            </a:r>
            <a:endParaRPr lang="en-US" sz="2800" b="0" cap="none" spc="0" dirty="0">
              <a:ln w="0"/>
              <a:solidFill>
                <a:schemeClr val="tx1"/>
              </a:solidFill>
              <a:effectLst>
                <a:outerShdw blurRad="38100" dist="19050" dir="2700000" algn="tl" rotWithShape="0">
                  <a:schemeClr val="dk1">
                    <a:alpha val="40000"/>
                  </a:schemeClr>
                </a:outerShdw>
              </a:effectLst>
            </a:endParaRPr>
          </a:p>
        </p:txBody>
      </p:sp>
      <p:grpSp>
        <p:nvGrpSpPr>
          <p:cNvPr id="42" name="Google Shape;1377;p43">
            <a:extLst>
              <a:ext uri="{FF2B5EF4-FFF2-40B4-BE49-F238E27FC236}">
                <a16:creationId xmlns:a16="http://schemas.microsoft.com/office/drawing/2014/main" id="{F9E9BD07-B889-4D57-8533-5AFC1966AC7B}"/>
              </a:ext>
            </a:extLst>
          </p:cNvPr>
          <p:cNvGrpSpPr/>
          <p:nvPr/>
        </p:nvGrpSpPr>
        <p:grpSpPr>
          <a:xfrm>
            <a:off x="1376661" y="1869646"/>
            <a:ext cx="7993945" cy="625212"/>
            <a:chOff x="3099239" y="3615343"/>
            <a:chExt cx="1759824" cy="184687"/>
          </a:xfrm>
        </p:grpSpPr>
        <p:sp>
          <p:nvSpPr>
            <p:cNvPr id="52" name="Google Shape;1378;p43">
              <a:extLst>
                <a:ext uri="{FF2B5EF4-FFF2-40B4-BE49-F238E27FC236}">
                  <a16:creationId xmlns:a16="http://schemas.microsoft.com/office/drawing/2014/main" id="{92B153C5-B8F5-4163-97A3-1D5DA7AC8897}"/>
                </a:ext>
              </a:extLst>
            </p:cNvPr>
            <p:cNvSpPr/>
            <p:nvPr/>
          </p:nvSpPr>
          <p:spPr>
            <a:xfrm>
              <a:off x="3327296" y="3788724"/>
              <a:ext cx="22611" cy="11305"/>
            </a:xfrm>
            <a:custGeom>
              <a:avLst/>
              <a:gdLst/>
              <a:ahLst/>
              <a:cxnLst/>
              <a:rect l="l" t="t" r="r" b="b"/>
              <a:pathLst>
                <a:path w="1172" h="586" extrusionOk="0">
                  <a:moveTo>
                    <a:pt x="1" y="0"/>
                  </a:moveTo>
                  <a:lnTo>
                    <a:pt x="586" y="585"/>
                  </a:lnTo>
                  <a:lnTo>
                    <a:pt x="1171" y="0"/>
                  </a:lnTo>
                  <a:close/>
                </a:path>
              </a:pathLst>
            </a:custGeom>
            <a:solidFill>
              <a:srgbClr val="448C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76" name="Google Shape;1379;p43">
              <a:extLst>
                <a:ext uri="{FF2B5EF4-FFF2-40B4-BE49-F238E27FC236}">
                  <a16:creationId xmlns:a16="http://schemas.microsoft.com/office/drawing/2014/main" id="{836CEA61-6841-41A9-B2B2-977146DE0417}"/>
                </a:ext>
              </a:extLst>
            </p:cNvPr>
            <p:cNvSpPr/>
            <p:nvPr/>
          </p:nvSpPr>
          <p:spPr>
            <a:xfrm>
              <a:off x="3213258" y="3626628"/>
              <a:ext cx="1645805" cy="162115"/>
            </a:xfrm>
            <a:custGeom>
              <a:avLst/>
              <a:gdLst/>
              <a:ahLst/>
              <a:cxnLst/>
              <a:rect l="l" t="t" r="r" b="b"/>
              <a:pathLst>
                <a:path w="29842" h="8403" extrusionOk="0">
                  <a:moveTo>
                    <a:pt x="1" y="1"/>
                  </a:moveTo>
                  <a:lnTo>
                    <a:pt x="6072" y="8402"/>
                  </a:lnTo>
                  <a:lnTo>
                    <a:pt x="28591" y="8402"/>
                  </a:lnTo>
                  <a:cubicBezTo>
                    <a:pt x="29280" y="8402"/>
                    <a:pt x="29842" y="7851"/>
                    <a:pt x="29842" y="7163"/>
                  </a:cubicBezTo>
                  <a:lnTo>
                    <a:pt x="29842" y="1252"/>
                  </a:lnTo>
                  <a:cubicBezTo>
                    <a:pt x="29842" y="563"/>
                    <a:pt x="29280" y="1"/>
                    <a:pt x="28591" y="1"/>
                  </a:cubicBez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p>
          </p:txBody>
        </p:sp>
        <p:sp>
          <p:nvSpPr>
            <p:cNvPr id="77" name="Google Shape;1380;p43">
              <a:extLst>
                <a:ext uri="{FF2B5EF4-FFF2-40B4-BE49-F238E27FC236}">
                  <a16:creationId xmlns:a16="http://schemas.microsoft.com/office/drawing/2014/main" id="{FC13596C-5DCB-4473-80B0-D382EC7C9C6E}"/>
                </a:ext>
              </a:extLst>
            </p:cNvPr>
            <p:cNvSpPr/>
            <p:nvPr/>
          </p:nvSpPr>
          <p:spPr>
            <a:xfrm>
              <a:off x="3165220" y="3626629"/>
              <a:ext cx="165202" cy="162115"/>
            </a:xfrm>
            <a:custGeom>
              <a:avLst/>
              <a:gdLst/>
              <a:ahLst/>
              <a:cxnLst/>
              <a:rect l="l" t="t" r="r" b="b"/>
              <a:pathLst>
                <a:path w="8563" h="8403" extrusionOk="0">
                  <a:moveTo>
                    <a:pt x="0" y="1"/>
                  </a:moveTo>
                  <a:lnTo>
                    <a:pt x="8402" y="8402"/>
                  </a:lnTo>
                  <a:lnTo>
                    <a:pt x="8562" y="8402"/>
                  </a:lnTo>
                  <a:lnTo>
                    <a:pt x="2491"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79" name="Google Shape;1381;p43">
              <a:extLst>
                <a:ext uri="{FF2B5EF4-FFF2-40B4-BE49-F238E27FC236}">
                  <a16:creationId xmlns:a16="http://schemas.microsoft.com/office/drawing/2014/main" id="{9EB51682-8F20-4C62-9229-00BB53C9EDD7}"/>
                </a:ext>
              </a:extLst>
            </p:cNvPr>
            <p:cNvSpPr/>
            <p:nvPr/>
          </p:nvSpPr>
          <p:spPr>
            <a:xfrm>
              <a:off x="3099239" y="3615343"/>
              <a:ext cx="239381" cy="184687"/>
            </a:xfrm>
            <a:custGeom>
              <a:avLst/>
              <a:gdLst/>
              <a:ahLst/>
              <a:cxnLst/>
              <a:rect l="l" t="t" r="r" b="b"/>
              <a:pathLst>
                <a:path w="12408" h="9573" extrusionOk="0">
                  <a:moveTo>
                    <a:pt x="1240" y="0"/>
                  </a:moveTo>
                  <a:cubicBezTo>
                    <a:pt x="563" y="0"/>
                    <a:pt x="0" y="551"/>
                    <a:pt x="12" y="1240"/>
                  </a:cubicBezTo>
                  <a:lnTo>
                    <a:pt x="12" y="8344"/>
                  </a:lnTo>
                  <a:cubicBezTo>
                    <a:pt x="12" y="9022"/>
                    <a:pt x="563" y="9572"/>
                    <a:pt x="1240" y="9572"/>
                  </a:cubicBezTo>
                  <a:lnTo>
                    <a:pt x="12407" y="9572"/>
                  </a:lnTo>
                  <a:lnTo>
                    <a:pt x="11822" y="8987"/>
                  </a:lnTo>
                  <a:lnTo>
                    <a:pt x="3420" y="586"/>
                  </a:lnTo>
                  <a:lnTo>
                    <a:pt x="2835"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sp>
        <p:nvSpPr>
          <p:cNvPr id="82" name="Text Box 66">
            <a:extLst>
              <a:ext uri="{FF2B5EF4-FFF2-40B4-BE49-F238E27FC236}">
                <a16:creationId xmlns:a16="http://schemas.microsoft.com/office/drawing/2014/main" id="{4026C3F9-4C59-493C-8648-E4F79F963825}"/>
              </a:ext>
            </a:extLst>
          </p:cNvPr>
          <p:cNvSpPr txBox="1">
            <a:spLocks noChangeArrowheads="1"/>
          </p:cNvSpPr>
          <p:nvPr/>
        </p:nvSpPr>
        <p:spPr bwMode="gray">
          <a:xfrm>
            <a:off x="1426539" y="2068516"/>
            <a:ext cx="3481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000" dirty="0">
                <a:effectLst>
                  <a:outerShdw blurRad="38100" dist="38100" dir="2700000" algn="tl">
                    <a:srgbClr val="C0C0C0"/>
                  </a:outerShdw>
                </a:effectLst>
                <a:latin typeface="Verdana" panose="020B0604030504040204" pitchFamily="34" charset="0"/>
              </a:rPr>
              <a:t>1</a:t>
            </a:r>
          </a:p>
        </p:txBody>
      </p:sp>
      <p:sp>
        <p:nvSpPr>
          <p:cNvPr id="83" name="Text Box 67">
            <a:extLst>
              <a:ext uri="{FF2B5EF4-FFF2-40B4-BE49-F238E27FC236}">
                <a16:creationId xmlns:a16="http://schemas.microsoft.com/office/drawing/2014/main" id="{C323033B-4BDF-4C35-8ACB-3AA03B847B35}"/>
              </a:ext>
            </a:extLst>
          </p:cNvPr>
          <p:cNvSpPr txBox="1">
            <a:spLocks noChangeArrowheads="1"/>
          </p:cNvSpPr>
          <p:nvPr/>
        </p:nvSpPr>
        <p:spPr bwMode="gray">
          <a:xfrm>
            <a:off x="3039378" y="1959602"/>
            <a:ext cx="52649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r">
              <a:spcBef>
                <a:spcPct val="0"/>
              </a:spcBef>
              <a:buClrTx/>
              <a:buFontTx/>
              <a:buNone/>
            </a:pPr>
            <a:r>
              <a:rPr lang="vi-VN" sz="2000" dirty="0">
                <a:latin typeface="+mj-lt"/>
              </a:rPr>
              <a:t>Thu thập tập dữ liệu và tiền xử lý dữ liệu thư rác</a:t>
            </a:r>
            <a:endParaRPr lang="en-US" altLang="en-US" sz="2000" dirty="0">
              <a:solidFill>
                <a:srgbClr val="FFFFFF"/>
              </a:solidFill>
            </a:endParaRPr>
          </a:p>
        </p:txBody>
      </p:sp>
      <p:grpSp>
        <p:nvGrpSpPr>
          <p:cNvPr id="86" name="Google Shape;1377;p43">
            <a:extLst>
              <a:ext uri="{FF2B5EF4-FFF2-40B4-BE49-F238E27FC236}">
                <a16:creationId xmlns:a16="http://schemas.microsoft.com/office/drawing/2014/main" id="{3CA6EDB4-9A8F-4D67-8870-6C118C119DBD}"/>
              </a:ext>
            </a:extLst>
          </p:cNvPr>
          <p:cNvGrpSpPr/>
          <p:nvPr/>
        </p:nvGrpSpPr>
        <p:grpSpPr>
          <a:xfrm>
            <a:off x="1522043" y="2780430"/>
            <a:ext cx="8076961" cy="625212"/>
            <a:chOff x="3099239" y="3615343"/>
            <a:chExt cx="1759824" cy="184687"/>
          </a:xfrm>
        </p:grpSpPr>
        <p:sp>
          <p:nvSpPr>
            <p:cNvPr id="87" name="Google Shape;1378;p43">
              <a:extLst>
                <a:ext uri="{FF2B5EF4-FFF2-40B4-BE49-F238E27FC236}">
                  <a16:creationId xmlns:a16="http://schemas.microsoft.com/office/drawing/2014/main" id="{C6336C3A-39B9-4E44-B66A-8DF1C0E14433}"/>
                </a:ext>
              </a:extLst>
            </p:cNvPr>
            <p:cNvSpPr/>
            <p:nvPr/>
          </p:nvSpPr>
          <p:spPr>
            <a:xfrm>
              <a:off x="3327296" y="3788724"/>
              <a:ext cx="22611" cy="11305"/>
            </a:xfrm>
            <a:custGeom>
              <a:avLst/>
              <a:gdLst/>
              <a:ahLst/>
              <a:cxnLst/>
              <a:rect l="l" t="t" r="r" b="b"/>
              <a:pathLst>
                <a:path w="1172" h="586" extrusionOk="0">
                  <a:moveTo>
                    <a:pt x="1" y="0"/>
                  </a:moveTo>
                  <a:lnTo>
                    <a:pt x="586" y="585"/>
                  </a:lnTo>
                  <a:lnTo>
                    <a:pt x="1171" y="0"/>
                  </a:lnTo>
                  <a:close/>
                </a:path>
              </a:pathLst>
            </a:custGeom>
            <a:solidFill>
              <a:srgbClr val="448C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88" name="Google Shape;1379;p43">
              <a:extLst>
                <a:ext uri="{FF2B5EF4-FFF2-40B4-BE49-F238E27FC236}">
                  <a16:creationId xmlns:a16="http://schemas.microsoft.com/office/drawing/2014/main" id="{A5D90C46-F805-415E-9283-3272E4D37524}"/>
                </a:ext>
              </a:extLst>
            </p:cNvPr>
            <p:cNvSpPr/>
            <p:nvPr/>
          </p:nvSpPr>
          <p:spPr>
            <a:xfrm>
              <a:off x="3213258" y="3626628"/>
              <a:ext cx="1645805" cy="162115"/>
            </a:xfrm>
            <a:custGeom>
              <a:avLst/>
              <a:gdLst/>
              <a:ahLst/>
              <a:cxnLst/>
              <a:rect l="l" t="t" r="r" b="b"/>
              <a:pathLst>
                <a:path w="29842" h="8403" extrusionOk="0">
                  <a:moveTo>
                    <a:pt x="1" y="1"/>
                  </a:moveTo>
                  <a:lnTo>
                    <a:pt x="6072" y="8402"/>
                  </a:lnTo>
                  <a:lnTo>
                    <a:pt x="28591" y="8402"/>
                  </a:lnTo>
                  <a:cubicBezTo>
                    <a:pt x="29280" y="8402"/>
                    <a:pt x="29842" y="7851"/>
                    <a:pt x="29842" y="7163"/>
                  </a:cubicBezTo>
                  <a:lnTo>
                    <a:pt x="29842" y="1252"/>
                  </a:lnTo>
                  <a:cubicBezTo>
                    <a:pt x="29842" y="563"/>
                    <a:pt x="29280" y="1"/>
                    <a:pt x="28591" y="1"/>
                  </a:cubicBez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90" name="Google Shape;1380;p43">
              <a:extLst>
                <a:ext uri="{FF2B5EF4-FFF2-40B4-BE49-F238E27FC236}">
                  <a16:creationId xmlns:a16="http://schemas.microsoft.com/office/drawing/2014/main" id="{8C551184-ACA3-4101-A905-FE5CEBBC1582}"/>
                </a:ext>
              </a:extLst>
            </p:cNvPr>
            <p:cNvSpPr/>
            <p:nvPr/>
          </p:nvSpPr>
          <p:spPr>
            <a:xfrm>
              <a:off x="3165220" y="3626629"/>
              <a:ext cx="165202" cy="162115"/>
            </a:xfrm>
            <a:custGeom>
              <a:avLst/>
              <a:gdLst/>
              <a:ahLst/>
              <a:cxnLst/>
              <a:rect l="l" t="t" r="r" b="b"/>
              <a:pathLst>
                <a:path w="8563" h="8403" extrusionOk="0">
                  <a:moveTo>
                    <a:pt x="0" y="1"/>
                  </a:moveTo>
                  <a:lnTo>
                    <a:pt x="8402" y="8402"/>
                  </a:lnTo>
                  <a:lnTo>
                    <a:pt x="8562" y="8402"/>
                  </a:lnTo>
                  <a:lnTo>
                    <a:pt x="2491"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91" name="Google Shape;1381;p43">
              <a:extLst>
                <a:ext uri="{FF2B5EF4-FFF2-40B4-BE49-F238E27FC236}">
                  <a16:creationId xmlns:a16="http://schemas.microsoft.com/office/drawing/2014/main" id="{9B4EA2B1-9BC5-4205-BF5E-400B43C1FE87}"/>
                </a:ext>
              </a:extLst>
            </p:cNvPr>
            <p:cNvSpPr/>
            <p:nvPr/>
          </p:nvSpPr>
          <p:spPr>
            <a:xfrm>
              <a:off x="3099239" y="3615343"/>
              <a:ext cx="239381" cy="184687"/>
            </a:xfrm>
            <a:custGeom>
              <a:avLst/>
              <a:gdLst/>
              <a:ahLst/>
              <a:cxnLst/>
              <a:rect l="l" t="t" r="r" b="b"/>
              <a:pathLst>
                <a:path w="12408" h="9573" extrusionOk="0">
                  <a:moveTo>
                    <a:pt x="1240" y="0"/>
                  </a:moveTo>
                  <a:cubicBezTo>
                    <a:pt x="563" y="0"/>
                    <a:pt x="0" y="551"/>
                    <a:pt x="12" y="1240"/>
                  </a:cubicBezTo>
                  <a:lnTo>
                    <a:pt x="12" y="8344"/>
                  </a:lnTo>
                  <a:cubicBezTo>
                    <a:pt x="12" y="9022"/>
                    <a:pt x="563" y="9572"/>
                    <a:pt x="1240" y="9572"/>
                  </a:cubicBezTo>
                  <a:lnTo>
                    <a:pt x="12407" y="9572"/>
                  </a:lnTo>
                  <a:lnTo>
                    <a:pt x="11822" y="8987"/>
                  </a:lnTo>
                  <a:lnTo>
                    <a:pt x="3420" y="586"/>
                  </a:lnTo>
                  <a:lnTo>
                    <a:pt x="2835"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sp>
        <p:nvSpPr>
          <p:cNvPr id="92" name="Text Box 66">
            <a:extLst>
              <a:ext uri="{FF2B5EF4-FFF2-40B4-BE49-F238E27FC236}">
                <a16:creationId xmlns:a16="http://schemas.microsoft.com/office/drawing/2014/main" id="{177DB6D8-7C11-452C-83FA-E7B1CBFECF8A}"/>
              </a:ext>
            </a:extLst>
          </p:cNvPr>
          <p:cNvSpPr txBox="1">
            <a:spLocks noChangeArrowheads="1"/>
          </p:cNvSpPr>
          <p:nvPr/>
        </p:nvSpPr>
        <p:spPr bwMode="gray">
          <a:xfrm>
            <a:off x="1657646" y="2980589"/>
            <a:ext cx="3481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ru-RU" sz="2000" dirty="0">
                <a:effectLst>
                  <a:outerShdw blurRad="38100" dist="38100" dir="2700000" algn="tl">
                    <a:srgbClr val="C0C0C0"/>
                  </a:outerShdw>
                </a:effectLst>
                <a:latin typeface="Verdana" panose="020B0604030504040204" pitchFamily="34" charset="0"/>
              </a:rPr>
              <a:t>2</a:t>
            </a:r>
            <a:endParaRPr lang="en-US" sz="2000" dirty="0">
              <a:effectLst>
                <a:outerShdw blurRad="38100" dist="38100" dir="2700000" algn="tl">
                  <a:srgbClr val="C0C0C0"/>
                </a:outerShdw>
              </a:effectLst>
              <a:latin typeface="Verdana" panose="020B0604030504040204" pitchFamily="34" charset="0"/>
            </a:endParaRPr>
          </a:p>
        </p:txBody>
      </p:sp>
      <p:sp>
        <p:nvSpPr>
          <p:cNvPr id="93" name="Text Box 67">
            <a:extLst>
              <a:ext uri="{FF2B5EF4-FFF2-40B4-BE49-F238E27FC236}">
                <a16:creationId xmlns:a16="http://schemas.microsoft.com/office/drawing/2014/main" id="{A7DE9961-6C4C-4205-B819-AC1D3A638D9A}"/>
              </a:ext>
            </a:extLst>
          </p:cNvPr>
          <p:cNvSpPr txBox="1">
            <a:spLocks noChangeArrowheads="1"/>
          </p:cNvSpPr>
          <p:nvPr/>
        </p:nvSpPr>
        <p:spPr bwMode="gray">
          <a:xfrm>
            <a:off x="2802514" y="2901342"/>
            <a:ext cx="59979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r">
              <a:spcBef>
                <a:spcPct val="0"/>
              </a:spcBef>
              <a:buClrTx/>
              <a:buFontTx/>
              <a:buNone/>
            </a:pPr>
            <a:r>
              <a:rPr lang="vi-VN" sz="2000" dirty="0">
                <a:latin typeface="+mj-lt"/>
              </a:rPr>
              <a:t>Xác định dấu hiệu thư rác để xây mô hình huấn luyện</a:t>
            </a:r>
            <a:endParaRPr lang="en-US" altLang="en-US" sz="2000" dirty="0">
              <a:solidFill>
                <a:srgbClr val="FFFFFF"/>
              </a:solidFill>
            </a:endParaRPr>
          </a:p>
        </p:txBody>
      </p:sp>
      <p:grpSp>
        <p:nvGrpSpPr>
          <p:cNvPr id="94" name="Google Shape;1377;p43">
            <a:extLst>
              <a:ext uri="{FF2B5EF4-FFF2-40B4-BE49-F238E27FC236}">
                <a16:creationId xmlns:a16="http://schemas.microsoft.com/office/drawing/2014/main" id="{C4D66F22-4B59-4D00-B614-3AE5A1ECBCD2}"/>
              </a:ext>
            </a:extLst>
          </p:cNvPr>
          <p:cNvGrpSpPr/>
          <p:nvPr/>
        </p:nvGrpSpPr>
        <p:grpSpPr>
          <a:xfrm>
            <a:off x="1914941" y="3756544"/>
            <a:ext cx="7894149" cy="625212"/>
            <a:chOff x="3099239" y="3615343"/>
            <a:chExt cx="1759824" cy="184687"/>
          </a:xfrm>
        </p:grpSpPr>
        <p:sp>
          <p:nvSpPr>
            <p:cNvPr id="95" name="Google Shape;1378;p43">
              <a:extLst>
                <a:ext uri="{FF2B5EF4-FFF2-40B4-BE49-F238E27FC236}">
                  <a16:creationId xmlns:a16="http://schemas.microsoft.com/office/drawing/2014/main" id="{8CFA2B5B-7513-4C6C-A8BD-DC84124AD81B}"/>
                </a:ext>
              </a:extLst>
            </p:cNvPr>
            <p:cNvSpPr/>
            <p:nvPr/>
          </p:nvSpPr>
          <p:spPr>
            <a:xfrm>
              <a:off x="3327296" y="3788724"/>
              <a:ext cx="22611" cy="11305"/>
            </a:xfrm>
            <a:custGeom>
              <a:avLst/>
              <a:gdLst/>
              <a:ahLst/>
              <a:cxnLst/>
              <a:rect l="l" t="t" r="r" b="b"/>
              <a:pathLst>
                <a:path w="1172" h="586" extrusionOk="0">
                  <a:moveTo>
                    <a:pt x="1" y="0"/>
                  </a:moveTo>
                  <a:lnTo>
                    <a:pt x="586" y="585"/>
                  </a:lnTo>
                  <a:lnTo>
                    <a:pt x="1171" y="0"/>
                  </a:lnTo>
                  <a:close/>
                </a:path>
              </a:pathLst>
            </a:custGeom>
            <a:solidFill>
              <a:srgbClr val="448C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96" name="Google Shape;1379;p43">
              <a:extLst>
                <a:ext uri="{FF2B5EF4-FFF2-40B4-BE49-F238E27FC236}">
                  <a16:creationId xmlns:a16="http://schemas.microsoft.com/office/drawing/2014/main" id="{E2812BAF-098C-4560-BC38-A636C4950F04}"/>
                </a:ext>
              </a:extLst>
            </p:cNvPr>
            <p:cNvSpPr/>
            <p:nvPr/>
          </p:nvSpPr>
          <p:spPr>
            <a:xfrm>
              <a:off x="3213258" y="3626628"/>
              <a:ext cx="1645805" cy="162115"/>
            </a:xfrm>
            <a:custGeom>
              <a:avLst/>
              <a:gdLst/>
              <a:ahLst/>
              <a:cxnLst/>
              <a:rect l="l" t="t" r="r" b="b"/>
              <a:pathLst>
                <a:path w="29842" h="8403" extrusionOk="0">
                  <a:moveTo>
                    <a:pt x="1" y="1"/>
                  </a:moveTo>
                  <a:lnTo>
                    <a:pt x="6072" y="8402"/>
                  </a:lnTo>
                  <a:lnTo>
                    <a:pt x="28591" y="8402"/>
                  </a:lnTo>
                  <a:cubicBezTo>
                    <a:pt x="29280" y="8402"/>
                    <a:pt x="29842" y="7851"/>
                    <a:pt x="29842" y="7163"/>
                  </a:cubicBezTo>
                  <a:lnTo>
                    <a:pt x="29842" y="1252"/>
                  </a:lnTo>
                  <a:cubicBezTo>
                    <a:pt x="29842" y="563"/>
                    <a:pt x="29280" y="1"/>
                    <a:pt x="28591" y="1"/>
                  </a:cubicBez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97" name="Google Shape;1380;p43">
              <a:extLst>
                <a:ext uri="{FF2B5EF4-FFF2-40B4-BE49-F238E27FC236}">
                  <a16:creationId xmlns:a16="http://schemas.microsoft.com/office/drawing/2014/main" id="{550676DF-7DAF-4DD9-B60E-99BAD4B43182}"/>
                </a:ext>
              </a:extLst>
            </p:cNvPr>
            <p:cNvSpPr/>
            <p:nvPr/>
          </p:nvSpPr>
          <p:spPr>
            <a:xfrm>
              <a:off x="3165220" y="3626629"/>
              <a:ext cx="165202" cy="162115"/>
            </a:xfrm>
            <a:custGeom>
              <a:avLst/>
              <a:gdLst/>
              <a:ahLst/>
              <a:cxnLst/>
              <a:rect l="l" t="t" r="r" b="b"/>
              <a:pathLst>
                <a:path w="8563" h="8403" extrusionOk="0">
                  <a:moveTo>
                    <a:pt x="0" y="1"/>
                  </a:moveTo>
                  <a:lnTo>
                    <a:pt x="8402" y="8402"/>
                  </a:lnTo>
                  <a:lnTo>
                    <a:pt x="8562" y="8402"/>
                  </a:lnTo>
                  <a:lnTo>
                    <a:pt x="2491"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98" name="Google Shape;1381;p43">
              <a:extLst>
                <a:ext uri="{FF2B5EF4-FFF2-40B4-BE49-F238E27FC236}">
                  <a16:creationId xmlns:a16="http://schemas.microsoft.com/office/drawing/2014/main" id="{743D45CE-87FF-45AD-ABD1-2D06E89CBB8E}"/>
                </a:ext>
              </a:extLst>
            </p:cNvPr>
            <p:cNvSpPr/>
            <p:nvPr/>
          </p:nvSpPr>
          <p:spPr>
            <a:xfrm>
              <a:off x="3099239" y="3615343"/>
              <a:ext cx="239381" cy="184687"/>
            </a:xfrm>
            <a:custGeom>
              <a:avLst/>
              <a:gdLst/>
              <a:ahLst/>
              <a:cxnLst/>
              <a:rect l="l" t="t" r="r" b="b"/>
              <a:pathLst>
                <a:path w="12408" h="9573" extrusionOk="0">
                  <a:moveTo>
                    <a:pt x="1240" y="0"/>
                  </a:moveTo>
                  <a:cubicBezTo>
                    <a:pt x="563" y="0"/>
                    <a:pt x="0" y="551"/>
                    <a:pt x="12" y="1240"/>
                  </a:cubicBezTo>
                  <a:lnTo>
                    <a:pt x="12" y="8344"/>
                  </a:lnTo>
                  <a:cubicBezTo>
                    <a:pt x="12" y="9022"/>
                    <a:pt x="563" y="9572"/>
                    <a:pt x="1240" y="9572"/>
                  </a:cubicBezTo>
                  <a:lnTo>
                    <a:pt x="12407" y="9572"/>
                  </a:lnTo>
                  <a:lnTo>
                    <a:pt x="11822" y="8987"/>
                  </a:lnTo>
                  <a:lnTo>
                    <a:pt x="3420" y="586"/>
                  </a:lnTo>
                  <a:lnTo>
                    <a:pt x="2835"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sp>
        <p:nvSpPr>
          <p:cNvPr id="99" name="Text Box 66">
            <a:extLst>
              <a:ext uri="{FF2B5EF4-FFF2-40B4-BE49-F238E27FC236}">
                <a16:creationId xmlns:a16="http://schemas.microsoft.com/office/drawing/2014/main" id="{813B4E2F-B4F7-4AAF-A59B-6702435116AF}"/>
              </a:ext>
            </a:extLst>
          </p:cNvPr>
          <p:cNvSpPr txBox="1">
            <a:spLocks noChangeArrowheads="1"/>
          </p:cNvSpPr>
          <p:nvPr/>
        </p:nvSpPr>
        <p:spPr bwMode="gray">
          <a:xfrm>
            <a:off x="1964819" y="3955414"/>
            <a:ext cx="3481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ru-RU" sz="2000" dirty="0">
                <a:effectLst>
                  <a:outerShdw blurRad="38100" dist="38100" dir="2700000" algn="tl">
                    <a:srgbClr val="C0C0C0"/>
                  </a:outerShdw>
                </a:effectLst>
                <a:latin typeface="Verdana" panose="020B0604030504040204" pitchFamily="34" charset="0"/>
              </a:rPr>
              <a:t>3</a:t>
            </a:r>
            <a:endParaRPr lang="en-US" sz="2000" dirty="0">
              <a:effectLst>
                <a:outerShdw blurRad="38100" dist="38100" dir="2700000" algn="tl">
                  <a:srgbClr val="C0C0C0"/>
                </a:outerShdw>
              </a:effectLst>
              <a:latin typeface="Verdana" panose="020B0604030504040204" pitchFamily="34" charset="0"/>
            </a:endParaRPr>
          </a:p>
        </p:txBody>
      </p:sp>
      <p:sp>
        <p:nvSpPr>
          <p:cNvPr id="100" name="Text Box 67">
            <a:extLst>
              <a:ext uri="{FF2B5EF4-FFF2-40B4-BE49-F238E27FC236}">
                <a16:creationId xmlns:a16="http://schemas.microsoft.com/office/drawing/2014/main" id="{B73FC5CB-C736-4D54-8D5F-385E83F8C8B6}"/>
              </a:ext>
            </a:extLst>
          </p:cNvPr>
          <p:cNvSpPr txBox="1">
            <a:spLocks noChangeArrowheads="1"/>
          </p:cNvSpPr>
          <p:nvPr/>
        </p:nvSpPr>
        <p:spPr bwMode="gray">
          <a:xfrm>
            <a:off x="3284722" y="3837914"/>
            <a:ext cx="59979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r">
              <a:spcBef>
                <a:spcPct val="0"/>
              </a:spcBef>
              <a:buClrTx/>
              <a:buFontTx/>
              <a:buNone/>
            </a:pPr>
            <a:r>
              <a:rPr lang="vi-VN" sz="2000" dirty="0">
                <a:latin typeface="+mj-lt"/>
              </a:rPr>
              <a:t>Xây dựng mô hình lọc thư rác bằng các thuật toán</a:t>
            </a:r>
            <a:endParaRPr lang="en-US" altLang="en-US" sz="2000" dirty="0">
              <a:solidFill>
                <a:srgbClr val="FFFFFF"/>
              </a:solidFill>
            </a:endParaRPr>
          </a:p>
        </p:txBody>
      </p:sp>
      <p:grpSp>
        <p:nvGrpSpPr>
          <p:cNvPr id="102" name="Google Shape;1377;p43">
            <a:extLst>
              <a:ext uri="{FF2B5EF4-FFF2-40B4-BE49-F238E27FC236}">
                <a16:creationId xmlns:a16="http://schemas.microsoft.com/office/drawing/2014/main" id="{E2378CB9-50E7-4D85-803F-207FF0D9A1FA}"/>
              </a:ext>
            </a:extLst>
          </p:cNvPr>
          <p:cNvGrpSpPr/>
          <p:nvPr/>
        </p:nvGrpSpPr>
        <p:grpSpPr>
          <a:xfrm>
            <a:off x="2660165" y="5665838"/>
            <a:ext cx="7720091" cy="625212"/>
            <a:chOff x="3099239" y="3615343"/>
            <a:chExt cx="1759824" cy="184687"/>
          </a:xfrm>
        </p:grpSpPr>
        <p:sp>
          <p:nvSpPr>
            <p:cNvPr id="103" name="Google Shape;1378;p43">
              <a:extLst>
                <a:ext uri="{FF2B5EF4-FFF2-40B4-BE49-F238E27FC236}">
                  <a16:creationId xmlns:a16="http://schemas.microsoft.com/office/drawing/2014/main" id="{671C5313-7E42-4535-9C68-0DCFF3355ABA}"/>
                </a:ext>
              </a:extLst>
            </p:cNvPr>
            <p:cNvSpPr/>
            <p:nvPr/>
          </p:nvSpPr>
          <p:spPr>
            <a:xfrm>
              <a:off x="3327296" y="3788724"/>
              <a:ext cx="22611" cy="11305"/>
            </a:xfrm>
            <a:custGeom>
              <a:avLst/>
              <a:gdLst/>
              <a:ahLst/>
              <a:cxnLst/>
              <a:rect l="l" t="t" r="r" b="b"/>
              <a:pathLst>
                <a:path w="1172" h="586" extrusionOk="0">
                  <a:moveTo>
                    <a:pt x="1" y="0"/>
                  </a:moveTo>
                  <a:lnTo>
                    <a:pt x="586" y="585"/>
                  </a:lnTo>
                  <a:lnTo>
                    <a:pt x="1171" y="0"/>
                  </a:lnTo>
                  <a:close/>
                </a:path>
              </a:pathLst>
            </a:custGeom>
            <a:solidFill>
              <a:srgbClr val="448C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04" name="Google Shape;1379;p43">
              <a:extLst>
                <a:ext uri="{FF2B5EF4-FFF2-40B4-BE49-F238E27FC236}">
                  <a16:creationId xmlns:a16="http://schemas.microsoft.com/office/drawing/2014/main" id="{C23B898D-4EDE-4D68-BEC0-5AEF06633084}"/>
                </a:ext>
              </a:extLst>
            </p:cNvPr>
            <p:cNvSpPr/>
            <p:nvPr/>
          </p:nvSpPr>
          <p:spPr>
            <a:xfrm>
              <a:off x="3213258" y="3626628"/>
              <a:ext cx="1645805" cy="162115"/>
            </a:xfrm>
            <a:custGeom>
              <a:avLst/>
              <a:gdLst/>
              <a:ahLst/>
              <a:cxnLst/>
              <a:rect l="l" t="t" r="r" b="b"/>
              <a:pathLst>
                <a:path w="29842" h="8403" extrusionOk="0">
                  <a:moveTo>
                    <a:pt x="1" y="1"/>
                  </a:moveTo>
                  <a:lnTo>
                    <a:pt x="6072" y="8402"/>
                  </a:lnTo>
                  <a:lnTo>
                    <a:pt x="28591" y="8402"/>
                  </a:lnTo>
                  <a:cubicBezTo>
                    <a:pt x="29280" y="8402"/>
                    <a:pt x="29842" y="7851"/>
                    <a:pt x="29842" y="7163"/>
                  </a:cubicBezTo>
                  <a:lnTo>
                    <a:pt x="29842" y="1252"/>
                  </a:lnTo>
                  <a:cubicBezTo>
                    <a:pt x="29842" y="563"/>
                    <a:pt x="29280" y="1"/>
                    <a:pt x="28591" y="1"/>
                  </a:cubicBez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05" name="Google Shape;1380;p43">
              <a:extLst>
                <a:ext uri="{FF2B5EF4-FFF2-40B4-BE49-F238E27FC236}">
                  <a16:creationId xmlns:a16="http://schemas.microsoft.com/office/drawing/2014/main" id="{DE8370C9-52D7-419B-8112-3EC4F59088CA}"/>
                </a:ext>
              </a:extLst>
            </p:cNvPr>
            <p:cNvSpPr/>
            <p:nvPr/>
          </p:nvSpPr>
          <p:spPr>
            <a:xfrm>
              <a:off x="3165220" y="3626629"/>
              <a:ext cx="165202" cy="162115"/>
            </a:xfrm>
            <a:custGeom>
              <a:avLst/>
              <a:gdLst/>
              <a:ahLst/>
              <a:cxnLst/>
              <a:rect l="l" t="t" r="r" b="b"/>
              <a:pathLst>
                <a:path w="8563" h="8403" extrusionOk="0">
                  <a:moveTo>
                    <a:pt x="0" y="1"/>
                  </a:moveTo>
                  <a:lnTo>
                    <a:pt x="8402" y="8402"/>
                  </a:lnTo>
                  <a:lnTo>
                    <a:pt x="8562" y="8402"/>
                  </a:lnTo>
                  <a:lnTo>
                    <a:pt x="2491"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06" name="Google Shape;1381;p43">
              <a:extLst>
                <a:ext uri="{FF2B5EF4-FFF2-40B4-BE49-F238E27FC236}">
                  <a16:creationId xmlns:a16="http://schemas.microsoft.com/office/drawing/2014/main" id="{EB016AE5-C599-4906-94B3-8FEFE5BA1255}"/>
                </a:ext>
              </a:extLst>
            </p:cNvPr>
            <p:cNvSpPr/>
            <p:nvPr/>
          </p:nvSpPr>
          <p:spPr>
            <a:xfrm>
              <a:off x="3099239" y="3615343"/>
              <a:ext cx="239381" cy="184687"/>
            </a:xfrm>
            <a:custGeom>
              <a:avLst/>
              <a:gdLst/>
              <a:ahLst/>
              <a:cxnLst/>
              <a:rect l="l" t="t" r="r" b="b"/>
              <a:pathLst>
                <a:path w="12408" h="9573" extrusionOk="0">
                  <a:moveTo>
                    <a:pt x="1240" y="0"/>
                  </a:moveTo>
                  <a:cubicBezTo>
                    <a:pt x="563" y="0"/>
                    <a:pt x="0" y="551"/>
                    <a:pt x="12" y="1240"/>
                  </a:cubicBezTo>
                  <a:lnTo>
                    <a:pt x="12" y="8344"/>
                  </a:lnTo>
                  <a:cubicBezTo>
                    <a:pt x="12" y="9022"/>
                    <a:pt x="563" y="9572"/>
                    <a:pt x="1240" y="9572"/>
                  </a:cubicBezTo>
                  <a:lnTo>
                    <a:pt x="12407" y="9572"/>
                  </a:lnTo>
                  <a:lnTo>
                    <a:pt x="11822" y="8987"/>
                  </a:lnTo>
                  <a:lnTo>
                    <a:pt x="3420" y="586"/>
                  </a:lnTo>
                  <a:lnTo>
                    <a:pt x="2835"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sp>
        <p:nvSpPr>
          <p:cNvPr id="107" name="Text Box 66">
            <a:extLst>
              <a:ext uri="{FF2B5EF4-FFF2-40B4-BE49-F238E27FC236}">
                <a16:creationId xmlns:a16="http://schemas.microsoft.com/office/drawing/2014/main" id="{C983C75F-3F71-4625-9641-4674656A8A77}"/>
              </a:ext>
            </a:extLst>
          </p:cNvPr>
          <p:cNvSpPr txBox="1">
            <a:spLocks noChangeArrowheads="1"/>
          </p:cNvSpPr>
          <p:nvPr/>
        </p:nvSpPr>
        <p:spPr bwMode="gray">
          <a:xfrm>
            <a:off x="2165071" y="4758916"/>
            <a:ext cx="3481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ru-RU" sz="2000" dirty="0">
                <a:effectLst>
                  <a:outerShdw blurRad="38100" dist="38100" dir="2700000" algn="tl">
                    <a:srgbClr val="C0C0C0"/>
                  </a:outerShdw>
                </a:effectLst>
                <a:latin typeface="Verdana" panose="020B0604030504040204" pitchFamily="34" charset="0"/>
              </a:rPr>
              <a:t>4</a:t>
            </a:r>
            <a:endParaRPr lang="en-US" sz="2000" dirty="0">
              <a:effectLst>
                <a:outerShdw blurRad="38100" dist="38100" dir="2700000" algn="tl">
                  <a:srgbClr val="C0C0C0"/>
                </a:outerShdw>
              </a:effectLst>
              <a:latin typeface="Verdana" panose="020B0604030504040204" pitchFamily="34" charset="0"/>
            </a:endParaRPr>
          </a:p>
        </p:txBody>
      </p:sp>
      <p:grpSp>
        <p:nvGrpSpPr>
          <p:cNvPr id="109" name="Google Shape;1377;p43">
            <a:extLst>
              <a:ext uri="{FF2B5EF4-FFF2-40B4-BE49-F238E27FC236}">
                <a16:creationId xmlns:a16="http://schemas.microsoft.com/office/drawing/2014/main" id="{03F11001-E8F8-49A0-99A7-76E71014E423}"/>
              </a:ext>
            </a:extLst>
          </p:cNvPr>
          <p:cNvGrpSpPr/>
          <p:nvPr/>
        </p:nvGrpSpPr>
        <p:grpSpPr>
          <a:xfrm>
            <a:off x="2267593" y="4712446"/>
            <a:ext cx="7865013" cy="625212"/>
            <a:chOff x="3099239" y="3615343"/>
            <a:chExt cx="1759824" cy="184687"/>
          </a:xfrm>
        </p:grpSpPr>
        <p:sp>
          <p:nvSpPr>
            <p:cNvPr id="110" name="Google Shape;1378;p43">
              <a:extLst>
                <a:ext uri="{FF2B5EF4-FFF2-40B4-BE49-F238E27FC236}">
                  <a16:creationId xmlns:a16="http://schemas.microsoft.com/office/drawing/2014/main" id="{CDDFA0C8-7871-4F96-81C2-01FEAF149E15}"/>
                </a:ext>
              </a:extLst>
            </p:cNvPr>
            <p:cNvSpPr/>
            <p:nvPr/>
          </p:nvSpPr>
          <p:spPr>
            <a:xfrm>
              <a:off x="3327296" y="3788724"/>
              <a:ext cx="22611" cy="11305"/>
            </a:xfrm>
            <a:custGeom>
              <a:avLst/>
              <a:gdLst/>
              <a:ahLst/>
              <a:cxnLst/>
              <a:rect l="l" t="t" r="r" b="b"/>
              <a:pathLst>
                <a:path w="1172" h="586" extrusionOk="0">
                  <a:moveTo>
                    <a:pt x="1" y="0"/>
                  </a:moveTo>
                  <a:lnTo>
                    <a:pt x="586" y="585"/>
                  </a:lnTo>
                  <a:lnTo>
                    <a:pt x="1171" y="0"/>
                  </a:lnTo>
                  <a:close/>
                </a:path>
              </a:pathLst>
            </a:custGeom>
            <a:solidFill>
              <a:srgbClr val="448C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11" name="Google Shape;1379;p43">
              <a:extLst>
                <a:ext uri="{FF2B5EF4-FFF2-40B4-BE49-F238E27FC236}">
                  <a16:creationId xmlns:a16="http://schemas.microsoft.com/office/drawing/2014/main" id="{7371FFCA-75F4-431D-A61A-AF08F959165B}"/>
                </a:ext>
              </a:extLst>
            </p:cNvPr>
            <p:cNvSpPr/>
            <p:nvPr/>
          </p:nvSpPr>
          <p:spPr>
            <a:xfrm>
              <a:off x="3213258" y="3626628"/>
              <a:ext cx="1645805" cy="162115"/>
            </a:xfrm>
            <a:custGeom>
              <a:avLst/>
              <a:gdLst/>
              <a:ahLst/>
              <a:cxnLst/>
              <a:rect l="l" t="t" r="r" b="b"/>
              <a:pathLst>
                <a:path w="29842" h="8403" extrusionOk="0">
                  <a:moveTo>
                    <a:pt x="1" y="1"/>
                  </a:moveTo>
                  <a:lnTo>
                    <a:pt x="6072" y="8402"/>
                  </a:lnTo>
                  <a:lnTo>
                    <a:pt x="28591" y="8402"/>
                  </a:lnTo>
                  <a:cubicBezTo>
                    <a:pt x="29280" y="8402"/>
                    <a:pt x="29842" y="7851"/>
                    <a:pt x="29842" y="7163"/>
                  </a:cubicBezTo>
                  <a:lnTo>
                    <a:pt x="29842" y="1252"/>
                  </a:lnTo>
                  <a:cubicBezTo>
                    <a:pt x="29842" y="563"/>
                    <a:pt x="29280" y="1"/>
                    <a:pt x="28591" y="1"/>
                  </a:cubicBez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12" name="Google Shape;1380;p43">
              <a:extLst>
                <a:ext uri="{FF2B5EF4-FFF2-40B4-BE49-F238E27FC236}">
                  <a16:creationId xmlns:a16="http://schemas.microsoft.com/office/drawing/2014/main" id="{C594FB50-D00A-45BA-A0BD-1C2BC980D368}"/>
                </a:ext>
              </a:extLst>
            </p:cNvPr>
            <p:cNvSpPr/>
            <p:nvPr/>
          </p:nvSpPr>
          <p:spPr>
            <a:xfrm>
              <a:off x="3165220" y="3626629"/>
              <a:ext cx="165202" cy="162115"/>
            </a:xfrm>
            <a:custGeom>
              <a:avLst/>
              <a:gdLst/>
              <a:ahLst/>
              <a:cxnLst/>
              <a:rect l="l" t="t" r="r" b="b"/>
              <a:pathLst>
                <a:path w="8563" h="8403" extrusionOk="0">
                  <a:moveTo>
                    <a:pt x="0" y="1"/>
                  </a:moveTo>
                  <a:lnTo>
                    <a:pt x="8402" y="8402"/>
                  </a:lnTo>
                  <a:lnTo>
                    <a:pt x="8562" y="8402"/>
                  </a:lnTo>
                  <a:lnTo>
                    <a:pt x="2491"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13" name="Google Shape;1381;p43">
              <a:extLst>
                <a:ext uri="{FF2B5EF4-FFF2-40B4-BE49-F238E27FC236}">
                  <a16:creationId xmlns:a16="http://schemas.microsoft.com/office/drawing/2014/main" id="{2305A54E-232E-4D64-BA71-ECB1AD053298}"/>
                </a:ext>
              </a:extLst>
            </p:cNvPr>
            <p:cNvSpPr/>
            <p:nvPr/>
          </p:nvSpPr>
          <p:spPr>
            <a:xfrm>
              <a:off x="3099239" y="3615343"/>
              <a:ext cx="239381" cy="184687"/>
            </a:xfrm>
            <a:custGeom>
              <a:avLst/>
              <a:gdLst/>
              <a:ahLst/>
              <a:cxnLst/>
              <a:rect l="l" t="t" r="r" b="b"/>
              <a:pathLst>
                <a:path w="12408" h="9573" extrusionOk="0">
                  <a:moveTo>
                    <a:pt x="1240" y="0"/>
                  </a:moveTo>
                  <a:cubicBezTo>
                    <a:pt x="563" y="0"/>
                    <a:pt x="0" y="551"/>
                    <a:pt x="12" y="1240"/>
                  </a:cubicBezTo>
                  <a:lnTo>
                    <a:pt x="12" y="8344"/>
                  </a:lnTo>
                  <a:cubicBezTo>
                    <a:pt x="12" y="9022"/>
                    <a:pt x="563" y="9572"/>
                    <a:pt x="1240" y="9572"/>
                  </a:cubicBezTo>
                  <a:lnTo>
                    <a:pt x="12407" y="9572"/>
                  </a:lnTo>
                  <a:lnTo>
                    <a:pt x="11822" y="8987"/>
                  </a:lnTo>
                  <a:lnTo>
                    <a:pt x="3420" y="586"/>
                  </a:lnTo>
                  <a:lnTo>
                    <a:pt x="2835"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sp>
        <p:nvSpPr>
          <p:cNvPr id="114" name="Text Box 66">
            <a:extLst>
              <a:ext uri="{FF2B5EF4-FFF2-40B4-BE49-F238E27FC236}">
                <a16:creationId xmlns:a16="http://schemas.microsoft.com/office/drawing/2014/main" id="{F445FE74-EEB8-467B-B58B-541C6B27FAF6}"/>
              </a:ext>
            </a:extLst>
          </p:cNvPr>
          <p:cNvSpPr txBox="1">
            <a:spLocks noChangeArrowheads="1"/>
          </p:cNvSpPr>
          <p:nvPr/>
        </p:nvSpPr>
        <p:spPr bwMode="gray">
          <a:xfrm>
            <a:off x="2317471" y="4911316"/>
            <a:ext cx="3481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ru-RU" sz="2000" dirty="0">
                <a:effectLst>
                  <a:outerShdw blurRad="38100" dist="38100" dir="2700000" algn="tl">
                    <a:srgbClr val="C0C0C0"/>
                  </a:outerShdw>
                </a:effectLst>
                <a:latin typeface="Verdana" panose="020B0604030504040204" pitchFamily="34" charset="0"/>
              </a:rPr>
              <a:t>4</a:t>
            </a:r>
            <a:endParaRPr lang="en-US" sz="2000" dirty="0">
              <a:effectLst>
                <a:outerShdw blurRad="38100" dist="38100" dir="2700000" algn="tl">
                  <a:srgbClr val="C0C0C0"/>
                </a:outerShdw>
              </a:effectLst>
              <a:latin typeface="Verdana" panose="020B0604030504040204" pitchFamily="34" charset="0"/>
            </a:endParaRPr>
          </a:p>
        </p:txBody>
      </p:sp>
      <p:sp>
        <p:nvSpPr>
          <p:cNvPr id="115" name="Text Box 67">
            <a:extLst>
              <a:ext uri="{FF2B5EF4-FFF2-40B4-BE49-F238E27FC236}">
                <a16:creationId xmlns:a16="http://schemas.microsoft.com/office/drawing/2014/main" id="{FC07E3F7-AEA9-4BDE-A93E-1994D20D727F}"/>
              </a:ext>
            </a:extLst>
          </p:cNvPr>
          <p:cNvSpPr txBox="1">
            <a:spLocks noChangeArrowheads="1"/>
          </p:cNvSpPr>
          <p:nvPr/>
        </p:nvSpPr>
        <p:spPr bwMode="gray">
          <a:xfrm>
            <a:off x="3674201" y="4770861"/>
            <a:ext cx="59979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r">
              <a:spcBef>
                <a:spcPct val="0"/>
              </a:spcBef>
              <a:buClrTx/>
              <a:buFontTx/>
              <a:buNone/>
            </a:pPr>
            <a:r>
              <a:rPr lang="vi-VN" sz="2000" dirty="0">
                <a:latin typeface="+mj-lt"/>
              </a:rPr>
              <a:t>Phân tích kết quả và tính toán độ chính xác phân loại của các mô hình</a:t>
            </a:r>
            <a:endParaRPr lang="en-US" altLang="en-US" sz="2000" dirty="0">
              <a:solidFill>
                <a:srgbClr val="FFFFFF"/>
              </a:solidFill>
            </a:endParaRPr>
          </a:p>
        </p:txBody>
      </p:sp>
      <p:sp>
        <p:nvSpPr>
          <p:cNvPr id="116" name="Text Box 66">
            <a:extLst>
              <a:ext uri="{FF2B5EF4-FFF2-40B4-BE49-F238E27FC236}">
                <a16:creationId xmlns:a16="http://schemas.microsoft.com/office/drawing/2014/main" id="{F58122E2-1ECC-48A0-AE42-8F920569105E}"/>
              </a:ext>
            </a:extLst>
          </p:cNvPr>
          <p:cNvSpPr txBox="1">
            <a:spLocks noChangeArrowheads="1"/>
          </p:cNvSpPr>
          <p:nvPr/>
        </p:nvSpPr>
        <p:spPr bwMode="gray">
          <a:xfrm>
            <a:off x="2311993" y="4909858"/>
            <a:ext cx="3481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ru-RU" sz="2000" dirty="0">
                <a:effectLst>
                  <a:outerShdw blurRad="38100" dist="38100" dir="2700000" algn="tl">
                    <a:srgbClr val="C0C0C0"/>
                  </a:outerShdw>
                </a:effectLst>
                <a:latin typeface="Verdana" panose="020B0604030504040204" pitchFamily="34" charset="0"/>
              </a:rPr>
              <a:t>4</a:t>
            </a:r>
            <a:endParaRPr lang="en-US" sz="2000" dirty="0">
              <a:effectLst>
                <a:outerShdw blurRad="38100" dist="38100" dir="2700000" algn="tl">
                  <a:srgbClr val="C0C0C0"/>
                </a:outerShdw>
              </a:effectLst>
              <a:latin typeface="Verdana" panose="020B0604030504040204" pitchFamily="34" charset="0"/>
            </a:endParaRPr>
          </a:p>
        </p:txBody>
      </p:sp>
      <p:sp>
        <p:nvSpPr>
          <p:cNvPr id="117" name="Text Box 66">
            <a:extLst>
              <a:ext uri="{FF2B5EF4-FFF2-40B4-BE49-F238E27FC236}">
                <a16:creationId xmlns:a16="http://schemas.microsoft.com/office/drawing/2014/main" id="{B5134A12-9218-409B-991A-39DBB15747B9}"/>
              </a:ext>
            </a:extLst>
          </p:cNvPr>
          <p:cNvSpPr txBox="1">
            <a:spLocks noChangeArrowheads="1"/>
          </p:cNvSpPr>
          <p:nvPr/>
        </p:nvSpPr>
        <p:spPr bwMode="gray">
          <a:xfrm>
            <a:off x="2868947" y="5852275"/>
            <a:ext cx="3481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ru-RU" sz="2000" dirty="0">
                <a:effectLst>
                  <a:outerShdw blurRad="38100" dist="38100" dir="2700000" algn="tl">
                    <a:srgbClr val="C0C0C0"/>
                  </a:outerShdw>
                </a:effectLst>
                <a:latin typeface="Verdana" panose="020B0604030504040204" pitchFamily="34" charset="0"/>
              </a:rPr>
              <a:t>5</a:t>
            </a:r>
            <a:endParaRPr lang="en-US" sz="2000" dirty="0">
              <a:effectLst>
                <a:outerShdw blurRad="38100" dist="38100" dir="2700000" algn="tl">
                  <a:srgbClr val="C0C0C0"/>
                </a:outerShdw>
              </a:effectLst>
              <a:latin typeface="Verdana" panose="020B0604030504040204" pitchFamily="34" charset="0"/>
            </a:endParaRPr>
          </a:p>
        </p:txBody>
      </p:sp>
      <p:sp>
        <p:nvSpPr>
          <p:cNvPr id="118" name="TextBox 117">
            <a:extLst>
              <a:ext uri="{FF2B5EF4-FFF2-40B4-BE49-F238E27FC236}">
                <a16:creationId xmlns:a16="http://schemas.microsoft.com/office/drawing/2014/main" id="{35814F10-2D79-4FC2-ACB9-26AC76A89357}"/>
              </a:ext>
            </a:extLst>
          </p:cNvPr>
          <p:cNvSpPr txBox="1"/>
          <p:nvPr/>
        </p:nvSpPr>
        <p:spPr>
          <a:xfrm>
            <a:off x="4028684" y="5624498"/>
            <a:ext cx="5997919" cy="707886"/>
          </a:xfrm>
          <a:prstGeom prst="rect">
            <a:avLst/>
          </a:prstGeom>
          <a:noFill/>
        </p:spPr>
        <p:txBody>
          <a:bodyPr wrap="square">
            <a:spAutoFit/>
          </a:bodyPr>
          <a:lstStyle/>
          <a:p>
            <a:pPr algn="r"/>
            <a:r>
              <a:rPr lang="vi-VN" sz="2000" dirty="0">
                <a:latin typeface="+mj-lt"/>
              </a:rPr>
              <a:t>Phát triển ứng dụng lọc thư rác và triển khai giao diện người dùng</a:t>
            </a:r>
            <a:endParaRPr lang="en-US" sz="2000" dirty="0"/>
          </a:p>
        </p:txBody>
      </p:sp>
    </p:spTree>
    <p:extLst>
      <p:ext uri="{BB962C8B-B14F-4D97-AF65-F5344CB8AC3E}">
        <p14:creationId xmlns:p14="http://schemas.microsoft.com/office/powerpoint/2010/main" val="334104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6"/>
          <p:cNvSpPr txBox="1"/>
          <p:nvPr/>
        </p:nvSpPr>
        <p:spPr>
          <a:xfrm>
            <a:off x="262328" y="243312"/>
            <a:ext cx="667062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HỌC MÁY</a:t>
            </a:r>
            <a:endParaRPr sz="3200" b="1" dirty="0">
              <a:solidFill>
                <a:schemeClr val="dk1"/>
              </a:solidFill>
              <a:latin typeface="Calibri"/>
              <a:ea typeface="Calibri"/>
              <a:cs typeface="Calibri"/>
              <a:sym typeface="Calibri"/>
            </a:endParaRPr>
          </a:p>
        </p:txBody>
      </p:sp>
      <p:sp>
        <p:nvSpPr>
          <p:cNvPr id="263" name="Google Shape;263;p6"/>
          <p:cNvSpPr txBox="1"/>
          <p:nvPr/>
        </p:nvSpPr>
        <p:spPr>
          <a:xfrm>
            <a:off x="262328" y="1040110"/>
            <a:ext cx="11693698" cy="1200288"/>
          </a:xfrm>
          <a:prstGeom prst="rect">
            <a:avLst/>
          </a:prstGeom>
          <a:noFill/>
          <a:ln>
            <a:noFill/>
          </a:ln>
        </p:spPr>
        <p:txBody>
          <a:bodyPr spcFirstLastPara="1" wrap="square" lIns="91425" tIns="45700" rIns="91425" bIns="45700" anchor="t" anchorCtr="0">
            <a:spAutoFit/>
          </a:bodyPr>
          <a:lstStyle/>
          <a:p>
            <a:pPr lvl="0" algn="just"/>
            <a:r>
              <a:rPr lang="vi-VN" sz="2400" dirty="0">
                <a:latin typeface="Calibri"/>
                <a:ea typeface="Calibri"/>
                <a:cs typeface="Calibri"/>
                <a:sym typeface="Calibri"/>
              </a:rPr>
              <a:t>Ý tưởng chính của học máy là dạy máy tính "học", tức là máy tính không chỉ sử dụng một thuật toán được viết sẵn mà còn học cách tự giải quyết vấn đề với sự trợ giúp của kiến ​​thức hữu ích từ một số dữ liệu.</a:t>
            </a:r>
            <a:endParaRPr lang="ru-RU" sz="2400" dirty="0"/>
          </a:p>
        </p:txBody>
      </p:sp>
      <p:sp>
        <p:nvSpPr>
          <p:cNvPr id="264" name="Google Shape;264;p6"/>
          <p:cNvSpPr txBox="1"/>
          <p:nvPr/>
        </p:nvSpPr>
        <p:spPr>
          <a:xfrm>
            <a:off x="5401753" y="6230635"/>
            <a:ext cx="583073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800" dirty="0">
                <a:solidFill>
                  <a:schemeClr val="dk1"/>
                </a:solidFill>
                <a:latin typeface="Calibri"/>
                <a:ea typeface="Calibri"/>
                <a:cs typeface="Calibri"/>
                <a:sym typeface="Calibri"/>
              </a:rPr>
              <a:t>Các bước chính trong việc tạo mô hình học máy</a:t>
            </a:r>
            <a:endParaRPr sz="1800" dirty="0">
              <a:solidFill>
                <a:schemeClr val="dk1"/>
              </a:solidFill>
              <a:latin typeface="Calibri"/>
              <a:ea typeface="Calibri"/>
              <a:cs typeface="Calibri"/>
              <a:sym typeface="Calibri"/>
            </a:endParaRPr>
          </a:p>
        </p:txBody>
      </p:sp>
      <p:pic>
        <p:nvPicPr>
          <p:cNvPr id="265" name="Google Shape;265;p6" descr="Icon&#10;&#10;Description automatically generated"/>
          <p:cNvPicPr preferRelativeResize="0"/>
          <p:nvPr/>
        </p:nvPicPr>
        <p:blipFill rotWithShape="1">
          <a:blip r:embed="rId3">
            <a:alphaModFix/>
          </a:blip>
          <a:srcRect/>
          <a:stretch/>
        </p:blipFill>
        <p:spPr>
          <a:xfrm>
            <a:off x="3841175" y="3384637"/>
            <a:ext cx="1268301" cy="1350288"/>
          </a:xfrm>
          <a:prstGeom prst="rect">
            <a:avLst/>
          </a:prstGeom>
          <a:noFill/>
          <a:ln>
            <a:noFill/>
          </a:ln>
        </p:spPr>
      </p:pic>
      <p:pic>
        <p:nvPicPr>
          <p:cNvPr id="266" name="Google Shape;266;p6" descr="Обработка данных – Бесплатные иконки: компьютер"/>
          <p:cNvPicPr preferRelativeResize="0"/>
          <p:nvPr/>
        </p:nvPicPr>
        <p:blipFill rotWithShape="1">
          <a:blip r:embed="rId4">
            <a:alphaModFix/>
          </a:blip>
          <a:srcRect/>
          <a:stretch/>
        </p:blipFill>
        <p:spPr>
          <a:xfrm>
            <a:off x="5594367" y="3368729"/>
            <a:ext cx="1169052" cy="1219049"/>
          </a:xfrm>
          <a:prstGeom prst="rect">
            <a:avLst/>
          </a:prstGeom>
          <a:noFill/>
          <a:ln>
            <a:noFill/>
          </a:ln>
        </p:spPr>
      </p:pic>
      <p:pic>
        <p:nvPicPr>
          <p:cNvPr id="267" name="Google Shape;267;p6" descr="Learning, machine, modeling, predictive, system icon - Download on  Iconfinder"/>
          <p:cNvPicPr preferRelativeResize="0"/>
          <p:nvPr/>
        </p:nvPicPr>
        <p:blipFill rotWithShape="1">
          <a:blip r:embed="rId5">
            <a:alphaModFix/>
          </a:blip>
          <a:srcRect/>
          <a:stretch/>
        </p:blipFill>
        <p:spPr>
          <a:xfrm>
            <a:off x="7366115" y="3277895"/>
            <a:ext cx="1169051" cy="1219048"/>
          </a:xfrm>
          <a:prstGeom prst="rect">
            <a:avLst/>
          </a:prstGeom>
          <a:noFill/>
          <a:ln>
            <a:noFill/>
          </a:ln>
        </p:spPr>
      </p:pic>
      <p:pic>
        <p:nvPicPr>
          <p:cNvPr id="268" name="Google Shape;268;p6" descr="Icon&#10;&#10;Description automatically generated"/>
          <p:cNvPicPr preferRelativeResize="0"/>
          <p:nvPr/>
        </p:nvPicPr>
        <p:blipFill rotWithShape="1">
          <a:blip r:embed="rId6">
            <a:alphaModFix/>
          </a:blip>
          <a:srcRect/>
          <a:stretch/>
        </p:blipFill>
        <p:spPr>
          <a:xfrm>
            <a:off x="9018524" y="3385306"/>
            <a:ext cx="1058820" cy="1092420"/>
          </a:xfrm>
          <a:prstGeom prst="rect">
            <a:avLst/>
          </a:prstGeom>
          <a:noFill/>
          <a:ln>
            <a:noFill/>
          </a:ln>
        </p:spPr>
      </p:pic>
      <p:pic>
        <p:nvPicPr>
          <p:cNvPr id="269" name="Google Shape;269;p6" descr="Logo&#10;&#10;Description automatically generated"/>
          <p:cNvPicPr preferRelativeResize="0"/>
          <p:nvPr/>
        </p:nvPicPr>
        <p:blipFill rotWithShape="1">
          <a:blip r:embed="rId7">
            <a:alphaModFix/>
          </a:blip>
          <a:srcRect/>
          <a:stretch/>
        </p:blipFill>
        <p:spPr>
          <a:xfrm>
            <a:off x="10624742" y="3123414"/>
            <a:ext cx="1430687" cy="1481650"/>
          </a:xfrm>
          <a:prstGeom prst="rect">
            <a:avLst/>
          </a:prstGeom>
          <a:noFill/>
          <a:ln>
            <a:noFill/>
          </a:ln>
        </p:spPr>
      </p:pic>
      <p:pic>
        <p:nvPicPr>
          <p:cNvPr id="270" name="Google Shape;270;p6" descr="A picture containing text, file folder, stationary&#10;&#10;Description automatically generated"/>
          <p:cNvPicPr preferRelativeResize="0"/>
          <p:nvPr/>
        </p:nvPicPr>
        <p:blipFill rotWithShape="1">
          <a:blip r:embed="rId8">
            <a:alphaModFix/>
          </a:blip>
          <a:srcRect/>
          <a:stretch/>
        </p:blipFill>
        <p:spPr>
          <a:xfrm>
            <a:off x="7416112" y="5074098"/>
            <a:ext cx="1219048" cy="1063029"/>
          </a:xfrm>
          <a:prstGeom prst="rect">
            <a:avLst/>
          </a:prstGeom>
          <a:noFill/>
          <a:ln>
            <a:noFill/>
          </a:ln>
        </p:spPr>
      </p:pic>
      <p:sp>
        <p:nvSpPr>
          <p:cNvPr id="271" name="Google Shape;271;p6"/>
          <p:cNvSpPr txBox="1"/>
          <p:nvPr/>
        </p:nvSpPr>
        <p:spPr>
          <a:xfrm>
            <a:off x="3864723" y="4677667"/>
            <a:ext cx="1418978"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600" dirty="0" err="1">
                <a:solidFill>
                  <a:schemeClr val="dk1"/>
                </a:solidFill>
                <a:latin typeface="Calibri"/>
                <a:ea typeface="Calibri"/>
                <a:cs typeface="Calibri"/>
                <a:sym typeface="Calibri"/>
              </a:rPr>
              <a:t>Database</a:t>
            </a:r>
            <a:endParaRPr sz="1600" dirty="0">
              <a:solidFill>
                <a:schemeClr val="dk1"/>
              </a:solidFill>
              <a:latin typeface="Calibri"/>
              <a:ea typeface="Calibri"/>
              <a:cs typeface="Calibri"/>
              <a:sym typeface="Calibri"/>
            </a:endParaRPr>
          </a:p>
        </p:txBody>
      </p:sp>
      <p:sp>
        <p:nvSpPr>
          <p:cNvPr id="273" name="Google Shape;273;p6"/>
          <p:cNvSpPr txBox="1"/>
          <p:nvPr/>
        </p:nvSpPr>
        <p:spPr>
          <a:xfrm>
            <a:off x="7211800" y="4435971"/>
            <a:ext cx="1954831"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600" dirty="0" err="1">
                <a:solidFill>
                  <a:schemeClr val="dk1"/>
                </a:solidFill>
                <a:latin typeface="Calibri"/>
                <a:ea typeface="Calibri"/>
                <a:cs typeface="Calibri"/>
                <a:sym typeface="Calibri"/>
              </a:rPr>
              <a:t>Model</a:t>
            </a:r>
            <a:r>
              <a:rPr lang="vi-VN" sz="1600" dirty="0">
                <a:solidFill>
                  <a:schemeClr val="dk1"/>
                </a:solidFill>
                <a:latin typeface="Calibri"/>
                <a:ea typeface="Calibri"/>
                <a:cs typeface="Calibri"/>
                <a:sym typeface="Calibri"/>
              </a:rPr>
              <a:t> </a:t>
            </a:r>
            <a:r>
              <a:rPr lang="vi-VN" sz="1600" dirty="0" err="1">
                <a:solidFill>
                  <a:schemeClr val="dk1"/>
                </a:solidFill>
                <a:latin typeface="Calibri"/>
                <a:ea typeface="Calibri"/>
                <a:cs typeface="Calibri"/>
                <a:sym typeface="Calibri"/>
              </a:rPr>
              <a:t>training</a:t>
            </a:r>
            <a:endParaRPr sz="1600" dirty="0">
              <a:solidFill>
                <a:schemeClr val="dk1"/>
              </a:solidFill>
              <a:latin typeface="Calibri"/>
              <a:ea typeface="Calibri"/>
              <a:cs typeface="Calibri"/>
              <a:sym typeface="Calibri"/>
            </a:endParaRPr>
          </a:p>
        </p:txBody>
      </p:sp>
      <p:sp>
        <p:nvSpPr>
          <p:cNvPr id="274" name="Google Shape;274;p6"/>
          <p:cNvSpPr txBox="1"/>
          <p:nvPr/>
        </p:nvSpPr>
        <p:spPr>
          <a:xfrm>
            <a:off x="9689500" y="2528770"/>
            <a:ext cx="154299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600" dirty="0" err="1">
                <a:solidFill>
                  <a:schemeClr val="dk1"/>
                </a:solidFill>
                <a:latin typeface="Calibri"/>
                <a:ea typeface="Calibri"/>
                <a:cs typeface="Calibri"/>
                <a:sym typeface="Calibri"/>
              </a:rPr>
              <a:t>Model</a:t>
            </a:r>
            <a:r>
              <a:rPr lang="vi-VN" sz="1600" dirty="0">
                <a:solidFill>
                  <a:schemeClr val="dk1"/>
                </a:solidFill>
                <a:latin typeface="Calibri"/>
                <a:ea typeface="Calibri"/>
                <a:cs typeface="Calibri"/>
                <a:sym typeface="Calibri"/>
              </a:rPr>
              <a:t> </a:t>
            </a:r>
            <a:r>
              <a:rPr lang="vi-VN" sz="1600" dirty="0" err="1">
                <a:solidFill>
                  <a:schemeClr val="dk1"/>
                </a:solidFill>
                <a:latin typeface="Calibri"/>
                <a:ea typeface="Calibri"/>
                <a:cs typeface="Calibri"/>
                <a:sym typeface="Calibri"/>
              </a:rPr>
              <a:t>establishment</a:t>
            </a:r>
            <a:r>
              <a:rPr lang="vi-VN" sz="1600" dirty="0">
                <a:solidFill>
                  <a:schemeClr val="dk1"/>
                </a:solidFill>
                <a:latin typeface="Calibri"/>
                <a:ea typeface="Calibri"/>
                <a:cs typeface="Calibri"/>
                <a:sym typeface="Calibri"/>
              </a:rPr>
              <a:t> </a:t>
            </a:r>
            <a:r>
              <a:rPr lang="vi-VN" sz="1600" dirty="0" err="1">
                <a:solidFill>
                  <a:schemeClr val="dk1"/>
                </a:solidFill>
                <a:latin typeface="Calibri"/>
                <a:ea typeface="Calibri"/>
                <a:cs typeface="Calibri"/>
                <a:sym typeface="Calibri"/>
              </a:rPr>
              <a:t>testing</a:t>
            </a:r>
            <a:endParaRPr sz="1600" dirty="0">
              <a:solidFill>
                <a:schemeClr val="dk1"/>
              </a:solidFill>
              <a:latin typeface="Calibri"/>
              <a:ea typeface="Calibri"/>
              <a:cs typeface="Calibri"/>
              <a:sym typeface="Calibri"/>
            </a:endParaRPr>
          </a:p>
        </p:txBody>
      </p:sp>
      <p:sp>
        <p:nvSpPr>
          <p:cNvPr id="275" name="Google Shape;275;p6"/>
          <p:cNvSpPr txBox="1"/>
          <p:nvPr/>
        </p:nvSpPr>
        <p:spPr>
          <a:xfrm>
            <a:off x="10336595" y="4514463"/>
            <a:ext cx="1965098"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600" dirty="0" err="1">
                <a:solidFill>
                  <a:schemeClr val="dk1"/>
                </a:solidFill>
                <a:latin typeface="Calibri"/>
                <a:ea typeface="Calibri"/>
                <a:cs typeface="Calibri"/>
                <a:sym typeface="Calibri"/>
              </a:rPr>
              <a:t>Development</a:t>
            </a:r>
            <a:r>
              <a:rPr lang="vi-VN" sz="1600" dirty="0">
                <a:solidFill>
                  <a:schemeClr val="dk1"/>
                </a:solidFill>
                <a:latin typeface="Calibri"/>
                <a:ea typeface="Calibri"/>
                <a:cs typeface="Calibri"/>
                <a:sym typeface="Calibri"/>
              </a:rPr>
              <a:t> </a:t>
            </a:r>
            <a:r>
              <a:rPr lang="vi-VN" sz="1600" dirty="0" err="1">
                <a:solidFill>
                  <a:schemeClr val="dk1"/>
                </a:solidFill>
                <a:latin typeface="Calibri"/>
                <a:ea typeface="Calibri"/>
                <a:cs typeface="Calibri"/>
                <a:sym typeface="Calibri"/>
              </a:rPr>
              <a:t>and</a:t>
            </a:r>
            <a:r>
              <a:rPr lang="vi-VN" sz="1600" dirty="0">
                <a:solidFill>
                  <a:schemeClr val="dk1"/>
                </a:solidFill>
                <a:latin typeface="Calibri"/>
                <a:ea typeface="Calibri"/>
                <a:cs typeface="Calibri"/>
                <a:sym typeface="Calibri"/>
              </a:rPr>
              <a:t> </a:t>
            </a:r>
            <a:r>
              <a:rPr lang="vi-VN" sz="1600" dirty="0" err="1">
                <a:solidFill>
                  <a:schemeClr val="dk1"/>
                </a:solidFill>
                <a:latin typeface="Calibri"/>
                <a:ea typeface="Calibri"/>
                <a:cs typeface="Calibri"/>
                <a:sym typeface="Calibri"/>
              </a:rPr>
              <a:t>control</a:t>
            </a:r>
            <a:endParaRPr sz="1600" dirty="0">
              <a:solidFill>
                <a:schemeClr val="dk1"/>
              </a:solidFill>
              <a:latin typeface="Calibri"/>
              <a:ea typeface="Calibri"/>
              <a:cs typeface="Calibri"/>
              <a:sym typeface="Calibri"/>
            </a:endParaRPr>
          </a:p>
        </p:txBody>
      </p:sp>
      <p:sp>
        <p:nvSpPr>
          <p:cNvPr id="276" name="Google Shape;276;p6"/>
          <p:cNvSpPr txBox="1"/>
          <p:nvPr/>
        </p:nvSpPr>
        <p:spPr>
          <a:xfrm>
            <a:off x="7562178" y="5347480"/>
            <a:ext cx="1219048"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600" dirty="0" err="1">
                <a:solidFill>
                  <a:schemeClr val="dk1"/>
                </a:solidFill>
                <a:latin typeface="Calibri"/>
                <a:ea typeface="Calibri"/>
                <a:cs typeface="Calibri"/>
                <a:sym typeface="Calibri"/>
              </a:rPr>
              <a:t>Test</a:t>
            </a:r>
            <a:r>
              <a:rPr lang="vi-VN" sz="1600" dirty="0">
                <a:solidFill>
                  <a:schemeClr val="dk1"/>
                </a:solidFill>
                <a:latin typeface="Calibri"/>
                <a:ea typeface="Calibri"/>
                <a:cs typeface="Calibri"/>
                <a:sym typeface="Calibri"/>
              </a:rPr>
              <a:t> </a:t>
            </a:r>
            <a:r>
              <a:rPr lang="vi-VN" sz="1600" dirty="0" err="1">
                <a:solidFill>
                  <a:schemeClr val="dk1"/>
                </a:solidFill>
                <a:latin typeface="Calibri"/>
                <a:ea typeface="Calibri"/>
                <a:cs typeface="Calibri"/>
                <a:sym typeface="Calibri"/>
              </a:rPr>
              <a:t>data</a:t>
            </a:r>
            <a:endParaRPr sz="1600" dirty="0">
              <a:solidFill>
                <a:schemeClr val="dk1"/>
              </a:solidFill>
              <a:latin typeface="Calibri"/>
              <a:ea typeface="Calibri"/>
              <a:cs typeface="Calibri"/>
              <a:sym typeface="Calibri"/>
            </a:endParaRPr>
          </a:p>
        </p:txBody>
      </p:sp>
      <p:cxnSp>
        <p:nvCxnSpPr>
          <p:cNvPr id="277" name="Google Shape;277;p6"/>
          <p:cNvCxnSpPr>
            <a:cxnSpLocks/>
          </p:cNvCxnSpPr>
          <p:nvPr/>
        </p:nvCxnSpPr>
        <p:spPr>
          <a:xfrm>
            <a:off x="4923542" y="4099564"/>
            <a:ext cx="670825" cy="0"/>
          </a:xfrm>
          <a:prstGeom prst="straightConnector1">
            <a:avLst/>
          </a:prstGeom>
          <a:noFill/>
          <a:ln w="57150" cap="flat" cmpd="sng">
            <a:solidFill>
              <a:schemeClr val="accent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278" name="Google Shape;278;p6"/>
          <p:cNvCxnSpPr>
            <a:cxnSpLocks/>
          </p:cNvCxnSpPr>
          <p:nvPr/>
        </p:nvCxnSpPr>
        <p:spPr>
          <a:xfrm>
            <a:off x="6716648" y="3945870"/>
            <a:ext cx="670825" cy="0"/>
          </a:xfrm>
          <a:prstGeom prst="straightConnector1">
            <a:avLst/>
          </a:prstGeom>
          <a:noFill/>
          <a:ln w="57150" cap="flat" cmpd="sng">
            <a:solidFill>
              <a:schemeClr val="accent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279" name="Google Shape;279;p6"/>
          <p:cNvCxnSpPr>
            <a:cxnSpLocks/>
          </p:cNvCxnSpPr>
          <p:nvPr/>
        </p:nvCxnSpPr>
        <p:spPr>
          <a:xfrm>
            <a:off x="8530440" y="3808110"/>
            <a:ext cx="670825" cy="0"/>
          </a:xfrm>
          <a:prstGeom prst="straightConnector1">
            <a:avLst/>
          </a:prstGeom>
          <a:noFill/>
          <a:ln w="57150" cap="flat" cmpd="sng">
            <a:solidFill>
              <a:schemeClr val="accent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280" name="Google Shape;280;p6"/>
          <p:cNvCxnSpPr>
            <a:cxnSpLocks/>
          </p:cNvCxnSpPr>
          <p:nvPr/>
        </p:nvCxnSpPr>
        <p:spPr>
          <a:xfrm>
            <a:off x="10140571" y="3808110"/>
            <a:ext cx="670825" cy="0"/>
          </a:xfrm>
          <a:prstGeom prst="straightConnector1">
            <a:avLst/>
          </a:prstGeom>
          <a:noFill/>
          <a:ln w="57150" cap="flat" cmpd="sng">
            <a:solidFill>
              <a:schemeClr val="accent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281" name="Google Shape;281;p6"/>
          <p:cNvCxnSpPr>
            <a:cxnSpLocks/>
            <a:endCxn id="267" idx="0"/>
          </p:cNvCxnSpPr>
          <p:nvPr/>
        </p:nvCxnSpPr>
        <p:spPr>
          <a:xfrm rot="10800000">
            <a:off x="7950641" y="3277896"/>
            <a:ext cx="1748388" cy="102537"/>
          </a:xfrm>
          <a:prstGeom prst="bentConnector4">
            <a:avLst>
              <a:gd name="adj1" fmla="val 1904"/>
              <a:gd name="adj2" fmla="val 689563"/>
            </a:avLst>
          </a:prstGeom>
          <a:noFill/>
          <a:ln w="5715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82" name="Google Shape;282;p6"/>
          <p:cNvCxnSpPr>
            <a:cxnSpLocks/>
            <a:endCxn id="276" idx="1"/>
          </p:cNvCxnSpPr>
          <p:nvPr/>
        </p:nvCxnSpPr>
        <p:spPr>
          <a:xfrm>
            <a:off x="6343802" y="4596474"/>
            <a:ext cx="1218376" cy="920263"/>
          </a:xfrm>
          <a:prstGeom prst="bentConnector3">
            <a:avLst>
              <a:gd name="adj1" fmla="val 50000"/>
            </a:avLst>
          </a:prstGeom>
          <a:noFill/>
          <a:ln w="5715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83" name="Google Shape;283;p6"/>
          <p:cNvCxnSpPr>
            <a:cxnSpLocks/>
            <a:stCxn id="276" idx="3"/>
          </p:cNvCxnSpPr>
          <p:nvPr/>
        </p:nvCxnSpPr>
        <p:spPr>
          <a:xfrm flipV="1">
            <a:off x="8781226" y="4280293"/>
            <a:ext cx="1070478" cy="1236444"/>
          </a:xfrm>
          <a:prstGeom prst="bentConnector2">
            <a:avLst/>
          </a:prstGeom>
          <a:noFill/>
          <a:ln w="5715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pic>
        <p:nvPicPr>
          <p:cNvPr id="43" name="Google Shape;249;p5" descr="AI Artificial intelligence technology microchip of the electronics, f… |  Artificial intelligence technology, Artificial intelligence art, Ai  artificial intelligence">
            <a:extLst>
              <a:ext uri="{FF2B5EF4-FFF2-40B4-BE49-F238E27FC236}">
                <a16:creationId xmlns:a16="http://schemas.microsoft.com/office/drawing/2014/main" id="{1C6362EC-F5D2-4021-BAEA-82D2166766A3}"/>
              </a:ext>
            </a:extLst>
          </p:cNvPr>
          <p:cNvPicPr preferRelativeResize="0"/>
          <p:nvPr/>
        </p:nvPicPr>
        <p:blipFill rotWithShape="1">
          <a:blip r:embed="rId9">
            <a:alphaModFix/>
          </a:blip>
          <a:srcRect l="6816" t="11868" r="10542" b="10169"/>
          <a:stretch/>
        </p:blipFill>
        <p:spPr>
          <a:xfrm>
            <a:off x="2035808" y="2271506"/>
            <a:ext cx="1610708" cy="1569620"/>
          </a:xfrm>
          <a:prstGeom prst="rect">
            <a:avLst/>
          </a:prstGeom>
          <a:noFill/>
          <a:ln>
            <a:noFill/>
          </a:ln>
        </p:spPr>
      </p:pic>
      <p:sp>
        <p:nvSpPr>
          <p:cNvPr id="272" name="Google Shape;272;p6"/>
          <p:cNvSpPr txBox="1"/>
          <p:nvPr/>
        </p:nvSpPr>
        <p:spPr>
          <a:xfrm>
            <a:off x="5356734" y="4661143"/>
            <a:ext cx="2032672"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600" dirty="0" err="1">
                <a:solidFill>
                  <a:schemeClr val="dk1"/>
                </a:solidFill>
                <a:latin typeface="Calibri"/>
                <a:ea typeface="Calibri"/>
                <a:cs typeface="Calibri"/>
                <a:sym typeface="Calibri"/>
              </a:rPr>
              <a:t>Data</a:t>
            </a:r>
            <a:r>
              <a:rPr lang="vi-VN" sz="1600" dirty="0">
                <a:solidFill>
                  <a:schemeClr val="dk1"/>
                </a:solidFill>
                <a:latin typeface="Calibri"/>
                <a:ea typeface="Calibri"/>
                <a:cs typeface="Calibri"/>
                <a:sym typeface="Calibri"/>
              </a:rPr>
              <a:t> </a:t>
            </a:r>
            <a:r>
              <a:rPr lang="vi-VN" sz="1600" dirty="0" err="1">
                <a:solidFill>
                  <a:schemeClr val="dk1"/>
                </a:solidFill>
                <a:latin typeface="Calibri"/>
                <a:ea typeface="Calibri"/>
                <a:cs typeface="Calibri"/>
                <a:sym typeface="Calibri"/>
              </a:rPr>
              <a:t>processing</a:t>
            </a:r>
            <a:endParaRPr sz="1600" dirty="0">
              <a:solidFill>
                <a:schemeClr val="dk1"/>
              </a:solidFill>
              <a:latin typeface="Calibri"/>
              <a:ea typeface="Calibri"/>
              <a:cs typeface="Calibri"/>
              <a:sym typeface="Calibri"/>
            </a:endParaRPr>
          </a:p>
        </p:txBody>
      </p:sp>
      <p:pic>
        <p:nvPicPr>
          <p:cNvPr id="62" name="Google Shape;252;p5" descr="What Is Natural Language Processing and How Does It Work? | SwissCognitive  - The Global AI Hub">
            <a:extLst>
              <a:ext uri="{FF2B5EF4-FFF2-40B4-BE49-F238E27FC236}">
                <a16:creationId xmlns:a16="http://schemas.microsoft.com/office/drawing/2014/main" id="{899A6601-7C57-404A-A0B8-E33C3B71DD59}"/>
              </a:ext>
            </a:extLst>
          </p:cNvPr>
          <p:cNvPicPr preferRelativeResize="0"/>
          <p:nvPr/>
        </p:nvPicPr>
        <p:blipFill rotWithShape="1">
          <a:blip r:embed="rId10">
            <a:alphaModFix/>
          </a:blip>
          <a:srcRect/>
          <a:stretch/>
        </p:blipFill>
        <p:spPr>
          <a:xfrm>
            <a:off x="247434" y="3801684"/>
            <a:ext cx="3055426" cy="18039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8F8098-FC81-4CEC-99C4-982716C09D97}"/>
              </a:ext>
            </a:extLst>
          </p:cNvPr>
          <p:cNvSpPr txBox="1"/>
          <p:nvPr/>
        </p:nvSpPr>
        <p:spPr>
          <a:xfrm>
            <a:off x="262328" y="243312"/>
            <a:ext cx="6670622" cy="584775"/>
          </a:xfrm>
          <a:prstGeom prst="rect">
            <a:avLst/>
          </a:prstGeom>
          <a:noFill/>
        </p:spPr>
        <p:txBody>
          <a:bodyPr wrap="square">
            <a:spAutoFit/>
          </a:bodyPr>
          <a:lstStyle/>
          <a:p>
            <a:r>
              <a:rPr lang="en-US" sz="3200" b="1" dirty="0">
                <a:latin typeface="+mj-lt"/>
                <a:ea typeface="+mj-ea"/>
                <a:cs typeface="+mj-cs"/>
              </a:rPr>
              <a:t>SPAM</a:t>
            </a:r>
          </a:p>
        </p:txBody>
      </p:sp>
      <p:sp>
        <p:nvSpPr>
          <p:cNvPr id="5" name="TextBox 4">
            <a:extLst>
              <a:ext uri="{FF2B5EF4-FFF2-40B4-BE49-F238E27FC236}">
                <a16:creationId xmlns:a16="http://schemas.microsoft.com/office/drawing/2014/main" id="{76687EA5-8E32-4147-B535-20F5E4C083A1}"/>
              </a:ext>
            </a:extLst>
          </p:cNvPr>
          <p:cNvSpPr txBox="1"/>
          <p:nvPr/>
        </p:nvSpPr>
        <p:spPr>
          <a:xfrm>
            <a:off x="363518" y="776146"/>
            <a:ext cx="11817247" cy="671851"/>
          </a:xfrm>
          <a:prstGeom prst="rect">
            <a:avLst/>
          </a:prstGeom>
          <a:noFill/>
        </p:spPr>
        <p:txBody>
          <a:bodyPr wrap="square">
            <a:spAutoFit/>
          </a:bodyPr>
          <a:lstStyle/>
          <a:p>
            <a:pPr marR="0" lvl="0" fontAlgn="auto">
              <a:lnSpc>
                <a:spcPct val="150000"/>
              </a:lnSpc>
              <a:spcBef>
                <a:spcPts val="1200"/>
              </a:spcBef>
              <a:spcAft>
                <a:spcPts val="0"/>
              </a:spcAft>
              <a:tabLst>
                <a:tab pos="57150" algn="l"/>
              </a:tabLst>
            </a:pPr>
            <a:r>
              <a:rPr lang="en-US" sz="2800" b="1" dirty="0">
                <a:latin typeface="+mj-lt"/>
                <a:ea typeface="+mj-ea"/>
                <a:cs typeface="+mj-cs"/>
              </a:rPr>
              <a:t>Tin nhắn hàng loạt</a:t>
            </a:r>
          </a:p>
        </p:txBody>
      </p:sp>
      <p:sp>
        <p:nvSpPr>
          <p:cNvPr id="12" name="AutoShape 3">
            <a:extLst>
              <a:ext uri="{FF2B5EF4-FFF2-40B4-BE49-F238E27FC236}">
                <a16:creationId xmlns:a16="http://schemas.microsoft.com/office/drawing/2014/main" id="{89076486-5AED-4780-8AB8-07A3F83CCEB9}"/>
              </a:ext>
            </a:extLst>
          </p:cNvPr>
          <p:cNvSpPr>
            <a:spLocks noChangeArrowheads="1"/>
          </p:cNvSpPr>
          <p:nvPr/>
        </p:nvSpPr>
        <p:spPr bwMode="gray">
          <a:xfrm>
            <a:off x="2029151" y="4191000"/>
            <a:ext cx="3091217" cy="1662598"/>
          </a:xfrm>
          <a:prstGeom prst="roundRect">
            <a:avLst>
              <a:gd name="adj" fmla="val 12699"/>
            </a:avLst>
          </a:prstGeom>
          <a:gradFill rotWithShape="1">
            <a:gsLst>
              <a:gs pos="0">
                <a:srgbClr val="92D050"/>
              </a:gs>
              <a:gs pos="100000">
                <a:srgbClr val="00B050"/>
              </a:gs>
            </a:gsLst>
            <a:lin ang="5400000" scaled="1"/>
          </a:gradFill>
          <a:ln>
            <a:noFill/>
          </a:ln>
          <a:effectLst/>
        </p:spPr>
        <p:txBody>
          <a:bodyPr wrap="none" anchor="ctr"/>
          <a:lstStyle/>
          <a:p>
            <a:endParaRPr lang="en-US"/>
          </a:p>
        </p:txBody>
      </p:sp>
      <p:sp>
        <p:nvSpPr>
          <p:cNvPr id="13" name="AutoShape 4">
            <a:extLst>
              <a:ext uri="{FF2B5EF4-FFF2-40B4-BE49-F238E27FC236}">
                <a16:creationId xmlns:a16="http://schemas.microsoft.com/office/drawing/2014/main" id="{5C8E97B9-F1C6-4B81-82BB-0890B8D8A73F}"/>
              </a:ext>
            </a:extLst>
          </p:cNvPr>
          <p:cNvSpPr>
            <a:spLocks noChangeArrowheads="1"/>
          </p:cNvSpPr>
          <p:nvPr/>
        </p:nvSpPr>
        <p:spPr bwMode="gray">
          <a:xfrm>
            <a:off x="2245406" y="4648200"/>
            <a:ext cx="2778125" cy="1069975"/>
          </a:xfrm>
          <a:prstGeom prst="roundRect">
            <a:avLst>
              <a:gd name="adj" fmla="val 16667"/>
            </a:avLst>
          </a:prstGeom>
          <a:solidFill>
            <a:srgbClr val="FFFFFF"/>
          </a:solidFill>
          <a:ln>
            <a:noFill/>
          </a:ln>
          <a:effectLst>
            <a:prstShdw prst="shdw17" dist="28398" dir="14606097">
              <a:srgbClr val="FFFFFF">
                <a:gamma/>
                <a:shade val="60000"/>
                <a:invGamma/>
              </a:srgbClr>
            </a:prstShdw>
          </a:effectLst>
          <a:extLst>
            <a:ext uri="{91240B29-F687-4F45-9708-019B960494DF}">
              <a14:hiddenLine xmlns:a14="http://schemas.microsoft.com/office/drawing/2010/main" w="9525">
                <a:solidFill>
                  <a:srgbClr val="99DEE7"/>
                </a:solidFill>
                <a:round/>
                <a:headEnd/>
                <a:tailEnd/>
              </a14:hiddenLine>
            </a:ext>
          </a:extLst>
        </p:spPr>
        <p:txBody>
          <a:bodyPr wrap="none" anchor="ctr"/>
          <a:lstStyle/>
          <a:p>
            <a:endParaRPr lang="en-US"/>
          </a:p>
        </p:txBody>
      </p:sp>
      <p:sp>
        <p:nvSpPr>
          <p:cNvPr id="14" name="Text Box 18">
            <a:extLst>
              <a:ext uri="{FF2B5EF4-FFF2-40B4-BE49-F238E27FC236}">
                <a16:creationId xmlns:a16="http://schemas.microsoft.com/office/drawing/2014/main" id="{27381876-D559-45FF-9B61-0281C8AC4FC2}"/>
              </a:ext>
            </a:extLst>
          </p:cNvPr>
          <p:cNvSpPr txBox="1">
            <a:spLocks noChangeArrowheads="1"/>
          </p:cNvSpPr>
          <p:nvPr/>
        </p:nvSpPr>
        <p:spPr bwMode="white">
          <a:xfrm>
            <a:off x="2832781" y="4214813"/>
            <a:ext cx="1651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400" b="1" dirty="0">
                <a:solidFill>
                  <a:srgbClr val="FFFFFF"/>
                </a:solidFill>
                <a:cs typeface="Arial" panose="020B0604020202020204" pitchFamily="34" charset="0"/>
              </a:rPr>
              <a:t>TÁC HẠI</a:t>
            </a:r>
          </a:p>
        </p:txBody>
      </p:sp>
      <p:sp>
        <p:nvSpPr>
          <p:cNvPr id="15" name="Text Box 9">
            <a:extLst>
              <a:ext uri="{FF2B5EF4-FFF2-40B4-BE49-F238E27FC236}">
                <a16:creationId xmlns:a16="http://schemas.microsoft.com/office/drawing/2014/main" id="{C2AD0408-9302-4B57-B4C7-FBBB95928445}"/>
              </a:ext>
            </a:extLst>
          </p:cNvPr>
          <p:cNvSpPr txBox="1">
            <a:spLocks noChangeArrowheads="1"/>
          </p:cNvSpPr>
          <p:nvPr/>
        </p:nvSpPr>
        <p:spPr bwMode="gray">
          <a:xfrm>
            <a:off x="2300968" y="4724400"/>
            <a:ext cx="2667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just" eaLnBrk="0" hangingPunct="0"/>
            <a:r>
              <a:rPr lang="vi-VN" sz="1600" b="1" dirty="0">
                <a:latin typeface="+mj-lt"/>
              </a:rPr>
              <a:t>Lượng thư rác quá nhiều và gây tác hại lớn cho sự phát triển của </a:t>
            </a:r>
            <a:r>
              <a:rPr lang="vi-VN" sz="1600" b="1" dirty="0" err="1">
                <a:latin typeface="+mj-lt"/>
              </a:rPr>
              <a:t>Internet</a:t>
            </a:r>
            <a:r>
              <a:rPr lang="vi-VN" sz="1600" b="1" dirty="0">
                <a:latin typeface="+mj-lt"/>
              </a:rPr>
              <a:t>.</a:t>
            </a:r>
            <a:endParaRPr lang="en-US" altLang="en-US" sz="1600" b="1" dirty="0">
              <a:latin typeface="+mj-lt"/>
            </a:endParaRPr>
          </a:p>
        </p:txBody>
      </p:sp>
      <p:sp>
        <p:nvSpPr>
          <p:cNvPr id="16" name="AutoShape 7">
            <a:extLst>
              <a:ext uri="{FF2B5EF4-FFF2-40B4-BE49-F238E27FC236}">
                <a16:creationId xmlns:a16="http://schemas.microsoft.com/office/drawing/2014/main" id="{72A30A81-A177-446E-8219-116406226456}"/>
              </a:ext>
            </a:extLst>
          </p:cNvPr>
          <p:cNvSpPr>
            <a:spLocks noChangeArrowheads="1"/>
          </p:cNvSpPr>
          <p:nvPr/>
        </p:nvSpPr>
        <p:spPr bwMode="gray">
          <a:xfrm>
            <a:off x="2029151" y="1828800"/>
            <a:ext cx="3091217" cy="1662598"/>
          </a:xfrm>
          <a:prstGeom prst="roundRect">
            <a:avLst>
              <a:gd name="adj" fmla="val 12699"/>
            </a:avLst>
          </a:prstGeom>
          <a:gradFill rotWithShape="1">
            <a:gsLst>
              <a:gs pos="0">
                <a:srgbClr val="FFC000"/>
              </a:gs>
              <a:gs pos="100000">
                <a:srgbClr val="FFE023"/>
              </a:gs>
            </a:gsLst>
            <a:lin ang="5400000" scaled="1"/>
          </a:gradFill>
          <a:ln>
            <a:noFill/>
          </a:ln>
          <a:effectLst/>
        </p:spPr>
        <p:txBody>
          <a:bodyPr wrap="none" anchor="ctr"/>
          <a:lstStyle/>
          <a:p>
            <a:endParaRPr lang="en-US"/>
          </a:p>
        </p:txBody>
      </p:sp>
      <p:sp>
        <p:nvSpPr>
          <p:cNvPr id="17" name="AutoShape 8">
            <a:extLst>
              <a:ext uri="{FF2B5EF4-FFF2-40B4-BE49-F238E27FC236}">
                <a16:creationId xmlns:a16="http://schemas.microsoft.com/office/drawing/2014/main" id="{1CE10DF7-9CCD-449F-BD2A-35232EA09C10}"/>
              </a:ext>
            </a:extLst>
          </p:cNvPr>
          <p:cNvSpPr>
            <a:spLocks noChangeArrowheads="1"/>
          </p:cNvSpPr>
          <p:nvPr/>
        </p:nvSpPr>
        <p:spPr bwMode="gray">
          <a:xfrm>
            <a:off x="2245406" y="2286000"/>
            <a:ext cx="2778125" cy="1069975"/>
          </a:xfrm>
          <a:prstGeom prst="roundRect">
            <a:avLst>
              <a:gd name="adj" fmla="val 16667"/>
            </a:avLst>
          </a:prstGeom>
          <a:solidFill>
            <a:srgbClr val="FFFFFF"/>
          </a:solidFill>
          <a:ln>
            <a:noFill/>
          </a:ln>
          <a:effectLst>
            <a:prstShdw prst="shdw17" dist="28398" dir="14606097">
              <a:srgbClr val="FFFFFF">
                <a:gamma/>
                <a:shade val="60000"/>
                <a:invGamma/>
              </a:srgbClr>
            </a:prstShdw>
          </a:effectLst>
          <a:extLst>
            <a:ext uri="{91240B29-F687-4F45-9708-019B960494DF}">
              <a14:hiddenLine xmlns:a14="http://schemas.microsoft.com/office/drawing/2010/main" w="9525">
                <a:solidFill>
                  <a:srgbClr val="99DEE7"/>
                </a:solidFill>
                <a:round/>
                <a:headEnd/>
                <a:tailEnd/>
              </a14:hiddenLine>
            </a:ext>
          </a:extLst>
        </p:spPr>
        <p:txBody>
          <a:bodyPr wrap="none" anchor="ctr"/>
          <a:lstStyle/>
          <a:p>
            <a:endParaRPr lang="en-US"/>
          </a:p>
        </p:txBody>
      </p:sp>
      <p:sp>
        <p:nvSpPr>
          <p:cNvPr id="18" name="Text Box 18">
            <a:extLst>
              <a:ext uri="{FF2B5EF4-FFF2-40B4-BE49-F238E27FC236}">
                <a16:creationId xmlns:a16="http://schemas.microsoft.com/office/drawing/2014/main" id="{FB3CA958-FDBD-4FC9-8E86-F0D7CAC1D001}"/>
              </a:ext>
            </a:extLst>
          </p:cNvPr>
          <p:cNvSpPr txBox="1">
            <a:spLocks noChangeArrowheads="1"/>
          </p:cNvSpPr>
          <p:nvPr/>
        </p:nvSpPr>
        <p:spPr bwMode="white">
          <a:xfrm>
            <a:off x="2793993" y="1927213"/>
            <a:ext cx="1651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400" b="1" dirty="0">
                <a:solidFill>
                  <a:srgbClr val="FFFFFF"/>
                </a:solidFill>
                <a:cs typeface="Arial" panose="020B0604020202020204" pitchFamily="34" charset="0"/>
              </a:rPr>
              <a:t>ĐỊNH NGHĨA</a:t>
            </a:r>
          </a:p>
        </p:txBody>
      </p:sp>
      <p:sp>
        <p:nvSpPr>
          <p:cNvPr id="19" name="Text Box 9">
            <a:extLst>
              <a:ext uri="{FF2B5EF4-FFF2-40B4-BE49-F238E27FC236}">
                <a16:creationId xmlns:a16="http://schemas.microsoft.com/office/drawing/2014/main" id="{2B1F8C8B-B246-4E07-B1DE-D07F5EF95CED}"/>
              </a:ext>
            </a:extLst>
          </p:cNvPr>
          <p:cNvSpPr txBox="1">
            <a:spLocks noChangeArrowheads="1"/>
          </p:cNvSpPr>
          <p:nvPr/>
        </p:nvSpPr>
        <p:spPr bwMode="gray">
          <a:xfrm>
            <a:off x="2185917" y="2269711"/>
            <a:ext cx="295763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vi-VN" sz="1600" b="1" dirty="0" err="1">
                <a:latin typeface="+mj-lt"/>
              </a:rPr>
              <a:t>Spam</a:t>
            </a:r>
            <a:r>
              <a:rPr lang="vi-VN" sz="1600" b="1" dirty="0">
                <a:latin typeface="+mj-lt"/>
              </a:rPr>
              <a:t> là việc gửi hàng loạt các tin nhắn không có ý nghĩa và không thể hiện được mong muốn nhận được.</a:t>
            </a:r>
            <a:endParaRPr lang="en-US" sz="1400" b="1" dirty="0">
              <a:latin typeface="+mj-lt"/>
            </a:endParaRPr>
          </a:p>
        </p:txBody>
      </p:sp>
      <p:sp>
        <p:nvSpPr>
          <p:cNvPr id="20" name="AutoShape 11">
            <a:extLst>
              <a:ext uri="{FF2B5EF4-FFF2-40B4-BE49-F238E27FC236}">
                <a16:creationId xmlns:a16="http://schemas.microsoft.com/office/drawing/2014/main" id="{8359434D-1606-4999-97DA-FE0980A1EF97}"/>
              </a:ext>
            </a:extLst>
          </p:cNvPr>
          <p:cNvSpPr>
            <a:spLocks noChangeArrowheads="1"/>
          </p:cNvSpPr>
          <p:nvPr/>
        </p:nvSpPr>
        <p:spPr bwMode="gray">
          <a:xfrm>
            <a:off x="7511142" y="4191000"/>
            <a:ext cx="3106058" cy="1676400"/>
          </a:xfrm>
          <a:prstGeom prst="roundRect">
            <a:avLst>
              <a:gd name="adj" fmla="val 12699"/>
            </a:avLst>
          </a:prstGeom>
          <a:gradFill rotWithShape="1">
            <a:gsLst>
              <a:gs pos="0">
                <a:srgbClr val="FF0000"/>
              </a:gs>
              <a:gs pos="100000">
                <a:srgbClr val="FF6D6D"/>
              </a:gs>
            </a:gsLst>
            <a:lin ang="5400000" scaled="1"/>
          </a:gradFill>
          <a:ln>
            <a:noFill/>
          </a:ln>
          <a:effectLst/>
        </p:spPr>
        <p:txBody>
          <a:bodyPr wrap="none" anchor="ctr"/>
          <a:lstStyle/>
          <a:p>
            <a:endParaRPr lang="en-US"/>
          </a:p>
        </p:txBody>
      </p:sp>
      <p:sp>
        <p:nvSpPr>
          <p:cNvPr id="21" name="AutoShape 12">
            <a:extLst>
              <a:ext uri="{FF2B5EF4-FFF2-40B4-BE49-F238E27FC236}">
                <a16:creationId xmlns:a16="http://schemas.microsoft.com/office/drawing/2014/main" id="{A9AD98C6-1444-41C0-A8EE-5C67A211F36E}"/>
              </a:ext>
            </a:extLst>
          </p:cNvPr>
          <p:cNvSpPr>
            <a:spLocks noChangeArrowheads="1"/>
          </p:cNvSpPr>
          <p:nvPr/>
        </p:nvSpPr>
        <p:spPr bwMode="gray">
          <a:xfrm>
            <a:off x="7579406" y="4648200"/>
            <a:ext cx="2778125" cy="1069975"/>
          </a:xfrm>
          <a:prstGeom prst="roundRect">
            <a:avLst>
              <a:gd name="adj" fmla="val 16667"/>
            </a:avLst>
          </a:prstGeom>
          <a:solidFill>
            <a:srgbClr val="FFFFFF"/>
          </a:solidFill>
          <a:ln>
            <a:noFill/>
          </a:ln>
          <a:effectLst>
            <a:prstShdw prst="shdw17" dist="28398" dir="14606097">
              <a:srgbClr val="FFFFFF">
                <a:gamma/>
                <a:shade val="60000"/>
                <a:invGamma/>
              </a:srgbClr>
            </a:prstShdw>
          </a:effectLst>
          <a:extLst>
            <a:ext uri="{91240B29-F687-4F45-9708-019B960494DF}">
              <a14:hiddenLine xmlns:a14="http://schemas.microsoft.com/office/drawing/2010/main" w="9525">
                <a:solidFill>
                  <a:srgbClr val="99DEE7"/>
                </a:solidFill>
                <a:round/>
                <a:headEnd/>
                <a:tailEnd/>
              </a14:hiddenLine>
            </a:ext>
          </a:extLst>
        </p:spPr>
        <p:txBody>
          <a:bodyPr wrap="none" anchor="ctr"/>
          <a:lstStyle/>
          <a:p>
            <a:endParaRPr lang="en-US"/>
          </a:p>
        </p:txBody>
      </p:sp>
      <p:sp>
        <p:nvSpPr>
          <p:cNvPr id="22" name="Text Box 18">
            <a:extLst>
              <a:ext uri="{FF2B5EF4-FFF2-40B4-BE49-F238E27FC236}">
                <a16:creationId xmlns:a16="http://schemas.microsoft.com/office/drawing/2014/main" id="{6101EDDF-C4B8-4F2E-927E-24E1DF018AC7}"/>
              </a:ext>
            </a:extLst>
          </p:cNvPr>
          <p:cNvSpPr txBox="1">
            <a:spLocks noChangeArrowheads="1"/>
          </p:cNvSpPr>
          <p:nvPr/>
        </p:nvSpPr>
        <p:spPr bwMode="white">
          <a:xfrm>
            <a:off x="7801430" y="4241208"/>
            <a:ext cx="24631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400" b="1" dirty="0">
                <a:solidFill>
                  <a:srgbClr val="FFFFFF"/>
                </a:solidFill>
                <a:cs typeface="Arial" panose="020B0604020202020204" pitchFamily="34" charset="0"/>
              </a:rPr>
              <a:t>PHƯƠNG PHÁP LỌC</a:t>
            </a:r>
          </a:p>
        </p:txBody>
      </p:sp>
      <p:sp>
        <p:nvSpPr>
          <p:cNvPr id="23" name="Text Box 9">
            <a:extLst>
              <a:ext uri="{FF2B5EF4-FFF2-40B4-BE49-F238E27FC236}">
                <a16:creationId xmlns:a16="http://schemas.microsoft.com/office/drawing/2014/main" id="{7730B498-E735-4478-8AFC-325A5ACA6AC6}"/>
              </a:ext>
            </a:extLst>
          </p:cNvPr>
          <p:cNvSpPr txBox="1">
            <a:spLocks noChangeArrowheads="1"/>
          </p:cNvSpPr>
          <p:nvPr/>
        </p:nvSpPr>
        <p:spPr bwMode="gray">
          <a:xfrm>
            <a:off x="7561376" y="4618786"/>
            <a:ext cx="30091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R="0" algn="just">
              <a:spcBef>
                <a:spcPts val="0"/>
              </a:spcBef>
              <a:spcAft>
                <a:spcPts val="0"/>
              </a:spcAft>
              <a:tabLst>
                <a:tab pos="57150" algn="l"/>
              </a:tabLst>
            </a:pPr>
            <a:r>
              <a:rPr lang="en-US" sz="1600" b="1" dirty="0">
                <a:latin typeface="+mj-lt"/>
              </a:rPr>
              <a:t>Lọc theo quy tắc</a:t>
            </a:r>
          </a:p>
          <a:p>
            <a:pPr marR="0" algn="just">
              <a:spcBef>
                <a:spcPts val="0"/>
              </a:spcBef>
              <a:spcAft>
                <a:spcPts val="0"/>
              </a:spcAft>
              <a:tabLst>
                <a:tab pos="57150" algn="l"/>
              </a:tabLst>
            </a:pPr>
            <a:r>
              <a:rPr lang="en-US" sz="1600" b="1" dirty="0">
                <a:latin typeface="+mj-lt"/>
              </a:rPr>
              <a:t>Lọc theo địa chỉ IP</a:t>
            </a:r>
          </a:p>
          <a:p>
            <a:pPr marR="0" algn="just">
              <a:spcBef>
                <a:spcPts val="0"/>
              </a:spcBef>
              <a:spcAft>
                <a:spcPts val="0"/>
              </a:spcAft>
              <a:tabLst>
                <a:tab pos="57150" algn="l"/>
              </a:tabLst>
            </a:pPr>
            <a:r>
              <a:rPr lang="en-US" sz="1600" b="1" dirty="0">
                <a:latin typeface="+mj-lt"/>
              </a:rPr>
              <a:t>Lọc theo cơ sở yêu cầu/phản hồi</a:t>
            </a:r>
          </a:p>
        </p:txBody>
      </p:sp>
      <p:sp>
        <p:nvSpPr>
          <p:cNvPr id="24" name="AutoShape 15">
            <a:extLst>
              <a:ext uri="{FF2B5EF4-FFF2-40B4-BE49-F238E27FC236}">
                <a16:creationId xmlns:a16="http://schemas.microsoft.com/office/drawing/2014/main" id="{A6DDA3CF-F789-4C89-B774-F9D6AF4D3751}"/>
              </a:ext>
            </a:extLst>
          </p:cNvPr>
          <p:cNvSpPr>
            <a:spLocks noChangeArrowheads="1"/>
          </p:cNvSpPr>
          <p:nvPr/>
        </p:nvSpPr>
        <p:spPr bwMode="gray">
          <a:xfrm>
            <a:off x="7511142" y="1828799"/>
            <a:ext cx="3059358" cy="1662599"/>
          </a:xfrm>
          <a:prstGeom prst="roundRect">
            <a:avLst>
              <a:gd name="adj" fmla="val 12699"/>
            </a:avLst>
          </a:prstGeom>
          <a:gradFill rotWithShape="1">
            <a:gsLst>
              <a:gs pos="0">
                <a:srgbClr val="00B0F0"/>
              </a:gs>
              <a:gs pos="100000">
                <a:srgbClr val="CCFFFF"/>
              </a:gs>
            </a:gsLst>
            <a:lin ang="5400000" scaled="1"/>
          </a:gradFill>
          <a:ln>
            <a:noFill/>
          </a:ln>
          <a:effectLst/>
        </p:spPr>
        <p:txBody>
          <a:bodyPr wrap="none" anchor="ctr"/>
          <a:lstStyle/>
          <a:p>
            <a:endParaRPr lang="en-US"/>
          </a:p>
        </p:txBody>
      </p:sp>
      <p:sp>
        <p:nvSpPr>
          <p:cNvPr id="25" name="AutoShape 16">
            <a:extLst>
              <a:ext uri="{FF2B5EF4-FFF2-40B4-BE49-F238E27FC236}">
                <a16:creationId xmlns:a16="http://schemas.microsoft.com/office/drawing/2014/main" id="{9C313F2C-C91F-4BAA-8906-BE6EFFA6C57D}"/>
              </a:ext>
            </a:extLst>
          </p:cNvPr>
          <p:cNvSpPr>
            <a:spLocks noChangeArrowheads="1"/>
          </p:cNvSpPr>
          <p:nvPr/>
        </p:nvSpPr>
        <p:spPr bwMode="gray">
          <a:xfrm>
            <a:off x="7579406" y="2286000"/>
            <a:ext cx="2778125" cy="1069975"/>
          </a:xfrm>
          <a:prstGeom prst="roundRect">
            <a:avLst>
              <a:gd name="adj" fmla="val 16667"/>
            </a:avLst>
          </a:prstGeom>
          <a:solidFill>
            <a:srgbClr val="FFFFFF"/>
          </a:solidFill>
          <a:ln>
            <a:noFill/>
          </a:ln>
          <a:effectLst>
            <a:prstShdw prst="shdw17" dist="28398" dir="14606097">
              <a:srgbClr val="FFFFFF">
                <a:gamma/>
                <a:shade val="60000"/>
                <a:invGamma/>
              </a:srgbClr>
            </a:prstShdw>
          </a:effectLst>
          <a:extLst>
            <a:ext uri="{91240B29-F687-4F45-9708-019B960494DF}">
              <a14:hiddenLine xmlns:a14="http://schemas.microsoft.com/office/drawing/2010/main" w="9525">
                <a:solidFill>
                  <a:srgbClr val="99DEE7"/>
                </a:solidFill>
                <a:round/>
                <a:headEnd/>
                <a:tailEnd/>
              </a14:hiddenLine>
            </a:ext>
          </a:extLst>
        </p:spPr>
        <p:txBody>
          <a:bodyPr wrap="none" anchor="ctr"/>
          <a:lstStyle/>
          <a:p>
            <a:endParaRPr lang="en-US"/>
          </a:p>
        </p:txBody>
      </p:sp>
      <p:sp>
        <p:nvSpPr>
          <p:cNvPr id="26" name="Text Box 18">
            <a:extLst>
              <a:ext uri="{FF2B5EF4-FFF2-40B4-BE49-F238E27FC236}">
                <a16:creationId xmlns:a16="http://schemas.microsoft.com/office/drawing/2014/main" id="{1C65353A-C02A-48CB-8070-B435931C4ED4}"/>
              </a:ext>
            </a:extLst>
          </p:cNvPr>
          <p:cNvSpPr txBox="1">
            <a:spLocks noChangeArrowheads="1"/>
          </p:cNvSpPr>
          <p:nvPr/>
        </p:nvSpPr>
        <p:spPr bwMode="white">
          <a:xfrm>
            <a:off x="8166781" y="1852613"/>
            <a:ext cx="1651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400" b="1" dirty="0">
                <a:solidFill>
                  <a:srgbClr val="FFFFFF"/>
                </a:solidFill>
                <a:cs typeface="Arial" panose="020B0604020202020204" pitchFamily="34" charset="0"/>
              </a:rPr>
              <a:t>PHÂN LOẠI</a:t>
            </a:r>
          </a:p>
        </p:txBody>
      </p:sp>
      <p:sp>
        <p:nvSpPr>
          <p:cNvPr id="27" name="Text Box 9">
            <a:extLst>
              <a:ext uri="{FF2B5EF4-FFF2-40B4-BE49-F238E27FC236}">
                <a16:creationId xmlns:a16="http://schemas.microsoft.com/office/drawing/2014/main" id="{93C199FA-0AC5-4175-BEDD-3E99CE551B4F}"/>
              </a:ext>
            </a:extLst>
          </p:cNvPr>
          <p:cNvSpPr txBox="1">
            <a:spLocks noChangeArrowheads="1"/>
          </p:cNvSpPr>
          <p:nvPr/>
        </p:nvSpPr>
        <p:spPr bwMode="gray">
          <a:xfrm>
            <a:off x="7827102" y="2404000"/>
            <a:ext cx="2667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R="0" algn="just">
              <a:spcBef>
                <a:spcPts val="0"/>
              </a:spcBef>
              <a:spcAft>
                <a:spcPts val="0"/>
              </a:spcAft>
              <a:tabLst>
                <a:tab pos="57150" algn="l"/>
              </a:tabLst>
            </a:pPr>
            <a:r>
              <a:rPr lang="vi-VN" sz="1600" b="1" dirty="0">
                <a:latin typeface="+mj-lt"/>
              </a:rPr>
              <a:t>Thư quảng cáo</a:t>
            </a:r>
          </a:p>
          <a:p>
            <a:pPr marR="0" algn="just">
              <a:spcBef>
                <a:spcPts val="0"/>
              </a:spcBef>
              <a:spcAft>
                <a:spcPts val="0"/>
              </a:spcAft>
              <a:tabLst>
                <a:tab pos="57150" algn="l"/>
              </a:tabLst>
            </a:pPr>
            <a:r>
              <a:rPr lang="vi-VN" sz="1600" b="1" dirty="0" err="1">
                <a:latin typeface="+mj-lt"/>
              </a:rPr>
              <a:t>Email</a:t>
            </a:r>
            <a:r>
              <a:rPr lang="vi-VN" sz="1600" b="1" dirty="0">
                <a:latin typeface="+mj-lt"/>
              </a:rPr>
              <a:t> lừa đảo</a:t>
            </a:r>
          </a:p>
          <a:p>
            <a:pPr marR="0" algn="just">
              <a:spcBef>
                <a:spcPts val="0"/>
              </a:spcBef>
              <a:spcAft>
                <a:spcPts val="0"/>
              </a:spcAft>
              <a:tabLst>
                <a:tab pos="57150" algn="l"/>
              </a:tabLst>
            </a:pPr>
            <a:r>
              <a:rPr lang="vi-VN" sz="1600" b="1" dirty="0">
                <a:latin typeface="+mj-lt"/>
              </a:rPr>
              <a:t>Mã độc </a:t>
            </a:r>
            <a:r>
              <a:rPr lang="vi-VN" sz="1600" b="1" dirty="0" err="1">
                <a:latin typeface="+mj-lt"/>
              </a:rPr>
              <a:t>Trojan</a:t>
            </a:r>
            <a:endParaRPr lang="en-US" sz="1600" b="1" dirty="0">
              <a:latin typeface="+mj-lt"/>
            </a:endParaRPr>
          </a:p>
        </p:txBody>
      </p:sp>
      <p:sp>
        <p:nvSpPr>
          <p:cNvPr id="28" name="Text Box 19">
            <a:extLst>
              <a:ext uri="{FF2B5EF4-FFF2-40B4-BE49-F238E27FC236}">
                <a16:creationId xmlns:a16="http://schemas.microsoft.com/office/drawing/2014/main" id="{DA138407-900E-4878-9C24-9CDD5775782A}"/>
              </a:ext>
            </a:extLst>
          </p:cNvPr>
          <p:cNvSpPr txBox="1">
            <a:spLocks noChangeArrowheads="1"/>
          </p:cNvSpPr>
          <p:nvPr/>
        </p:nvSpPr>
        <p:spPr bwMode="gray">
          <a:xfrm>
            <a:off x="5488586" y="3491399"/>
            <a:ext cx="1666875" cy="646331"/>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600" b="1" dirty="0">
                <a:cs typeface="Arial" panose="020B0604020202020204" pitchFamily="34" charset="0"/>
              </a:rPr>
              <a:t>SPAM</a:t>
            </a:r>
          </a:p>
        </p:txBody>
      </p:sp>
      <p:grpSp>
        <p:nvGrpSpPr>
          <p:cNvPr id="29" name="Group 20">
            <a:extLst>
              <a:ext uri="{FF2B5EF4-FFF2-40B4-BE49-F238E27FC236}">
                <a16:creationId xmlns:a16="http://schemas.microsoft.com/office/drawing/2014/main" id="{B6B50666-61F6-4587-9E38-1241045668B9}"/>
              </a:ext>
            </a:extLst>
          </p:cNvPr>
          <p:cNvGrpSpPr>
            <a:grpSpLocks/>
          </p:cNvGrpSpPr>
          <p:nvPr/>
        </p:nvGrpSpPr>
        <p:grpSpPr bwMode="auto">
          <a:xfrm>
            <a:off x="5088618" y="2592388"/>
            <a:ext cx="2466975" cy="2452687"/>
            <a:chOff x="1968" y="1488"/>
            <a:chExt cx="1776" cy="1766"/>
          </a:xfrm>
        </p:grpSpPr>
        <p:sp>
          <p:nvSpPr>
            <p:cNvPr id="30" name="AutoShape 21">
              <a:extLst>
                <a:ext uri="{FF2B5EF4-FFF2-40B4-BE49-F238E27FC236}">
                  <a16:creationId xmlns:a16="http://schemas.microsoft.com/office/drawing/2014/main" id="{A4CAB038-2311-4170-A39D-A52A673A8C50}"/>
                </a:ext>
              </a:extLst>
            </p:cNvPr>
            <p:cNvSpPr>
              <a:spLocks noChangeArrowheads="1"/>
            </p:cNvSpPr>
            <p:nvPr/>
          </p:nvSpPr>
          <p:spPr bwMode="gray">
            <a:xfrm rot="6774404">
              <a:off x="2004" y="1578"/>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4"/>
                    <a:pt x="10719" y="2874"/>
                    <a:pt x="10679" y="2874"/>
                  </a:cubicBezTo>
                  <a:lnTo>
                    <a:pt x="10635" y="1"/>
                  </a:lnTo>
                  <a:cubicBezTo>
                    <a:pt x="10690" y="0"/>
                    <a:pt x="10745" y="0"/>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1">
                    <a:lumMod val="60000"/>
                    <a:lumOff val="40000"/>
                  </a:schemeClr>
                </a:gs>
                <a:gs pos="100000">
                  <a:schemeClr val="accent1"/>
                </a:gs>
              </a:gsLst>
              <a:lin ang="2700000" scaled="1"/>
            </a:gradFill>
            <a:ln>
              <a:noFill/>
            </a:ln>
            <a:effectLst>
              <a:outerShdw dist="81320" dir="3080412" algn="ctr" rotWithShape="0">
                <a:srgbClr val="000000">
                  <a:alpha val="2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1" name="AutoShape 22">
              <a:extLst>
                <a:ext uri="{FF2B5EF4-FFF2-40B4-BE49-F238E27FC236}">
                  <a16:creationId xmlns:a16="http://schemas.microsoft.com/office/drawing/2014/main" id="{30FA8882-6E70-4CB3-81E0-4F0E8EFE7296}"/>
                </a:ext>
              </a:extLst>
            </p:cNvPr>
            <p:cNvSpPr>
              <a:spLocks noChangeArrowheads="1"/>
            </p:cNvSpPr>
            <p:nvPr/>
          </p:nvSpPr>
          <p:spPr bwMode="gray">
            <a:xfrm rot="12174404">
              <a:off x="1968" y="1567"/>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4"/>
                    <a:pt x="10719" y="2874"/>
                    <a:pt x="10679" y="2874"/>
                  </a:cubicBezTo>
                  <a:lnTo>
                    <a:pt x="10635" y="1"/>
                  </a:lnTo>
                  <a:cubicBezTo>
                    <a:pt x="10690" y="0"/>
                    <a:pt x="10745" y="0"/>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rgbClr val="92D050"/>
                </a:gs>
                <a:gs pos="100000">
                  <a:srgbClr val="00B050"/>
                </a:gs>
              </a:gsLst>
              <a:lin ang="2700000" scaled="1"/>
            </a:gradFill>
            <a:ln>
              <a:noFill/>
            </a:ln>
            <a:effectLst>
              <a:outerShdw dist="81320" dir="3080412" algn="ctr" rotWithShape="0">
                <a:srgbClr val="000000">
                  <a:alpha val="2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2" name="AutoShape 23">
              <a:extLst>
                <a:ext uri="{FF2B5EF4-FFF2-40B4-BE49-F238E27FC236}">
                  <a16:creationId xmlns:a16="http://schemas.microsoft.com/office/drawing/2014/main" id="{6A739CFE-F45D-4000-92B5-509A816A0B2A}"/>
                </a:ext>
              </a:extLst>
            </p:cNvPr>
            <p:cNvSpPr>
              <a:spLocks noChangeArrowheads="1"/>
            </p:cNvSpPr>
            <p:nvPr/>
          </p:nvSpPr>
          <p:spPr bwMode="gray">
            <a:xfrm rot="17574404">
              <a:off x="2029" y="1500"/>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4"/>
                    <a:pt x="10719" y="2874"/>
                    <a:pt x="10679" y="2874"/>
                  </a:cubicBezTo>
                  <a:lnTo>
                    <a:pt x="10635" y="1"/>
                  </a:lnTo>
                  <a:cubicBezTo>
                    <a:pt x="10690" y="0"/>
                    <a:pt x="10745" y="0"/>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rgbClr val="FFFF00"/>
                </a:gs>
                <a:gs pos="100000">
                  <a:srgbClr val="FFC000"/>
                </a:gs>
              </a:gsLst>
              <a:lin ang="2700000" scaled="1"/>
            </a:gradFill>
            <a:ln>
              <a:noFill/>
            </a:ln>
            <a:effectLst>
              <a:outerShdw dist="81320" dir="3080412" algn="ctr" rotWithShape="0">
                <a:srgbClr val="000000">
                  <a:alpha val="2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3" name="AutoShape 24">
              <a:extLst>
                <a:ext uri="{FF2B5EF4-FFF2-40B4-BE49-F238E27FC236}">
                  <a16:creationId xmlns:a16="http://schemas.microsoft.com/office/drawing/2014/main" id="{8C2030CC-023B-40B0-9438-BAC9C12FDEAB}"/>
                </a:ext>
              </a:extLst>
            </p:cNvPr>
            <p:cNvSpPr>
              <a:spLocks noChangeArrowheads="1"/>
            </p:cNvSpPr>
            <p:nvPr/>
          </p:nvSpPr>
          <p:spPr bwMode="gray">
            <a:xfrm rot="22974404">
              <a:off x="2056" y="1536"/>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4"/>
                    <a:pt x="10719" y="2874"/>
                    <a:pt x="10679" y="2874"/>
                  </a:cubicBezTo>
                  <a:lnTo>
                    <a:pt x="10635" y="1"/>
                  </a:lnTo>
                  <a:cubicBezTo>
                    <a:pt x="10690" y="0"/>
                    <a:pt x="10745" y="0"/>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rgbClr val="CCFFFF"/>
                </a:gs>
                <a:gs pos="100000">
                  <a:srgbClr val="00B0F0"/>
                </a:gs>
              </a:gsLst>
              <a:lin ang="2700000" scaled="1"/>
            </a:gradFill>
            <a:ln>
              <a:noFill/>
            </a:ln>
            <a:effectLst>
              <a:outerShdw dist="81320" dir="3080412" algn="ctr" rotWithShape="0">
                <a:srgbClr val="000000">
                  <a:alpha val="2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spTree>
    <p:extLst>
      <p:ext uri="{BB962C8B-B14F-4D97-AF65-F5344CB8AC3E}">
        <p14:creationId xmlns:p14="http://schemas.microsoft.com/office/powerpoint/2010/main" val="3173886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8F8098-FC81-4CEC-99C4-982716C09D97}"/>
              </a:ext>
            </a:extLst>
          </p:cNvPr>
          <p:cNvSpPr txBox="1"/>
          <p:nvPr/>
        </p:nvSpPr>
        <p:spPr>
          <a:xfrm>
            <a:off x="262327" y="170574"/>
            <a:ext cx="8207115" cy="584775"/>
          </a:xfrm>
          <a:prstGeom prst="rect">
            <a:avLst/>
          </a:prstGeom>
          <a:noFill/>
        </p:spPr>
        <p:txBody>
          <a:bodyPr wrap="square">
            <a:spAutoFit/>
          </a:bodyPr>
          <a:lstStyle/>
          <a:p>
            <a:r>
              <a:rPr lang="ru-RU" sz="3200" b="1">
                <a:latin typeface="+mj-lt"/>
                <a:ea typeface="+mj-ea"/>
                <a:cs typeface="+mj-cs"/>
              </a:rPr>
              <a:t>ИЗУЧЕНИЕ МЕТОДОВ ФИЛЬТРАЦИИ СПАМА</a:t>
            </a:r>
            <a:endParaRPr lang="en-US" sz="3200" b="1">
              <a:latin typeface="+mj-lt"/>
              <a:ea typeface="+mj-ea"/>
              <a:cs typeface="+mj-cs"/>
            </a:endParaRPr>
          </a:p>
        </p:txBody>
      </p:sp>
      <p:sp>
        <p:nvSpPr>
          <p:cNvPr id="9" name="TextBox 8">
            <a:extLst>
              <a:ext uri="{FF2B5EF4-FFF2-40B4-BE49-F238E27FC236}">
                <a16:creationId xmlns:a16="http://schemas.microsoft.com/office/drawing/2014/main" id="{17729383-157F-4278-B8C5-B779C110E3EF}"/>
              </a:ext>
            </a:extLst>
          </p:cNvPr>
          <p:cNvSpPr txBox="1"/>
          <p:nvPr/>
        </p:nvSpPr>
        <p:spPr>
          <a:xfrm>
            <a:off x="0" y="828087"/>
            <a:ext cx="11582400" cy="671851"/>
          </a:xfrm>
          <a:prstGeom prst="rect">
            <a:avLst/>
          </a:prstGeom>
          <a:noFill/>
        </p:spPr>
        <p:txBody>
          <a:bodyPr wrap="square">
            <a:spAutoFit/>
          </a:bodyPr>
          <a:lstStyle/>
          <a:p>
            <a:pPr marR="0" lvl="1">
              <a:lnSpc>
                <a:spcPct val="150000"/>
              </a:lnSpc>
              <a:spcBef>
                <a:spcPts val="200"/>
              </a:spcBef>
              <a:spcAft>
                <a:spcPts val="0"/>
              </a:spcAft>
              <a:tabLst>
                <a:tab pos="57150" algn="l"/>
              </a:tabLst>
            </a:pPr>
            <a:r>
              <a:rPr lang="ru-RU" sz="2800" b="1" dirty="0">
                <a:latin typeface="+mj-lt"/>
                <a:ea typeface="+mj-ea"/>
                <a:cs typeface="+mj-cs"/>
              </a:rPr>
              <a:t>Модель </a:t>
            </a:r>
            <a:r>
              <a:rPr lang="en-US" sz="2800" b="1" dirty="0">
                <a:latin typeface="+mj-lt"/>
                <a:ea typeface="+mj-ea"/>
                <a:cs typeface="+mj-cs"/>
              </a:rPr>
              <a:t>Bag-of-Words </a:t>
            </a:r>
            <a:r>
              <a:rPr lang="ru-RU" sz="2800" b="1" dirty="0">
                <a:latin typeface="+mj-lt"/>
                <a:ea typeface="+mj-ea"/>
                <a:cs typeface="+mj-cs"/>
              </a:rPr>
              <a:t>и </a:t>
            </a:r>
            <a:r>
              <a:rPr lang="en-US" sz="2800" b="1" dirty="0">
                <a:latin typeface="+mj-lt"/>
                <a:ea typeface="+mj-ea"/>
                <a:cs typeface="+mj-cs"/>
              </a:rPr>
              <a:t>TF-IDF</a:t>
            </a:r>
          </a:p>
        </p:txBody>
      </p:sp>
      <p:pic>
        <p:nvPicPr>
          <p:cNvPr id="3" name="Picture 2">
            <a:extLst>
              <a:ext uri="{FF2B5EF4-FFF2-40B4-BE49-F238E27FC236}">
                <a16:creationId xmlns:a16="http://schemas.microsoft.com/office/drawing/2014/main" id="{D293A91A-CD11-4E0B-B951-ED987818687A}"/>
              </a:ext>
            </a:extLst>
          </p:cNvPr>
          <p:cNvPicPr>
            <a:picLocks noChangeAspect="1"/>
          </p:cNvPicPr>
          <p:nvPr/>
        </p:nvPicPr>
        <p:blipFill rotWithShape="1">
          <a:blip r:embed="rId3"/>
          <a:srcRect l="3750" t="17408" r="15417" b="3610"/>
          <a:stretch/>
        </p:blipFill>
        <p:spPr>
          <a:xfrm>
            <a:off x="195652" y="1861306"/>
            <a:ext cx="6144750" cy="3377319"/>
          </a:xfrm>
          <a:prstGeom prst="rect">
            <a:avLst/>
          </a:prstGeom>
        </p:spPr>
      </p:pic>
      <p:pic>
        <p:nvPicPr>
          <p:cNvPr id="2052" name="Picture 4">
            <a:extLst>
              <a:ext uri="{FF2B5EF4-FFF2-40B4-BE49-F238E27FC236}">
                <a16:creationId xmlns:a16="http://schemas.microsoft.com/office/drawing/2014/main" id="{40E45A1E-F2D1-4642-B963-E90D66A087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1587" y="1861306"/>
            <a:ext cx="5398086" cy="354080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DCD3DCE-365B-4193-8859-BD897EC8FE4F}"/>
              </a:ext>
            </a:extLst>
          </p:cNvPr>
          <p:cNvSpPr txBox="1"/>
          <p:nvPr/>
        </p:nvSpPr>
        <p:spPr>
          <a:xfrm>
            <a:off x="4601703" y="5599993"/>
            <a:ext cx="3694572" cy="369332"/>
          </a:xfrm>
          <a:prstGeom prst="rect">
            <a:avLst/>
          </a:prstGeom>
          <a:noFill/>
        </p:spPr>
        <p:txBody>
          <a:bodyPr wrap="square">
            <a:spAutoFit/>
          </a:bodyPr>
          <a:lstStyle/>
          <a:p>
            <a:r>
              <a:rPr lang="ru-RU" dirty="0">
                <a:latin typeface="+mj-lt"/>
                <a:ea typeface="+mj-ea"/>
                <a:cs typeface="+mj-cs"/>
              </a:rPr>
              <a:t>Модели </a:t>
            </a:r>
            <a:r>
              <a:rPr lang="en-US" dirty="0">
                <a:latin typeface="+mj-lt"/>
                <a:ea typeface="+mj-ea"/>
                <a:cs typeface="+mj-cs"/>
              </a:rPr>
              <a:t>Bag-of-Word </a:t>
            </a:r>
            <a:r>
              <a:rPr lang="ru-RU" dirty="0">
                <a:latin typeface="+mj-lt"/>
                <a:ea typeface="+mj-ea"/>
                <a:cs typeface="+mj-cs"/>
              </a:rPr>
              <a:t>и </a:t>
            </a:r>
            <a:r>
              <a:rPr lang="en-US" dirty="0">
                <a:latin typeface="+mj-lt"/>
                <a:ea typeface="+mj-ea"/>
                <a:cs typeface="+mj-cs"/>
              </a:rPr>
              <a:t>TF-IDF</a:t>
            </a:r>
            <a:endParaRPr lang="en-US" dirty="0"/>
          </a:p>
        </p:txBody>
      </p:sp>
    </p:spTree>
    <p:extLst>
      <p:ext uri="{BB962C8B-B14F-4D97-AF65-F5344CB8AC3E}">
        <p14:creationId xmlns:p14="http://schemas.microsoft.com/office/powerpoint/2010/main" val="212017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8F8098-FC81-4CEC-99C4-982716C09D97}"/>
              </a:ext>
            </a:extLst>
          </p:cNvPr>
          <p:cNvSpPr txBox="1"/>
          <p:nvPr/>
        </p:nvSpPr>
        <p:spPr>
          <a:xfrm>
            <a:off x="262327" y="170574"/>
            <a:ext cx="8207115" cy="584775"/>
          </a:xfrm>
          <a:prstGeom prst="rect">
            <a:avLst/>
          </a:prstGeom>
          <a:noFill/>
        </p:spPr>
        <p:txBody>
          <a:bodyPr wrap="square">
            <a:spAutoFit/>
          </a:bodyPr>
          <a:lstStyle/>
          <a:p>
            <a:r>
              <a:rPr lang="ru-RU" sz="3200" b="1">
                <a:latin typeface="+mj-lt"/>
                <a:ea typeface="+mj-ea"/>
                <a:cs typeface="+mj-cs"/>
              </a:rPr>
              <a:t>ИЗУЧЕНИЕ МЕТОДОВ ФИЛЬТРАЦИИ СПАМА</a:t>
            </a:r>
            <a:endParaRPr lang="en-US" sz="3200" b="1">
              <a:latin typeface="+mj-lt"/>
              <a:ea typeface="+mj-ea"/>
              <a:cs typeface="+mj-cs"/>
            </a:endParaRPr>
          </a:p>
        </p:txBody>
      </p:sp>
      <p:sp>
        <p:nvSpPr>
          <p:cNvPr id="9" name="TextBox 8">
            <a:extLst>
              <a:ext uri="{FF2B5EF4-FFF2-40B4-BE49-F238E27FC236}">
                <a16:creationId xmlns:a16="http://schemas.microsoft.com/office/drawing/2014/main" id="{153E69E5-8D8F-4325-853A-5BE53CF4EE2F}"/>
              </a:ext>
            </a:extLst>
          </p:cNvPr>
          <p:cNvSpPr txBox="1"/>
          <p:nvPr/>
        </p:nvSpPr>
        <p:spPr>
          <a:xfrm>
            <a:off x="-127417" y="733204"/>
            <a:ext cx="6670622" cy="671851"/>
          </a:xfrm>
          <a:prstGeom prst="rect">
            <a:avLst/>
          </a:prstGeom>
          <a:noFill/>
        </p:spPr>
        <p:txBody>
          <a:bodyPr wrap="square">
            <a:spAutoFit/>
          </a:bodyPr>
          <a:lstStyle/>
          <a:p>
            <a:pPr marR="0" lvl="1" fontAlgn="auto">
              <a:lnSpc>
                <a:spcPct val="150000"/>
              </a:lnSpc>
              <a:spcBef>
                <a:spcPts val="0"/>
              </a:spcBef>
              <a:spcAft>
                <a:spcPts val="0"/>
              </a:spcAft>
              <a:tabLst>
                <a:tab pos="57150" algn="l"/>
              </a:tabLst>
            </a:pPr>
            <a:r>
              <a:rPr lang="ru-RU" sz="2800" b="1" dirty="0">
                <a:latin typeface="+mj-lt"/>
                <a:ea typeface="+mj-ea"/>
                <a:cs typeface="+mj-cs"/>
              </a:rPr>
              <a:t>Алгоритмы машинного обучения</a:t>
            </a:r>
            <a:endParaRPr lang="en-US" sz="2800" b="1" dirty="0">
              <a:latin typeface="+mj-lt"/>
              <a:ea typeface="+mj-ea"/>
              <a:cs typeface="+mj-cs"/>
            </a:endParaRPr>
          </a:p>
        </p:txBody>
      </p:sp>
      <p:sp>
        <p:nvSpPr>
          <p:cNvPr id="5" name="WordArt 6">
            <a:extLst>
              <a:ext uri="{FF2B5EF4-FFF2-40B4-BE49-F238E27FC236}">
                <a16:creationId xmlns:a16="http://schemas.microsoft.com/office/drawing/2014/main" id="{CBF946BF-F933-49B8-88DE-FB9F6F393B85}"/>
              </a:ext>
            </a:extLst>
          </p:cNvPr>
          <p:cNvSpPr>
            <a:spLocks noChangeArrowheads="1" noChangeShapeType="1" noTextEdit="1"/>
          </p:cNvSpPr>
          <p:nvPr/>
        </p:nvSpPr>
        <p:spPr bwMode="gray">
          <a:xfrm>
            <a:off x="8702449" y="1773464"/>
            <a:ext cx="473075" cy="593725"/>
          </a:xfrm>
          <a:prstGeom prst="rect">
            <a:avLst/>
          </a:prstGeom>
        </p:spPr>
        <p:txBody>
          <a:bodyPr wrap="none" fromWordArt="1">
            <a:prstTxWarp prst="textPlain">
              <a:avLst>
                <a:gd name="adj" fmla="val 50000"/>
              </a:avLst>
            </a:prstTxWarp>
          </a:bodyPr>
          <a:lstStyle/>
          <a:p>
            <a:r>
              <a:rPr lang="en-US" sz="3200" b="1" kern="10">
                <a:ln w="9525">
                  <a:noFill/>
                  <a:round/>
                  <a:headEnd/>
                  <a:tailEnd/>
                </a:ln>
                <a:solidFill>
                  <a:srgbClr val="4ACFFF"/>
                </a:solidFill>
                <a:latin typeface="Arial Black"/>
              </a:rPr>
              <a:t>3</a:t>
            </a:r>
          </a:p>
        </p:txBody>
      </p:sp>
      <p:sp>
        <p:nvSpPr>
          <p:cNvPr id="6" name="WordArt 6">
            <a:extLst>
              <a:ext uri="{FF2B5EF4-FFF2-40B4-BE49-F238E27FC236}">
                <a16:creationId xmlns:a16="http://schemas.microsoft.com/office/drawing/2014/main" id="{2CF97C15-E698-4B82-93A7-BA3ABDB6ED5E}"/>
              </a:ext>
            </a:extLst>
          </p:cNvPr>
          <p:cNvSpPr>
            <a:spLocks noChangeArrowheads="1" noChangeShapeType="1" noTextEdit="1"/>
          </p:cNvSpPr>
          <p:nvPr/>
        </p:nvSpPr>
        <p:spPr bwMode="gray">
          <a:xfrm>
            <a:off x="2906032" y="1779815"/>
            <a:ext cx="352199" cy="593725"/>
          </a:xfrm>
          <a:prstGeom prst="rect">
            <a:avLst/>
          </a:prstGeom>
        </p:spPr>
        <p:txBody>
          <a:bodyPr wrap="none" fromWordArt="1">
            <a:prstTxWarp prst="textPlain">
              <a:avLst>
                <a:gd name="adj" fmla="val 50000"/>
              </a:avLst>
            </a:prstTxWarp>
          </a:bodyPr>
          <a:lstStyle/>
          <a:p>
            <a:r>
              <a:rPr lang="ru-RU" sz="3200" b="1" kern="10" dirty="0">
                <a:ln w="9525">
                  <a:noFill/>
                  <a:round/>
                  <a:headEnd/>
                  <a:tailEnd/>
                </a:ln>
                <a:solidFill>
                  <a:srgbClr val="FABC00"/>
                </a:solidFill>
                <a:latin typeface="Arial Black"/>
              </a:rPr>
              <a:t>1</a:t>
            </a:r>
            <a:endParaRPr lang="en-US" sz="3200" b="1" kern="10" dirty="0">
              <a:ln w="9525">
                <a:noFill/>
                <a:round/>
                <a:headEnd/>
                <a:tailEnd/>
              </a:ln>
              <a:solidFill>
                <a:srgbClr val="FABC00"/>
              </a:solidFill>
              <a:latin typeface="Arial Black"/>
            </a:endParaRPr>
          </a:p>
        </p:txBody>
      </p:sp>
      <p:sp>
        <p:nvSpPr>
          <p:cNvPr id="8" name="WordArt 6">
            <a:extLst>
              <a:ext uri="{FF2B5EF4-FFF2-40B4-BE49-F238E27FC236}">
                <a16:creationId xmlns:a16="http://schemas.microsoft.com/office/drawing/2014/main" id="{CA0A9BA5-FD5F-43F9-BEA7-462B0D3BE907}"/>
              </a:ext>
            </a:extLst>
          </p:cNvPr>
          <p:cNvSpPr>
            <a:spLocks noChangeArrowheads="1" noChangeShapeType="1" noTextEdit="1"/>
          </p:cNvSpPr>
          <p:nvPr/>
        </p:nvSpPr>
        <p:spPr bwMode="gray">
          <a:xfrm>
            <a:off x="5916386" y="1765527"/>
            <a:ext cx="474663" cy="593725"/>
          </a:xfrm>
          <a:prstGeom prst="rect">
            <a:avLst/>
          </a:prstGeom>
        </p:spPr>
        <p:txBody>
          <a:bodyPr wrap="none" fromWordArt="1">
            <a:prstTxWarp prst="textPlain">
              <a:avLst>
                <a:gd name="adj" fmla="val 50000"/>
              </a:avLst>
            </a:prstTxWarp>
          </a:bodyPr>
          <a:lstStyle/>
          <a:p>
            <a:r>
              <a:rPr lang="ru-RU" sz="3200" b="1" kern="10" dirty="0">
                <a:ln w="9525">
                  <a:noFill/>
                  <a:round/>
                  <a:headEnd/>
                  <a:tailEnd/>
                </a:ln>
                <a:solidFill>
                  <a:srgbClr val="EE6EA5"/>
                </a:solidFill>
                <a:latin typeface="Arial Black"/>
              </a:rPr>
              <a:t>2</a:t>
            </a:r>
            <a:endParaRPr lang="en-US" sz="3200" b="1" kern="10" dirty="0">
              <a:ln w="9525">
                <a:noFill/>
                <a:round/>
                <a:headEnd/>
                <a:tailEnd/>
              </a:ln>
              <a:solidFill>
                <a:srgbClr val="EE6EA5"/>
              </a:solidFill>
              <a:latin typeface="Arial Black"/>
            </a:endParaRPr>
          </a:p>
        </p:txBody>
      </p:sp>
      <p:sp>
        <p:nvSpPr>
          <p:cNvPr id="10" name="Round Same Side Corner Rectangle 22">
            <a:extLst>
              <a:ext uri="{FF2B5EF4-FFF2-40B4-BE49-F238E27FC236}">
                <a16:creationId xmlns:a16="http://schemas.microsoft.com/office/drawing/2014/main" id="{E7C0FEEA-45C6-4D9D-8186-24D0AD721D6E}"/>
              </a:ext>
            </a:extLst>
          </p:cNvPr>
          <p:cNvSpPr/>
          <p:nvPr/>
        </p:nvSpPr>
        <p:spPr bwMode="auto">
          <a:xfrm flipH="1">
            <a:off x="1358220" y="2820815"/>
            <a:ext cx="2980872" cy="2868613"/>
          </a:xfrm>
          <a:custGeom>
            <a:avLst/>
            <a:gdLst/>
            <a:ahLst/>
            <a:cxnLst/>
            <a:rect l="l" t="t" r="r" b="b"/>
            <a:pathLst>
              <a:path w="2497259" h="3942526">
                <a:moveTo>
                  <a:pt x="2497259" y="0"/>
                </a:moveTo>
                <a:lnTo>
                  <a:pt x="2497259" y="3869706"/>
                </a:lnTo>
                <a:cubicBezTo>
                  <a:pt x="2497259" y="3909923"/>
                  <a:pt x="2464656" y="3942526"/>
                  <a:pt x="2424439" y="3942526"/>
                </a:cubicBezTo>
                <a:lnTo>
                  <a:pt x="72820" y="3942526"/>
                </a:lnTo>
                <a:cubicBezTo>
                  <a:pt x="32603" y="3942526"/>
                  <a:pt x="0" y="3909923"/>
                  <a:pt x="0" y="3869706"/>
                </a:cubicBezTo>
                <a:lnTo>
                  <a:pt x="0" y="130876"/>
                </a:lnTo>
                <a:close/>
              </a:path>
            </a:pathLst>
          </a:custGeom>
          <a:gradFill flip="none" rotWithShape="1">
            <a:gsLst>
              <a:gs pos="0">
                <a:sysClr val="window" lastClr="FFFFFF">
                  <a:lumMod val="85000"/>
                </a:sysClr>
              </a:gs>
              <a:gs pos="100000">
                <a:sysClr val="window" lastClr="FFFFFF"/>
              </a:gs>
            </a:gsLst>
            <a:lin ang="13500000" scaled="1"/>
            <a:tileRect/>
          </a:gradFill>
          <a:ln w="28575" cap="flat" cmpd="sng" algn="ctr">
            <a:solidFill>
              <a:srgbClr val="FFC000"/>
            </a:solidFill>
            <a:prstDash val="solid"/>
          </a:ln>
          <a:effectLst>
            <a:outerShdw blurRad="177800" dist="38100" dir="5400000" algn="t" rotWithShape="0">
              <a:prstClr val="black">
                <a:alpha val="20000"/>
              </a:prstClr>
            </a:outerShdw>
          </a:effectLst>
        </p:spPr>
        <p:txBody>
          <a:bodyPr tIns="182880"/>
          <a:lstStyle/>
          <a:p>
            <a:pPr fontAlgn="auto">
              <a:lnSpc>
                <a:spcPct val="150000"/>
              </a:lnSpc>
              <a:spcBef>
                <a:spcPts val="0"/>
              </a:spcBef>
              <a:spcAft>
                <a:spcPts val="0"/>
              </a:spcAft>
              <a:defRPr/>
            </a:pPr>
            <a:endParaRPr lang="en-US" sz="1600" kern="0" dirty="0">
              <a:solidFill>
                <a:prstClr val="black">
                  <a:lumMod val="65000"/>
                  <a:lumOff val="35000"/>
                </a:prstClr>
              </a:solidFill>
              <a:latin typeface="+mn-lt"/>
              <a:cs typeface="+mn-cs"/>
            </a:endParaRPr>
          </a:p>
        </p:txBody>
      </p:sp>
      <p:sp>
        <p:nvSpPr>
          <p:cNvPr id="11" name="Chevron 1">
            <a:extLst>
              <a:ext uri="{FF2B5EF4-FFF2-40B4-BE49-F238E27FC236}">
                <a16:creationId xmlns:a16="http://schemas.microsoft.com/office/drawing/2014/main" id="{AC53F59A-3939-49BE-A735-530A55F98AA8}"/>
              </a:ext>
            </a:extLst>
          </p:cNvPr>
          <p:cNvSpPr/>
          <p:nvPr/>
        </p:nvSpPr>
        <p:spPr bwMode="auto">
          <a:xfrm flipH="1">
            <a:off x="1117600" y="2367190"/>
            <a:ext cx="3250520" cy="594264"/>
          </a:xfrm>
          <a:prstGeom prst="chevron">
            <a:avLst>
              <a:gd name="adj" fmla="val 34040"/>
            </a:avLst>
          </a:prstGeom>
          <a:gradFill rotWithShape="1">
            <a:gsLst>
              <a:gs pos="0">
                <a:srgbClr val="FFC000">
                  <a:lumMod val="75000"/>
                </a:srgbClr>
              </a:gs>
              <a:gs pos="80000">
                <a:srgbClr val="FFC000">
                  <a:lumMod val="97000"/>
                </a:srgbClr>
              </a:gs>
              <a:gs pos="100000">
                <a:srgbClr val="FFC000">
                  <a:lumMod val="98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r>
              <a:rPr lang="ru-RU" b="1" kern="0" dirty="0">
                <a:solidFill>
                  <a:prstClr val="white"/>
                </a:solidFill>
                <a:effectLst>
                  <a:outerShdw blurRad="76200" dist="38100" dir="5400000" algn="t" rotWithShape="0">
                    <a:prstClr val="black">
                      <a:alpha val="40000"/>
                    </a:prstClr>
                  </a:outerShdw>
                </a:effectLst>
              </a:rPr>
              <a:t>Дерево принятия решений</a:t>
            </a:r>
            <a:endParaRPr lang="en-US" b="1" kern="0" dirty="0">
              <a:solidFill>
                <a:prstClr val="white"/>
              </a:solidFill>
              <a:effectLst>
                <a:outerShdw blurRad="76200" dist="38100" dir="5400000" algn="t" rotWithShape="0">
                  <a:prstClr val="black">
                    <a:alpha val="40000"/>
                  </a:prstClr>
                </a:outerShdw>
              </a:effectLst>
            </a:endParaRPr>
          </a:p>
        </p:txBody>
      </p:sp>
      <p:sp>
        <p:nvSpPr>
          <p:cNvPr id="12" name="Round Same Side Corner Rectangle 22">
            <a:extLst>
              <a:ext uri="{FF2B5EF4-FFF2-40B4-BE49-F238E27FC236}">
                <a16:creationId xmlns:a16="http://schemas.microsoft.com/office/drawing/2014/main" id="{4D2C5C58-A7BB-4B93-ACFC-60848BB5C306}"/>
              </a:ext>
            </a:extLst>
          </p:cNvPr>
          <p:cNvSpPr/>
          <p:nvPr/>
        </p:nvSpPr>
        <p:spPr bwMode="auto">
          <a:xfrm>
            <a:off x="4567238" y="2791052"/>
            <a:ext cx="2919186" cy="2898376"/>
          </a:xfrm>
          <a:custGeom>
            <a:avLst/>
            <a:gdLst/>
            <a:ahLst/>
            <a:cxnLst/>
            <a:rect l="l" t="t" r="r" b="b"/>
            <a:pathLst>
              <a:path w="2497259" h="3942526">
                <a:moveTo>
                  <a:pt x="2497259" y="0"/>
                </a:moveTo>
                <a:lnTo>
                  <a:pt x="2497259" y="3869706"/>
                </a:lnTo>
                <a:cubicBezTo>
                  <a:pt x="2497259" y="3909923"/>
                  <a:pt x="2464656" y="3942526"/>
                  <a:pt x="2424439" y="3942526"/>
                </a:cubicBezTo>
                <a:lnTo>
                  <a:pt x="72820" y="3942526"/>
                </a:lnTo>
                <a:cubicBezTo>
                  <a:pt x="32603" y="3942526"/>
                  <a:pt x="0" y="3909923"/>
                  <a:pt x="0" y="3869706"/>
                </a:cubicBezTo>
                <a:lnTo>
                  <a:pt x="0" y="130876"/>
                </a:lnTo>
                <a:close/>
              </a:path>
            </a:pathLst>
          </a:custGeom>
          <a:gradFill flip="none" rotWithShape="1">
            <a:gsLst>
              <a:gs pos="0">
                <a:sysClr val="window" lastClr="FFFFFF">
                  <a:lumMod val="85000"/>
                </a:sysClr>
              </a:gs>
              <a:gs pos="100000">
                <a:sysClr val="window" lastClr="FFFFFF"/>
              </a:gs>
            </a:gsLst>
            <a:lin ang="18900000" scaled="1"/>
            <a:tileRect/>
          </a:gradFill>
          <a:ln w="28575" cap="flat" cmpd="sng" algn="ctr">
            <a:solidFill>
              <a:srgbClr val="C0165F"/>
            </a:solidFill>
            <a:prstDash val="solid"/>
          </a:ln>
          <a:effectLst>
            <a:outerShdw blurRad="177800" dist="38100" dir="5400000" algn="t" rotWithShape="0">
              <a:prstClr val="black">
                <a:alpha val="20000"/>
              </a:prstClr>
            </a:outerShdw>
          </a:effectLst>
        </p:spPr>
        <p:txBody>
          <a:bodyPr tIns="182880"/>
          <a:lstStyle/>
          <a:p>
            <a:pPr fontAlgn="auto">
              <a:lnSpc>
                <a:spcPct val="150000"/>
              </a:lnSpc>
              <a:spcBef>
                <a:spcPts val="0"/>
              </a:spcBef>
              <a:spcAft>
                <a:spcPts val="0"/>
              </a:spcAft>
              <a:defRPr/>
            </a:pPr>
            <a:endParaRPr lang="en-US" sz="1600" kern="0" dirty="0">
              <a:solidFill>
                <a:prstClr val="black">
                  <a:lumMod val="65000"/>
                  <a:lumOff val="35000"/>
                </a:prstClr>
              </a:solidFill>
            </a:endParaRPr>
          </a:p>
        </p:txBody>
      </p:sp>
      <p:sp>
        <p:nvSpPr>
          <p:cNvPr id="13" name="Hexagon 26">
            <a:extLst>
              <a:ext uri="{FF2B5EF4-FFF2-40B4-BE49-F238E27FC236}">
                <a16:creationId xmlns:a16="http://schemas.microsoft.com/office/drawing/2014/main" id="{F5F30744-CFD4-4ACB-B670-8BB152261253}"/>
              </a:ext>
            </a:extLst>
          </p:cNvPr>
          <p:cNvSpPr/>
          <p:nvPr/>
        </p:nvSpPr>
        <p:spPr bwMode="auto">
          <a:xfrm>
            <a:off x="4368119" y="2352902"/>
            <a:ext cx="3310619" cy="594351"/>
          </a:xfrm>
          <a:prstGeom prst="hexagon">
            <a:avLst>
              <a:gd name="adj" fmla="val 31838"/>
              <a:gd name="vf" fmla="val 115470"/>
            </a:avLst>
          </a:prstGeom>
          <a:gradFill rotWithShape="1">
            <a:gsLst>
              <a:gs pos="0">
                <a:srgbClr val="D7196A">
                  <a:lumMod val="88000"/>
                </a:srgbClr>
              </a:gs>
              <a:gs pos="80000">
                <a:srgbClr val="D7196A">
                  <a:lumMod val="90000"/>
                  <a:lumOff val="10000"/>
                </a:srgbClr>
              </a:gs>
              <a:gs pos="100000">
                <a:srgbClr val="D7196A">
                  <a:lumMod val="60000"/>
                  <a:lumOff val="4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marL="0" lvl="1" algn="ctr">
              <a:tabLst>
                <a:tab pos="57150" algn="l"/>
              </a:tabLst>
            </a:pPr>
            <a:r>
              <a:rPr lang="ru-RU" b="1" dirty="0">
                <a:solidFill>
                  <a:schemeClr val="bg1"/>
                </a:solidFill>
                <a:latin typeface="+mj-lt"/>
                <a:ea typeface="+mj-ea"/>
                <a:cs typeface="+mj-cs"/>
              </a:rPr>
              <a:t>Наивный байесовский классификатор</a:t>
            </a:r>
            <a:endParaRPr lang="en-US" b="1" dirty="0">
              <a:solidFill>
                <a:schemeClr val="bg1"/>
              </a:solidFill>
              <a:latin typeface="+mj-lt"/>
              <a:ea typeface="+mj-ea"/>
              <a:cs typeface="+mj-cs"/>
            </a:endParaRPr>
          </a:p>
        </p:txBody>
      </p:sp>
      <p:sp>
        <p:nvSpPr>
          <p:cNvPr id="14" name="Round Same Side Corner Rectangle 22">
            <a:extLst>
              <a:ext uri="{FF2B5EF4-FFF2-40B4-BE49-F238E27FC236}">
                <a16:creationId xmlns:a16="http://schemas.microsoft.com/office/drawing/2014/main" id="{8E34F6B4-61CB-4D06-A320-DE4F5BDAFABD}"/>
              </a:ext>
            </a:extLst>
          </p:cNvPr>
          <p:cNvSpPr/>
          <p:nvPr/>
        </p:nvSpPr>
        <p:spPr bwMode="auto">
          <a:xfrm>
            <a:off x="7703684" y="2830102"/>
            <a:ext cx="2837091" cy="2859326"/>
          </a:xfrm>
          <a:custGeom>
            <a:avLst/>
            <a:gdLst/>
            <a:ahLst/>
            <a:cxnLst/>
            <a:rect l="l" t="t" r="r" b="b"/>
            <a:pathLst>
              <a:path w="2497259" h="3942526">
                <a:moveTo>
                  <a:pt x="2497259" y="0"/>
                </a:moveTo>
                <a:lnTo>
                  <a:pt x="2497259" y="3869706"/>
                </a:lnTo>
                <a:cubicBezTo>
                  <a:pt x="2497259" y="3909923"/>
                  <a:pt x="2464656" y="3942526"/>
                  <a:pt x="2424439" y="3942526"/>
                </a:cubicBezTo>
                <a:lnTo>
                  <a:pt x="72820" y="3942526"/>
                </a:lnTo>
                <a:cubicBezTo>
                  <a:pt x="32603" y="3942526"/>
                  <a:pt x="0" y="3909923"/>
                  <a:pt x="0" y="3869706"/>
                </a:cubicBezTo>
                <a:lnTo>
                  <a:pt x="0" y="130876"/>
                </a:lnTo>
                <a:close/>
              </a:path>
            </a:pathLst>
          </a:custGeom>
          <a:gradFill flip="none" rotWithShape="1">
            <a:gsLst>
              <a:gs pos="0">
                <a:sysClr val="window" lastClr="FFFFFF">
                  <a:lumMod val="85000"/>
                </a:sysClr>
              </a:gs>
              <a:gs pos="100000">
                <a:sysClr val="window" lastClr="FFFFFF"/>
              </a:gs>
            </a:gsLst>
            <a:lin ang="18900000" scaled="1"/>
            <a:tileRect/>
          </a:gradFill>
          <a:ln w="28575" cap="flat" cmpd="sng" algn="ctr">
            <a:solidFill>
              <a:srgbClr val="00B0F0"/>
            </a:solidFill>
            <a:prstDash val="solid"/>
          </a:ln>
          <a:effectLst>
            <a:outerShdw blurRad="177800" dist="38100" dir="5400000" algn="t" rotWithShape="0">
              <a:prstClr val="black">
                <a:alpha val="20000"/>
              </a:prstClr>
            </a:outerShdw>
          </a:effectLst>
        </p:spPr>
        <p:txBody>
          <a:bodyPr tIns="182880"/>
          <a:lstStyle/>
          <a:p>
            <a:pPr fontAlgn="auto">
              <a:lnSpc>
                <a:spcPct val="150000"/>
              </a:lnSpc>
              <a:spcBef>
                <a:spcPts val="0"/>
              </a:spcBef>
              <a:spcAft>
                <a:spcPts val="0"/>
              </a:spcAft>
              <a:defRPr/>
            </a:pPr>
            <a:endParaRPr lang="en-US" sz="1600" kern="0" dirty="0">
              <a:solidFill>
                <a:prstClr val="black">
                  <a:lumMod val="65000"/>
                  <a:lumOff val="35000"/>
                </a:prstClr>
              </a:solidFill>
            </a:endParaRPr>
          </a:p>
        </p:txBody>
      </p:sp>
      <p:sp>
        <p:nvSpPr>
          <p:cNvPr id="15" name="Chevron 29">
            <a:extLst>
              <a:ext uri="{FF2B5EF4-FFF2-40B4-BE49-F238E27FC236}">
                <a16:creationId xmlns:a16="http://schemas.microsoft.com/office/drawing/2014/main" id="{60BD82F4-A830-450C-A9BC-70370F78351D}"/>
              </a:ext>
            </a:extLst>
          </p:cNvPr>
          <p:cNvSpPr/>
          <p:nvPr/>
        </p:nvSpPr>
        <p:spPr bwMode="auto">
          <a:xfrm>
            <a:off x="7678738" y="2352902"/>
            <a:ext cx="3014662" cy="594351"/>
          </a:xfrm>
          <a:prstGeom prst="chevron">
            <a:avLst>
              <a:gd name="adj" fmla="val 34040"/>
            </a:avLst>
          </a:prstGeom>
          <a:gradFill rotWithShape="1">
            <a:gsLst>
              <a:gs pos="0">
                <a:srgbClr val="00B0F0">
                  <a:lumMod val="71000"/>
                </a:srgbClr>
              </a:gs>
              <a:gs pos="80000">
                <a:srgbClr val="00B0F0">
                  <a:lumMod val="99000"/>
                  <a:lumOff val="1000"/>
                </a:srgbClr>
              </a:gs>
              <a:gs pos="100000">
                <a:srgbClr val="00B0F0">
                  <a:lumMod val="67000"/>
                  <a:lumOff val="33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r>
              <a:rPr lang="ru-RU" b="1" kern="0" dirty="0">
                <a:solidFill>
                  <a:prstClr val="white"/>
                </a:solidFill>
                <a:effectLst>
                  <a:outerShdw blurRad="76200" dist="38100" dir="5400000" algn="t" rotWithShape="0">
                    <a:prstClr val="black">
                      <a:alpha val="40000"/>
                    </a:prstClr>
                  </a:outerShdw>
                </a:effectLst>
              </a:rPr>
              <a:t>Метод к-ближайших соседей</a:t>
            </a:r>
            <a:endParaRPr lang="en-US" b="1" kern="0" dirty="0">
              <a:solidFill>
                <a:prstClr val="white"/>
              </a:solidFill>
              <a:effectLst>
                <a:outerShdw blurRad="76200" dist="38100" dir="5400000" algn="t" rotWithShape="0">
                  <a:prstClr val="black">
                    <a:alpha val="40000"/>
                  </a:prstClr>
                </a:outerShdw>
              </a:effectLst>
            </a:endParaRPr>
          </a:p>
        </p:txBody>
      </p:sp>
      <p:sp>
        <p:nvSpPr>
          <p:cNvPr id="16" name="Hình chữ nhật 1">
            <a:extLst>
              <a:ext uri="{FF2B5EF4-FFF2-40B4-BE49-F238E27FC236}">
                <a16:creationId xmlns:a16="http://schemas.microsoft.com/office/drawing/2014/main" id="{8FB78DDC-E840-460E-87BD-85786B432BAB}"/>
              </a:ext>
            </a:extLst>
          </p:cNvPr>
          <p:cNvSpPr/>
          <p:nvPr/>
        </p:nvSpPr>
        <p:spPr>
          <a:xfrm>
            <a:off x="1358220" y="3093441"/>
            <a:ext cx="2942998" cy="2308324"/>
          </a:xfrm>
          <a:prstGeom prst="rect">
            <a:avLst/>
          </a:prstGeom>
        </p:spPr>
        <p:txBody>
          <a:bodyPr wrap="square">
            <a:spAutoFit/>
          </a:bodyPr>
          <a:lstStyle/>
          <a:p>
            <a:pPr marL="285750" indent="-285750" algn="just" fontAlgn="auto">
              <a:spcBef>
                <a:spcPts val="0"/>
              </a:spcBef>
              <a:spcAft>
                <a:spcPts val="0"/>
              </a:spcAft>
              <a:buFont typeface="Wingdings" pitchFamily="2" charset="2"/>
              <a:buChar char="ü"/>
              <a:defRPr/>
            </a:pPr>
            <a:r>
              <a:rPr lang="ru-RU" sz="1800" dirty="0">
                <a:effectLst/>
                <a:latin typeface="+mj-lt"/>
                <a:ea typeface="Calibri" panose="020F0502020204030204" pitchFamily="34" charset="0"/>
              </a:rPr>
              <a:t>просто для понимания и интерпретации</a:t>
            </a:r>
          </a:p>
          <a:p>
            <a:pPr marL="285750" indent="-285750" algn="just" fontAlgn="auto">
              <a:spcBef>
                <a:spcPts val="0"/>
              </a:spcBef>
              <a:spcAft>
                <a:spcPts val="0"/>
              </a:spcAft>
              <a:buFont typeface="Wingdings" pitchFamily="2" charset="2"/>
              <a:buChar char="ü"/>
              <a:defRPr/>
            </a:pPr>
            <a:r>
              <a:rPr lang="ru-RU" sz="1800" dirty="0">
                <a:effectLst/>
                <a:latin typeface="+mj-lt"/>
                <a:ea typeface="Calibri" panose="020F0502020204030204" pitchFamily="34" charset="0"/>
              </a:rPr>
              <a:t>быстрый процесс обучения</a:t>
            </a:r>
            <a:endParaRPr lang="en-US" sz="1600" kern="0" dirty="0">
              <a:solidFill>
                <a:prstClr val="black">
                  <a:lumMod val="65000"/>
                  <a:lumOff val="35000"/>
                </a:prstClr>
              </a:solidFill>
              <a:latin typeface="+mj-lt"/>
            </a:endParaRPr>
          </a:p>
          <a:p>
            <a:pPr marL="285750" indent="-285750" algn="just" fontAlgn="auto">
              <a:spcBef>
                <a:spcPts val="0"/>
              </a:spcBef>
              <a:spcAft>
                <a:spcPts val="0"/>
              </a:spcAft>
              <a:buFont typeface="Wingdings" pitchFamily="2" charset="2"/>
              <a:buChar char="ü"/>
              <a:defRPr/>
            </a:pPr>
            <a:r>
              <a:rPr lang="ru-RU" sz="1800" dirty="0">
                <a:effectLst/>
                <a:latin typeface="+mj-lt"/>
                <a:ea typeface="Calibri" panose="020F0502020204030204" pitchFamily="34" charset="0"/>
              </a:rPr>
              <a:t>алгоритм следует тому же подходу, что и люди обычно следуют при принятии решений.</a:t>
            </a:r>
            <a:endParaRPr lang="en-US" sz="1600" kern="0" dirty="0">
              <a:solidFill>
                <a:prstClr val="black">
                  <a:lumMod val="65000"/>
                  <a:lumOff val="35000"/>
                </a:prstClr>
              </a:solidFill>
              <a:latin typeface="+mj-lt"/>
            </a:endParaRPr>
          </a:p>
        </p:txBody>
      </p:sp>
      <p:sp>
        <p:nvSpPr>
          <p:cNvPr id="17" name="Hình chữ nhật 16">
            <a:extLst>
              <a:ext uri="{FF2B5EF4-FFF2-40B4-BE49-F238E27FC236}">
                <a16:creationId xmlns:a16="http://schemas.microsoft.com/office/drawing/2014/main" id="{BD27830B-EFEB-452C-88D2-897E6261E3CD}"/>
              </a:ext>
            </a:extLst>
          </p:cNvPr>
          <p:cNvSpPr/>
          <p:nvPr/>
        </p:nvSpPr>
        <p:spPr>
          <a:xfrm>
            <a:off x="4567238" y="3120058"/>
            <a:ext cx="2969988" cy="2308324"/>
          </a:xfrm>
          <a:prstGeom prst="rect">
            <a:avLst/>
          </a:prstGeom>
        </p:spPr>
        <p:txBody>
          <a:bodyPr wrap="square">
            <a:spAutoFit/>
          </a:bodyPr>
          <a:lstStyle/>
          <a:p>
            <a:pPr marL="285750" indent="-285750" algn="just" fontAlgn="auto">
              <a:spcBef>
                <a:spcPts val="0"/>
              </a:spcBef>
              <a:spcAft>
                <a:spcPts val="0"/>
              </a:spcAft>
              <a:buFont typeface="Wingdings" pitchFamily="2" charset="2"/>
              <a:buChar char="ü"/>
              <a:defRPr/>
            </a:pPr>
            <a:r>
              <a:rPr lang="ru-RU" sz="1800" dirty="0">
                <a:solidFill>
                  <a:srgbClr val="000000"/>
                </a:solidFill>
                <a:effectLst/>
                <a:latin typeface="+mj-lt"/>
                <a:ea typeface="Calibri" panose="020F0502020204030204" pitchFamily="34" charset="0"/>
              </a:rPr>
              <a:t>очень просто, легко реализовать и быстро</a:t>
            </a:r>
          </a:p>
          <a:p>
            <a:pPr marL="285750" indent="-285750" algn="just" fontAlgn="auto">
              <a:spcBef>
                <a:spcPts val="0"/>
              </a:spcBef>
              <a:spcAft>
                <a:spcPts val="0"/>
              </a:spcAft>
              <a:buFont typeface="Wingdings" pitchFamily="2" charset="2"/>
              <a:buChar char="ü"/>
              <a:defRPr/>
            </a:pPr>
            <a:r>
              <a:rPr lang="ru-RU" sz="1800" dirty="0">
                <a:solidFill>
                  <a:srgbClr val="000000"/>
                </a:solidFill>
                <a:effectLst/>
                <a:latin typeface="+mj-lt"/>
                <a:ea typeface="Calibri" panose="020F0502020204030204" pitchFamily="34" charset="0"/>
              </a:rPr>
              <a:t>нужно меньше данных для обучения</a:t>
            </a:r>
          </a:p>
          <a:p>
            <a:pPr marL="285750" indent="-285750" algn="just" fontAlgn="auto">
              <a:spcBef>
                <a:spcPts val="0"/>
              </a:spcBef>
              <a:spcAft>
                <a:spcPts val="0"/>
              </a:spcAft>
              <a:buFont typeface="Wingdings" pitchFamily="2" charset="2"/>
              <a:buChar char="ü"/>
              <a:defRPr/>
            </a:pPr>
            <a:r>
              <a:rPr lang="ru-RU" sz="1800" dirty="0">
                <a:effectLst/>
                <a:latin typeface="+mj-lt"/>
                <a:ea typeface="Calibri" panose="020F0502020204030204" pitchFamily="34" charset="0"/>
              </a:rPr>
              <a:t> </a:t>
            </a:r>
            <a:r>
              <a:rPr lang="ru-RU" sz="1800" dirty="0">
                <a:solidFill>
                  <a:srgbClr val="000000"/>
                </a:solidFill>
                <a:effectLst/>
                <a:latin typeface="+mj-lt"/>
                <a:ea typeface="Calibri" panose="020F0502020204030204" pitchFamily="34" charset="0"/>
              </a:rPr>
              <a:t>может использоваться как для двоичных, так и для много классовых задач классификации</a:t>
            </a:r>
            <a:endParaRPr lang="en-US" sz="1600" kern="0" dirty="0">
              <a:solidFill>
                <a:prstClr val="black">
                  <a:lumMod val="65000"/>
                  <a:lumOff val="35000"/>
                </a:prstClr>
              </a:solidFill>
              <a:latin typeface="+mj-lt"/>
            </a:endParaRPr>
          </a:p>
        </p:txBody>
      </p:sp>
      <p:sp>
        <p:nvSpPr>
          <p:cNvPr id="18" name="Hình chữ nhật 17">
            <a:extLst>
              <a:ext uri="{FF2B5EF4-FFF2-40B4-BE49-F238E27FC236}">
                <a16:creationId xmlns:a16="http://schemas.microsoft.com/office/drawing/2014/main" id="{8D194AC5-9283-49F0-944B-B9F3079EE06F}"/>
              </a:ext>
            </a:extLst>
          </p:cNvPr>
          <p:cNvSpPr/>
          <p:nvPr/>
        </p:nvSpPr>
        <p:spPr>
          <a:xfrm>
            <a:off x="7639957" y="3093441"/>
            <a:ext cx="2837092" cy="2126864"/>
          </a:xfrm>
          <a:prstGeom prst="rect">
            <a:avLst/>
          </a:prstGeom>
        </p:spPr>
        <p:txBody>
          <a:bodyPr wrap="square">
            <a:spAutoFit/>
          </a:bodyPr>
          <a:lstStyle/>
          <a:p>
            <a:pPr marL="285750" indent="-285750" algn="just" fontAlgn="auto">
              <a:lnSpc>
                <a:spcPct val="150000"/>
              </a:lnSpc>
              <a:spcBef>
                <a:spcPts val="0"/>
              </a:spcBef>
              <a:spcAft>
                <a:spcPts val="0"/>
              </a:spcAft>
              <a:buFont typeface="Wingdings" pitchFamily="2" charset="2"/>
              <a:buChar char="ü"/>
              <a:defRPr/>
            </a:pPr>
            <a:r>
              <a:rPr lang="ru-RU" dirty="0">
                <a:solidFill>
                  <a:srgbClr val="000000"/>
                </a:solidFill>
                <a:latin typeface="+mj-lt"/>
              </a:rPr>
              <a:t>не сложно обучения</a:t>
            </a:r>
            <a:endParaRPr lang="en-US" dirty="0">
              <a:solidFill>
                <a:srgbClr val="000000"/>
              </a:solidFill>
              <a:latin typeface="+mj-lt"/>
            </a:endParaRPr>
          </a:p>
          <a:p>
            <a:pPr marL="285750" indent="-285750" algn="just" fontAlgn="auto">
              <a:lnSpc>
                <a:spcPct val="150000"/>
              </a:lnSpc>
              <a:spcBef>
                <a:spcPts val="0"/>
              </a:spcBef>
              <a:spcAft>
                <a:spcPts val="0"/>
              </a:spcAft>
              <a:buFont typeface="Wingdings" pitchFamily="2" charset="2"/>
              <a:buChar char="ü"/>
              <a:defRPr/>
            </a:pPr>
            <a:r>
              <a:rPr lang="ru-RU" dirty="0">
                <a:solidFill>
                  <a:srgbClr val="000000"/>
                </a:solidFill>
                <a:latin typeface="+mj-lt"/>
              </a:rPr>
              <a:t>легко прогнозирование исходных данных.</a:t>
            </a:r>
          </a:p>
          <a:p>
            <a:pPr marL="285750" indent="-285750" algn="just" fontAlgn="auto">
              <a:lnSpc>
                <a:spcPct val="150000"/>
              </a:lnSpc>
              <a:spcBef>
                <a:spcPts val="0"/>
              </a:spcBef>
              <a:spcAft>
                <a:spcPts val="0"/>
              </a:spcAft>
              <a:buFont typeface="Wingdings" pitchFamily="2" charset="2"/>
              <a:buChar char="ü"/>
              <a:defRPr/>
            </a:pPr>
            <a:r>
              <a:rPr lang="ru-RU" dirty="0">
                <a:solidFill>
                  <a:srgbClr val="000000"/>
                </a:solidFill>
                <a:latin typeface="+mj-lt"/>
              </a:rPr>
              <a:t>не нужно предполагать распределение классов</a:t>
            </a:r>
            <a:endParaRPr lang="en-US" dirty="0">
              <a:solidFill>
                <a:srgbClr val="000000"/>
              </a:solidFill>
              <a:latin typeface="+mj-lt"/>
            </a:endParaRPr>
          </a:p>
        </p:txBody>
      </p:sp>
    </p:spTree>
    <p:extLst>
      <p:ext uri="{BB962C8B-B14F-4D97-AF65-F5344CB8AC3E}">
        <p14:creationId xmlns:p14="http://schemas.microsoft.com/office/powerpoint/2010/main" val="283159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8F8098-FC81-4CEC-99C4-982716C09D97}"/>
              </a:ext>
            </a:extLst>
          </p:cNvPr>
          <p:cNvSpPr txBox="1"/>
          <p:nvPr/>
        </p:nvSpPr>
        <p:spPr>
          <a:xfrm>
            <a:off x="262327" y="170574"/>
            <a:ext cx="8207115" cy="584775"/>
          </a:xfrm>
          <a:prstGeom prst="rect">
            <a:avLst/>
          </a:prstGeom>
          <a:noFill/>
        </p:spPr>
        <p:txBody>
          <a:bodyPr wrap="square">
            <a:spAutoFit/>
          </a:bodyPr>
          <a:lstStyle/>
          <a:p>
            <a:pPr algn="just"/>
            <a:r>
              <a:rPr lang="ru-RU" sz="3200" b="1">
                <a:latin typeface="+mj-lt"/>
                <a:ea typeface="+mj-ea"/>
                <a:cs typeface="+mj-cs"/>
              </a:rPr>
              <a:t>ИЗУЧЕНИЕ МЕТОДОВ ФИЛЬТРАЦИИ СПАМА</a:t>
            </a:r>
            <a:endParaRPr lang="en-US" sz="3200" b="1">
              <a:latin typeface="+mj-lt"/>
              <a:ea typeface="+mj-ea"/>
              <a:cs typeface="+mj-cs"/>
            </a:endParaRPr>
          </a:p>
        </p:txBody>
      </p:sp>
      <p:sp>
        <p:nvSpPr>
          <p:cNvPr id="9" name="TextBox 8">
            <a:extLst>
              <a:ext uri="{FF2B5EF4-FFF2-40B4-BE49-F238E27FC236}">
                <a16:creationId xmlns:a16="http://schemas.microsoft.com/office/drawing/2014/main" id="{153E69E5-8D8F-4325-853A-5BE53CF4EE2F}"/>
              </a:ext>
            </a:extLst>
          </p:cNvPr>
          <p:cNvSpPr txBox="1"/>
          <p:nvPr/>
        </p:nvSpPr>
        <p:spPr>
          <a:xfrm>
            <a:off x="-202368" y="755349"/>
            <a:ext cx="11784768" cy="523220"/>
          </a:xfrm>
          <a:prstGeom prst="rect">
            <a:avLst/>
          </a:prstGeom>
          <a:noFill/>
        </p:spPr>
        <p:txBody>
          <a:bodyPr wrap="square">
            <a:spAutoFit/>
          </a:bodyPr>
          <a:lstStyle/>
          <a:p>
            <a:pPr lvl="1" algn="just">
              <a:tabLst>
                <a:tab pos="57150" algn="l"/>
              </a:tabLst>
            </a:pPr>
            <a:r>
              <a:rPr lang="ru-RU" sz="2800" b="1">
                <a:latin typeface="+mj-lt"/>
                <a:ea typeface="+mj-ea"/>
                <a:cs typeface="+mj-cs"/>
              </a:rPr>
              <a:t>Метрики</a:t>
            </a:r>
            <a:r>
              <a:rPr lang="en-US" sz="2800" b="1">
                <a:latin typeface="+mj-lt"/>
                <a:ea typeface="+mj-ea"/>
                <a:cs typeface="+mj-cs"/>
              </a:rPr>
              <a:t> </a:t>
            </a:r>
            <a:r>
              <a:rPr lang="ru-RU" sz="2800" b="1">
                <a:latin typeface="+mj-lt"/>
                <a:ea typeface="+mj-ea"/>
                <a:cs typeface="+mj-cs"/>
              </a:rPr>
              <a:t>для оценки  качества модели в задачах классификации</a:t>
            </a:r>
            <a:endParaRPr lang="en-US" sz="2800" b="1">
              <a:latin typeface="+mj-lt"/>
              <a:ea typeface="+mj-ea"/>
              <a:cs typeface="+mj-cs"/>
            </a:endParaRPr>
          </a:p>
        </p:txBody>
      </p:sp>
      <p:grpSp>
        <p:nvGrpSpPr>
          <p:cNvPr id="6" name="Nhóm 23">
            <a:extLst>
              <a:ext uri="{FF2B5EF4-FFF2-40B4-BE49-F238E27FC236}">
                <a16:creationId xmlns:a16="http://schemas.microsoft.com/office/drawing/2014/main" id="{1F5F2A07-EC42-4F9C-92E4-C5C02B996F15}"/>
              </a:ext>
            </a:extLst>
          </p:cNvPr>
          <p:cNvGrpSpPr>
            <a:grpSpLocks/>
          </p:cNvGrpSpPr>
          <p:nvPr/>
        </p:nvGrpSpPr>
        <p:grpSpPr bwMode="auto">
          <a:xfrm>
            <a:off x="2083037" y="2820201"/>
            <a:ext cx="2764631" cy="3105150"/>
            <a:chOff x="2538278" y="1990980"/>
            <a:chExt cx="3686260" cy="4139596"/>
          </a:xfrm>
        </p:grpSpPr>
        <p:grpSp>
          <p:nvGrpSpPr>
            <p:cNvPr id="8" name="Ellipse 256">
              <a:extLst>
                <a:ext uri="{FF2B5EF4-FFF2-40B4-BE49-F238E27FC236}">
                  <a16:creationId xmlns:a16="http://schemas.microsoft.com/office/drawing/2014/main" id="{316BC12D-F258-433C-BD6C-025F87600F46}"/>
                </a:ext>
              </a:extLst>
            </p:cNvPr>
            <p:cNvGrpSpPr>
              <a:grpSpLocks/>
            </p:cNvGrpSpPr>
            <p:nvPr/>
          </p:nvGrpSpPr>
          <p:grpSpPr bwMode="auto">
            <a:xfrm>
              <a:off x="2538278" y="5591317"/>
              <a:ext cx="3686260" cy="539259"/>
              <a:chOff x="4712208" y="4803648"/>
              <a:chExt cx="2822448" cy="621792"/>
            </a:xfrm>
          </p:grpSpPr>
          <p:pic>
            <p:nvPicPr>
              <p:cNvPr id="18" name="Ellipse 256">
                <a:extLst>
                  <a:ext uri="{FF2B5EF4-FFF2-40B4-BE49-F238E27FC236}">
                    <a16:creationId xmlns:a16="http://schemas.microsoft.com/office/drawing/2014/main" id="{26A7C39E-604C-44DA-86AB-6D180B0E0691}"/>
                  </a:ext>
                </a:extLst>
              </p:cNvPr>
              <p:cNvPicPr>
                <a:picLocks noChangeArrowheads="1"/>
              </p:cNvPicPr>
              <p:nvPr/>
            </p:nvPicPr>
            <p:blipFill>
              <a:blip r:embed="rId3">
                <a:lum bright="60000"/>
              </a:blip>
              <a:srcRect/>
              <a:stretch>
                <a:fillRect/>
              </a:stretch>
            </p:blipFill>
            <p:spPr bwMode="auto">
              <a:xfrm>
                <a:off x="4712208" y="4803648"/>
                <a:ext cx="2822448" cy="621792"/>
              </a:xfrm>
              <a:prstGeom prst="rect">
                <a:avLst/>
              </a:prstGeom>
              <a:noFill/>
              <a:ln w="9525">
                <a:noFill/>
                <a:miter lim="800000"/>
                <a:headEnd/>
                <a:tailEnd/>
              </a:ln>
            </p:spPr>
          </p:pic>
          <p:sp>
            <p:nvSpPr>
              <p:cNvPr id="19" name="Text Box 369">
                <a:extLst>
                  <a:ext uri="{FF2B5EF4-FFF2-40B4-BE49-F238E27FC236}">
                    <a16:creationId xmlns:a16="http://schemas.microsoft.com/office/drawing/2014/main" id="{7E997CA4-9B8F-4151-A821-0631FE4C5EC4}"/>
                  </a:ext>
                </a:extLst>
              </p:cNvPr>
              <p:cNvSpPr txBox="1">
                <a:spLocks noChangeArrowheads="1"/>
              </p:cNvSpPr>
              <p:nvPr/>
            </p:nvSpPr>
            <p:spPr bwMode="auto">
              <a:xfrm>
                <a:off x="5129610" y="4930893"/>
                <a:ext cx="1985245" cy="434006"/>
              </a:xfrm>
              <a:prstGeom prst="rect">
                <a:avLst/>
              </a:prstGeom>
              <a:noFill/>
              <a:ln w="9525">
                <a:noFill/>
                <a:miter lim="800000"/>
                <a:headEnd/>
                <a:tailEnd/>
              </a:ln>
            </p:spPr>
            <p:txBody>
              <a:bodyPr anchor="ctr"/>
              <a:lstStyle/>
              <a:p>
                <a:pPr algn="just"/>
                <a:endParaRPr lang="en-US" sz="1050" noProof="1">
                  <a:latin typeface="+mj-lt"/>
                  <a:ea typeface="MS PGothic" pitchFamily="34" charset="-128"/>
                </a:endParaRPr>
              </a:p>
            </p:txBody>
          </p:sp>
        </p:grpSp>
        <p:sp>
          <p:nvSpPr>
            <p:cNvPr id="10" name="Freeform 119">
              <a:extLst>
                <a:ext uri="{FF2B5EF4-FFF2-40B4-BE49-F238E27FC236}">
                  <a16:creationId xmlns:a16="http://schemas.microsoft.com/office/drawing/2014/main" id="{4B718914-FE08-4858-9B8F-EB942B6900F1}"/>
                </a:ext>
              </a:extLst>
            </p:cNvPr>
            <p:cNvSpPr>
              <a:spLocks/>
            </p:cNvSpPr>
            <p:nvPr/>
          </p:nvSpPr>
          <p:spPr bwMode="auto">
            <a:xfrm rot="18900000">
              <a:off x="2572928" y="2928891"/>
              <a:ext cx="1879062" cy="1517637"/>
            </a:xfrm>
            <a:custGeom>
              <a:avLst/>
              <a:gdLst>
                <a:gd name="T0" fmla="*/ 0 w 1143"/>
                <a:gd name="T1" fmla="*/ 772 h 792"/>
                <a:gd name="T2" fmla="*/ 149 w 1143"/>
                <a:gd name="T3" fmla="*/ 784 h 792"/>
                <a:gd name="T4" fmla="*/ 232 w 1143"/>
                <a:gd name="T5" fmla="*/ 792 h 792"/>
                <a:gd name="T6" fmla="*/ 253 w 1143"/>
                <a:gd name="T7" fmla="*/ 792 h 792"/>
                <a:gd name="T8" fmla="*/ 298 w 1143"/>
                <a:gd name="T9" fmla="*/ 783 h 792"/>
                <a:gd name="T10" fmla="*/ 317 w 1143"/>
                <a:gd name="T11" fmla="*/ 756 h 792"/>
                <a:gd name="T12" fmla="*/ 311 w 1143"/>
                <a:gd name="T13" fmla="*/ 703 h 792"/>
                <a:gd name="T14" fmla="*/ 310 w 1143"/>
                <a:gd name="T15" fmla="*/ 701 h 792"/>
                <a:gd name="T16" fmla="*/ 274 w 1143"/>
                <a:gd name="T17" fmla="*/ 589 h 792"/>
                <a:gd name="T18" fmla="*/ 275 w 1143"/>
                <a:gd name="T19" fmla="*/ 539 h 792"/>
                <a:gd name="T20" fmla="*/ 319 w 1143"/>
                <a:gd name="T21" fmla="*/ 505 h 792"/>
                <a:gd name="T22" fmla="*/ 362 w 1143"/>
                <a:gd name="T23" fmla="*/ 492 h 792"/>
                <a:gd name="T24" fmla="*/ 363 w 1143"/>
                <a:gd name="T25" fmla="*/ 492 h 792"/>
                <a:gd name="T26" fmla="*/ 427 w 1143"/>
                <a:gd name="T27" fmla="*/ 485 h 792"/>
                <a:gd name="T28" fmla="*/ 427 w 1143"/>
                <a:gd name="T29" fmla="*/ 485 h 792"/>
                <a:gd name="T30" fmla="*/ 474 w 1143"/>
                <a:gd name="T31" fmla="*/ 497 h 792"/>
                <a:gd name="T32" fmla="*/ 488 w 1143"/>
                <a:gd name="T33" fmla="*/ 532 h 792"/>
                <a:gd name="T34" fmla="*/ 476 w 1143"/>
                <a:gd name="T35" fmla="*/ 598 h 792"/>
                <a:gd name="T36" fmla="*/ 475 w 1143"/>
                <a:gd name="T37" fmla="*/ 599 h 792"/>
                <a:gd name="T38" fmla="*/ 475 w 1143"/>
                <a:gd name="T39" fmla="*/ 600 h 792"/>
                <a:gd name="T40" fmla="*/ 474 w 1143"/>
                <a:gd name="T41" fmla="*/ 602 h 792"/>
                <a:gd name="T42" fmla="*/ 474 w 1143"/>
                <a:gd name="T43" fmla="*/ 602 h 792"/>
                <a:gd name="T44" fmla="*/ 459 w 1143"/>
                <a:gd name="T45" fmla="*/ 682 h 792"/>
                <a:gd name="T46" fmla="*/ 471 w 1143"/>
                <a:gd name="T47" fmla="*/ 753 h 792"/>
                <a:gd name="T48" fmla="*/ 527 w 1143"/>
                <a:gd name="T49" fmla="*/ 790 h 792"/>
                <a:gd name="T50" fmla="*/ 544 w 1143"/>
                <a:gd name="T51" fmla="*/ 792 h 792"/>
                <a:gd name="T52" fmla="*/ 709 w 1143"/>
                <a:gd name="T53" fmla="*/ 776 h 792"/>
                <a:gd name="T54" fmla="*/ 883 w 1143"/>
                <a:gd name="T55" fmla="*/ 753 h 792"/>
                <a:gd name="T56" fmla="*/ 880 w 1143"/>
                <a:gd name="T57" fmla="*/ 745 h 792"/>
                <a:gd name="T58" fmla="*/ 853 w 1143"/>
                <a:gd name="T59" fmla="*/ 631 h 792"/>
                <a:gd name="T60" fmla="*/ 829 w 1143"/>
                <a:gd name="T61" fmla="*/ 434 h 792"/>
                <a:gd name="T62" fmla="*/ 850 w 1143"/>
                <a:gd name="T63" fmla="*/ 340 h 792"/>
                <a:gd name="T64" fmla="*/ 874 w 1143"/>
                <a:gd name="T65" fmla="*/ 317 h 792"/>
                <a:gd name="T66" fmla="*/ 898 w 1143"/>
                <a:gd name="T67" fmla="*/ 312 h 792"/>
                <a:gd name="T68" fmla="*/ 898 w 1143"/>
                <a:gd name="T69" fmla="*/ 312 h 792"/>
                <a:gd name="T70" fmla="*/ 965 w 1143"/>
                <a:gd name="T71" fmla="*/ 336 h 792"/>
                <a:gd name="T72" fmla="*/ 966 w 1143"/>
                <a:gd name="T73" fmla="*/ 337 h 792"/>
                <a:gd name="T74" fmla="*/ 971 w 1143"/>
                <a:gd name="T75" fmla="*/ 339 h 792"/>
                <a:gd name="T76" fmla="*/ 972 w 1143"/>
                <a:gd name="T77" fmla="*/ 339 h 792"/>
                <a:gd name="T78" fmla="*/ 1052 w 1143"/>
                <a:gd name="T79" fmla="*/ 379 h 792"/>
                <a:gd name="T80" fmla="*/ 1084 w 1143"/>
                <a:gd name="T81" fmla="*/ 384 h 792"/>
                <a:gd name="T82" fmla="*/ 1105 w 1143"/>
                <a:gd name="T83" fmla="*/ 380 h 792"/>
                <a:gd name="T84" fmla="*/ 1120 w 1143"/>
                <a:gd name="T85" fmla="*/ 369 h 792"/>
                <a:gd name="T86" fmla="*/ 1122 w 1143"/>
                <a:gd name="T87" fmla="*/ 369 h 792"/>
                <a:gd name="T88" fmla="*/ 1122 w 1143"/>
                <a:gd name="T89" fmla="*/ 368 h 792"/>
                <a:gd name="T90" fmla="*/ 1122 w 1143"/>
                <a:gd name="T91" fmla="*/ 368 h 792"/>
                <a:gd name="T92" fmla="*/ 1137 w 1143"/>
                <a:gd name="T93" fmla="*/ 334 h 792"/>
                <a:gd name="T94" fmla="*/ 1141 w 1143"/>
                <a:gd name="T95" fmla="*/ 258 h 792"/>
                <a:gd name="T96" fmla="*/ 1115 w 1143"/>
                <a:gd name="T97" fmla="*/ 212 h 792"/>
                <a:gd name="T98" fmla="*/ 1074 w 1143"/>
                <a:gd name="T99" fmla="*/ 194 h 792"/>
                <a:gd name="T100" fmla="*/ 1051 w 1143"/>
                <a:gd name="T101" fmla="*/ 192 h 792"/>
                <a:gd name="T102" fmla="*/ 1006 w 1143"/>
                <a:gd name="T103" fmla="*/ 197 h 792"/>
                <a:gd name="T104" fmla="*/ 986 w 1143"/>
                <a:gd name="T105" fmla="*/ 202 h 792"/>
                <a:gd name="T106" fmla="*/ 912 w 1143"/>
                <a:gd name="T107" fmla="*/ 213 h 792"/>
                <a:gd name="T108" fmla="*/ 912 w 1143"/>
                <a:gd name="T109" fmla="*/ 213 h 792"/>
                <a:gd name="T110" fmla="*/ 873 w 1143"/>
                <a:gd name="T111" fmla="*/ 208 h 792"/>
                <a:gd name="T112" fmla="*/ 827 w 1143"/>
                <a:gd name="T113" fmla="*/ 184 h 792"/>
                <a:gd name="T114" fmla="*/ 783 w 1143"/>
                <a:gd name="T115" fmla="*/ 120 h 792"/>
                <a:gd name="T116" fmla="*/ 782 w 1143"/>
                <a:gd name="T117" fmla="*/ 117 h 792"/>
                <a:gd name="T118" fmla="*/ 772 w 1143"/>
                <a:gd name="T119" fmla="*/ 57 h 792"/>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51 w 10000"/>
                <a:gd name="connsiteY185" fmla="*/ 4255 h 10000"/>
                <a:gd name="connsiteX186" fmla="*/ 8495 w 10000"/>
                <a:gd name="connsiteY186" fmla="*/ 4268 h 10000"/>
                <a:gd name="connsiteX187" fmla="*/ 8495 w 10000"/>
                <a:gd name="connsiteY187" fmla="*/ 4268 h 10000"/>
                <a:gd name="connsiteX188" fmla="*/ 8495 w 10000"/>
                <a:gd name="connsiteY188" fmla="*/ 4280 h 10000"/>
                <a:gd name="connsiteX189" fmla="*/ 8495 w 10000"/>
                <a:gd name="connsiteY189" fmla="*/ 4280 h 10000"/>
                <a:gd name="connsiteX190" fmla="*/ 8495 w 10000"/>
                <a:gd name="connsiteY190" fmla="*/ 4280 h 10000"/>
                <a:gd name="connsiteX191" fmla="*/ 8495 w 10000"/>
                <a:gd name="connsiteY191" fmla="*/ 4280 h 10000"/>
                <a:gd name="connsiteX192" fmla="*/ 8504 w 10000"/>
                <a:gd name="connsiteY192" fmla="*/ 4280 h 10000"/>
                <a:gd name="connsiteX193" fmla="*/ 8504 w 10000"/>
                <a:gd name="connsiteY193" fmla="*/ 4280 h 10000"/>
                <a:gd name="connsiteX194" fmla="*/ 8504 w 10000"/>
                <a:gd name="connsiteY194" fmla="*/ 4280 h 10000"/>
                <a:gd name="connsiteX195" fmla="*/ 8836 w 10000"/>
                <a:gd name="connsiteY195" fmla="*/ 4545 h 10000"/>
                <a:gd name="connsiteX196" fmla="*/ 8976 w 10000"/>
                <a:gd name="connsiteY196" fmla="*/ 4646 h 10000"/>
                <a:gd name="connsiteX197" fmla="*/ 9099 w 10000"/>
                <a:gd name="connsiteY197" fmla="*/ 4722 h 10000"/>
                <a:gd name="connsiteX198" fmla="*/ 9204 w 10000"/>
                <a:gd name="connsiteY198" fmla="*/ 4785 h 10000"/>
                <a:gd name="connsiteX199" fmla="*/ 9300 w 10000"/>
                <a:gd name="connsiteY199" fmla="*/ 4823 h 10000"/>
                <a:gd name="connsiteX200" fmla="*/ 9388 w 10000"/>
                <a:gd name="connsiteY200" fmla="*/ 4848 h 10000"/>
                <a:gd name="connsiteX201" fmla="*/ 9466 w 10000"/>
                <a:gd name="connsiteY201" fmla="*/ 4848 h 10000"/>
                <a:gd name="connsiteX202" fmla="*/ 9466 w 10000"/>
                <a:gd name="connsiteY202" fmla="*/ 4848 h 10000"/>
                <a:gd name="connsiteX203" fmla="*/ 9484 w 10000"/>
                <a:gd name="connsiteY203" fmla="*/ 4848 h 10000"/>
                <a:gd name="connsiteX204" fmla="*/ 9484 w 10000"/>
                <a:gd name="connsiteY204" fmla="*/ 4848 h 10000"/>
                <a:gd name="connsiteX205" fmla="*/ 9484 w 10000"/>
                <a:gd name="connsiteY205" fmla="*/ 4848 h 10000"/>
                <a:gd name="connsiteX206" fmla="*/ 9484 w 10000"/>
                <a:gd name="connsiteY206" fmla="*/ 4848 h 10000"/>
                <a:gd name="connsiteX207" fmla="*/ 9580 w 10000"/>
                <a:gd name="connsiteY207" fmla="*/ 4836 h 10000"/>
                <a:gd name="connsiteX208" fmla="*/ 9668 w 10000"/>
                <a:gd name="connsiteY208" fmla="*/ 4798 h 10000"/>
                <a:gd name="connsiteX209" fmla="*/ 9738 w 10000"/>
                <a:gd name="connsiteY209" fmla="*/ 4747 h 10000"/>
                <a:gd name="connsiteX210" fmla="*/ 9799 w 10000"/>
                <a:gd name="connsiteY210" fmla="*/ 4659 h 10000"/>
                <a:gd name="connsiteX211" fmla="*/ 9799 w 10000"/>
                <a:gd name="connsiteY211" fmla="*/ 4659 h 10000"/>
                <a:gd name="connsiteX212" fmla="*/ 9799 w 10000"/>
                <a:gd name="connsiteY212" fmla="*/ 4659 h 10000"/>
                <a:gd name="connsiteX213" fmla="*/ 9799 w 10000"/>
                <a:gd name="connsiteY213" fmla="*/ 4659 h 10000"/>
                <a:gd name="connsiteX214" fmla="*/ 9799 w 10000"/>
                <a:gd name="connsiteY214" fmla="*/ 4659 h 10000"/>
                <a:gd name="connsiteX215" fmla="*/ 9799 w 10000"/>
                <a:gd name="connsiteY215" fmla="*/ 4659 h 10000"/>
                <a:gd name="connsiteX216" fmla="*/ 9816 w 10000"/>
                <a:gd name="connsiteY216" fmla="*/ 4659 h 10000"/>
                <a:gd name="connsiteX217" fmla="*/ 9816 w 10000"/>
                <a:gd name="connsiteY217" fmla="*/ 4659 h 10000"/>
                <a:gd name="connsiteX218" fmla="*/ 9816 w 10000"/>
                <a:gd name="connsiteY218" fmla="*/ 4659 h 10000"/>
                <a:gd name="connsiteX219" fmla="*/ 9816 w 10000"/>
                <a:gd name="connsiteY219" fmla="*/ 4659 h 10000"/>
                <a:gd name="connsiteX220" fmla="*/ 9816 w 10000"/>
                <a:gd name="connsiteY220" fmla="*/ 4646 h 10000"/>
                <a:gd name="connsiteX221" fmla="*/ 9816 w 10000"/>
                <a:gd name="connsiteY221" fmla="*/ 4646 h 10000"/>
                <a:gd name="connsiteX222" fmla="*/ 9816 w 10000"/>
                <a:gd name="connsiteY222" fmla="*/ 4646 h 10000"/>
                <a:gd name="connsiteX223" fmla="*/ 9816 w 10000"/>
                <a:gd name="connsiteY223" fmla="*/ 4646 h 10000"/>
                <a:gd name="connsiteX224" fmla="*/ 9816 w 10000"/>
                <a:gd name="connsiteY224" fmla="*/ 4646 h 10000"/>
                <a:gd name="connsiteX225" fmla="*/ 9816 w 10000"/>
                <a:gd name="connsiteY225" fmla="*/ 4646 h 10000"/>
                <a:gd name="connsiteX226" fmla="*/ 9816 w 10000"/>
                <a:gd name="connsiteY226" fmla="*/ 4646 h 10000"/>
                <a:gd name="connsiteX227" fmla="*/ 9816 w 10000"/>
                <a:gd name="connsiteY227" fmla="*/ 4646 h 10000"/>
                <a:gd name="connsiteX228" fmla="*/ 9816 w 10000"/>
                <a:gd name="connsiteY228" fmla="*/ 4646 h 10000"/>
                <a:gd name="connsiteX229" fmla="*/ 9816 w 10000"/>
                <a:gd name="connsiteY229" fmla="*/ 4646 h 10000"/>
                <a:gd name="connsiteX230" fmla="*/ 9843 w 10000"/>
                <a:gd name="connsiteY230" fmla="*/ 4583 h 10000"/>
                <a:gd name="connsiteX231" fmla="*/ 9886 w 10000"/>
                <a:gd name="connsiteY231" fmla="*/ 4495 h 10000"/>
                <a:gd name="connsiteX232" fmla="*/ 9921 w 10000"/>
                <a:gd name="connsiteY232" fmla="*/ 4369 h 10000"/>
                <a:gd name="connsiteX233" fmla="*/ 9948 w 10000"/>
                <a:gd name="connsiteY233" fmla="*/ 4217 h 10000"/>
                <a:gd name="connsiteX234" fmla="*/ 9983 w 10000"/>
                <a:gd name="connsiteY234" fmla="*/ 4040 h 10000"/>
                <a:gd name="connsiteX235" fmla="*/ 10000 w 10000"/>
                <a:gd name="connsiteY235" fmla="*/ 3851 h 10000"/>
                <a:gd name="connsiteX236" fmla="*/ 10000 w 10000"/>
                <a:gd name="connsiteY236" fmla="*/ 3649 h 10000"/>
                <a:gd name="connsiteX237" fmla="*/ 10000 w 10000"/>
                <a:gd name="connsiteY237" fmla="*/ 3460 h 10000"/>
                <a:gd name="connsiteX238" fmla="*/ 9983 w 10000"/>
                <a:gd name="connsiteY238" fmla="*/ 3258 h 10000"/>
                <a:gd name="connsiteX239" fmla="*/ 9939 w 10000"/>
                <a:gd name="connsiteY239" fmla="*/ 3068 h 10000"/>
                <a:gd name="connsiteX240" fmla="*/ 9886 w 10000"/>
                <a:gd name="connsiteY240" fmla="*/ 2904 h 10000"/>
                <a:gd name="connsiteX241" fmla="*/ 9843 w 10000"/>
                <a:gd name="connsiteY241" fmla="*/ 2816 h 10000"/>
                <a:gd name="connsiteX242" fmla="*/ 9799 w 10000"/>
                <a:gd name="connsiteY242" fmla="*/ 2753 h 10000"/>
                <a:gd name="connsiteX243" fmla="*/ 9755 w 10000"/>
                <a:gd name="connsiteY243" fmla="*/ 2677 h 10000"/>
                <a:gd name="connsiteX244" fmla="*/ 9694 w 10000"/>
                <a:gd name="connsiteY244" fmla="*/ 2614 h 10000"/>
                <a:gd name="connsiteX245" fmla="*/ 9633 w 10000"/>
                <a:gd name="connsiteY245" fmla="*/ 2551 h 10000"/>
                <a:gd name="connsiteX246" fmla="*/ 9571 w 10000"/>
                <a:gd name="connsiteY246" fmla="*/ 2500 h 10000"/>
                <a:gd name="connsiteX247" fmla="*/ 9484 w 10000"/>
                <a:gd name="connsiteY247" fmla="*/ 2475 h 10000"/>
                <a:gd name="connsiteX248" fmla="*/ 9396 w 10000"/>
                <a:gd name="connsiteY248" fmla="*/ 2449 h 10000"/>
                <a:gd name="connsiteX249" fmla="*/ 9300 w 10000"/>
                <a:gd name="connsiteY249" fmla="*/ 2424 h 10000"/>
                <a:gd name="connsiteX250" fmla="*/ 9195 w 10000"/>
                <a:gd name="connsiteY250" fmla="*/ 2424 h 10000"/>
                <a:gd name="connsiteX251" fmla="*/ 9195 w 10000"/>
                <a:gd name="connsiteY251" fmla="*/ 2424 h 10000"/>
                <a:gd name="connsiteX252" fmla="*/ 9195 w 10000"/>
                <a:gd name="connsiteY252" fmla="*/ 2424 h 10000"/>
                <a:gd name="connsiteX253" fmla="*/ 9195 w 10000"/>
                <a:gd name="connsiteY253" fmla="*/ 2424 h 10000"/>
                <a:gd name="connsiteX254" fmla="*/ 9195 w 10000"/>
                <a:gd name="connsiteY254" fmla="*/ 2424 h 10000"/>
                <a:gd name="connsiteX255" fmla="*/ 9195 w 10000"/>
                <a:gd name="connsiteY255" fmla="*/ 2424 h 10000"/>
                <a:gd name="connsiteX256" fmla="*/ 9081 w 10000"/>
                <a:gd name="connsiteY256" fmla="*/ 2424 h 10000"/>
                <a:gd name="connsiteX257" fmla="*/ 8941 w 10000"/>
                <a:gd name="connsiteY257" fmla="*/ 2462 h 10000"/>
                <a:gd name="connsiteX258" fmla="*/ 8801 w 10000"/>
                <a:gd name="connsiteY258" fmla="*/ 2487 h 10000"/>
                <a:gd name="connsiteX259" fmla="*/ 8644 w 10000"/>
                <a:gd name="connsiteY259" fmla="*/ 2551 h 10000"/>
                <a:gd name="connsiteX260" fmla="*/ 8644 w 10000"/>
                <a:gd name="connsiteY260" fmla="*/ 2551 h 10000"/>
                <a:gd name="connsiteX261" fmla="*/ 8635 w 10000"/>
                <a:gd name="connsiteY261" fmla="*/ 2551 h 10000"/>
                <a:gd name="connsiteX262" fmla="*/ 8635 w 10000"/>
                <a:gd name="connsiteY262" fmla="*/ 2551 h 10000"/>
                <a:gd name="connsiteX263" fmla="*/ 8626 w 10000"/>
                <a:gd name="connsiteY263" fmla="*/ 2551 h 10000"/>
                <a:gd name="connsiteX264" fmla="*/ 8626 w 10000"/>
                <a:gd name="connsiteY264" fmla="*/ 2551 h 10000"/>
                <a:gd name="connsiteX265" fmla="*/ 8443 w 10000"/>
                <a:gd name="connsiteY265" fmla="*/ 2614 h 10000"/>
                <a:gd name="connsiteX266" fmla="*/ 8276 w 10000"/>
                <a:gd name="connsiteY266" fmla="*/ 2664 h 10000"/>
                <a:gd name="connsiteX267" fmla="*/ 8110 w 10000"/>
                <a:gd name="connsiteY267" fmla="*/ 2689 h 10000"/>
                <a:gd name="connsiteX268" fmla="*/ 7979 w 10000"/>
                <a:gd name="connsiteY268" fmla="*/ 2689 h 10000"/>
                <a:gd name="connsiteX269" fmla="*/ 7979 w 10000"/>
                <a:gd name="connsiteY269" fmla="*/ 2689 h 10000"/>
                <a:gd name="connsiteX270" fmla="*/ 7979 w 10000"/>
                <a:gd name="connsiteY270" fmla="*/ 2689 h 10000"/>
                <a:gd name="connsiteX271" fmla="*/ 7979 w 10000"/>
                <a:gd name="connsiteY271" fmla="*/ 2689 h 10000"/>
                <a:gd name="connsiteX272" fmla="*/ 7979 w 10000"/>
                <a:gd name="connsiteY272" fmla="*/ 2689 h 10000"/>
                <a:gd name="connsiteX273" fmla="*/ 7979 w 10000"/>
                <a:gd name="connsiteY273" fmla="*/ 2689 h 10000"/>
                <a:gd name="connsiteX274" fmla="*/ 7979 w 10000"/>
                <a:gd name="connsiteY274" fmla="*/ 2689 h 10000"/>
                <a:gd name="connsiteX275" fmla="*/ 7979 w 10000"/>
                <a:gd name="connsiteY275" fmla="*/ 2689 h 10000"/>
                <a:gd name="connsiteX276" fmla="*/ 7848 w 10000"/>
                <a:gd name="connsiteY276" fmla="*/ 2689 h 10000"/>
                <a:gd name="connsiteX277" fmla="*/ 7743 w 10000"/>
                <a:gd name="connsiteY277" fmla="*/ 2677 h 10000"/>
                <a:gd name="connsiteX278" fmla="*/ 7638 w 10000"/>
                <a:gd name="connsiteY278" fmla="*/ 2626 h 10000"/>
                <a:gd name="connsiteX279" fmla="*/ 7542 w 10000"/>
                <a:gd name="connsiteY279" fmla="*/ 2601 h 10000"/>
                <a:gd name="connsiteX280" fmla="*/ 7454 w 10000"/>
                <a:gd name="connsiteY280" fmla="*/ 2538 h 10000"/>
                <a:gd name="connsiteX281" fmla="*/ 7375 w 10000"/>
                <a:gd name="connsiteY281" fmla="*/ 2475 h 10000"/>
                <a:gd name="connsiteX282" fmla="*/ 7297 w 10000"/>
                <a:gd name="connsiteY282" fmla="*/ 2399 h 10000"/>
                <a:gd name="connsiteX283" fmla="*/ 7235 w 10000"/>
                <a:gd name="connsiteY283" fmla="*/ 2323 h 10000"/>
                <a:gd name="connsiteX284" fmla="*/ 7174 w 10000"/>
                <a:gd name="connsiteY284" fmla="*/ 2235 h 10000"/>
                <a:gd name="connsiteX285" fmla="*/ 7113 w 10000"/>
                <a:gd name="connsiteY285" fmla="*/ 2134 h 10000"/>
                <a:gd name="connsiteX286" fmla="*/ 7008 w 10000"/>
                <a:gd name="connsiteY286" fmla="*/ 1944 h 10000"/>
                <a:gd name="connsiteX287" fmla="*/ 6929 w 10000"/>
                <a:gd name="connsiteY287" fmla="*/ 1730 h 10000"/>
                <a:gd name="connsiteX288" fmla="*/ 6850 w 10000"/>
                <a:gd name="connsiteY288" fmla="*/ 1515 h 10000"/>
                <a:gd name="connsiteX289" fmla="*/ 6850 w 10000"/>
                <a:gd name="connsiteY289" fmla="*/ 1515 h 10000"/>
                <a:gd name="connsiteX290" fmla="*/ 6842 w 10000"/>
                <a:gd name="connsiteY290" fmla="*/ 1490 h 10000"/>
                <a:gd name="connsiteX291" fmla="*/ 6842 w 10000"/>
                <a:gd name="connsiteY291" fmla="*/ 1490 h 10000"/>
                <a:gd name="connsiteX292" fmla="*/ 6842 w 10000"/>
                <a:gd name="connsiteY292" fmla="*/ 1477 h 10000"/>
                <a:gd name="connsiteX293" fmla="*/ 6842 w 10000"/>
                <a:gd name="connsiteY293" fmla="*/ 1477 h 10000"/>
                <a:gd name="connsiteX294" fmla="*/ 6842 w 10000"/>
                <a:gd name="connsiteY294" fmla="*/ 1477 h 10000"/>
                <a:gd name="connsiteX295" fmla="*/ 6798 w 10000"/>
                <a:gd name="connsiteY295" fmla="*/ 1338 h 10000"/>
                <a:gd name="connsiteX296" fmla="*/ 6780 w 10000"/>
                <a:gd name="connsiteY296" fmla="*/ 1162 h 10000"/>
                <a:gd name="connsiteX297" fmla="*/ 6754 w 10000"/>
                <a:gd name="connsiteY297" fmla="*/ 947 h 10000"/>
                <a:gd name="connsiteX298" fmla="*/ 6754 w 10000"/>
                <a:gd name="connsiteY298" fmla="*/ 720 h 10000"/>
                <a:gd name="connsiteX299" fmla="*/ 6754 w 10000"/>
                <a:gd name="connsiteY299" fmla="*/ 720 h 10000"/>
                <a:gd name="connsiteX300" fmla="*/ 6763 w 10000"/>
                <a:gd name="connsiteY300" fmla="*/ 366 h 10000"/>
                <a:gd name="connsiteX301" fmla="*/ 6789 w 10000"/>
                <a:gd name="connsiteY301"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51 w 10000"/>
                <a:gd name="connsiteY185" fmla="*/ 4255 h 10000"/>
                <a:gd name="connsiteX186" fmla="*/ 8495 w 10000"/>
                <a:gd name="connsiteY186" fmla="*/ 4268 h 10000"/>
                <a:gd name="connsiteX187" fmla="*/ 8495 w 10000"/>
                <a:gd name="connsiteY187" fmla="*/ 4268 h 10000"/>
                <a:gd name="connsiteX188" fmla="*/ 8495 w 10000"/>
                <a:gd name="connsiteY188" fmla="*/ 4280 h 10000"/>
                <a:gd name="connsiteX189" fmla="*/ 8495 w 10000"/>
                <a:gd name="connsiteY189" fmla="*/ 4280 h 10000"/>
                <a:gd name="connsiteX190" fmla="*/ 8495 w 10000"/>
                <a:gd name="connsiteY190" fmla="*/ 4280 h 10000"/>
                <a:gd name="connsiteX191" fmla="*/ 8495 w 10000"/>
                <a:gd name="connsiteY191" fmla="*/ 4280 h 10000"/>
                <a:gd name="connsiteX192" fmla="*/ 8504 w 10000"/>
                <a:gd name="connsiteY192" fmla="*/ 4280 h 10000"/>
                <a:gd name="connsiteX193" fmla="*/ 8504 w 10000"/>
                <a:gd name="connsiteY193" fmla="*/ 4280 h 10000"/>
                <a:gd name="connsiteX194" fmla="*/ 8836 w 10000"/>
                <a:gd name="connsiteY194" fmla="*/ 4545 h 10000"/>
                <a:gd name="connsiteX195" fmla="*/ 8976 w 10000"/>
                <a:gd name="connsiteY195" fmla="*/ 4646 h 10000"/>
                <a:gd name="connsiteX196" fmla="*/ 9099 w 10000"/>
                <a:gd name="connsiteY196" fmla="*/ 4722 h 10000"/>
                <a:gd name="connsiteX197" fmla="*/ 9204 w 10000"/>
                <a:gd name="connsiteY197" fmla="*/ 4785 h 10000"/>
                <a:gd name="connsiteX198" fmla="*/ 9300 w 10000"/>
                <a:gd name="connsiteY198" fmla="*/ 4823 h 10000"/>
                <a:gd name="connsiteX199" fmla="*/ 9388 w 10000"/>
                <a:gd name="connsiteY199" fmla="*/ 4848 h 10000"/>
                <a:gd name="connsiteX200" fmla="*/ 9466 w 10000"/>
                <a:gd name="connsiteY200" fmla="*/ 4848 h 10000"/>
                <a:gd name="connsiteX201" fmla="*/ 9466 w 10000"/>
                <a:gd name="connsiteY201" fmla="*/ 4848 h 10000"/>
                <a:gd name="connsiteX202" fmla="*/ 9484 w 10000"/>
                <a:gd name="connsiteY202" fmla="*/ 4848 h 10000"/>
                <a:gd name="connsiteX203" fmla="*/ 9484 w 10000"/>
                <a:gd name="connsiteY203" fmla="*/ 4848 h 10000"/>
                <a:gd name="connsiteX204" fmla="*/ 9484 w 10000"/>
                <a:gd name="connsiteY204" fmla="*/ 4848 h 10000"/>
                <a:gd name="connsiteX205" fmla="*/ 9484 w 10000"/>
                <a:gd name="connsiteY205" fmla="*/ 4848 h 10000"/>
                <a:gd name="connsiteX206" fmla="*/ 9580 w 10000"/>
                <a:gd name="connsiteY206" fmla="*/ 4836 h 10000"/>
                <a:gd name="connsiteX207" fmla="*/ 9668 w 10000"/>
                <a:gd name="connsiteY207" fmla="*/ 4798 h 10000"/>
                <a:gd name="connsiteX208" fmla="*/ 9738 w 10000"/>
                <a:gd name="connsiteY208" fmla="*/ 4747 h 10000"/>
                <a:gd name="connsiteX209" fmla="*/ 9799 w 10000"/>
                <a:gd name="connsiteY209" fmla="*/ 4659 h 10000"/>
                <a:gd name="connsiteX210" fmla="*/ 9799 w 10000"/>
                <a:gd name="connsiteY210" fmla="*/ 4659 h 10000"/>
                <a:gd name="connsiteX211" fmla="*/ 9799 w 10000"/>
                <a:gd name="connsiteY211" fmla="*/ 4659 h 10000"/>
                <a:gd name="connsiteX212" fmla="*/ 9799 w 10000"/>
                <a:gd name="connsiteY212" fmla="*/ 4659 h 10000"/>
                <a:gd name="connsiteX213" fmla="*/ 9799 w 10000"/>
                <a:gd name="connsiteY213" fmla="*/ 4659 h 10000"/>
                <a:gd name="connsiteX214" fmla="*/ 9799 w 10000"/>
                <a:gd name="connsiteY214" fmla="*/ 4659 h 10000"/>
                <a:gd name="connsiteX215" fmla="*/ 9816 w 10000"/>
                <a:gd name="connsiteY215" fmla="*/ 4659 h 10000"/>
                <a:gd name="connsiteX216" fmla="*/ 9816 w 10000"/>
                <a:gd name="connsiteY216" fmla="*/ 4659 h 10000"/>
                <a:gd name="connsiteX217" fmla="*/ 9816 w 10000"/>
                <a:gd name="connsiteY217" fmla="*/ 4659 h 10000"/>
                <a:gd name="connsiteX218" fmla="*/ 9816 w 10000"/>
                <a:gd name="connsiteY218" fmla="*/ 4659 h 10000"/>
                <a:gd name="connsiteX219" fmla="*/ 9816 w 10000"/>
                <a:gd name="connsiteY219" fmla="*/ 4646 h 10000"/>
                <a:gd name="connsiteX220" fmla="*/ 9816 w 10000"/>
                <a:gd name="connsiteY220" fmla="*/ 4646 h 10000"/>
                <a:gd name="connsiteX221" fmla="*/ 9816 w 10000"/>
                <a:gd name="connsiteY221" fmla="*/ 4646 h 10000"/>
                <a:gd name="connsiteX222" fmla="*/ 9816 w 10000"/>
                <a:gd name="connsiteY222" fmla="*/ 4646 h 10000"/>
                <a:gd name="connsiteX223" fmla="*/ 9816 w 10000"/>
                <a:gd name="connsiteY223" fmla="*/ 4646 h 10000"/>
                <a:gd name="connsiteX224" fmla="*/ 9816 w 10000"/>
                <a:gd name="connsiteY224" fmla="*/ 4646 h 10000"/>
                <a:gd name="connsiteX225" fmla="*/ 9816 w 10000"/>
                <a:gd name="connsiteY225" fmla="*/ 4646 h 10000"/>
                <a:gd name="connsiteX226" fmla="*/ 9816 w 10000"/>
                <a:gd name="connsiteY226" fmla="*/ 4646 h 10000"/>
                <a:gd name="connsiteX227" fmla="*/ 9816 w 10000"/>
                <a:gd name="connsiteY227" fmla="*/ 4646 h 10000"/>
                <a:gd name="connsiteX228" fmla="*/ 9816 w 10000"/>
                <a:gd name="connsiteY228" fmla="*/ 4646 h 10000"/>
                <a:gd name="connsiteX229" fmla="*/ 9843 w 10000"/>
                <a:gd name="connsiteY229" fmla="*/ 4583 h 10000"/>
                <a:gd name="connsiteX230" fmla="*/ 9886 w 10000"/>
                <a:gd name="connsiteY230" fmla="*/ 4495 h 10000"/>
                <a:gd name="connsiteX231" fmla="*/ 9921 w 10000"/>
                <a:gd name="connsiteY231" fmla="*/ 4369 h 10000"/>
                <a:gd name="connsiteX232" fmla="*/ 9948 w 10000"/>
                <a:gd name="connsiteY232" fmla="*/ 4217 h 10000"/>
                <a:gd name="connsiteX233" fmla="*/ 9983 w 10000"/>
                <a:gd name="connsiteY233" fmla="*/ 4040 h 10000"/>
                <a:gd name="connsiteX234" fmla="*/ 10000 w 10000"/>
                <a:gd name="connsiteY234" fmla="*/ 3851 h 10000"/>
                <a:gd name="connsiteX235" fmla="*/ 10000 w 10000"/>
                <a:gd name="connsiteY235" fmla="*/ 3649 h 10000"/>
                <a:gd name="connsiteX236" fmla="*/ 10000 w 10000"/>
                <a:gd name="connsiteY236" fmla="*/ 3460 h 10000"/>
                <a:gd name="connsiteX237" fmla="*/ 9983 w 10000"/>
                <a:gd name="connsiteY237" fmla="*/ 3258 h 10000"/>
                <a:gd name="connsiteX238" fmla="*/ 9939 w 10000"/>
                <a:gd name="connsiteY238" fmla="*/ 3068 h 10000"/>
                <a:gd name="connsiteX239" fmla="*/ 9886 w 10000"/>
                <a:gd name="connsiteY239" fmla="*/ 2904 h 10000"/>
                <a:gd name="connsiteX240" fmla="*/ 9843 w 10000"/>
                <a:gd name="connsiteY240" fmla="*/ 2816 h 10000"/>
                <a:gd name="connsiteX241" fmla="*/ 9799 w 10000"/>
                <a:gd name="connsiteY241" fmla="*/ 2753 h 10000"/>
                <a:gd name="connsiteX242" fmla="*/ 9755 w 10000"/>
                <a:gd name="connsiteY242" fmla="*/ 2677 h 10000"/>
                <a:gd name="connsiteX243" fmla="*/ 9694 w 10000"/>
                <a:gd name="connsiteY243" fmla="*/ 2614 h 10000"/>
                <a:gd name="connsiteX244" fmla="*/ 9633 w 10000"/>
                <a:gd name="connsiteY244" fmla="*/ 2551 h 10000"/>
                <a:gd name="connsiteX245" fmla="*/ 9571 w 10000"/>
                <a:gd name="connsiteY245" fmla="*/ 2500 h 10000"/>
                <a:gd name="connsiteX246" fmla="*/ 9484 w 10000"/>
                <a:gd name="connsiteY246" fmla="*/ 2475 h 10000"/>
                <a:gd name="connsiteX247" fmla="*/ 9396 w 10000"/>
                <a:gd name="connsiteY247" fmla="*/ 2449 h 10000"/>
                <a:gd name="connsiteX248" fmla="*/ 9300 w 10000"/>
                <a:gd name="connsiteY248" fmla="*/ 2424 h 10000"/>
                <a:gd name="connsiteX249" fmla="*/ 9195 w 10000"/>
                <a:gd name="connsiteY249" fmla="*/ 2424 h 10000"/>
                <a:gd name="connsiteX250" fmla="*/ 9195 w 10000"/>
                <a:gd name="connsiteY250" fmla="*/ 2424 h 10000"/>
                <a:gd name="connsiteX251" fmla="*/ 9195 w 10000"/>
                <a:gd name="connsiteY251" fmla="*/ 2424 h 10000"/>
                <a:gd name="connsiteX252" fmla="*/ 9195 w 10000"/>
                <a:gd name="connsiteY252" fmla="*/ 2424 h 10000"/>
                <a:gd name="connsiteX253" fmla="*/ 9195 w 10000"/>
                <a:gd name="connsiteY253" fmla="*/ 2424 h 10000"/>
                <a:gd name="connsiteX254" fmla="*/ 9195 w 10000"/>
                <a:gd name="connsiteY254" fmla="*/ 2424 h 10000"/>
                <a:gd name="connsiteX255" fmla="*/ 9081 w 10000"/>
                <a:gd name="connsiteY255" fmla="*/ 2424 h 10000"/>
                <a:gd name="connsiteX256" fmla="*/ 8941 w 10000"/>
                <a:gd name="connsiteY256" fmla="*/ 2462 h 10000"/>
                <a:gd name="connsiteX257" fmla="*/ 8801 w 10000"/>
                <a:gd name="connsiteY257" fmla="*/ 2487 h 10000"/>
                <a:gd name="connsiteX258" fmla="*/ 8644 w 10000"/>
                <a:gd name="connsiteY258" fmla="*/ 2551 h 10000"/>
                <a:gd name="connsiteX259" fmla="*/ 8644 w 10000"/>
                <a:gd name="connsiteY259" fmla="*/ 2551 h 10000"/>
                <a:gd name="connsiteX260" fmla="*/ 8635 w 10000"/>
                <a:gd name="connsiteY260" fmla="*/ 2551 h 10000"/>
                <a:gd name="connsiteX261" fmla="*/ 8635 w 10000"/>
                <a:gd name="connsiteY261" fmla="*/ 2551 h 10000"/>
                <a:gd name="connsiteX262" fmla="*/ 8626 w 10000"/>
                <a:gd name="connsiteY262" fmla="*/ 2551 h 10000"/>
                <a:gd name="connsiteX263" fmla="*/ 8626 w 10000"/>
                <a:gd name="connsiteY263" fmla="*/ 2551 h 10000"/>
                <a:gd name="connsiteX264" fmla="*/ 8443 w 10000"/>
                <a:gd name="connsiteY264" fmla="*/ 2614 h 10000"/>
                <a:gd name="connsiteX265" fmla="*/ 8276 w 10000"/>
                <a:gd name="connsiteY265" fmla="*/ 2664 h 10000"/>
                <a:gd name="connsiteX266" fmla="*/ 8110 w 10000"/>
                <a:gd name="connsiteY266" fmla="*/ 2689 h 10000"/>
                <a:gd name="connsiteX267" fmla="*/ 7979 w 10000"/>
                <a:gd name="connsiteY267" fmla="*/ 2689 h 10000"/>
                <a:gd name="connsiteX268" fmla="*/ 7979 w 10000"/>
                <a:gd name="connsiteY268" fmla="*/ 2689 h 10000"/>
                <a:gd name="connsiteX269" fmla="*/ 7979 w 10000"/>
                <a:gd name="connsiteY269" fmla="*/ 2689 h 10000"/>
                <a:gd name="connsiteX270" fmla="*/ 7979 w 10000"/>
                <a:gd name="connsiteY270" fmla="*/ 2689 h 10000"/>
                <a:gd name="connsiteX271" fmla="*/ 7979 w 10000"/>
                <a:gd name="connsiteY271" fmla="*/ 2689 h 10000"/>
                <a:gd name="connsiteX272" fmla="*/ 7979 w 10000"/>
                <a:gd name="connsiteY272" fmla="*/ 2689 h 10000"/>
                <a:gd name="connsiteX273" fmla="*/ 7979 w 10000"/>
                <a:gd name="connsiteY273" fmla="*/ 2689 h 10000"/>
                <a:gd name="connsiteX274" fmla="*/ 7979 w 10000"/>
                <a:gd name="connsiteY274" fmla="*/ 2689 h 10000"/>
                <a:gd name="connsiteX275" fmla="*/ 7848 w 10000"/>
                <a:gd name="connsiteY275" fmla="*/ 2689 h 10000"/>
                <a:gd name="connsiteX276" fmla="*/ 7743 w 10000"/>
                <a:gd name="connsiteY276" fmla="*/ 2677 h 10000"/>
                <a:gd name="connsiteX277" fmla="*/ 7638 w 10000"/>
                <a:gd name="connsiteY277" fmla="*/ 2626 h 10000"/>
                <a:gd name="connsiteX278" fmla="*/ 7542 w 10000"/>
                <a:gd name="connsiteY278" fmla="*/ 2601 h 10000"/>
                <a:gd name="connsiteX279" fmla="*/ 7454 w 10000"/>
                <a:gd name="connsiteY279" fmla="*/ 2538 h 10000"/>
                <a:gd name="connsiteX280" fmla="*/ 7375 w 10000"/>
                <a:gd name="connsiteY280" fmla="*/ 2475 h 10000"/>
                <a:gd name="connsiteX281" fmla="*/ 7297 w 10000"/>
                <a:gd name="connsiteY281" fmla="*/ 2399 h 10000"/>
                <a:gd name="connsiteX282" fmla="*/ 7235 w 10000"/>
                <a:gd name="connsiteY282" fmla="*/ 2323 h 10000"/>
                <a:gd name="connsiteX283" fmla="*/ 7174 w 10000"/>
                <a:gd name="connsiteY283" fmla="*/ 2235 h 10000"/>
                <a:gd name="connsiteX284" fmla="*/ 7113 w 10000"/>
                <a:gd name="connsiteY284" fmla="*/ 2134 h 10000"/>
                <a:gd name="connsiteX285" fmla="*/ 7008 w 10000"/>
                <a:gd name="connsiteY285" fmla="*/ 1944 h 10000"/>
                <a:gd name="connsiteX286" fmla="*/ 6929 w 10000"/>
                <a:gd name="connsiteY286" fmla="*/ 1730 h 10000"/>
                <a:gd name="connsiteX287" fmla="*/ 6850 w 10000"/>
                <a:gd name="connsiteY287" fmla="*/ 1515 h 10000"/>
                <a:gd name="connsiteX288" fmla="*/ 6850 w 10000"/>
                <a:gd name="connsiteY288" fmla="*/ 1515 h 10000"/>
                <a:gd name="connsiteX289" fmla="*/ 6842 w 10000"/>
                <a:gd name="connsiteY289" fmla="*/ 1490 h 10000"/>
                <a:gd name="connsiteX290" fmla="*/ 6842 w 10000"/>
                <a:gd name="connsiteY290" fmla="*/ 1490 h 10000"/>
                <a:gd name="connsiteX291" fmla="*/ 6842 w 10000"/>
                <a:gd name="connsiteY291" fmla="*/ 1477 h 10000"/>
                <a:gd name="connsiteX292" fmla="*/ 6842 w 10000"/>
                <a:gd name="connsiteY292" fmla="*/ 1477 h 10000"/>
                <a:gd name="connsiteX293" fmla="*/ 6842 w 10000"/>
                <a:gd name="connsiteY293" fmla="*/ 1477 h 10000"/>
                <a:gd name="connsiteX294" fmla="*/ 6798 w 10000"/>
                <a:gd name="connsiteY294" fmla="*/ 1338 h 10000"/>
                <a:gd name="connsiteX295" fmla="*/ 6780 w 10000"/>
                <a:gd name="connsiteY295" fmla="*/ 1162 h 10000"/>
                <a:gd name="connsiteX296" fmla="*/ 6754 w 10000"/>
                <a:gd name="connsiteY296" fmla="*/ 947 h 10000"/>
                <a:gd name="connsiteX297" fmla="*/ 6754 w 10000"/>
                <a:gd name="connsiteY297" fmla="*/ 720 h 10000"/>
                <a:gd name="connsiteX298" fmla="*/ 6754 w 10000"/>
                <a:gd name="connsiteY298" fmla="*/ 720 h 10000"/>
                <a:gd name="connsiteX299" fmla="*/ 6763 w 10000"/>
                <a:gd name="connsiteY299" fmla="*/ 366 h 10000"/>
                <a:gd name="connsiteX300" fmla="*/ 6789 w 10000"/>
                <a:gd name="connsiteY300"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51 w 10000"/>
                <a:gd name="connsiteY185" fmla="*/ 4255 h 10000"/>
                <a:gd name="connsiteX186" fmla="*/ 8495 w 10000"/>
                <a:gd name="connsiteY186" fmla="*/ 4268 h 10000"/>
                <a:gd name="connsiteX187" fmla="*/ 8495 w 10000"/>
                <a:gd name="connsiteY187" fmla="*/ 4268 h 10000"/>
                <a:gd name="connsiteX188" fmla="*/ 8495 w 10000"/>
                <a:gd name="connsiteY188" fmla="*/ 4280 h 10000"/>
                <a:gd name="connsiteX189" fmla="*/ 8495 w 10000"/>
                <a:gd name="connsiteY189" fmla="*/ 4280 h 10000"/>
                <a:gd name="connsiteX190" fmla="*/ 8495 w 10000"/>
                <a:gd name="connsiteY190" fmla="*/ 4280 h 10000"/>
                <a:gd name="connsiteX191" fmla="*/ 8495 w 10000"/>
                <a:gd name="connsiteY191" fmla="*/ 4280 h 10000"/>
                <a:gd name="connsiteX192" fmla="*/ 8504 w 10000"/>
                <a:gd name="connsiteY192" fmla="*/ 4280 h 10000"/>
                <a:gd name="connsiteX193" fmla="*/ 8836 w 10000"/>
                <a:gd name="connsiteY193" fmla="*/ 4545 h 10000"/>
                <a:gd name="connsiteX194" fmla="*/ 8976 w 10000"/>
                <a:gd name="connsiteY194" fmla="*/ 4646 h 10000"/>
                <a:gd name="connsiteX195" fmla="*/ 9099 w 10000"/>
                <a:gd name="connsiteY195" fmla="*/ 4722 h 10000"/>
                <a:gd name="connsiteX196" fmla="*/ 9204 w 10000"/>
                <a:gd name="connsiteY196" fmla="*/ 4785 h 10000"/>
                <a:gd name="connsiteX197" fmla="*/ 9300 w 10000"/>
                <a:gd name="connsiteY197" fmla="*/ 4823 h 10000"/>
                <a:gd name="connsiteX198" fmla="*/ 9388 w 10000"/>
                <a:gd name="connsiteY198" fmla="*/ 4848 h 10000"/>
                <a:gd name="connsiteX199" fmla="*/ 9466 w 10000"/>
                <a:gd name="connsiteY199" fmla="*/ 4848 h 10000"/>
                <a:gd name="connsiteX200" fmla="*/ 9466 w 10000"/>
                <a:gd name="connsiteY200" fmla="*/ 4848 h 10000"/>
                <a:gd name="connsiteX201" fmla="*/ 9484 w 10000"/>
                <a:gd name="connsiteY201" fmla="*/ 4848 h 10000"/>
                <a:gd name="connsiteX202" fmla="*/ 9484 w 10000"/>
                <a:gd name="connsiteY202" fmla="*/ 4848 h 10000"/>
                <a:gd name="connsiteX203" fmla="*/ 9484 w 10000"/>
                <a:gd name="connsiteY203" fmla="*/ 4848 h 10000"/>
                <a:gd name="connsiteX204" fmla="*/ 9484 w 10000"/>
                <a:gd name="connsiteY204" fmla="*/ 4848 h 10000"/>
                <a:gd name="connsiteX205" fmla="*/ 9580 w 10000"/>
                <a:gd name="connsiteY205" fmla="*/ 4836 h 10000"/>
                <a:gd name="connsiteX206" fmla="*/ 9668 w 10000"/>
                <a:gd name="connsiteY206" fmla="*/ 4798 h 10000"/>
                <a:gd name="connsiteX207" fmla="*/ 9738 w 10000"/>
                <a:gd name="connsiteY207" fmla="*/ 4747 h 10000"/>
                <a:gd name="connsiteX208" fmla="*/ 9799 w 10000"/>
                <a:gd name="connsiteY208" fmla="*/ 4659 h 10000"/>
                <a:gd name="connsiteX209" fmla="*/ 9799 w 10000"/>
                <a:gd name="connsiteY209" fmla="*/ 4659 h 10000"/>
                <a:gd name="connsiteX210" fmla="*/ 9799 w 10000"/>
                <a:gd name="connsiteY210" fmla="*/ 4659 h 10000"/>
                <a:gd name="connsiteX211" fmla="*/ 9799 w 10000"/>
                <a:gd name="connsiteY211" fmla="*/ 4659 h 10000"/>
                <a:gd name="connsiteX212" fmla="*/ 9799 w 10000"/>
                <a:gd name="connsiteY212" fmla="*/ 4659 h 10000"/>
                <a:gd name="connsiteX213" fmla="*/ 9799 w 10000"/>
                <a:gd name="connsiteY213" fmla="*/ 4659 h 10000"/>
                <a:gd name="connsiteX214" fmla="*/ 9816 w 10000"/>
                <a:gd name="connsiteY214" fmla="*/ 4659 h 10000"/>
                <a:gd name="connsiteX215" fmla="*/ 9816 w 10000"/>
                <a:gd name="connsiteY215" fmla="*/ 4659 h 10000"/>
                <a:gd name="connsiteX216" fmla="*/ 9816 w 10000"/>
                <a:gd name="connsiteY216" fmla="*/ 4659 h 10000"/>
                <a:gd name="connsiteX217" fmla="*/ 9816 w 10000"/>
                <a:gd name="connsiteY217" fmla="*/ 4659 h 10000"/>
                <a:gd name="connsiteX218" fmla="*/ 9816 w 10000"/>
                <a:gd name="connsiteY218" fmla="*/ 4646 h 10000"/>
                <a:gd name="connsiteX219" fmla="*/ 9816 w 10000"/>
                <a:gd name="connsiteY219" fmla="*/ 4646 h 10000"/>
                <a:gd name="connsiteX220" fmla="*/ 9816 w 10000"/>
                <a:gd name="connsiteY220" fmla="*/ 4646 h 10000"/>
                <a:gd name="connsiteX221" fmla="*/ 9816 w 10000"/>
                <a:gd name="connsiteY221" fmla="*/ 4646 h 10000"/>
                <a:gd name="connsiteX222" fmla="*/ 9816 w 10000"/>
                <a:gd name="connsiteY222" fmla="*/ 4646 h 10000"/>
                <a:gd name="connsiteX223" fmla="*/ 9816 w 10000"/>
                <a:gd name="connsiteY223" fmla="*/ 4646 h 10000"/>
                <a:gd name="connsiteX224" fmla="*/ 9816 w 10000"/>
                <a:gd name="connsiteY224" fmla="*/ 4646 h 10000"/>
                <a:gd name="connsiteX225" fmla="*/ 9816 w 10000"/>
                <a:gd name="connsiteY225" fmla="*/ 4646 h 10000"/>
                <a:gd name="connsiteX226" fmla="*/ 9816 w 10000"/>
                <a:gd name="connsiteY226" fmla="*/ 4646 h 10000"/>
                <a:gd name="connsiteX227" fmla="*/ 9816 w 10000"/>
                <a:gd name="connsiteY227" fmla="*/ 4646 h 10000"/>
                <a:gd name="connsiteX228" fmla="*/ 9843 w 10000"/>
                <a:gd name="connsiteY228" fmla="*/ 4583 h 10000"/>
                <a:gd name="connsiteX229" fmla="*/ 9886 w 10000"/>
                <a:gd name="connsiteY229" fmla="*/ 4495 h 10000"/>
                <a:gd name="connsiteX230" fmla="*/ 9921 w 10000"/>
                <a:gd name="connsiteY230" fmla="*/ 4369 h 10000"/>
                <a:gd name="connsiteX231" fmla="*/ 9948 w 10000"/>
                <a:gd name="connsiteY231" fmla="*/ 4217 h 10000"/>
                <a:gd name="connsiteX232" fmla="*/ 9983 w 10000"/>
                <a:gd name="connsiteY232" fmla="*/ 4040 h 10000"/>
                <a:gd name="connsiteX233" fmla="*/ 10000 w 10000"/>
                <a:gd name="connsiteY233" fmla="*/ 3851 h 10000"/>
                <a:gd name="connsiteX234" fmla="*/ 10000 w 10000"/>
                <a:gd name="connsiteY234" fmla="*/ 3649 h 10000"/>
                <a:gd name="connsiteX235" fmla="*/ 10000 w 10000"/>
                <a:gd name="connsiteY235" fmla="*/ 3460 h 10000"/>
                <a:gd name="connsiteX236" fmla="*/ 9983 w 10000"/>
                <a:gd name="connsiteY236" fmla="*/ 3258 h 10000"/>
                <a:gd name="connsiteX237" fmla="*/ 9939 w 10000"/>
                <a:gd name="connsiteY237" fmla="*/ 3068 h 10000"/>
                <a:gd name="connsiteX238" fmla="*/ 9886 w 10000"/>
                <a:gd name="connsiteY238" fmla="*/ 2904 h 10000"/>
                <a:gd name="connsiteX239" fmla="*/ 9843 w 10000"/>
                <a:gd name="connsiteY239" fmla="*/ 2816 h 10000"/>
                <a:gd name="connsiteX240" fmla="*/ 9799 w 10000"/>
                <a:gd name="connsiteY240" fmla="*/ 2753 h 10000"/>
                <a:gd name="connsiteX241" fmla="*/ 9755 w 10000"/>
                <a:gd name="connsiteY241" fmla="*/ 2677 h 10000"/>
                <a:gd name="connsiteX242" fmla="*/ 9694 w 10000"/>
                <a:gd name="connsiteY242" fmla="*/ 2614 h 10000"/>
                <a:gd name="connsiteX243" fmla="*/ 9633 w 10000"/>
                <a:gd name="connsiteY243" fmla="*/ 2551 h 10000"/>
                <a:gd name="connsiteX244" fmla="*/ 9571 w 10000"/>
                <a:gd name="connsiteY244" fmla="*/ 2500 h 10000"/>
                <a:gd name="connsiteX245" fmla="*/ 9484 w 10000"/>
                <a:gd name="connsiteY245" fmla="*/ 2475 h 10000"/>
                <a:gd name="connsiteX246" fmla="*/ 9396 w 10000"/>
                <a:gd name="connsiteY246" fmla="*/ 2449 h 10000"/>
                <a:gd name="connsiteX247" fmla="*/ 9300 w 10000"/>
                <a:gd name="connsiteY247" fmla="*/ 2424 h 10000"/>
                <a:gd name="connsiteX248" fmla="*/ 9195 w 10000"/>
                <a:gd name="connsiteY248" fmla="*/ 2424 h 10000"/>
                <a:gd name="connsiteX249" fmla="*/ 9195 w 10000"/>
                <a:gd name="connsiteY249" fmla="*/ 2424 h 10000"/>
                <a:gd name="connsiteX250" fmla="*/ 9195 w 10000"/>
                <a:gd name="connsiteY250" fmla="*/ 2424 h 10000"/>
                <a:gd name="connsiteX251" fmla="*/ 9195 w 10000"/>
                <a:gd name="connsiteY251" fmla="*/ 2424 h 10000"/>
                <a:gd name="connsiteX252" fmla="*/ 9195 w 10000"/>
                <a:gd name="connsiteY252" fmla="*/ 2424 h 10000"/>
                <a:gd name="connsiteX253" fmla="*/ 9195 w 10000"/>
                <a:gd name="connsiteY253" fmla="*/ 2424 h 10000"/>
                <a:gd name="connsiteX254" fmla="*/ 9081 w 10000"/>
                <a:gd name="connsiteY254" fmla="*/ 2424 h 10000"/>
                <a:gd name="connsiteX255" fmla="*/ 8941 w 10000"/>
                <a:gd name="connsiteY255" fmla="*/ 2462 h 10000"/>
                <a:gd name="connsiteX256" fmla="*/ 8801 w 10000"/>
                <a:gd name="connsiteY256" fmla="*/ 2487 h 10000"/>
                <a:gd name="connsiteX257" fmla="*/ 8644 w 10000"/>
                <a:gd name="connsiteY257" fmla="*/ 2551 h 10000"/>
                <a:gd name="connsiteX258" fmla="*/ 8644 w 10000"/>
                <a:gd name="connsiteY258" fmla="*/ 2551 h 10000"/>
                <a:gd name="connsiteX259" fmla="*/ 8635 w 10000"/>
                <a:gd name="connsiteY259" fmla="*/ 2551 h 10000"/>
                <a:gd name="connsiteX260" fmla="*/ 8635 w 10000"/>
                <a:gd name="connsiteY260" fmla="*/ 2551 h 10000"/>
                <a:gd name="connsiteX261" fmla="*/ 8626 w 10000"/>
                <a:gd name="connsiteY261" fmla="*/ 2551 h 10000"/>
                <a:gd name="connsiteX262" fmla="*/ 8626 w 10000"/>
                <a:gd name="connsiteY262" fmla="*/ 2551 h 10000"/>
                <a:gd name="connsiteX263" fmla="*/ 8443 w 10000"/>
                <a:gd name="connsiteY263" fmla="*/ 2614 h 10000"/>
                <a:gd name="connsiteX264" fmla="*/ 8276 w 10000"/>
                <a:gd name="connsiteY264" fmla="*/ 2664 h 10000"/>
                <a:gd name="connsiteX265" fmla="*/ 8110 w 10000"/>
                <a:gd name="connsiteY265" fmla="*/ 2689 h 10000"/>
                <a:gd name="connsiteX266" fmla="*/ 7979 w 10000"/>
                <a:gd name="connsiteY266" fmla="*/ 2689 h 10000"/>
                <a:gd name="connsiteX267" fmla="*/ 7979 w 10000"/>
                <a:gd name="connsiteY267" fmla="*/ 2689 h 10000"/>
                <a:gd name="connsiteX268" fmla="*/ 7979 w 10000"/>
                <a:gd name="connsiteY268" fmla="*/ 2689 h 10000"/>
                <a:gd name="connsiteX269" fmla="*/ 7979 w 10000"/>
                <a:gd name="connsiteY269" fmla="*/ 2689 h 10000"/>
                <a:gd name="connsiteX270" fmla="*/ 7979 w 10000"/>
                <a:gd name="connsiteY270" fmla="*/ 2689 h 10000"/>
                <a:gd name="connsiteX271" fmla="*/ 7979 w 10000"/>
                <a:gd name="connsiteY271" fmla="*/ 2689 h 10000"/>
                <a:gd name="connsiteX272" fmla="*/ 7979 w 10000"/>
                <a:gd name="connsiteY272" fmla="*/ 2689 h 10000"/>
                <a:gd name="connsiteX273" fmla="*/ 7979 w 10000"/>
                <a:gd name="connsiteY273" fmla="*/ 2689 h 10000"/>
                <a:gd name="connsiteX274" fmla="*/ 7848 w 10000"/>
                <a:gd name="connsiteY274" fmla="*/ 2689 h 10000"/>
                <a:gd name="connsiteX275" fmla="*/ 7743 w 10000"/>
                <a:gd name="connsiteY275" fmla="*/ 2677 h 10000"/>
                <a:gd name="connsiteX276" fmla="*/ 7638 w 10000"/>
                <a:gd name="connsiteY276" fmla="*/ 2626 h 10000"/>
                <a:gd name="connsiteX277" fmla="*/ 7542 w 10000"/>
                <a:gd name="connsiteY277" fmla="*/ 2601 h 10000"/>
                <a:gd name="connsiteX278" fmla="*/ 7454 w 10000"/>
                <a:gd name="connsiteY278" fmla="*/ 2538 h 10000"/>
                <a:gd name="connsiteX279" fmla="*/ 7375 w 10000"/>
                <a:gd name="connsiteY279" fmla="*/ 2475 h 10000"/>
                <a:gd name="connsiteX280" fmla="*/ 7297 w 10000"/>
                <a:gd name="connsiteY280" fmla="*/ 2399 h 10000"/>
                <a:gd name="connsiteX281" fmla="*/ 7235 w 10000"/>
                <a:gd name="connsiteY281" fmla="*/ 2323 h 10000"/>
                <a:gd name="connsiteX282" fmla="*/ 7174 w 10000"/>
                <a:gd name="connsiteY282" fmla="*/ 2235 h 10000"/>
                <a:gd name="connsiteX283" fmla="*/ 7113 w 10000"/>
                <a:gd name="connsiteY283" fmla="*/ 2134 h 10000"/>
                <a:gd name="connsiteX284" fmla="*/ 7008 w 10000"/>
                <a:gd name="connsiteY284" fmla="*/ 1944 h 10000"/>
                <a:gd name="connsiteX285" fmla="*/ 6929 w 10000"/>
                <a:gd name="connsiteY285" fmla="*/ 1730 h 10000"/>
                <a:gd name="connsiteX286" fmla="*/ 6850 w 10000"/>
                <a:gd name="connsiteY286" fmla="*/ 1515 h 10000"/>
                <a:gd name="connsiteX287" fmla="*/ 6850 w 10000"/>
                <a:gd name="connsiteY287" fmla="*/ 1515 h 10000"/>
                <a:gd name="connsiteX288" fmla="*/ 6842 w 10000"/>
                <a:gd name="connsiteY288" fmla="*/ 1490 h 10000"/>
                <a:gd name="connsiteX289" fmla="*/ 6842 w 10000"/>
                <a:gd name="connsiteY289" fmla="*/ 1490 h 10000"/>
                <a:gd name="connsiteX290" fmla="*/ 6842 w 10000"/>
                <a:gd name="connsiteY290" fmla="*/ 1477 h 10000"/>
                <a:gd name="connsiteX291" fmla="*/ 6842 w 10000"/>
                <a:gd name="connsiteY291" fmla="*/ 1477 h 10000"/>
                <a:gd name="connsiteX292" fmla="*/ 6842 w 10000"/>
                <a:gd name="connsiteY292" fmla="*/ 1477 h 10000"/>
                <a:gd name="connsiteX293" fmla="*/ 6798 w 10000"/>
                <a:gd name="connsiteY293" fmla="*/ 1338 h 10000"/>
                <a:gd name="connsiteX294" fmla="*/ 6780 w 10000"/>
                <a:gd name="connsiteY294" fmla="*/ 1162 h 10000"/>
                <a:gd name="connsiteX295" fmla="*/ 6754 w 10000"/>
                <a:gd name="connsiteY295" fmla="*/ 947 h 10000"/>
                <a:gd name="connsiteX296" fmla="*/ 6754 w 10000"/>
                <a:gd name="connsiteY296" fmla="*/ 720 h 10000"/>
                <a:gd name="connsiteX297" fmla="*/ 6754 w 10000"/>
                <a:gd name="connsiteY297" fmla="*/ 720 h 10000"/>
                <a:gd name="connsiteX298" fmla="*/ 6763 w 10000"/>
                <a:gd name="connsiteY298" fmla="*/ 366 h 10000"/>
                <a:gd name="connsiteX299" fmla="*/ 6789 w 10000"/>
                <a:gd name="connsiteY299"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51 w 10000"/>
                <a:gd name="connsiteY185" fmla="*/ 4255 h 10000"/>
                <a:gd name="connsiteX186" fmla="*/ 8495 w 10000"/>
                <a:gd name="connsiteY186" fmla="*/ 4268 h 10000"/>
                <a:gd name="connsiteX187" fmla="*/ 8495 w 10000"/>
                <a:gd name="connsiteY187" fmla="*/ 4268 h 10000"/>
                <a:gd name="connsiteX188" fmla="*/ 8495 w 10000"/>
                <a:gd name="connsiteY188" fmla="*/ 4280 h 10000"/>
                <a:gd name="connsiteX189" fmla="*/ 8495 w 10000"/>
                <a:gd name="connsiteY189" fmla="*/ 4280 h 10000"/>
                <a:gd name="connsiteX190" fmla="*/ 8495 w 10000"/>
                <a:gd name="connsiteY190" fmla="*/ 4280 h 10000"/>
                <a:gd name="connsiteX191" fmla="*/ 8495 w 10000"/>
                <a:gd name="connsiteY191" fmla="*/ 4280 h 10000"/>
                <a:gd name="connsiteX192" fmla="*/ 8836 w 10000"/>
                <a:gd name="connsiteY192" fmla="*/ 4545 h 10000"/>
                <a:gd name="connsiteX193" fmla="*/ 8976 w 10000"/>
                <a:gd name="connsiteY193" fmla="*/ 4646 h 10000"/>
                <a:gd name="connsiteX194" fmla="*/ 9099 w 10000"/>
                <a:gd name="connsiteY194" fmla="*/ 4722 h 10000"/>
                <a:gd name="connsiteX195" fmla="*/ 9204 w 10000"/>
                <a:gd name="connsiteY195" fmla="*/ 4785 h 10000"/>
                <a:gd name="connsiteX196" fmla="*/ 9300 w 10000"/>
                <a:gd name="connsiteY196" fmla="*/ 4823 h 10000"/>
                <a:gd name="connsiteX197" fmla="*/ 9388 w 10000"/>
                <a:gd name="connsiteY197" fmla="*/ 4848 h 10000"/>
                <a:gd name="connsiteX198" fmla="*/ 9466 w 10000"/>
                <a:gd name="connsiteY198" fmla="*/ 4848 h 10000"/>
                <a:gd name="connsiteX199" fmla="*/ 9466 w 10000"/>
                <a:gd name="connsiteY199" fmla="*/ 4848 h 10000"/>
                <a:gd name="connsiteX200" fmla="*/ 9484 w 10000"/>
                <a:gd name="connsiteY200" fmla="*/ 4848 h 10000"/>
                <a:gd name="connsiteX201" fmla="*/ 9484 w 10000"/>
                <a:gd name="connsiteY201" fmla="*/ 4848 h 10000"/>
                <a:gd name="connsiteX202" fmla="*/ 9484 w 10000"/>
                <a:gd name="connsiteY202" fmla="*/ 4848 h 10000"/>
                <a:gd name="connsiteX203" fmla="*/ 9484 w 10000"/>
                <a:gd name="connsiteY203" fmla="*/ 4848 h 10000"/>
                <a:gd name="connsiteX204" fmla="*/ 9580 w 10000"/>
                <a:gd name="connsiteY204" fmla="*/ 4836 h 10000"/>
                <a:gd name="connsiteX205" fmla="*/ 9668 w 10000"/>
                <a:gd name="connsiteY205" fmla="*/ 4798 h 10000"/>
                <a:gd name="connsiteX206" fmla="*/ 9738 w 10000"/>
                <a:gd name="connsiteY206" fmla="*/ 4747 h 10000"/>
                <a:gd name="connsiteX207" fmla="*/ 9799 w 10000"/>
                <a:gd name="connsiteY207" fmla="*/ 4659 h 10000"/>
                <a:gd name="connsiteX208" fmla="*/ 9799 w 10000"/>
                <a:gd name="connsiteY208" fmla="*/ 4659 h 10000"/>
                <a:gd name="connsiteX209" fmla="*/ 9799 w 10000"/>
                <a:gd name="connsiteY209" fmla="*/ 4659 h 10000"/>
                <a:gd name="connsiteX210" fmla="*/ 9799 w 10000"/>
                <a:gd name="connsiteY210" fmla="*/ 4659 h 10000"/>
                <a:gd name="connsiteX211" fmla="*/ 9799 w 10000"/>
                <a:gd name="connsiteY211" fmla="*/ 4659 h 10000"/>
                <a:gd name="connsiteX212" fmla="*/ 9799 w 10000"/>
                <a:gd name="connsiteY212" fmla="*/ 4659 h 10000"/>
                <a:gd name="connsiteX213" fmla="*/ 9816 w 10000"/>
                <a:gd name="connsiteY213" fmla="*/ 4659 h 10000"/>
                <a:gd name="connsiteX214" fmla="*/ 9816 w 10000"/>
                <a:gd name="connsiteY214" fmla="*/ 4659 h 10000"/>
                <a:gd name="connsiteX215" fmla="*/ 9816 w 10000"/>
                <a:gd name="connsiteY215" fmla="*/ 4659 h 10000"/>
                <a:gd name="connsiteX216" fmla="*/ 9816 w 10000"/>
                <a:gd name="connsiteY216" fmla="*/ 4659 h 10000"/>
                <a:gd name="connsiteX217" fmla="*/ 9816 w 10000"/>
                <a:gd name="connsiteY217" fmla="*/ 4646 h 10000"/>
                <a:gd name="connsiteX218" fmla="*/ 9816 w 10000"/>
                <a:gd name="connsiteY218" fmla="*/ 4646 h 10000"/>
                <a:gd name="connsiteX219" fmla="*/ 9816 w 10000"/>
                <a:gd name="connsiteY219" fmla="*/ 4646 h 10000"/>
                <a:gd name="connsiteX220" fmla="*/ 9816 w 10000"/>
                <a:gd name="connsiteY220" fmla="*/ 4646 h 10000"/>
                <a:gd name="connsiteX221" fmla="*/ 9816 w 10000"/>
                <a:gd name="connsiteY221" fmla="*/ 4646 h 10000"/>
                <a:gd name="connsiteX222" fmla="*/ 9816 w 10000"/>
                <a:gd name="connsiteY222" fmla="*/ 4646 h 10000"/>
                <a:gd name="connsiteX223" fmla="*/ 9816 w 10000"/>
                <a:gd name="connsiteY223" fmla="*/ 4646 h 10000"/>
                <a:gd name="connsiteX224" fmla="*/ 9816 w 10000"/>
                <a:gd name="connsiteY224" fmla="*/ 4646 h 10000"/>
                <a:gd name="connsiteX225" fmla="*/ 9816 w 10000"/>
                <a:gd name="connsiteY225" fmla="*/ 4646 h 10000"/>
                <a:gd name="connsiteX226" fmla="*/ 9816 w 10000"/>
                <a:gd name="connsiteY226" fmla="*/ 4646 h 10000"/>
                <a:gd name="connsiteX227" fmla="*/ 9843 w 10000"/>
                <a:gd name="connsiteY227" fmla="*/ 4583 h 10000"/>
                <a:gd name="connsiteX228" fmla="*/ 9886 w 10000"/>
                <a:gd name="connsiteY228" fmla="*/ 4495 h 10000"/>
                <a:gd name="connsiteX229" fmla="*/ 9921 w 10000"/>
                <a:gd name="connsiteY229" fmla="*/ 4369 h 10000"/>
                <a:gd name="connsiteX230" fmla="*/ 9948 w 10000"/>
                <a:gd name="connsiteY230" fmla="*/ 4217 h 10000"/>
                <a:gd name="connsiteX231" fmla="*/ 9983 w 10000"/>
                <a:gd name="connsiteY231" fmla="*/ 4040 h 10000"/>
                <a:gd name="connsiteX232" fmla="*/ 10000 w 10000"/>
                <a:gd name="connsiteY232" fmla="*/ 3851 h 10000"/>
                <a:gd name="connsiteX233" fmla="*/ 10000 w 10000"/>
                <a:gd name="connsiteY233" fmla="*/ 3649 h 10000"/>
                <a:gd name="connsiteX234" fmla="*/ 10000 w 10000"/>
                <a:gd name="connsiteY234" fmla="*/ 3460 h 10000"/>
                <a:gd name="connsiteX235" fmla="*/ 9983 w 10000"/>
                <a:gd name="connsiteY235" fmla="*/ 3258 h 10000"/>
                <a:gd name="connsiteX236" fmla="*/ 9939 w 10000"/>
                <a:gd name="connsiteY236" fmla="*/ 3068 h 10000"/>
                <a:gd name="connsiteX237" fmla="*/ 9886 w 10000"/>
                <a:gd name="connsiteY237" fmla="*/ 2904 h 10000"/>
                <a:gd name="connsiteX238" fmla="*/ 9843 w 10000"/>
                <a:gd name="connsiteY238" fmla="*/ 2816 h 10000"/>
                <a:gd name="connsiteX239" fmla="*/ 9799 w 10000"/>
                <a:gd name="connsiteY239" fmla="*/ 2753 h 10000"/>
                <a:gd name="connsiteX240" fmla="*/ 9755 w 10000"/>
                <a:gd name="connsiteY240" fmla="*/ 2677 h 10000"/>
                <a:gd name="connsiteX241" fmla="*/ 9694 w 10000"/>
                <a:gd name="connsiteY241" fmla="*/ 2614 h 10000"/>
                <a:gd name="connsiteX242" fmla="*/ 9633 w 10000"/>
                <a:gd name="connsiteY242" fmla="*/ 2551 h 10000"/>
                <a:gd name="connsiteX243" fmla="*/ 9571 w 10000"/>
                <a:gd name="connsiteY243" fmla="*/ 2500 h 10000"/>
                <a:gd name="connsiteX244" fmla="*/ 9484 w 10000"/>
                <a:gd name="connsiteY244" fmla="*/ 2475 h 10000"/>
                <a:gd name="connsiteX245" fmla="*/ 9396 w 10000"/>
                <a:gd name="connsiteY245" fmla="*/ 2449 h 10000"/>
                <a:gd name="connsiteX246" fmla="*/ 9300 w 10000"/>
                <a:gd name="connsiteY246" fmla="*/ 2424 h 10000"/>
                <a:gd name="connsiteX247" fmla="*/ 9195 w 10000"/>
                <a:gd name="connsiteY247" fmla="*/ 2424 h 10000"/>
                <a:gd name="connsiteX248" fmla="*/ 9195 w 10000"/>
                <a:gd name="connsiteY248" fmla="*/ 2424 h 10000"/>
                <a:gd name="connsiteX249" fmla="*/ 9195 w 10000"/>
                <a:gd name="connsiteY249" fmla="*/ 2424 h 10000"/>
                <a:gd name="connsiteX250" fmla="*/ 9195 w 10000"/>
                <a:gd name="connsiteY250" fmla="*/ 2424 h 10000"/>
                <a:gd name="connsiteX251" fmla="*/ 9195 w 10000"/>
                <a:gd name="connsiteY251" fmla="*/ 2424 h 10000"/>
                <a:gd name="connsiteX252" fmla="*/ 9195 w 10000"/>
                <a:gd name="connsiteY252" fmla="*/ 2424 h 10000"/>
                <a:gd name="connsiteX253" fmla="*/ 9081 w 10000"/>
                <a:gd name="connsiteY253" fmla="*/ 2424 h 10000"/>
                <a:gd name="connsiteX254" fmla="*/ 8941 w 10000"/>
                <a:gd name="connsiteY254" fmla="*/ 2462 h 10000"/>
                <a:gd name="connsiteX255" fmla="*/ 8801 w 10000"/>
                <a:gd name="connsiteY255" fmla="*/ 2487 h 10000"/>
                <a:gd name="connsiteX256" fmla="*/ 8644 w 10000"/>
                <a:gd name="connsiteY256" fmla="*/ 2551 h 10000"/>
                <a:gd name="connsiteX257" fmla="*/ 8644 w 10000"/>
                <a:gd name="connsiteY257" fmla="*/ 2551 h 10000"/>
                <a:gd name="connsiteX258" fmla="*/ 8635 w 10000"/>
                <a:gd name="connsiteY258" fmla="*/ 2551 h 10000"/>
                <a:gd name="connsiteX259" fmla="*/ 8635 w 10000"/>
                <a:gd name="connsiteY259" fmla="*/ 2551 h 10000"/>
                <a:gd name="connsiteX260" fmla="*/ 8626 w 10000"/>
                <a:gd name="connsiteY260" fmla="*/ 2551 h 10000"/>
                <a:gd name="connsiteX261" fmla="*/ 8626 w 10000"/>
                <a:gd name="connsiteY261" fmla="*/ 2551 h 10000"/>
                <a:gd name="connsiteX262" fmla="*/ 8443 w 10000"/>
                <a:gd name="connsiteY262" fmla="*/ 2614 h 10000"/>
                <a:gd name="connsiteX263" fmla="*/ 8276 w 10000"/>
                <a:gd name="connsiteY263" fmla="*/ 2664 h 10000"/>
                <a:gd name="connsiteX264" fmla="*/ 8110 w 10000"/>
                <a:gd name="connsiteY264" fmla="*/ 2689 h 10000"/>
                <a:gd name="connsiteX265" fmla="*/ 7979 w 10000"/>
                <a:gd name="connsiteY265" fmla="*/ 2689 h 10000"/>
                <a:gd name="connsiteX266" fmla="*/ 7979 w 10000"/>
                <a:gd name="connsiteY266" fmla="*/ 2689 h 10000"/>
                <a:gd name="connsiteX267" fmla="*/ 7979 w 10000"/>
                <a:gd name="connsiteY267" fmla="*/ 2689 h 10000"/>
                <a:gd name="connsiteX268" fmla="*/ 7979 w 10000"/>
                <a:gd name="connsiteY268" fmla="*/ 2689 h 10000"/>
                <a:gd name="connsiteX269" fmla="*/ 7979 w 10000"/>
                <a:gd name="connsiteY269" fmla="*/ 2689 h 10000"/>
                <a:gd name="connsiteX270" fmla="*/ 7979 w 10000"/>
                <a:gd name="connsiteY270" fmla="*/ 2689 h 10000"/>
                <a:gd name="connsiteX271" fmla="*/ 7979 w 10000"/>
                <a:gd name="connsiteY271" fmla="*/ 2689 h 10000"/>
                <a:gd name="connsiteX272" fmla="*/ 7979 w 10000"/>
                <a:gd name="connsiteY272" fmla="*/ 2689 h 10000"/>
                <a:gd name="connsiteX273" fmla="*/ 7848 w 10000"/>
                <a:gd name="connsiteY273" fmla="*/ 2689 h 10000"/>
                <a:gd name="connsiteX274" fmla="*/ 7743 w 10000"/>
                <a:gd name="connsiteY274" fmla="*/ 2677 h 10000"/>
                <a:gd name="connsiteX275" fmla="*/ 7638 w 10000"/>
                <a:gd name="connsiteY275" fmla="*/ 2626 h 10000"/>
                <a:gd name="connsiteX276" fmla="*/ 7542 w 10000"/>
                <a:gd name="connsiteY276" fmla="*/ 2601 h 10000"/>
                <a:gd name="connsiteX277" fmla="*/ 7454 w 10000"/>
                <a:gd name="connsiteY277" fmla="*/ 2538 h 10000"/>
                <a:gd name="connsiteX278" fmla="*/ 7375 w 10000"/>
                <a:gd name="connsiteY278" fmla="*/ 2475 h 10000"/>
                <a:gd name="connsiteX279" fmla="*/ 7297 w 10000"/>
                <a:gd name="connsiteY279" fmla="*/ 2399 h 10000"/>
                <a:gd name="connsiteX280" fmla="*/ 7235 w 10000"/>
                <a:gd name="connsiteY280" fmla="*/ 2323 h 10000"/>
                <a:gd name="connsiteX281" fmla="*/ 7174 w 10000"/>
                <a:gd name="connsiteY281" fmla="*/ 2235 h 10000"/>
                <a:gd name="connsiteX282" fmla="*/ 7113 w 10000"/>
                <a:gd name="connsiteY282" fmla="*/ 2134 h 10000"/>
                <a:gd name="connsiteX283" fmla="*/ 7008 w 10000"/>
                <a:gd name="connsiteY283" fmla="*/ 1944 h 10000"/>
                <a:gd name="connsiteX284" fmla="*/ 6929 w 10000"/>
                <a:gd name="connsiteY284" fmla="*/ 1730 h 10000"/>
                <a:gd name="connsiteX285" fmla="*/ 6850 w 10000"/>
                <a:gd name="connsiteY285" fmla="*/ 1515 h 10000"/>
                <a:gd name="connsiteX286" fmla="*/ 6850 w 10000"/>
                <a:gd name="connsiteY286" fmla="*/ 1515 h 10000"/>
                <a:gd name="connsiteX287" fmla="*/ 6842 w 10000"/>
                <a:gd name="connsiteY287" fmla="*/ 1490 h 10000"/>
                <a:gd name="connsiteX288" fmla="*/ 6842 w 10000"/>
                <a:gd name="connsiteY288" fmla="*/ 1490 h 10000"/>
                <a:gd name="connsiteX289" fmla="*/ 6842 w 10000"/>
                <a:gd name="connsiteY289" fmla="*/ 1477 h 10000"/>
                <a:gd name="connsiteX290" fmla="*/ 6842 w 10000"/>
                <a:gd name="connsiteY290" fmla="*/ 1477 h 10000"/>
                <a:gd name="connsiteX291" fmla="*/ 6842 w 10000"/>
                <a:gd name="connsiteY291" fmla="*/ 1477 h 10000"/>
                <a:gd name="connsiteX292" fmla="*/ 6798 w 10000"/>
                <a:gd name="connsiteY292" fmla="*/ 1338 h 10000"/>
                <a:gd name="connsiteX293" fmla="*/ 6780 w 10000"/>
                <a:gd name="connsiteY293" fmla="*/ 1162 h 10000"/>
                <a:gd name="connsiteX294" fmla="*/ 6754 w 10000"/>
                <a:gd name="connsiteY294" fmla="*/ 947 h 10000"/>
                <a:gd name="connsiteX295" fmla="*/ 6754 w 10000"/>
                <a:gd name="connsiteY295" fmla="*/ 720 h 10000"/>
                <a:gd name="connsiteX296" fmla="*/ 6754 w 10000"/>
                <a:gd name="connsiteY296" fmla="*/ 720 h 10000"/>
                <a:gd name="connsiteX297" fmla="*/ 6763 w 10000"/>
                <a:gd name="connsiteY297" fmla="*/ 366 h 10000"/>
                <a:gd name="connsiteX298" fmla="*/ 6789 w 10000"/>
                <a:gd name="connsiteY298"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51 w 10000"/>
                <a:gd name="connsiteY185" fmla="*/ 4255 h 10000"/>
                <a:gd name="connsiteX186" fmla="*/ 8495 w 10000"/>
                <a:gd name="connsiteY186" fmla="*/ 4268 h 10000"/>
                <a:gd name="connsiteX187" fmla="*/ 8495 w 10000"/>
                <a:gd name="connsiteY187" fmla="*/ 4268 h 10000"/>
                <a:gd name="connsiteX188" fmla="*/ 8495 w 10000"/>
                <a:gd name="connsiteY188" fmla="*/ 4280 h 10000"/>
                <a:gd name="connsiteX189" fmla="*/ 8495 w 10000"/>
                <a:gd name="connsiteY189" fmla="*/ 4280 h 10000"/>
                <a:gd name="connsiteX190" fmla="*/ 8495 w 10000"/>
                <a:gd name="connsiteY190" fmla="*/ 4280 h 10000"/>
                <a:gd name="connsiteX191" fmla="*/ 8836 w 10000"/>
                <a:gd name="connsiteY191" fmla="*/ 4545 h 10000"/>
                <a:gd name="connsiteX192" fmla="*/ 8976 w 10000"/>
                <a:gd name="connsiteY192" fmla="*/ 4646 h 10000"/>
                <a:gd name="connsiteX193" fmla="*/ 9099 w 10000"/>
                <a:gd name="connsiteY193" fmla="*/ 4722 h 10000"/>
                <a:gd name="connsiteX194" fmla="*/ 9204 w 10000"/>
                <a:gd name="connsiteY194" fmla="*/ 4785 h 10000"/>
                <a:gd name="connsiteX195" fmla="*/ 9300 w 10000"/>
                <a:gd name="connsiteY195" fmla="*/ 4823 h 10000"/>
                <a:gd name="connsiteX196" fmla="*/ 9388 w 10000"/>
                <a:gd name="connsiteY196" fmla="*/ 4848 h 10000"/>
                <a:gd name="connsiteX197" fmla="*/ 9466 w 10000"/>
                <a:gd name="connsiteY197" fmla="*/ 4848 h 10000"/>
                <a:gd name="connsiteX198" fmla="*/ 9466 w 10000"/>
                <a:gd name="connsiteY198" fmla="*/ 4848 h 10000"/>
                <a:gd name="connsiteX199" fmla="*/ 9484 w 10000"/>
                <a:gd name="connsiteY199" fmla="*/ 4848 h 10000"/>
                <a:gd name="connsiteX200" fmla="*/ 9484 w 10000"/>
                <a:gd name="connsiteY200" fmla="*/ 4848 h 10000"/>
                <a:gd name="connsiteX201" fmla="*/ 9484 w 10000"/>
                <a:gd name="connsiteY201" fmla="*/ 4848 h 10000"/>
                <a:gd name="connsiteX202" fmla="*/ 9484 w 10000"/>
                <a:gd name="connsiteY202" fmla="*/ 4848 h 10000"/>
                <a:gd name="connsiteX203" fmla="*/ 9580 w 10000"/>
                <a:gd name="connsiteY203" fmla="*/ 4836 h 10000"/>
                <a:gd name="connsiteX204" fmla="*/ 9668 w 10000"/>
                <a:gd name="connsiteY204" fmla="*/ 4798 h 10000"/>
                <a:gd name="connsiteX205" fmla="*/ 9738 w 10000"/>
                <a:gd name="connsiteY205" fmla="*/ 4747 h 10000"/>
                <a:gd name="connsiteX206" fmla="*/ 9799 w 10000"/>
                <a:gd name="connsiteY206" fmla="*/ 4659 h 10000"/>
                <a:gd name="connsiteX207" fmla="*/ 9799 w 10000"/>
                <a:gd name="connsiteY207" fmla="*/ 4659 h 10000"/>
                <a:gd name="connsiteX208" fmla="*/ 9799 w 10000"/>
                <a:gd name="connsiteY208" fmla="*/ 4659 h 10000"/>
                <a:gd name="connsiteX209" fmla="*/ 9799 w 10000"/>
                <a:gd name="connsiteY209" fmla="*/ 4659 h 10000"/>
                <a:gd name="connsiteX210" fmla="*/ 9799 w 10000"/>
                <a:gd name="connsiteY210" fmla="*/ 4659 h 10000"/>
                <a:gd name="connsiteX211" fmla="*/ 9799 w 10000"/>
                <a:gd name="connsiteY211" fmla="*/ 4659 h 10000"/>
                <a:gd name="connsiteX212" fmla="*/ 9816 w 10000"/>
                <a:gd name="connsiteY212" fmla="*/ 4659 h 10000"/>
                <a:gd name="connsiteX213" fmla="*/ 9816 w 10000"/>
                <a:gd name="connsiteY213" fmla="*/ 4659 h 10000"/>
                <a:gd name="connsiteX214" fmla="*/ 9816 w 10000"/>
                <a:gd name="connsiteY214" fmla="*/ 4659 h 10000"/>
                <a:gd name="connsiteX215" fmla="*/ 9816 w 10000"/>
                <a:gd name="connsiteY215" fmla="*/ 4659 h 10000"/>
                <a:gd name="connsiteX216" fmla="*/ 9816 w 10000"/>
                <a:gd name="connsiteY216" fmla="*/ 4646 h 10000"/>
                <a:gd name="connsiteX217" fmla="*/ 9816 w 10000"/>
                <a:gd name="connsiteY217" fmla="*/ 4646 h 10000"/>
                <a:gd name="connsiteX218" fmla="*/ 9816 w 10000"/>
                <a:gd name="connsiteY218" fmla="*/ 4646 h 10000"/>
                <a:gd name="connsiteX219" fmla="*/ 9816 w 10000"/>
                <a:gd name="connsiteY219" fmla="*/ 4646 h 10000"/>
                <a:gd name="connsiteX220" fmla="*/ 9816 w 10000"/>
                <a:gd name="connsiteY220" fmla="*/ 4646 h 10000"/>
                <a:gd name="connsiteX221" fmla="*/ 9816 w 10000"/>
                <a:gd name="connsiteY221" fmla="*/ 4646 h 10000"/>
                <a:gd name="connsiteX222" fmla="*/ 9816 w 10000"/>
                <a:gd name="connsiteY222" fmla="*/ 4646 h 10000"/>
                <a:gd name="connsiteX223" fmla="*/ 9816 w 10000"/>
                <a:gd name="connsiteY223" fmla="*/ 4646 h 10000"/>
                <a:gd name="connsiteX224" fmla="*/ 9816 w 10000"/>
                <a:gd name="connsiteY224" fmla="*/ 4646 h 10000"/>
                <a:gd name="connsiteX225" fmla="*/ 9816 w 10000"/>
                <a:gd name="connsiteY225" fmla="*/ 4646 h 10000"/>
                <a:gd name="connsiteX226" fmla="*/ 9843 w 10000"/>
                <a:gd name="connsiteY226" fmla="*/ 4583 h 10000"/>
                <a:gd name="connsiteX227" fmla="*/ 9886 w 10000"/>
                <a:gd name="connsiteY227" fmla="*/ 4495 h 10000"/>
                <a:gd name="connsiteX228" fmla="*/ 9921 w 10000"/>
                <a:gd name="connsiteY228" fmla="*/ 4369 h 10000"/>
                <a:gd name="connsiteX229" fmla="*/ 9948 w 10000"/>
                <a:gd name="connsiteY229" fmla="*/ 4217 h 10000"/>
                <a:gd name="connsiteX230" fmla="*/ 9983 w 10000"/>
                <a:gd name="connsiteY230" fmla="*/ 4040 h 10000"/>
                <a:gd name="connsiteX231" fmla="*/ 10000 w 10000"/>
                <a:gd name="connsiteY231" fmla="*/ 3851 h 10000"/>
                <a:gd name="connsiteX232" fmla="*/ 10000 w 10000"/>
                <a:gd name="connsiteY232" fmla="*/ 3649 h 10000"/>
                <a:gd name="connsiteX233" fmla="*/ 10000 w 10000"/>
                <a:gd name="connsiteY233" fmla="*/ 3460 h 10000"/>
                <a:gd name="connsiteX234" fmla="*/ 9983 w 10000"/>
                <a:gd name="connsiteY234" fmla="*/ 3258 h 10000"/>
                <a:gd name="connsiteX235" fmla="*/ 9939 w 10000"/>
                <a:gd name="connsiteY235" fmla="*/ 3068 h 10000"/>
                <a:gd name="connsiteX236" fmla="*/ 9886 w 10000"/>
                <a:gd name="connsiteY236" fmla="*/ 2904 h 10000"/>
                <a:gd name="connsiteX237" fmla="*/ 9843 w 10000"/>
                <a:gd name="connsiteY237" fmla="*/ 2816 h 10000"/>
                <a:gd name="connsiteX238" fmla="*/ 9799 w 10000"/>
                <a:gd name="connsiteY238" fmla="*/ 2753 h 10000"/>
                <a:gd name="connsiteX239" fmla="*/ 9755 w 10000"/>
                <a:gd name="connsiteY239" fmla="*/ 2677 h 10000"/>
                <a:gd name="connsiteX240" fmla="*/ 9694 w 10000"/>
                <a:gd name="connsiteY240" fmla="*/ 2614 h 10000"/>
                <a:gd name="connsiteX241" fmla="*/ 9633 w 10000"/>
                <a:gd name="connsiteY241" fmla="*/ 2551 h 10000"/>
                <a:gd name="connsiteX242" fmla="*/ 9571 w 10000"/>
                <a:gd name="connsiteY242" fmla="*/ 2500 h 10000"/>
                <a:gd name="connsiteX243" fmla="*/ 9484 w 10000"/>
                <a:gd name="connsiteY243" fmla="*/ 2475 h 10000"/>
                <a:gd name="connsiteX244" fmla="*/ 9396 w 10000"/>
                <a:gd name="connsiteY244" fmla="*/ 2449 h 10000"/>
                <a:gd name="connsiteX245" fmla="*/ 9300 w 10000"/>
                <a:gd name="connsiteY245" fmla="*/ 2424 h 10000"/>
                <a:gd name="connsiteX246" fmla="*/ 9195 w 10000"/>
                <a:gd name="connsiteY246" fmla="*/ 2424 h 10000"/>
                <a:gd name="connsiteX247" fmla="*/ 9195 w 10000"/>
                <a:gd name="connsiteY247" fmla="*/ 2424 h 10000"/>
                <a:gd name="connsiteX248" fmla="*/ 9195 w 10000"/>
                <a:gd name="connsiteY248" fmla="*/ 2424 h 10000"/>
                <a:gd name="connsiteX249" fmla="*/ 9195 w 10000"/>
                <a:gd name="connsiteY249" fmla="*/ 2424 h 10000"/>
                <a:gd name="connsiteX250" fmla="*/ 9195 w 10000"/>
                <a:gd name="connsiteY250" fmla="*/ 2424 h 10000"/>
                <a:gd name="connsiteX251" fmla="*/ 9195 w 10000"/>
                <a:gd name="connsiteY251" fmla="*/ 2424 h 10000"/>
                <a:gd name="connsiteX252" fmla="*/ 9081 w 10000"/>
                <a:gd name="connsiteY252" fmla="*/ 2424 h 10000"/>
                <a:gd name="connsiteX253" fmla="*/ 8941 w 10000"/>
                <a:gd name="connsiteY253" fmla="*/ 2462 h 10000"/>
                <a:gd name="connsiteX254" fmla="*/ 8801 w 10000"/>
                <a:gd name="connsiteY254" fmla="*/ 2487 h 10000"/>
                <a:gd name="connsiteX255" fmla="*/ 8644 w 10000"/>
                <a:gd name="connsiteY255" fmla="*/ 2551 h 10000"/>
                <a:gd name="connsiteX256" fmla="*/ 8644 w 10000"/>
                <a:gd name="connsiteY256" fmla="*/ 2551 h 10000"/>
                <a:gd name="connsiteX257" fmla="*/ 8635 w 10000"/>
                <a:gd name="connsiteY257" fmla="*/ 2551 h 10000"/>
                <a:gd name="connsiteX258" fmla="*/ 8635 w 10000"/>
                <a:gd name="connsiteY258" fmla="*/ 2551 h 10000"/>
                <a:gd name="connsiteX259" fmla="*/ 8626 w 10000"/>
                <a:gd name="connsiteY259" fmla="*/ 2551 h 10000"/>
                <a:gd name="connsiteX260" fmla="*/ 8626 w 10000"/>
                <a:gd name="connsiteY260" fmla="*/ 2551 h 10000"/>
                <a:gd name="connsiteX261" fmla="*/ 8443 w 10000"/>
                <a:gd name="connsiteY261" fmla="*/ 2614 h 10000"/>
                <a:gd name="connsiteX262" fmla="*/ 8276 w 10000"/>
                <a:gd name="connsiteY262" fmla="*/ 2664 h 10000"/>
                <a:gd name="connsiteX263" fmla="*/ 8110 w 10000"/>
                <a:gd name="connsiteY263" fmla="*/ 2689 h 10000"/>
                <a:gd name="connsiteX264" fmla="*/ 7979 w 10000"/>
                <a:gd name="connsiteY264" fmla="*/ 2689 h 10000"/>
                <a:gd name="connsiteX265" fmla="*/ 7979 w 10000"/>
                <a:gd name="connsiteY265" fmla="*/ 2689 h 10000"/>
                <a:gd name="connsiteX266" fmla="*/ 7979 w 10000"/>
                <a:gd name="connsiteY266" fmla="*/ 2689 h 10000"/>
                <a:gd name="connsiteX267" fmla="*/ 7979 w 10000"/>
                <a:gd name="connsiteY267" fmla="*/ 2689 h 10000"/>
                <a:gd name="connsiteX268" fmla="*/ 7979 w 10000"/>
                <a:gd name="connsiteY268" fmla="*/ 2689 h 10000"/>
                <a:gd name="connsiteX269" fmla="*/ 7979 w 10000"/>
                <a:gd name="connsiteY269" fmla="*/ 2689 h 10000"/>
                <a:gd name="connsiteX270" fmla="*/ 7979 w 10000"/>
                <a:gd name="connsiteY270" fmla="*/ 2689 h 10000"/>
                <a:gd name="connsiteX271" fmla="*/ 7979 w 10000"/>
                <a:gd name="connsiteY271" fmla="*/ 2689 h 10000"/>
                <a:gd name="connsiteX272" fmla="*/ 7848 w 10000"/>
                <a:gd name="connsiteY272" fmla="*/ 2689 h 10000"/>
                <a:gd name="connsiteX273" fmla="*/ 7743 w 10000"/>
                <a:gd name="connsiteY273" fmla="*/ 2677 h 10000"/>
                <a:gd name="connsiteX274" fmla="*/ 7638 w 10000"/>
                <a:gd name="connsiteY274" fmla="*/ 2626 h 10000"/>
                <a:gd name="connsiteX275" fmla="*/ 7542 w 10000"/>
                <a:gd name="connsiteY275" fmla="*/ 2601 h 10000"/>
                <a:gd name="connsiteX276" fmla="*/ 7454 w 10000"/>
                <a:gd name="connsiteY276" fmla="*/ 2538 h 10000"/>
                <a:gd name="connsiteX277" fmla="*/ 7375 w 10000"/>
                <a:gd name="connsiteY277" fmla="*/ 2475 h 10000"/>
                <a:gd name="connsiteX278" fmla="*/ 7297 w 10000"/>
                <a:gd name="connsiteY278" fmla="*/ 2399 h 10000"/>
                <a:gd name="connsiteX279" fmla="*/ 7235 w 10000"/>
                <a:gd name="connsiteY279" fmla="*/ 2323 h 10000"/>
                <a:gd name="connsiteX280" fmla="*/ 7174 w 10000"/>
                <a:gd name="connsiteY280" fmla="*/ 2235 h 10000"/>
                <a:gd name="connsiteX281" fmla="*/ 7113 w 10000"/>
                <a:gd name="connsiteY281" fmla="*/ 2134 h 10000"/>
                <a:gd name="connsiteX282" fmla="*/ 7008 w 10000"/>
                <a:gd name="connsiteY282" fmla="*/ 1944 h 10000"/>
                <a:gd name="connsiteX283" fmla="*/ 6929 w 10000"/>
                <a:gd name="connsiteY283" fmla="*/ 1730 h 10000"/>
                <a:gd name="connsiteX284" fmla="*/ 6850 w 10000"/>
                <a:gd name="connsiteY284" fmla="*/ 1515 h 10000"/>
                <a:gd name="connsiteX285" fmla="*/ 6850 w 10000"/>
                <a:gd name="connsiteY285" fmla="*/ 1515 h 10000"/>
                <a:gd name="connsiteX286" fmla="*/ 6842 w 10000"/>
                <a:gd name="connsiteY286" fmla="*/ 1490 h 10000"/>
                <a:gd name="connsiteX287" fmla="*/ 6842 w 10000"/>
                <a:gd name="connsiteY287" fmla="*/ 1490 h 10000"/>
                <a:gd name="connsiteX288" fmla="*/ 6842 w 10000"/>
                <a:gd name="connsiteY288" fmla="*/ 1477 h 10000"/>
                <a:gd name="connsiteX289" fmla="*/ 6842 w 10000"/>
                <a:gd name="connsiteY289" fmla="*/ 1477 h 10000"/>
                <a:gd name="connsiteX290" fmla="*/ 6842 w 10000"/>
                <a:gd name="connsiteY290" fmla="*/ 1477 h 10000"/>
                <a:gd name="connsiteX291" fmla="*/ 6798 w 10000"/>
                <a:gd name="connsiteY291" fmla="*/ 1338 h 10000"/>
                <a:gd name="connsiteX292" fmla="*/ 6780 w 10000"/>
                <a:gd name="connsiteY292" fmla="*/ 1162 h 10000"/>
                <a:gd name="connsiteX293" fmla="*/ 6754 w 10000"/>
                <a:gd name="connsiteY293" fmla="*/ 947 h 10000"/>
                <a:gd name="connsiteX294" fmla="*/ 6754 w 10000"/>
                <a:gd name="connsiteY294" fmla="*/ 720 h 10000"/>
                <a:gd name="connsiteX295" fmla="*/ 6754 w 10000"/>
                <a:gd name="connsiteY295" fmla="*/ 720 h 10000"/>
                <a:gd name="connsiteX296" fmla="*/ 6763 w 10000"/>
                <a:gd name="connsiteY296" fmla="*/ 366 h 10000"/>
                <a:gd name="connsiteX297" fmla="*/ 6789 w 10000"/>
                <a:gd name="connsiteY297"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51 w 10000"/>
                <a:gd name="connsiteY185" fmla="*/ 4255 h 10000"/>
                <a:gd name="connsiteX186" fmla="*/ 8495 w 10000"/>
                <a:gd name="connsiteY186" fmla="*/ 4268 h 10000"/>
                <a:gd name="connsiteX187" fmla="*/ 8495 w 10000"/>
                <a:gd name="connsiteY187" fmla="*/ 4268 h 10000"/>
                <a:gd name="connsiteX188" fmla="*/ 8495 w 10000"/>
                <a:gd name="connsiteY188" fmla="*/ 4280 h 10000"/>
                <a:gd name="connsiteX189" fmla="*/ 8495 w 10000"/>
                <a:gd name="connsiteY189" fmla="*/ 4280 h 10000"/>
                <a:gd name="connsiteX190" fmla="*/ 8836 w 10000"/>
                <a:gd name="connsiteY190" fmla="*/ 4545 h 10000"/>
                <a:gd name="connsiteX191" fmla="*/ 8976 w 10000"/>
                <a:gd name="connsiteY191" fmla="*/ 4646 h 10000"/>
                <a:gd name="connsiteX192" fmla="*/ 9099 w 10000"/>
                <a:gd name="connsiteY192" fmla="*/ 4722 h 10000"/>
                <a:gd name="connsiteX193" fmla="*/ 9204 w 10000"/>
                <a:gd name="connsiteY193" fmla="*/ 4785 h 10000"/>
                <a:gd name="connsiteX194" fmla="*/ 9300 w 10000"/>
                <a:gd name="connsiteY194" fmla="*/ 4823 h 10000"/>
                <a:gd name="connsiteX195" fmla="*/ 9388 w 10000"/>
                <a:gd name="connsiteY195" fmla="*/ 4848 h 10000"/>
                <a:gd name="connsiteX196" fmla="*/ 9466 w 10000"/>
                <a:gd name="connsiteY196" fmla="*/ 4848 h 10000"/>
                <a:gd name="connsiteX197" fmla="*/ 9466 w 10000"/>
                <a:gd name="connsiteY197" fmla="*/ 4848 h 10000"/>
                <a:gd name="connsiteX198" fmla="*/ 9484 w 10000"/>
                <a:gd name="connsiteY198" fmla="*/ 4848 h 10000"/>
                <a:gd name="connsiteX199" fmla="*/ 9484 w 10000"/>
                <a:gd name="connsiteY199" fmla="*/ 4848 h 10000"/>
                <a:gd name="connsiteX200" fmla="*/ 9484 w 10000"/>
                <a:gd name="connsiteY200" fmla="*/ 4848 h 10000"/>
                <a:gd name="connsiteX201" fmla="*/ 9484 w 10000"/>
                <a:gd name="connsiteY201" fmla="*/ 4848 h 10000"/>
                <a:gd name="connsiteX202" fmla="*/ 9580 w 10000"/>
                <a:gd name="connsiteY202" fmla="*/ 4836 h 10000"/>
                <a:gd name="connsiteX203" fmla="*/ 9668 w 10000"/>
                <a:gd name="connsiteY203" fmla="*/ 4798 h 10000"/>
                <a:gd name="connsiteX204" fmla="*/ 9738 w 10000"/>
                <a:gd name="connsiteY204" fmla="*/ 4747 h 10000"/>
                <a:gd name="connsiteX205" fmla="*/ 9799 w 10000"/>
                <a:gd name="connsiteY205" fmla="*/ 4659 h 10000"/>
                <a:gd name="connsiteX206" fmla="*/ 9799 w 10000"/>
                <a:gd name="connsiteY206" fmla="*/ 4659 h 10000"/>
                <a:gd name="connsiteX207" fmla="*/ 9799 w 10000"/>
                <a:gd name="connsiteY207" fmla="*/ 4659 h 10000"/>
                <a:gd name="connsiteX208" fmla="*/ 9799 w 10000"/>
                <a:gd name="connsiteY208" fmla="*/ 4659 h 10000"/>
                <a:gd name="connsiteX209" fmla="*/ 9799 w 10000"/>
                <a:gd name="connsiteY209" fmla="*/ 4659 h 10000"/>
                <a:gd name="connsiteX210" fmla="*/ 9799 w 10000"/>
                <a:gd name="connsiteY210" fmla="*/ 4659 h 10000"/>
                <a:gd name="connsiteX211" fmla="*/ 9816 w 10000"/>
                <a:gd name="connsiteY211" fmla="*/ 4659 h 10000"/>
                <a:gd name="connsiteX212" fmla="*/ 9816 w 10000"/>
                <a:gd name="connsiteY212" fmla="*/ 4659 h 10000"/>
                <a:gd name="connsiteX213" fmla="*/ 9816 w 10000"/>
                <a:gd name="connsiteY213" fmla="*/ 4659 h 10000"/>
                <a:gd name="connsiteX214" fmla="*/ 9816 w 10000"/>
                <a:gd name="connsiteY214" fmla="*/ 4659 h 10000"/>
                <a:gd name="connsiteX215" fmla="*/ 9816 w 10000"/>
                <a:gd name="connsiteY215" fmla="*/ 4646 h 10000"/>
                <a:gd name="connsiteX216" fmla="*/ 9816 w 10000"/>
                <a:gd name="connsiteY216" fmla="*/ 4646 h 10000"/>
                <a:gd name="connsiteX217" fmla="*/ 9816 w 10000"/>
                <a:gd name="connsiteY217" fmla="*/ 4646 h 10000"/>
                <a:gd name="connsiteX218" fmla="*/ 9816 w 10000"/>
                <a:gd name="connsiteY218" fmla="*/ 4646 h 10000"/>
                <a:gd name="connsiteX219" fmla="*/ 9816 w 10000"/>
                <a:gd name="connsiteY219" fmla="*/ 4646 h 10000"/>
                <a:gd name="connsiteX220" fmla="*/ 9816 w 10000"/>
                <a:gd name="connsiteY220" fmla="*/ 4646 h 10000"/>
                <a:gd name="connsiteX221" fmla="*/ 9816 w 10000"/>
                <a:gd name="connsiteY221" fmla="*/ 4646 h 10000"/>
                <a:gd name="connsiteX222" fmla="*/ 9816 w 10000"/>
                <a:gd name="connsiteY222" fmla="*/ 4646 h 10000"/>
                <a:gd name="connsiteX223" fmla="*/ 9816 w 10000"/>
                <a:gd name="connsiteY223" fmla="*/ 4646 h 10000"/>
                <a:gd name="connsiteX224" fmla="*/ 9816 w 10000"/>
                <a:gd name="connsiteY224" fmla="*/ 4646 h 10000"/>
                <a:gd name="connsiteX225" fmla="*/ 9843 w 10000"/>
                <a:gd name="connsiteY225" fmla="*/ 4583 h 10000"/>
                <a:gd name="connsiteX226" fmla="*/ 9886 w 10000"/>
                <a:gd name="connsiteY226" fmla="*/ 4495 h 10000"/>
                <a:gd name="connsiteX227" fmla="*/ 9921 w 10000"/>
                <a:gd name="connsiteY227" fmla="*/ 4369 h 10000"/>
                <a:gd name="connsiteX228" fmla="*/ 9948 w 10000"/>
                <a:gd name="connsiteY228" fmla="*/ 4217 h 10000"/>
                <a:gd name="connsiteX229" fmla="*/ 9983 w 10000"/>
                <a:gd name="connsiteY229" fmla="*/ 4040 h 10000"/>
                <a:gd name="connsiteX230" fmla="*/ 10000 w 10000"/>
                <a:gd name="connsiteY230" fmla="*/ 3851 h 10000"/>
                <a:gd name="connsiteX231" fmla="*/ 10000 w 10000"/>
                <a:gd name="connsiteY231" fmla="*/ 3649 h 10000"/>
                <a:gd name="connsiteX232" fmla="*/ 10000 w 10000"/>
                <a:gd name="connsiteY232" fmla="*/ 3460 h 10000"/>
                <a:gd name="connsiteX233" fmla="*/ 9983 w 10000"/>
                <a:gd name="connsiteY233" fmla="*/ 3258 h 10000"/>
                <a:gd name="connsiteX234" fmla="*/ 9939 w 10000"/>
                <a:gd name="connsiteY234" fmla="*/ 3068 h 10000"/>
                <a:gd name="connsiteX235" fmla="*/ 9886 w 10000"/>
                <a:gd name="connsiteY235" fmla="*/ 2904 h 10000"/>
                <a:gd name="connsiteX236" fmla="*/ 9843 w 10000"/>
                <a:gd name="connsiteY236" fmla="*/ 2816 h 10000"/>
                <a:gd name="connsiteX237" fmla="*/ 9799 w 10000"/>
                <a:gd name="connsiteY237" fmla="*/ 2753 h 10000"/>
                <a:gd name="connsiteX238" fmla="*/ 9755 w 10000"/>
                <a:gd name="connsiteY238" fmla="*/ 2677 h 10000"/>
                <a:gd name="connsiteX239" fmla="*/ 9694 w 10000"/>
                <a:gd name="connsiteY239" fmla="*/ 2614 h 10000"/>
                <a:gd name="connsiteX240" fmla="*/ 9633 w 10000"/>
                <a:gd name="connsiteY240" fmla="*/ 2551 h 10000"/>
                <a:gd name="connsiteX241" fmla="*/ 9571 w 10000"/>
                <a:gd name="connsiteY241" fmla="*/ 2500 h 10000"/>
                <a:gd name="connsiteX242" fmla="*/ 9484 w 10000"/>
                <a:gd name="connsiteY242" fmla="*/ 2475 h 10000"/>
                <a:gd name="connsiteX243" fmla="*/ 9396 w 10000"/>
                <a:gd name="connsiteY243" fmla="*/ 2449 h 10000"/>
                <a:gd name="connsiteX244" fmla="*/ 9300 w 10000"/>
                <a:gd name="connsiteY244" fmla="*/ 2424 h 10000"/>
                <a:gd name="connsiteX245" fmla="*/ 9195 w 10000"/>
                <a:gd name="connsiteY245" fmla="*/ 2424 h 10000"/>
                <a:gd name="connsiteX246" fmla="*/ 9195 w 10000"/>
                <a:gd name="connsiteY246" fmla="*/ 2424 h 10000"/>
                <a:gd name="connsiteX247" fmla="*/ 9195 w 10000"/>
                <a:gd name="connsiteY247" fmla="*/ 2424 h 10000"/>
                <a:gd name="connsiteX248" fmla="*/ 9195 w 10000"/>
                <a:gd name="connsiteY248" fmla="*/ 2424 h 10000"/>
                <a:gd name="connsiteX249" fmla="*/ 9195 w 10000"/>
                <a:gd name="connsiteY249" fmla="*/ 2424 h 10000"/>
                <a:gd name="connsiteX250" fmla="*/ 9195 w 10000"/>
                <a:gd name="connsiteY250" fmla="*/ 2424 h 10000"/>
                <a:gd name="connsiteX251" fmla="*/ 9081 w 10000"/>
                <a:gd name="connsiteY251" fmla="*/ 2424 h 10000"/>
                <a:gd name="connsiteX252" fmla="*/ 8941 w 10000"/>
                <a:gd name="connsiteY252" fmla="*/ 2462 h 10000"/>
                <a:gd name="connsiteX253" fmla="*/ 8801 w 10000"/>
                <a:gd name="connsiteY253" fmla="*/ 2487 h 10000"/>
                <a:gd name="connsiteX254" fmla="*/ 8644 w 10000"/>
                <a:gd name="connsiteY254" fmla="*/ 2551 h 10000"/>
                <a:gd name="connsiteX255" fmla="*/ 8644 w 10000"/>
                <a:gd name="connsiteY255" fmla="*/ 2551 h 10000"/>
                <a:gd name="connsiteX256" fmla="*/ 8635 w 10000"/>
                <a:gd name="connsiteY256" fmla="*/ 2551 h 10000"/>
                <a:gd name="connsiteX257" fmla="*/ 8635 w 10000"/>
                <a:gd name="connsiteY257" fmla="*/ 2551 h 10000"/>
                <a:gd name="connsiteX258" fmla="*/ 8626 w 10000"/>
                <a:gd name="connsiteY258" fmla="*/ 2551 h 10000"/>
                <a:gd name="connsiteX259" fmla="*/ 8626 w 10000"/>
                <a:gd name="connsiteY259" fmla="*/ 2551 h 10000"/>
                <a:gd name="connsiteX260" fmla="*/ 8443 w 10000"/>
                <a:gd name="connsiteY260" fmla="*/ 2614 h 10000"/>
                <a:gd name="connsiteX261" fmla="*/ 8276 w 10000"/>
                <a:gd name="connsiteY261" fmla="*/ 2664 h 10000"/>
                <a:gd name="connsiteX262" fmla="*/ 8110 w 10000"/>
                <a:gd name="connsiteY262" fmla="*/ 2689 h 10000"/>
                <a:gd name="connsiteX263" fmla="*/ 7979 w 10000"/>
                <a:gd name="connsiteY263" fmla="*/ 2689 h 10000"/>
                <a:gd name="connsiteX264" fmla="*/ 7979 w 10000"/>
                <a:gd name="connsiteY264" fmla="*/ 2689 h 10000"/>
                <a:gd name="connsiteX265" fmla="*/ 7979 w 10000"/>
                <a:gd name="connsiteY265" fmla="*/ 2689 h 10000"/>
                <a:gd name="connsiteX266" fmla="*/ 7979 w 10000"/>
                <a:gd name="connsiteY266" fmla="*/ 2689 h 10000"/>
                <a:gd name="connsiteX267" fmla="*/ 7979 w 10000"/>
                <a:gd name="connsiteY267" fmla="*/ 2689 h 10000"/>
                <a:gd name="connsiteX268" fmla="*/ 7979 w 10000"/>
                <a:gd name="connsiteY268" fmla="*/ 2689 h 10000"/>
                <a:gd name="connsiteX269" fmla="*/ 7979 w 10000"/>
                <a:gd name="connsiteY269" fmla="*/ 2689 h 10000"/>
                <a:gd name="connsiteX270" fmla="*/ 7979 w 10000"/>
                <a:gd name="connsiteY270" fmla="*/ 2689 h 10000"/>
                <a:gd name="connsiteX271" fmla="*/ 7848 w 10000"/>
                <a:gd name="connsiteY271" fmla="*/ 2689 h 10000"/>
                <a:gd name="connsiteX272" fmla="*/ 7743 w 10000"/>
                <a:gd name="connsiteY272" fmla="*/ 2677 h 10000"/>
                <a:gd name="connsiteX273" fmla="*/ 7638 w 10000"/>
                <a:gd name="connsiteY273" fmla="*/ 2626 h 10000"/>
                <a:gd name="connsiteX274" fmla="*/ 7542 w 10000"/>
                <a:gd name="connsiteY274" fmla="*/ 2601 h 10000"/>
                <a:gd name="connsiteX275" fmla="*/ 7454 w 10000"/>
                <a:gd name="connsiteY275" fmla="*/ 2538 h 10000"/>
                <a:gd name="connsiteX276" fmla="*/ 7375 w 10000"/>
                <a:gd name="connsiteY276" fmla="*/ 2475 h 10000"/>
                <a:gd name="connsiteX277" fmla="*/ 7297 w 10000"/>
                <a:gd name="connsiteY277" fmla="*/ 2399 h 10000"/>
                <a:gd name="connsiteX278" fmla="*/ 7235 w 10000"/>
                <a:gd name="connsiteY278" fmla="*/ 2323 h 10000"/>
                <a:gd name="connsiteX279" fmla="*/ 7174 w 10000"/>
                <a:gd name="connsiteY279" fmla="*/ 2235 h 10000"/>
                <a:gd name="connsiteX280" fmla="*/ 7113 w 10000"/>
                <a:gd name="connsiteY280" fmla="*/ 2134 h 10000"/>
                <a:gd name="connsiteX281" fmla="*/ 7008 w 10000"/>
                <a:gd name="connsiteY281" fmla="*/ 1944 h 10000"/>
                <a:gd name="connsiteX282" fmla="*/ 6929 w 10000"/>
                <a:gd name="connsiteY282" fmla="*/ 1730 h 10000"/>
                <a:gd name="connsiteX283" fmla="*/ 6850 w 10000"/>
                <a:gd name="connsiteY283" fmla="*/ 1515 h 10000"/>
                <a:gd name="connsiteX284" fmla="*/ 6850 w 10000"/>
                <a:gd name="connsiteY284" fmla="*/ 1515 h 10000"/>
                <a:gd name="connsiteX285" fmla="*/ 6842 w 10000"/>
                <a:gd name="connsiteY285" fmla="*/ 1490 h 10000"/>
                <a:gd name="connsiteX286" fmla="*/ 6842 w 10000"/>
                <a:gd name="connsiteY286" fmla="*/ 1490 h 10000"/>
                <a:gd name="connsiteX287" fmla="*/ 6842 w 10000"/>
                <a:gd name="connsiteY287" fmla="*/ 1477 h 10000"/>
                <a:gd name="connsiteX288" fmla="*/ 6842 w 10000"/>
                <a:gd name="connsiteY288" fmla="*/ 1477 h 10000"/>
                <a:gd name="connsiteX289" fmla="*/ 6842 w 10000"/>
                <a:gd name="connsiteY289" fmla="*/ 1477 h 10000"/>
                <a:gd name="connsiteX290" fmla="*/ 6798 w 10000"/>
                <a:gd name="connsiteY290" fmla="*/ 1338 h 10000"/>
                <a:gd name="connsiteX291" fmla="*/ 6780 w 10000"/>
                <a:gd name="connsiteY291" fmla="*/ 1162 h 10000"/>
                <a:gd name="connsiteX292" fmla="*/ 6754 w 10000"/>
                <a:gd name="connsiteY292" fmla="*/ 947 h 10000"/>
                <a:gd name="connsiteX293" fmla="*/ 6754 w 10000"/>
                <a:gd name="connsiteY293" fmla="*/ 720 h 10000"/>
                <a:gd name="connsiteX294" fmla="*/ 6754 w 10000"/>
                <a:gd name="connsiteY294" fmla="*/ 720 h 10000"/>
                <a:gd name="connsiteX295" fmla="*/ 6763 w 10000"/>
                <a:gd name="connsiteY295" fmla="*/ 366 h 10000"/>
                <a:gd name="connsiteX296" fmla="*/ 6789 w 10000"/>
                <a:gd name="connsiteY296"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51 w 10000"/>
                <a:gd name="connsiteY185" fmla="*/ 4255 h 10000"/>
                <a:gd name="connsiteX186" fmla="*/ 8495 w 10000"/>
                <a:gd name="connsiteY186" fmla="*/ 4268 h 10000"/>
                <a:gd name="connsiteX187" fmla="*/ 8495 w 10000"/>
                <a:gd name="connsiteY187" fmla="*/ 4268 h 10000"/>
                <a:gd name="connsiteX188" fmla="*/ 8495 w 10000"/>
                <a:gd name="connsiteY188" fmla="*/ 4280 h 10000"/>
                <a:gd name="connsiteX189" fmla="*/ 8495 w 10000"/>
                <a:gd name="connsiteY189" fmla="*/ 4280 h 10000"/>
                <a:gd name="connsiteX190" fmla="*/ 8836 w 10000"/>
                <a:gd name="connsiteY190" fmla="*/ 4545 h 10000"/>
                <a:gd name="connsiteX191" fmla="*/ 8976 w 10000"/>
                <a:gd name="connsiteY191" fmla="*/ 4646 h 10000"/>
                <a:gd name="connsiteX192" fmla="*/ 9099 w 10000"/>
                <a:gd name="connsiteY192" fmla="*/ 4722 h 10000"/>
                <a:gd name="connsiteX193" fmla="*/ 9204 w 10000"/>
                <a:gd name="connsiteY193" fmla="*/ 4785 h 10000"/>
                <a:gd name="connsiteX194" fmla="*/ 9300 w 10000"/>
                <a:gd name="connsiteY194" fmla="*/ 4823 h 10000"/>
                <a:gd name="connsiteX195" fmla="*/ 9388 w 10000"/>
                <a:gd name="connsiteY195" fmla="*/ 4848 h 10000"/>
                <a:gd name="connsiteX196" fmla="*/ 9466 w 10000"/>
                <a:gd name="connsiteY196" fmla="*/ 4848 h 10000"/>
                <a:gd name="connsiteX197" fmla="*/ 9466 w 10000"/>
                <a:gd name="connsiteY197" fmla="*/ 4848 h 10000"/>
                <a:gd name="connsiteX198" fmla="*/ 9484 w 10000"/>
                <a:gd name="connsiteY198" fmla="*/ 4848 h 10000"/>
                <a:gd name="connsiteX199" fmla="*/ 9484 w 10000"/>
                <a:gd name="connsiteY199" fmla="*/ 4848 h 10000"/>
                <a:gd name="connsiteX200" fmla="*/ 9484 w 10000"/>
                <a:gd name="connsiteY200" fmla="*/ 4848 h 10000"/>
                <a:gd name="connsiteX201" fmla="*/ 9484 w 10000"/>
                <a:gd name="connsiteY201" fmla="*/ 4848 h 10000"/>
                <a:gd name="connsiteX202" fmla="*/ 9580 w 10000"/>
                <a:gd name="connsiteY202" fmla="*/ 4836 h 10000"/>
                <a:gd name="connsiteX203" fmla="*/ 9668 w 10000"/>
                <a:gd name="connsiteY203" fmla="*/ 4798 h 10000"/>
                <a:gd name="connsiteX204" fmla="*/ 9738 w 10000"/>
                <a:gd name="connsiteY204" fmla="*/ 4747 h 10000"/>
                <a:gd name="connsiteX205" fmla="*/ 9799 w 10000"/>
                <a:gd name="connsiteY205" fmla="*/ 4659 h 10000"/>
                <a:gd name="connsiteX206" fmla="*/ 9799 w 10000"/>
                <a:gd name="connsiteY206" fmla="*/ 4659 h 10000"/>
                <a:gd name="connsiteX207" fmla="*/ 9799 w 10000"/>
                <a:gd name="connsiteY207" fmla="*/ 4659 h 10000"/>
                <a:gd name="connsiteX208" fmla="*/ 9799 w 10000"/>
                <a:gd name="connsiteY208" fmla="*/ 4659 h 10000"/>
                <a:gd name="connsiteX209" fmla="*/ 9799 w 10000"/>
                <a:gd name="connsiteY209" fmla="*/ 4659 h 10000"/>
                <a:gd name="connsiteX210" fmla="*/ 9799 w 10000"/>
                <a:gd name="connsiteY210" fmla="*/ 4659 h 10000"/>
                <a:gd name="connsiteX211" fmla="*/ 9816 w 10000"/>
                <a:gd name="connsiteY211" fmla="*/ 4659 h 10000"/>
                <a:gd name="connsiteX212" fmla="*/ 9816 w 10000"/>
                <a:gd name="connsiteY212" fmla="*/ 4659 h 10000"/>
                <a:gd name="connsiteX213" fmla="*/ 9816 w 10000"/>
                <a:gd name="connsiteY213" fmla="*/ 4659 h 10000"/>
                <a:gd name="connsiteX214" fmla="*/ 9816 w 10000"/>
                <a:gd name="connsiteY214" fmla="*/ 4659 h 10000"/>
                <a:gd name="connsiteX215" fmla="*/ 9816 w 10000"/>
                <a:gd name="connsiteY215" fmla="*/ 4646 h 10000"/>
                <a:gd name="connsiteX216" fmla="*/ 9816 w 10000"/>
                <a:gd name="connsiteY216" fmla="*/ 4646 h 10000"/>
                <a:gd name="connsiteX217" fmla="*/ 9816 w 10000"/>
                <a:gd name="connsiteY217" fmla="*/ 4646 h 10000"/>
                <a:gd name="connsiteX218" fmla="*/ 9816 w 10000"/>
                <a:gd name="connsiteY218" fmla="*/ 4646 h 10000"/>
                <a:gd name="connsiteX219" fmla="*/ 9816 w 10000"/>
                <a:gd name="connsiteY219" fmla="*/ 4646 h 10000"/>
                <a:gd name="connsiteX220" fmla="*/ 9816 w 10000"/>
                <a:gd name="connsiteY220" fmla="*/ 4646 h 10000"/>
                <a:gd name="connsiteX221" fmla="*/ 9816 w 10000"/>
                <a:gd name="connsiteY221" fmla="*/ 4646 h 10000"/>
                <a:gd name="connsiteX222" fmla="*/ 9816 w 10000"/>
                <a:gd name="connsiteY222" fmla="*/ 4646 h 10000"/>
                <a:gd name="connsiteX223" fmla="*/ 9816 w 10000"/>
                <a:gd name="connsiteY223" fmla="*/ 4646 h 10000"/>
                <a:gd name="connsiteX224" fmla="*/ 9816 w 10000"/>
                <a:gd name="connsiteY224" fmla="*/ 4646 h 10000"/>
                <a:gd name="connsiteX225" fmla="*/ 9843 w 10000"/>
                <a:gd name="connsiteY225" fmla="*/ 4583 h 10000"/>
                <a:gd name="connsiteX226" fmla="*/ 9886 w 10000"/>
                <a:gd name="connsiteY226" fmla="*/ 4495 h 10000"/>
                <a:gd name="connsiteX227" fmla="*/ 9921 w 10000"/>
                <a:gd name="connsiteY227" fmla="*/ 4369 h 10000"/>
                <a:gd name="connsiteX228" fmla="*/ 9948 w 10000"/>
                <a:gd name="connsiteY228" fmla="*/ 4217 h 10000"/>
                <a:gd name="connsiteX229" fmla="*/ 9983 w 10000"/>
                <a:gd name="connsiteY229" fmla="*/ 4040 h 10000"/>
                <a:gd name="connsiteX230" fmla="*/ 10000 w 10000"/>
                <a:gd name="connsiteY230" fmla="*/ 3851 h 10000"/>
                <a:gd name="connsiteX231" fmla="*/ 10000 w 10000"/>
                <a:gd name="connsiteY231" fmla="*/ 3649 h 10000"/>
                <a:gd name="connsiteX232" fmla="*/ 10000 w 10000"/>
                <a:gd name="connsiteY232" fmla="*/ 3460 h 10000"/>
                <a:gd name="connsiteX233" fmla="*/ 9983 w 10000"/>
                <a:gd name="connsiteY233" fmla="*/ 3258 h 10000"/>
                <a:gd name="connsiteX234" fmla="*/ 9939 w 10000"/>
                <a:gd name="connsiteY234" fmla="*/ 3068 h 10000"/>
                <a:gd name="connsiteX235" fmla="*/ 9886 w 10000"/>
                <a:gd name="connsiteY235" fmla="*/ 2904 h 10000"/>
                <a:gd name="connsiteX236" fmla="*/ 9843 w 10000"/>
                <a:gd name="connsiteY236" fmla="*/ 2816 h 10000"/>
                <a:gd name="connsiteX237" fmla="*/ 9799 w 10000"/>
                <a:gd name="connsiteY237" fmla="*/ 2753 h 10000"/>
                <a:gd name="connsiteX238" fmla="*/ 9755 w 10000"/>
                <a:gd name="connsiteY238" fmla="*/ 2677 h 10000"/>
                <a:gd name="connsiteX239" fmla="*/ 9694 w 10000"/>
                <a:gd name="connsiteY239" fmla="*/ 2614 h 10000"/>
                <a:gd name="connsiteX240" fmla="*/ 9633 w 10000"/>
                <a:gd name="connsiteY240" fmla="*/ 2551 h 10000"/>
                <a:gd name="connsiteX241" fmla="*/ 9571 w 10000"/>
                <a:gd name="connsiteY241" fmla="*/ 2500 h 10000"/>
                <a:gd name="connsiteX242" fmla="*/ 9484 w 10000"/>
                <a:gd name="connsiteY242" fmla="*/ 2475 h 10000"/>
                <a:gd name="connsiteX243" fmla="*/ 9396 w 10000"/>
                <a:gd name="connsiteY243" fmla="*/ 2449 h 10000"/>
                <a:gd name="connsiteX244" fmla="*/ 9300 w 10000"/>
                <a:gd name="connsiteY244" fmla="*/ 2424 h 10000"/>
                <a:gd name="connsiteX245" fmla="*/ 9195 w 10000"/>
                <a:gd name="connsiteY245" fmla="*/ 2424 h 10000"/>
                <a:gd name="connsiteX246" fmla="*/ 9195 w 10000"/>
                <a:gd name="connsiteY246" fmla="*/ 2424 h 10000"/>
                <a:gd name="connsiteX247" fmla="*/ 9195 w 10000"/>
                <a:gd name="connsiteY247" fmla="*/ 2424 h 10000"/>
                <a:gd name="connsiteX248" fmla="*/ 9195 w 10000"/>
                <a:gd name="connsiteY248" fmla="*/ 2424 h 10000"/>
                <a:gd name="connsiteX249" fmla="*/ 9195 w 10000"/>
                <a:gd name="connsiteY249" fmla="*/ 2424 h 10000"/>
                <a:gd name="connsiteX250" fmla="*/ 9195 w 10000"/>
                <a:gd name="connsiteY250" fmla="*/ 2424 h 10000"/>
                <a:gd name="connsiteX251" fmla="*/ 9081 w 10000"/>
                <a:gd name="connsiteY251" fmla="*/ 2424 h 10000"/>
                <a:gd name="connsiteX252" fmla="*/ 8941 w 10000"/>
                <a:gd name="connsiteY252" fmla="*/ 2462 h 10000"/>
                <a:gd name="connsiteX253" fmla="*/ 8801 w 10000"/>
                <a:gd name="connsiteY253" fmla="*/ 2487 h 10000"/>
                <a:gd name="connsiteX254" fmla="*/ 8644 w 10000"/>
                <a:gd name="connsiteY254" fmla="*/ 2551 h 10000"/>
                <a:gd name="connsiteX255" fmla="*/ 8644 w 10000"/>
                <a:gd name="connsiteY255" fmla="*/ 2551 h 10000"/>
                <a:gd name="connsiteX256" fmla="*/ 8635 w 10000"/>
                <a:gd name="connsiteY256" fmla="*/ 2551 h 10000"/>
                <a:gd name="connsiteX257" fmla="*/ 8635 w 10000"/>
                <a:gd name="connsiteY257" fmla="*/ 2551 h 10000"/>
                <a:gd name="connsiteX258" fmla="*/ 8626 w 10000"/>
                <a:gd name="connsiteY258" fmla="*/ 2551 h 10000"/>
                <a:gd name="connsiteX259" fmla="*/ 8626 w 10000"/>
                <a:gd name="connsiteY259" fmla="*/ 2551 h 10000"/>
                <a:gd name="connsiteX260" fmla="*/ 8443 w 10000"/>
                <a:gd name="connsiteY260" fmla="*/ 2614 h 10000"/>
                <a:gd name="connsiteX261" fmla="*/ 8276 w 10000"/>
                <a:gd name="connsiteY261" fmla="*/ 2664 h 10000"/>
                <a:gd name="connsiteX262" fmla="*/ 8110 w 10000"/>
                <a:gd name="connsiteY262" fmla="*/ 2689 h 10000"/>
                <a:gd name="connsiteX263" fmla="*/ 7979 w 10000"/>
                <a:gd name="connsiteY263" fmla="*/ 2689 h 10000"/>
                <a:gd name="connsiteX264" fmla="*/ 7979 w 10000"/>
                <a:gd name="connsiteY264" fmla="*/ 2689 h 10000"/>
                <a:gd name="connsiteX265" fmla="*/ 7979 w 10000"/>
                <a:gd name="connsiteY265" fmla="*/ 2689 h 10000"/>
                <a:gd name="connsiteX266" fmla="*/ 7979 w 10000"/>
                <a:gd name="connsiteY266" fmla="*/ 2689 h 10000"/>
                <a:gd name="connsiteX267" fmla="*/ 7979 w 10000"/>
                <a:gd name="connsiteY267" fmla="*/ 2689 h 10000"/>
                <a:gd name="connsiteX268" fmla="*/ 7979 w 10000"/>
                <a:gd name="connsiteY268" fmla="*/ 2689 h 10000"/>
                <a:gd name="connsiteX269" fmla="*/ 7979 w 10000"/>
                <a:gd name="connsiteY269" fmla="*/ 2689 h 10000"/>
                <a:gd name="connsiteX270" fmla="*/ 7979 w 10000"/>
                <a:gd name="connsiteY270" fmla="*/ 2689 h 10000"/>
                <a:gd name="connsiteX271" fmla="*/ 7848 w 10000"/>
                <a:gd name="connsiteY271" fmla="*/ 2689 h 10000"/>
                <a:gd name="connsiteX272" fmla="*/ 7743 w 10000"/>
                <a:gd name="connsiteY272" fmla="*/ 2677 h 10000"/>
                <a:gd name="connsiteX273" fmla="*/ 7638 w 10000"/>
                <a:gd name="connsiteY273" fmla="*/ 2626 h 10000"/>
                <a:gd name="connsiteX274" fmla="*/ 7542 w 10000"/>
                <a:gd name="connsiteY274" fmla="*/ 2601 h 10000"/>
                <a:gd name="connsiteX275" fmla="*/ 7454 w 10000"/>
                <a:gd name="connsiteY275" fmla="*/ 2538 h 10000"/>
                <a:gd name="connsiteX276" fmla="*/ 7375 w 10000"/>
                <a:gd name="connsiteY276" fmla="*/ 2475 h 10000"/>
                <a:gd name="connsiteX277" fmla="*/ 7297 w 10000"/>
                <a:gd name="connsiteY277" fmla="*/ 2399 h 10000"/>
                <a:gd name="connsiteX278" fmla="*/ 7235 w 10000"/>
                <a:gd name="connsiteY278" fmla="*/ 2323 h 10000"/>
                <a:gd name="connsiteX279" fmla="*/ 7174 w 10000"/>
                <a:gd name="connsiteY279" fmla="*/ 2235 h 10000"/>
                <a:gd name="connsiteX280" fmla="*/ 7113 w 10000"/>
                <a:gd name="connsiteY280" fmla="*/ 2134 h 10000"/>
                <a:gd name="connsiteX281" fmla="*/ 7008 w 10000"/>
                <a:gd name="connsiteY281" fmla="*/ 1944 h 10000"/>
                <a:gd name="connsiteX282" fmla="*/ 6929 w 10000"/>
                <a:gd name="connsiteY282" fmla="*/ 1730 h 10000"/>
                <a:gd name="connsiteX283" fmla="*/ 6850 w 10000"/>
                <a:gd name="connsiteY283" fmla="*/ 1515 h 10000"/>
                <a:gd name="connsiteX284" fmla="*/ 6850 w 10000"/>
                <a:gd name="connsiteY284" fmla="*/ 1515 h 10000"/>
                <a:gd name="connsiteX285" fmla="*/ 6842 w 10000"/>
                <a:gd name="connsiteY285" fmla="*/ 1490 h 10000"/>
                <a:gd name="connsiteX286" fmla="*/ 6842 w 10000"/>
                <a:gd name="connsiteY286" fmla="*/ 1490 h 10000"/>
                <a:gd name="connsiteX287" fmla="*/ 6842 w 10000"/>
                <a:gd name="connsiteY287" fmla="*/ 1477 h 10000"/>
                <a:gd name="connsiteX288" fmla="*/ 6842 w 10000"/>
                <a:gd name="connsiteY288" fmla="*/ 1477 h 10000"/>
                <a:gd name="connsiteX289" fmla="*/ 6842 w 10000"/>
                <a:gd name="connsiteY289" fmla="*/ 1477 h 10000"/>
                <a:gd name="connsiteX290" fmla="*/ 6798 w 10000"/>
                <a:gd name="connsiteY290" fmla="*/ 1338 h 10000"/>
                <a:gd name="connsiteX291" fmla="*/ 6780 w 10000"/>
                <a:gd name="connsiteY291" fmla="*/ 1162 h 10000"/>
                <a:gd name="connsiteX292" fmla="*/ 6754 w 10000"/>
                <a:gd name="connsiteY292" fmla="*/ 947 h 10000"/>
                <a:gd name="connsiteX293" fmla="*/ 6754 w 10000"/>
                <a:gd name="connsiteY293" fmla="*/ 720 h 10000"/>
                <a:gd name="connsiteX294" fmla="*/ 6754 w 10000"/>
                <a:gd name="connsiteY294" fmla="*/ 720 h 10000"/>
                <a:gd name="connsiteX295" fmla="*/ 6763 w 10000"/>
                <a:gd name="connsiteY295" fmla="*/ 366 h 10000"/>
                <a:gd name="connsiteX296" fmla="*/ 6789 w 10000"/>
                <a:gd name="connsiteY296"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51 w 10000"/>
                <a:gd name="connsiteY185" fmla="*/ 4255 h 10000"/>
                <a:gd name="connsiteX186" fmla="*/ 8495 w 10000"/>
                <a:gd name="connsiteY186" fmla="*/ 4268 h 10000"/>
                <a:gd name="connsiteX187" fmla="*/ 8495 w 10000"/>
                <a:gd name="connsiteY187" fmla="*/ 4268 h 10000"/>
                <a:gd name="connsiteX188" fmla="*/ 8495 w 10000"/>
                <a:gd name="connsiteY188" fmla="*/ 4280 h 10000"/>
                <a:gd name="connsiteX189" fmla="*/ 8495 w 10000"/>
                <a:gd name="connsiteY189" fmla="*/ 4280 h 10000"/>
                <a:gd name="connsiteX190" fmla="*/ 8836 w 10000"/>
                <a:gd name="connsiteY190" fmla="*/ 4545 h 10000"/>
                <a:gd name="connsiteX191" fmla="*/ 8976 w 10000"/>
                <a:gd name="connsiteY191" fmla="*/ 4646 h 10000"/>
                <a:gd name="connsiteX192" fmla="*/ 9099 w 10000"/>
                <a:gd name="connsiteY192" fmla="*/ 4722 h 10000"/>
                <a:gd name="connsiteX193" fmla="*/ 9204 w 10000"/>
                <a:gd name="connsiteY193" fmla="*/ 4785 h 10000"/>
                <a:gd name="connsiteX194" fmla="*/ 9300 w 10000"/>
                <a:gd name="connsiteY194" fmla="*/ 4823 h 10000"/>
                <a:gd name="connsiteX195" fmla="*/ 9388 w 10000"/>
                <a:gd name="connsiteY195" fmla="*/ 4848 h 10000"/>
                <a:gd name="connsiteX196" fmla="*/ 9466 w 10000"/>
                <a:gd name="connsiteY196" fmla="*/ 4848 h 10000"/>
                <a:gd name="connsiteX197" fmla="*/ 9466 w 10000"/>
                <a:gd name="connsiteY197" fmla="*/ 4848 h 10000"/>
                <a:gd name="connsiteX198" fmla="*/ 9484 w 10000"/>
                <a:gd name="connsiteY198" fmla="*/ 4848 h 10000"/>
                <a:gd name="connsiteX199" fmla="*/ 9484 w 10000"/>
                <a:gd name="connsiteY199" fmla="*/ 4848 h 10000"/>
                <a:gd name="connsiteX200" fmla="*/ 9484 w 10000"/>
                <a:gd name="connsiteY200" fmla="*/ 4848 h 10000"/>
                <a:gd name="connsiteX201" fmla="*/ 9484 w 10000"/>
                <a:gd name="connsiteY201" fmla="*/ 4848 h 10000"/>
                <a:gd name="connsiteX202" fmla="*/ 9580 w 10000"/>
                <a:gd name="connsiteY202" fmla="*/ 4836 h 10000"/>
                <a:gd name="connsiteX203" fmla="*/ 9668 w 10000"/>
                <a:gd name="connsiteY203" fmla="*/ 4798 h 10000"/>
                <a:gd name="connsiteX204" fmla="*/ 9738 w 10000"/>
                <a:gd name="connsiteY204" fmla="*/ 4747 h 10000"/>
                <a:gd name="connsiteX205" fmla="*/ 9799 w 10000"/>
                <a:gd name="connsiteY205" fmla="*/ 4659 h 10000"/>
                <a:gd name="connsiteX206" fmla="*/ 9799 w 10000"/>
                <a:gd name="connsiteY206" fmla="*/ 4659 h 10000"/>
                <a:gd name="connsiteX207" fmla="*/ 9799 w 10000"/>
                <a:gd name="connsiteY207" fmla="*/ 4659 h 10000"/>
                <a:gd name="connsiteX208" fmla="*/ 9799 w 10000"/>
                <a:gd name="connsiteY208" fmla="*/ 4659 h 10000"/>
                <a:gd name="connsiteX209" fmla="*/ 9799 w 10000"/>
                <a:gd name="connsiteY209" fmla="*/ 4659 h 10000"/>
                <a:gd name="connsiteX210" fmla="*/ 9799 w 10000"/>
                <a:gd name="connsiteY210" fmla="*/ 4659 h 10000"/>
                <a:gd name="connsiteX211" fmla="*/ 9816 w 10000"/>
                <a:gd name="connsiteY211" fmla="*/ 4659 h 10000"/>
                <a:gd name="connsiteX212" fmla="*/ 9816 w 10000"/>
                <a:gd name="connsiteY212" fmla="*/ 4659 h 10000"/>
                <a:gd name="connsiteX213" fmla="*/ 9816 w 10000"/>
                <a:gd name="connsiteY213" fmla="*/ 4659 h 10000"/>
                <a:gd name="connsiteX214" fmla="*/ 9816 w 10000"/>
                <a:gd name="connsiteY214" fmla="*/ 4659 h 10000"/>
                <a:gd name="connsiteX215" fmla="*/ 9816 w 10000"/>
                <a:gd name="connsiteY215" fmla="*/ 4646 h 10000"/>
                <a:gd name="connsiteX216" fmla="*/ 9816 w 10000"/>
                <a:gd name="connsiteY216" fmla="*/ 4646 h 10000"/>
                <a:gd name="connsiteX217" fmla="*/ 9816 w 10000"/>
                <a:gd name="connsiteY217" fmla="*/ 4646 h 10000"/>
                <a:gd name="connsiteX218" fmla="*/ 9816 w 10000"/>
                <a:gd name="connsiteY218" fmla="*/ 4646 h 10000"/>
                <a:gd name="connsiteX219" fmla="*/ 9816 w 10000"/>
                <a:gd name="connsiteY219" fmla="*/ 4646 h 10000"/>
                <a:gd name="connsiteX220" fmla="*/ 9816 w 10000"/>
                <a:gd name="connsiteY220" fmla="*/ 4646 h 10000"/>
                <a:gd name="connsiteX221" fmla="*/ 9816 w 10000"/>
                <a:gd name="connsiteY221" fmla="*/ 4646 h 10000"/>
                <a:gd name="connsiteX222" fmla="*/ 9816 w 10000"/>
                <a:gd name="connsiteY222" fmla="*/ 4646 h 10000"/>
                <a:gd name="connsiteX223" fmla="*/ 9816 w 10000"/>
                <a:gd name="connsiteY223" fmla="*/ 4646 h 10000"/>
                <a:gd name="connsiteX224" fmla="*/ 9816 w 10000"/>
                <a:gd name="connsiteY224" fmla="*/ 4646 h 10000"/>
                <a:gd name="connsiteX225" fmla="*/ 9843 w 10000"/>
                <a:gd name="connsiteY225" fmla="*/ 4583 h 10000"/>
                <a:gd name="connsiteX226" fmla="*/ 9886 w 10000"/>
                <a:gd name="connsiteY226" fmla="*/ 4495 h 10000"/>
                <a:gd name="connsiteX227" fmla="*/ 9921 w 10000"/>
                <a:gd name="connsiteY227" fmla="*/ 4369 h 10000"/>
                <a:gd name="connsiteX228" fmla="*/ 9948 w 10000"/>
                <a:gd name="connsiteY228" fmla="*/ 4217 h 10000"/>
                <a:gd name="connsiteX229" fmla="*/ 9983 w 10000"/>
                <a:gd name="connsiteY229" fmla="*/ 4040 h 10000"/>
                <a:gd name="connsiteX230" fmla="*/ 10000 w 10000"/>
                <a:gd name="connsiteY230" fmla="*/ 3851 h 10000"/>
                <a:gd name="connsiteX231" fmla="*/ 10000 w 10000"/>
                <a:gd name="connsiteY231" fmla="*/ 3649 h 10000"/>
                <a:gd name="connsiteX232" fmla="*/ 10000 w 10000"/>
                <a:gd name="connsiteY232" fmla="*/ 3460 h 10000"/>
                <a:gd name="connsiteX233" fmla="*/ 9983 w 10000"/>
                <a:gd name="connsiteY233" fmla="*/ 3258 h 10000"/>
                <a:gd name="connsiteX234" fmla="*/ 9939 w 10000"/>
                <a:gd name="connsiteY234" fmla="*/ 3068 h 10000"/>
                <a:gd name="connsiteX235" fmla="*/ 9886 w 10000"/>
                <a:gd name="connsiteY235" fmla="*/ 2904 h 10000"/>
                <a:gd name="connsiteX236" fmla="*/ 9843 w 10000"/>
                <a:gd name="connsiteY236" fmla="*/ 2816 h 10000"/>
                <a:gd name="connsiteX237" fmla="*/ 9799 w 10000"/>
                <a:gd name="connsiteY237" fmla="*/ 2753 h 10000"/>
                <a:gd name="connsiteX238" fmla="*/ 9755 w 10000"/>
                <a:gd name="connsiteY238" fmla="*/ 2677 h 10000"/>
                <a:gd name="connsiteX239" fmla="*/ 9694 w 10000"/>
                <a:gd name="connsiteY239" fmla="*/ 2614 h 10000"/>
                <a:gd name="connsiteX240" fmla="*/ 9633 w 10000"/>
                <a:gd name="connsiteY240" fmla="*/ 2551 h 10000"/>
                <a:gd name="connsiteX241" fmla="*/ 9571 w 10000"/>
                <a:gd name="connsiteY241" fmla="*/ 2500 h 10000"/>
                <a:gd name="connsiteX242" fmla="*/ 9484 w 10000"/>
                <a:gd name="connsiteY242" fmla="*/ 2475 h 10000"/>
                <a:gd name="connsiteX243" fmla="*/ 9396 w 10000"/>
                <a:gd name="connsiteY243" fmla="*/ 2449 h 10000"/>
                <a:gd name="connsiteX244" fmla="*/ 9300 w 10000"/>
                <a:gd name="connsiteY244" fmla="*/ 2424 h 10000"/>
                <a:gd name="connsiteX245" fmla="*/ 9195 w 10000"/>
                <a:gd name="connsiteY245" fmla="*/ 2424 h 10000"/>
                <a:gd name="connsiteX246" fmla="*/ 9195 w 10000"/>
                <a:gd name="connsiteY246" fmla="*/ 2424 h 10000"/>
                <a:gd name="connsiteX247" fmla="*/ 9195 w 10000"/>
                <a:gd name="connsiteY247" fmla="*/ 2424 h 10000"/>
                <a:gd name="connsiteX248" fmla="*/ 9195 w 10000"/>
                <a:gd name="connsiteY248" fmla="*/ 2424 h 10000"/>
                <a:gd name="connsiteX249" fmla="*/ 9195 w 10000"/>
                <a:gd name="connsiteY249" fmla="*/ 2424 h 10000"/>
                <a:gd name="connsiteX250" fmla="*/ 9195 w 10000"/>
                <a:gd name="connsiteY250" fmla="*/ 2424 h 10000"/>
                <a:gd name="connsiteX251" fmla="*/ 9081 w 10000"/>
                <a:gd name="connsiteY251" fmla="*/ 2424 h 10000"/>
                <a:gd name="connsiteX252" fmla="*/ 8941 w 10000"/>
                <a:gd name="connsiteY252" fmla="*/ 2462 h 10000"/>
                <a:gd name="connsiteX253" fmla="*/ 8801 w 10000"/>
                <a:gd name="connsiteY253" fmla="*/ 2487 h 10000"/>
                <a:gd name="connsiteX254" fmla="*/ 8644 w 10000"/>
                <a:gd name="connsiteY254" fmla="*/ 2551 h 10000"/>
                <a:gd name="connsiteX255" fmla="*/ 8644 w 10000"/>
                <a:gd name="connsiteY255" fmla="*/ 2551 h 10000"/>
                <a:gd name="connsiteX256" fmla="*/ 8635 w 10000"/>
                <a:gd name="connsiteY256" fmla="*/ 2551 h 10000"/>
                <a:gd name="connsiteX257" fmla="*/ 8635 w 10000"/>
                <a:gd name="connsiteY257" fmla="*/ 2551 h 10000"/>
                <a:gd name="connsiteX258" fmla="*/ 8626 w 10000"/>
                <a:gd name="connsiteY258" fmla="*/ 2551 h 10000"/>
                <a:gd name="connsiteX259" fmla="*/ 8626 w 10000"/>
                <a:gd name="connsiteY259" fmla="*/ 2551 h 10000"/>
                <a:gd name="connsiteX260" fmla="*/ 8443 w 10000"/>
                <a:gd name="connsiteY260" fmla="*/ 2614 h 10000"/>
                <a:gd name="connsiteX261" fmla="*/ 8276 w 10000"/>
                <a:gd name="connsiteY261" fmla="*/ 2664 h 10000"/>
                <a:gd name="connsiteX262" fmla="*/ 8110 w 10000"/>
                <a:gd name="connsiteY262" fmla="*/ 2689 h 10000"/>
                <a:gd name="connsiteX263" fmla="*/ 7979 w 10000"/>
                <a:gd name="connsiteY263" fmla="*/ 2689 h 10000"/>
                <a:gd name="connsiteX264" fmla="*/ 7979 w 10000"/>
                <a:gd name="connsiteY264" fmla="*/ 2689 h 10000"/>
                <a:gd name="connsiteX265" fmla="*/ 7979 w 10000"/>
                <a:gd name="connsiteY265" fmla="*/ 2689 h 10000"/>
                <a:gd name="connsiteX266" fmla="*/ 7979 w 10000"/>
                <a:gd name="connsiteY266" fmla="*/ 2689 h 10000"/>
                <a:gd name="connsiteX267" fmla="*/ 7979 w 10000"/>
                <a:gd name="connsiteY267" fmla="*/ 2689 h 10000"/>
                <a:gd name="connsiteX268" fmla="*/ 7979 w 10000"/>
                <a:gd name="connsiteY268" fmla="*/ 2689 h 10000"/>
                <a:gd name="connsiteX269" fmla="*/ 7979 w 10000"/>
                <a:gd name="connsiteY269" fmla="*/ 2689 h 10000"/>
                <a:gd name="connsiteX270" fmla="*/ 7979 w 10000"/>
                <a:gd name="connsiteY270" fmla="*/ 2689 h 10000"/>
                <a:gd name="connsiteX271" fmla="*/ 7848 w 10000"/>
                <a:gd name="connsiteY271" fmla="*/ 2689 h 10000"/>
                <a:gd name="connsiteX272" fmla="*/ 7743 w 10000"/>
                <a:gd name="connsiteY272" fmla="*/ 2677 h 10000"/>
                <a:gd name="connsiteX273" fmla="*/ 7638 w 10000"/>
                <a:gd name="connsiteY273" fmla="*/ 2626 h 10000"/>
                <a:gd name="connsiteX274" fmla="*/ 7542 w 10000"/>
                <a:gd name="connsiteY274" fmla="*/ 2601 h 10000"/>
                <a:gd name="connsiteX275" fmla="*/ 7454 w 10000"/>
                <a:gd name="connsiteY275" fmla="*/ 2538 h 10000"/>
                <a:gd name="connsiteX276" fmla="*/ 7375 w 10000"/>
                <a:gd name="connsiteY276" fmla="*/ 2475 h 10000"/>
                <a:gd name="connsiteX277" fmla="*/ 7297 w 10000"/>
                <a:gd name="connsiteY277" fmla="*/ 2399 h 10000"/>
                <a:gd name="connsiteX278" fmla="*/ 7235 w 10000"/>
                <a:gd name="connsiteY278" fmla="*/ 2323 h 10000"/>
                <a:gd name="connsiteX279" fmla="*/ 7174 w 10000"/>
                <a:gd name="connsiteY279" fmla="*/ 2235 h 10000"/>
                <a:gd name="connsiteX280" fmla="*/ 7113 w 10000"/>
                <a:gd name="connsiteY280" fmla="*/ 2134 h 10000"/>
                <a:gd name="connsiteX281" fmla="*/ 7008 w 10000"/>
                <a:gd name="connsiteY281" fmla="*/ 1944 h 10000"/>
                <a:gd name="connsiteX282" fmla="*/ 6929 w 10000"/>
                <a:gd name="connsiteY282" fmla="*/ 1730 h 10000"/>
                <a:gd name="connsiteX283" fmla="*/ 6850 w 10000"/>
                <a:gd name="connsiteY283" fmla="*/ 1515 h 10000"/>
                <a:gd name="connsiteX284" fmla="*/ 6850 w 10000"/>
                <a:gd name="connsiteY284" fmla="*/ 1515 h 10000"/>
                <a:gd name="connsiteX285" fmla="*/ 6842 w 10000"/>
                <a:gd name="connsiteY285" fmla="*/ 1490 h 10000"/>
                <a:gd name="connsiteX286" fmla="*/ 6842 w 10000"/>
                <a:gd name="connsiteY286" fmla="*/ 1490 h 10000"/>
                <a:gd name="connsiteX287" fmla="*/ 6842 w 10000"/>
                <a:gd name="connsiteY287" fmla="*/ 1477 h 10000"/>
                <a:gd name="connsiteX288" fmla="*/ 6842 w 10000"/>
                <a:gd name="connsiteY288" fmla="*/ 1477 h 10000"/>
                <a:gd name="connsiteX289" fmla="*/ 6842 w 10000"/>
                <a:gd name="connsiteY289" fmla="*/ 1477 h 10000"/>
                <a:gd name="connsiteX290" fmla="*/ 6798 w 10000"/>
                <a:gd name="connsiteY290" fmla="*/ 1338 h 10000"/>
                <a:gd name="connsiteX291" fmla="*/ 6780 w 10000"/>
                <a:gd name="connsiteY291" fmla="*/ 1162 h 10000"/>
                <a:gd name="connsiteX292" fmla="*/ 6754 w 10000"/>
                <a:gd name="connsiteY292" fmla="*/ 947 h 10000"/>
                <a:gd name="connsiteX293" fmla="*/ 6754 w 10000"/>
                <a:gd name="connsiteY293" fmla="*/ 720 h 10000"/>
                <a:gd name="connsiteX294" fmla="*/ 6754 w 10000"/>
                <a:gd name="connsiteY294" fmla="*/ 720 h 10000"/>
                <a:gd name="connsiteX295" fmla="*/ 6763 w 10000"/>
                <a:gd name="connsiteY295" fmla="*/ 366 h 10000"/>
                <a:gd name="connsiteX296" fmla="*/ 6789 w 10000"/>
                <a:gd name="connsiteY296"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95 w 10000"/>
                <a:gd name="connsiteY185" fmla="*/ 4268 h 10000"/>
                <a:gd name="connsiteX186" fmla="*/ 8495 w 10000"/>
                <a:gd name="connsiteY186" fmla="*/ 4268 h 10000"/>
                <a:gd name="connsiteX187" fmla="*/ 8495 w 10000"/>
                <a:gd name="connsiteY187" fmla="*/ 4280 h 10000"/>
                <a:gd name="connsiteX188" fmla="*/ 8495 w 10000"/>
                <a:gd name="connsiteY188" fmla="*/ 4280 h 10000"/>
                <a:gd name="connsiteX189" fmla="*/ 8836 w 10000"/>
                <a:gd name="connsiteY189" fmla="*/ 4545 h 10000"/>
                <a:gd name="connsiteX190" fmla="*/ 8976 w 10000"/>
                <a:gd name="connsiteY190" fmla="*/ 4646 h 10000"/>
                <a:gd name="connsiteX191" fmla="*/ 9099 w 10000"/>
                <a:gd name="connsiteY191" fmla="*/ 4722 h 10000"/>
                <a:gd name="connsiteX192" fmla="*/ 9204 w 10000"/>
                <a:gd name="connsiteY192" fmla="*/ 4785 h 10000"/>
                <a:gd name="connsiteX193" fmla="*/ 9300 w 10000"/>
                <a:gd name="connsiteY193" fmla="*/ 4823 h 10000"/>
                <a:gd name="connsiteX194" fmla="*/ 9388 w 10000"/>
                <a:gd name="connsiteY194" fmla="*/ 4848 h 10000"/>
                <a:gd name="connsiteX195" fmla="*/ 9466 w 10000"/>
                <a:gd name="connsiteY195" fmla="*/ 4848 h 10000"/>
                <a:gd name="connsiteX196" fmla="*/ 9466 w 10000"/>
                <a:gd name="connsiteY196" fmla="*/ 4848 h 10000"/>
                <a:gd name="connsiteX197" fmla="*/ 9484 w 10000"/>
                <a:gd name="connsiteY197" fmla="*/ 4848 h 10000"/>
                <a:gd name="connsiteX198" fmla="*/ 9484 w 10000"/>
                <a:gd name="connsiteY198" fmla="*/ 4848 h 10000"/>
                <a:gd name="connsiteX199" fmla="*/ 9484 w 10000"/>
                <a:gd name="connsiteY199" fmla="*/ 4848 h 10000"/>
                <a:gd name="connsiteX200" fmla="*/ 9484 w 10000"/>
                <a:gd name="connsiteY200" fmla="*/ 4848 h 10000"/>
                <a:gd name="connsiteX201" fmla="*/ 9580 w 10000"/>
                <a:gd name="connsiteY201" fmla="*/ 4836 h 10000"/>
                <a:gd name="connsiteX202" fmla="*/ 9668 w 10000"/>
                <a:gd name="connsiteY202" fmla="*/ 4798 h 10000"/>
                <a:gd name="connsiteX203" fmla="*/ 9738 w 10000"/>
                <a:gd name="connsiteY203" fmla="*/ 4747 h 10000"/>
                <a:gd name="connsiteX204" fmla="*/ 9799 w 10000"/>
                <a:gd name="connsiteY204" fmla="*/ 4659 h 10000"/>
                <a:gd name="connsiteX205" fmla="*/ 9799 w 10000"/>
                <a:gd name="connsiteY205" fmla="*/ 4659 h 10000"/>
                <a:gd name="connsiteX206" fmla="*/ 9799 w 10000"/>
                <a:gd name="connsiteY206" fmla="*/ 4659 h 10000"/>
                <a:gd name="connsiteX207" fmla="*/ 9799 w 10000"/>
                <a:gd name="connsiteY207" fmla="*/ 4659 h 10000"/>
                <a:gd name="connsiteX208" fmla="*/ 9799 w 10000"/>
                <a:gd name="connsiteY208" fmla="*/ 4659 h 10000"/>
                <a:gd name="connsiteX209" fmla="*/ 9799 w 10000"/>
                <a:gd name="connsiteY209" fmla="*/ 4659 h 10000"/>
                <a:gd name="connsiteX210" fmla="*/ 9816 w 10000"/>
                <a:gd name="connsiteY210" fmla="*/ 4659 h 10000"/>
                <a:gd name="connsiteX211" fmla="*/ 9816 w 10000"/>
                <a:gd name="connsiteY211" fmla="*/ 4659 h 10000"/>
                <a:gd name="connsiteX212" fmla="*/ 9816 w 10000"/>
                <a:gd name="connsiteY212" fmla="*/ 4659 h 10000"/>
                <a:gd name="connsiteX213" fmla="*/ 9816 w 10000"/>
                <a:gd name="connsiteY213" fmla="*/ 4659 h 10000"/>
                <a:gd name="connsiteX214" fmla="*/ 9816 w 10000"/>
                <a:gd name="connsiteY214" fmla="*/ 4646 h 10000"/>
                <a:gd name="connsiteX215" fmla="*/ 9816 w 10000"/>
                <a:gd name="connsiteY215" fmla="*/ 4646 h 10000"/>
                <a:gd name="connsiteX216" fmla="*/ 9816 w 10000"/>
                <a:gd name="connsiteY216" fmla="*/ 4646 h 10000"/>
                <a:gd name="connsiteX217" fmla="*/ 9816 w 10000"/>
                <a:gd name="connsiteY217" fmla="*/ 4646 h 10000"/>
                <a:gd name="connsiteX218" fmla="*/ 9816 w 10000"/>
                <a:gd name="connsiteY218" fmla="*/ 4646 h 10000"/>
                <a:gd name="connsiteX219" fmla="*/ 9816 w 10000"/>
                <a:gd name="connsiteY219" fmla="*/ 4646 h 10000"/>
                <a:gd name="connsiteX220" fmla="*/ 9816 w 10000"/>
                <a:gd name="connsiteY220" fmla="*/ 4646 h 10000"/>
                <a:gd name="connsiteX221" fmla="*/ 9816 w 10000"/>
                <a:gd name="connsiteY221" fmla="*/ 4646 h 10000"/>
                <a:gd name="connsiteX222" fmla="*/ 9816 w 10000"/>
                <a:gd name="connsiteY222" fmla="*/ 4646 h 10000"/>
                <a:gd name="connsiteX223" fmla="*/ 9816 w 10000"/>
                <a:gd name="connsiteY223" fmla="*/ 4646 h 10000"/>
                <a:gd name="connsiteX224" fmla="*/ 9843 w 10000"/>
                <a:gd name="connsiteY224" fmla="*/ 4583 h 10000"/>
                <a:gd name="connsiteX225" fmla="*/ 9886 w 10000"/>
                <a:gd name="connsiteY225" fmla="*/ 4495 h 10000"/>
                <a:gd name="connsiteX226" fmla="*/ 9921 w 10000"/>
                <a:gd name="connsiteY226" fmla="*/ 4369 h 10000"/>
                <a:gd name="connsiteX227" fmla="*/ 9948 w 10000"/>
                <a:gd name="connsiteY227" fmla="*/ 4217 h 10000"/>
                <a:gd name="connsiteX228" fmla="*/ 9983 w 10000"/>
                <a:gd name="connsiteY228" fmla="*/ 4040 h 10000"/>
                <a:gd name="connsiteX229" fmla="*/ 10000 w 10000"/>
                <a:gd name="connsiteY229" fmla="*/ 3851 h 10000"/>
                <a:gd name="connsiteX230" fmla="*/ 10000 w 10000"/>
                <a:gd name="connsiteY230" fmla="*/ 3649 h 10000"/>
                <a:gd name="connsiteX231" fmla="*/ 10000 w 10000"/>
                <a:gd name="connsiteY231" fmla="*/ 3460 h 10000"/>
                <a:gd name="connsiteX232" fmla="*/ 9983 w 10000"/>
                <a:gd name="connsiteY232" fmla="*/ 3258 h 10000"/>
                <a:gd name="connsiteX233" fmla="*/ 9939 w 10000"/>
                <a:gd name="connsiteY233" fmla="*/ 3068 h 10000"/>
                <a:gd name="connsiteX234" fmla="*/ 9886 w 10000"/>
                <a:gd name="connsiteY234" fmla="*/ 2904 h 10000"/>
                <a:gd name="connsiteX235" fmla="*/ 9843 w 10000"/>
                <a:gd name="connsiteY235" fmla="*/ 2816 h 10000"/>
                <a:gd name="connsiteX236" fmla="*/ 9799 w 10000"/>
                <a:gd name="connsiteY236" fmla="*/ 2753 h 10000"/>
                <a:gd name="connsiteX237" fmla="*/ 9755 w 10000"/>
                <a:gd name="connsiteY237" fmla="*/ 2677 h 10000"/>
                <a:gd name="connsiteX238" fmla="*/ 9694 w 10000"/>
                <a:gd name="connsiteY238" fmla="*/ 2614 h 10000"/>
                <a:gd name="connsiteX239" fmla="*/ 9633 w 10000"/>
                <a:gd name="connsiteY239" fmla="*/ 2551 h 10000"/>
                <a:gd name="connsiteX240" fmla="*/ 9571 w 10000"/>
                <a:gd name="connsiteY240" fmla="*/ 2500 h 10000"/>
                <a:gd name="connsiteX241" fmla="*/ 9484 w 10000"/>
                <a:gd name="connsiteY241" fmla="*/ 2475 h 10000"/>
                <a:gd name="connsiteX242" fmla="*/ 9396 w 10000"/>
                <a:gd name="connsiteY242" fmla="*/ 2449 h 10000"/>
                <a:gd name="connsiteX243" fmla="*/ 9300 w 10000"/>
                <a:gd name="connsiteY243" fmla="*/ 2424 h 10000"/>
                <a:gd name="connsiteX244" fmla="*/ 9195 w 10000"/>
                <a:gd name="connsiteY244" fmla="*/ 2424 h 10000"/>
                <a:gd name="connsiteX245" fmla="*/ 9195 w 10000"/>
                <a:gd name="connsiteY245" fmla="*/ 2424 h 10000"/>
                <a:gd name="connsiteX246" fmla="*/ 9195 w 10000"/>
                <a:gd name="connsiteY246" fmla="*/ 2424 h 10000"/>
                <a:gd name="connsiteX247" fmla="*/ 9195 w 10000"/>
                <a:gd name="connsiteY247" fmla="*/ 2424 h 10000"/>
                <a:gd name="connsiteX248" fmla="*/ 9195 w 10000"/>
                <a:gd name="connsiteY248" fmla="*/ 2424 h 10000"/>
                <a:gd name="connsiteX249" fmla="*/ 9195 w 10000"/>
                <a:gd name="connsiteY249" fmla="*/ 2424 h 10000"/>
                <a:gd name="connsiteX250" fmla="*/ 9081 w 10000"/>
                <a:gd name="connsiteY250" fmla="*/ 2424 h 10000"/>
                <a:gd name="connsiteX251" fmla="*/ 8941 w 10000"/>
                <a:gd name="connsiteY251" fmla="*/ 2462 h 10000"/>
                <a:gd name="connsiteX252" fmla="*/ 8801 w 10000"/>
                <a:gd name="connsiteY252" fmla="*/ 2487 h 10000"/>
                <a:gd name="connsiteX253" fmla="*/ 8644 w 10000"/>
                <a:gd name="connsiteY253" fmla="*/ 2551 h 10000"/>
                <a:gd name="connsiteX254" fmla="*/ 8644 w 10000"/>
                <a:gd name="connsiteY254" fmla="*/ 2551 h 10000"/>
                <a:gd name="connsiteX255" fmla="*/ 8635 w 10000"/>
                <a:gd name="connsiteY255" fmla="*/ 2551 h 10000"/>
                <a:gd name="connsiteX256" fmla="*/ 8635 w 10000"/>
                <a:gd name="connsiteY256" fmla="*/ 2551 h 10000"/>
                <a:gd name="connsiteX257" fmla="*/ 8626 w 10000"/>
                <a:gd name="connsiteY257" fmla="*/ 2551 h 10000"/>
                <a:gd name="connsiteX258" fmla="*/ 8626 w 10000"/>
                <a:gd name="connsiteY258" fmla="*/ 2551 h 10000"/>
                <a:gd name="connsiteX259" fmla="*/ 8443 w 10000"/>
                <a:gd name="connsiteY259" fmla="*/ 2614 h 10000"/>
                <a:gd name="connsiteX260" fmla="*/ 8276 w 10000"/>
                <a:gd name="connsiteY260" fmla="*/ 2664 h 10000"/>
                <a:gd name="connsiteX261" fmla="*/ 8110 w 10000"/>
                <a:gd name="connsiteY261" fmla="*/ 2689 h 10000"/>
                <a:gd name="connsiteX262" fmla="*/ 7979 w 10000"/>
                <a:gd name="connsiteY262" fmla="*/ 2689 h 10000"/>
                <a:gd name="connsiteX263" fmla="*/ 7979 w 10000"/>
                <a:gd name="connsiteY263" fmla="*/ 2689 h 10000"/>
                <a:gd name="connsiteX264" fmla="*/ 7979 w 10000"/>
                <a:gd name="connsiteY264" fmla="*/ 2689 h 10000"/>
                <a:gd name="connsiteX265" fmla="*/ 7979 w 10000"/>
                <a:gd name="connsiteY265" fmla="*/ 2689 h 10000"/>
                <a:gd name="connsiteX266" fmla="*/ 7979 w 10000"/>
                <a:gd name="connsiteY266" fmla="*/ 2689 h 10000"/>
                <a:gd name="connsiteX267" fmla="*/ 7979 w 10000"/>
                <a:gd name="connsiteY267" fmla="*/ 2689 h 10000"/>
                <a:gd name="connsiteX268" fmla="*/ 7979 w 10000"/>
                <a:gd name="connsiteY268" fmla="*/ 2689 h 10000"/>
                <a:gd name="connsiteX269" fmla="*/ 7979 w 10000"/>
                <a:gd name="connsiteY269" fmla="*/ 2689 h 10000"/>
                <a:gd name="connsiteX270" fmla="*/ 7848 w 10000"/>
                <a:gd name="connsiteY270" fmla="*/ 2689 h 10000"/>
                <a:gd name="connsiteX271" fmla="*/ 7743 w 10000"/>
                <a:gd name="connsiteY271" fmla="*/ 2677 h 10000"/>
                <a:gd name="connsiteX272" fmla="*/ 7638 w 10000"/>
                <a:gd name="connsiteY272" fmla="*/ 2626 h 10000"/>
                <a:gd name="connsiteX273" fmla="*/ 7542 w 10000"/>
                <a:gd name="connsiteY273" fmla="*/ 2601 h 10000"/>
                <a:gd name="connsiteX274" fmla="*/ 7454 w 10000"/>
                <a:gd name="connsiteY274" fmla="*/ 2538 h 10000"/>
                <a:gd name="connsiteX275" fmla="*/ 7375 w 10000"/>
                <a:gd name="connsiteY275" fmla="*/ 2475 h 10000"/>
                <a:gd name="connsiteX276" fmla="*/ 7297 w 10000"/>
                <a:gd name="connsiteY276" fmla="*/ 2399 h 10000"/>
                <a:gd name="connsiteX277" fmla="*/ 7235 w 10000"/>
                <a:gd name="connsiteY277" fmla="*/ 2323 h 10000"/>
                <a:gd name="connsiteX278" fmla="*/ 7174 w 10000"/>
                <a:gd name="connsiteY278" fmla="*/ 2235 h 10000"/>
                <a:gd name="connsiteX279" fmla="*/ 7113 w 10000"/>
                <a:gd name="connsiteY279" fmla="*/ 2134 h 10000"/>
                <a:gd name="connsiteX280" fmla="*/ 7008 w 10000"/>
                <a:gd name="connsiteY280" fmla="*/ 1944 h 10000"/>
                <a:gd name="connsiteX281" fmla="*/ 6929 w 10000"/>
                <a:gd name="connsiteY281" fmla="*/ 1730 h 10000"/>
                <a:gd name="connsiteX282" fmla="*/ 6850 w 10000"/>
                <a:gd name="connsiteY282" fmla="*/ 1515 h 10000"/>
                <a:gd name="connsiteX283" fmla="*/ 6850 w 10000"/>
                <a:gd name="connsiteY283" fmla="*/ 1515 h 10000"/>
                <a:gd name="connsiteX284" fmla="*/ 6842 w 10000"/>
                <a:gd name="connsiteY284" fmla="*/ 1490 h 10000"/>
                <a:gd name="connsiteX285" fmla="*/ 6842 w 10000"/>
                <a:gd name="connsiteY285" fmla="*/ 1490 h 10000"/>
                <a:gd name="connsiteX286" fmla="*/ 6842 w 10000"/>
                <a:gd name="connsiteY286" fmla="*/ 1477 h 10000"/>
                <a:gd name="connsiteX287" fmla="*/ 6842 w 10000"/>
                <a:gd name="connsiteY287" fmla="*/ 1477 h 10000"/>
                <a:gd name="connsiteX288" fmla="*/ 6842 w 10000"/>
                <a:gd name="connsiteY288" fmla="*/ 1477 h 10000"/>
                <a:gd name="connsiteX289" fmla="*/ 6798 w 10000"/>
                <a:gd name="connsiteY289" fmla="*/ 1338 h 10000"/>
                <a:gd name="connsiteX290" fmla="*/ 6780 w 10000"/>
                <a:gd name="connsiteY290" fmla="*/ 1162 h 10000"/>
                <a:gd name="connsiteX291" fmla="*/ 6754 w 10000"/>
                <a:gd name="connsiteY291" fmla="*/ 947 h 10000"/>
                <a:gd name="connsiteX292" fmla="*/ 6754 w 10000"/>
                <a:gd name="connsiteY292" fmla="*/ 720 h 10000"/>
                <a:gd name="connsiteX293" fmla="*/ 6754 w 10000"/>
                <a:gd name="connsiteY293" fmla="*/ 720 h 10000"/>
                <a:gd name="connsiteX294" fmla="*/ 6763 w 10000"/>
                <a:gd name="connsiteY294" fmla="*/ 366 h 10000"/>
                <a:gd name="connsiteX295" fmla="*/ 6789 w 10000"/>
                <a:gd name="connsiteY295"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95 w 10000"/>
                <a:gd name="connsiteY185" fmla="*/ 4268 h 10000"/>
                <a:gd name="connsiteX186" fmla="*/ 8495 w 10000"/>
                <a:gd name="connsiteY186" fmla="*/ 4268 h 10000"/>
                <a:gd name="connsiteX187" fmla="*/ 8495 w 10000"/>
                <a:gd name="connsiteY187" fmla="*/ 4280 h 10000"/>
                <a:gd name="connsiteX188" fmla="*/ 8495 w 10000"/>
                <a:gd name="connsiteY188" fmla="*/ 4280 h 10000"/>
                <a:gd name="connsiteX189" fmla="*/ 8836 w 10000"/>
                <a:gd name="connsiteY189" fmla="*/ 4545 h 10000"/>
                <a:gd name="connsiteX190" fmla="*/ 8976 w 10000"/>
                <a:gd name="connsiteY190" fmla="*/ 4646 h 10000"/>
                <a:gd name="connsiteX191" fmla="*/ 9099 w 10000"/>
                <a:gd name="connsiteY191" fmla="*/ 4722 h 10000"/>
                <a:gd name="connsiteX192" fmla="*/ 9204 w 10000"/>
                <a:gd name="connsiteY192" fmla="*/ 4785 h 10000"/>
                <a:gd name="connsiteX193" fmla="*/ 9300 w 10000"/>
                <a:gd name="connsiteY193" fmla="*/ 4823 h 10000"/>
                <a:gd name="connsiteX194" fmla="*/ 9388 w 10000"/>
                <a:gd name="connsiteY194" fmla="*/ 4848 h 10000"/>
                <a:gd name="connsiteX195" fmla="*/ 9466 w 10000"/>
                <a:gd name="connsiteY195" fmla="*/ 4848 h 10000"/>
                <a:gd name="connsiteX196" fmla="*/ 9466 w 10000"/>
                <a:gd name="connsiteY196" fmla="*/ 4848 h 10000"/>
                <a:gd name="connsiteX197" fmla="*/ 9484 w 10000"/>
                <a:gd name="connsiteY197" fmla="*/ 4848 h 10000"/>
                <a:gd name="connsiteX198" fmla="*/ 9484 w 10000"/>
                <a:gd name="connsiteY198" fmla="*/ 4848 h 10000"/>
                <a:gd name="connsiteX199" fmla="*/ 9484 w 10000"/>
                <a:gd name="connsiteY199" fmla="*/ 4848 h 10000"/>
                <a:gd name="connsiteX200" fmla="*/ 9484 w 10000"/>
                <a:gd name="connsiteY200" fmla="*/ 4848 h 10000"/>
                <a:gd name="connsiteX201" fmla="*/ 9580 w 10000"/>
                <a:gd name="connsiteY201" fmla="*/ 4836 h 10000"/>
                <a:gd name="connsiteX202" fmla="*/ 9668 w 10000"/>
                <a:gd name="connsiteY202" fmla="*/ 4798 h 10000"/>
                <a:gd name="connsiteX203" fmla="*/ 9738 w 10000"/>
                <a:gd name="connsiteY203" fmla="*/ 4747 h 10000"/>
                <a:gd name="connsiteX204" fmla="*/ 9799 w 10000"/>
                <a:gd name="connsiteY204" fmla="*/ 4659 h 10000"/>
                <a:gd name="connsiteX205" fmla="*/ 9799 w 10000"/>
                <a:gd name="connsiteY205" fmla="*/ 4659 h 10000"/>
                <a:gd name="connsiteX206" fmla="*/ 9799 w 10000"/>
                <a:gd name="connsiteY206" fmla="*/ 4659 h 10000"/>
                <a:gd name="connsiteX207" fmla="*/ 9799 w 10000"/>
                <a:gd name="connsiteY207" fmla="*/ 4659 h 10000"/>
                <a:gd name="connsiteX208" fmla="*/ 9799 w 10000"/>
                <a:gd name="connsiteY208" fmla="*/ 4659 h 10000"/>
                <a:gd name="connsiteX209" fmla="*/ 9799 w 10000"/>
                <a:gd name="connsiteY209" fmla="*/ 4659 h 10000"/>
                <a:gd name="connsiteX210" fmla="*/ 9816 w 10000"/>
                <a:gd name="connsiteY210" fmla="*/ 4659 h 10000"/>
                <a:gd name="connsiteX211" fmla="*/ 9816 w 10000"/>
                <a:gd name="connsiteY211" fmla="*/ 4659 h 10000"/>
                <a:gd name="connsiteX212" fmla="*/ 9816 w 10000"/>
                <a:gd name="connsiteY212" fmla="*/ 4659 h 10000"/>
                <a:gd name="connsiteX213" fmla="*/ 9816 w 10000"/>
                <a:gd name="connsiteY213" fmla="*/ 4659 h 10000"/>
                <a:gd name="connsiteX214" fmla="*/ 9816 w 10000"/>
                <a:gd name="connsiteY214" fmla="*/ 4646 h 10000"/>
                <a:gd name="connsiteX215" fmla="*/ 9816 w 10000"/>
                <a:gd name="connsiteY215" fmla="*/ 4646 h 10000"/>
                <a:gd name="connsiteX216" fmla="*/ 9816 w 10000"/>
                <a:gd name="connsiteY216" fmla="*/ 4646 h 10000"/>
                <a:gd name="connsiteX217" fmla="*/ 9816 w 10000"/>
                <a:gd name="connsiteY217" fmla="*/ 4646 h 10000"/>
                <a:gd name="connsiteX218" fmla="*/ 9816 w 10000"/>
                <a:gd name="connsiteY218" fmla="*/ 4646 h 10000"/>
                <a:gd name="connsiteX219" fmla="*/ 9816 w 10000"/>
                <a:gd name="connsiteY219" fmla="*/ 4646 h 10000"/>
                <a:gd name="connsiteX220" fmla="*/ 9816 w 10000"/>
                <a:gd name="connsiteY220" fmla="*/ 4646 h 10000"/>
                <a:gd name="connsiteX221" fmla="*/ 9816 w 10000"/>
                <a:gd name="connsiteY221" fmla="*/ 4646 h 10000"/>
                <a:gd name="connsiteX222" fmla="*/ 9816 w 10000"/>
                <a:gd name="connsiteY222" fmla="*/ 4646 h 10000"/>
                <a:gd name="connsiteX223" fmla="*/ 9816 w 10000"/>
                <a:gd name="connsiteY223" fmla="*/ 4646 h 10000"/>
                <a:gd name="connsiteX224" fmla="*/ 9843 w 10000"/>
                <a:gd name="connsiteY224" fmla="*/ 4583 h 10000"/>
                <a:gd name="connsiteX225" fmla="*/ 9886 w 10000"/>
                <a:gd name="connsiteY225" fmla="*/ 4495 h 10000"/>
                <a:gd name="connsiteX226" fmla="*/ 9921 w 10000"/>
                <a:gd name="connsiteY226" fmla="*/ 4369 h 10000"/>
                <a:gd name="connsiteX227" fmla="*/ 9948 w 10000"/>
                <a:gd name="connsiteY227" fmla="*/ 4217 h 10000"/>
                <a:gd name="connsiteX228" fmla="*/ 9983 w 10000"/>
                <a:gd name="connsiteY228" fmla="*/ 4040 h 10000"/>
                <a:gd name="connsiteX229" fmla="*/ 10000 w 10000"/>
                <a:gd name="connsiteY229" fmla="*/ 3851 h 10000"/>
                <a:gd name="connsiteX230" fmla="*/ 10000 w 10000"/>
                <a:gd name="connsiteY230" fmla="*/ 3649 h 10000"/>
                <a:gd name="connsiteX231" fmla="*/ 10000 w 10000"/>
                <a:gd name="connsiteY231" fmla="*/ 3460 h 10000"/>
                <a:gd name="connsiteX232" fmla="*/ 9983 w 10000"/>
                <a:gd name="connsiteY232" fmla="*/ 3258 h 10000"/>
                <a:gd name="connsiteX233" fmla="*/ 9939 w 10000"/>
                <a:gd name="connsiteY233" fmla="*/ 3068 h 10000"/>
                <a:gd name="connsiteX234" fmla="*/ 9886 w 10000"/>
                <a:gd name="connsiteY234" fmla="*/ 2904 h 10000"/>
                <a:gd name="connsiteX235" fmla="*/ 9843 w 10000"/>
                <a:gd name="connsiteY235" fmla="*/ 2816 h 10000"/>
                <a:gd name="connsiteX236" fmla="*/ 9799 w 10000"/>
                <a:gd name="connsiteY236" fmla="*/ 2753 h 10000"/>
                <a:gd name="connsiteX237" fmla="*/ 9755 w 10000"/>
                <a:gd name="connsiteY237" fmla="*/ 2677 h 10000"/>
                <a:gd name="connsiteX238" fmla="*/ 9694 w 10000"/>
                <a:gd name="connsiteY238" fmla="*/ 2614 h 10000"/>
                <a:gd name="connsiteX239" fmla="*/ 9633 w 10000"/>
                <a:gd name="connsiteY239" fmla="*/ 2551 h 10000"/>
                <a:gd name="connsiteX240" fmla="*/ 9571 w 10000"/>
                <a:gd name="connsiteY240" fmla="*/ 2500 h 10000"/>
                <a:gd name="connsiteX241" fmla="*/ 9484 w 10000"/>
                <a:gd name="connsiteY241" fmla="*/ 2475 h 10000"/>
                <a:gd name="connsiteX242" fmla="*/ 9396 w 10000"/>
                <a:gd name="connsiteY242" fmla="*/ 2449 h 10000"/>
                <a:gd name="connsiteX243" fmla="*/ 9300 w 10000"/>
                <a:gd name="connsiteY243" fmla="*/ 2424 h 10000"/>
                <a:gd name="connsiteX244" fmla="*/ 9195 w 10000"/>
                <a:gd name="connsiteY244" fmla="*/ 2424 h 10000"/>
                <a:gd name="connsiteX245" fmla="*/ 9195 w 10000"/>
                <a:gd name="connsiteY245" fmla="*/ 2424 h 10000"/>
                <a:gd name="connsiteX246" fmla="*/ 9195 w 10000"/>
                <a:gd name="connsiteY246" fmla="*/ 2424 h 10000"/>
                <a:gd name="connsiteX247" fmla="*/ 9195 w 10000"/>
                <a:gd name="connsiteY247" fmla="*/ 2424 h 10000"/>
                <a:gd name="connsiteX248" fmla="*/ 9195 w 10000"/>
                <a:gd name="connsiteY248" fmla="*/ 2424 h 10000"/>
                <a:gd name="connsiteX249" fmla="*/ 9195 w 10000"/>
                <a:gd name="connsiteY249" fmla="*/ 2424 h 10000"/>
                <a:gd name="connsiteX250" fmla="*/ 9081 w 10000"/>
                <a:gd name="connsiteY250" fmla="*/ 2424 h 10000"/>
                <a:gd name="connsiteX251" fmla="*/ 8941 w 10000"/>
                <a:gd name="connsiteY251" fmla="*/ 2462 h 10000"/>
                <a:gd name="connsiteX252" fmla="*/ 8801 w 10000"/>
                <a:gd name="connsiteY252" fmla="*/ 2487 h 10000"/>
                <a:gd name="connsiteX253" fmla="*/ 8644 w 10000"/>
                <a:gd name="connsiteY253" fmla="*/ 2551 h 10000"/>
                <a:gd name="connsiteX254" fmla="*/ 8644 w 10000"/>
                <a:gd name="connsiteY254" fmla="*/ 2551 h 10000"/>
                <a:gd name="connsiteX255" fmla="*/ 8635 w 10000"/>
                <a:gd name="connsiteY255" fmla="*/ 2551 h 10000"/>
                <a:gd name="connsiteX256" fmla="*/ 8635 w 10000"/>
                <a:gd name="connsiteY256" fmla="*/ 2551 h 10000"/>
                <a:gd name="connsiteX257" fmla="*/ 8626 w 10000"/>
                <a:gd name="connsiteY257" fmla="*/ 2551 h 10000"/>
                <a:gd name="connsiteX258" fmla="*/ 8626 w 10000"/>
                <a:gd name="connsiteY258" fmla="*/ 2551 h 10000"/>
                <a:gd name="connsiteX259" fmla="*/ 8443 w 10000"/>
                <a:gd name="connsiteY259" fmla="*/ 2614 h 10000"/>
                <a:gd name="connsiteX260" fmla="*/ 8276 w 10000"/>
                <a:gd name="connsiteY260" fmla="*/ 2664 h 10000"/>
                <a:gd name="connsiteX261" fmla="*/ 8110 w 10000"/>
                <a:gd name="connsiteY261" fmla="*/ 2689 h 10000"/>
                <a:gd name="connsiteX262" fmla="*/ 7979 w 10000"/>
                <a:gd name="connsiteY262" fmla="*/ 2689 h 10000"/>
                <a:gd name="connsiteX263" fmla="*/ 7979 w 10000"/>
                <a:gd name="connsiteY263" fmla="*/ 2689 h 10000"/>
                <a:gd name="connsiteX264" fmla="*/ 7979 w 10000"/>
                <a:gd name="connsiteY264" fmla="*/ 2689 h 10000"/>
                <a:gd name="connsiteX265" fmla="*/ 7979 w 10000"/>
                <a:gd name="connsiteY265" fmla="*/ 2689 h 10000"/>
                <a:gd name="connsiteX266" fmla="*/ 7979 w 10000"/>
                <a:gd name="connsiteY266" fmla="*/ 2689 h 10000"/>
                <a:gd name="connsiteX267" fmla="*/ 7979 w 10000"/>
                <a:gd name="connsiteY267" fmla="*/ 2689 h 10000"/>
                <a:gd name="connsiteX268" fmla="*/ 7979 w 10000"/>
                <a:gd name="connsiteY268" fmla="*/ 2689 h 10000"/>
                <a:gd name="connsiteX269" fmla="*/ 7979 w 10000"/>
                <a:gd name="connsiteY269" fmla="*/ 2689 h 10000"/>
                <a:gd name="connsiteX270" fmla="*/ 7848 w 10000"/>
                <a:gd name="connsiteY270" fmla="*/ 2689 h 10000"/>
                <a:gd name="connsiteX271" fmla="*/ 7743 w 10000"/>
                <a:gd name="connsiteY271" fmla="*/ 2677 h 10000"/>
                <a:gd name="connsiteX272" fmla="*/ 7638 w 10000"/>
                <a:gd name="connsiteY272" fmla="*/ 2626 h 10000"/>
                <a:gd name="connsiteX273" fmla="*/ 7542 w 10000"/>
                <a:gd name="connsiteY273" fmla="*/ 2601 h 10000"/>
                <a:gd name="connsiteX274" fmla="*/ 7454 w 10000"/>
                <a:gd name="connsiteY274" fmla="*/ 2538 h 10000"/>
                <a:gd name="connsiteX275" fmla="*/ 7375 w 10000"/>
                <a:gd name="connsiteY275" fmla="*/ 2475 h 10000"/>
                <a:gd name="connsiteX276" fmla="*/ 7297 w 10000"/>
                <a:gd name="connsiteY276" fmla="*/ 2399 h 10000"/>
                <a:gd name="connsiteX277" fmla="*/ 7235 w 10000"/>
                <a:gd name="connsiteY277" fmla="*/ 2323 h 10000"/>
                <a:gd name="connsiteX278" fmla="*/ 7174 w 10000"/>
                <a:gd name="connsiteY278" fmla="*/ 2235 h 10000"/>
                <a:gd name="connsiteX279" fmla="*/ 7113 w 10000"/>
                <a:gd name="connsiteY279" fmla="*/ 2134 h 10000"/>
                <a:gd name="connsiteX280" fmla="*/ 7008 w 10000"/>
                <a:gd name="connsiteY280" fmla="*/ 1944 h 10000"/>
                <a:gd name="connsiteX281" fmla="*/ 6929 w 10000"/>
                <a:gd name="connsiteY281" fmla="*/ 1730 h 10000"/>
                <a:gd name="connsiteX282" fmla="*/ 6850 w 10000"/>
                <a:gd name="connsiteY282" fmla="*/ 1515 h 10000"/>
                <a:gd name="connsiteX283" fmla="*/ 6850 w 10000"/>
                <a:gd name="connsiteY283" fmla="*/ 1515 h 10000"/>
                <a:gd name="connsiteX284" fmla="*/ 6842 w 10000"/>
                <a:gd name="connsiteY284" fmla="*/ 1490 h 10000"/>
                <a:gd name="connsiteX285" fmla="*/ 6842 w 10000"/>
                <a:gd name="connsiteY285" fmla="*/ 1490 h 10000"/>
                <a:gd name="connsiteX286" fmla="*/ 6842 w 10000"/>
                <a:gd name="connsiteY286" fmla="*/ 1477 h 10000"/>
                <a:gd name="connsiteX287" fmla="*/ 6842 w 10000"/>
                <a:gd name="connsiteY287" fmla="*/ 1477 h 10000"/>
                <a:gd name="connsiteX288" fmla="*/ 6842 w 10000"/>
                <a:gd name="connsiteY288" fmla="*/ 1477 h 10000"/>
                <a:gd name="connsiteX289" fmla="*/ 6798 w 10000"/>
                <a:gd name="connsiteY289" fmla="*/ 1338 h 10000"/>
                <a:gd name="connsiteX290" fmla="*/ 6780 w 10000"/>
                <a:gd name="connsiteY290" fmla="*/ 1162 h 10000"/>
                <a:gd name="connsiteX291" fmla="*/ 6754 w 10000"/>
                <a:gd name="connsiteY291" fmla="*/ 947 h 10000"/>
                <a:gd name="connsiteX292" fmla="*/ 6754 w 10000"/>
                <a:gd name="connsiteY292" fmla="*/ 720 h 10000"/>
                <a:gd name="connsiteX293" fmla="*/ 6754 w 10000"/>
                <a:gd name="connsiteY293" fmla="*/ 720 h 10000"/>
                <a:gd name="connsiteX294" fmla="*/ 6763 w 10000"/>
                <a:gd name="connsiteY294" fmla="*/ 366 h 10000"/>
                <a:gd name="connsiteX295" fmla="*/ 6789 w 10000"/>
                <a:gd name="connsiteY295"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95 w 10000"/>
                <a:gd name="connsiteY185" fmla="*/ 4268 h 10000"/>
                <a:gd name="connsiteX186" fmla="*/ 8495 w 10000"/>
                <a:gd name="connsiteY186" fmla="*/ 4268 h 10000"/>
                <a:gd name="connsiteX187" fmla="*/ 8495 w 10000"/>
                <a:gd name="connsiteY187" fmla="*/ 4280 h 10000"/>
                <a:gd name="connsiteX188" fmla="*/ 8836 w 10000"/>
                <a:gd name="connsiteY188" fmla="*/ 4545 h 10000"/>
                <a:gd name="connsiteX189" fmla="*/ 8976 w 10000"/>
                <a:gd name="connsiteY189" fmla="*/ 4646 h 10000"/>
                <a:gd name="connsiteX190" fmla="*/ 9099 w 10000"/>
                <a:gd name="connsiteY190" fmla="*/ 4722 h 10000"/>
                <a:gd name="connsiteX191" fmla="*/ 9204 w 10000"/>
                <a:gd name="connsiteY191" fmla="*/ 4785 h 10000"/>
                <a:gd name="connsiteX192" fmla="*/ 9300 w 10000"/>
                <a:gd name="connsiteY192" fmla="*/ 4823 h 10000"/>
                <a:gd name="connsiteX193" fmla="*/ 9388 w 10000"/>
                <a:gd name="connsiteY193" fmla="*/ 4848 h 10000"/>
                <a:gd name="connsiteX194" fmla="*/ 9466 w 10000"/>
                <a:gd name="connsiteY194" fmla="*/ 4848 h 10000"/>
                <a:gd name="connsiteX195" fmla="*/ 9466 w 10000"/>
                <a:gd name="connsiteY195" fmla="*/ 4848 h 10000"/>
                <a:gd name="connsiteX196" fmla="*/ 9484 w 10000"/>
                <a:gd name="connsiteY196" fmla="*/ 4848 h 10000"/>
                <a:gd name="connsiteX197" fmla="*/ 9484 w 10000"/>
                <a:gd name="connsiteY197" fmla="*/ 4848 h 10000"/>
                <a:gd name="connsiteX198" fmla="*/ 9484 w 10000"/>
                <a:gd name="connsiteY198" fmla="*/ 4848 h 10000"/>
                <a:gd name="connsiteX199" fmla="*/ 9484 w 10000"/>
                <a:gd name="connsiteY199" fmla="*/ 4848 h 10000"/>
                <a:gd name="connsiteX200" fmla="*/ 9580 w 10000"/>
                <a:gd name="connsiteY200" fmla="*/ 4836 h 10000"/>
                <a:gd name="connsiteX201" fmla="*/ 9668 w 10000"/>
                <a:gd name="connsiteY201" fmla="*/ 4798 h 10000"/>
                <a:gd name="connsiteX202" fmla="*/ 9738 w 10000"/>
                <a:gd name="connsiteY202" fmla="*/ 4747 h 10000"/>
                <a:gd name="connsiteX203" fmla="*/ 9799 w 10000"/>
                <a:gd name="connsiteY203" fmla="*/ 4659 h 10000"/>
                <a:gd name="connsiteX204" fmla="*/ 9799 w 10000"/>
                <a:gd name="connsiteY204" fmla="*/ 4659 h 10000"/>
                <a:gd name="connsiteX205" fmla="*/ 9799 w 10000"/>
                <a:gd name="connsiteY205" fmla="*/ 4659 h 10000"/>
                <a:gd name="connsiteX206" fmla="*/ 9799 w 10000"/>
                <a:gd name="connsiteY206" fmla="*/ 4659 h 10000"/>
                <a:gd name="connsiteX207" fmla="*/ 9799 w 10000"/>
                <a:gd name="connsiteY207" fmla="*/ 4659 h 10000"/>
                <a:gd name="connsiteX208" fmla="*/ 9799 w 10000"/>
                <a:gd name="connsiteY208" fmla="*/ 4659 h 10000"/>
                <a:gd name="connsiteX209" fmla="*/ 9816 w 10000"/>
                <a:gd name="connsiteY209" fmla="*/ 4659 h 10000"/>
                <a:gd name="connsiteX210" fmla="*/ 9816 w 10000"/>
                <a:gd name="connsiteY210" fmla="*/ 4659 h 10000"/>
                <a:gd name="connsiteX211" fmla="*/ 9816 w 10000"/>
                <a:gd name="connsiteY211" fmla="*/ 4659 h 10000"/>
                <a:gd name="connsiteX212" fmla="*/ 9816 w 10000"/>
                <a:gd name="connsiteY212" fmla="*/ 4659 h 10000"/>
                <a:gd name="connsiteX213" fmla="*/ 9816 w 10000"/>
                <a:gd name="connsiteY213" fmla="*/ 4646 h 10000"/>
                <a:gd name="connsiteX214" fmla="*/ 9816 w 10000"/>
                <a:gd name="connsiteY214" fmla="*/ 4646 h 10000"/>
                <a:gd name="connsiteX215" fmla="*/ 9816 w 10000"/>
                <a:gd name="connsiteY215" fmla="*/ 4646 h 10000"/>
                <a:gd name="connsiteX216" fmla="*/ 9816 w 10000"/>
                <a:gd name="connsiteY216" fmla="*/ 4646 h 10000"/>
                <a:gd name="connsiteX217" fmla="*/ 9816 w 10000"/>
                <a:gd name="connsiteY217" fmla="*/ 4646 h 10000"/>
                <a:gd name="connsiteX218" fmla="*/ 9816 w 10000"/>
                <a:gd name="connsiteY218" fmla="*/ 4646 h 10000"/>
                <a:gd name="connsiteX219" fmla="*/ 9816 w 10000"/>
                <a:gd name="connsiteY219" fmla="*/ 4646 h 10000"/>
                <a:gd name="connsiteX220" fmla="*/ 9816 w 10000"/>
                <a:gd name="connsiteY220" fmla="*/ 4646 h 10000"/>
                <a:gd name="connsiteX221" fmla="*/ 9816 w 10000"/>
                <a:gd name="connsiteY221" fmla="*/ 4646 h 10000"/>
                <a:gd name="connsiteX222" fmla="*/ 9816 w 10000"/>
                <a:gd name="connsiteY222" fmla="*/ 4646 h 10000"/>
                <a:gd name="connsiteX223" fmla="*/ 9843 w 10000"/>
                <a:gd name="connsiteY223" fmla="*/ 4583 h 10000"/>
                <a:gd name="connsiteX224" fmla="*/ 9886 w 10000"/>
                <a:gd name="connsiteY224" fmla="*/ 4495 h 10000"/>
                <a:gd name="connsiteX225" fmla="*/ 9921 w 10000"/>
                <a:gd name="connsiteY225" fmla="*/ 4369 h 10000"/>
                <a:gd name="connsiteX226" fmla="*/ 9948 w 10000"/>
                <a:gd name="connsiteY226" fmla="*/ 4217 h 10000"/>
                <a:gd name="connsiteX227" fmla="*/ 9983 w 10000"/>
                <a:gd name="connsiteY227" fmla="*/ 4040 h 10000"/>
                <a:gd name="connsiteX228" fmla="*/ 10000 w 10000"/>
                <a:gd name="connsiteY228" fmla="*/ 3851 h 10000"/>
                <a:gd name="connsiteX229" fmla="*/ 10000 w 10000"/>
                <a:gd name="connsiteY229" fmla="*/ 3649 h 10000"/>
                <a:gd name="connsiteX230" fmla="*/ 10000 w 10000"/>
                <a:gd name="connsiteY230" fmla="*/ 3460 h 10000"/>
                <a:gd name="connsiteX231" fmla="*/ 9983 w 10000"/>
                <a:gd name="connsiteY231" fmla="*/ 3258 h 10000"/>
                <a:gd name="connsiteX232" fmla="*/ 9939 w 10000"/>
                <a:gd name="connsiteY232" fmla="*/ 3068 h 10000"/>
                <a:gd name="connsiteX233" fmla="*/ 9886 w 10000"/>
                <a:gd name="connsiteY233" fmla="*/ 2904 h 10000"/>
                <a:gd name="connsiteX234" fmla="*/ 9843 w 10000"/>
                <a:gd name="connsiteY234" fmla="*/ 2816 h 10000"/>
                <a:gd name="connsiteX235" fmla="*/ 9799 w 10000"/>
                <a:gd name="connsiteY235" fmla="*/ 2753 h 10000"/>
                <a:gd name="connsiteX236" fmla="*/ 9755 w 10000"/>
                <a:gd name="connsiteY236" fmla="*/ 2677 h 10000"/>
                <a:gd name="connsiteX237" fmla="*/ 9694 w 10000"/>
                <a:gd name="connsiteY237" fmla="*/ 2614 h 10000"/>
                <a:gd name="connsiteX238" fmla="*/ 9633 w 10000"/>
                <a:gd name="connsiteY238" fmla="*/ 2551 h 10000"/>
                <a:gd name="connsiteX239" fmla="*/ 9571 w 10000"/>
                <a:gd name="connsiteY239" fmla="*/ 2500 h 10000"/>
                <a:gd name="connsiteX240" fmla="*/ 9484 w 10000"/>
                <a:gd name="connsiteY240" fmla="*/ 2475 h 10000"/>
                <a:gd name="connsiteX241" fmla="*/ 9396 w 10000"/>
                <a:gd name="connsiteY241" fmla="*/ 2449 h 10000"/>
                <a:gd name="connsiteX242" fmla="*/ 9300 w 10000"/>
                <a:gd name="connsiteY242" fmla="*/ 2424 h 10000"/>
                <a:gd name="connsiteX243" fmla="*/ 9195 w 10000"/>
                <a:gd name="connsiteY243" fmla="*/ 2424 h 10000"/>
                <a:gd name="connsiteX244" fmla="*/ 9195 w 10000"/>
                <a:gd name="connsiteY244" fmla="*/ 2424 h 10000"/>
                <a:gd name="connsiteX245" fmla="*/ 9195 w 10000"/>
                <a:gd name="connsiteY245" fmla="*/ 2424 h 10000"/>
                <a:gd name="connsiteX246" fmla="*/ 9195 w 10000"/>
                <a:gd name="connsiteY246" fmla="*/ 2424 h 10000"/>
                <a:gd name="connsiteX247" fmla="*/ 9195 w 10000"/>
                <a:gd name="connsiteY247" fmla="*/ 2424 h 10000"/>
                <a:gd name="connsiteX248" fmla="*/ 9195 w 10000"/>
                <a:gd name="connsiteY248" fmla="*/ 2424 h 10000"/>
                <a:gd name="connsiteX249" fmla="*/ 9081 w 10000"/>
                <a:gd name="connsiteY249" fmla="*/ 2424 h 10000"/>
                <a:gd name="connsiteX250" fmla="*/ 8941 w 10000"/>
                <a:gd name="connsiteY250" fmla="*/ 2462 h 10000"/>
                <a:gd name="connsiteX251" fmla="*/ 8801 w 10000"/>
                <a:gd name="connsiteY251" fmla="*/ 2487 h 10000"/>
                <a:gd name="connsiteX252" fmla="*/ 8644 w 10000"/>
                <a:gd name="connsiteY252" fmla="*/ 2551 h 10000"/>
                <a:gd name="connsiteX253" fmla="*/ 8644 w 10000"/>
                <a:gd name="connsiteY253" fmla="*/ 2551 h 10000"/>
                <a:gd name="connsiteX254" fmla="*/ 8635 w 10000"/>
                <a:gd name="connsiteY254" fmla="*/ 2551 h 10000"/>
                <a:gd name="connsiteX255" fmla="*/ 8635 w 10000"/>
                <a:gd name="connsiteY255" fmla="*/ 2551 h 10000"/>
                <a:gd name="connsiteX256" fmla="*/ 8626 w 10000"/>
                <a:gd name="connsiteY256" fmla="*/ 2551 h 10000"/>
                <a:gd name="connsiteX257" fmla="*/ 8626 w 10000"/>
                <a:gd name="connsiteY257" fmla="*/ 2551 h 10000"/>
                <a:gd name="connsiteX258" fmla="*/ 8443 w 10000"/>
                <a:gd name="connsiteY258" fmla="*/ 2614 h 10000"/>
                <a:gd name="connsiteX259" fmla="*/ 8276 w 10000"/>
                <a:gd name="connsiteY259" fmla="*/ 2664 h 10000"/>
                <a:gd name="connsiteX260" fmla="*/ 8110 w 10000"/>
                <a:gd name="connsiteY260" fmla="*/ 2689 h 10000"/>
                <a:gd name="connsiteX261" fmla="*/ 7979 w 10000"/>
                <a:gd name="connsiteY261" fmla="*/ 2689 h 10000"/>
                <a:gd name="connsiteX262" fmla="*/ 7979 w 10000"/>
                <a:gd name="connsiteY262" fmla="*/ 2689 h 10000"/>
                <a:gd name="connsiteX263" fmla="*/ 7979 w 10000"/>
                <a:gd name="connsiteY263" fmla="*/ 2689 h 10000"/>
                <a:gd name="connsiteX264" fmla="*/ 7979 w 10000"/>
                <a:gd name="connsiteY264" fmla="*/ 2689 h 10000"/>
                <a:gd name="connsiteX265" fmla="*/ 7979 w 10000"/>
                <a:gd name="connsiteY265" fmla="*/ 2689 h 10000"/>
                <a:gd name="connsiteX266" fmla="*/ 7979 w 10000"/>
                <a:gd name="connsiteY266" fmla="*/ 2689 h 10000"/>
                <a:gd name="connsiteX267" fmla="*/ 7979 w 10000"/>
                <a:gd name="connsiteY267" fmla="*/ 2689 h 10000"/>
                <a:gd name="connsiteX268" fmla="*/ 7979 w 10000"/>
                <a:gd name="connsiteY268" fmla="*/ 2689 h 10000"/>
                <a:gd name="connsiteX269" fmla="*/ 7848 w 10000"/>
                <a:gd name="connsiteY269" fmla="*/ 2689 h 10000"/>
                <a:gd name="connsiteX270" fmla="*/ 7743 w 10000"/>
                <a:gd name="connsiteY270" fmla="*/ 2677 h 10000"/>
                <a:gd name="connsiteX271" fmla="*/ 7638 w 10000"/>
                <a:gd name="connsiteY271" fmla="*/ 2626 h 10000"/>
                <a:gd name="connsiteX272" fmla="*/ 7542 w 10000"/>
                <a:gd name="connsiteY272" fmla="*/ 2601 h 10000"/>
                <a:gd name="connsiteX273" fmla="*/ 7454 w 10000"/>
                <a:gd name="connsiteY273" fmla="*/ 2538 h 10000"/>
                <a:gd name="connsiteX274" fmla="*/ 7375 w 10000"/>
                <a:gd name="connsiteY274" fmla="*/ 2475 h 10000"/>
                <a:gd name="connsiteX275" fmla="*/ 7297 w 10000"/>
                <a:gd name="connsiteY275" fmla="*/ 2399 h 10000"/>
                <a:gd name="connsiteX276" fmla="*/ 7235 w 10000"/>
                <a:gd name="connsiteY276" fmla="*/ 2323 h 10000"/>
                <a:gd name="connsiteX277" fmla="*/ 7174 w 10000"/>
                <a:gd name="connsiteY277" fmla="*/ 2235 h 10000"/>
                <a:gd name="connsiteX278" fmla="*/ 7113 w 10000"/>
                <a:gd name="connsiteY278" fmla="*/ 2134 h 10000"/>
                <a:gd name="connsiteX279" fmla="*/ 7008 w 10000"/>
                <a:gd name="connsiteY279" fmla="*/ 1944 h 10000"/>
                <a:gd name="connsiteX280" fmla="*/ 6929 w 10000"/>
                <a:gd name="connsiteY280" fmla="*/ 1730 h 10000"/>
                <a:gd name="connsiteX281" fmla="*/ 6850 w 10000"/>
                <a:gd name="connsiteY281" fmla="*/ 1515 h 10000"/>
                <a:gd name="connsiteX282" fmla="*/ 6850 w 10000"/>
                <a:gd name="connsiteY282" fmla="*/ 1515 h 10000"/>
                <a:gd name="connsiteX283" fmla="*/ 6842 w 10000"/>
                <a:gd name="connsiteY283" fmla="*/ 1490 h 10000"/>
                <a:gd name="connsiteX284" fmla="*/ 6842 w 10000"/>
                <a:gd name="connsiteY284" fmla="*/ 1490 h 10000"/>
                <a:gd name="connsiteX285" fmla="*/ 6842 w 10000"/>
                <a:gd name="connsiteY285" fmla="*/ 1477 h 10000"/>
                <a:gd name="connsiteX286" fmla="*/ 6842 w 10000"/>
                <a:gd name="connsiteY286" fmla="*/ 1477 h 10000"/>
                <a:gd name="connsiteX287" fmla="*/ 6842 w 10000"/>
                <a:gd name="connsiteY287" fmla="*/ 1477 h 10000"/>
                <a:gd name="connsiteX288" fmla="*/ 6798 w 10000"/>
                <a:gd name="connsiteY288" fmla="*/ 1338 h 10000"/>
                <a:gd name="connsiteX289" fmla="*/ 6780 w 10000"/>
                <a:gd name="connsiteY289" fmla="*/ 1162 h 10000"/>
                <a:gd name="connsiteX290" fmla="*/ 6754 w 10000"/>
                <a:gd name="connsiteY290" fmla="*/ 947 h 10000"/>
                <a:gd name="connsiteX291" fmla="*/ 6754 w 10000"/>
                <a:gd name="connsiteY291" fmla="*/ 720 h 10000"/>
                <a:gd name="connsiteX292" fmla="*/ 6754 w 10000"/>
                <a:gd name="connsiteY292" fmla="*/ 720 h 10000"/>
                <a:gd name="connsiteX293" fmla="*/ 6763 w 10000"/>
                <a:gd name="connsiteY293" fmla="*/ 366 h 10000"/>
                <a:gd name="connsiteX294" fmla="*/ 6789 w 10000"/>
                <a:gd name="connsiteY294"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95 w 10000"/>
                <a:gd name="connsiteY185" fmla="*/ 4268 h 10000"/>
                <a:gd name="connsiteX186" fmla="*/ 8495 w 10000"/>
                <a:gd name="connsiteY186" fmla="*/ 4268 h 10000"/>
                <a:gd name="connsiteX187" fmla="*/ 8836 w 10000"/>
                <a:gd name="connsiteY187" fmla="*/ 4545 h 10000"/>
                <a:gd name="connsiteX188" fmla="*/ 8976 w 10000"/>
                <a:gd name="connsiteY188" fmla="*/ 4646 h 10000"/>
                <a:gd name="connsiteX189" fmla="*/ 9099 w 10000"/>
                <a:gd name="connsiteY189" fmla="*/ 4722 h 10000"/>
                <a:gd name="connsiteX190" fmla="*/ 9204 w 10000"/>
                <a:gd name="connsiteY190" fmla="*/ 4785 h 10000"/>
                <a:gd name="connsiteX191" fmla="*/ 9300 w 10000"/>
                <a:gd name="connsiteY191" fmla="*/ 4823 h 10000"/>
                <a:gd name="connsiteX192" fmla="*/ 9388 w 10000"/>
                <a:gd name="connsiteY192" fmla="*/ 4848 h 10000"/>
                <a:gd name="connsiteX193" fmla="*/ 9466 w 10000"/>
                <a:gd name="connsiteY193" fmla="*/ 4848 h 10000"/>
                <a:gd name="connsiteX194" fmla="*/ 9466 w 10000"/>
                <a:gd name="connsiteY194" fmla="*/ 4848 h 10000"/>
                <a:gd name="connsiteX195" fmla="*/ 9484 w 10000"/>
                <a:gd name="connsiteY195" fmla="*/ 4848 h 10000"/>
                <a:gd name="connsiteX196" fmla="*/ 9484 w 10000"/>
                <a:gd name="connsiteY196" fmla="*/ 4848 h 10000"/>
                <a:gd name="connsiteX197" fmla="*/ 9484 w 10000"/>
                <a:gd name="connsiteY197" fmla="*/ 4848 h 10000"/>
                <a:gd name="connsiteX198" fmla="*/ 9484 w 10000"/>
                <a:gd name="connsiteY198" fmla="*/ 4848 h 10000"/>
                <a:gd name="connsiteX199" fmla="*/ 9580 w 10000"/>
                <a:gd name="connsiteY199" fmla="*/ 4836 h 10000"/>
                <a:gd name="connsiteX200" fmla="*/ 9668 w 10000"/>
                <a:gd name="connsiteY200" fmla="*/ 4798 h 10000"/>
                <a:gd name="connsiteX201" fmla="*/ 9738 w 10000"/>
                <a:gd name="connsiteY201" fmla="*/ 4747 h 10000"/>
                <a:gd name="connsiteX202" fmla="*/ 9799 w 10000"/>
                <a:gd name="connsiteY202" fmla="*/ 4659 h 10000"/>
                <a:gd name="connsiteX203" fmla="*/ 9799 w 10000"/>
                <a:gd name="connsiteY203" fmla="*/ 4659 h 10000"/>
                <a:gd name="connsiteX204" fmla="*/ 9799 w 10000"/>
                <a:gd name="connsiteY204" fmla="*/ 4659 h 10000"/>
                <a:gd name="connsiteX205" fmla="*/ 9799 w 10000"/>
                <a:gd name="connsiteY205" fmla="*/ 4659 h 10000"/>
                <a:gd name="connsiteX206" fmla="*/ 9799 w 10000"/>
                <a:gd name="connsiteY206" fmla="*/ 4659 h 10000"/>
                <a:gd name="connsiteX207" fmla="*/ 9799 w 10000"/>
                <a:gd name="connsiteY207" fmla="*/ 4659 h 10000"/>
                <a:gd name="connsiteX208" fmla="*/ 9816 w 10000"/>
                <a:gd name="connsiteY208" fmla="*/ 4659 h 10000"/>
                <a:gd name="connsiteX209" fmla="*/ 9816 w 10000"/>
                <a:gd name="connsiteY209" fmla="*/ 4659 h 10000"/>
                <a:gd name="connsiteX210" fmla="*/ 9816 w 10000"/>
                <a:gd name="connsiteY210" fmla="*/ 4659 h 10000"/>
                <a:gd name="connsiteX211" fmla="*/ 9816 w 10000"/>
                <a:gd name="connsiteY211" fmla="*/ 4659 h 10000"/>
                <a:gd name="connsiteX212" fmla="*/ 9816 w 10000"/>
                <a:gd name="connsiteY212" fmla="*/ 4646 h 10000"/>
                <a:gd name="connsiteX213" fmla="*/ 9816 w 10000"/>
                <a:gd name="connsiteY213" fmla="*/ 4646 h 10000"/>
                <a:gd name="connsiteX214" fmla="*/ 9816 w 10000"/>
                <a:gd name="connsiteY214" fmla="*/ 4646 h 10000"/>
                <a:gd name="connsiteX215" fmla="*/ 9816 w 10000"/>
                <a:gd name="connsiteY215" fmla="*/ 4646 h 10000"/>
                <a:gd name="connsiteX216" fmla="*/ 9816 w 10000"/>
                <a:gd name="connsiteY216" fmla="*/ 4646 h 10000"/>
                <a:gd name="connsiteX217" fmla="*/ 9816 w 10000"/>
                <a:gd name="connsiteY217" fmla="*/ 4646 h 10000"/>
                <a:gd name="connsiteX218" fmla="*/ 9816 w 10000"/>
                <a:gd name="connsiteY218" fmla="*/ 4646 h 10000"/>
                <a:gd name="connsiteX219" fmla="*/ 9816 w 10000"/>
                <a:gd name="connsiteY219" fmla="*/ 4646 h 10000"/>
                <a:gd name="connsiteX220" fmla="*/ 9816 w 10000"/>
                <a:gd name="connsiteY220" fmla="*/ 4646 h 10000"/>
                <a:gd name="connsiteX221" fmla="*/ 9816 w 10000"/>
                <a:gd name="connsiteY221" fmla="*/ 4646 h 10000"/>
                <a:gd name="connsiteX222" fmla="*/ 9843 w 10000"/>
                <a:gd name="connsiteY222" fmla="*/ 4583 h 10000"/>
                <a:gd name="connsiteX223" fmla="*/ 9886 w 10000"/>
                <a:gd name="connsiteY223" fmla="*/ 4495 h 10000"/>
                <a:gd name="connsiteX224" fmla="*/ 9921 w 10000"/>
                <a:gd name="connsiteY224" fmla="*/ 4369 h 10000"/>
                <a:gd name="connsiteX225" fmla="*/ 9948 w 10000"/>
                <a:gd name="connsiteY225" fmla="*/ 4217 h 10000"/>
                <a:gd name="connsiteX226" fmla="*/ 9983 w 10000"/>
                <a:gd name="connsiteY226" fmla="*/ 4040 h 10000"/>
                <a:gd name="connsiteX227" fmla="*/ 10000 w 10000"/>
                <a:gd name="connsiteY227" fmla="*/ 3851 h 10000"/>
                <a:gd name="connsiteX228" fmla="*/ 10000 w 10000"/>
                <a:gd name="connsiteY228" fmla="*/ 3649 h 10000"/>
                <a:gd name="connsiteX229" fmla="*/ 10000 w 10000"/>
                <a:gd name="connsiteY229" fmla="*/ 3460 h 10000"/>
                <a:gd name="connsiteX230" fmla="*/ 9983 w 10000"/>
                <a:gd name="connsiteY230" fmla="*/ 3258 h 10000"/>
                <a:gd name="connsiteX231" fmla="*/ 9939 w 10000"/>
                <a:gd name="connsiteY231" fmla="*/ 3068 h 10000"/>
                <a:gd name="connsiteX232" fmla="*/ 9886 w 10000"/>
                <a:gd name="connsiteY232" fmla="*/ 2904 h 10000"/>
                <a:gd name="connsiteX233" fmla="*/ 9843 w 10000"/>
                <a:gd name="connsiteY233" fmla="*/ 2816 h 10000"/>
                <a:gd name="connsiteX234" fmla="*/ 9799 w 10000"/>
                <a:gd name="connsiteY234" fmla="*/ 2753 h 10000"/>
                <a:gd name="connsiteX235" fmla="*/ 9755 w 10000"/>
                <a:gd name="connsiteY235" fmla="*/ 2677 h 10000"/>
                <a:gd name="connsiteX236" fmla="*/ 9694 w 10000"/>
                <a:gd name="connsiteY236" fmla="*/ 2614 h 10000"/>
                <a:gd name="connsiteX237" fmla="*/ 9633 w 10000"/>
                <a:gd name="connsiteY237" fmla="*/ 2551 h 10000"/>
                <a:gd name="connsiteX238" fmla="*/ 9571 w 10000"/>
                <a:gd name="connsiteY238" fmla="*/ 2500 h 10000"/>
                <a:gd name="connsiteX239" fmla="*/ 9484 w 10000"/>
                <a:gd name="connsiteY239" fmla="*/ 2475 h 10000"/>
                <a:gd name="connsiteX240" fmla="*/ 9396 w 10000"/>
                <a:gd name="connsiteY240" fmla="*/ 2449 h 10000"/>
                <a:gd name="connsiteX241" fmla="*/ 9300 w 10000"/>
                <a:gd name="connsiteY241" fmla="*/ 2424 h 10000"/>
                <a:gd name="connsiteX242" fmla="*/ 9195 w 10000"/>
                <a:gd name="connsiteY242" fmla="*/ 2424 h 10000"/>
                <a:gd name="connsiteX243" fmla="*/ 9195 w 10000"/>
                <a:gd name="connsiteY243" fmla="*/ 2424 h 10000"/>
                <a:gd name="connsiteX244" fmla="*/ 9195 w 10000"/>
                <a:gd name="connsiteY244" fmla="*/ 2424 h 10000"/>
                <a:gd name="connsiteX245" fmla="*/ 9195 w 10000"/>
                <a:gd name="connsiteY245" fmla="*/ 2424 h 10000"/>
                <a:gd name="connsiteX246" fmla="*/ 9195 w 10000"/>
                <a:gd name="connsiteY246" fmla="*/ 2424 h 10000"/>
                <a:gd name="connsiteX247" fmla="*/ 9195 w 10000"/>
                <a:gd name="connsiteY247" fmla="*/ 2424 h 10000"/>
                <a:gd name="connsiteX248" fmla="*/ 9081 w 10000"/>
                <a:gd name="connsiteY248" fmla="*/ 2424 h 10000"/>
                <a:gd name="connsiteX249" fmla="*/ 8941 w 10000"/>
                <a:gd name="connsiteY249" fmla="*/ 2462 h 10000"/>
                <a:gd name="connsiteX250" fmla="*/ 8801 w 10000"/>
                <a:gd name="connsiteY250" fmla="*/ 2487 h 10000"/>
                <a:gd name="connsiteX251" fmla="*/ 8644 w 10000"/>
                <a:gd name="connsiteY251" fmla="*/ 2551 h 10000"/>
                <a:gd name="connsiteX252" fmla="*/ 8644 w 10000"/>
                <a:gd name="connsiteY252" fmla="*/ 2551 h 10000"/>
                <a:gd name="connsiteX253" fmla="*/ 8635 w 10000"/>
                <a:gd name="connsiteY253" fmla="*/ 2551 h 10000"/>
                <a:gd name="connsiteX254" fmla="*/ 8635 w 10000"/>
                <a:gd name="connsiteY254" fmla="*/ 2551 h 10000"/>
                <a:gd name="connsiteX255" fmla="*/ 8626 w 10000"/>
                <a:gd name="connsiteY255" fmla="*/ 2551 h 10000"/>
                <a:gd name="connsiteX256" fmla="*/ 8626 w 10000"/>
                <a:gd name="connsiteY256" fmla="*/ 2551 h 10000"/>
                <a:gd name="connsiteX257" fmla="*/ 8443 w 10000"/>
                <a:gd name="connsiteY257" fmla="*/ 2614 h 10000"/>
                <a:gd name="connsiteX258" fmla="*/ 8276 w 10000"/>
                <a:gd name="connsiteY258" fmla="*/ 2664 h 10000"/>
                <a:gd name="connsiteX259" fmla="*/ 8110 w 10000"/>
                <a:gd name="connsiteY259" fmla="*/ 2689 h 10000"/>
                <a:gd name="connsiteX260" fmla="*/ 7979 w 10000"/>
                <a:gd name="connsiteY260" fmla="*/ 2689 h 10000"/>
                <a:gd name="connsiteX261" fmla="*/ 7979 w 10000"/>
                <a:gd name="connsiteY261" fmla="*/ 2689 h 10000"/>
                <a:gd name="connsiteX262" fmla="*/ 7979 w 10000"/>
                <a:gd name="connsiteY262" fmla="*/ 2689 h 10000"/>
                <a:gd name="connsiteX263" fmla="*/ 7979 w 10000"/>
                <a:gd name="connsiteY263" fmla="*/ 2689 h 10000"/>
                <a:gd name="connsiteX264" fmla="*/ 7979 w 10000"/>
                <a:gd name="connsiteY264" fmla="*/ 2689 h 10000"/>
                <a:gd name="connsiteX265" fmla="*/ 7979 w 10000"/>
                <a:gd name="connsiteY265" fmla="*/ 2689 h 10000"/>
                <a:gd name="connsiteX266" fmla="*/ 7979 w 10000"/>
                <a:gd name="connsiteY266" fmla="*/ 2689 h 10000"/>
                <a:gd name="connsiteX267" fmla="*/ 7979 w 10000"/>
                <a:gd name="connsiteY267" fmla="*/ 2689 h 10000"/>
                <a:gd name="connsiteX268" fmla="*/ 7848 w 10000"/>
                <a:gd name="connsiteY268" fmla="*/ 2689 h 10000"/>
                <a:gd name="connsiteX269" fmla="*/ 7743 w 10000"/>
                <a:gd name="connsiteY269" fmla="*/ 2677 h 10000"/>
                <a:gd name="connsiteX270" fmla="*/ 7638 w 10000"/>
                <a:gd name="connsiteY270" fmla="*/ 2626 h 10000"/>
                <a:gd name="connsiteX271" fmla="*/ 7542 w 10000"/>
                <a:gd name="connsiteY271" fmla="*/ 2601 h 10000"/>
                <a:gd name="connsiteX272" fmla="*/ 7454 w 10000"/>
                <a:gd name="connsiteY272" fmla="*/ 2538 h 10000"/>
                <a:gd name="connsiteX273" fmla="*/ 7375 w 10000"/>
                <a:gd name="connsiteY273" fmla="*/ 2475 h 10000"/>
                <a:gd name="connsiteX274" fmla="*/ 7297 w 10000"/>
                <a:gd name="connsiteY274" fmla="*/ 2399 h 10000"/>
                <a:gd name="connsiteX275" fmla="*/ 7235 w 10000"/>
                <a:gd name="connsiteY275" fmla="*/ 2323 h 10000"/>
                <a:gd name="connsiteX276" fmla="*/ 7174 w 10000"/>
                <a:gd name="connsiteY276" fmla="*/ 2235 h 10000"/>
                <a:gd name="connsiteX277" fmla="*/ 7113 w 10000"/>
                <a:gd name="connsiteY277" fmla="*/ 2134 h 10000"/>
                <a:gd name="connsiteX278" fmla="*/ 7008 w 10000"/>
                <a:gd name="connsiteY278" fmla="*/ 1944 h 10000"/>
                <a:gd name="connsiteX279" fmla="*/ 6929 w 10000"/>
                <a:gd name="connsiteY279" fmla="*/ 1730 h 10000"/>
                <a:gd name="connsiteX280" fmla="*/ 6850 w 10000"/>
                <a:gd name="connsiteY280" fmla="*/ 1515 h 10000"/>
                <a:gd name="connsiteX281" fmla="*/ 6850 w 10000"/>
                <a:gd name="connsiteY281" fmla="*/ 1515 h 10000"/>
                <a:gd name="connsiteX282" fmla="*/ 6842 w 10000"/>
                <a:gd name="connsiteY282" fmla="*/ 1490 h 10000"/>
                <a:gd name="connsiteX283" fmla="*/ 6842 w 10000"/>
                <a:gd name="connsiteY283" fmla="*/ 1490 h 10000"/>
                <a:gd name="connsiteX284" fmla="*/ 6842 w 10000"/>
                <a:gd name="connsiteY284" fmla="*/ 1477 h 10000"/>
                <a:gd name="connsiteX285" fmla="*/ 6842 w 10000"/>
                <a:gd name="connsiteY285" fmla="*/ 1477 h 10000"/>
                <a:gd name="connsiteX286" fmla="*/ 6842 w 10000"/>
                <a:gd name="connsiteY286" fmla="*/ 1477 h 10000"/>
                <a:gd name="connsiteX287" fmla="*/ 6798 w 10000"/>
                <a:gd name="connsiteY287" fmla="*/ 1338 h 10000"/>
                <a:gd name="connsiteX288" fmla="*/ 6780 w 10000"/>
                <a:gd name="connsiteY288" fmla="*/ 1162 h 10000"/>
                <a:gd name="connsiteX289" fmla="*/ 6754 w 10000"/>
                <a:gd name="connsiteY289" fmla="*/ 947 h 10000"/>
                <a:gd name="connsiteX290" fmla="*/ 6754 w 10000"/>
                <a:gd name="connsiteY290" fmla="*/ 720 h 10000"/>
                <a:gd name="connsiteX291" fmla="*/ 6754 w 10000"/>
                <a:gd name="connsiteY291" fmla="*/ 720 h 10000"/>
                <a:gd name="connsiteX292" fmla="*/ 6763 w 10000"/>
                <a:gd name="connsiteY292" fmla="*/ 366 h 10000"/>
                <a:gd name="connsiteX293" fmla="*/ 6789 w 10000"/>
                <a:gd name="connsiteY293"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495 w 10000"/>
                <a:gd name="connsiteY185" fmla="*/ 4268 h 10000"/>
                <a:gd name="connsiteX186" fmla="*/ 8836 w 10000"/>
                <a:gd name="connsiteY186" fmla="*/ 4545 h 10000"/>
                <a:gd name="connsiteX187" fmla="*/ 8976 w 10000"/>
                <a:gd name="connsiteY187" fmla="*/ 4646 h 10000"/>
                <a:gd name="connsiteX188" fmla="*/ 9099 w 10000"/>
                <a:gd name="connsiteY188" fmla="*/ 4722 h 10000"/>
                <a:gd name="connsiteX189" fmla="*/ 9204 w 10000"/>
                <a:gd name="connsiteY189" fmla="*/ 4785 h 10000"/>
                <a:gd name="connsiteX190" fmla="*/ 9300 w 10000"/>
                <a:gd name="connsiteY190" fmla="*/ 4823 h 10000"/>
                <a:gd name="connsiteX191" fmla="*/ 9388 w 10000"/>
                <a:gd name="connsiteY191" fmla="*/ 4848 h 10000"/>
                <a:gd name="connsiteX192" fmla="*/ 9466 w 10000"/>
                <a:gd name="connsiteY192" fmla="*/ 4848 h 10000"/>
                <a:gd name="connsiteX193" fmla="*/ 9466 w 10000"/>
                <a:gd name="connsiteY193" fmla="*/ 4848 h 10000"/>
                <a:gd name="connsiteX194" fmla="*/ 9484 w 10000"/>
                <a:gd name="connsiteY194" fmla="*/ 4848 h 10000"/>
                <a:gd name="connsiteX195" fmla="*/ 9484 w 10000"/>
                <a:gd name="connsiteY195" fmla="*/ 4848 h 10000"/>
                <a:gd name="connsiteX196" fmla="*/ 9484 w 10000"/>
                <a:gd name="connsiteY196" fmla="*/ 4848 h 10000"/>
                <a:gd name="connsiteX197" fmla="*/ 9484 w 10000"/>
                <a:gd name="connsiteY197" fmla="*/ 4848 h 10000"/>
                <a:gd name="connsiteX198" fmla="*/ 9580 w 10000"/>
                <a:gd name="connsiteY198" fmla="*/ 4836 h 10000"/>
                <a:gd name="connsiteX199" fmla="*/ 9668 w 10000"/>
                <a:gd name="connsiteY199" fmla="*/ 4798 h 10000"/>
                <a:gd name="connsiteX200" fmla="*/ 9738 w 10000"/>
                <a:gd name="connsiteY200" fmla="*/ 4747 h 10000"/>
                <a:gd name="connsiteX201" fmla="*/ 9799 w 10000"/>
                <a:gd name="connsiteY201" fmla="*/ 4659 h 10000"/>
                <a:gd name="connsiteX202" fmla="*/ 9799 w 10000"/>
                <a:gd name="connsiteY202" fmla="*/ 4659 h 10000"/>
                <a:gd name="connsiteX203" fmla="*/ 9799 w 10000"/>
                <a:gd name="connsiteY203" fmla="*/ 4659 h 10000"/>
                <a:gd name="connsiteX204" fmla="*/ 9799 w 10000"/>
                <a:gd name="connsiteY204" fmla="*/ 4659 h 10000"/>
                <a:gd name="connsiteX205" fmla="*/ 9799 w 10000"/>
                <a:gd name="connsiteY205" fmla="*/ 4659 h 10000"/>
                <a:gd name="connsiteX206" fmla="*/ 9799 w 10000"/>
                <a:gd name="connsiteY206" fmla="*/ 4659 h 10000"/>
                <a:gd name="connsiteX207" fmla="*/ 9816 w 10000"/>
                <a:gd name="connsiteY207" fmla="*/ 4659 h 10000"/>
                <a:gd name="connsiteX208" fmla="*/ 9816 w 10000"/>
                <a:gd name="connsiteY208" fmla="*/ 4659 h 10000"/>
                <a:gd name="connsiteX209" fmla="*/ 9816 w 10000"/>
                <a:gd name="connsiteY209" fmla="*/ 4659 h 10000"/>
                <a:gd name="connsiteX210" fmla="*/ 9816 w 10000"/>
                <a:gd name="connsiteY210" fmla="*/ 4659 h 10000"/>
                <a:gd name="connsiteX211" fmla="*/ 9816 w 10000"/>
                <a:gd name="connsiteY211" fmla="*/ 4646 h 10000"/>
                <a:gd name="connsiteX212" fmla="*/ 9816 w 10000"/>
                <a:gd name="connsiteY212" fmla="*/ 4646 h 10000"/>
                <a:gd name="connsiteX213" fmla="*/ 9816 w 10000"/>
                <a:gd name="connsiteY213" fmla="*/ 4646 h 10000"/>
                <a:gd name="connsiteX214" fmla="*/ 9816 w 10000"/>
                <a:gd name="connsiteY214" fmla="*/ 4646 h 10000"/>
                <a:gd name="connsiteX215" fmla="*/ 9816 w 10000"/>
                <a:gd name="connsiteY215" fmla="*/ 4646 h 10000"/>
                <a:gd name="connsiteX216" fmla="*/ 9816 w 10000"/>
                <a:gd name="connsiteY216" fmla="*/ 4646 h 10000"/>
                <a:gd name="connsiteX217" fmla="*/ 9816 w 10000"/>
                <a:gd name="connsiteY217" fmla="*/ 4646 h 10000"/>
                <a:gd name="connsiteX218" fmla="*/ 9816 w 10000"/>
                <a:gd name="connsiteY218" fmla="*/ 4646 h 10000"/>
                <a:gd name="connsiteX219" fmla="*/ 9816 w 10000"/>
                <a:gd name="connsiteY219" fmla="*/ 4646 h 10000"/>
                <a:gd name="connsiteX220" fmla="*/ 9816 w 10000"/>
                <a:gd name="connsiteY220" fmla="*/ 4646 h 10000"/>
                <a:gd name="connsiteX221" fmla="*/ 9843 w 10000"/>
                <a:gd name="connsiteY221" fmla="*/ 4583 h 10000"/>
                <a:gd name="connsiteX222" fmla="*/ 9886 w 10000"/>
                <a:gd name="connsiteY222" fmla="*/ 4495 h 10000"/>
                <a:gd name="connsiteX223" fmla="*/ 9921 w 10000"/>
                <a:gd name="connsiteY223" fmla="*/ 4369 h 10000"/>
                <a:gd name="connsiteX224" fmla="*/ 9948 w 10000"/>
                <a:gd name="connsiteY224" fmla="*/ 4217 h 10000"/>
                <a:gd name="connsiteX225" fmla="*/ 9983 w 10000"/>
                <a:gd name="connsiteY225" fmla="*/ 4040 h 10000"/>
                <a:gd name="connsiteX226" fmla="*/ 10000 w 10000"/>
                <a:gd name="connsiteY226" fmla="*/ 3851 h 10000"/>
                <a:gd name="connsiteX227" fmla="*/ 10000 w 10000"/>
                <a:gd name="connsiteY227" fmla="*/ 3649 h 10000"/>
                <a:gd name="connsiteX228" fmla="*/ 10000 w 10000"/>
                <a:gd name="connsiteY228" fmla="*/ 3460 h 10000"/>
                <a:gd name="connsiteX229" fmla="*/ 9983 w 10000"/>
                <a:gd name="connsiteY229" fmla="*/ 3258 h 10000"/>
                <a:gd name="connsiteX230" fmla="*/ 9939 w 10000"/>
                <a:gd name="connsiteY230" fmla="*/ 3068 h 10000"/>
                <a:gd name="connsiteX231" fmla="*/ 9886 w 10000"/>
                <a:gd name="connsiteY231" fmla="*/ 2904 h 10000"/>
                <a:gd name="connsiteX232" fmla="*/ 9843 w 10000"/>
                <a:gd name="connsiteY232" fmla="*/ 2816 h 10000"/>
                <a:gd name="connsiteX233" fmla="*/ 9799 w 10000"/>
                <a:gd name="connsiteY233" fmla="*/ 2753 h 10000"/>
                <a:gd name="connsiteX234" fmla="*/ 9755 w 10000"/>
                <a:gd name="connsiteY234" fmla="*/ 2677 h 10000"/>
                <a:gd name="connsiteX235" fmla="*/ 9694 w 10000"/>
                <a:gd name="connsiteY235" fmla="*/ 2614 h 10000"/>
                <a:gd name="connsiteX236" fmla="*/ 9633 w 10000"/>
                <a:gd name="connsiteY236" fmla="*/ 2551 h 10000"/>
                <a:gd name="connsiteX237" fmla="*/ 9571 w 10000"/>
                <a:gd name="connsiteY237" fmla="*/ 2500 h 10000"/>
                <a:gd name="connsiteX238" fmla="*/ 9484 w 10000"/>
                <a:gd name="connsiteY238" fmla="*/ 2475 h 10000"/>
                <a:gd name="connsiteX239" fmla="*/ 9396 w 10000"/>
                <a:gd name="connsiteY239" fmla="*/ 2449 h 10000"/>
                <a:gd name="connsiteX240" fmla="*/ 9300 w 10000"/>
                <a:gd name="connsiteY240" fmla="*/ 2424 h 10000"/>
                <a:gd name="connsiteX241" fmla="*/ 9195 w 10000"/>
                <a:gd name="connsiteY241" fmla="*/ 2424 h 10000"/>
                <a:gd name="connsiteX242" fmla="*/ 9195 w 10000"/>
                <a:gd name="connsiteY242" fmla="*/ 2424 h 10000"/>
                <a:gd name="connsiteX243" fmla="*/ 9195 w 10000"/>
                <a:gd name="connsiteY243" fmla="*/ 2424 h 10000"/>
                <a:gd name="connsiteX244" fmla="*/ 9195 w 10000"/>
                <a:gd name="connsiteY244" fmla="*/ 2424 h 10000"/>
                <a:gd name="connsiteX245" fmla="*/ 9195 w 10000"/>
                <a:gd name="connsiteY245" fmla="*/ 2424 h 10000"/>
                <a:gd name="connsiteX246" fmla="*/ 9195 w 10000"/>
                <a:gd name="connsiteY246" fmla="*/ 2424 h 10000"/>
                <a:gd name="connsiteX247" fmla="*/ 9081 w 10000"/>
                <a:gd name="connsiteY247" fmla="*/ 2424 h 10000"/>
                <a:gd name="connsiteX248" fmla="*/ 8941 w 10000"/>
                <a:gd name="connsiteY248" fmla="*/ 2462 h 10000"/>
                <a:gd name="connsiteX249" fmla="*/ 8801 w 10000"/>
                <a:gd name="connsiteY249" fmla="*/ 2487 h 10000"/>
                <a:gd name="connsiteX250" fmla="*/ 8644 w 10000"/>
                <a:gd name="connsiteY250" fmla="*/ 2551 h 10000"/>
                <a:gd name="connsiteX251" fmla="*/ 8644 w 10000"/>
                <a:gd name="connsiteY251" fmla="*/ 2551 h 10000"/>
                <a:gd name="connsiteX252" fmla="*/ 8635 w 10000"/>
                <a:gd name="connsiteY252" fmla="*/ 2551 h 10000"/>
                <a:gd name="connsiteX253" fmla="*/ 8635 w 10000"/>
                <a:gd name="connsiteY253" fmla="*/ 2551 h 10000"/>
                <a:gd name="connsiteX254" fmla="*/ 8626 w 10000"/>
                <a:gd name="connsiteY254" fmla="*/ 2551 h 10000"/>
                <a:gd name="connsiteX255" fmla="*/ 8626 w 10000"/>
                <a:gd name="connsiteY255" fmla="*/ 2551 h 10000"/>
                <a:gd name="connsiteX256" fmla="*/ 8443 w 10000"/>
                <a:gd name="connsiteY256" fmla="*/ 2614 h 10000"/>
                <a:gd name="connsiteX257" fmla="*/ 8276 w 10000"/>
                <a:gd name="connsiteY257" fmla="*/ 2664 h 10000"/>
                <a:gd name="connsiteX258" fmla="*/ 8110 w 10000"/>
                <a:gd name="connsiteY258" fmla="*/ 2689 h 10000"/>
                <a:gd name="connsiteX259" fmla="*/ 7979 w 10000"/>
                <a:gd name="connsiteY259" fmla="*/ 2689 h 10000"/>
                <a:gd name="connsiteX260" fmla="*/ 7979 w 10000"/>
                <a:gd name="connsiteY260" fmla="*/ 2689 h 10000"/>
                <a:gd name="connsiteX261" fmla="*/ 7979 w 10000"/>
                <a:gd name="connsiteY261" fmla="*/ 2689 h 10000"/>
                <a:gd name="connsiteX262" fmla="*/ 7979 w 10000"/>
                <a:gd name="connsiteY262" fmla="*/ 2689 h 10000"/>
                <a:gd name="connsiteX263" fmla="*/ 7979 w 10000"/>
                <a:gd name="connsiteY263" fmla="*/ 2689 h 10000"/>
                <a:gd name="connsiteX264" fmla="*/ 7979 w 10000"/>
                <a:gd name="connsiteY264" fmla="*/ 2689 h 10000"/>
                <a:gd name="connsiteX265" fmla="*/ 7979 w 10000"/>
                <a:gd name="connsiteY265" fmla="*/ 2689 h 10000"/>
                <a:gd name="connsiteX266" fmla="*/ 7979 w 10000"/>
                <a:gd name="connsiteY266" fmla="*/ 2689 h 10000"/>
                <a:gd name="connsiteX267" fmla="*/ 7848 w 10000"/>
                <a:gd name="connsiteY267" fmla="*/ 2689 h 10000"/>
                <a:gd name="connsiteX268" fmla="*/ 7743 w 10000"/>
                <a:gd name="connsiteY268" fmla="*/ 2677 h 10000"/>
                <a:gd name="connsiteX269" fmla="*/ 7638 w 10000"/>
                <a:gd name="connsiteY269" fmla="*/ 2626 h 10000"/>
                <a:gd name="connsiteX270" fmla="*/ 7542 w 10000"/>
                <a:gd name="connsiteY270" fmla="*/ 2601 h 10000"/>
                <a:gd name="connsiteX271" fmla="*/ 7454 w 10000"/>
                <a:gd name="connsiteY271" fmla="*/ 2538 h 10000"/>
                <a:gd name="connsiteX272" fmla="*/ 7375 w 10000"/>
                <a:gd name="connsiteY272" fmla="*/ 2475 h 10000"/>
                <a:gd name="connsiteX273" fmla="*/ 7297 w 10000"/>
                <a:gd name="connsiteY273" fmla="*/ 2399 h 10000"/>
                <a:gd name="connsiteX274" fmla="*/ 7235 w 10000"/>
                <a:gd name="connsiteY274" fmla="*/ 2323 h 10000"/>
                <a:gd name="connsiteX275" fmla="*/ 7174 w 10000"/>
                <a:gd name="connsiteY275" fmla="*/ 2235 h 10000"/>
                <a:gd name="connsiteX276" fmla="*/ 7113 w 10000"/>
                <a:gd name="connsiteY276" fmla="*/ 2134 h 10000"/>
                <a:gd name="connsiteX277" fmla="*/ 7008 w 10000"/>
                <a:gd name="connsiteY277" fmla="*/ 1944 h 10000"/>
                <a:gd name="connsiteX278" fmla="*/ 6929 w 10000"/>
                <a:gd name="connsiteY278" fmla="*/ 1730 h 10000"/>
                <a:gd name="connsiteX279" fmla="*/ 6850 w 10000"/>
                <a:gd name="connsiteY279" fmla="*/ 1515 h 10000"/>
                <a:gd name="connsiteX280" fmla="*/ 6850 w 10000"/>
                <a:gd name="connsiteY280" fmla="*/ 1515 h 10000"/>
                <a:gd name="connsiteX281" fmla="*/ 6842 w 10000"/>
                <a:gd name="connsiteY281" fmla="*/ 1490 h 10000"/>
                <a:gd name="connsiteX282" fmla="*/ 6842 w 10000"/>
                <a:gd name="connsiteY282" fmla="*/ 1490 h 10000"/>
                <a:gd name="connsiteX283" fmla="*/ 6842 w 10000"/>
                <a:gd name="connsiteY283" fmla="*/ 1477 h 10000"/>
                <a:gd name="connsiteX284" fmla="*/ 6842 w 10000"/>
                <a:gd name="connsiteY284" fmla="*/ 1477 h 10000"/>
                <a:gd name="connsiteX285" fmla="*/ 6842 w 10000"/>
                <a:gd name="connsiteY285" fmla="*/ 1477 h 10000"/>
                <a:gd name="connsiteX286" fmla="*/ 6798 w 10000"/>
                <a:gd name="connsiteY286" fmla="*/ 1338 h 10000"/>
                <a:gd name="connsiteX287" fmla="*/ 6780 w 10000"/>
                <a:gd name="connsiteY287" fmla="*/ 1162 h 10000"/>
                <a:gd name="connsiteX288" fmla="*/ 6754 w 10000"/>
                <a:gd name="connsiteY288" fmla="*/ 947 h 10000"/>
                <a:gd name="connsiteX289" fmla="*/ 6754 w 10000"/>
                <a:gd name="connsiteY289" fmla="*/ 720 h 10000"/>
                <a:gd name="connsiteX290" fmla="*/ 6754 w 10000"/>
                <a:gd name="connsiteY290" fmla="*/ 720 h 10000"/>
                <a:gd name="connsiteX291" fmla="*/ 6763 w 10000"/>
                <a:gd name="connsiteY291" fmla="*/ 366 h 10000"/>
                <a:gd name="connsiteX292" fmla="*/ 6789 w 10000"/>
                <a:gd name="connsiteY292"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451 w 10000"/>
                <a:gd name="connsiteY184" fmla="*/ 4255 h 10000"/>
                <a:gd name="connsiteX185" fmla="*/ 8836 w 10000"/>
                <a:gd name="connsiteY185" fmla="*/ 4545 h 10000"/>
                <a:gd name="connsiteX186" fmla="*/ 8976 w 10000"/>
                <a:gd name="connsiteY186" fmla="*/ 4646 h 10000"/>
                <a:gd name="connsiteX187" fmla="*/ 9099 w 10000"/>
                <a:gd name="connsiteY187" fmla="*/ 4722 h 10000"/>
                <a:gd name="connsiteX188" fmla="*/ 9204 w 10000"/>
                <a:gd name="connsiteY188" fmla="*/ 4785 h 10000"/>
                <a:gd name="connsiteX189" fmla="*/ 9300 w 10000"/>
                <a:gd name="connsiteY189" fmla="*/ 4823 h 10000"/>
                <a:gd name="connsiteX190" fmla="*/ 9388 w 10000"/>
                <a:gd name="connsiteY190" fmla="*/ 4848 h 10000"/>
                <a:gd name="connsiteX191" fmla="*/ 9466 w 10000"/>
                <a:gd name="connsiteY191" fmla="*/ 4848 h 10000"/>
                <a:gd name="connsiteX192" fmla="*/ 9466 w 10000"/>
                <a:gd name="connsiteY192" fmla="*/ 4848 h 10000"/>
                <a:gd name="connsiteX193" fmla="*/ 9484 w 10000"/>
                <a:gd name="connsiteY193" fmla="*/ 4848 h 10000"/>
                <a:gd name="connsiteX194" fmla="*/ 9484 w 10000"/>
                <a:gd name="connsiteY194" fmla="*/ 4848 h 10000"/>
                <a:gd name="connsiteX195" fmla="*/ 9484 w 10000"/>
                <a:gd name="connsiteY195" fmla="*/ 4848 h 10000"/>
                <a:gd name="connsiteX196" fmla="*/ 9484 w 10000"/>
                <a:gd name="connsiteY196" fmla="*/ 4848 h 10000"/>
                <a:gd name="connsiteX197" fmla="*/ 9580 w 10000"/>
                <a:gd name="connsiteY197" fmla="*/ 4836 h 10000"/>
                <a:gd name="connsiteX198" fmla="*/ 9668 w 10000"/>
                <a:gd name="connsiteY198" fmla="*/ 4798 h 10000"/>
                <a:gd name="connsiteX199" fmla="*/ 9738 w 10000"/>
                <a:gd name="connsiteY199" fmla="*/ 4747 h 10000"/>
                <a:gd name="connsiteX200" fmla="*/ 9799 w 10000"/>
                <a:gd name="connsiteY200" fmla="*/ 4659 h 10000"/>
                <a:gd name="connsiteX201" fmla="*/ 9799 w 10000"/>
                <a:gd name="connsiteY201" fmla="*/ 4659 h 10000"/>
                <a:gd name="connsiteX202" fmla="*/ 9799 w 10000"/>
                <a:gd name="connsiteY202" fmla="*/ 4659 h 10000"/>
                <a:gd name="connsiteX203" fmla="*/ 9799 w 10000"/>
                <a:gd name="connsiteY203" fmla="*/ 4659 h 10000"/>
                <a:gd name="connsiteX204" fmla="*/ 9799 w 10000"/>
                <a:gd name="connsiteY204" fmla="*/ 4659 h 10000"/>
                <a:gd name="connsiteX205" fmla="*/ 9799 w 10000"/>
                <a:gd name="connsiteY205" fmla="*/ 4659 h 10000"/>
                <a:gd name="connsiteX206" fmla="*/ 9816 w 10000"/>
                <a:gd name="connsiteY206" fmla="*/ 4659 h 10000"/>
                <a:gd name="connsiteX207" fmla="*/ 9816 w 10000"/>
                <a:gd name="connsiteY207" fmla="*/ 4659 h 10000"/>
                <a:gd name="connsiteX208" fmla="*/ 9816 w 10000"/>
                <a:gd name="connsiteY208" fmla="*/ 4659 h 10000"/>
                <a:gd name="connsiteX209" fmla="*/ 9816 w 10000"/>
                <a:gd name="connsiteY209" fmla="*/ 4659 h 10000"/>
                <a:gd name="connsiteX210" fmla="*/ 9816 w 10000"/>
                <a:gd name="connsiteY210" fmla="*/ 4646 h 10000"/>
                <a:gd name="connsiteX211" fmla="*/ 9816 w 10000"/>
                <a:gd name="connsiteY211" fmla="*/ 4646 h 10000"/>
                <a:gd name="connsiteX212" fmla="*/ 9816 w 10000"/>
                <a:gd name="connsiteY212" fmla="*/ 4646 h 10000"/>
                <a:gd name="connsiteX213" fmla="*/ 9816 w 10000"/>
                <a:gd name="connsiteY213" fmla="*/ 4646 h 10000"/>
                <a:gd name="connsiteX214" fmla="*/ 9816 w 10000"/>
                <a:gd name="connsiteY214" fmla="*/ 4646 h 10000"/>
                <a:gd name="connsiteX215" fmla="*/ 9816 w 10000"/>
                <a:gd name="connsiteY215" fmla="*/ 4646 h 10000"/>
                <a:gd name="connsiteX216" fmla="*/ 9816 w 10000"/>
                <a:gd name="connsiteY216" fmla="*/ 4646 h 10000"/>
                <a:gd name="connsiteX217" fmla="*/ 9816 w 10000"/>
                <a:gd name="connsiteY217" fmla="*/ 4646 h 10000"/>
                <a:gd name="connsiteX218" fmla="*/ 9816 w 10000"/>
                <a:gd name="connsiteY218" fmla="*/ 4646 h 10000"/>
                <a:gd name="connsiteX219" fmla="*/ 9816 w 10000"/>
                <a:gd name="connsiteY219" fmla="*/ 4646 h 10000"/>
                <a:gd name="connsiteX220" fmla="*/ 9843 w 10000"/>
                <a:gd name="connsiteY220" fmla="*/ 4583 h 10000"/>
                <a:gd name="connsiteX221" fmla="*/ 9886 w 10000"/>
                <a:gd name="connsiteY221" fmla="*/ 4495 h 10000"/>
                <a:gd name="connsiteX222" fmla="*/ 9921 w 10000"/>
                <a:gd name="connsiteY222" fmla="*/ 4369 h 10000"/>
                <a:gd name="connsiteX223" fmla="*/ 9948 w 10000"/>
                <a:gd name="connsiteY223" fmla="*/ 4217 h 10000"/>
                <a:gd name="connsiteX224" fmla="*/ 9983 w 10000"/>
                <a:gd name="connsiteY224" fmla="*/ 4040 h 10000"/>
                <a:gd name="connsiteX225" fmla="*/ 10000 w 10000"/>
                <a:gd name="connsiteY225" fmla="*/ 3851 h 10000"/>
                <a:gd name="connsiteX226" fmla="*/ 10000 w 10000"/>
                <a:gd name="connsiteY226" fmla="*/ 3649 h 10000"/>
                <a:gd name="connsiteX227" fmla="*/ 10000 w 10000"/>
                <a:gd name="connsiteY227" fmla="*/ 3460 h 10000"/>
                <a:gd name="connsiteX228" fmla="*/ 9983 w 10000"/>
                <a:gd name="connsiteY228" fmla="*/ 3258 h 10000"/>
                <a:gd name="connsiteX229" fmla="*/ 9939 w 10000"/>
                <a:gd name="connsiteY229" fmla="*/ 3068 h 10000"/>
                <a:gd name="connsiteX230" fmla="*/ 9886 w 10000"/>
                <a:gd name="connsiteY230" fmla="*/ 2904 h 10000"/>
                <a:gd name="connsiteX231" fmla="*/ 9843 w 10000"/>
                <a:gd name="connsiteY231" fmla="*/ 2816 h 10000"/>
                <a:gd name="connsiteX232" fmla="*/ 9799 w 10000"/>
                <a:gd name="connsiteY232" fmla="*/ 2753 h 10000"/>
                <a:gd name="connsiteX233" fmla="*/ 9755 w 10000"/>
                <a:gd name="connsiteY233" fmla="*/ 2677 h 10000"/>
                <a:gd name="connsiteX234" fmla="*/ 9694 w 10000"/>
                <a:gd name="connsiteY234" fmla="*/ 2614 h 10000"/>
                <a:gd name="connsiteX235" fmla="*/ 9633 w 10000"/>
                <a:gd name="connsiteY235" fmla="*/ 2551 h 10000"/>
                <a:gd name="connsiteX236" fmla="*/ 9571 w 10000"/>
                <a:gd name="connsiteY236" fmla="*/ 2500 h 10000"/>
                <a:gd name="connsiteX237" fmla="*/ 9484 w 10000"/>
                <a:gd name="connsiteY237" fmla="*/ 2475 h 10000"/>
                <a:gd name="connsiteX238" fmla="*/ 9396 w 10000"/>
                <a:gd name="connsiteY238" fmla="*/ 2449 h 10000"/>
                <a:gd name="connsiteX239" fmla="*/ 9300 w 10000"/>
                <a:gd name="connsiteY239" fmla="*/ 2424 h 10000"/>
                <a:gd name="connsiteX240" fmla="*/ 9195 w 10000"/>
                <a:gd name="connsiteY240" fmla="*/ 2424 h 10000"/>
                <a:gd name="connsiteX241" fmla="*/ 9195 w 10000"/>
                <a:gd name="connsiteY241" fmla="*/ 2424 h 10000"/>
                <a:gd name="connsiteX242" fmla="*/ 9195 w 10000"/>
                <a:gd name="connsiteY242" fmla="*/ 2424 h 10000"/>
                <a:gd name="connsiteX243" fmla="*/ 9195 w 10000"/>
                <a:gd name="connsiteY243" fmla="*/ 2424 h 10000"/>
                <a:gd name="connsiteX244" fmla="*/ 9195 w 10000"/>
                <a:gd name="connsiteY244" fmla="*/ 2424 h 10000"/>
                <a:gd name="connsiteX245" fmla="*/ 9195 w 10000"/>
                <a:gd name="connsiteY245" fmla="*/ 2424 h 10000"/>
                <a:gd name="connsiteX246" fmla="*/ 9081 w 10000"/>
                <a:gd name="connsiteY246" fmla="*/ 2424 h 10000"/>
                <a:gd name="connsiteX247" fmla="*/ 8941 w 10000"/>
                <a:gd name="connsiteY247" fmla="*/ 2462 h 10000"/>
                <a:gd name="connsiteX248" fmla="*/ 8801 w 10000"/>
                <a:gd name="connsiteY248" fmla="*/ 2487 h 10000"/>
                <a:gd name="connsiteX249" fmla="*/ 8644 w 10000"/>
                <a:gd name="connsiteY249" fmla="*/ 2551 h 10000"/>
                <a:gd name="connsiteX250" fmla="*/ 8644 w 10000"/>
                <a:gd name="connsiteY250" fmla="*/ 2551 h 10000"/>
                <a:gd name="connsiteX251" fmla="*/ 8635 w 10000"/>
                <a:gd name="connsiteY251" fmla="*/ 2551 h 10000"/>
                <a:gd name="connsiteX252" fmla="*/ 8635 w 10000"/>
                <a:gd name="connsiteY252" fmla="*/ 2551 h 10000"/>
                <a:gd name="connsiteX253" fmla="*/ 8626 w 10000"/>
                <a:gd name="connsiteY253" fmla="*/ 2551 h 10000"/>
                <a:gd name="connsiteX254" fmla="*/ 8626 w 10000"/>
                <a:gd name="connsiteY254" fmla="*/ 2551 h 10000"/>
                <a:gd name="connsiteX255" fmla="*/ 8443 w 10000"/>
                <a:gd name="connsiteY255" fmla="*/ 2614 h 10000"/>
                <a:gd name="connsiteX256" fmla="*/ 8276 w 10000"/>
                <a:gd name="connsiteY256" fmla="*/ 2664 h 10000"/>
                <a:gd name="connsiteX257" fmla="*/ 8110 w 10000"/>
                <a:gd name="connsiteY257" fmla="*/ 2689 h 10000"/>
                <a:gd name="connsiteX258" fmla="*/ 7979 w 10000"/>
                <a:gd name="connsiteY258" fmla="*/ 2689 h 10000"/>
                <a:gd name="connsiteX259" fmla="*/ 7979 w 10000"/>
                <a:gd name="connsiteY259" fmla="*/ 2689 h 10000"/>
                <a:gd name="connsiteX260" fmla="*/ 7979 w 10000"/>
                <a:gd name="connsiteY260" fmla="*/ 2689 h 10000"/>
                <a:gd name="connsiteX261" fmla="*/ 7979 w 10000"/>
                <a:gd name="connsiteY261" fmla="*/ 2689 h 10000"/>
                <a:gd name="connsiteX262" fmla="*/ 7979 w 10000"/>
                <a:gd name="connsiteY262" fmla="*/ 2689 h 10000"/>
                <a:gd name="connsiteX263" fmla="*/ 7979 w 10000"/>
                <a:gd name="connsiteY263" fmla="*/ 2689 h 10000"/>
                <a:gd name="connsiteX264" fmla="*/ 7979 w 10000"/>
                <a:gd name="connsiteY264" fmla="*/ 2689 h 10000"/>
                <a:gd name="connsiteX265" fmla="*/ 7979 w 10000"/>
                <a:gd name="connsiteY265" fmla="*/ 2689 h 10000"/>
                <a:gd name="connsiteX266" fmla="*/ 7848 w 10000"/>
                <a:gd name="connsiteY266" fmla="*/ 2689 h 10000"/>
                <a:gd name="connsiteX267" fmla="*/ 7743 w 10000"/>
                <a:gd name="connsiteY267" fmla="*/ 2677 h 10000"/>
                <a:gd name="connsiteX268" fmla="*/ 7638 w 10000"/>
                <a:gd name="connsiteY268" fmla="*/ 2626 h 10000"/>
                <a:gd name="connsiteX269" fmla="*/ 7542 w 10000"/>
                <a:gd name="connsiteY269" fmla="*/ 2601 h 10000"/>
                <a:gd name="connsiteX270" fmla="*/ 7454 w 10000"/>
                <a:gd name="connsiteY270" fmla="*/ 2538 h 10000"/>
                <a:gd name="connsiteX271" fmla="*/ 7375 w 10000"/>
                <a:gd name="connsiteY271" fmla="*/ 2475 h 10000"/>
                <a:gd name="connsiteX272" fmla="*/ 7297 w 10000"/>
                <a:gd name="connsiteY272" fmla="*/ 2399 h 10000"/>
                <a:gd name="connsiteX273" fmla="*/ 7235 w 10000"/>
                <a:gd name="connsiteY273" fmla="*/ 2323 h 10000"/>
                <a:gd name="connsiteX274" fmla="*/ 7174 w 10000"/>
                <a:gd name="connsiteY274" fmla="*/ 2235 h 10000"/>
                <a:gd name="connsiteX275" fmla="*/ 7113 w 10000"/>
                <a:gd name="connsiteY275" fmla="*/ 2134 h 10000"/>
                <a:gd name="connsiteX276" fmla="*/ 7008 w 10000"/>
                <a:gd name="connsiteY276" fmla="*/ 1944 h 10000"/>
                <a:gd name="connsiteX277" fmla="*/ 6929 w 10000"/>
                <a:gd name="connsiteY277" fmla="*/ 1730 h 10000"/>
                <a:gd name="connsiteX278" fmla="*/ 6850 w 10000"/>
                <a:gd name="connsiteY278" fmla="*/ 1515 h 10000"/>
                <a:gd name="connsiteX279" fmla="*/ 6850 w 10000"/>
                <a:gd name="connsiteY279" fmla="*/ 1515 h 10000"/>
                <a:gd name="connsiteX280" fmla="*/ 6842 w 10000"/>
                <a:gd name="connsiteY280" fmla="*/ 1490 h 10000"/>
                <a:gd name="connsiteX281" fmla="*/ 6842 w 10000"/>
                <a:gd name="connsiteY281" fmla="*/ 1490 h 10000"/>
                <a:gd name="connsiteX282" fmla="*/ 6842 w 10000"/>
                <a:gd name="connsiteY282" fmla="*/ 1477 h 10000"/>
                <a:gd name="connsiteX283" fmla="*/ 6842 w 10000"/>
                <a:gd name="connsiteY283" fmla="*/ 1477 h 10000"/>
                <a:gd name="connsiteX284" fmla="*/ 6842 w 10000"/>
                <a:gd name="connsiteY284" fmla="*/ 1477 h 10000"/>
                <a:gd name="connsiteX285" fmla="*/ 6798 w 10000"/>
                <a:gd name="connsiteY285" fmla="*/ 1338 h 10000"/>
                <a:gd name="connsiteX286" fmla="*/ 6780 w 10000"/>
                <a:gd name="connsiteY286" fmla="*/ 1162 h 10000"/>
                <a:gd name="connsiteX287" fmla="*/ 6754 w 10000"/>
                <a:gd name="connsiteY287" fmla="*/ 947 h 10000"/>
                <a:gd name="connsiteX288" fmla="*/ 6754 w 10000"/>
                <a:gd name="connsiteY288" fmla="*/ 720 h 10000"/>
                <a:gd name="connsiteX289" fmla="*/ 6754 w 10000"/>
                <a:gd name="connsiteY289" fmla="*/ 720 h 10000"/>
                <a:gd name="connsiteX290" fmla="*/ 6763 w 10000"/>
                <a:gd name="connsiteY290" fmla="*/ 366 h 10000"/>
                <a:gd name="connsiteX291" fmla="*/ 6789 w 10000"/>
                <a:gd name="connsiteY291"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451 w 10000"/>
                <a:gd name="connsiteY183" fmla="*/ 4255 h 10000"/>
                <a:gd name="connsiteX184" fmla="*/ 8836 w 10000"/>
                <a:gd name="connsiteY184" fmla="*/ 4545 h 10000"/>
                <a:gd name="connsiteX185" fmla="*/ 8976 w 10000"/>
                <a:gd name="connsiteY185" fmla="*/ 4646 h 10000"/>
                <a:gd name="connsiteX186" fmla="*/ 9099 w 10000"/>
                <a:gd name="connsiteY186" fmla="*/ 4722 h 10000"/>
                <a:gd name="connsiteX187" fmla="*/ 9204 w 10000"/>
                <a:gd name="connsiteY187" fmla="*/ 4785 h 10000"/>
                <a:gd name="connsiteX188" fmla="*/ 9300 w 10000"/>
                <a:gd name="connsiteY188" fmla="*/ 4823 h 10000"/>
                <a:gd name="connsiteX189" fmla="*/ 9388 w 10000"/>
                <a:gd name="connsiteY189" fmla="*/ 4848 h 10000"/>
                <a:gd name="connsiteX190" fmla="*/ 9466 w 10000"/>
                <a:gd name="connsiteY190" fmla="*/ 4848 h 10000"/>
                <a:gd name="connsiteX191" fmla="*/ 9466 w 10000"/>
                <a:gd name="connsiteY191" fmla="*/ 4848 h 10000"/>
                <a:gd name="connsiteX192" fmla="*/ 9484 w 10000"/>
                <a:gd name="connsiteY192" fmla="*/ 4848 h 10000"/>
                <a:gd name="connsiteX193" fmla="*/ 9484 w 10000"/>
                <a:gd name="connsiteY193" fmla="*/ 4848 h 10000"/>
                <a:gd name="connsiteX194" fmla="*/ 9484 w 10000"/>
                <a:gd name="connsiteY194" fmla="*/ 4848 h 10000"/>
                <a:gd name="connsiteX195" fmla="*/ 9484 w 10000"/>
                <a:gd name="connsiteY195" fmla="*/ 4848 h 10000"/>
                <a:gd name="connsiteX196" fmla="*/ 9580 w 10000"/>
                <a:gd name="connsiteY196" fmla="*/ 4836 h 10000"/>
                <a:gd name="connsiteX197" fmla="*/ 9668 w 10000"/>
                <a:gd name="connsiteY197" fmla="*/ 4798 h 10000"/>
                <a:gd name="connsiteX198" fmla="*/ 9738 w 10000"/>
                <a:gd name="connsiteY198" fmla="*/ 4747 h 10000"/>
                <a:gd name="connsiteX199" fmla="*/ 9799 w 10000"/>
                <a:gd name="connsiteY199" fmla="*/ 4659 h 10000"/>
                <a:gd name="connsiteX200" fmla="*/ 9799 w 10000"/>
                <a:gd name="connsiteY200" fmla="*/ 4659 h 10000"/>
                <a:gd name="connsiteX201" fmla="*/ 9799 w 10000"/>
                <a:gd name="connsiteY201" fmla="*/ 4659 h 10000"/>
                <a:gd name="connsiteX202" fmla="*/ 9799 w 10000"/>
                <a:gd name="connsiteY202" fmla="*/ 4659 h 10000"/>
                <a:gd name="connsiteX203" fmla="*/ 9799 w 10000"/>
                <a:gd name="connsiteY203" fmla="*/ 4659 h 10000"/>
                <a:gd name="connsiteX204" fmla="*/ 9799 w 10000"/>
                <a:gd name="connsiteY204" fmla="*/ 4659 h 10000"/>
                <a:gd name="connsiteX205" fmla="*/ 9816 w 10000"/>
                <a:gd name="connsiteY205" fmla="*/ 4659 h 10000"/>
                <a:gd name="connsiteX206" fmla="*/ 9816 w 10000"/>
                <a:gd name="connsiteY206" fmla="*/ 4659 h 10000"/>
                <a:gd name="connsiteX207" fmla="*/ 9816 w 10000"/>
                <a:gd name="connsiteY207" fmla="*/ 4659 h 10000"/>
                <a:gd name="connsiteX208" fmla="*/ 9816 w 10000"/>
                <a:gd name="connsiteY208" fmla="*/ 4659 h 10000"/>
                <a:gd name="connsiteX209" fmla="*/ 9816 w 10000"/>
                <a:gd name="connsiteY209" fmla="*/ 4646 h 10000"/>
                <a:gd name="connsiteX210" fmla="*/ 9816 w 10000"/>
                <a:gd name="connsiteY210" fmla="*/ 4646 h 10000"/>
                <a:gd name="connsiteX211" fmla="*/ 9816 w 10000"/>
                <a:gd name="connsiteY211" fmla="*/ 4646 h 10000"/>
                <a:gd name="connsiteX212" fmla="*/ 9816 w 10000"/>
                <a:gd name="connsiteY212" fmla="*/ 4646 h 10000"/>
                <a:gd name="connsiteX213" fmla="*/ 9816 w 10000"/>
                <a:gd name="connsiteY213" fmla="*/ 4646 h 10000"/>
                <a:gd name="connsiteX214" fmla="*/ 9816 w 10000"/>
                <a:gd name="connsiteY214" fmla="*/ 4646 h 10000"/>
                <a:gd name="connsiteX215" fmla="*/ 9816 w 10000"/>
                <a:gd name="connsiteY215" fmla="*/ 4646 h 10000"/>
                <a:gd name="connsiteX216" fmla="*/ 9816 w 10000"/>
                <a:gd name="connsiteY216" fmla="*/ 4646 h 10000"/>
                <a:gd name="connsiteX217" fmla="*/ 9816 w 10000"/>
                <a:gd name="connsiteY217" fmla="*/ 4646 h 10000"/>
                <a:gd name="connsiteX218" fmla="*/ 9816 w 10000"/>
                <a:gd name="connsiteY218" fmla="*/ 4646 h 10000"/>
                <a:gd name="connsiteX219" fmla="*/ 9843 w 10000"/>
                <a:gd name="connsiteY219" fmla="*/ 4583 h 10000"/>
                <a:gd name="connsiteX220" fmla="*/ 9886 w 10000"/>
                <a:gd name="connsiteY220" fmla="*/ 4495 h 10000"/>
                <a:gd name="connsiteX221" fmla="*/ 9921 w 10000"/>
                <a:gd name="connsiteY221" fmla="*/ 4369 h 10000"/>
                <a:gd name="connsiteX222" fmla="*/ 9948 w 10000"/>
                <a:gd name="connsiteY222" fmla="*/ 4217 h 10000"/>
                <a:gd name="connsiteX223" fmla="*/ 9983 w 10000"/>
                <a:gd name="connsiteY223" fmla="*/ 4040 h 10000"/>
                <a:gd name="connsiteX224" fmla="*/ 10000 w 10000"/>
                <a:gd name="connsiteY224" fmla="*/ 3851 h 10000"/>
                <a:gd name="connsiteX225" fmla="*/ 10000 w 10000"/>
                <a:gd name="connsiteY225" fmla="*/ 3649 h 10000"/>
                <a:gd name="connsiteX226" fmla="*/ 10000 w 10000"/>
                <a:gd name="connsiteY226" fmla="*/ 3460 h 10000"/>
                <a:gd name="connsiteX227" fmla="*/ 9983 w 10000"/>
                <a:gd name="connsiteY227" fmla="*/ 3258 h 10000"/>
                <a:gd name="connsiteX228" fmla="*/ 9939 w 10000"/>
                <a:gd name="connsiteY228" fmla="*/ 3068 h 10000"/>
                <a:gd name="connsiteX229" fmla="*/ 9886 w 10000"/>
                <a:gd name="connsiteY229" fmla="*/ 2904 h 10000"/>
                <a:gd name="connsiteX230" fmla="*/ 9843 w 10000"/>
                <a:gd name="connsiteY230" fmla="*/ 2816 h 10000"/>
                <a:gd name="connsiteX231" fmla="*/ 9799 w 10000"/>
                <a:gd name="connsiteY231" fmla="*/ 2753 h 10000"/>
                <a:gd name="connsiteX232" fmla="*/ 9755 w 10000"/>
                <a:gd name="connsiteY232" fmla="*/ 2677 h 10000"/>
                <a:gd name="connsiteX233" fmla="*/ 9694 w 10000"/>
                <a:gd name="connsiteY233" fmla="*/ 2614 h 10000"/>
                <a:gd name="connsiteX234" fmla="*/ 9633 w 10000"/>
                <a:gd name="connsiteY234" fmla="*/ 2551 h 10000"/>
                <a:gd name="connsiteX235" fmla="*/ 9571 w 10000"/>
                <a:gd name="connsiteY235" fmla="*/ 2500 h 10000"/>
                <a:gd name="connsiteX236" fmla="*/ 9484 w 10000"/>
                <a:gd name="connsiteY236" fmla="*/ 2475 h 10000"/>
                <a:gd name="connsiteX237" fmla="*/ 9396 w 10000"/>
                <a:gd name="connsiteY237" fmla="*/ 2449 h 10000"/>
                <a:gd name="connsiteX238" fmla="*/ 9300 w 10000"/>
                <a:gd name="connsiteY238" fmla="*/ 2424 h 10000"/>
                <a:gd name="connsiteX239" fmla="*/ 9195 w 10000"/>
                <a:gd name="connsiteY239" fmla="*/ 2424 h 10000"/>
                <a:gd name="connsiteX240" fmla="*/ 9195 w 10000"/>
                <a:gd name="connsiteY240" fmla="*/ 2424 h 10000"/>
                <a:gd name="connsiteX241" fmla="*/ 9195 w 10000"/>
                <a:gd name="connsiteY241" fmla="*/ 2424 h 10000"/>
                <a:gd name="connsiteX242" fmla="*/ 9195 w 10000"/>
                <a:gd name="connsiteY242" fmla="*/ 2424 h 10000"/>
                <a:gd name="connsiteX243" fmla="*/ 9195 w 10000"/>
                <a:gd name="connsiteY243" fmla="*/ 2424 h 10000"/>
                <a:gd name="connsiteX244" fmla="*/ 9195 w 10000"/>
                <a:gd name="connsiteY244" fmla="*/ 2424 h 10000"/>
                <a:gd name="connsiteX245" fmla="*/ 9081 w 10000"/>
                <a:gd name="connsiteY245" fmla="*/ 2424 h 10000"/>
                <a:gd name="connsiteX246" fmla="*/ 8941 w 10000"/>
                <a:gd name="connsiteY246" fmla="*/ 2462 h 10000"/>
                <a:gd name="connsiteX247" fmla="*/ 8801 w 10000"/>
                <a:gd name="connsiteY247" fmla="*/ 2487 h 10000"/>
                <a:gd name="connsiteX248" fmla="*/ 8644 w 10000"/>
                <a:gd name="connsiteY248" fmla="*/ 2551 h 10000"/>
                <a:gd name="connsiteX249" fmla="*/ 8644 w 10000"/>
                <a:gd name="connsiteY249" fmla="*/ 2551 h 10000"/>
                <a:gd name="connsiteX250" fmla="*/ 8635 w 10000"/>
                <a:gd name="connsiteY250" fmla="*/ 2551 h 10000"/>
                <a:gd name="connsiteX251" fmla="*/ 8635 w 10000"/>
                <a:gd name="connsiteY251" fmla="*/ 2551 h 10000"/>
                <a:gd name="connsiteX252" fmla="*/ 8626 w 10000"/>
                <a:gd name="connsiteY252" fmla="*/ 2551 h 10000"/>
                <a:gd name="connsiteX253" fmla="*/ 8626 w 10000"/>
                <a:gd name="connsiteY253" fmla="*/ 2551 h 10000"/>
                <a:gd name="connsiteX254" fmla="*/ 8443 w 10000"/>
                <a:gd name="connsiteY254" fmla="*/ 2614 h 10000"/>
                <a:gd name="connsiteX255" fmla="*/ 8276 w 10000"/>
                <a:gd name="connsiteY255" fmla="*/ 2664 h 10000"/>
                <a:gd name="connsiteX256" fmla="*/ 8110 w 10000"/>
                <a:gd name="connsiteY256" fmla="*/ 2689 h 10000"/>
                <a:gd name="connsiteX257" fmla="*/ 7979 w 10000"/>
                <a:gd name="connsiteY257" fmla="*/ 2689 h 10000"/>
                <a:gd name="connsiteX258" fmla="*/ 7979 w 10000"/>
                <a:gd name="connsiteY258" fmla="*/ 2689 h 10000"/>
                <a:gd name="connsiteX259" fmla="*/ 7979 w 10000"/>
                <a:gd name="connsiteY259" fmla="*/ 2689 h 10000"/>
                <a:gd name="connsiteX260" fmla="*/ 7979 w 10000"/>
                <a:gd name="connsiteY260" fmla="*/ 2689 h 10000"/>
                <a:gd name="connsiteX261" fmla="*/ 7979 w 10000"/>
                <a:gd name="connsiteY261" fmla="*/ 2689 h 10000"/>
                <a:gd name="connsiteX262" fmla="*/ 7979 w 10000"/>
                <a:gd name="connsiteY262" fmla="*/ 2689 h 10000"/>
                <a:gd name="connsiteX263" fmla="*/ 7979 w 10000"/>
                <a:gd name="connsiteY263" fmla="*/ 2689 h 10000"/>
                <a:gd name="connsiteX264" fmla="*/ 7979 w 10000"/>
                <a:gd name="connsiteY264" fmla="*/ 2689 h 10000"/>
                <a:gd name="connsiteX265" fmla="*/ 7848 w 10000"/>
                <a:gd name="connsiteY265" fmla="*/ 2689 h 10000"/>
                <a:gd name="connsiteX266" fmla="*/ 7743 w 10000"/>
                <a:gd name="connsiteY266" fmla="*/ 2677 h 10000"/>
                <a:gd name="connsiteX267" fmla="*/ 7638 w 10000"/>
                <a:gd name="connsiteY267" fmla="*/ 2626 h 10000"/>
                <a:gd name="connsiteX268" fmla="*/ 7542 w 10000"/>
                <a:gd name="connsiteY268" fmla="*/ 2601 h 10000"/>
                <a:gd name="connsiteX269" fmla="*/ 7454 w 10000"/>
                <a:gd name="connsiteY269" fmla="*/ 2538 h 10000"/>
                <a:gd name="connsiteX270" fmla="*/ 7375 w 10000"/>
                <a:gd name="connsiteY270" fmla="*/ 2475 h 10000"/>
                <a:gd name="connsiteX271" fmla="*/ 7297 w 10000"/>
                <a:gd name="connsiteY271" fmla="*/ 2399 h 10000"/>
                <a:gd name="connsiteX272" fmla="*/ 7235 w 10000"/>
                <a:gd name="connsiteY272" fmla="*/ 2323 h 10000"/>
                <a:gd name="connsiteX273" fmla="*/ 7174 w 10000"/>
                <a:gd name="connsiteY273" fmla="*/ 2235 h 10000"/>
                <a:gd name="connsiteX274" fmla="*/ 7113 w 10000"/>
                <a:gd name="connsiteY274" fmla="*/ 2134 h 10000"/>
                <a:gd name="connsiteX275" fmla="*/ 7008 w 10000"/>
                <a:gd name="connsiteY275" fmla="*/ 1944 h 10000"/>
                <a:gd name="connsiteX276" fmla="*/ 6929 w 10000"/>
                <a:gd name="connsiteY276" fmla="*/ 1730 h 10000"/>
                <a:gd name="connsiteX277" fmla="*/ 6850 w 10000"/>
                <a:gd name="connsiteY277" fmla="*/ 1515 h 10000"/>
                <a:gd name="connsiteX278" fmla="*/ 6850 w 10000"/>
                <a:gd name="connsiteY278" fmla="*/ 1515 h 10000"/>
                <a:gd name="connsiteX279" fmla="*/ 6842 w 10000"/>
                <a:gd name="connsiteY279" fmla="*/ 1490 h 10000"/>
                <a:gd name="connsiteX280" fmla="*/ 6842 w 10000"/>
                <a:gd name="connsiteY280" fmla="*/ 1490 h 10000"/>
                <a:gd name="connsiteX281" fmla="*/ 6842 w 10000"/>
                <a:gd name="connsiteY281" fmla="*/ 1477 h 10000"/>
                <a:gd name="connsiteX282" fmla="*/ 6842 w 10000"/>
                <a:gd name="connsiteY282" fmla="*/ 1477 h 10000"/>
                <a:gd name="connsiteX283" fmla="*/ 6842 w 10000"/>
                <a:gd name="connsiteY283" fmla="*/ 1477 h 10000"/>
                <a:gd name="connsiteX284" fmla="*/ 6798 w 10000"/>
                <a:gd name="connsiteY284" fmla="*/ 1338 h 10000"/>
                <a:gd name="connsiteX285" fmla="*/ 6780 w 10000"/>
                <a:gd name="connsiteY285" fmla="*/ 1162 h 10000"/>
                <a:gd name="connsiteX286" fmla="*/ 6754 w 10000"/>
                <a:gd name="connsiteY286" fmla="*/ 947 h 10000"/>
                <a:gd name="connsiteX287" fmla="*/ 6754 w 10000"/>
                <a:gd name="connsiteY287" fmla="*/ 720 h 10000"/>
                <a:gd name="connsiteX288" fmla="*/ 6754 w 10000"/>
                <a:gd name="connsiteY288" fmla="*/ 720 h 10000"/>
                <a:gd name="connsiteX289" fmla="*/ 6763 w 10000"/>
                <a:gd name="connsiteY289" fmla="*/ 366 h 10000"/>
                <a:gd name="connsiteX290" fmla="*/ 6789 w 10000"/>
                <a:gd name="connsiteY290"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2957 w 10000"/>
                <a:gd name="connsiteY55" fmla="*/ 6301 h 10000"/>
                <a:gd name="connsiteX56" fmla="*/ 3167 w 10000"/>
                <a:gd name="connsiteY56" fmla="*/ 6225 h 10000"/>
                <a:gd name="connsiteX57" fmla="*/ 3167 w 10000"/>
                <a:gd name="connsiteY57" fmla="*/ 6225 h 10000"/>
                <a:gd name="connsiteX58" fmla="*/ 3167 w 10000"/>
                <a:gd name="connsiteY58" fmla="*/ 6225 h 10000"/>
                <a:gd name="connsiteX59" fmla="*/ 3167 w 10000"/>
                <a:gd name="connsiteY59" fmla="*/ 6212 h 10000"/>
                <a:gd name="connsiteX60" fmla="*/ 3167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176 w 10000"/>
                <a:gd name="connsiteY64" fmla="*/ 6212 h 10000"/>
                <a:gd name="connsiteX65" fmla="*/ 3342 w 10000"/>
                <a:gd name="connsiteY65" fmla="*/ 6162 h 10000"/>
                <a:gd name="connsiteX66" fmla="*/ 3473 w 10000"/>
                <a:gd name="connsiteY66" fmla="*/ 6136 h 10000"/>
                <a:gd name="connsiteX67" fmla="*/ 3613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736 w 10000"/>
                <a:gd name="connsiteY74" fmla="*/ 6124 h 10000"/>
                <a:gd name="connsiteX75" fmla="*/ 3841 w 10000"/>
                <a:gd name="connsiteY75" fmla="*/ 6124 h 10000"/>
                <a:gd name="connsiteX76" fmla="*/ 3937 w 10000"/>
                <a:gd name="connsiteY76" fmla="*/ 6136 h 10000"/>
                <a:gd name="connsiteX77" fmla="*/ 4016 w 10000"/>
                <a:gd name="connsiteY77" fmla="*/ 6187 h 10000"/>
                <a:gd name="connsiteX78" fmla="*/ 4086 w 10000"/>
                <a:gd name="connsiteY78" fmla="*/ 6225 h 10000"/>
                <a:gd name="connsiteX79" fmla="*/ 4147 w 10000"/>
                <a:gd name="connsiteY79" fmla="*/ 6275 h 10000"/>
                <a:gd name="connsiteX80" fmla="*/ 4191 w 10000"/>
                <a:gd name="connsiteY80" fmla="*/ 6351 h 10000"/>
                <a:gd name="connsiteX81" fmla="*/ 4217 w 10000"/>
                <a:gd name="connsiteY81" fmla="*/ 6427 h 10000"/>
                <a:gd name="connsiteX82" fmla="*/ 4252 w 10000"/>
                <a:gd name="connsiteY82" fmla="*/ 6515 h 10000"/>
                <a:gd name="connsiteX83" fmla="*/ 4261 w 10000"/>
                <a:gd name="connsiteY83" fmla="*/ 6616 h 10000"/>
                <a:gd name="connsiteX84" fmla="*/ 4269 w 10000"/>
                <a:gd name="connsiteY84" fmla="*/ 6717 h 10000"/>
                <a:gd name="connsiteX85" fmla="*/ 4269 w 10000"/>
                <a:gd name="connsiteY85" fmla="*/ 6843 h 10000"/>
                <a:gd name="connsiteX86" fmla="*/ 4261 w 10000"/>
                <a:gd name="connsiteY86" fmla="*/ 6957 h 10000"/>
                <a:gd name="connsiteX87" fmla="*/ 4217 w 10000"/>
                <a:gd name="connsiteY87" fmla="*/ 7235 h 10000"/>
                <a:gd name="connsiteX88" fmla="*/ 4164 w 10000"/>
                <a:gd name="connsiteY88" fmla="*/ 7551 h 10000"/>
                <a:gd name="connsiteX89" fmla="*/ 4164 w 10000"/>
                <a:gd name="connsiteY89" fmla="*/ 7551 h 10000"/>
                <a:gd name="connsiteX90" fmla="*/ 4156 w 10000"/>
                <a:gd name="connsiteY90" fmla="*/ 7551 h 10000"/>
                <a:gd name="connsiteX91" fmla="*/ 4156 w 10000"/>
                <a:gd name="connsiteY91" fmla="*/ 7551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63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76 h 10000"/>
                <a:gd name="connsiteX100" fmla="*/ 4156 w 10000"/>
                <a:gd name="connsiteY100" fmla="*/ 7588 h 10000"/>
                <a:gd name="connsiteX101" fmla="*/ 4156 w 10000"/>
                <a:gd name="connsiteY101" fmla="*/ 7588 h 10000"/>
                <a:gd name="connsiteX102" fmla="*/ 4156 w 10000"/>
                <a:gd name="connsiteY102" fmla="*/ 7588 h 10000"/>
                <a:gd name="connsiteX103" fmla="*/ 4156 w 10000"/>
                <a:gd name="connsiteY103" fmla="*/ 7588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47 w 10000"/>
                <a:gd name="connsiteY109" fmla="*/ 7601 h 10000"/>
                <a:gd name="connsiteX110" fmla="*/ 4103 w 10000"/>
                <a:gd name="connsiteY110" fmla="*/ 7803 h 10000"/>
                <a:gd name="connsiteX111" fmla="*/ 4068 w 10000"/>
                <a:gd name="connsiteY111" fmla="*/ 8005 h 10000"/>
                <a:gd name="connsiteX112" fmla="*/ 4051 w 10000"/>
                <a:gd name="connsiteY112" fmla="*/ 8207 h 10000"/>
                <a:gd name="connsiteX113" fmla="*/ 4024 w 10000"/>
                <a:gd name="connsiteY113" fmla="*/ 8422 h 10000"/>
                <a:gd name="connsiteX114" fmla="*/ 4016 w 10000"/>
                <a:gd name="connsiteY114" fmla="*/ 8611 h 10000"/>
                <a:gd name="connsiteX115" fmla="*/ 4016 w 10000"/>
                <a:gd name="connsiteY115" fmla="*/ 8813 h 10000"/>
                <a:gd name="connsiteX116" fmla="*/ 4024 w 10000"/>
                <a:gd name="connsiteY116" fmla="*/ 9003 h 10000"/>
                <a:gd name="connsiteX117" fmla="*/ 4051 w 10000"/>
                <a:gd name="connsiteY117" fmla="*/ 9179 h 10000"/>
                <a:gd name="connsiteX118" fmla="*/ 4086 w 10000"/>
                <a:gd name="connsiteY118" fmla="*/ 9356 h 10000"/>
                <a:gd name="connsiteX119" fmla="*/ 4121 w 10000"/>
                <a:gd name="connsiteY119" fmla="*/ 9508 h 10000"/>
                <a:gd name="connsiteX120" fmla="*/ 4191 w 10000"/>
                <a:gd name="connsiteY120" fmla="*/ 9646 h 10000"/>
                <a:gd name="connsiteX121" fmla="*/ 4269 w 10000"/>
                <a:gd name="connsiteY121" fmla="*/ 9760 h 10000"/>
                <a:gd name="connsiteX122" fmla="*/ 4366 w 10000"/>
                <a:gd name="connsiteY122" fmla="*/ 9861 h 10000"/>
                <a:gd name="connsiteX123" fmla="*/ 4471 w 10000"/>
                <a:gd name="connsiteY123" fmla="*/ 9937 h 10000"/>
                <a:gd name="connsiteX124" fmla="*/ 4611 w 10000"/>
                <a:gd name="connsiteY124" fmla="*/ 9975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759 w 10000"/>
                <a:gd name="connsiteY129" fmla="*/ 10000 h 10000"/>
                <a:gd name="connsiteX130" fmla="*/ 4821 w 10000"/>
                <a:gd name="connsiteY130" fmla="*/ 10000 h 10000"/>
                <a:gd name="connsiteX131" fmla="*/ 4821 w 10000"/>
                <a:gd name="connsiteY131" fmla="*/ 10000 h 10000"/>
                <a:gd name="connsiteX132" fmla="*/ 5136 w 10000"/>
                <a:gd name="connsiteY132" fmla="*/ 9962 h 10000"/>
                <a:gd name="connsiteX133" fmla="*/ 5468 w 10000"/>
                <a:gd name="connsiteY133" fmla="*/ 9924 h 10000"/>
                <a:gd name="connsiteX134" fmla="*/ 6203 w 10000"/>
                <a:gd name="connsiteY134" fmla="*/ 9798 h 10000"/>
                <a:gd name="connsiteX135" fmla="*/ 6982 w 10000"/>
                <a:gd name="connsiteY135" fmla="*/ 9672 h 10000"/>
                <a:gd name="connsiteX136" fmla="*/ 7358 w 10000"/>
                <a:gd name="connsiteY136" fmla="*/ 9621 h 10000"/>
                <a:gd name="connsiteX137" fmla="*/ 7734 w 10000"/>
                <a:gd name="connsiteY137" fmla="*/ 9583 h 10000"/>
                <a:gd name="connsiteX138" fmla="*/ 7734 w 10000"/>
                <a:gd name="connsiteY138" fmla="*/ 9583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725 w 10000"/>
                <a:gd name="connsiteY143" fmla="*/ 9508 h 10000"/>
                <a:gd name="connsiteX144" fmla="*/ 7699 w 10000"/>
                <a:gd name="connsiteY144" fmla="*/ 9407 h 10000"/>
                <a:gd name="connsiteX145" fmla="*/ 7699 w 10000"/>
                <a:gd name="connsiteY145" fmla="*/ 9407 h 10000"/>
                <a:gd name="connsiteX146" fmla="*/ 7699 w 10000"/>
                <a:gd name="connsiteY146" fmla="*/ 9381 h 10000"/>
                <a:gd name="connsiteX147" fmla="*/ 7699 w 10000"/>
                <a:gd name="connsiteY147" fmla="*/ 9381 h 10000"/>
                <a:gd name="connsiteX148" fmla="*/ 7577 w 10000"/>
                <a:gd name="connsiteY148" fmla="*/ 8649 h 10000"/>
                <a:gd name="connsiteX149" fmla="*/ 7463 w 10000"/>
                <a:gd name="connsiteY149" fmla="*/ 7967 h 10000"/>
                <a:gd name="connsiteX150" fmla="*/ 7393 w 10000"/>
                <a:gd name="connsiteY150" fmla="*/ 7361 h 10000"/>
                <a:gd name="connsiteX151" fmla="*/ 7332 w 10000"/>
                <a:gd name="connsiteY151" fmla="*/ 6806 h 10000"/>
                <a:gd name="connsiteX152" fmla="*/ 7288 w 10000"/>
                <a:gd name="connsiteY152" fmla="*/ 6313 h 10000"/>
                <a:gd name="connsiteX153" fmla="*/ 7262 w 10000"/>
                <a:gd name="connsiteY153" fmla="*/ 5871 h 10000"/>
                <a:gd name="connsiteX154" fmla="*/ 7253 w 10000"/>
                <a:gd name="connsiteY154" fmla="*/ 5480 h 10000"/>
                <a:gd name="connsiteX155" fmla="*/ 7279 w 10000"/>
                <a:gd name="connsiteY155" fmla="*/ 5139 h 10000"/>
                <a:gd name="connsiteX156" fmla="*/ 7297 w 10000"/>
                <a:gd name="connsiteY156" fmla="*/ 4836 h 10000"/>
                <a:gd name="connsiteX157" fmla="*/ 7340 w 10000"/>
                <a:gd name="connsiteY157" fmla="*/ 4583 h 10000"/>
                <a:gd name="connsiteX158" fmla="*/ 7402 w 10000"/>
                <a:gd name="connsiteY158" fmla="*/ 4394 h 10000"/>
                <a:gd name="connsiteX159" fmla="*/ 7437 w 10000"/>
                <a:gd name="connsiteY159" fmla="*/ 4293 h 10000"/>
                <a:gd name="connsiteX160" fmla="*/ 7463 w 10000"/>
                <a:gd name="connsiteY160" fmla="*/ 4217 h 10000"/>
                <a:gd name="connsiteX161" fmla="*/ 7507 w 10000"/>
                <a:gd name="connsiteY161" fmla="*/ 4154 h 10000"/>
                <a:gd name="connsiteX162" fmla="*/ 7550 w 10000"/>
                <a:gd name="connsiteY162" fmla="*/ 4104 h 10000"/>
                <a:gd name="connsiteX163" fmla="*/ 7594 w 10000"/>
                <a:gd name="connsiteY163" fmla="*/ 4053 h 10000"/>
                <a:gd name="connsiteX164" fmla="*/ 7647 w 10000"/>
                <a:gd name="connsiteY164" fmla="*/ 4003 h 10000"/>
                <a:gd name="connsiteX165" fmla="*/ 7699 w 10000"/>
                <a:gd name="connsiteY165" fmla="*/ 3990 h 10000"/>
                <a:gd name="connsiteX166" fmla="*/ 7752 w 10000"/>
                <a:gd name="connsiteY166" fmla="*/ 3965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857 w 10000"/>
                <a:gd name="connsiteY174" fmla="*/ 3939 h 10000"/>
                <a:gd name="connsiteX175" fmla="*/ 7927 w 10000"/>
                <a:gd name="connsiteY175" fmla="*/ 3939 h 10000"/>
                <a:gd name="connsiteX176" fmla="*/ 7997 w 10000"/>
                <a:gd name="connsiteY176" fmla="*/ 3965 h 10000"/>
                <a:gd name="connsiteX177" fmla="*/ 8136 w 10000"/>
                <a:gd name="connsiteY177" fmla="*/ 4028 h 10000"/>
                <a:gd name="connsiteX178" fmla="*/ 8294 w 10000"/>
                <a:gd name="connsiteY178" fmla="*/ 4116 h 10000"/>
                <a:gd name="connsiteX179" fmla="*/ 8443 w 10000"/>
                <a:gd name="connsiteY179" fmla="*/ 4242 h 10000"/>
                <a:gd name="connsiteX180" fmla="*/ 8443 w 10000"/>
                <a:gd name="connsiteY180" fmla="*/ 4242 h 10000"/>
                <a:gd name="connsiteX181" fmla="*/ 8451 w 10000"/>
                <a:gd name="connsiteY181" fmla="*/ 4242 h 10000"/>
                <a:gd name="connsiteX182" fmla="*/ 8451 w 10000"/>
                <a:gd name="connsiteY182" fmla="*/ 4242 h 10000"/>
                <a:gd name="connsiteX183" fmla="*/ 8836 w 10000"/>
                <a:gd name="connsiteY183" fmla="*/ 4545 h 10000"/>
                <a:gd name="connsiteX184" fmla="*/ 8976 w 10000"/>
                <a:gd name="connsiteY184" fmla="*/ 4646 h 10000"/>
                <a:gd name="connsiteX185" fmla="*/ 9099 w 10000"/>
                <a:gd name="connsiteY185" fmla="*/ 4722 h 10000"/>
                <a:gd name="connsiteX186" fmla="*/ 9204 w 10000"/>
                <a:gd name="connsiteY186" fmla="*/ 4785 h 10000"/>
                <a:gd name="connsiteX187" fmla="*/ 9300 w 10000"/>
                <a:gd name="connsiteY187" fmla="*/ 4823 h 10000"/>
                <a:gd name="connsiteX188" fmla="*/ 9388 w 10000"/>
                <a:gd name="connsiteY188" fmla="*/ 4848 h 10000"/>
                <a:gd name="connsiteX189" fmla="*/ 9466 w 10000"/>
                <a:gd name="connsiteY189" fmla="*/ 4848 h 10000"/>
                <a:gd name="connsiteX190" fmla="*/ 9466 w 10000"/>
                <a:gd name="connsiteY190" fmla="*/ 4848 h 10000"/>
                <a:gd name="connsiteX191" fmla="*/ 9484 w 10000"/>
                <a:gd name="connsiteY191" fmla="*/ 4848 h 10000"/>
                <a:gd name="connsiteX192" fmla="*/ 9484 w 10000"/>
                <a:gd name="connsiteY192" fmla="*/ 4848 h 10000"/>
                <a:gd name="connsiteX193" fmla="*/ 9484 w 10000"/>
                <a:gd name="connsiteY193" fmla="*/ 4848 h 10000"/>
                <a:gd name="connsiteX194" fmla="*/ 9484 w 10000"/>
                <a:gd name="connsiteY194" fmla="*/ 4848 h 10000"/>
                <a:gd name="connsiteX195" fmla="*/ 9580 w 10000"/>
                <a:gd name="connsiteY195" fmla="*/ 4836 h 10000"/>
                <a:gd name="connsiteX196" fmla="*/ 9668 w 10000"/>
                <a:gd name="connsiteY196" fmla="*/ 4798 h 10000"/>
                <a:gd name="connsiteX197" fmla="*/ 9738 w 10000"/>
                <a:gd name="connsiteY197" fmla="*/ 4747 h 10000"/>
                <a:gd name="connsiteX198" fmla="*/ 9799 w 10000"/>
                <a:gd name="connsiteY198" fmla="*/ 4659 h 10000"/>
                <a:gd name="connsiteX199" fmla="*/ 9799 w 10000"/>
                <a:gd name="connsiteY199" fmla="*/ 4659 h 10000"/>
                <a:gd name="connsiteX200" fmla="*/ 9799 w 10000"/>
                <a:gd name="connsiteY200" fmla="*/ 4659 h 10000"/>
                <a:gd name="connsiteX201" fmla="*/ 9799 w 10000"/>
                <a:gd name="connsiteY201" fmla="*/ 4659 h 10000"/>
                <a:gd name="connsiteX202" fmla="*/ 9799 w 10000"/>
                <a:gd name="connsiteY202" fmla="*/ 4659 h 10000"/>
                <a:gd name="connsiteX203" fmla="*/ 9799 w 10000"/>
                <a:gd name="connsiteY203" fmla="*/ 4659 h 10000"/>
                <a:gd name="connsiteX204" fmla="*/ 9816 w 10000"/>
                <a:gd name="connsiteY204" fmla="*/ 4659 h 10000"/>
                <a:gd name="connsiteX205" fmla="*/ 9816 w 10000"/>
                <a:gd name="connsiteY205" fmla="*/ 4659 h 10000"/>
                <a:gd name="connsiteX206" fmla="*/ 9816 w 10000"/>
                <a:gd name="connsiteY206" fmla="*/ 4659 h 10000"/>
                <a:gd name="connsiteX207" fmla="*/ 9816 w 10000"/>
                <a:gd name="connsiteY207" fmla="*/ 4659 h 10000"/>
                <a:gd name="connsiteX208" fmla="*/ 9816 w 10000"/>
                <a:gd name="connsiteY208" fmla="*/ 4646 h 10000"/>
                <a:gd name="connsiteX209" fmla="*/ 9816 w 10000"/>
                <a:gd name="connsiteY209" fmla="*/ 4646 h 10000"/>
                <a:gd name="connsiteX210" fmla="*/ 9816 w 10000"/>
                <a:gd name="connsiteY210" fmla="*/ 4646 h 10000"/>
                <a:gd name="connsiteX211" fmla="*/ 9816 w 10000"/>
                <a:gd name="connsiteY211" fmla="*/ 4646 h 10000"/>
                <a:gd name="connsiteX212" fmla="*/ 9816 w 10000"/>
                <a:gd name="connsiteY212" fmla="*/ 4646 h 10000"/>
                <a:gd name="connsiteX213" fmla="*/ 9816 w 10000"/>
                <a:gd name="connsiteY213" fmla="*/ 4646 h 10000"/>
                <a:gd name="connsiteX214" fmla="*/ 9816 w 10000"/>
                <a:gd name="connsiteY214" fmla="*/ 4646 h 10000"/>
                <a:gd name="connsiteX215" fmla="*/ 9816 w 10000"/>
                <a:gd name="connsiteY215" fmla="*/ 4646 h 10000"/>
                <a:gd name="connsiteX216" fmla="*/ 9816 w 10000"/>
                <a:gd name="connsiteY216" fmla="*/ 4646 h 10000"/>
                <a:gd name="connsiteX217" fmla="*/ 9816 w 10000"/>
                <a:gd name="connsiteY217" fmla="*/ 4646 h 10000"/>
                <a:gd name="connsiteX218" fmla="*/ 9843 w 10000"/>
                <a:gd name="connsiteY218" fmla="*/ 4583 h 10000"/>
                <a:gd name="connsiteX219" fmla="*/ 9886 w 10000"/>
                <a:gd name="connsiteY219" fmla="*/ 4495 h 10000"/>
                <a:gd name="connsiteX220" fmla="*/ 9921 w 10000"/>
                <a:gd name="connsiteY220" fmla="*/ 4369 h 10000"/>
                <a:gd name="connsiteX221" fmla="*/ 9948 w 10000"/>
                <a:gd name="connsiteY221" fmla="*/ 4217 h 10000"/>
                <a:gd name="connsiteX222" fmla="*/ 9983 w 10000"/>
                <a:gd name="connsiteY222" fmla="*/ 4040 h 10000"/>
                <a:gd name="connsiteX223" fmla="*/ 10000 w 10000"/>
                <a:gd name="connsiteY223" fmla="*/ 3851 h 10000"/>
                <a:gd name="connsiteX224" fmla="*/ 10000 w 10000"/>
                <a:gd name="connsiteY224" fmla="*/ 3649 h 10000"/>
                <a:gd name="connsiteX225" fmla="*/ 10000 w 10000"/>
                <a:gd name="connsiteY225" fmla="*/ 3460 h 10000"/>
                <a:gd name="connsiteX226" fmla="*/ 9983 w 10000"/>
                <a:gd name="connsiteY226" fmla="*/ 3258 h 10000"/>
                <a:gd name="connsiteX227" fmla="*/ 9939 w 10000"/>
                <a:gd name="connsiteY227" fmla="*/ 3068 h 10000"/>
                <a:gd name="connsiteX228" fmla="*/ 9886 w 10000"/>
                <a:gd name="connsiteY228" fmla="*/ 2904 h 10000"/>
                <a:gd name="connsiteX229" fmla="*/ 9843 w 10000"/>
                <a:gd name="connsiteY229" fmla="*/ 2816 h 10000"/>
                <a:gd name="connsiteX230" fmla="*/ 9799 w 10000"/>
                <a:gd name="connsiteY230" fmla="*/ 2753 h 10000"/>
                <a:gd name="connsiteX231" fmla="*/ 9755 w 10000"/>
                <a:gd name="connsiteY231" fmla="*/ 2677 h 10000"/>
                <a:gd name="connsiteX232" fmla="*/ 9694 w 10000"/>
                <a:gd name="connsiteY232" fmla="*/ 2614 h 10000"/>
                <a:gd name="connsiteX233" fmla="*/ 9633 w 10000"/>
                <a:gd name="connsiteY233" fmla="*/ 2551 h 10000"/>
                <a:gd name="connsiteX234" fmla="*/ 9571 w 10000"/>
                <a:gd name="connsiteY234" fmla="*/ 2500 h 10000"/>
                <a:gd name="connsiteX235" fmla="*/ 9484 w 10000"/>
                <a:gd name="connsiteY235" fmla="*/ 2475 h 10000"/>
                <a:gd name="connsiteX236" fmla="*/ 9396 w 10000"/>
                <a:gd name="connsiteY236" fmla="*/ 2449 h 10000"/>
                <a:gd name="connsiteX237" fmla="*/ 9300 w 10000"/>
                <a:gd name="connsiteY237" fmla="*/ 2424 h 10000"/>
                <a:gd name="connsiteX238" fmla="*/ 9195 w 10000"/>
                <a:gd name="connsiteY238" fmla="*/ 2424 h 10000"/>
                <a:gd name="connsiteX239" fmla="*/ 9195 w 10000"/>
                <a:gd name="connsiteY239" fmla="*/ 2424 h 10000"/>
                <a:gd name="connsiteX240" fmla="*/ 9195 w 10000"/>
                <a:gd name="connsiteY240" fmla="*/ 2424 h 10000"/>
                <a:gd name="connsiteX241" fmla="*/ 9195 w 10000"/>
                <a:gd name="connsiteY241" fmla="*/ 2424 h 10000"/>
                <a:gd name="connsiteX242" fmla="*/ 9195 w 10000"/>
                <a:gd name="connsiteY242" fmla="*/ 2424 h 10000"/>
                <a:gd name="connsiteX243" fmla="*/ 9195 w 10000"/>
                <a:gd name="connsiteY243" fmla="*/ 2424 h 10000"/>
                <a:gd name="connsiteX244" fmla="*/ 9081 w 10000"/>
                <a:gd name="connsiteY244" fmla="*/ 2424 h 10000"/>
                <a:gd name="connsiteX245" fmla="*/ 8941 w 10000"/>
                <a:gd name="connsiteY245" fmla="*/ 2462 h 10000"/>
                <a:gd name="connsiteX246" fmla="*/ 8801 w 10000"/>
                <a:gd name="connsiteY246" fmla="*/ 2487 h 10000"/>
                <a:gd name="connsiteX247" fmla="*/ 8644 w 10000"/>
                <a:gd name="connsiteY247" fmla="*/ 2551 h 10000"/>
                <a:gd name="connsiteX248" fmla="*/ 8644 w 10000"/>
                <a:gd name="connsiteY248" fmla="*/ 2551 h 10000"/>
                <a:gd name="connsiteX249" fmla="*/ 8635 w 10000"/>
                <a:gd name="connsiteY249" fmla="*/ 2551 h 10000"/>
                <a:gd name="connsiteX250" fmla="*/ 8635 w 10000"/>
                <a:gd name="connsiteY250" fmla="*/ 2551 h 10000"/>
                <a:gd name="connsiteX251" fmla="*/ 8626 w 10000"/>
                <a:gd name="connsiteY251" fmla="*/ 2551 h 10000"/>
                <a:gd name="connsiteX252" fmla="*/ 8626 w 10000"/>
                <a:gd name="connsiteY252" fmla="*/ 2551 h 10000"/>
                <a:gd name="connsiteX253" fmla="*/ 8443 w 10000"/>
                <a:gd name="connsiteY253" fmla="*/ 2614 h 10000"/>
                <a:gd name="connsiteX254" fmla="*/ 8276 w 10000"/>
                <a:gd name="connsiteY254" fmla="*/ 2664 h 10000"/>
                <a:gd name="connsiteX255" fmla="*/ 8110 w 10000"/>
                <a:gd name="connsiteY255" fmla="*/ 2689 h 10000"/>
                <a:gd name="connsiteX256" fmla="*/ 7979 w 10000"/>
                <a:gd name="connsiteY256" fmla="*/ 2689 h 10000"/>
                <a:gd name="connsiteX257" fmla="*/ 7979 w 10000"/>
                <a:gd name="connsiteY257" fmla="*/ 2689 h 10000"/>
                <a:gd name="connsiteX258" fmla="*/ 7979 w 10000"/>
                <a:gd name="connsiteY258" fmla="*/ 2689 h 10000"/>
                <a:gd name="connsiteX259" fmla="*/ 7979 w 10000"/>
                <a:gd name="connsiteY259" fmla="*/ 2689 h 10000"/>
                <a:gd name="connsiteX260" fmla="*/ 7979 w 10000"/>
                <a:gd name="connsiteY260" fmla="*/ 2689 h 10000"/>
                <a:gd name="connsiteX261" fmla="*/ 7979 w 10000"/>
                <a:gd name="connsiteY261" fmla="*/ 2689 h 10000"/>
                <a:gd name="connsiteX262" fmla="*/ 7979 w 10000"/>
                <a:gd name="connsiteY262" fmla="*/ 2689 h 10000"/>
                <a:gd name="connsiteX263" fmla="*/ 7979 w 10000"/>
                <a:gd name="connsiteY263" fmla="*/ 2689 h 10000"/>
                <a:gd name="connsiteX264" fmla="*/ 7848 w 10000"/>
                <a:gd name="connsiteY264" fmla="*/ 2689 h 10000"/>
                <a:gd name="connsiteX265" fmla="*/ 7743 w 10000"/>
                <a:gd name="connsiteY265" fmla="*/ 2677 h 10000"/>
                <a:gd name="connsiteX266" fmla="*/ 7638 w 10000"/>
                <a:gd name="connsiteY266" fmla="*/ 2626 h 10000"/>
                <a:gd name="connsiteX267" fmla="*/ 7542 w 10000"/>
                <a:gd name="connsiteY267" fmla="*/ 2601 h 10000"/>
                <a:gd name="connsiteX268" fmla="*/ 7454 w 10000"/>
                <a:gd name="connsiteY268" fmla="*/ 2538 h 10000"/>
                <a:gd name="connsiteX269" fmla="*/ 7375 w 10000"/>
                <a:gd name="connsiteY269" fmla="*/ 2475 h 10000"/>
                <a:gd name="connsiteX270" fmla="*/ 7297 w 10000"/>
                <a:gd name="connsiteY270" fmla="*/ 2399 h 10000"/>
                <a:gd name="connsiteX271" fmla="*/ 7235 w 10000"/>
                <a:gd name="connsiteY271" fmla="*/ 2323 h 10000"/>
                <a:gd name="connsiteX272" fmla="*/ 7174 w 10000"/>
                <a:gd name="connsiteY272" fmla="*/ 2235 h 10000"/>
                <a:gd name="connsiteX273" fmla="*/ 7113 w 10000"/>
                <a:gd name="connsiteY273" fmla="*/ 2134 h 10000"/>
                <a:gd name="connsiteX274" fmla="*/ 7008 w 10000"/>
                <a:gd name="connsiteY274" fmla="*/ 1944 h 10000"/>
                <a:gd name="connsiteX275" fmla="*/ 6929 w 10000"/>
                <a:gd name="connsiteY275" fmla="*/ 1730 h 10000"/>
                <a:gd name="connsiteX276" fmla="*/ 6850 w 10000"/>
                <a:gd name="connsiteY276" fmla="*/ 1515 h 10000"/>
                <a:gd name="connsiteX277" fmla="*/ 6850 w 10000"/>
                <a:gd name="connsiteY277" fmla="*/ 1515 h 10000"/>
                <a:gd name="connsiteX278" fmla="*/ 6842 w 10000"/>
                <a:gd name="connsiteY278" fmla="*/ 1490 h 10000"/>
                <a:gd name="connsiteX279" fmla="*/ 6842 w 10000"/>
                <a:gd name="connsiteY279" fmla="*/ 1490 h 10000"/>
                <a:gd name="connsiteX280" fmla="*/ 6842 w 10000"/>
                <a:gd name="connsiteY280" fmla="*/ 1477 h 10000"/>
                <a:gd name="connsiteX281" fmla="*/ 6842 w 10000"/>
                <a:gd name="connsiteY281" fmla="*/ 1477 h 10000"/>
                <a:gd name="connsiteX282" fmla="*/ 6842 w 10000"/>
                <a:gd name="connsiteY282" fmla="*/ 1477 h 10000"/>
                <a:gd name="connsiteX283" fmla="*/ 6798 w 10000"/>
                <a:gd name="connsiteY283" fmla="*/ 1338 h 10000"/>
                <a:gd name="connsiteX284" fmla="*/ 6780 w 10000"/>
                <a:gd name="connsiteY284" fmla="*/ 1162 h 10000"/>
                <a:gd name="connsiteX285" fmla="*/ 6754 w 10000"/>
                <a:gd name="connsiteY285" fmla="*/ 947 h 10000"/>
                <a:gd name="connsiteX286" fmla="*/ 6754 w 10000"/>
                <a:gd name="connsiteY286" fmla="*/ 720 h 10000"/>
                <a:gd name="connsiteX287" fmla="*/ 6754 w 10000"/>
                <a:gd name="connsiteY287" fmla="*/ 720 h 10000"/>
                <a:gd name="connsiteX288" fmla="*/ 6763 w 10000"/>
                <a:gd name="connsiteY288" fmla="*/ 366 h 10000"/>
                <a:gd name="connsiteX289" fmla="*/ 6789 w 10000"/>
                <a:gd name="connsiteY289"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167 w 10000"/>
                <a:gd name="connsiteY58" fmla="*/ 6212 h 10000"/>
                <a:gd name="connsiteX59" fmla="*/ 3167 w 10000"/>
                <a:gd name="connsiteY59" fmla="*/ 6212 h 10000"/>
                <a:gd name="connsiteX60" fmla="*/ 3176 w 10000"/>
                <a:gd name="connsiteY60" fmla="*/ 6212 h 10000"/>
                <a:gd name="connsiteX61" fmla="*/ 3176 w 10000"/>
                <a:gd name="connsiteY61" fmla="*/ 6212 h 10000"/>
                <a:gd name="connsiteX62" fmla="*/ 3176 w 10000"/>
                <a:gd name="connsiteY62" fmla="*/ 6212 h 10000"/>
                <a:gd name="connsiteX63" fmla="*/ 3176 w 10000"/>
                <a:gd name="connsiteY63" fmla="*/ 6212 h 10000"/>
                <a:gd name="connsiteX64" fmla="*/ 3342 w 10000"/>
                <a:gd name="connsiteY64" fmla="*/ 6162 h 10000"/>
                <a:gd name="connsiteX65" fmla="*/ 3473 w 10000"/>
                <a:gd name="connsiteY65" fmla="*/ 6136 h 10000"/>
                <a:gd name="connsiteX66" fmla="*/ 3613 w 10000"/>
                <a:gd name="connsiteY66" fmla="*/ 6124 h 10000"/>
                <a:gd name="connsiteX67" fmla="*/ 3736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736 w 10000"/>
                <a:gd name="connsiteY73" fmla="*/ 6124 h 10000"/>
                <a:gd name="connsiteX74" fmla="*/ 3841 w 10000"/>
                <a:gd name="connsiteY74" fmla="*/ 6124 h 10000"/>
                <a:gd name="connsiteX75" fmla="*/ 3937 w 10000"/>
                <a:gd name="connsiteY75" fmla="*/ 6136 h 10000"/>
                <a:gd name="connsiteX76" fmla="*/ 4016 w 10000"/>
                <a:gd name="connsiteY76" fmla="*/ 6187 h 10000"/>
                <a:gd name="connsiteX77" fmla="*/ 4086 w 10000"/>
                <a:gd name="connsiteY77" fmla="*/ 6225 h 10000"/>
                <a:gd name="connsiteX78" fmla="*/ 4147 w 10000"/>
                <a:gd name="connsiteY78" fmla="*/ 6275 h 10000"/>
                <a:gd name="connsiteX79" fmla="*/ 4191 w 10000"/>
                <a:gd name="connsiteY79" fmla="*/ 6351 h 10000"/>
                <a:gd name="connsiteX80" fmla="*/ 4217 w 10000"/>
                <a:gd name="connsiteY80" fmla="*/ 6427 h 10000"/>
                <a:gd name="connsiteX81" fmla="*/ 4252 w 10000"/>
                <a:gd name="connsiteY81" fmla="*/ 6515 h 10000"/>
                <a:gd name="connsiteX82" fmla="*/ 4261 w 10000"/>
                <a:gd name="connsiteY82" fmla="*/ 6616 h 10000"/>
                <a:gd name="connsiteX83" fmla="*/ 4269 w 10000"/>
                <a:gd name="connsiteY83" fmla="*/ 6717 h 10000"/>
                <a:gd name="connsiteX84" fmla="*/ 4269 w 10000"/>
                <a:gd name="connsiteY84" fmla="*/ 6843 h 10000"/>
                <a:gd name="connsiteX85" fmla="*/ 4261 w 10000"/>
                <a:gd name="connsiteY85" fmla="*/ 6957 h 10000"/>
                <a:gd name="connsiteX86" fmla="*/ 4217 w 10000"/>
                <a:gd name="connsiteY86" fmla="*/ 7235 h 10000"/>
                <a:gd name="connsiteX87" fmla="*/ 4164 w 10000"/>
                <a:gd name="connsiteY87" fmla="*/ 7551 h 10000"/>
                <a:gd name="connsiteX88" fmla="*/ 4164 w 10000"/>
                <a:gd name="connsiteY88" fmla="*/ 7551 h 10000"/>
                <a:gd name="connsiteX89" fmla="*/ 4156 w 10000"/>
                <a:gd name="connsiteY89" fmla="*/ 7551 h 10000"/>
                <a:gd name="connsiteX90" fmla="*/ 4156 w 10000"/>
                <a:gd name="connsiteY90" fmla="*/ 7551 h 10000"/>
                <a:gd name="connsiteX91" fmla="*/ 4156 w 10000"/>
                <a:gd name="connsiteY91" fmla="*/ 7563 h 10000"/>
                <a:gd name="connsiteX92" fmla="*/ 4156 w 10000"/>
                <a:gd name="connsiteY92" fmla="*/ 7563 h 10000"/>
                <a:gd name="connsiteX93" fmla="*/ 4156 w 10000"/>
                <a:gd name="connsiteY93" fmla="*/ 7563 h 10000"/>
                <a:gd name="connsiteX94" fmla="*/ 4156 w 10000"/>
                <a:gd name="connsiteY94" fmla="*/ 7563 h 10000"/>
                <a:gd name="connsiteX95" fmla="*/ 4156 w 10000"/>
                <a:gd name="connsiteY95" fmla="*/ 7576 h 10000"/>
                <a:gd name="connsiteX96" fmla="*/ 4156 w 10000"/>
                <a:gd name="connsiteY96" fmla="*/ 7576 h 10000"/>
                <a:gd name="connsiteX97" fmla="*/ 4156 w 10000"/>
                <a:gd name="connsiteY97" fmla="*/ 7576 h 10000"/>
                <a:gd name="connsiteX98" fmla="*/ 4156 w 10000"/>
                <a:gd name="connsiteY98" fmla="*/ 7576 h 10000"/>
                <a:gd name="connsiteX99" fmla="*/ 4156 w 10000"/>
                <a:gd name="connsiteY99" fmla="*/ 7588 h 10000"/>
                <a:gd name="connsiteX100" fmla="*/ 4156 w 10000"/>
                <a:gd name="connsiteY100" fmla="*/ 7588 h 10000"/>
                <a:gd name="connsiteX101" fmla="*/ 4156 w 10000"/>
                <a:gd name="connsiteY101" fmla="*/ 7588 h 10000"/>
                <a:gd name="connsiteX102" fmla="*/ 4156 w 10000"/>
                <a:gd name="connsiteY102" fmla="*/ 7588 h 10000"/>
                <a:gd name="connsiteX103" fmla="*/ 4147 w 10000"/>
                <a:gd name="connsiteY103" fmla="*/ 7601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47 w 10000"/>
                <a:gd name="connsiteY108" fmla="*/ 7601 h 10000"/>
                <a:gd name="connsiteX109" fmla="*/ 4103 w 10000"/>
                <a:gd name="connsiteY109" fmla="*/ 7803 h 10000"/>
                <a:gd name="connsiteX110" fmla="*/ 4068 w 10000"/>
                <a:gd name="connsiteY110" fmla="*/ 8005 h 10000"/>
                <a:gd name="connsiteX111" fmla="*/ 4051 w 10000"/>
                <a:gd name="connsiteY111" fmla="*/ 8207 h 10000"/>
                <a:gd name="connsiteX112" fmla="*/ 4024 w 10000"/>
                <a:gd name="connsiteY112" fmla="*/ 8422 h 10000"/>
                <a:gd name="connsiteX113" fmla="*/ 4016 w 10000"/>
                <a:gd name="connsiteY113" fmla="*/ 8611 h 10000"/>
                <a:gd name="connsiteX114" fmla="*/ 4016 w 10000"/>
                <a:gd name="connsiteY114" fmla="*/ 8813 h 10000"/>
                <a:gd name="connsiteX115" fmla="*/ 4024 w 10000"/>
                <a:gd name="connsiteY115" fmla="*/ 9003 h 10000"/>
                <a:gd name="connsiteX116" fmla="*/ 4051 w 10000"/>
                <a:gd name="connsiteY116" fmla="*/ 9179 h 10000"/>
                <a:gd name="connsiteX117" fmla="*/ 4086 w 10000"/>
                <a:gd name="connsiteY117" fmla="*/ 9356 h 10000"/>
                <a:gd name="connsiteX118" fmla="*/ 4121 w 10000"/>
                <a:gd name="connsiteY118" fmla="*/ 9508 h 10000"/>
                <a:gd name="connsiteX119" fmla="*/ 4191 w 10000"/>
                <a:gd name="connsiteY119" fmla="*/ 9646 h 10000"/>
                <a:gd name="connsiteX120" fmla="*/ 4269 w 10000"/>
                <a:gd name="connsiteY120" fmla="*/ 9760 h 10000"/>
                <a:gd name="connsiteX121" fmla="*/ 4366 w 10000"/>
                <a:gd name="connsiteY121" fmla="*/ 9861 h 10000"/>
                <a:gd name="connsiteX122" fmla="*/ 4471 w 10000"/>
                <a:gd name="connsiteY122" fmla="*/ 9937 h 10000"/>
                <a:gd name="connsiteX123" fmla="*/ 4611 w 10000"/>
                <a:gd name="connsiteY123" fmla="*/ 9975 h 10000"/>
                <a:gd name="connsiteX124" fmla="*/ 4759 w 10000"/>
                <a:gd name="connsiteY124" fmla="*/ 10000 h 10000"/>
                <a:gd name="connsiteX125" fmla="*/ 4759 w 10000"/>
                <a:gd name="connsiteY125" fmla="*/ 10000 h 10000"/>
                <a:gd name="connsiteX126" fmla="*/ 4759 w 10000"/>
                <a:gd name="connsiteY126" fmla="*/ 10000 h 10000"/>
                <a:gd name="connsiteX127" fmla="*/ 4759 w 10000"/>
                <a:gd name="connsiteY127" fmla="*/ 10000 h 10000"/>
                <a:gd name="connsiteX128" fmla="*/ 4759 w 10000"/>
                <a:gd name="connsiteY128" fmla="*/ 10000 h 10000"/>
                <a:gd name="connsiteX129" fmla="*/ 4821 w 10000"/>
                <a:gd name="connsiteY129" fmla="*/ 10000 h 10000"/>
                <a:gd name="connsiteX130" fmla="*/ 4821 w 10000"/>
                <a:gd name="connsiteY130" fmla="*/ 10000 h 10000"/>
                <a:gd name="connsiteX131" fmla="*/ 5136 w 10000"/>
                <a:gd name="connsiteY131" fmla="*/ 9962 h 10000"/>
                <a:gd name="connsiteX132" fmla="*/ 5468 w 10000"/>
                <a:gd name="connsiteY132" fmla="*/ 9924 h 10000"/>
                <a:gd name="connsiteX133" fmla="*/ 6203 w 10000"/>
                <a:gd name="connsiteY133" fmla="*/ 9798 h 10000"/>
                <a:gd name="connsiteX134" fmla="*/ 6982 w 10000"/>
                <a:gd name="connsiteY134" fmla="*/ 9672 h 10000"/>
                <a:gd name="connsiteX135" fmla="*/ 7358 w 10000"/>
                <a:gd name="connsiteY135" fmla="*/ 9621 h 10000"/>
                <a:gd name="connsiteX136" fmla="*/ 7734 w 10000"/>
                <a:gd name="connsiteY136" fmla="*/ 9583 h 10000"/>
                <a:gd name="connsiteX137" fmla="*/ 7734 w 10000"/>
                <a:gd name="connsiteY137" fmla="*/ 9583 h 10000"/>
                <a:gd name="connsiteX138" fmla="*/ 7725 w 10000"/>
                <a:gd name="connsiteY138" fmla="*/ 9508 h 10000"/>
                <a:gd name="connsiteX139" fmla="*/ 7725 w 10000"/>
                <a:gd name="connsiteY139" fmla="*/ 9508 h 10000"/>
                <a:gd name="connsiteX140" fmla="*/ 7725 w 10000"/>
                <a:gd name="connsiteY140" fmla="*/ 9508 h 10000"/>
                <a:gd name="connsiteX141" fmla="*/ 7725 w 10000"/>
                <a:gd name="connsiteY141" fmla="*/ 9508 h 10000"/>
                <a:gd name="connsiteX142" fmla="*/ 7725 w 10000"/>
                <a:gd name="connsiteY142" fmla="*/ 9508 h 10000"/>
                <a:gd name="connsiteX143" fmla="*/ 7699 w 10000"/>
                <a:gd name="connsiteY143" fmla="*/ 9407 h 10000"/>
                <a:gd name="connsiteX144" fmla="*/ 7699 w 10000"/>
                <a:gd name="connsiteY144" fmla="*/ 9407 h 10000"/>
                <a:gd name="connsiteX145" fmla="*/ 7699 w 10000"/>
                <a:gd name="connsiteY145" fmla="*/ 9381 h 10000"/>
                <a:gd name="connsiteX146" fmla="*/ 7699 w 10000"/>
                <a:gd name="connsiteY146" fmla="*/ 9381 h 10000"/>
                <a:gd name="connsiteX147" fmla="*/ 7577 w 10000"/>
                <a:gd name="connsiteY147" fmla="*/ 8649 h 10000"/>
                <a:gd name="connsiteX148" fmla="*/ 7463 w 10000"/>
                <a:gd name="connsiteY148" fmla="*/ 7967 h 10000"/>
                <a:gd name="connsiteX149" fmla="*/ 7393 w 10000"/>
                <a:gd name="connsiteY149" fmla="*/ 7361 h 10000"/>
                <a:gd name="connsiteX150" fmla="*/ 7332 w 10000"/>
                <a:gd name="connsiteY150" fmla="*/ 6806 h 10000"/>
                <a:gd name="connsiteX151" fmla="*/ 7288 w 10000"/>
                <a:gd name="connsiteY151" fmla="*/ 6313 h 10000"/>
                <a:gd name="connsiteX152" fmla="*/ 7262 w 10000"/>
                <a:gd name="connsiteY152" fmla="*/ 5871 h 10000"/>
                <a:gd name="connsiteX153" fmla="*/ 7253 w 10000"/>
                <a:gd name="connsiteY153" fmla="*/ 5480 h 10000"/>
                <a:gd name="connsiteX154" fmla="*/ 7279 w 10000"/>
                <a:gd name="connsiteY154" fmla="*/ 5139 h 10000"/>
                <a:gd name="connsiteX155" fmla="*/ 7297 w 10000"/>
                <a:gd name="connsiteY155" fmla="*/ 4836 h 10000"/>
                <a:gd name="connsiteX156" fmla="*/ 7340 w 10000"/>
                <a:gd name="connsiteY156" fmla="*/ 4583 h 10000"/>
                <a:gd name="connsiteX157" fmla="*/ 7402 w 10000"/>
                <a:gd name="connsiteY157" fmla="*/ 4394 h 10000"/>
                <a:gd name="connsiteX158" fmla="*/ 7437 w 10000"/>
                <a:gd name="connsiteY158" fmla="*/ 4293 h 10000"/>
                <a:gd name="connsiteX159" fmla="*/ 7463 w 10000"/>
                <a:gd name="connsiteY159" fmla="*/ 4217 h 10000"/>
                <a:gd name="connsiteX160" fmla="*/ 7507 w 10000"/>
                <a:gd name="connsiteY160" fmla="*/ 4154 h 10000"/>
                <a:gd name="connsiteX161" fmla="*/ 7550 w 10000"/>
                <a:gd name="connsiteY161" fmla="*/ 4104 h 10000"/>
                <a:gd name="connsiteX162" fmla="*/ 7594 w 10000"/>
                <a:gd name="connsiteY162" fmla="*/ 4053 h 10000"/>
                <a:gd name="connsiteX163" fmla="*/ 7647 w 10000"/>
                <a:gd name="connsiteY163" fmla="*/ 4003 h 10000"/>
                <a:gd name="connsiteX164" fmla="*/ 7699 w 10000"/>
                <a:gd name="connsiteY164" fmla="*/ 3990 h 10000"/>
                <a:gd name="connsiteX165" fmla="*/ 7752 w 10000"/>
                <a:gd name="connsiteY165" fmla="*/ 3965 h 10000"/>
                <a:gd name="connsiteX166" fmla="*/ 7857 w 10000"/>
                <a:gd name="connsiteY166" fmla="*/ 3939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857 w 10000"/>
                <a:gd name="connsiteY173" fmla="*/ 3939 h 10000"/>
                <a:gd name="connsiteX174" fmla="*/ 7927 w 10000"/>
                <a:gd name="connsiteY174" fmla="*/ 3939 h 10000"/>
                <a:gd name="connsiteX175" fmla="*/ 7997 w 10000"/>
                <a:gd name="connsiteY175" fmla="*/ 3965 h 10000"/>
                <a:gd name="connsiteX176" fmla="*/ 8136 w 10000"/>
                <a:gd name="connsiteY176" fmla="*/ 4028 h 10000"/>
                <a:gd name="connsiteX177" fmla="*/ 8294 w 10000"/>
                <a:gd name="connsiteY177" fmla="*/ 4116 h 10000"/>
                <a:gd name="connsiteX178" fmla="*/ 8443 w 10000"/>
                <a:gd name="connsiteY178" fmla="*/ 4242 h 10000"/>
                <a:gd name="connsiteX179" fmla="*/ 8443 w 10000"/>
                <a:gd name="connsiteY179" fmla="*/ 4242 h 10000"/>
                <a:gd name="connsiteX180" fmla="*/ 8451 w 10000"/>
                <a:gd name="connsiteY180" fmla="*/ 4242 h 10000"/>
                <a:gd name="connsiteX181" fmla="*/ 8451 w 10000"/>
                <a:gd name="connsiteY181" fmla="*/ 4242 h 10000"/>
                <a:gd name="connsiteX182" fmla="*/ 8836 w 10000"/>
                <a:gd name="connsiteY182" fmla="*/ 4545 h 10000"/>
                <a:gd name="connsiteX183" fmla="*/ 8976 w 10000"/>
                <a:gd name="connsiteY183" fmla="*/ 4646 h 10000"/>
                <a:gd name="connsiteX184" fmla="*/ 9099 w 10000"/>
                <a:gd name="connsiteY184" fmla="*/ 4722 h 10000"/>
                <a:gd name="connsiteX185" fmla="*/ 9204 w 10000"/>
                <a:gd name="connsiteY185" fmla="*/ 4785 h 10000"/>
                <a:gd name="connsiteX186" fmla="*/ 9300 w 10000"/>
                <a:gd name="connsiteY186" fmla="*/ 4823 h 10000"/>
                <a:gd name="connsiteX187" fmla="*/ 9388 w 10000"/>
                <a:gd name="connsiteY187" fmla="*/ 4848 h 10000"/>
                <a:gd name="connsiteX188" fmla="*/ 9466 w 10000"/>
                <a:gd name="connsiteY188" fmla="*/ 4848 h 10000"/>
                <a:gd name="connsiteX189" fmla="*/ 9466 w 10000"/>
                <a:gd name="connsiteY189" fmla="*/ 4848 h 10000"/>
                <a:gd name="connsiteX190" fmla="*/ 9484 w 10000"/>
                <a:gd name="connsiteY190" fmla="*/ 4848 h 10000"/>
                <a:gd name="connsiteX191" fmla="*/ 9484 w 10000"/>
                <a:gd name="connsiteY191" fmla="*/ 4848 h 10000"/>
                <a:gd name="connsiteX192" fmla="*/ 9484 w 10000"/>
                <a:gd name="connsiteY192" fmla="*/ 4848 h 10000"/>
                <a:gd name="connsiteX193" fmla="*/ 9484 w 10000"/>
                <a:gd name="connsiteY193" fmla="*/ 4848 h 10000"/>
                <a:gd name="connsiteX194" fmla="*/ 9580 w 10000"/>
                <a:gd name="connsiteY194" fmla="*/ 4836 h 10000"/>
                <a:gd name="connsiteX195" fmla="*/ 9668 w 10000"/>
                <a:gd name="connsiteY195" fmla="*/ 4798 h 10000"/>
                <a:gd name="connsiteX196" fmla="*/ 9738 w 10000"/>
                <a:gd name="connsiteY196" fmla="*/ 4747 h 10000"/>
                <a:gd name="connsiteX197" fmla="*/ 9799 w 10000"/>
                <a:gd name="connsiteY197" fmla="*/ 4659 h 10000"/>
                <a:gd name="connsiteX198" fmla="*/ 9799 w 10000"/>
                <a:gd name="connsiteY198" fmla="*/ 4659 h 10000"/>
                <a:gd name="connsiteX199" fmla="*/ 9799 w 10000"/>
                <a:gd name="connsiteY199" fmla="*/ 4659 h 10000"/>
                <a:gd name="connsiteX200" fmla="*/ 9799 w 10000"/>
                <a:gd name="connsiteY200" fmla="*/ 4659 h 10000"/>
                <a:gd name="connsiteX201" fmla="*/ 9799 w 10000"/>
                <a:gd name="connsiteY201" fmla="*/ 4659 h 10000"/>
                <a:gd name="connsiteX202" fmla="*/ 9799 w 10000"/>
                <a:gd name="connsiteY202" fmla="*/ 4659 h 10000"/>
                <a:gd name="connsiteX203" fmla="*/ 9816 w 10000"/>
                <a:gd name="connsiteY203" fmla="*/ 4659 h 10000"/>
                <a:gd name="connsiteX204" fmla="*/ 9816 w 10000"/>
                <a:gd name="connsiteY204" fmla="*/ 4659 h 10000"/>
                <a:gd name="connsiteX205" fmla="*/ 9816 w 10000"/>
                <a:gd name="connsiteY205" fmla="*/ 4659 h 10000"/>
                <a:gd name="connsiteX206" fmla="*/ 9816 w 10000"/>
                <a:gd name="connsiteY206" fmla="*/ 4659 h 10000"/>
                <a:gd name="connsiteX207" fmla="*/ 9816 w 10000"/>
                <a:gd name="connsiteY207" fmla="*/ 4646 h 10000"/>
                <a:gd name="connsiteX208" fmla="*/ 9816 w 10000"/>
                <a:gd name="connsiteY208" fmla="*/ 4646 h 10000"/>
                <a:gd name="connsiteX209" fmla="*/ 9816 w 10000"/>
                <a:gd name="connsiteY209" fmla="*/ 4646 h 10000"/>
                <a:gd name="connsiteX210" fmla="*/ 9816 w 10000"/>
                <a:gd name="connsiteY210" fmla="*/ 4646 h 10000"/>
                <a:gd name="connsiteX211" fmla="*/ 9816 w 10000"/>
                <a:gd name="connsiteY211" fmla="*/ 4646 h 10000"/>
                <a:gd name="connsiteX212" fmla="*/ 9816 w 10000"/>
                <a:gd name="connsiteY212" fmla="*/ 4646 h 10000"/>
                <a:gd name="connsiteX213" fmla="*/ 9816 w 10000"/>
                <a:gd name="connsiteY213" fmla="*/ 4646 h 10000"/>
                <a:gd name="connsiteX214" fmla="*/ 9816 w 10000"/>
                <a:gd name="connsiteY214" fmla="*/ 4646 h 10000"/>
                <a:gd name="connsiteX215" fmla="*/ 9816 w 10000"/>
                <a:gd name="connsiteY215" fmla="*/ 4646 h 10000"/>
                <a:gd name="connsiteX216" fmla="*/ 9816 w 10000"/>
                <a:gd name="connsiteY216" fmla="*/ 4646 h 10000"/>
                <a:gd name="connsiteX217" fmla="*/ 9843 w 10000"/>
                <a:gd name="connsiteY217" fmla="*/ 4583 h 10000"/>
                <a:gd name="connsiteX218" fmla="*/ 9886 w 10000"/>
                <a:gd name="connsiteY218" fmla="*/ 4495 h 10000"/>
                <a:gd name="connsiteX219" fmla="*/ 9921 w 10000"/>
                <a:gd name="connsiteY219" fmla="*/ 4369 h 10000"/>
                <a:gd name="connsiteX220" fmla="*/ 9948 w 10000"/>
                <a:gd name="connsiteY220" fmla="*/ 4217 h 10000"/>
                <a:gd name="connsiteX221" fmla="*/ 9983 w 10000"/>
                <a:gd name="connsiteY221" fmla="*/ 4040 h 10000"/>
                <a:gd name="connsiteX222" fmla="*/ 10000 w 10000"/>
                <a:gd name="connsiteY222" fmla="*/ 3851 h 10000"/>
                <a:gd name="connsiteX223" fmla="*/ 10000 w 10000"/>
                <a:gd name="connsiteY223" fmla="*/ 3649 h 10000"/>
                <a:gd name="connsiteX224" fmla="*/ 10000 w 10000"/>
                <a:gd name="connsiteY224" fmla="*/ 3460 h 10000"/>
                <a:gd name="connsiteX225" fmla="*/ 9983 w 10000"/>
                <a:gd name="connsiteY225" fmla="*/ 3258 h 10000"/>
                <a:gd name="connsiteX226" fmla="*/ 9939 w 10000"/>
                <a:gd name="connsiteY226" fmla="*/ 3068 h 10000"/>
                <a:gd name="connsiteX227" fmla="*/ 9886 w 10000"/>
                <a:gd name="connsiteY227" fmla="*/ 2904 h 10000"/>
                <a:gd name="connsiteX228" fmla="*/ 9843 w 10000"/>
                <a:gd name="connsiteY228" fmla="*/ 2816 h 10000"/>
                <a:gd name="connsiteX229" fmla="*/ 9799 w 10000"/>
                <a:gd name="connsiteY229" fmla="*/ 2753 h 10000"/>
                <a:gd name="connsiteX230" fmla="*/ 9755 w 10000"/>
                <a:gd name="connsiteY230" fmla="*/ 2677 h 10000"/>
                <a:gd name="connsiteX231" fmla="*/ 9694 w 10000"/>
                <a:gd name="connsiteY231" fmla="*/ 2614 h 10000"/>
                <a:gd name="connsiteX232" fmla="*/ 9633 w 10000"/>
                <a:gd name="connsiteY232" fmla="*/ 2551 h 10000"/>
                <a:gd name="connsiteX233" fmla="*/ 9571 w 10000"/>
                <a:gd name="connsiteY233" fmla="*/ 2500 h 10000"/>
                <a:gd name="connsiteX234" fmla="*/ 9484 w 10000"/>
                <a:gd name="connsiteY234" fmla="*/ 2475 h 10000"/>
                <a:gd name="connsiteX235" fmla="*/ 9396 w 10000"/>
                <a:gd name="connsiteY235" fmla="*/ 2449 h 10000"/>
                <a:gd name="connsiteX236" fmla="*/ 9300 w 10000"/>
                <a:gd name="connsiteY236" fmla="*/ 2424 h 10000"/>
                <a:gd name="connsiteX237" fmla="*/ 9195 w 10000"/>
                <a:gd name="connsiteY237" fmla="*/ 2424 h 10000"/>
                <a:gd name="connsiteX238" fmla="*/ 9195 w 10000"/>
                <a:gd name="connsiteY238" fmla="*/ 2424 h 10000"/>
                <a:gd name="connsiteX239" fmla="*/ 9195 w 10000"/>
                <a:gd name="connsiteY239" fmla="*/ 2424 h 10000"/>
                <a:gd name="connsiteX240" fmla="*/ 9195 w 10000"/>
                <a:gd name="connsiteY240" fmla="*/ 2424 h 10000"/>
                <a:gd name="connsiteX241" fmla="*/ 9195 w 10000"/>
                <a:gd name="connsiteY241" fmla="*/ 2424 h 10000"/>
                <a:gd name="connsiteX242" fmla="*/ 9195 w 10000"/>
                <a:gd name="connsiteY242" fmla="*/ 2424 h 10000"/>
                <a:gd name="connsiteX243" fmla="*/ 9081 w 10000"/>
                <a:gd name="connsiteY243" fmla="*/ 2424 h 10000"/>
                <a:gd name="connsiteX244" fmla="*/ 8941 w 10000"/>
                <a:gd name="connsiteY244" fmla="*/ 2462 h 10000"/>
                <a:gd name="connsiteX245" fmla="*/ 8801 w 10000"/>
                <a:gd name="connsiteY245" fmla="*/ 2487 h 10000"/>
                <a:gd name="connsiteX246" fmla="*/ 8644 w 10000"/>
                <a:gd name="connsiteY246" fmla="*/ 2551 h 10000"/>
                <a:gd name="connsiteX247" fmla="*/ 8644 w 10000"/>
                <a:gd name="connsiteY247" fmla="*/ 2551 h 10000"/>
                <a:gd name="connsiteX248" fmla="*/ 8635 w 10000"/>
                <a:gd name="connsiteY248" fmla="*/ 2551 h 10000"/>
                <a:gd name="connsiteX249" fmla="*/ 8635 w 10000"/>
                <a:gd name="connsiteY249" fmla="*/ 2551 h 10000"/>
                <a:gd name="connsiteX250" fmla="*/ 8626 w 10000"/>
                <a:gd name="connsiteY250" fmla="*/ 2551 h 10000"/>
                <a:gd name="connsiteX251" fmla="*/ 8626 w 10000"/>
                <a:gd name="connsiteY251" fmla="*/ 2551 h 10000"/>
                <a:gd name="connsiteX252" fmla="*/ 8443 w 10000"/>
                <a:gd name="connsiteY252" fmla="*/ 2614 h 10000"/>
                <a:gd name="connsiteX253" fmla="*/ 8276 w 10000"/>
                <a:gd name="connsiteY253" fmla="*/ 2664 h 10000"/>
                <a:gd name="connsiteX254" fmla="*/ 8110 w 10000"/>
                <a:gd name="connsiteY254" fmla="*/ 2689 h 10000"/>
                <a:gd name="connsiteX255" fmla="*/ 7979 w 10000"/>
                <a:gd name="connsiteY255" fmla="*/ 2689 h 10000"/>
                <a:gd name="connsiteX256" fmla="*/ 7979 w 10000"/>
                <a:gd name="connsiteY256" fmla="*/ 2689 h 10000"/>
                <a:gd name="connsiteX257" fmla="*/ 7979 w 10000"/>
                <a:gd name="connsiteY257" fmla="*/ 2689 h 10000"/>
                <a:gd name="connsiteX258" fmla="*/ 7979 w 10000"/>
                <a:gd name="connsiteY258" fmla="*/ 2689 h 10000"/>
                <a:gd name="connsiteX259" fmla="*/ 7979 w 10000"/>
                <a:gd name="connsiteY259" fmla="*/ 2689 h 10000"/>
                <a:gd name="connsiteX260" fmla="*/ 7979 w 10000"/>
                <a:gd name="connsiteY260" fmla="*/ 2689 h 10000"/>
                <a:gd name="connsiteX261" fmla="*/ 7979 w 10000"/>
                <a:gd name="connsiteY261" fmla="*/ 2689 h 10000"/>
                <a:gd name="connsiteX262" fmla="*/ 7979 w 10000"/>
                <a:gd name="connsiteY262" fmla="*/ 2689 h 10000"/>
                <a:gd name="connsiteX263" fmla="*/ 7848 w 10000"/>
                <a:gd name="connsiteY263" fmla="*/ 2689 h 10000"/>
                <a:gd name="connsiteX264" fmla="*/ 7743 w 10000"/>
                <a:gd name="connsiteY264" fmla="*/ 2677 h 10000"/>
                <a:gd name="connsiteX265" fmla="*/ 7638 w 10000"/>
                <a:gd name="connsiteY265" fmla="*/ 2626 h 10000"/>
                <a:gd name="connsiteX266" fmla="*/ 7542 w 10000"/>
                <a:gd name="connsiteY266" fmla="*/ 2601 h 10000"/>
                <a:gd name="connsiteX267" fmla="*/ 7454 w 10000"/>
                <a:gd name="connsiteY267" fmla="*/ 2538 h 10000"/>
                <a:gd name="connsiteX268" fmla="*/ 7375 w 10000"/>
                <a:gd name="connsiteY268" fmla="*/ 2475 h 10000"/>
                <a:gd name="connsiteX269" fmla="*/ 7297 w 10000"/>
                <a:gd name="connsiteY269" fmla="*/ 2399 h 10000"/>
                <a:gd name="connsiteX270" fmla="*/ 7235 w 10000"/>
                <a:gd name="connsiteY270" fmla="*/ 2323 h 10000"/>
                <a:gd name="connsiteX271" fmla="*/ 7174 w 10000"/>
                <a:gd name="connsiteY271" fmla="*/ 2235 h 10000"/>
                <a:gd name="connsiteX272" fmla="*/ 7113 w 10000"/>
                <a:gd name="connsiteY272" fmla="*/ 2134 h 10000"/>
                <a:gd name="connsiteX273" fmla="*/ 7008 w 10000"/>
                <a:gd name="connsiteY273" fmla="*/ 1944 h 10000"/>
                <a:gd name="connsiteX274" fmla="*/ 6929 w 10000"/>
                <a:gd name="connsiteY274" fmla="*/ 1730 h 10000"/>
                <a:gd name="connsiteX275" fmla="*/ 6850 w 10000"/>
                <a:gd name="connsiteY275" fmla="*/ 1515 h 10000"/>
                <a:gd name="connsiteX276" fmla="*/ 6850 w 10000"/>
                <a:gd name="connsiteY276" fmla="*/ 1515 h 10000"/>
                <a:gd name="connsiteX277" fmla="*/ 6842 w 10000"/>
                <a:gd name="connsiteY277" fmla="*/ 1490 h 10000"/>
                <a:gd name="connsiteX278" fmla="*/ 6842 w 10000"/>
                <a:gd name="connsiteY278" fmla="*/ 1490 h 10000"/>
                <a:gd name="connsiteX279" fmla="*/ 6842 w 10000"/>
                <a:gd name="connsiteY279" fmla="*/ 1477 h 10000"/>
                <a:gd name="connsiteX280" fmla="*/ 6842 w 10000"/>
                <a:gd name="connsiteY280" fmla="*/ 1477 h 10000"/>
                <a:gd name="connsiteX281" fmla="*/ 6842 w 10000"/>
                <a:gd name="connsiteY281" fmla="*/ 1477 h 10000"/>
                <a:gd name="connsiteX282" fmla="*/ 6798 w 10000"/>
                <a:gd name="connsiteY282" fmla="*/ 1338 h 10000"/>
                <a:gd name="connsiteX283" fmla="*/ 6780 w 10000"/>
                <a:gd name="connsiteY283" fmla="*/ 1162 h 10000"/>
                <a:gd name="connsiteX284" fmla="*/ 6754 w 10000"/>
                <a:gd name="connsiteY284" fmla="*/ 947 h 10000"/>
                <a:gd name="connsiteX285" fmla="*/ 6754 w 10000"/>
                <a:gd name="connsiteY285" fmla="*/ 720 h 10000"/>
                <a:gd name="connsiteX286" fmla="*/ 6754 w 10000"/>
                <a:gd name="connsiteY286" fmla="*/ 720 h 10000"/>
                <a:gd name="connsiteX287" fmla="*/ 6763 w 10000"/>
                <a:gd name="connsiteY287" fmla="*/ 366 h 10000"/>
                <a:gd name="connsiteX288" fmla="*/ 6789 w 10000"/>
                <a:gd name="connsiteY288"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167 w 10000"/>
                <a:gd name="connsiteY58" fmla="*/ 6212 h 10000"/>
                <a:gd name="connsiteX59" fmla="*/ 3167 w 10000"/>
                <a:gd name="connsiteY59" fmla="*/ 6212 h 10000"/>
                <a:gd name="connsiteX60" fmla="*/ 3176 w 10000"/>
                <a:gd name="connsiteY60" fmla="*/ 6212 h 10000"/>
                <a:gd name="connsiteX61" fmla="*/ 3176 w 10000"/>
                <a:gd name="connsiteY61" fmla="*/ 6212 h 10000"/>
                <a:gd name="connsiteX62" fmla="*/ 3176 w 10000"/>
                <a:gd name="connsiteY62" fmla="*/ 6212 h 10000"/>
                <a:gd name="connsiteX63" fmla="*/ 3342 w 10000"/>
                <a:gd name="connsiteY63" fmla="*/ 6162 h 10000"/>
                <a:gd name="connsiteX64" fmla="*/ 3473 w 10000"/>
                <a:gd name="connsiteY64" fmla="*/ 6136 h 10000"/>
                <a:gd name="connsiteX65" fmla="*/ 3613 w 10000"/>
                <a:gd name="connsiteY65" fmla="*/ 6124 h 10000"/>
                <a:gd name="connsiteX66" fmla="*/ 3736 w 10000"/>
                <a:gd name="connsiteY66" fmla="*/ 6124 h 10000"/>
                <a:gd name="connsiteX67" fmla="*/ 3736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736 w 10000"/>
                <a:gd name="connsiteY72" fmla="*/ 6124 h 10000"/>
                <a:gd name="connsiteX73" fmla="*/ 3841 w 10000"/>
                <a:gd name="connsiteY73" fmla="*/ 6124 h 10000"/>
                <a:gd name="connsiteX74" fmla="*/ 3937 w 10000"/>
                <a:gd name="connsiteY74" fmla="*/ 6136 h 10000"/>
                <a:gd name="connsiteX75" fmla="*/ 4016 w 10000"/>
                <a:gd name="connsiteY75" fmla="*/ 6187 h 10000"/>
                <a:gd name="connsiteX76" fmla="*/ 4086 w 10000"/>
                <a:gd name="connsiteY76" fmla="*/ 6225 h 10000"/>
                <a:gd name="connsiteX77" fmla="*/ 4147 w 10000"/>
                <a:gd name="connsiteY77" fmla="*/ 6275 h 10000"/>
                <a:gd name="connsiteX78" fmla="*/ 4191 w 10000"/>
                <a:gd name="connsiteY78" fmla="*/ 6351 h 10000"/>
                <a:gd name="connsiteX79" fmla="*/ 4217 w 10000"/>
                <a:gd name="connsiteY79" fmla="*/ 6427 h 10000"/>
                <a:gd name="connsiteX80" fmla="*/ 4252 w 10000"/>
                <a:gd name="connsiteY80" fmla="*/ 6515 h 10000"/>
                <a:gd name="connsiteX81" fmla="*/ 4261 w 10000"/>
                <a:gd name="connsiteY81" fmla="*/ 6616 h 10000"/>
                <a:gd name="connsiteX82" fmla="*/ 4269 w 10000"/>
                <a:gd name="connsiteY82" fmla="*/ 6717 h 10000"/>
                <a:gd name="connsiteX83" fmla="*/ 4269 w 10000"/>
                <a:gd name="connsiteY83" fmla="*/ 6843 h 10000"/>
                <a:gd name="connsiteX84" fmla="*/ 4261 w 10000"/>
                <a:gd name="connsiteY84" fmla="*/ 6957 h 10000"/>
                <a:gd name="connsiteX85" fmla="*/ 4217 w 10000"/>
                <a:gd name="connsiteY85" fmla="*/ 7235 h 10000"/>
                <a:gd name="connsiteX86" fmla="*/ 4164 w 10000"/>
                <a:gd name="connsiteY86" fmla="*/ 7551 h 10000"/>
                <a:gd name="connsiteX87" fmla="*/ 4164 w 10000"/>
                <a:gd name="connsiteY87" fmla="*/ 7551 h 10000"/>
                <a:gd name="connsiteX88" fmla="*/ 4156 w 10000"/>
                <a:gd name="connsiteY88" fmla="*/ 7551 h 10000"/>
                <a:gd name="connsiteX89" fmla="*/ 4156 w 10000"/>
                <a:gd name="connsiteY89" fmla="*/ 7551 h 10000"/>
                <a:gd name="connsiteX90" fmla="*/ 4156 w 10000"/>
                <a:gd name="connsiteY90" fmla="*/ 7563 h 10000"/>
                <a:gd name="connsiteX91" fmla="*/ 4156 w 10000"/>
                <a:gd name="connsiteY91" fmla="*/ 7563 h 10000"/>
                <a:gd name="connsiteX92" fmla="*/ 4156 w 10000"/>
                <a:gd name="connsiteY92" fmla="*/ 7563 h 10000"/>
                <a:gd name="connsiteX93" fmla="*/ 4156 w 10000"/>
                <a:gd name="connsiteY93" fmla="*/ 7563 h 10000"/>
                <a:gd name="connsiteX94" fmla="*/ 4156 w 10000"/>
                <a:gd name="connsiteY94" fmla="*/ 7576 h 10000"/>
                <a:gd name="connsiteX95" fmla="*/ 4156 w 10000"/>
                <a:gd name="connsiteY95" fmla="*/ 7576 h 10000"/>
                <a:gd name="connsiteX96" fmla="*/ 4156 w 10000"/>
                <a:gd name="connsiteY96" fmla="*/ 7576 h 10000"/>
                <a:gd name="connsiteX97" fmla="*/ 4156 w 10000"/>
                <a:gd name="connsiteY97" fmla="*/ 7576 h 10000"/>
                <a:gd name="connsiteX98" fmla="*/ 4156 w 10000"/>
                <a:gd name="connsiteY98" fmla="*/ 7588 h 10000"/>
                <a:gd name="connsiteX99" fmla="*/ 4156 w 10000"/>
                <a:gd name="connsiteY99" fmla="*/ 7588 h 10000"/>
                <a:gd name="connsiteX100" fmla="*/ 4156 w 10000"/>
                <a:gd name="connsiteY100" fmla="*/ 7588 h 10000"/>
                <a:gd name="connsiteX101" fmla="*/ 4156 w 10000"/>
                <a:gd name="connsiteY101" fmla="*/ 7588 h 10000"/>
                <a:gd name="connsiteX102" fmla="*/ 4147 w 10000"/>
                <a:gd name="connsiteY102" fmla="*/ 7601 h 10000"/>
                <a:gd name="connsiteX103" fmla="*/ 4147 w 10000"/>
                <a:gd name="connsiteY103" fmla="*/ 7601 h 10000"/>
                <a:gd name="connsiteX104" fmla="*/ 4147 w 10000"/>
                <a:gd name="connsiteY104" fmla="*/ 7601 h 10000"/>
                <a:gd name="connsiteX105" fmla="*/ 4147 w 10000"/>
                <a:gd name="connsiteY105" fmla="*/ 7601 h 10000"/>
                <a:gd name="connsiteX106" fmla="*/ 4147 w 10000"/>
                <a:gd name="connsiteY106" fmla="*/ 7601 h 10000"/>
                <a:gd name="connsiteX107" fmla="*/ 4147 w 10000"/>
                <a:gd name="connsiteY107" fmla="*/ 7601 h 10000"/>
                <a:gd name="connsiteX108" fmla="*/ 4103 w 10000"/>
                <a:gd name="connsiteY108" fmla="*/ 7803 h 10000"/>
                <a:gd name="connsiteX109" fmla="*/ 4068 w 10000"/>
                <a:gd name="connsiteY109" fmla="*/ 8005 h 10000"/>
                <a:gd name="connsiteX110" fmla="*/ 4051 w 10000"/>
                <a:gd name="connsiteY110" fmla="*/ 8207 h 10000"/>
                <a:gd name="connsiteX111" fmla="*/ 4024 w 10000"/>
                <a:gd name="connsiteY111" fmla="*/ 8422 h 10000"/>
                <a:gd name="connsiteX112" fmla="*/ 4016 w 10000"/>
                <a:gd name="connsiteY112" fmla="*/ 8611 h 10000"/>
                <a:gd name="connsiteX113" fmla="*/ 4016 w 10000"/>
                <a:gd name="connsiteY113" fmla="*/ 8813 h 10000"/>
                <a:gd name="connsiteX114" fmla="*/ 4024 w 10000"/>
                <a:gd name="connsiteY114" fmla="*/ 9003 h 10000"/>
                <a:gd name="connsiteX115" fmla="*/ 4051 w 10000"/>
                <a:gd name="connsiteY115" fmla="*/ 9179 h 10000"/>
                <a:gd name="connsiteX116" fmla="*/ 4086 w 10000"/>
                <a:gd name="connsiteY116" fmla="*/ 9356 h 10000"/>
                <a:gd name="connsiteX117" fmla="*/ 4121 w 10000"/>
                <a:gd name="connsiteY117" fmla="*/ 9508 h 10000"/>
                <a:gd name="connsiteX118" fmla="*/ 4191 w 10000"/>
                <a:gd name="connsiteY118" fmla="*/ 9646 h 10000"/>
                <a:gd name="connsiteX119" fmla="*/ 4269 w 10000"/>
                <a:gd name="connsiteY119" fmla="*/ 9760 h 10000"/>
                <a:gd name="connsiteX120" fmla="*/ 4366 w 10000"/>
                <a:gd name="connsiteY120" fmla="*/ 9861 h 10000"/>
                <a:gd name="connsiteX121" fmla="*/ 4471 w 10000"/>
                <a:gd name="connsiteY121" fmla="*/ 9937 h 10000"/>
                <a:gd name="connsiteX122" fmla="*/ 4611 w 10000"/>
                <a:gd name="connsiteY122" fmla="*/ 9975 h 10000"/>
                <a:gd name="connsiteX123" fmla="*/ 4759 w 10000"/>
                <a:gd name="connsiteY123" fmla="*/ 10000 h 10000"/>
                <a:gd name="connsiteX124" fmla="*/ 4759 w 10000"/>
                <a:gd name="connsiteY124" fmla="*/ 10000 h 10000"/>
                <a:gd name="connsiteX125" fmla="*/ 4759 w 10000"/>
                <a:gd name="connsiteY125" fmla="*/ 10000 h 10000"/>
                <a:gd name="connsiteX126" fmla="*/ 4759 w 10000"/>
                <a:gd name="connsiteY126" fmla="*/ 10000 h 10000"/>
                <a:gd name="connsiteX127" fmla="*/ 4759 w 10000"/>
                <a:gd name="connsiteY127" fmla="*/ 10000 h 10000"/>
                <a:gd name="connsiteX128" fmla="*/ 4821 w 10000"/>
                <a:gd name="connsiteY128" fmla="*/ 10000 h 10000"/>
                <a:gd name="connsiteX129" fmla="*/ 4821 w 10000"/>
                <a:gd name="connsiteY129" fmla="*/ 10000 h 10000"/>
                <a:gd name="connsiteX130" fmla="*/ 5136 w 10000"/>
                <a:gd name="connsiteY130" fmla="*/ 9962 h 10000"/>
                <a:gd name="connsiteX131" fmla="*/ 5468 w 10000"/>
                <a:gd name="connsiteY131" fmla="*/ 9924 h 10000"/>
                <a:gd name="connsiteX132" fmla="*/ 6203 w 10000"/>
                <a:gd name="connsiteY132" fmla="*/ 9798 h 10000"/>
                <a:gd name="connsiteX133" fmla="*/ 6982 w 10000"/>
                <a:gd name="connsiteY133" fmla="*/ 9672 h 10000"/>
                <a:gd name="connsiteX134" fmla="*/ 7358 w 10000"/>
                <a:gd name="connsiteY134" fmla="*/ 9621 h 10000"/>
                <a:gd name="connsiteX135" fmla="*/ 7734 w 10000"/>
                <a:gd name="connsiteY135" fmla="*/ 9583 h 10000"/>
                <a:gd name="connsiteX136" fmla="*/ 7734 w 10000"/>
                <a:gd name="connsiteY136" fmla="*/ 9583 h 10000"/>
                <a:gd name="connsiteX137" fmla="*/ 7725 w 10000"/>
                <a:gd name="connsiteY137" fmla="*/ 9508 h 10000"/>
                <a:gd name="connsiteX138" fmla="*/ 7725 w 10000"/>
                <a:gd name="connsiteY138" fmla="*/ 9508 h 10000"/>
                <a:gd name="connsiteX139" fmla="*/ 7725 w 10000"/>
                <a:gd name="connsiteY139" fmla="*/ 9508 h 10000"/>
                <a:gd name="connsiteX140" fmla="*/ 7725 w 10000"/>
                <a:gd name="connsiteY140" fmla="*/ 9508 h 10000"/>
                <a:gd name="connsiteX141" fmla="*/ 7725 w 10000"/>
                <a:gd name="connsiteY141" fmla="*/ 9508 h 10000"/>
                <a:gd name="connsiteX142" fmla="*/ 7699 w 10000"/>
                <a:gd name="connsiteY142" fmla="*/ 9407 h 10000"/>
                <a:gd name="connsiteX143" fmla="*/ 7699 w 10000"/>
                <a:gd name="connsiteY143" fmla="*/ 9407 h 10000"/>
                <a:gd name="connsiteX144" fmla="*/ 7699 w 10000"/>
                <a:gd name="connsiteY144" fmla="*/ 9381 h 10000"/>
                <a:gd name="connsiteX145" fmla="*/ 7699 w 10000"/>
                <a:gd name="connsiteY145" fmla="*/ 9381 h 10000"/>
                <a:gd name="connsiteX146" fmla="*/ 7577 w 10000"/>
                <a:gd name="connsiteY146" fmla="*/ 8649 h 10000"/>
                <a:gd name="connsiteX147" fmla="*/ 7463 w 10000"/>
                <a:gd name="connsiteY147" fmla="*/ 7967 h 10000"/>
                <a:gd name="connsiteX148" fmla="*/ 7393 w 10000"/>
                <a:gd name="connsiteY148" fmla="*/ 7361 h 10000"/>
                <a:gd name="connsiteX149" fmla="*/ 7332 w 10000"/>
                <a:gd name="connsiteY149" fmla="*/ 6806 h 10000"/>
                <a:gd name="connsiteX150" fmla="*/ 7288 w 10000"/>
                <a:gd name="connsiteY150" fmla="*/ 6313 h 10000"/>
                <a:gd name="connsiteX151" fmla="*/ 7262 w 10000"/>
                <a:gd name="connsiteY151" fmla="*/ 5871 h 10000"/>
                <a:gd name="connsiteX152" fmla="*/ 7253 w 10000"/>
                <a:gd name="connsiteY152" fmla="*/ 5480 h 10000"/>
                <a:gd name="connsiteX153" fmla="*/ 7279 w 10000"/>
                <a:gd name="connsiteY153" fmla="*/ 5139 h 10000"/>
                <a:gd name="connsiteX154" fmla="*/ 7297 w 10000"/>
                <a:gd name="connsiteY154" fmla="*/ 4836 h 10000"/>
                <a:gd name="connsiteX155" fmla="*/ 7340 w 10000"/>
                <a:gd name="connsiteY155" fmla="*/ 4583 h 10000"/>
                <a:gd name="connsiteX156" fmla="*/ 7402 w 10000"/>
                <a:gd name="connsiteY156" fmla="*/ 4394 h 10000"/>
                <a:gd name="connsiteX157" fmla="*/ 7437 w 10000"/>
                <a:gd name="connsiteY157" fmla="*/ 4293 h 10000"/>
                <a:gd name="connsiteX158" fmla="*/ 7463 w 10000"/>
                <a:gd name="connsiteY158" fmla="*/ 4217 h 10000"/>
                <a:gd name="connsiteX159" fmla="*/ 7507 w 10000"/>
                <a:gd name="connsiteY159" fmla="*/ 4154 h 10000"/>
                <a:gd name="connsiteX160" fmla="*/ 7550 w 10000"/>
                <a:gd name="connsiteY160" fmla="*/ 4104 h 10000"/>
                <a:gd name="connsiteX161" fmla="*/ 7594 w 10000"/>
                <a:gd name="connsiteY161" fmla="*/ 4053 h 10000"/>
                <a:gd name="connsiteX162" fmla="*/ 7647 w 10000"/>
                <a:gd name="connsiteY162" fmla="*/ 4003 h 10000"/>
                <a:gd name="connsiteX163" fmla="*/ 7699 w 10000"/>
                <a:gd name="connsiteY163" fmla="*/ 3990 h 10000"/>
                <a:gd name="connsiteX164" fmla="*/ 7752 w 10000"/>
                <a:gd name="connsiteY164" fmla="*/ 3965 h 10000"/>
                <a:gd name="connsiteX165" fmla="*/ 7857 w 10000"/>
                <a:gd name="connsiteY165" fmla="*/ 3939 h 10000"/>
                <a:gd name="connsiteX166" fmla="*/ 7857 w 10000"/>
                <a:gd name="connsiteY166" fmla="*/ 3939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857 w 10000"/>
                <a:gd name="connsiteY172" fmla="*/ 3939 h 10000"/>
                <a:gd name="connsiteX173" fmla="*/ 7927 w 10000"/>
                <a:gd name="connsiteY173" fmla="*/ 3939 h 10000"/>
                <a:gd name="connsiteX174" fmla="*/ 7997 w 10000"/>
                <a:gd name="connsiteY174" fmla="*/ 3965 h 10000"/>
                <a:gd name="connsiteX175" fmla="*/ 8136 w 10000"/>
                <a:gd name="connsiteY175" fmla="*/ 4028 h 10000"/>
                <a:gd name="connsiteX176" fmla="*/ 8294 w 10000"/>
                <a:gd name="connsiteY176" fmla="*/ 4116 h 10000"/>
                <a:gd name="connsiteX177" fmla="*/ 8443 w 10000"/>
                <a:gd name="connsiteY177" fmla="*/ 4242 h 10000"/>
                <a:gd name="connsiteX178" fmla="*/ 8443 w 10000"/>
                <a:gd name="connsiteY178" fmla="*/ 4242 h 10000"/>
                <a:gd name="connsiteX179" fmla="*/ 8451 w 10000"/>
                <a:gd name="connsiteY179" fmla="*/ 4242 h 10000"/>
                <a:gd name="connsiteX180" fmla="*/ 8451 w 10000"/>
                <a:gd name="connsiteY180" fmla="*/ 4242 h 10000"/>
                <a:gd name="connsiteX181" fmla="*/ 8836 w 10000"/>
                <a:gd name="connsiteY181" fmla="*/ 4545 h 10000"/>
                <a:gd name="connsiteX182" fmla="*/ 8976 w 10000"/>
                <a:gd name="connsiteY182" fmla="*/ 4646 h 10000"/>
                <a:gd name="connsiteX183" fmla="*/ 9099 w 10000"/>
                <a:gd name="connsiteY183" fmla="*/ 4722 h 10000"/>
                <a:gd name="connsiteX184" fmla="*/ 9204 w 10000"/>
                <a:gd name="connsiteY184" fmla="*/ 4785 h 10000"/>
                <a:gd name="connsiteX185" fmla="*/ 9300 w 10000"/>
                <a:gd name="connsiteY185" fmla="*/ 4823 h 10000"/>
                <a:gd name="connsiteX186" fmla="*/ 9388 w 10000"/>
                <a:gd name="connsiteY186" fmla="*/ 4848 h 10000"/>
                <a:gd name="connsiteX187" fmla="*/ 9466 w 10000"/>
                <a:gd name="connsiteY187" fmla="*/ 4848 h 10000"/>
                <a:gd name="connsiteX188" fmla="*/ 9466 w 10000"/>
                <a:gd name="connsiteY188" fmla="*/ 4848 h 10000"/>
                <a:gd name="connsiteX189" fmla="*/ 9484 w 10000"/>
                <a:gd name="connsiteY189" fmla="*/ 4848 h 10000"/>
                <a:gd name="connsiteX190" fmla="*/ 9484 w 10000"/>
                <a:gd name="connsiteY190" fmla="*/ 4848 h 10000"/>
                <a:gd name="connsiteX191" fmla="*/ 9484 w 10000"/>
                <a:gd name="connsiteY191" fmla="*/ 4848 h 10000"/>
                <a:gd name="connsiteX192" fmla="*/ 9484 w 10000"/>
                <a:gd name="connsiteY192" fmla="*/ 4848 h 10000"/>
                <a:gd name="connsiteX193" fmla="*/ 9580 w 10000"/>
                <a:gd name="connsiteY193" fmla="*/ 4836 h 10000"/>
                <a:gd name="connsiteX194" fmla="*/ 9668 w 10000"/>
                <a:gd name="connsiteY194" fmla="*/ 4798 h 10000"/>
                <a:gd name="connsiteX195" fmla="*/ 9738 w 10000"/>
                <a:gd name="connsiteY195" fmla="*/ 4747 h 10000"/>
                <a:gd name="connsiteX196" fmla="*/ 9799 w 10000"/>
                <a:gd name="connsiteY196" fmla="*/ 4659 h 10000"/>
                <a:gd name="connsiteX197" fmla="*/ 9799 w 10000"/>
                <a:gd name="connsiteY197" fmla="*/ 4659 h 10000"/>
                <a:gd name="connsiteX198" fmla="*/ 9799 w 10000"/>
                <a:gd name="connsiteY198" fmla="*/ 4659 h 10000"/>
                <a:gd name="connsiteX199" fmla="*/ 9799 w 10000"/>
                <a:gd name="connsiteY199" fmla="*/ 4659 h 10000"/>
                <a:gd name="connsiteX200" fmla="*/ 9799 w 10000"/>
                <a:gd name="connsiteY200" fmla="*/ 4659 h 10000"/>
                <a:gd name="connsiteX201" fmla="*/ 9799 w 10000"/>
                <a:gd name="connsiteY201" fmla="*/ 4659 h 10000"/>
                <a:gd name="connsiteX202" fmla="*/ 9816 w 10000"/>
                <a:gd name="connsiteY202" fmla="*/ 4659 h 10000"/>
                <a:gd name="connsiteX203" fmla="*/ 9816 w 10000"/>
                <a:gd name="connsiteY203" fmla="*/ 4659 h 10000"/>
                <a:gd name="connsiteX204" fmla="*/ 9816 w 10000"/>
                <a:gd name="connsiteY204" fmla="*/ 4659 h 10000"/>
                <a:gd name="connsiteX205" fmla="*/ 9816 w 10000"/>
                <a:gd name="connsiteY205" fmla="*/ 4659 h 10000"/>
                <a:gd name="connsiteX206" fmla="*/ 9816 w 10000"/>
                <a:gd name="connsiteY206" fmla="*/ 4646 h 10000"/>
                <a:gd name="connsiteX207" fmla="*/ 9816 w 10000"/>
                <a:gd name="connsiteY207" fmla="*/ 4646 h 10000"/>
                <a:gd name="connsiteX208" fmla="*/ 9816 w 10000"/>
                <a:gd name="connsiteY208" fmla="*/ 4646 h 10000"/>
                <a:gd name="connsiteX209" fmla="*/ 9816 w 10000"/>
                <a:gd name="connsiteY209" fmla="*/ 4646 h 10000"/>
                <a:gd name="connsiteX210" fmla="*/ 9816 w 10000"/>
                <a:gd name="connsiteY210" fmla="*/ 4646 h 10000"/>
                <a:gd name="connsiteX211" fmla="*/ 9816 w 10000"/>
                <a:gd name="connsiteY211" fmla="*/ 4646 h 10000"/>
                <a:gd name="connsiteX212" fmla="*/ 9816 w 10000"/>
                <a:gd name="connsiteY212" fmla="*/ 4646 h 10000"/>
                <a:gd name="connsiteX213" fmla="*/ 9816 w 10000"/>
                <a:gd name="connsiteY213" fmla="*/ 4646 h 10000"/>
                <a:gd name="connsiteX214" fmla="*/ 9816 w 10000"/>
                <a:gd name="connsiteY214" fmla="*/ 4646 h 10000"/>
                <a:gd name="connsiteX215" fmla="*/ 9816 w 10000"/>
                <a:gd name="connsiteY215" fmla="*/ 4646 h 10000"/>
                <a:gd name="connsiteX216" fmla="*/ 9843 w 10000"/>
                <a:gd name="connsiteY216" fmla="*/ 4583 h 10000"/>
                <a:gd name="connsiteX217" fmla="*/ 9886 w 10000"/>
                <a:gd name="connsiteY217" fmla="*/ 4495 h 10000"/>
                <a:gd name="connsiteX218" fmla="*/ 9921 w 10000"/>
                <a:gd name="connsiteY218" fmla="*/ 4369 h 10000"/>
                <a:gd name="connsiteX219" fmla="*/ 9948 w 10000"/>
                <a:gd name="connsiteY219" fmla="*/ 4217 h 10000"/>
                <a:gd name="connsiteX220" fmla="*/ 9983 w 10000"/>
                <a:gd name="connsiteY220" fmla="*/ 4040 h 10000"/>
                <a:gd name="connsiteX221" fmla="*/ 10000 w 10000"/>
                <a:gd name="connsiteY221" fmla="*/ 3851 h 10000"/>
                <a:gd name="connsiteX222" fmla="*/ 10000 w 10000"/>
                <a:gd name="connsiteY222" fmla="*/ 3649 h 10000"/>
                <a:gd name="connsiteX223" fmla="*/ 10000 w 10000"/>
                <a:gd name="connsiteY223" fmla="*/ 3460 h 10000"/>
                <a:gd name="connsiteX224" fmla="*/ 9983 w 10000"/>
                <a:gd name="connsiteY224" fmla="*/ 3258 h 10000"/>
                <a:gd name="connsiteX225" fmla="*/ 9939 w 10000"/>
                <a:gd name="connsiteY225" fmla="*/ 3068 h 10000"/>
                <a:gd name="connsiteX226" fmla="*/ 9886 w 10000"/>
                <a:gd name="connsiteY226" fmla="*/ 2904 h 10000"/>
                <a:gd name="connsiteX227" fmla="*/ 9843 w 10000"/>
                <a:gd name="connsiteY227" fmla="*/ 2816 h 10000"/>
                <a:gd name="connsiteX228" fmla="*/ 9799 w 10000"/>
                <a:gd name="connsiteY228" fmla="*/ 2753 h 10000"/>
                <a:gd name="connsiteX229" fmla="*/ 9755 w 10000"/>
                <a:gd name="connsiteY229" fmla="*/ 2677 h 10000"/>
                <a:gd name="connsiteX230" fmla="*/ 9694 w 10000"/>
                <a:gd name="connsiteY230" fmla="*/ 2614 h 10000"/>
                <a:gd name="connsiteX231" fmla="*/ 9633 w 10000"/>
                <a:gd name="connsiteY231" fmla="*/ 2551 h 10000"/>
                <a:gd name="connsiteX232" fmla="*/ 9571 w 10000"/>
                <a:gd name="connsiteY232" fmla="*/ 2500 h 10000"/>
                <a:gd name="connsiteX233" fmla="*/ 9484 w 10000"/>
                <a:gd name="connsiteY233" fmla="*/ 2475 h 10000"/>
                <a:gd name="connsiteX234" fmla="*/ 9396 w 10000"/>
                <a:gd name="connsiteY234" fmla="*/ 2449 h 10000"/>
                <a:gd name="connsiteX235" fmla="*/ 9300 w 10000"/>
                <a:gd name="connsiteY235" fmla="*/ 2424 h 10000"/>
                <a:gd name="connsiteX236" fmla="*/ 9195 w 10000"/>
                <a:gd name="connsiteY236" fmla="*/ 2424 h 10000"/>
                <a:gd name="connsiteX237" fmla="*/ 9195 w 10000"/>
                <a:gd name="connsiteY237" fmla="*/ 2424 h 10000"/>
                <a:gd name="connsiteX238" fmla="*/ 9195 w 10000"/>
                <a:gd name="connsiteY238" fmla="*/ 2424 h 10000"/>
                <a:gd name="connsiteX239" fmla="*/ 9195 w 10000"/>
                <a:gd name="connsiteY239" fmla="*/ 2424 h 10000"/>
                <a:gd name="connsiteX240" fmla="*/ 9195 w 10000"/>
                <a:gd name="connsiteY240" fmla="*/ 2424 h 10000"/>
                <a:gd name="connsiteX241" fmla="*/ 9195 w 10000"/>
                <a:gd name="connsiteY241" fmla="*/ 2424 h 10000"/>
                <a:gd name="connsiteX242" fmla="*/ 9081 w 10000"/>
                <a:gd name="connsiteY242" fmla="*/ 2424 h 10000"/>
                <a:gd name="connsiteX243" fmla="*/ 8941 w 10000"/>
                <a:gd name="connsiteY243" fmla="*/ 2462 h 10000"/>
                <a:gd name="connsiteX244" fmla="*/ 8801 w 10000"/>
                <a:gd name="connsiteY244" fmla="*/ 2487 h 10000"/>
                <a:gd name="connsiteX245" fmla="*/ 8644 w 10000"/>
                <a:gd name="connsiteY245" fmla="*/ 2551 h 10000"/>
                <a:gd name="connsiteX246" fmla="*/ 8644 w 10000"/>
                <a:gd name="connsiteY246" fmla="*/ 2551 h 10000"/>
                <a:gd name="connsiteX247" fmla="*/ 8635 w 10000"/>
                <a:gd name="connsiteY247" fmla="*/ 2551 h 10000"/>
                <a:gd name="connsiteX248" fmla="*/ 8635 w 10000"/>
                <a:gd name="connsiteY248" fmla="*/ 2551 h 10000"/>
                <a:gd name="connsiteX249" fmla="*/ 8626 w 10000"/>
                <a:gd name="connsiteY249" fmla="*/ 2551 h 10000"/>
                <a:gd name="connsiteX250" fmla="*/ 8626 w 10000"/>
                <a:gd name="connsiteY250" fmla="*/ 2551 h 10000"/>
                <a:gd name="connsiteX251" fmla="*/ 8443 w 10000"/>
                <a:gd name="connsiteY251" fmla="*/ 2614 h 10000"/>
                <a:gd name="connsiteX252" fmla="*/ 8276 w 10000"/>
                <a:gd name="connsiteY252" fmla="*/ 2664 h 10000"/>
                <a:gd name="connsiteX253" fmla="*/ 8110 w 10000"/>
                <a:gd name="connsiteY253" fmla="*/ 2689 h 10000"/>
                <a:gd name="connsiteX254" fmla="*/ 7979 w 10000"/>
                <a:gd name="connsiteY254" fmla="*/ 2689 h 10000"/>
                <a:gd name="connsiteX255" fmla="*/ 7979 w 10000"/>
                <a:gd name="connsiteY255" fmla="*/ 2689 h 10000"/>
                <a:gd name="connsiteX256" fmla="*/ 7979 w 10000"/>
                <a:gd name="connsiteY256" fmla="*/ 2689 h 10000"/>
                <a:gd name="connsiteX257" fmla="*/ 7979 w 10000"/>
                <a:gd name="connsiteY257" fmla="*/ 2689 h 10000"/>
                <a:gd name="connsiteX258" fmla="*/ 7979 w 10000"/>
                <a:gd name="connsiteY258" fmla="*/ 2689 h 10000"/>
                <a:gd name="connsiteX259" fmla="*/ 7979 w 10000"/>
                <a:gd name="connsiteY259" fmla="*/ 2689 h 10000"/>
                <a:gd name="connsiteX260" fmla="*/ 7979 w 10000"/>
                <a:gd name="connsiteY260" fmla="*/ 2689 h 10000"/>
                <a:gd name="connsiteX261" fmla="*/ 7979 w 10000"/>
                <a:gd name="connsiteY261" fmla="*/ 2689 h 10000"/>
                <a:gd name="connsiteX262" fmla="*/ 7848 w 10000"/>
                <a:gd name="connsiteY262" fmla="*/ 2689 h 10000"/>
                <a:gd name="connsiteX263" fmla="*/ 7743 w 10000"/>
                <a:gd name="connsiteY263" fmla="*/ 2677 h 10000"/>
                <a:gd name="connsiteX264" fmla="*/ 7638 w 10000"/>
                <a:gd name="connsiteY264" fmla="*/ 2626 h 10000"/>
                <a:gd name="connsiteX265" fmla="*/ 7542 w 10000"/>
                <a:gd name="connsiteY265" fmla="*/ 2601 h 10000"/>
                <a:gd name="connsiteX266" fmla="*/ 7454 w 10000"/>
                <a:gd name="connsiteY266" fmla="*/ 2538 h 10000"/>
                <a:gd name="connsiteX267" fmla="*/ 7375 w 10000"/>
                <a:gd name="connsiteY267" fmla="*/ 2475 h 10000"/>
                <a:gd name="connsiteX268" fmla="*/ 7297 w 10000"/>
                <a:gd name="connsiteY268" fmla="*/ 2399 h 10000"/>
                <a:gd name="connsiteX269" fmla="*/ 7235 w 10000"/>
                <a:gd name="connsiteY269" fmla="*/ 2323 h 10000"/>
                <a:gd name="connsiteX270" fmla="*/ 7174 w 10000"/>
                <a:gd name="connsiteY270" fmla="*/ 2235 h 10000"/>
                <a:gd name="connsiteX271" fmla="*/ 7113 w 10000"/>
                <a:gd name="connsiteY271" fmla="*/ 2134 h 10000"/>
                <a:gd name="connsiteX272" fmla="*/ 7008 w 10000"/>
                <a:gd name="connsiteY272" fmla="*/ 1944 h 10000"/>
                <a:gd name="connsiteX273" fmla="*/ 6929 w 10000"/>
                <a:gd name="connsiteY273" fmla="*/ 1730 h 10000"/>
                <a:gd name="connsiteX274" fmla="*/ 6850 w 10000"/>
                <a:gd name="connsiteY274" fmla="*/ 1515 h 10000"/>
                <a:gd name="connsiteX275" fmla="*/ 6850 w 10000"/>
                <a:gd name="connsiteY275" fmla="*/ 1515 h 10000"/>
                <a:gd name="connsiteX276" fmla="*/ 6842 w 10000"/>
                <a:gd name="connsiteY276" fmla="*/ 1490 h 10000"/>
                <a:gd name="connsiteX277" fmla="*/ 6842 w 10000"/>
                <a:gd name="connsiteY277" fmla="*/ 1490 h 10000"/>
                <a:gd name="connsiteX278" fmla="*/ 6842 w 10000"/>
                <a:gd name="connsiteY278" fmla="*/ 1477 h 10000"/>
                <a:gd name="connsiteX279" fmla="*/ 6842 w 10000"/>
                <a:gd name="connsiteY279" fmla="*/ 1477 h 10000"/>
                <a:gd name="connsiteX280" fmla="*/ 6842 w 10000"/>
                <a:gd name="connsiteY280" fmla="*/ 1477 h 10000"/>
                <a:gd name="connsiteX281" fmla="*/ 6798 w 10000"/>
                <a:gd name="connsiteY281" fmla="*/ 1338 h 10000"/>
                <a:gd name="connsiteX282" fmla="*/ 6780 w 10000"/>
                <a:gd name="connsiteY282" fmla="*/ 1162 h 10000"/>
                <a:gd name="connsiteX283" fmla="*/ 6754 w 10000"/>
                <a:gd name="connsiteY283" fmla="*/ 947 h 10000"/>
                <a:gd name="connsiteX284" fmla="*/ 6754 w 10000"/>
                <a:gd name="connsiteY284" fmla="*/ 720 h 10000"/>
                <a:gd name="connsiteX285" fmla="*/ 6754 w 10000"/>
                <a:gd name="connsiteY285" fmla="*/ 720 h 10000"/>
                <a:gd name="connsiteX286" fmla="*/ 6763 w 10000"/>
                <a:gd name="connsiteY286" fmla="*/ 366 h 10000"/>
                <a:gd name="connsiteX287" fmla="*/ 6789 w 10000"/>
                <a:gd name="connsiteY287"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167 w 10000"/>
                <a:gd name="connsiteY58" fmla="*/ 6212 h 10000"/>
                <a:gd name="connsiteX59" fmla="*/ 3167 w 10000"/>
                <a:gd name="connsiteY59" fmla="*/ 6212 h 10000"/>
                <a:gd name="connsiteX60" fmla="*/ 3176 w 10000"/>
                <a:gd name="connsiteY60" fmla="*/ 6212 h 10000"/>
                <a:gd name="connsiteX61" fmla="*/ 3176 w 10000"/>
                <a:gd name="connsiteY61" fmla="*/ 6212 h 10000"/>
                <a:gd name="connsiteX62" fmla="*/ 3342 w 10000"/>
                <a:gd name="connsiteY62" fmla="*/ 6162 h 10000"/>
                <a:gd name="connsiteX63" fmla="*/ 3473 w 10000"/>
                <a:gd name="connsiteY63" fmla="*/ 6136 h 10000"/>
                <a:gd name="connsiteX64" fmla="*/ 3613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841 w 10000"/>
                <a:gd name="connsiteY72" fmla="*/ 6124 h 10000"/>
                <a:gd name="connsiteX73" fmla="*/ 3937 w 10000"/>
                <a:gd name="connsiteY73" fmla="*/ 6136 h 10000"/>
                <a:gd name="connsiteX74" fmla="*/ 4016 w 10000"/>
                <a:gd name="connsiteY74" fmla="*/ 6187 h 10000"/>
                <a:gd name="connsiteX75" fmla="*/ 4086 w 10000"/>
                <a:gd name="connsiteY75" fmla="*/ 6225 h 10000"/>
                <a:gd name="connsiteX76" fmla="*/ 4147 w 10000"/>
                <a:gd name="connsiteY76" fmla="*/ 6275 h 10000"/>
                <a:gd name="connsiteX77" fmla="*/ 4191 w 10000"/>
                <a:gd name="connsiteY77" fmla="*/ 6351 h 10000"/>
                <a:gd name="connsiteX78" fmla="*/ 4217 w 10000"/>
                <a:gd name="connsiteY78" fmla="*/ 6427 h 10000"/>
                <a:gd name="connsiteX79" fmla="*/ 4252 w 10000"/>
                <a:gd name="connsiteY79" fmla="*/ 6515 h 10000"/>
                <a:gd name="connsiteX80" fmla="*/ 4261 w 10000"/>
                <a:gd name="connsiteY80" fmla="*/ 6616 h 10000"/>
                <a:gd name="connsiteX81" fmla="*/ 4269 w 10000"/>
                <a:gd name="connsiteY81" fmla="*/ 6717 h 10000"/>
                <a:gd name="connsiteX82" fmla="*/ 4269 w 10000"/>
                <a:gd name="connsiteY82" fmla="*/ 6843 h 10000"/>
                <a:gd name="connsiteX83" fmla="*/ 4261 w 10000"/>
                <a:gd name="connsiteY83" fmla="*/ 6957 h 10000"/>
                <a:gd name="connsiteX84" fmla="*/ 4217 w 10000"/>
                <a:gd name="connsiteY84" fmla="*/ 7235 h 10000"/>
                <a:gd name="connsiteX85" fmla="*/ 4164 w 10000"/>
                <a:gd name="connsiteY85" fmla="*/ 7551 h 10000"/>
                <a:gd name="connsiteX86" fmla="*/ 4164 w 10000"/>
                <a:gd name="connsiteY86" fmla="*/ 7551 h 10000"/>
                <a:gd name="connsiteX87" fmla="*/ 4156 w 10000"/>
                <a:gd name="connsiteY87" fmla="*/ 7551 h 10000"/>
                <a:gd name="connsiteX88" fmla="*/ 4156 w 10000"/>
                <a:gd name="connsiteY88" fmla="*/ 7551 h 10000"/>
                <a:gd name="connsiteX89" fmla="*/ 4156 w 10000"/>
                <a:gd name="connsiteY89" fmla="*/ 7563 h 10000"/>
                <a:gd name="connsiteX90" fmla="*/ 4156 w 10000"/>
                <a:gd name="connsiteY90" fmla="*/ 7563 h 10000"/>
                <a:gd name="connsiteX91" fmla="*/ 4156 w 10000"/>
                <a:gd name="connsiteY91" fmla="*/ 7563 h 10000"/>
                <a:gd name="connsiteX92" fmla="*/ 4156 w 10000"/>
                <a:gd name="connsiteY92" fmla="*/ 7563 h 10000"/>
                <a:gd name="connsiteX93" fmla="*/ 4156 w 10000"/>
                <a:gd name="connsiteY93" fmla="*/ 7576 h 10000"/>
                <a:gd name="connsiteX94" fmla="*/ 4156 w 10000"/>
                <a:gd name="connsiteY94" fmla="*/ 7576 h 10000"/>
                <a:gd name="connsiteX95" fmla="*/ 4156 w 10000"/>
                <a:gd name="connsiteY95" fmla="*/ 7576 h 10000"/>
                <a:gd name="connsiteX96" fmla="*/ 4156 w 10000"/>
                <a:gd name="connsiteY96" fmla="*/ 7576 h 10000"/>
                <a:gd name="connsiteX97" fmla="*/ 4156 w 10000"/>
                <a:gd name="connsiteY97" fmla="*/ 7588 h 10000"/>
                <a:gd name="connsiteX98" fmla="*/ 4156 w 10000"/>
                <a:gd name="connsiteY98" fmla="*/ 7588 h 10000"/>
                <a:gd name="connsiteX99" fmla="*/ 4156 w 10000"/>
                <a:gd name="connsiteY99" fmla="*/ 7588 h 10000"/>
                <a:gd name="connsiteX100" fmla="*/ 4156 w 10000"/>
                <a:gd name="connsiteY100" fmla="*/ 7588 h 10000"/>
                <a:gd name="connsiteX101" fmla="*/ 4147 w 10000"/>
                <a:gd name="connsiteY101" fmla="*/ 7601 h 10000"/>
                <a:gd name="connsiteX102" fmla="*/ 4147 w 10000"/>
                <a:gd name="connsiteY102" fmla="*/ 7601 h 10000"/>
                <a:gd name="connsiteX103" fmla="*/ 4147 w 10000"/>
                <a:gd name="connsiteY103" fmla="*/ 7601 h 10000"/>
                <a:gd name="connsiteX104" fmla="*/ 4147 w 10000"/>
                <a:gd name="connsiteY104" fmla="*/ 7601 h 10000"/>
                <a:gd name="connsiteX105" fmla="*/ 4147 w 10000"/>
                <a:gd name="connsiteY105" fmla="*/ 7601 h 10000"/>
                <a:gd name="connsiteX106" fmla="*/ 4147 w 10000"/>
                <a:gd name="connsiteY106" fmla="*/ 7601 h 10000"/>
                <a:gd name="connsiteX107" fmla="*/ 4103 w 10000"/>
                <a:gd name="connsiteY107" fmla="*/ 7803 h 10000"/>
                <a:gd name="connsiteX108" fmla="*/ 4068 w 10000"/>
                <a:gd name="connsiteY108" fmla="*/ 8005 h 10000"/>
                <a:gd name="connsiteX109" fmla="*/ 4051 w 10000"/>
                <a:gd name="connsiteY109" fmla="*/ 8207 h 10000"/>
                <a:gd name="connsiteX110" fmla="*/ 4024 w 10000"/>
                <a:gd name="connsiteY110" fmla="*/ 8422 h 10000"/>
                <a:gd name="connsiteX111" fmla="*/ 4016 w 10000"/>
                <a:gd name="connsiteY111" fmla="*/ 8611 h 10000"/>
                <a:gd name="connsiteX112" fmla="*/ 4016 w 10000"/>
                <a:gd name="connsiteY112" fmla="*/ 8813 h 10000"/>
                <a:gd name="connsiteX113" fmla="*/ 4024 w 10000"/>
                <a:gd name="connsiteY113" fmla="*/ 9003 h 10000"/>
                <a:gd name="connsiteX114" fmla="*/ 4051 w 10000"/>
                <a:gd name="connsiteY114" fmla="*/ 9179 h 10000"/>
                <a:gd name="connsiteX115" fmla="*/ 4086 w 10000"/>
                <a:gd name="connsiteY115" fmla="*/ 9356 h 10000"/>
                <a:gd name="connsiteX116" fmla="*/ 4121 w 10000"/>
                <a:gd name="connsiteY116" fmla="*/ 9508 h 10000"/>
                <a:gd name="connsiteX117" fmla="*/ 4191 w 10000"/>
                <a:gd name="connsiteY117" fmla="*/ 9646 h 10000"/>
                <a:gd name="connsiteX118" fmla="*/ 4269 w 10000"/>
                <a:gd name="connsiteY118" fmla="*/ 9760 h 10000"/>
                <a:gd name="connsiteX119" fmla="*/ 4366 w 10000"/>
                <a:gd name="connsiteY119" fmla="*/ 9861 h 10000"/>
                <a:gd name="connsiteX120" fmla="*/ 4471 w 10000"/>
                <a:gd name="connsiteY120" fmla="*/ 9937 h 10000"/>
                <a:gd name="connsiteX121" fmla="*/ 4611 w 10000"/>
                <a:gd name="connsiteY121" fmla="*/ 9975 h 10000"/>
                <a:gd name="connsiteX122" fmla="*/ 4759 w 10000"/>
                <a:gd name="connsiteY122" fmla="*/ 10000 h 10000"/>
                <a:gd name="connsiteX123" fmla="*/ 4759 w 10000"/>
                <a:gd name="connsiteY123" fmla="*/ 10000 h 10000"/>
                <a:gd name="connsiteX124" fmla="*/ 4759 w 10000"/>
                <a:gd name="connsiteY124" fmla="*/ 10000 h 10000"/>
                <a:gd name="connsiteX125" fmla="*/ 4759 w 10000"/>
                <a:gd name="connsiteY125" fmla="*/ 10000 h 10000"/>
                <a:gd name="connsiteX126" fmla="*/ 4759 w 10000"/>
                <a:gd name="connsiteY126" fmla="*/ 10000 h 10000"/>
                <a:gd name="connsiteX127" fmla="*/ 4821 w 10000"/>
                <a:gd name="connsiteY127" fmla="*/ 10000 h 10000"/>
                <a:gd name="connsiteX128" fmla="*/ 4821 w 10000"/>
                <a:gd name="connsiteY128" fmla="*/ 10000 h 10000"/>
                <a:gd name="connsiteX129" fmla="*/ 5136 w 10000"/>
                <a:gd name="connsiteY129" fmla="*/ 9962 h 10000"/>
                <a:gd name="connsiteX130" fmla="*/ 5468 w 10000"/>
                <a:gd name="connsiteY130" fmla="*/ 9924 h 10000"/>
                <a:gd name="connsiteX131" fmla="*/ 6203 w 10000"/>
                <a:gd name="connsiteY131" fmla="*/ 9798 h 10000"/>
                <a:gd name="connsiteX132" fmla="*/ 6982 w 10000"/>
                <a:gd name="connsiteY132" fmla="*/ 9672 h 10000"/>
                <a:gd name="connsiteX133" fmla="*/ 7358 w 10000"/>
                <a:gd name="connsiteY133" fmla="*/ 9621 h 10000"/>
                <a:gd name="connsiteX134" fmla="*/ 7734 w 10000"/>
                <a:gd name="connsiteY134" fmla="*/ 9583 h 10000"/>
                <a:gd name="connsiteX135" fmla="*/ 7734 w 10000"/>
                <a:gd name="connsiteY135" fmla="*/ 9583 h 10000"/>
                <a:gd name="connsiteX136" fmla="*/ 7725 w 10000"/>
                <a:gd name="connsiteY136" fmla="*/ 9508 h 10000"/>
                <a:gd name="connsiteX137" fmla="*/ 7725 w 10000"/>
                <a:gd name="connsiteY137" fmla="*/ 9508 h 10000"/>
                <a:gd name="connsiteX138" fmla="*/ 7725 w 10000"/>
                <a:gd name="connsiteY138" fmla="*/ 9508 h 10000"/>
                <a:gd name="connsiteX139" fmla="*/ 7725 w 10000"/>
                <a:gd name="connsiteY139" fmla="*/ 9508 h 10000"/>
                <a:gd name="connsiteX140" fmla="*/ 7725 w 10000"/>
                <a:gd name="connsiteY140" fmla="*/ 9508 h 10000"/>
                <a:gd name="connsiteX141" fmla="*/ 7699 w 10000"/>
                <a:gd name="connsiteY141" fmla="*/ 9407 h 10000"/>
                <a:gd name="connsiteX142" fmla="*/ 7699 w 10000"/>
                <a:gd name="connsiteY142" fmla="*/ 9407 h 10000"/>
                <a:gd name="connsiteX143" fmla="*/ 7699 w 10000"/>
                <a:gd name="connsiteY143" fmla="*/ 9381 h 10000"/>
                <a:gd name="connsiteX144" fmla="*/ 7699 w 10000"/>
                <a:gd name="connsiteY144" fmla="*/ 9381 h 10000"/>
                <a:gd name="connsiteX145" fmla="*/ 7577 w 10000"/>
                <a:gd name="connsiteY145" fmla="*/ 8649 h 10000"/>
                <a:gd name="connsiteX146" fmla="*/ 7463 w 10000"/>
                <a:gd name="connsiteY146" fmla="*/ 7967 h 10000"/>
                <a:gd name="connsiteX147" fmla="*/ 7393 w 10000"/>
                <a:gd name="connsiteY147" fmla="*/ 7361 h 10000"/>
                <a:gd name="connsiteX148" fmla="*/ 7332 w 10000"/>
                <a:gd name="connsiteY148" fmla="*/ 6806 h 10000"/>
                <a:gd name="connsiteX149" fmla="*/ 7288 w 10000"/>
                <a:gd name="connsiteY149" fmla="*/ 6313 h 10000"/>
                <a:gd name="connsiteX150" fmla="*/ 7262 w 10000"/>
                <a:gd name="connsiteY150" fmla="*/ 5871 h 10000"/>
                <a:gd name="connsiteX151" fmla="*/ 7253 w 10000"/>
                <a:gd name="connsiteY151" fmla="*/ 5480 h 10000"/>
                <a:gd name="connsiteX152" fmla="*/ 7279 w 10000"/>
                <a:gd name="connsiteY152" fmla="*/ 5139 h 10000"/>
                <a:gd name="connsiteX153" fmla="*/ 7297 w 10000"/>
                <a:gd name="connsiteY153" fmla="*/ 4836 h 10000"/>
                <a:gd name="connsiteX154" fmla="*/ 7340 w 10000"/>
                <a:gd name="connsiteY154" fmla="*/ 4583 h 10000"/>
                <a:gd name="connsiteX155" fmla="*/ 7402 w 10000"/>
                <a:gd name="connsiteY155" fmla="*/ 4394 h 10000"/>
                <a:gd name="connsiteX156" fmla="*/ 7437 w 10000"/>
                <a:gd name="connsiteY156" fmla="*/ 4293 h 10000"/>
                <a:gd name="connsiteX157" fmla="*/ 7463 w 10000"/>
                <a:gd name="connsiteY157" fmla="*/ 4217 h 10000"/>
                <a:gd name="connsiteX158" fmla="*/ 7507 w 10000"/>
                <a:gd name="connsiteY158" fmla="*/ 4154 h 10000"/>
                <a:gd name="connsiteX159" fmla="*/ 7550 w 10000"/>
                <a:gd name="connsiteY159" fmla="*/ 4104 h 10000"/>
                <a:gd name="connsiteX160" fmla="*/ 7594 w 10000"/>
                <a:gd name="connsiteY160" fmla="*/ 4053 h 10000"/>
                <a:gd name="connsiteX161" fmla="*/ 7647 w 10000"/>
                <a:gd name="connsiteY161" fmla="*/ 4003 h 10000"/>
                <a:gd name="connsiteX162" fmla="*/ 7699 w 10000"/>
                <a:gd name="connsiteY162" fmla="*/ 3990 h 10000"/>
                <a:gd name="connsiteX163" fmla="*/ 7752 w 10000"/>
                <a:gd name="connsiteY163" fmla="*/ 3965 h 10000"/>
                <a:gd name="connsiteX164" fmla="*/ 7857 w 10000"/>
                <a:gd name="connsiteY164" fmla="*/ 3939 h 10000"/>
                <a:gd name="connsiteX165" fmla="*/ 7857 w 10000"/>
                <a:gd name="connsiteY165" fmla="*/ 3939 h 10000"/>
                <a:gd name="connsiteX166" fmla="*/ 7857 w 10000"/>
                <a:gd name="connsiteY166" fmla="*/ 3939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927 w 10000"/>
                <a:gd name="connsiteY172" fmla="*/ 3939 h 10000"/>
                <a:gd name="connsiteX173" fmla="*/ 7997 w 10000"/>
                <a:gd name="connsiteY173" fmla="*/ 3965 h 10000"/>
                <a:gd name="connsiteX174" fmla="*/ 8136 w 10000"/>
                <a:gd name="connsiteY174" fmla="*/ 4028 h 10000"/>
                <a:gd name="connsiteX175" fmla="*/ 8294 w 10000"/>
                <a:gd name="connsiteY175" fmla="*/ 4116 h 10000"/>
                <a:gd name="connsiteX176" fmla="*/ 8443 w 10000"/>
                <a:gd name="connsiteY176" fmla="*/ 4242 h 10000"/>
                <a:gd name="connsiteX177" fmla="*/ 8443 w 10000"/>
                <a:gd name="connsiteY177" fmla="*/ 4242 h 10000"/>
                <a:gd name="connsiteX178" fmla="*/ 8451 w 10000"/>
                <a:gd name="connsiteY178" fmla="*/ 4242 h 10000"/>
                <a:gd name="connsiteX179" fmla="*/ 8451 w 10000"/>
                <a:gd name="connsiteY179" fmla="*/ 4242 h 10000"/>
                <a:gd name="connsiteX180" fmla="*/ 8836 w 10000"/>
                <a:gd name="connsiteY180" fmla="*/ 4545 h 10000"/>
                <a:gd name="connsiteX181" fmla="*/ 8976 w 10000"/>
                <a:gd name="connsiteY181" fmla="*/ 4646 h 10000"/>
                <a:gd name="connsiteX182" fmla="*/ 9099 w 10000"/>
                <a:gd name="connsiteY182" fmla="*/ 4722 h 10000"/>
                <a:gd name="connsiteX183" fmla="*/ 9204 w 10000"/>
                <a:gd name="connsiteY183" fmla="*/ 4785 h 10000"/>
                <a:gd name="connsiteX184" fmla="*/ 9300 w 10000"/>
                <a:gd name="connsiteY184" fmla="*/ 4823 h 10000"/>
                <a:gd name="connsiteX185" fmla="*/ 9388 w 10000"/>
                <a:gd name="connsiteY185" fmla="*/ 4848 h 10000"/>
                <a:gd name="connsiteX186" fmla="*/ 9466 w 10000"/>
                <a:gd name="connsiteY186" fmla="*/ 4848 h 10000"/>
                <a:gd name="connsiteX187" fmla="*/ 9466 w 10000"/>
                <a:gd name="connsiteY187" fmla="*/ 4848 h 10000"/>
                <a:gd name="connsiteX188" fmla="*/ 9484 w 10000"/>
                <a:gd name="connsiteY188" fmla="*/ 4848 h 10000"/>
                <a:gd name="connsiteX189" fmla="*/ 9484 w 10000"/>
                <a:gd name="connsiteY189" fmla="*/ 4848 h 10000"/>
                <a:gd name="connsiteX190" fmla="*/ 9484 w 10000"/>
                <a:gd name="connsiteY190" fmla="*/ 4848 h 10000"/>
                <a:gd name="connsiteX191" fmla="*/ 9484 w 10000"/>
                <a:gd name="connsiteY191" fmla="*/ 4848 h 10000"/>
                <a:gd name="connsiteX192" fmla="*/ 9580 w 10000"/>
                <a:gd name="connsiteY192" fmla="*/ 4836 h 10000"/>
                <a:gd name="connsiteX193" fmla="*/ 9668 w 10000"/>
                <a:gd name="connsiteY193" fmla="*/ 4798 h 10000"/>
                <a:gd name="connsiteX194" fmla="*/ 9738 w 10000"/>
                <a:gd name="connsiteY194" fmla="*/ 4747 h 10000"/>
                <a:gd name="connsiteX195" fmla="*/ 9799 w 10000"/>
                <a:gd name="connsiteY195" fmla="*/ 4659 h 10000"/>
                <a:gd name="connsiteX196" fmla="*/ 9799 w 10000"/>
                <a:gd name="connsiteY196" fmla="*/ 4659 h 10000"/>
                <a:gd name="connsiteX197" fmla="*/ 9799 w 10000"/>
                <a:gd name="connsiteY197" fmla="*/ 4659 h 10000"/>
                <a:gd name="connsiteX198" fmla="*/ 9799 w 10000"/>
                <a:gd name="connsiteY198" fmla="*/ 4659 h 10000"/>
                <a:gd name="connsiteX199" fmla="*/ 9799 w 10000"/>
                <a:gd name="connsiteY199" fmla="*/ 4659 h 10000"/>
                <a:gd name="connsiteX200" fmla="*/ 9799 w 10000"/>
                <a:gd name="connsiteY200" fmla="*/ 4659 h 10000"/>
                <a:gd name="connsiteX201" fmla="*/ 9816 w 10000"/>
                <a:gd name="connsiteY201" fmla="*/ 4659 h 10000"/>
                <a:gd name="connsiteX202" fmla="*/ 9816 w 10000"/>
                <a:gd name="connsiteY202" fmla="*/ 4659 h 10000"/>
                <a:gd name="connsiteX203" fmla="*/ 9816 w 10000"/>
                <a:gd name="connsiteY203" fmla="*/ 4659 h 10000"/>
                <a:gd name="connsiteX204" fmla="*/ 9816 w 10000"/>
                <a:gd name="connsiteY204" fmla="*/ 4659 h 10000"/>
                <a:gd name="connsiteX205" fmla="*/ 9816 w 10000"/>
                <a:gd name="connsiteY205" fmla="*/ 4646 h 10000"/>
                <a:gd name="connsiteX206" fmla="*/ 9816 w 10000"/>
                <a:gd name="connsiteY206" fmla="*/ 4646 h 10000"/>
                <a:gd name="connsiteX207" fmla="*/ 9816 w 10000"/>
                <a:gd name="connsiteY207" fmla="*/ 4646 h 10000"/>
                <a:gd name="connsiteX208" fmla="*/ 9816 w 10000"/>
                <a:gd name="connsiteY208" fmla="*/ 4646 h 10000"/>
                <a:gd name="connsiteX209" fmla="*/ 9816 w 10000"/>
                <a:gd name="connsiteY209" fmla="*/ 4646 h 10000"/>
                <a:gd name="connsiteX210" fmla="*/ 9816 w 10000"/>
                <a:gd name="connsiteY210" fmla="*/ 4646 h 10000"/>
                <a:gd name="connsiteX211" fmla="*/ 9816 w 10000"/>
                <a:gd name="connsiteY211" fmla="*/ 4646 h 10000"/>
                <a:gd name="connsiteX212" fmla="*/ 9816 w 10000"/>
                <a:gd name="connsiteY212" fmla="*/ 4646 h 10000"/>
                <a:gd name="connsiteX213" fmla="*/ 9816 w 10000"/>
                <a:gd name="connsiteY213" fmla="*/ 4646 h 10000"/>
                <a:gd name="connsiteX214" fmla="*/ 9816 w 10000"/>
                <a:gd name="connsiteY214" fmla="*/ 4646 h 10000"/>
                <a:gd name="connsiteX215" fmla="*/ 9843 w 10000"/>
                <a:gd name="connsiteY215" fmla="*/ 4583 h 10000"/>
                <a:gd name="connsiteX216" fmla="*/ 9886 w 10000"/>
                <a:gd name="connsiteY216" fmla="*/ 4495 h 10000"/>
                <a:gd name="connsiteX217" fmla="*/ 9921 w 10000"/>
                <a:gd name="connsiteY217" fmla="*/ 4369 h 10000"/>
                <a:gd name="connsiteX218" fmla="*/ 9948 w 10000"/>
                <a:gd name="connsiteY218" fmla="*/ 4217 h 10000"/>
                <a:gd name="connsiteX219" fmla="*/ 9983 w 10000"/>
                <a:gd name="connsiteY219" fmla="*/ 4040 h 10000"/>
                <a:gd name="connsiteX220" fmla="*/ 10000 w 10000"/>
                <a:gd name="connsiteY220" fmla="*/ 3851 h 10000"/>
                <a:gd name="connsiteX221" fmla="*/ 10000 w 10000"/>
                <a:gd name="connsiteY221" fmla="*/ 3649 h 10000"/>
                <a:gd name="connsiteX222" fmla="*/ 10000 w 10000"/>
                <a:gd name="connsiteY222" fmla="*/ 3460 h 10000"/>
                <a:gd name="connsiteX223" fmla="*/ 9983 w 10000"/>
                <a:gd name="connsiteY223" fmla="*/ 3258 h 10000"/>
                <a:gd name="connsiteX224" fmla="*/ 9939 w 10000"/>
                <a:gd name="connsiteY224" fmla="*/ 3068 h 10000"/>
                <a:gd name="connsiteX225" fmla="*/ 9886 w 10000"/>
                <a:gd name="connsiteY225" fmla="*/ 2904 h 10000"/>
                <a:gd name="connsiteX226" fmla="*/ 9843 w 10000"/>
                <a:gd name="connsiteY226" fmla="*/ 2816 h 10000"/>
                <a:gd name="connsiteX227" fmla="*/ 9799 w 10000"/>
                <a:gd name="connsiteY227" fmla="*/ 2753 h 10000"/>
                <a:gd name="connsiteX228" fmla="*/ 9755 w 10000"/>
                <a:gd name="connsiteY228" fmla="*/ 2677 h 10000"/>
                <a:gd name="connsiteX229" fmla="*/ 9694 w 10000"/>
                <a:gd name="connsiteY229" fmla="*/ 2614 h 10000"/>
                <a:gd name="connsiteX230" fmla="*/ 9633 w 10000"/>
                <a:gd name="connsiteY230" fmla="*/ 2551 h 10000"/>
                <a:gd name="connsiteX231" fmla="*/ 9571 w 10000"/>
                <a:gd name="connsiteY231" fmla="*/ 2500 h 10000"/>
                <a:gd name="connsiteX232" fmla="*/ 9484 w 10000"/>
                <a:gd name="connsiteY232" fmla="*/ 2475 h 10000"/>
                <a:gd name="connsiteX233" fmla="*/ 9396 w 10000"/>
                <a:gd name="connsiteY233" fmla="*/ 2449 h 10000"/>
                <a:gd name="connsiteX234" fmla="*/ 9300 w 10000"/>
                <a:gd name="connsiteY234" fmla="*/ 2424 h 10000"/>
                <a:gd name="connsiteX235" fmla="*/ 9195 w 10000"/>
                <a:gd name="connsiteY235" fmla="*/ 2424 h 10000"/>
                <a:gd name="connsiteX236" fmla="*/ 9195 w 10000"/>
                <a:gd name="connsiteY236" fmla="*/ 2424 h 10000"/>
                <a:gd name="connsiteX237" fmla="*/ 9195 w 10000"/>
                <a:gd name="connsiteY237" fmla="*/ 2424 h 10000"/>
                <a:gd name="connsiteX238" fmla="*/ 9195 w 10000"/>
                <a:gd name="connsiteY238" fmla="*/ 2424 h 10000"/>
                <a:gd name="connsiteX239" fmla="*/ 9195 w 10000"/>
                <a:gd name="connsiteY239" fmla="*/ 2424 h 10000"/>
                <a:gd name="connsiteX240" fmla="*/ 9195 w 10000"/>
                <a:gd name="connsiteY240" fmla="*/ 2424 h 10000"/>
                <a:gd name="connsiteX241" fmla="*/ 9081 w 10000"/>
                <a:gd name="connsiteY241" fmla="*/ 2424 h 10000"/>
                <a:gd name="connsiteX242" fmla="*/ 8941 w 10000"/>
                <a:gd name="connsiteY242" fmla="*/ 2462 h 10000"/>
                <a:gd name="connsiteX243" fmla="*/ 8801 w 10000"/>
                <a:gd name="connsiteY243" fmla="*/ 2487 h 10000"/>
                <a:gd name="connsiteX244" fmla="*/ 8644 w 10000"/>
                <a:gd name="connsiteY244" fmla="*/ 2551 h 10000"/>
                <a:gd name="connsiteX245" fmla="*/ 8644 w 10000"/>
                <a:gd name="connsiteY245" fmla="*/ 2551 h 10000"/>
                <a:gd name="connsiteX246" fmla="*/ 8635 w 10000"/>
                <a:gd name="connsiteY246" fmla="*/ 2551 h 10000"/>
                <a:gd name="connsiteX247" fmla="*/ 8635 w 10000"/>
                <a:gd name="connsiteY247" fmla="*/ 2551 h 10000"/>
                <a:gd name="connsiteX248" fmla="*/ 8626 w 10000"/>
                <a:gd name="connsiteY248" fmla="*/ 2551 h 10000"/>
                <a:gd name="connsiteX249" fmla="*/ 8626 w 10000"/>
                <a:gd name="connsiteY249" fmla="*/ 2551 h 10000"/>
                <a:gd name="connsiteX250" fmla="*/ 8443 w 10000"/>
                <a:gd name="connsiteY250" fmla="*/ 2614 h 10000"/>
                <a:gd name="connsiteX251" fmla="*/ 8276 w 10000"/>
                <a:gd name="connsiteY251" fmla="*/ 2664 h 10000"/>
                <a:gd name="connsiteX252" fmla="*/ 8110 w 10000"/>
                <a:gd name="connsiteY252" fmla="*/ 2689 h 10000"/>
                <a:gd name="connsiteX253" fmla="*/ 7979 w 10000"/>
                <a:gd name="connsiteY253" fmla="*/ 2689 h 10000"/>
                <a:gd name="connsiteX254" fmla="*/ 7979 w 10000"/>
                <a:gd name="connsiteY254" fmla="*/ 2689 h 10000"/>
                <a:gd name="connsiteX255" fmla="*/ 7979 w 10000"/>
                <a:gd name="connsiteY255" fmla="*/ 2689 h 10000"/>
                <a:gd name="connsiteX256" fmla="*/ 7979 w 10000"/>
                <a:gd name="connsiteY256" fmla="*/ 2689 h 10000"/>
                <a:gd name="connsiteX257" fmla="*/ 7979 w 10000"/>
                <a:gd name="connsiteY257" fmla="*/ 2689 h 10000"/>
                <a:gd name="connsiteX258" fmla="*/ 7979 w 10000"/>
                <a:gd name="connsiteY258" fmla="*/ 2689 h 10000"/>
                <a:gd name="connsiteX259" fmla="*/ 7979 w 10000"/>
                <a:gd name="connsiteY259" fmla="*/ 2689 h 10000"/>
                <a:gd name="connsiteX260" fmla="*/ 7979 w 10000"/>
                <a:gd name="connsiteY260" fmla="*/ 2689 h 10000"/>
                <a:gd name="connsiteX261" fmla="*/ 7848 w 10000"/>
                <a:gd name="connsiteY261" fmla="*/ 2689 h 10000"/>
                <a:gd name="connsiteX262" fmla="*/ 7743 w 10000"/>
                <a:gd name="connsiteY262" fmla="*/ 2677 h 10000"/>
                <a:gd name="connsiteX263" fmla="*/ 7638 w 10000"/>
                <a:gd name="connsiteY263" fmla="*/ 2626 h 10000"/>
                <a:gd name="connsiteX264" fmla="*/ 7542 w 10000"/>
                <a:gd name="connsiteY264" fmla="*/ 2601 h 10000"/>
                <a:gd name="connsiteX265" fmla="*/ 7454 w 10000"/>
                <a:gd name="connsiteY265" fmla="*/ 2538 h 10000"/>
                <a:gd name="connsiteX266" fmla="*/ 7375 w 10000"/>
                <a:gd name="connsiteY266" fmla="*/ 2475 h 10000"/>
                <a:gd name="connsiteX267" fmla="*/ 7297 w 10000"/>
                <a:gd name="connsiteY267" fmla="*/ 2399 h 10000"/>
                <a:gd name="connsiteX268" fmla="*/ 7235 w 10000"/>
                <a:gd name="connsiteY268" fmla="*/ 2323 h 10000"/>
                <a:gd name="connsiteX269" fmla="*/ 7174 w 10000"/>
                <a:gd name="connsiteY269" fmla="*/ 2235 h 10000"/>
                <a:gd name="connsiteX270" fmla="*/ 7113 w 10000"/>
                <a:gd name="connsiteY270" fmla="*/ 2134 h 10000"/>
                <a:gd name="connsiteX271" fmla="*/ 7008 w 10000"/>
                <a:gd name="connsiteY271" fmla="*/ 1944 h 10000"/>
                <a:gd name="connsiteX272" fmla="*/ 6929 w 10000"/>
                <a:gd name="connsiteY272" fmla="*/ 1730 h 10000"/>
                <a:gd name="connsiteX273" fmla="*/ 6850 w 10000"/>
                <a:gd name="connsiteY273" fmla="*/ 1515 h 10000"/>
                <a:gd name="connsiteX274" fmla="*/ 6850 w 10000"/>
                <a:gd name="connsiteY274" fmla="*/ 1515 h 10000"/>
                <a:gd name="connsiteX275" fmla="*/ 6842 w 10000"/>
                <a:gd name="connsiteY275" fmla="*/ 1490 h 10000"/>
                <a:gd name="connsiteX276" fmla="*/ 6842 w 10000"/>
                <a:gd name="connsiteY276" fmla="*/ 1490 h 10000"/>
                <a:gd name="connsiteX277" fmla="*/ 6842 w 10000"/>
                <a:gd name="connsiteY277" fmla="*/ 1477 h 10000"/>
                <a:gd name="connsiteX278" fmla="*/ 6842 w 10000"/>
                <a:gd name="connsiteY278" fmla="*/ 1477 h 10000"/>
                <a:gd name="connsiteX279" fmla="*/ 6842 w 10000"/>
                <a:gd name="connsiteY279" fmla="*/ 1477 h 10000"/>
                <a:gd name="connsiteX280" fmla="*/ 6798 w 10000"/>
                <a:gd name="connsiteY280" fmla="*/ 1338 h 10000"/>
                <a:gd name="connsiteX281" fmla="*/ 6780 w 10000"/>
                <a:gd name="connsiteY281" fmla="*/ 1162 h 10000"/>
                <a:gd name="connsiteX282" fmla="*/ 6754 w 10000"/>
                <a:gd name="connsiteY282" fmla="*/ 947 h 10000"/>
                <a:gd name="connsiteX283" fmla="*/ 6754 w 10000"/>
                <a:gd name="connsiteY283" fmla="*/ 720 h 10000"/>
                <a:gd name="connsiteX284" fmla="*/ 6754 w 10000"/>
                <a:gd name="connsiteY284" fmla="*/ 720 h 10000"/>
                <a:gd name="connsiteX285" fmla="*/ 6763 w 10000"/>
                <a:gd name="connsiteY285" fmla="*/ 366 h 10000"/>
                <a:gd name="connsiteX286" fmla="*/ 6789 w 10000"/>
                <a:gd name="connsiteY286"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167 w 10000"/>
                <a:gd name="connsiteY58" fmla="*/ 6212 h 10000"/>
                <a:gd name="connsiteX59" fmla="*/ 3167 w 10000"/>
                <a:gd name="connsiteY59" fmla="*/ 6212 h 10000"/>
                <a:gd name="connsiteX60" fmla="*/ 3176 w 10000"/>
                <a:gd name="connsiteY60" fmla="*/ 6212 h 10000"/>
                <a:gd name="connsiteX61" fmla="*/ 2883 w 10000"/>
                <a:gd name="connsiteY61" fmla="*/ 5451 h 10000"/>
                <a:gd name="connsiteX62" fmla="*/ 3342 w 10000"/>
                <a:gd name="connsiteY62" fmla="*/ 6162 h 10000"/>
                <a:gd name="connsiteX63" fmla="*/ 3473 w 10000"/>
                <a:gd name="connsiteY63" fmla="*/ 6136 h 10000"/>
                <a:gd name="connsiteX64" fmla="*/ 3613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736 w 10000"/>
                <a:gd name="connsiteY71" fmla="*/ 6124 h 10000"/>
                <a:gd name="connsiteX72" fmla="*/ 3841 w 10000"/>
                <a:gd name="connsiteY72" fmla="*/ 6124 h 10000"/>
                <a:gd name="connsiteX73" fmla="*/ 3937 w 10000"/>
                <a:gd name="connsiteY73" fmla="*/ 6136 h 10000"/>
                <a:gd name="connsiteX74" fmla="*/ 4016 w 10000"/>
                <a:gd name="connsiteY74" fmla="*/ 6187 h 10000"/>
                <a:gd name="connsiteX75" fmla="*/ 4086 w 10000"/>
                <a:gd name="connsiteY75" fmla="*/ 6225 h 10000"/>
                <a:gd name="connsiteX76" fmla="*/ 4147 w 10000"/>
                <a:gd name="connsiteY76" fmla="*/ 6275 h 10000"/>
                <a:gd name="connsiteX77" fmla="*/ 4191 w 10000"/>
                <a:gd name="connsiteY77" fmla="*/ 6351 h 10000"/>
                <a:gd name="connsiteX78" fmla="*/ 4217 w 10000"/>
                <a:gd name="connsiteY78" fmla="*/ 6427 h 10000"/>
                <a:gd name="connsiteX79" fmla="*/ 4252 w 10000"/>
                <a:gd name="connsiteY79" fmla="*/ 6515 h 10000"/>
                <a:gd name="connsiteX80" fmla="*/ 4261 w 10000"/>
                <a:gd name="connsiteY80" fmla="*/ 6616 h 10000"/>
                <a:gd name="connsiteX81" fmla="*/ 4269 w 10000"/>
                <a:gd name="connsiteY81" fmla="*/ 6717 h 10000"/>
                <a:gd name="connsiteX82" fmla="*/ 4269 w 10000"/>
                <a:gd name="connsiteY82" fmla="*/ 6843 h 10000"/>
                <a:gd name="connsiteX83" fmla="*/ 4261 w 10000"/>
                <a:gd name="connsiteY83" fmla="*/ 6957 h 10000"/>
                <a:gd name="connsiteX84" fmla="*/ 4217 w 10000"/>
                <a:gd name="connsiteY84" fmla="*/ 7235 h 10000"/>
                <a:gd name="connsiteX85" fmla="*/ 4164 w 10000"/>
                <a:gd name="connsiteY85" fmla="*/ 7551 h 10000"/>
                <a:gd name="connsiteX86" fmla="*/ 4164 w 10000"/>
                <a:gd name="connsiteY86" fmla="*/ 7551 h 10000"/>
                <a:gd name="connsiteX87" fmla="*/ 4156 w 10000"/>
                <a:gd name="connsiteY87" fmla="*/ 7551 h 10000"/>
                <a:gd name="connsiteX88" fmla="*/ 4156 w 10000"/>
                <a:gd name="connsiteY88" fmla="*/ 7551 h 10000"/>
                <a:gd name="connsiteX89" fmla="*/ 4156 w 10000"/>
                <a:gd name="connsiteY89" fmla="*/ 7563 h 10000"/>
                <a:gd name="connsiteX90" fmla="*/ 4156 w 10000"/>
                <a:gd name="connsiteY90" fmla="*/ 7563 h 10000"/>
                <a:gd name="connsiteX91" fmla="*/ 4156 w 10000"/>
                <a:gd name="connsiteY91" fmla="*/ 7563 h 10000"/>
                <a:gd name="connsiteX92" fmla="*/ 4156 w 10000"/>
                <a:gd name="connsiteY92" fmla="*/ 7563 h 10000"/>
                <a:gd name="connsiteX93" fmla="*/ 4156 w 10000"/>
                <a:gd name="connsiteY93" fmla="*/ 7576 h 10000"/>
                <a:gd name="connsiteX94" fmla="*/ 4156 w 10000"/>
                <a:gd name="connsiteY94" fmla="*/ 7576 h 10000"/>
                <a:gd name="connsiteX95" fmla="*/ 4156 w 10000"/>
                <a:gd name="connsiteY95" fmla="*/ 7576 h 10000"/>
                <a:gd name="connsiteX96" fmla="*/ 4156 w 10000"/>
                <a:gd name="connsiteY96" fmla="*/ 7576 h 10000"/>
                <a:gd name="connsiteX97" fmla="*/ 4156 w 10000"/>
                <a:gd name="connsiteY97" fmla="*/ 7588 h 10000"/>
                <a:gd name="connsiteX98" fmla="*/ 4156 w 10000"/>
                <a:gd name="connsiteY98" fmla="*/ 7588 h 10000"/>
                <a:gd name="connsiteX99" fmla="*/ 4156 w 10000"/>
                <a:gd name="connsiteY99" fmla="*/ 7588 h 10000"/>
                <a:gd name="connsiteX100" fmla="*/ 4156 w 10000"/>
                <a:gd name="connsiteY100" fmla="*/ 7588 h 10000"/>
                <a:gd name="connsiteX101" fmla="*/ 4147 w 10000"/>
                <a:gd name="connsiteY101" fmla="*/ 7601 h 10000"/>
                <a:gd name="connsiteX102" fmla="*/ 4147 w 10000"/>
                <a:gd name="connsiteY102" fmla="*/ 7601 h 10000"/>
                <a:gd name="connsiteX103" fmla="*/ 4147 w 10000"/>
                <a:gd name="connsiteY103" fmla="*/ 7601 h 10000"/>
                <a:gd name="connsiteX104" fmla="*/ 4147 w 10000"/>
                <a:gd name="connsiteY104" fmla="*/ 7601 h 10000"/>
                <a:gd name="connsiteX105" fmla="*/ 4147 w 10000"/>
                <a:gd name="connsiteY105" fmla="*/ 7601 h 10000"/>
                <a:gd name="connsiteX106" fmla="*/ 4147 w 10000"/>
                <a:gd name="connsiteY106" fmla="*/ 7601 h 10000"/>
                <a:gd name="connsiteX107" fmla="*/ 4103 w 10000"/>
                <a:gd name="connsiteY107" fmla="*/ 7803 h 10000"/>
                <a:gd name="connsiteX108" fmla="*/ 4068 w 10000"/>
                <a:gd name="connsiteY108" fmla="*/ 8005 h 10000"/>
                <a:gd name="connsiteX109" fmla="*/ 4051 w 10000"/>
                <a:gd name="connsiteY109" fmla="*/ 8207 h 10000"/>
                <a:gd name="connsiteX110" fmla="*/ 4024 w 10000"/>
                <a:gd name="connsiteY110" fmla="*/ 8422 h 10000"/>
                <a:gd name="connsiteX111" fmla="*/ 4016 w 10000"/>
                <a:gd name="connsiteY111" fmla="*/ 8611 h 10000"/>
                <a:gd name="connsiteX112" fmla="*/ 4016 w 10000"/>
                <a:gd name="connsiteY112" fmla="*/ 8813 h 10000"/>
                <a:gd name="connsiteX113" fmla="*/ 4024 w 10000"/>
                <a:gd name="connsiteY113" fmla="*/ 9003 h 10000"/>
                <a:gd name="connsiteX114" fmla="*/ 4051 w 10000"/>
                <a:gd name="connsiteY114" fmla="*/ 9179 h 10000"/>
                <a:gd name="connsiteX115" fmla="*/ 4086 w 10000"/>
                <a:gd name="connsiteY115" fmla="*/ 9356 h 10000"/>
                <a:gd name="connsiteX116" fmla="*/ 4121 w 10000"/>
                <a:gd name="connsiteY116" fmla="*/ 9508 h 10000"/>
                <a:gd name="connsiteX117" fmla="*/ 4191 w 10000"/>
                <a:gd name="connsiteY117" fmla="*/ 9646 h 10000"/>
                <a:gd name="connsiteX118" fmla="*/ 4269 w 10000"/>
                <a:gd name="connsiteY118" fmla="*/ 9760 h 10000"/>
                <a:gd name="connsiteX119" fmla="*/ 4366 w 10000"/>
                <a:gd name="connsiteY119" fmla="*/ 9861 h 10000"/>
                <a:gd name="connsiteX120" fmla="*/ 4471 w 10000"/>
                <a:gd name="connsiteY120" fmla="*/ 9937 h 10000"/>
                <a:gd name="connsiteX121" fmla="*/ 4611 w 10000"/>
                <a:gd name="connsiteY121" fmla="*/ 9975 h 10000"/>
                <a:gd name="connsiteX122" fmla="*/ 4759 w 10000"/>
                <a:gd name="connsiteY122" fmla="*/ 10000 h 10000"/>
                <a:gd name="connsiteX123" fmla="*/ 4759 w 10000"/>
                <a:gd name="connsiteY123" fmla="*/ 10000 h 10000"/>
                <a:gd name="connsiteX124" fmla="*/ 4759 w 10000"/>
                <a:gd name="connsiteY124" fmla="*/ 10000 h 10000"/>
                <a:gd name="connsiteX125" fmla="*/ 4759 w 10000"/>
                <a:gd name="connsiteY125" fmla="*/ 10000 h 10000"/>
                <a:gd name="connsiteX126" fmla="*/ 4759 w 10000"/>
                <a:gd name="connsiteY126" fmla="*/ 10000 h 10000"/>
                <a:gd name="connsiteX127" fmla="*/ 4821 w 10000"/>
                <a:gd name="connsiteY127" fmla="*/ 10000 h 10000"/>
                <a:gd name="connsiteX128" fmla="*/ 4821 w 10000"/>
                <a:gd name="connsiteY128" fmla="*/ 10000 h 10000"/>
                <a:gd name="connsiteX129" fmla="*/ 5136 w 10000"/>
                <a:gd name="connsiteY129" fmla="*/ 9962 h 10000"/>
                <a:gd name="connsiteX130" fmla="*/ 5468 w 10000"/>
                <a:gd name="connsiteY130" fmla="*/ 9924 h 10000"/>
                <a:gd name="connsiteX131" fmla="*/ 6203 w 10000"/>
                <a:gd name="connsiteY131" fmla="*/ 9798 h 10000"/>
                <a:gd name="connsiteX132" fmla="*/ 6982 w 10000"/>
                <a:gd name="connsiteY132" fmla="*/ 9672 h 10000"/>
                <a:gd name="connsiteX133" fmla="*/ 7358 w 10000"/>
                <a:gd name="connsiteY133" fmla="*/ 9621 h 10000"/>
                <a:gd name="connsiteX134" fmla="*/ 7734 w 10000"/>
                <a:gd name="connsiteY134" fmla="*/ 9583 h 10000"/>
                <a:gd name="connsiteX135" fmla="*/ 7734 w 10000"/>
                <a:gd name="connsiteY135" fmla="*/ 9583 h 10000"/>
                <a:gd name="connsiteX136" fmla="*/ 7725 w 10000"/>
                <a:gd name="connsiteY136" fmla="*/ 9508 h 10000"/>
                <a:gd name="connsiteX137" fmla="*/ 7725 w 10000"/>
                <a:gd name="connsiteY137" fmla="*/ 9508 h 10000"/>
                <a:gd name="connsiteX138" fmla="*/ 7725 w 10000"/>
                <a:gd name="connsiteY138" fmla="*/ 9508 h 10000"/>
                <a:gd name="connsiteX139" fmla="*/ 7725 w 10000"/>
                <a:gd name="connsiteY139" fmla="*/ 9508 h 10000"/>
                <a:gd name="connsiteX140" fmla="*/ 7725 w 10000"/>
                <a:gd name="connsiteY140" fmla="*/ 9508 h 10000"/>
                <a:gd name="connsiteX141" fmla="*/ 7699 w 10000"/>
                <a:gd name="connsiteY141" fmla="*/ 9407 h 10000"/>
                <a:gd name="connsiteX142" fmla="*/ 7699 w 10000"/>
                <a:gd name="connsiteY142" fmla="*/ 9407 h 10000"/>
                <a:gd name="connsiteX143" fmla="*/ 7699 w 10000"/>
                <a:gd name="connsiteY143" fmla="*/ 9381 h 10000"/>
                <a:gd name="connsiteX144" fmla="*/ 7699 w 10000"/>
                <a:gd name="connsiteY144" fmla="*/ 9381 h 10000"/>
                <a:gd name="connsiteX145" fmla="*/ 7577 w 10000"/>
                <a:gd name="connsiteY145" fmla="*/ 8649 h 10000"/>
                <a:gd name="connsiteX146" fmla="*/ 7463 w 10000"/>
                <a:gd name="connsiteY146" fmla="*/ 7967 h 10000"/>
                <a:gd name="connsiteX147" fmla="*/ 7393 w 10000"/>
                <a:gd name="connsiteY147" fmla="*/ 7361 h 10000"/>
                <a:gd name="connsiteX148" fmla="*/ 7332 w 10000"/>
                <a:gd name="connsiteY148" fmla="*/ 6806 h 10000"/>
                <a:gd name="connsiteX149" fmla="*/ 7288 w 10000"/>
                <a:gd name="connsiteY149" fmla="*/ 6313 h 10000"/>
                <a:gd name="connsiteX150" fmla="*/ 7262 w 10000"/>
                <a:gd name="connsiteY150" fmla="*/ 5871 h 10000"/>
                <a:gd name="connsiteX151" fmla="*/ 7253 w 10000"/>
                <a:gd name="connsiteY151" fmla="*/ 5480 h 10000"/>
                <a:gd name="connsiteX152" fmla="*/ 7279 w 10000"/>
                <a:gd name="connsiteY152" fmla="*/ 5139 h 10000"/>
                <a:gd name="connsiteX153" fmla="*/ 7297 w 10000"/>
                <a:gd name="connsiteY153" fmla="*/ 4836 h 10000"/>
                <a:gd name="connsiteX154" fmla="*/ 7340 w 10000"/>
                <a:gd name="connsiteY154" fmla="*/ 4583 h 10000"/>
                <a:gd name="connsiteX155" fmla="*/ 7402 w 10000"/>
                <a:gd name="connsiteY155" fmla="*/ 4394 h 10000"/>
                <a:gd name="connsiteX156" fmla="*/ 7437 w 10000"/>
                <a:gd name="connsiteY156" fmla="*/ 4293 h 10000"/>
                <a:gd name="connsiteX157" fmla="*/ 7463 w 10000"/>
                <a:gd name="connsiteY157" fmla="*/ 4217 h 10000"/>
                <a:gd name="connsiteX158" fmla="*/ 7507 w 10000"/>
                <a:gd name="connsiteY158" fmla="*/ 4154 h 10000"/>
                <a:gd name="connsiteX159" fmla="*/ 7550 w 10000"/>
                <a:gd name="connsiteY159" fmla="*/ 4104 h 10000"/>
                <a:gd name="connsiteX160" fmla="*/ 7594 w 10000"/>
                <a:gd name="connsiteY160" fmla="*/ 4053 h 10000"/>
                <a:gd name="connsiteX161" fmla="*/ 7647 w 10000"/>
                <a:gd name="connsiteY161" fmla="*/ 4003 h 10000"/>
                <a:gd name="connsiteX162" fmla="*/ 7699 w 10000"/>
                <a:gd name="connsiteY162" fmla="*/ 3990 h 10000"/>
                <a:gd name="connsiteX163" fmla="*/ 7752 w 10000"/>
                <a:gd name="connsiteY163" fmla="*/ 3965 h 10000"/>
                <a:gd name="connsiteX164" fmla="*/ 7857 w 10000"/>
                <a:gd name="connsiteY164" fmla="*/ 3939 h 10000"/>
                <a:gd name="connsiteX165" fmla="*/ 7857 w 10000"/>
                <a:gd name="connsiteY165" fmla="*/ 3939 h 10000"/>
                <a:gd name="connsiteX166" fmla="*/ 7857 w 10000"/>
                <a:gd name="connsiteY166" fmla="*/ 3939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857 w 10000"/>
                <a:gd name="connsiteY171" fmla="*/ 3939 h 10000"/>
                <a:gd name="connsiteX172" fmla="*/ 7927 w 10000"/>
                <a:gd name="connsiteY172" fmla="*/ 3939 h 10000"/>
                <a:gd name="connsiteX173" fmla="*/ 7997 w 10000"/>
                <a:gd name="connsiteY173" fmla="*/ 3965 h 10000"/>
                <a:gd name="connsiteX174" fmla="*/ 8136 w 10000"/>
                <a:gd name="connsiteY174" fmla="*/ 4028 h 10000"/>
                <a:gd name="connsiteX175" fmla="*/ 8294 w 10000"/>
                <a:gd name="connsiteY175" fmla="*/ 4116 h 10000"/>
                <a:gd name="connsiteX176" fmla="*/ 8443 w 10000"/>
                <a:gd name="connsiteY176" fmla="*/ 4242 h 10000"/>
                <a:gd name="connsiteX177" fmla="*/ 8443 w 10000"/>
                <a:gd name="connsiteY177" fmla="*/ 4242 h 10000"/>
                <a:gd name="connsiteX178" fmla="*/ 8451 w 10000"/>
                <a:gd name="connsiteY178" fmla="*/ 4242 h 10000"/>
                <a:gd name="connsiteX179" fmla="*/ 8451 w 10000"/>
                <a:gd name="connsiteY179" fmla="*/ 4242 h 10000"/>
                <a:gd name="connsiteX180" fmla="*/ 8836 w 10000"/>
                <a:gd name="connsiteY180" fmla="*/ 4545 h 10000"/>
                <a:gd name="connsiteX181" fmla="*/ 8976 w 10000"/>
                <a:gd name="connsiteY181" fmla="*/ 4646 h 10000"/>
                <a:gd name="connsiteX182" fmla="*/ 9099 w 10000"/>
                <a:gd name="connsiteY182" fmla="*/ 4722 h 10000"/>
                <a:gd name="connsiteX183" fmla="*/ 9204 w 10000"/>
                <a:gd name="connsiteY183" fmla="*/ 4785 h 10000"/>
                <a:gd name="connsiteX184" fmla="*/ 9300 w 10000"/>
                <a:gd name="connsiteY184" fmla="*/ 4823 h 10000"/>
                <a:gd name="connsiteX185" fmla="*/ 9388 w 10000"/>
                <a:gd name="connsiteY185" fmla="*/ 4848 h 10000"/>
                <a:gd name="connsiteX186" fmla="*/ 9466 w 10000"/>
                <a:gd name="connsiteY186" fmla="*/ 4848 h 10000"/>
                <a:gd name="connsiteX187" fmla="*/ 9466 w 10000"/>
                <a:gd name="connsiteY187" fmla="*/ 4848 h 10000"/>
                <a:gd name="connsiteX188" fmla="*/ 9484 w 10000"/>
                <a:gd name="connsiteY188" fmla="*/ 4848 h 10000"/>
                <a:gd name="connsiteX189" fmla="*/ 9484 w 10000"/>
                <a:gd name="connsiteY189" fmla="*/ 4848 h 10000"/>
                <a:gd name="connsiteX190" fmla="*/ 9484 w 10000"/>
                <a:gd name="connsiteY190" fmla="*/ 4848 h 10000"/>
                <a:gd name="connsiteX191" fmla="*/ 9484 w 10000"/>
                <a:gd name="connsiteY191" fmla="*/ 4848 h 10000"/>
                <a:gd name="connsiteX192" fmla="*/ 9580 w 10000"/>
                <a:gd name="connsiteY192" fmla="*/ 4836 h 10000"/>
                <a:gd name="connsiteX193" fmla="*/ 9668 w 10000"/>
                <a:gd name="connsiteY193" fmla="*/ 4798 h 10000"/>
                <a:gd name="connsiteX194" fmla="*/ 9738 w 10000"/>
                <a:gd name="connsiteY194" fmla="*/ 4747 h 10000"/>
                <a:gd name="connsiteX195" fmla="*/ 9799 w 10000"/>
                <a:gd name="connsiteY195" fmla="*/ 4659 h 10000"/>
                <a:gd name="connsiteX196" fmla="*/ 9799 w 10000"/>
                <a:gd name="connsiteY196" fmla="*/ 4659 h 10000"/>
                <a:gd name="connsiteX197" fmla="*/ 9799 w 10000"/>
                <a:gd name="connsiteY197" fmla="*/ 4659 h 10000"/>
                <a:gd name="connsiteX198" fmla="*/ 9799 w 10000"/>
                <a:gd name="connsiteY198" fmla="*/ 4659 h 10000"/>
                <a:gd name="connsiteX199" fmla="*/ 9799 w 10000"/>
                <a:gd name="connsiteY199" fmla="*/ 4659 h 10000"/>
                <a:gd name="connsiteX200" fmla="*/ 9799 w 10000"/>
                <a:gd name="connsiteY200" fmla="*/ 4659 h 10000"/>
                <a:gd name="connsiteX201" fmla="*/ 9816 w 10000"/>
                <a:gd name="connsiteY201" fmla="*/ 4659 h 10000"/>
                <a:gd name="connsiteX202" fmla="*/ 9816 w 10000"/>
                <a:gd name="connsiteY202" fmla="*/ 4659 h 10000"/>
                <a:gd name="connsiteX203" fmla="*/ 9816 w 10000"/>
                <a:gd name="connsiteY203" fmla="*/ 4659 h 10000"/>
                <a:gd name="connsiteX204" fmla="*/ 9816 w 10000"/>
                <a:gd name="connsiteY204" fmla="*/ 4659 h 10000"/>
                <a:gd name="connsiteX205" fmla="*/ 9816 w 10000"/>
                <a:gd name="connsiteY205" fmla="*/ 4646 h 10000"/>
                <a:gd name="connsiteX206" fmla="*/ 9816 w 10000"/>
                <a:gd name="connsiteY206" fmla="*/ 4646 h 10000"/>
                <a:gd name="connsiteX207" fmla="*/ 9816 w 10000"/>
                <a:gd name="connsiteY207" fmla="*/ 4646 h 10000"/>
                <a:gd name="connsiteX208" fmla="*/ 9816 w 10000"/>
                <a:gd name="connsiteY208" fmla="*/ 4646 h 10000"/>
                <a:gd name="connsiteX209" fmla="*/ 9816 w 10000"/>
                <a:gd name="connsiteY209" fmla="*/ 4646 h 10000"/>
                <a:gd name="connsiteX210" fmla="*/ 9816 w 10000"/>
                <a:gd name="connsiteY210" fmla="*/ 4646 h 10000"/>
                <a:gd name="connsiteX211" fmla="*/ 9816 w 10000"/>
                <a:gd name="connsiteY211" fmla="*/ 4646 h 10000"/>
                <a:gd name="connsiteX212" fmla="*/ 9816 w 10000"/>
                <a:gd name="connsiteY212" fmla="*/ 4646 h 10000"/>
                <a:gd name="connsiteX213" fmla="*/ 9816 w 10000"/>
                <a:gd name="connsiteY213" fmla="*/ 4646 h 10000"/>
                <a:gd name="connsiteX214" fmla="*/ 9816 w 10000"/>
                <a:gd name="connsiteY214" fmla="*/ 4646 h 10000"/>
                <a:gd name="connsiteX215" fmla="*/ 9843 w 10000"/>
                <a:gd name="connsiteY215" fmla="*/ 4583 h 10000"/>
                <a:gd name="connsiteX216" fmla="*/ 9886 w 10000"/>
                <a:gd name="connsiteY216" fmla="*/ 4495 h 10000"/>
                <a:gd name="connsiteX217" fmla="*/ 9921 w 10000"/>
                <a:gd name="connsiteY217" fmla="*/ 4369 h 10000"/>
                <a:gd name="connsiteX218" fmla="*/ 9948 w 10000"/>
                <a:gd name="connsiteY218" fmla="*/ 4217 h 10000"/>
                <a:gd name="connsiteX219" fmla="*/ 9983 w 10000"/>
                <a:gd name="connsiteY219" fmla="*/ 4040 h 10000"/>
                <a:gd name="connsiteX220" fmla="*/ 10000 w 10000"/>
                <a:gd name="connsiteY220" fmla="*/ 3851 h 10000"/>
                <a:gd name="connsiteX221" fmla="*/ 10000 w 10000"/>
                <a:gd name="connsiteY221" fmla="*/ 3649 h 10000"/>
                <a:gd name="connsiteX222" fmla="*/ 10000 w 10000"/>
                <a:gd name="connsiteY222" fmla="*/ 3460 h 10000"/>
                <a:gd name="connsiteX223" fmla="*/ 9983 w 10000"/>
                <a:gd name="connsiteY223" fmla="*/ 3258 h 10000"/>
                <a:gd name="connsiteX224" fmla="*/ 9939 w 10000"/>
                <a:gd name="connsiteY224" fmla="*/ 3068 h 10000"/>
                <a:gd name="connsiteX225" fmla="*/ 9886 w 10000"/>
                <a:gd name="connsiteY225" fmla="*/ 2904 h 10000"/>
                <a:gd name="connsiteX226" fmla="*/ 9843 w 10000"/>
                <a:gd name="connsiteY226" fmla="*/ 2816 h 10000"/>
                <a:gd name="connsiteX227" fmla="*/ 9799 w 10000"/>
                <a:gd name="connsiteY227" fmla="*/ 2753 h 10000"/>
                <a:gd name="connsiteX228" fmla="*/ 9755 w 10000"/>
                <a:gd name="connsiteY228" fmla="*/ 2677 h 10000"/>
                <a:gd name="connsiteX229" fmla="*/ 9694 w 10000"/>
                <a:gd name="connsiteY229" fmla="*/ 2614 h 10000"/>
                <a:gd name="connsiteX230" fmla="*/ 9633 w 10000"/>
                <a:gd name="connsiteY230" fmla="*/ 2551 h 10000"/>
                <a:gd name="connsiteX231" fmla="*/ 9571 w 10000"/>
                <a:gd name="connsiteY231" fmla="*/ 2500 h 10000"/>
                <a:gd name="connsiteX232" fmla="*/ 9484 w 10000"/>
                <a:gd name="connsiteY232" fmla="*/ 2475 h 10000"/>
                <a:gd name="connsiteX233" fmla="*/ 9396 w 10000"/>
                <a:gd name="connsiteY233" fmla="*/ 2449 h 10000"/>
                <a:gd name="connsiteX234" fmla="*/ 9300 w 10000"/>
                <a:gd name="connsiteY234" fmla="*/ 2424 h 10000"/>
                <a:gd name="connsiteX235" fmla="*/ 9195 w 10000"/>
                <a:gd name="connsiteY235" fmla="*/ 2424 h 10000"/>
                <a:gd name="connsiteX236" fmla="*/ 9195 w 10000"/>
                <a:gd name="connsiteY236" fmla="*/ 2424 h 10000"/>
                <a:gd name="connsiteX237" fmla="*/ 9195 w 10000"/>
                <a:gd name="connsiteY237" fmla="*/ 2424 h 10000"/>
                <a:gd name="connsiteX238" fmla="*/ 9195 w 10000"/>
                <a:gd name="connsiteY238" fmla="*/ 2424 h 10000"/>
                <a:gd name="connsiteX239" fmla="*/ 9195 w 10000"/>
                <a:gd name="connsiteY239" fmla="*/ 2424 h 10000"/>
                <a:gd name="connsiteX240" fmla="*/ 9195 w 10000"/>
                <a:gd name="connsiteY240" fmla="*/ 2424 h 10000"/>
                <a:gd name="connsiteX241" fmla="*/ 9081 w 10000"/>
                <a:gd name="connsiteY241" fmla="*/ 2424 h 10000"/>
                <a:gd name="connsiteX242" fmla="*/ 8941 w 10000"/>
                <a:gd name="connsiteY242" fmla="*/ 2462 h 10000"/>
                <a:gd name="connsiteX243" fmla="*/ 8801 w 10000"/>
                <a:gd name="connsiteY243" fmla="*/ 2487 h 10000"/>
                <a:gd name="connsiteX244" fmla="*/ 8644 w 10000"/>
                <a:gd name="connsiteY244" fmla="*/ 2551 h 10000"/>
                <a:gd name="connsiteX245" fmla="*/ 8644 w 10000"/>
                <a:gd name="connsiteY245" fmla="*/ 2551 h 10000"/>
                <a:gd name="connsiteX246" fmla="*/ 8635 w 10000"/>
                <a:gd name="connsiteY246" fmla="*/ 2551 h 10000"/>
                <a:gd name="connsiteX247" fmla="*/ 8635 w 10000"/>
                <a:gd name="connsiteY247" fmla="*/ 2551 h 10000"/>
                <a:gd name="connsiteX248" fmla="*/ 8626 w 10000"/>
                <a:gd name="connsiteY248" fmla="*/ 2551 h 10000"/>
                <a:gd name="connsiteX249" fmla="*/ 8626 w 10000"/>
                <a:gd name="connsiteY249" fmla="*/ 2551 h 10000"/>
                <a:gd name="connsiteX250" fmla="*/ 8443 w 10000"/>
                <a:gd name="connsiteY250" fmla="*/ 2614 h 10000"/>
                <a:gd name="connsiteX251" fmla="*/ 8276 w 10000"/>
                <a:gd name="connsiteY251" fmla="*/ 2664 h 10000"/>
                <a:gd name="connsiteX252" fmla="*/ 8110 w 10000"/>
                <a:gd name="connsiteY252" fmla="*/ 2689 h 10000"/>
                <a:gd name="connsiteX253" fmla="*/ 7979 w 10000"/>
                <a:gd name="connsiteY253" fmla="*/ 2689 h 10000"/>
                <a:gd name="connsiteX254" fmla="*/ 7979 w 10000"/>
                <a:gd name="connsiteY254" fmla="*/ 2689 h 10000"/>
                <a:gd name="connsiteX255" fmla="*/ 7979 w 10000"/>
                <a:gd name="connsiteY255" fmla="*/ 2689 h 10000"/>
                <a:gd name="connsiteX256" fmla="*/ 7979 w 10000"/>
                <a:gd name="connsiteY256" fmla="*/ 2689 h 10000"/>
                <a:gd name="connsiteX257" fmla="*/ 7979 w 10000"/>
                <a:gd name="connsiteY257" fmla="*/ 2689 h 10000"/>
                <a:gd name="connsiteX258" fmla="*/ 7979 w 10000"/>
                <a:gd name="connsiteY258" fmla="*/ 2689 h 10000"/>
                <a:gd name="connsiteX259" fmla="*/ 7979 w 10000"/>
                <a:gd name="connsiteY259" fmla="*/ 2689 h 10000"/>
                <a:gd name="connsiteX260" fmla="*/ 7979 w 10000"/>
                <a:gd name="connsiteY260" fmla="*/ 2689 h 10000"/>
                <a:gd name="connsiteX261" fmla="*/ 7848 w 10000"/>
                <a:gd name="connsiteY261" fmla="*/ 2689 h 10000"/>
                <a:gd name="connsiteX262" fmla="*/ 7743 w 10000"/>
                <a:gd name="connsiteY262" fmla="*/ 2677 h 10000"/>
                <a:gd name="connsiteX263" fmla="*/ 7638 w 10000"/>
                <a:gd name="connsiteY263" fmla="*/ 2626 h 10000"/>
                <a:gd name="connsiteX264" fmla="*/ 7542 w 10000"/>
                <a:gd name="connsiteY264" fmla="*/ 2601 h 10000"/>
                <a:gd name="connsiteX265" fmla="*/ 7454 w 10000"/>
                <a:gd name="connsiteY265" fmla="*/ 2538 h 10000"/>
                <a:gd name="connsiteX266" fmla="*/ 7375 w 10000"/>
                <a:gd name="connsiteY266" fmla="*/ 2475 h 10000"/>
                <a:gd name="connsiteX267" fmla="*/ 7297 w 10000"/>
                <a:gd name="connsiteY267" fmla="*/ 2399 h 10000"/>
                <a:gd name="connsiteX268" fmla="*/ 7235 w 10000"/>
                <a:gd name="connsiteY268" fmla="*/ 2323 h 10000"/>
                <a:gd name="connsiteX269" fmla="*/ 7174 w 10000"/>
                <a:gd name="connsiteY269" fmla="*/ 2235 h 10000"/>
                <a:gd name="connsiteX270" fmla="*/ 7113 w 10000"/>
                <a:gd name="connsiteY270" fmla="*/ 2134 h 10000"/>
                <a:gd name="connsiteX271" fmla="*/ 7008 w 10000"/>
                <a:gd name="connsiteY271" fmla="*/ 1944 h 10000"/>
                <a:gd name="connsiteX272" fmla="*/ 6929 w 10000"/>
                <a:gd name="connsiteY272" fmla="*/ 1730 h 10000"/>
                <a:gd name="connsiteX273" fmla="*/ 6850 w 10000"/>
                <a:gd name="connsiteY273" fmla="*/ 1515 h 10000"/>
                <a:gd name="connsiteX274" fmla="*/ 6850 w 10000"/>
                <a:gd name="connsiteY274" fmla="*/ 1515 h 10000"/>
                <a:gd name="connsiteX275" fmla="*/ 6842 w 10000"/>
                <a:gd name="connsiteY275" fmla="*/ 1490 h 10000"/>
                <a:gd name="connsiteX276" fmla="*/ 6842 w 10000"/>
                <a:gd name="connsiteY276" fmla="*/ 1490 h 10000"/>
                <a:gd name="connsiteX277" fmla="*/ 6842 w 10000"/>
                <a:gd name="connsiteY277" fmla="*/ 1477 h 10000"/>
                <a:gd name="connsiteX278" fmla="*/ 6842 w 10000"/>
                <a:gd name="connsiteY278" fmla="*/ 1477 h 10000"/>
                <a:gd name="connsiteX279" fmla="*/ 6842 w 10000"/>
                <a:gd name="connsiteY279" fmla="*/ 1477 h 10000"/>
                <a:gd name="connsiteX280" fmla="*/ 6798 w 10000"/>
                <a:gd name="connsiteY280" fmla="*/ 1338 h 10000"/>
                <a:gd name="connsiteX281" fmla="*/ 6780 w 10000"/>
                <a:gd name="connsiteY281" fmla="*/ 1162 h 10000"/>
                <a:gd name="connsiteX282" fmla="*/ 6754 w 10000"/>
                <a:gd name="connsiteY282" fmla="*/ 947 h 10000"/>
                <a:gd name="connsiteX283" fmla="*/ 6754 w 10000"/>
                <a:gd name="connsiteY283" fmla="*/ 720 h 10000"/>
                <a:gd name="connsiteX284" fmla="*/ 6754 w 10000"/>
                <a:gd name="connsiteY284" fmla="*/ 720 h 10000"/>
                <a:gd name="connsiteX285" fmla="*/ 6763 w 10000"/>
                <a:gd name="connsiteY285" fmla="*/ 366 h 10000"/>
                <a:gd name="connsiteX286" fmla="*/ 6789 w 10000"/>
                <a:gd name="connsiteY286"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167 w 10000"/>
                <a:gd name="connsiteY58" fmla="*/ 6212 h 10000"/>
                <a:gd name="connsiteX59" fmla="*/ 3167 w 10000"/>
                <a:gd name="connsiteY59" fmla="*/ 6212 h 10000"/>
                <a:gd name="connsiteX60" fmla="*/ 3176 w 10000"/>
                <a:gd name="connsiteY60" fmla="*/ 6212 h 10000"/>
                <a:gd name="connsiteX61" fmla="*/ 3342 w 10000"/>
                <a:gd name="connsiteY61" fmla="*/ 6162 h 10000"/>
                <a:gd name="connsiteX62" fmla="*/ 3473 w 10000"/>
                <a:gd name="connsiteY62" fmla="*/ 6136 h 10000"/>
                <a:gd name="connsiteX63" fmla="*/ 3613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736 w 10000"/>
                <a:gd name="connsiteY68" fmla="*/ 6124 h 10000"/>
                <a:gd name="connsiteX69" fmla="*/ 3736 w 10000"/>
                <a:gd name="connsiteY69" fmla="*/ 6124 h 10000"/>
                <a:gd name="connsiteX70" fmla="*/ 3736 w 10000"/>
                <a:gd name="connsiteY70" fmla="*/ 6124 h 10000"/>
                <a:gd name="connsiteX71" fmla="*/ 3841 w 10000"/>
                <a:gd name="connsiteY71" fmla="*/ 6124 h 10000"/>
                <a:gd name="connsiteX72" fmla="*/ 3937 w 10000"/>
                <a:gd name="connsiteY72" fmla="*/ 6136 h 10000"/>
                <a:gd name="connsiteX73" fmla="*/ 4016 w 10000"/>
                <a:gd name="connsiteY73" fmla="*/ 6187 h 10000"/>
                <a:gd name="connsiteX74" fmla="*/ 4086 w 10000"/>
                <a:gd name="connsiteY74" fmla="*/ 6225 h 10000"/>
                <a:gd name="connsiteX75" fmla="*/ 4147 w 10000"/>
                <a:gd name="connsiteY75" fmla="*/ 6275 h 10000"/>
                <a:gd name="connsiteX76" fmla="*/ 4191 w 10000"/>
                <a:gd name="connsiteY76" fmla="*/ 6351 h 10000"/>
                <a:gd name="connsiteX77" fmla="*/ 4217 w 10000"/>
                <a:gd name="connsiteY77" fmla="*/ 6427 h 10000"/>
                <a:gd name="connsiteX78" fmla="*/ 4252 w 10000"/>
                <a:gd name="connsiteY78" fmla="*/ 6515 h 10000"/>
                <a:gd name="connsiteX79" fmla="*/ 4261 w 10000"/>
                <a:gd name="connsiteY79" fmla="*/ 6616 h 10000"/>
                <a:gd name="connsiteX80" fmla="*/ 4269 w 10000"/>
                <a:gd name="connsiteY80" fmla="*/ 6717 h 10000"/>
                <a:gd name="connsiteX81" fmla="*/ 4269 w 10000"/>
                <a:gd name="connsiteY81" fmla="*/ 6843 h 10000"/>
                <a:gd name="connsiteX82" fmla="*/ 4261 w 10000"/>
                <a:gd name="connsiteY82" fmla="*/ 6957 h 10000"/>
                <a:gd name="connsiteX83" fmla="*/ 4217 w 10000"/>
                <a:gd name="connsiteY83" fmla="*/ 7235 h 10000"/>
                <a:gd name="connsiteX84" fmla="*/ 4164 w 10000"/>
                <a:gd name="connsiteY84" fmla="*/ 7551 h 10000"/>
                <a:gd name="connsiteX85" fmla="*/ 4164 w 10000"/>
                <a:gd name="connsiteY85" fmla="*/ 7551 h 10000"/>
                <a:gd name="connsiteX86" fmla="*/ 4156 w 10000"/>
                <a:gd name="connsiteY86" fmla="*/ 7551 h 10000"/>
                <a:gd name="connsiteX87" fmla="*/ 4156 w 10000"/>
                <a:gd name="connsiteY87" fmla="*/ 7551 h 10000"/>
                <a:gd name="connsiteX88" fmla="*/ 4156 w 10000"/>
                <a:gd name="connsiteY88" fmla="*/ 7563 h 10000"/>
                <a:gd name="connsiteX89" fmla="*/ 4156 w 10000"/>
                <a:gd name="connsiteY89" fmla="*/ 7563 h 10000"/>
                <a:gd name="connsiteX90" fmla="*/ 4156 w 10000"/>
                <a:gd name="connsiteY90" fmla="*/ 7563 h 10000"/>
                <a:gd name="connsiteX91" fmla="*/ 4156 w 10000"/>
                <a:gd name="connsiteY91" fmla="*/ 7563 h 10000"/>
                <a:gd name="connsiteX92" fmla="*/ 4156 w 10000"/>
                <a:gd name="connsiteY92" fmla="*/ 7576 h 10000"/>
                <a:gd name="connsiteX93" fmla="*/ 4156 w 10000"/>
                <a:gd name="connsiteY93" fmla="*/ 7576 h 10000"/>
                <a:gd name="connsiteX94" fmla="*/ 4156 w 10000"/>
                <a:gd name="connsiteY94" fmla="*/ 7576 h 10000"/>
                <a:gd name="connsiteX95" fmla="*/ 4156 w 10000"/>
                <a:gd name="connsiteY95" fmla="*/ 7576 h 10000"/>
                <a:gd name="connsiteX96" fmla="*/ 4156 w 10000"/>
                <a:gd name="connsiteY96" fmla="*/ 7588 h 10000"/>
                <a:gd name="connsiteX97" fmla="*/ 4156 w 10000"/>
                <a:gd name="connsiteY97" fmla="*/ 7588 h 10000"/>
                <a:gd name="connsiteX98" fmla="*/ 4156 w 10000"/>
                <a:gd name="connsiteY98" fmla="*/ 7588 h 10000"/>
                <a:gd name="connsiteX99" fmla="*/ 4156 w 10000"/>
                <a:gd name="connsiteY99" fmla="*/ 7588 h 10000"/>
                <a:gd name="connsiteX100" fmla="*/ 4147 w 10000"/>
                <a:gd name="connsiteY100" fmla="*/ 7601 h 10000"/>
                <a:gd name="connsiteX101" fmla="*/ 4147 w 10000"/>
                <a:gd name="connsiteY101" fmla="*/ 7601 h 10000"/>
                <a:gd name="connsiteX102" fmla="*/ 4147 w 10000"/>
                <a:gd name="connsiteY102" fmla="*/ 7601 h 10000"/>
                <a:gd name="connsiteX103" fmla="*/ 4147 w 10000"/>
                <a:gd name="connsiteY103" fmla="*/ 7601 h 10000"/>
                <a:gd name="connsiteX104" fmla="*/ 4147 w 10000"/>
                <a:gd name="connsiteY104" fmla="*/ 7601 h 10000"/>
                <a:gd name="connsiteX105" fmla="*/ 4147 w 10000"/>
                <a:gd name="connsiteY105" fmla="*/ 7601 h 10000"/>
                <a:gd name="connsiteX106" fmla="*/ 4103 w 10000"/>
                <a:gd name="connsiteY106" fmla="*/ 7803 h 10000"/>
                <a:gd name="connsiteX107" fmla="*/ 4068 w 10000"/>
                <a:gd name="connsiteY107" fmla="*/ 8005 h 10000"/>
                <a:gd name="connsiteX108" fmla="*/ 4051 w 10000"/>
                <a:gd name="connsiteY108" fmla="*/ 8207 h 10000"/>
                <a:gd name="connsiteX109" fmla="*/ 4024 w 10000"/>
                <a:gd name="connsiteY109" fmla="*/ 8422 h 10000"/>
                <a:gd name="connsiteX110" fmla="*/ 4016 w 10000"/>
                <a:gd name="connsiteY110" fmla="*/ 8611 h 10000"/>
                <a:gd name="connsiteX111" fmla="*/ 4016 w 10000"/>
                <a:gd name="connsiteY111" fmla="*/ 8813 h 10000"/>
                <a:gd name="connsiteX112" fmla="*/ 4024 w 10000"/>
                <a:gd name="connsiteY112" fmla="*/ 9003 h 10000"/>
                <a:gd name="connsiteX113" fmla="*/ 4051 w 10000"/>
                <a:gd name="connsiteY113" fmla="*/ 9179 h 10000"/>
                <a:gd name="connsiteX114" fmla="*/ 4086 w 10000"/>
                <a:gd name="connsiteY114" fmla="*/ 9356 h 10000"/>
                <a:gd name="connsiteX115" fmla="*/ 4121 w 10000"/>
                <a:gd name="connsiteY115" fmla="*/ 9508 h 10000"/>
                <a:gd name="connsiteX116" fmla="*/ 4191 w 10000"/>
                <a:gd name="connsiteY116" fmla="*/ 9646 h 10000"/>
                <a:gd name="connsiteX117" fmla="*/ 4269 w 10000"/>
                <a:gd name="connsiteY117" fmla="*/ 9760 h 10000"/>
                <a:gd name="connsiteX118" fmla="*/ 4366 w 10000"/>
                <a:gd name="connsiteY118" fmla="*/ 9861 h 10000"/>
                <a:gd name="connsiteX119" fmla="*/ 4471 w 10000"/>
                <a:gd name="connsiteY119" fmla="*/ 9937 h 10000"/>
                <a:gd name="connsiteX120" fmla="*/ 4611 w 10000"/>
                <a:gd name="connsiteY120" fmla="*/ 9975 h 10000"/>
                <a:gd name="connsiteX121" fmla="*/ 4759 w 10000"/>
                <a:gd name="connsiteY121" fmla="*/ 10000 h 10000"/>
                <a:gd name="connsiteX122" fmla="*/ 4759 w 10000"/>
                <a:gd name="connsiteY122" fmla="*/ 10000 h 10000"/>
                <a:gd name="connsiteX123" fmla="*/ 4759 w 10000"/>
                <a:gd name="connsiteY123" fmla="*/ 10000 h 10000"/>
                <a:gd name="connsiteX124" fmla="*/ 4759 w 10000"/>
                <a:gd name="connsiteY124" fmla="*/ 10000 h 10000"/>
                <a:gd name="connsiteX125" fmla="*/ 4759 w 10000"/>
                <a:gd name="connsiteY125" fmla="*/ 10000 h 10000"/>
                <a:gd name="connsiteX126" fmla="*/ 4821 w 10000"/>
                <a:gd name="connsiteY126" fmla="*/ 10000 h 10000"/>
                <a:gd name="connsiteX127" fmla="*/ 4821 w 10000"/>
                <a:gd name="connsiteY127" fmla="*/ 10000 h 10000"/>
                <a:gd name="connsiteX128" fmla="*/ 5136 w 10000"/>
                <a:gd name="connsiteY128" fmla="*/ 9962 h 10000"/>
                <a:gd name="connsiteX129" fmla="*/ 5468 w 10000"/>
                <a:gd name="connsiteY129" fmla="*/ 9924 h 10000"/>
                <a:gd name="connsiteX130" fmla="*/ 6203 w 10000"/>
                <a:gd name="connsiteY130" fmla="*/ 9798 h 10000"/>
                <a:gd name="connsiteX131" fmla="*/ 6982 w 10000"/>
                <a:gd name="connsiteY131" fmla="*/ 9672 h 10000"/>
                <a:gd name="connsiteX132" fmla="*/ 7358 w 10000"/>
                <a:gd name="connsiteY132" fmla="*/ 9621 h 10000"/>
                <a:gd name="connsiteX133" fmla="*/ 7734 w 10000"/>
                <a:gd name="connsiteY133" fmla="*/ 9583 h 10000"/>
                <a:gd name="connsiteX134" fmla="*/ 7734 w 10000"/>
                <a:gd name="connsiteY134" fmla="*/ 9583 h 10000"/>
                <a:gd name="connsiteX135" fmla="*/ 7725 w 10000"/>
                <a:gd name="connsiteY135" fmla="*/ 9508 h 10000"/>
                <a:gd name="connsiteX136" fmla="*/ 7725 w 10000"/>
                <a:gd name="connsiteY136" fmla="*/ 9508 h 10000"/>
                <a:gd name="connsiteX137" fmla="*/ 7725 w 10000"/>
                <a:gd name="connsiteY137" fmla="*/ 9508 h 10000"/>
                <a:gd name="connsiteX138" fmla="*/ 7725 w 10000"/>
                <a:gd name="connsiteY138" fmla="*/ 9508 h 10000"/>
                <a:gd name="connsiteX139" fmla="*/ 7725 w 10000"/>
                <a:gd name="connsiteY139" fmla="*/ 9508 h 10000"/>
                <a:gd name="connsiteX140" fmla="*/ 7699 w 10000"/>
                <a:gd name="connsiteY140" fmla="*/ 9407 h 10000"/>
                <a:gd name="connsiteX141" fmla="*/ 7699 w 10000"/>
                <a:gd name="connsiteY141" fmla="*/ 9407 h 10000"/>
                <a:gd name="connsiteX142" fmla="*/ 7699 w 10000"/>
                <a:gd name="connsiteY142" fmla="*/ 9381 h 10000"/>
                <a:gd name="connsiteX143" fmla="*/ 7699 w 10000"/>
                <a:gd name="connsiteY143" fmla="*/ 9381 h 10000"/>
                <a:gd name="connsiteX144" fmla="*/ 7577 w 10000"/>
                <a:gd name="connsiteY144" fmla="*/ 8649 h 10000"/>
                <a:gd name="connsiteX145" fmla="*/ 7463 w 10000"/>
                <a:gd name="connsiteY145" fmla="*/ 7967 h 10000"/>
                <a:gd name="connsiteX146" fmla="*/ 7393 w 10000"/>
                <a:gd name="connsiteY146" fmla="*/ 7361 h 10000"/>
                <a:gd name="connsiteX147" fmla="*/ 7332 w 10000"/>
                <a:gd name="connsiteY147" fmla="*/ 6806 h 10000"/>
                <a:gd name="connsiteX148" fmla="*/ 7288 w 10000"/>
                <a:gd name="connsiteY148" fmla="*/ 6313 h 10000"/>
                <a:gd name="connsiteX149" fmla="*/ 7262 w 10000"/>
                <a:gd name="connsiteY149" fmla="*/ 5871 h 10000"/>
                <a:gd name="connsiteX150" fmla="*/ 7253 w 10000"/>
                <a:gd name="connsiteY150" fmla="*/ 5480 h 10000"/>
                <a:gd name="connsiteX151" fmla="*/ 7279 w 10000"/>
                <a:gd name="connsiteY151" fmla="*/ 5139 h 10000"/>
                <a:gd name="connsiteX152" fmla="*/ 7297 w 10000"/>
                <a:gd name="connsiteY152" fmla="*/ 4836 h 10000"/>
                <a:gd name="connsiteX153" fmla="*/ 7340 w 10000"/>
                <a:gd name="connsiteY153" fmla="*/ 4583 h 10000"/>
                <a:gd name="connsiteX154" fmla="*/ 7402 w 10000"/>
                <a:gd name="connsiteY154" fmla="*/ 4394 h 10000"/>
                <a:gd name="connsiteX155" fmla="*/ 7437 w 10000"/>
                <a:gd name="connsiteY155" fmla="*/ 4293 h 10000"/>
                <a:gd name="connsiteX156" fmla="*/ 7463 w 10000"/>
                <a:gd name="connsiteY156" fmla="*/ 4217 h 10000"/>
                <a:gd name="connsiteX157" fmla="*/ 7507 w 10000"/>
                <a:gd name="connsiteY157" fmla="*/ 4154 h 10000"/>
                <a:gd name="connsiteX158" fmla="*/ 7550 w 10000"/>
                <a:gd name="connsiteY158" fmla="*/ 4104 h 10000"/>
                <a:gd name="connsiteX159" fmla="*/ 7594 w 10000"/>
                <a:gd name="connsiteY159" fmla="*/ 4053 h 10000"/>
                <a:gd name="connsiteX160" fmla="*/ 7647 w 10000"/>
                <a:gd name="connsiteY160" fmla="*/ 4003 h 10000"/>
                <a:gd name="connsiteX161" fmla="*/ 7699 w 10000"/>
                <a:gd name="connsiteY161" fmla="*/ 3990 h 10000"/>
                <a:gd name="connsiteX162" fmla="*/ 7752 w 10000"/>
                <a:gd name="connsiteY162" fmla="*/ 3965 h 10000"/>
                <a:gd name="connsiteX163" fmla="*/ 7857 w 10000"/>
                <a:gd name="connsiteY163" fmla="*/ 3939 h 10000"/>
                <a:gd name="connsiteX164" fmla="*/ 7857 w 10000"/>
                <a:gd name="connsiteY164" fmla="*/ 3939 h 10000"/>
                <a:gd name="connsiteX165" fmla="*/ 7857 w 10000"/>
                <a:gd name="connsiteY165" fmla="*/ 3939 h 10000"/>
                <a:gd name="connsiteX166" fmla="*/ 7857 w 10000"/>
                <a:gd name="connsiteY166" fmla="*/ 3939 h 10000"/>
                <a:gd name="connsiteX167" fmla="*/ 7857 w 10000"/>
                <a:gd name="connsiteY167" fmla="*/ 3939 h 10000"/>
                <a:gd name="connsiteX168" fmla="*/ 7857 w 10000"/>
                <a:gd name="connsiteY168" fmla="*/ 3939 h 10000"/>
                <a:gd name="connsiteX169" fmla="*/ 7857 w 10000"/>
                <a:gd name="connsiteY169" fmla="*/ 3939 h 10000"/>
                <a:gd name="connsiteX170" fmla="*/ 7857 w 10000"/>
                <a:gd name="connsiteY170" fmla="*/ 3939 h 10000"/>
                <a:gd name="connsiteX171" fmla="*/ 7927 w 10000"/>
                <a:gd name="connsiteY171" fmla="*/ 3939 h 10000"/>
                <a:gd name="connsiteX172" fmla="*/ 7997 w 10000"/>
                <a:gd name="connsiteY172" fmla="*/ 3965 h 10000"/>
                <a:gd name="connsiteX173" fmla="*/ 8136 w 10000"/>
                <a:gd name="connsiteY173" fmla="*/ 4028 h 10000"/>
                <a:gd name="connsiteX174" fmla="*/ 8294 w 10000"/>
                <a:gd name="connsiteY174" fmla="*/ 4116 h 10000"/>
                <a:gd name="connsiteX175" fmla="*/ 8443 w 10000"/>
                <a:gd name="connsiteY175" fmla="*/ 4242 h 10000"/>
                <a:gd name="connsiteX176" fmla="*/ 8443 w 10000"/>
                <a:gd name="connsiteY176" fmla="*/ 4242 h 10000"/>
                <a:gd name="connsiteX177" fmla="*/ 8451 w 10000"/>
                <a:gd name="connsiteY177" fmla="*/ 4242 h 10000"/>
                <a:gd name="connsiteX178" fmla="*/ 8451 w 10000"/>
                <a:gd name="connsiteY178" fmla="*/ 4242 h 10000"/>
                <a:gd name="connsiteX179" fmla="*/ 8836 w 10000"/>
                <a:gd name="connsiteY179" fmla="*/ 4545 h 10000"/>
                <a:gd name="connsiteX180" fmla="*/ 8976 w 10000"/>
                <a:gd name="connsiteY180" fmla="*/ 4646 h 10000"/>
                <a:gd name="connsiteX181" fmla="*/ 9099 w 10000"/>
                <a:gd name="connsiteY181" fmla="*/ 4722 h 10000"/>
                <a:gd name="connsiteX182" fmla="*/ 9204 w 10000"/>
                <a:gd name="connsiteY182" fmla="*/ 4785 h 10000"/>
                <a:gd name="connsiteX183" fmla="*/ 9300 w 10000"/>
                <a:gd name="connsiteY183" fmla="*/ 4823 h 10000"/>
                <a:gd name="connsiteX184" fmla="*/ 9388 w 10000"/>
                <a:gd name="connsiteY184" fmla="*/ 4848 h 10000"/>
                <a:gd name="connsiteX185" fmla="*/ 9466 w 10000"/>
                <a:gd name="connsiteY185" fmla="*/ 4848 h 10000"/>
                <a:gd name="connsiteX186" fmla="*/ 9466 w 10000"/>
                <a:gd name="connsiteY186" fmla="*/ 4848 h 10000"/>
                <a:gd name="connsiteX187" fmla="*/ 9484 w 10000"/>
                <a:gd name="connsiteY187" fmla="*/ 4848 h 10000"/>
                <a:gd name="connsiteX188" fmla="*/ 9484 w 10000"/>
                <a:gd name="connsiteY188" fmla="*/ 4848 h 10000"/>
                <a:gd name="connsiteX189" fmla="*/ 9484 w 10000"/>
                <a:gd name="connsiteY189" fmla="*/ 4848 h 10000"/>
                <a:gd name="connsiteX190" fmla="*/ 9484 w 10000"/>
                <a:gd name="connsiteY190" fmla="*/ 4848 h 10000"/>
                <a:gd name="connsiteX191" fmla="*/ 9580 w 10000"/>
                <a:gd name="connsiteY191" fmla="*/ 4836 h 10000"/>
                <a:gd name="connsiteX192" fmla="*/ 9668 w 10000"/>
                <a:gd name="connsiteY192" fmla="*/ 4798 h 10000"/>
                <a:gd name="connsiteX193" fmla="*/ 9738 w 10000"/>
                <a:gd name="connsiteY193" fmla="*/ 4747 h 10000"/>
                <a:gd name="connsiteX194" fmla="*/ 9799 w 10000"/>
                <a:gd name="connsiteY194" fmla="*/ 4659 h 10000"/>
                <a:gd name="connsiteX195" fmla="*/ 9799 w 10000"/>
                <a:gd name="connsiteY195" fmla="*/ 4659 h 10000"/>
                <a:gd name="connsiteX196" fmla="*/ 9799 w 10000"/>
                <a:gd name="connsiteY196" fmla="*/ 4659 h 10000"/>
                <a:gd name="connsiteX197" fmla="*/ 9799 w 10000"/>
                <a:gd name="connsiteY197" fmla="*/ 4659 h 10000"/>
                <a:gd name="connsiteX198" fmla="*/ 9799 w 10000"/>
                <a:gd name="connsiteY198" fmla="*/ 4659 h 10000"/>
                <a:gd name="connsiteX199" fmla="*/ 9799 w 10000"/>
                <a:gd name="connsiteY199" fmla="*/ 4659 h 10000"/>
                <a:gd name="connsiteX200" fmla="*/ 9816 w 10000"/>
                <a:gd name="connsiteY200" fmla="*/ 4659 h 10000"/>
                <a:gd name="connsiteX201" fmla="*/ 9816 w 10000"/>
                <a:gd name="connsiteY201" fmla="*/ 4659 h 10000"/>
                <a:gd name="connsiteX202" fmla="*/ 9816 w 10000"/>
                <a:gd name="connsiteY202" fmla="*/ 4659 h 10000"/>
                <a:gd name="connsiteX203" fmla="*/ 9816 w 10000"/>
                <a:gd name="connsiteY203" fmla="*/ 4659 h 10000"/>
                <a:gd name="connsiteX204" fmla="*/ 9816 w 10000"/>
                <a:gd name="connsiteY204" fmla="*/ 4646 h 10000"/>
                <a:gd name="connsiteX205" fmla="*/ 9816 w 10000"/>
                <a:gd name="connsiteY205" fmla="*/ 4646 h 10000"/>
                <a:gd name="connsiteX206" fmla="*/ 9816 w 10000"/>
                <a:gd name="connsiteY206" fmla="*/ 4646 h 10000"/>
                <a:gd name="connsiteX207" fmla="*/ 9816 w 10000"/>
                <a:gd name="connsiteY207" fmla="*/ 4646 h 10000"/>
                <a:gd name="connsiteX208" fmla="*/ 9816 w 10000"/>
                <a:gd name="connsiteY208" fmla="*/ 4646 h 10000"/>
                <a:gd name="connsiteX209" fmla="*/ 9816 w 10000"/>
                <a:gd name="connsiteY209" fmla="*/ 4646 h 10000"/>
                <a:gd name="connsiteX210" fmla="*/ 9816 w 10000"/>
                <a:gd name="connsiteY210" fmla="*/ 4646 h 10000"/>
                <a:gd name="connsiteX211" fmla="*/ 9816 w 10000"/>
                <a:gd name="connsiteY211" fmla="*/ 4646 h 10000"/>
                <a:gd name="connsiteX212" fmla="*/ 9816 w 10000"/>
                <a:gd name="connsiteY212" fmla="*/ 4646 h 10000"/>
                <a:gd name="connsiteX213" fmla="*/ 9816 w 10000"/>
                <a:gd name="connsiteY213" fmla="*/ 4646 h 10000"/>
                <a:gd name="connsiteX214" fmla="*/ 9843 w 10000"/>
                <a:gd name="connsiteY214" fmla="*/ 4583 h 10000"/>
                <a:gd name="connsiteX215" fmla="*/ 9886 w 10000"/>
                <a:gd name="connsiteY215" fmla="*/ 4495 h 10000"/>
                <a:gd name="connsiteX216" fmla="*/ 9921 w 10000"/>
                <a:gd name="connsiteY216" fmla="*/ 4369 h 10000"/>
                <a:gd name="connsiteX217" fmla="*/ 9948 w 10000"/>
                <a:gd name="connsiteY217" fmla="*/ 4217 h 10000"/>
                <a:gd name="connsiteX218" fmla="*/ 9983 w 10000"/>
                <a:gd name="connsiteY218" fmla="*/ 4040 h 10000"/>
                <a:gd name="connsiteX219" fmla="*/ 10000 w 10000"/>
                <a:gd name="connsiteY219" fmla="*/ 3851 h 10000"/>
                <a:gd name="connsiteX220" fmla="*/ 10000 w 10000"/>
                <a:gd name="connsiteY220" fmla="*/ 3649 h 10000"/>
                <a:gd name="connsiteX221" fmla="*/ 10000 w 10000"/>
                <a:gd name="connsiteY221" fmla="*/ 3460 h 10000"/>
                <a:gd name="connsiteX222" fmla="*/ 9983 w 10000"/>
                <a:gd name="connsiteY222" fmla="*/ 3258 h 10000"/>
                <a:gd name="connsiteX223" fmla="*/ 9939 w 10000"/>
                <a:gd name="connsiteY223" fmla="*/ 3068 h 10000"/>
                <a:gd name="connsiteX224" fmla="*/ 9886 w 10000"/>
                <a:gd name="connsiteY224" fmla="*/ 2904 h 10000"/>
                <a:gd name="connsiteX225" fmla="*/ 9843 w 10000"/>
                <a:gd name="connsiteY225" fmla="*/ 2816 h 10000"/>
                <a:gd name="connsiteX226" fmla="*/ 9799 w 10000"/>
                <a:gd name="connsiteY226" fmla="*/ 2753 h 10000"/>
                <a:gd name="connsiteX227" fmla="*/ 9755 w 10000"/>
                <a:gd name="connsiteY227" fmla="*/ 2677 h 10000"/>
                <a:gd name="connsiteX228" fmla="*/ 9694 w 10000"/>
                <a:gd name="connsiteY228" fmla="*/ 2614 h 10000"/>
                <a:gd name="connsiteX229" fmla="*/ 9633 w 10000"/>
                <a:gd name="connsiteY229" fmla="*/ 2551 h 10000"/>
                <a:gd name="connsiteX230" fmla="*/ 9571 w 10000"/>
                <a:gd name="connsiteY230" fmla="*/ 2500 h 10000"/>
                <a:gd name="connsiteX231" fmla="*/ 9484 w 10000"/>
                <a:gd name="connsiteY231" fmla="*/ 2475 h 10000"/>
                <a:gd name="connsiteX232" fmla="*/ 9396 w 10000"/>
                <a:gd name="connsiteY232" fmla="*/ 2449 h 10000"/>
                <a:gd name="connsiteX233" fmla="*/ 9300 w 10000"/>
                <a:gd name="connsiteY233" fmla="*/ 2424 h 10000"/>
                <a:gd name="connsiteX234" fmla="*/ 9195 w 10000"/>
                <a:gd name="connsiteY234" fmla="*/ 2424 h 10000"/>
                <a:gd name="connsiteX235" fmla="*/ 9195 w 10000"/>
                <a:gd name="connsiteY235" fmla="*/ 2424 h 10000"/>
                <a:gd name="connsiteX236" fmla="*/ 9195 w 10000"/>
                <a:gd name="connsiteY236" fmla="*/ 2424 h 10000"/>
                <a:gd name="connsiteX237" fmla="*/ 9195 w 10000"/>
                <a:gd name="connsiteY237" fmla="*/ 2424 h 10000"/>
                <a:gd name="connsiteX238" fmla="*/ 9195 w 10000"/>
                <a:gd name="connsiteY238" fmla="*/ 2424 h 10000"/>
                <a:gd name="connsiteX239" fmla="*/ 9195 w 10000"/>
                <a:gd name="connsiteY239" fmla="*/ 2424 h 10000"/>
                <a:gd name="connsiteX240" fmla="*/ 9081 w 10000"/>
                <a:gd name="connsiteY240" fmla="*/ 2424 h 10000"/>
                <a:gd name="connsiteX241" fmla="*/ 8941 w 10000"/>
                <a:gd name="connsiteY241" fmla="*/ 2462 h 10000"/>
                <a:gd name="connsiteX242" fmla="*/ 8801 w 10000"/>
                <a:gd name="connsiteY242" fmla="*/ 2487 h 10000"/>
                <a:gd name="connsiteX243" fmla="*/ 8644 w 10000"/>
                <a:gd name="connsiteY243" fmla="*/ 2551 h 10000"/>
                <a:gd name="connsiteX244" fmla="*/ 8644 w 10000"/>
                <a:gd name="connsiteY244" fmla="*/ 2551 h 10000"/>
                <a:gd name="connsiteX245" fmla="*/ 8635 w 10000"/>
                <a:gd name="connsiteY245" fmla="*/ 2551 h 10000"/>
                <a:gd name="connsiteX246" fmla="*/ 8635 w 10000"/>
                <a:gd name="connsiteY246" fmla="*/ 2551 h 10000"/>
                <a:gd name="connsiteX247" fmla="*/ 8626 w 10000"/>
                <a:gd name="connsiteY247" fmla="*/ 2551 h 10000"/>
                <a:gd name="connsiteX248" fmla="*/ 8626 w 10000"/>
                <a:gd name="connsiteY248" fmla="*/ 2551 h 10000"/>
                <a:gd name="connsiteX249" fmla="*/ 8443 w 10000"/>
                <a:gd name="connsiteY249" fmla="*/ 2614 h 10000"/>
                <a:gd name="connsiteX250" fmla="*/ 8276 w 10000"/>
                <a:gd name="connsiteY250" fmla="*/ 2664 h 10000"/>
                <a:gd name="connsiteX251" fmla="*/ 8110 w 10000"/>
                <a:gd name="connsiteY251" fmla="*/ 2689 h 10000"/>
                <a:gd name="connsiteX252" fmla="*/ 7979 w 10000"/>
                <a:gd name="connsiteY252" fmla="*/ 2689 h 10000"/>
                <a:gd name="connsiteX253" fmla="*/ 7979 w 10000"/>
                <a:gd name="connsiteY253" fmla="*/ 2689 h 10000"/>
                <a:gd name="connsiteX254" fmla="*/ 7979 w 10000"/>
                <a:gd name="connsiteY254" fmla="*/ 2689 h 10000"/>
                <a:gd name="connsiteX255" fmla="*/ 7979 w 10000"/>
                <a:gd name="connsiteY255" fmla="*/ 2689 h 10000"/>
                <a:gd name="connsiteX256" fmla="*/ 7979 w 10000"/>
                <a:gd name="connsiteY256" fmla="*/ 2689 h 10000"/>
                <a:gd name="connsiteX257" fmla="*/ 7979 w 10000"/>
                <a:gd name="connsiteY257" fmla="*/ 2689 h 10000"/>
                <a:gd name="connsiteX258" fmla="*/ 7979 w 10000"/>
                <a:gd name="connsiteY258" fmla="*/ 2689 h 10000"/>
                <a:gd name="connsiteX259" fmla="*/ 7979 w 10000"/>
                <a:gd name="connsiteY259" fmla="*/ 2689 h 10000"/>
                <a:gd name="connsiteX260" fmla="*/ 7848 w 10000"/>
                <a:gd name="connsiteY260" fmla="*/ 2689 h 10000"/>
                <a:gd name="connsiteX261" fmla="*/ 7743 w 10000"/>
                <a:gd name="connsiteY261" fmla="*/ 2677 h 10000"/>
                <a:gd name="connsiteX262" fmla="*/ 7638 w 10000"/>
                <a:gd name="connsiteY262" fmla="*/ 2626 h 10000"/>
                <a:gd name="connsiteX263" fmla="*/ 7542 w 10000"/>
                <a:gd name="connsiteY263" fmla="*/ 2601 h 10000"/>
                <a:gd name="connsiteX264" fmla="*/ 7454 w 10000"/>
                <a:gd name="connsiteY264" fmla="*/ 2538 h 10000"/>
                <a:gd name="connsiteX265" fmla="*/ 7375 w 10000"/>
                <a:gd name="connsiteY265" fmla="*/ 2475 h 10000"/>
                <a:gd name="connsiteX266" fmla="*/ 7297 w 10000"/>
                <a:gd name="connsiteY266" fmla="*/ 2399 h 10000"/>
                <a:gd name="connsiteX267" fmla="*/ 7235 w 10000"/>
                <a:gd name="connsiteY267" fmla="*/ 2323 h 10000"/>
                <a:gd name="connsiteX268" fmla="*/ 7174 w 10000"/>
                <a:gd name="connsiteY268" fmla="*/ 2235 h 10000"/>
                <a:gd name="connsiteX269" fmla="*/ 7113 w 10000"/>
                <a:gd name="connsiteY269" fmla="*/ 2134 h 10000"/>
                <a:gd name="connsiteX270" fmla="*/ 7008 w 10000"/>
                <a:gd name="connsiteY270" fmla="*/ 1944 h 10000"/>
                <a:gd name="connsiteX271" fmla="*/ 6929 w 10000"/>
                <a:gd name="connsiteY271" fmla="*/ 1730 h 10000"/>
                <a:gd name="connsiteX272" fmla="*/ 6850 w 10000"/>
                <a:gd name="connsiteY272" fmla="*/ 1515 h 10000"/>
                <a:gd name="connsiteX273" fmla="*/ 6850 w 10000"/>
                <a:gd name="connsiteY273" fmla="*/ 1515 h 10000"/>
                <a:gd name="connsiteX274" fmla="*/ 6842 w 10000"/>
                <a:gd name="connsiteY274" fmla="*/ 1490 h 10000"/>
                <a:gd name="connsiteX275" fmla="*/ 6842 w 10000"/>
                <a:gd name="connsiteY275" fmla="*/ 1490 h 10000"/>
                <a:gd name="connsiteX276" fmla="*/ 6842 w 10000"/>
                <a:gd name="connsiteY276" fmla="*/ 1477 h 10000"/>
                <a:gd name="connsiteX277" fmla="*/ 6842 w 10000"/>
                <a:gd name="connsiteY277" fmla="*/ 1477 h 10000"/>
                <a:gd name="connsiteX278" fmla="*/ 6842 w 10000"/>
                <a:gd name="connsiteY278" fmla="*/ 1477 h 10000"/>
                <a:gd name="connsiteX279" fmla="*/ 6798 w 10000"/>
                <a:gd name="connsiteY279" fmla="*/ 1338 h 10000"/>
                <a:gd name="connsiteX280" fmla="*/ 6780 w 10000"/>
                <a:gd name="connsiteY280" fmla="*/ 1162 h 10000"/>
                <a:gd name="connsiteX281" fmla="*/ 6754 w 10000"/>
                <a:gd name="connsiteY281" fmla="*/ 947 h 10000"/>
                <a:gd name="connsiteX282" fmla="*/ 6754 w 10000"/>
                <a:gd name="connsiteY282" fmla="*/ 720 h 10000"/>
                <a:gd name="connsiteX283" fmla="*/ 6754 w 10000"/>
                <a:gd name="connsiteY283" fmla="*/ 720 h 10000"/>
                <a:gd name="connsiteX284" fmla="*/ 6763 w 10000"/>
                <a:gd name="connsiteY284" fmla="*/ 366 h 10000"/>
                <a:gd name="connsiteX285" fmla="*/ 6789 w 10000"/>
                <a:gd name="connsiteY285"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167 w 10000"/>
                <a:gd name="connsiteY58" fmla="*/ 6212 h 10000"/>
                <a:gd name="connsiteX59" fmla="*/ 3167 w 10000"/>
                <a:gd name="connsiteY59" fmla="*/ 6212 h 10000"/>
                <a:gd name="connsiteX60" fmla="*/ 3342 w 10000"/>
                <a:gd name="connsiteY60" fmla="*/ 6162 h 10000"/>
                <a:gd name="connsiteX61" fmla="*/ 3473 w 10000"/>
                <a:gd name="connsiteY61" fmla="*/ 6136 h 10000"/>
                <a:gd name="connsiteX62" fmla="*/ 3613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736 w 10000"/>
                <a:gd name="connsiteY68" fmla="*/ 6124 h 10000"/>
                <a:gd name="connsiteX69" fmla="*/ 3736 w 10000"/>
                <a:gd name="connsiteY69" fmla="*/ 6124 h 10000"/>
                <a:gd name="connsiteX70" fmla="*/ 3841 w 10000"/>
                <a:gd name="connsiteY70" fmla="*/ 6124 h 10000"/>
                <a:gd name="connsiteX71" fmla="*/ 3937 w 10000"/>
                <a:gd name="connsiteY71" fmla="*/ 6136 h 10000"/>
                <a:gd name="connsiteX72" fmla="*/ 4016 w 10000"/>
                <a:gd name="connsiteY72" fmla="*/ 6187 h 10000"/>
                <a:gd name="connsiteX73" fmla="*/ 4086 w 10000"/>
                <a:gd name="connsiteY73" fmla="*/ 6225 h 10000"/>
                <a:gd name="connsiteX74" fmla="*/ 4147 w 10000"/>
                <a:gd name="connsiteY74" fmla="*/ 6275 h 10000"/>
                <a:gd name="connsiteX75" fmla="*/ 4191 w 10000"/>
                <a:gd name="connsiteY75" fmla="*/ 6351 h 10000"/>
                <a:gd name="connsiteX76" fmla="*/ 4217 w 10000"/>
                <a:gd name="connsiteY76" fmla="*/ 6427 h 10000"/>
                <a:gd name="connsiteX77" fmla="*/ 4252 w 10000"/>
                <a:gd name="connsiteY77" fmla="*/ 6515 h 10000"/>
                <a:gd name="connsiteX78" fmla="*/ 4261 w 10000"/>
                <a:gd name="connsiteY78" fmla="*/ 6616 h 10000"/>
                <a:gd name="connsiteX79" fmla="*/ 4269 w 10000"/>
                <a:gd name="connsiteY79" fmla="*/ 6717 h 10000"/>
                <a:gd name="connsiteX80" fmla="*/ 4269 w 10000"/>
                <a:gd name="connsiteY80" fmla="*/ 6843 h 10000"/>
                <a:gd name="connsiteX81" fmla="*/ 4261 w 10000"/>
                <a:gd name="connsiteY81" fmla="*/ 6957 h 10000"/>
                <a:gd name="connsiteX82" fmla="*/ 4217 w 10000"/>
                <a:gd name="connsiteY82" fmla="*/ 7235 h 10000"/>
                <a:gd name="connsiteX83" fmla="*/ 4164 w 10000"/>
                <a:gd name="connsiteY83" fmla="*/ 7551 h 10000"/>
                <a:gd name="connsiteX84" fmla="*/ 4164 w 10000"/>
                <a:gd name="connsiteY84" fmla="*/ 7551 h 10000"/>
                <a:gd name="connsiteX85" fmla="*/ 4156 w 10000"/>
                <a:gd name="connsiteY85" fmla="*/ 7551 h 10000"/>
                <a:gd name="connsiteX86" fmla="*/ 4156 w 10000"/>
                <a:gd name="connsiteY86" fmla="*/ 7551 h 10000"/>
                <a:gd name="connsiteX87" fmla="*/ 4156 w 10000"/>
                <a:gd name="connsiteY87" fmla="*/ 7563 h 10000"/>
                <a:gd name="connsiteX88" fmla="*/ 4156 w 10000"/>
                <a:gd name="connsiteY88" fmla="*/ 7563 h 10000"/>
                <a:gd name="connsiteX89" fmla="*/ 4156 w 10000"/>
                <a:gd name="connsiteY89" fmla="*/ 7563 h 10000"/>
                <a:gd name="connsiteX90" fmla="*/ 4156 w 10000"/>
                <a:gd name="connsiteY90" fmla="*/ 7563 h 10000"/>
                <a:gd name="connsiteX91" fmla="*/ 4156 w 10000"/>
                <a:gd name="connsiteY91" fmla="*/ 7576 h 10000"/>
                <a:gd name="connsiteX92" fmla="*/ 4156 w 10000"/>
                <a:gd name="connsiteY92" fmla="*/ 7576 h 10000"/>
                <a:gd name="connsiteX93" fmla="*/ 4156 w 10000"/>
                <a:gd name="connsiteY93" fmla="*/ 7576 h 10000"/>
                <a:gd name="connsiteX94" fmla="*/ 4156 w 10000"/>
                <a:gd name="connsiteY94" fmla="*/ 7576 h 10000"/>
                <a:gd name="connsiteX95" fmla="*/ 4156 w 10000"/>
                <a:gd name="connsiteY95" fmla="*/ 7588 h 10000"/>
                <a:gd name="connsiteX96" fmla="*/ 4156 w 10000"/>
                <a:gd name="connsiteY96" fmla="*/ 7588 h 10000"/>
                <a:gd name="connsiteX97" fmla="*/ 4156 w 10000"/>
                <a:gd name="connsiteY97" fmla="*/ 7588 h 10000"/>
                <a:gd name="connsiteX98" fmla="*/ 4156 w 10000"/>
                <a:gd name="connsiteY98" fmla="*/ 7588 h 10000"/>
                <a:gd name="connsiteX99" fmla="*/ 4147 w 10000"/>
                <a:gd name="connsiteY99" fmla="*/ 7601 h 10000"/>
                <a:gd name="connsiteX100" fmla="*/ 4147 w 10000"/>
                <a:gd name="connsiteY100" fmla="*/ 7601 h 10000"/>
                <a:gd name="connsiteX101" fmla="*/ 4147 w 10000"/>
                <a:gd name="connsiteY101" fmla="*/ 7601 h 10000"/>
                <a:gd name="connsiteX102" fmla="*/ 4147 w 10000"/>
                <a:gd name="connsiteY102" fmla="*/ 7601 h 10000"/>
                <a:gd name="connsiteX103" fmla="*/ 4147 w 10000"/>
                <a:gd name="connsiteY103" fmla="*/ 7601 h 10000"/>
                <a:gd name="connsiteX104" fmla="*/ 4147 w 10000"/>
                <a:gd name="connsiteY104" fmla="*/ 7601 h 10000"/>
                <a:gd name="connsiteX105" fmla="*/ 4103 w 10000"/>
                <a:gd name="connsiteY105" fmla="*/ 7803 h 10000"/>
                <a:gd name="connsiteX106" fmla="*/ 4068 w 10000"/>
                <a:gd name="connsiteY106" fmla="*/ 8005 h 10000"/>
                <a:gd name="connsiteX107" fmla="*/ 4051 w 10000"/>
                <a:gd name="connsiteY107" fmla="*/ 8207 h 10000"/>
                <a:gd name="connsiteX108" fmla="*/ 4024 w 10000"/>
                <a:gd name="connsiteY108" fmla="*/ 8422 h 10000"/>
                <a:gd name="connsiteX109" fmla="*/ 4016 w 10000"/>
                <a:gd name="connsiteY109" fmla="*/ 8611 h 10000"/>
                <a:gd name="connsiteX110" fmla="*/ 4016 w 10000"/>
                <a:gd name="connsiteY110" fmla="*/ 8813 h 10000"/>
                <a:gd name="connsiteX111" fmla="*/ 4024 w 10000"/>
                <a:gd name="connsiteY111" fmla="*/ 9003 h 10000"/>
                <a:gd name="connsiteX112" fmla="*/ 4051 w 10000"/>
                <a:gd name="connsiteY112" fmla="*/ 9179 h 10000"/>
                <a:gd name="connsiteX113" fmla="*/ 4086 w 10000"/>
                <a:gd name="connsiteY113" fmla="*/ 9356 h 10000"/>
                <a:gd name="connsiteX114" fmla="*/ 4121 w 10000"/>
                <a:gd name="connsiteY114" fmla="*/ 9508 h 10000"/>
                <a:gd name="connsiteX115" fmla="*/ 4191 w 10000"/>
                <a:gd name="connsiteY115" fmla="*/ 9646 h 10000"/>
                <a:gd name="connsiteX116" fmla="*/ 4269 w 10000"/>
                <a:gd name="connsiteY116" fmla="*/ 9760 h 10000"/>
                <a:gd name="connsiteX117" fmla="*/ 4366 w 10000"/>
                <a:gd name="connsiteY117" fmla="*/ 9861 h 10000"/>
                <a:gd name="connsiteX118" fmla="*/ 4471 w 10000"/>
                <a:gd name="connsiteY118" fmla="*/ 9937 h 10000"/>
                <a:gd name="connsiteX119" fmla="*/ 4611 w 10000"/>
                <a:gd name="connsiteY119" fmla="*/ 9975 h 10000"/>
                <a:gd name="connsiteX120" fmla="*/ 4759 w 10000"/>
                <a:gd name="connsiteY120" fmla="*/ 10000 h 10000"/>
                <a:gd name="connsiteX121" fmla="*/ 4759 w 10000"/>
                <a:gd name="connsiteY121" fmla="*/ 10000 h 10000"/>
                <a:gd name="connsiteX122" fmla="*/ 4759 w 10000"/>
                <a:gd name="connsiteY122" fmla="*/ 10000 h 10000"/>
                <a:gd name="connsiteX123" fmla="*/ 4759 w 10000"/>
                <a:gd name="connsiteY123" fmla="*/ 10000 h 10000"/>
                <a:gd name="connsiteX124" fmla="*/ 4759 w 10000"/>
                <a:gd name="connsiteY124" fmla="*/ 10000 h 10000"/>
                <a:gd name="connsiteX125" fmla="*/ 4821 w 10000"/>
                <a:gd name="connsiteY125" fmla="*/ 10000 h 10000"/>
                <a:gd name="connsiteX126" fmla="*/ 4821 w 10000"/>
                <a:gd name="connsiteY126" fmla="*/ 10000 h 10000"/>
                <a:gd name="connsiteX127" fmla="*/ 5136 w 10000"/>
                <a:gd name="connsiteY127" fmla="*/ 9962 h 10000"/>
                <a:gd name="connsiteX128" fmla="*/ 5468 w 10000"/>
                <a:gd name="connsiteY128" fmla="*/ 9924 h 10000"/>
                <a:gd name="connsiteX129" fmla="*/ 6203 w 10000"/>
                <a:gd name="connsiteY129" fmla="*/ 9798 h 10000"/>
                <a:gd name="connsiteX130" fmla="*/ 6982 w 10000"/>
                <a:gd name="connsiteY130" fmla="*/ 9672 h 10000"/>
                <a:gd name="connsiteX131" fmla="*/ 7358 w 10000"/>
                <a:gd name="connsiteY131" fmla="*/ 9621 h 10000"/>
                <a:gd name="connsiteX132" fmla="*/ 7734 w 10000"/>
                <a:gd name="connsiteY132" fmla="*/ 9583 h 10000"/>
                <a:gd name="connsiteX133" fmla="*/ 7734 w 10000"/>
                <a:gd name="connsiteY133" fmla="*/ 9583 h 10000"/>
                <a:gd name="connsiteX134" fmla="*/ 7725 w 10000"/>
                <a:gd name="connsiteY134" fmla="*/ 9508 h 10000"/>
                <a:gd name="connsiteX135" fmla="*/ 7725 w 10000"/>
                <a:gd name="connsiteY135" fmla="*/ 9508 h 10000"/>
                <a:gd name="connsiteX136" fmla="*/ 7725 w 10000"/>
                <a:gd name="connsiteY136" fmla="*/ 9508 h 10000"/>
                <a:gd name="connsiteX137" fmla="*/ 7725 w 10000"/>
                <a:gd name="connsiteY137" fmla="*/ 9508 h 10000"/>
                <a:gd name="connsiteX138" fmla="*/ 7725 w 10000"/>
                <a:gd name="connsiteY138" fmla="*/ 9508 h 10000"/>
                <a:gd name="connsiteX139" fmla="*/ 7699 w 10000"/>
                <a:gd name="connsiteY139" fmla="*/ 9407 h 10000"/>
                <a:gd name="connsiteX140" fmla="*/ 7699 w 10000"/>
                <a:gd name="connsiteY140" fmla="*/ 9407 h 10000"/>
                <a:gd name="connsiteX141" fmla="*/ 7699 w 10000"/>
                <a:gd name="connsiteY141" fmla="*/ 9381 h 10000"/>
                <a:gd name="connsiteX142" fmla="*/ 7699 w 10000"/>
                <a:gd name="connsiteY142" fmla="*/ 9381 h 10000"/>
                <a:gd name="connsiteX143" fmla="*/ 7577 w 10000"/>
                <a:gd name="connsiteY143" fmla="*/ 8649 h 10000"/>
                <a:gd name="connsiteX144" fmla="*/ 7463 w 10000"/>
                <a:gd name="connsiteY144" fmla="*/ 7967 h 10000"/>
                <a:gd name="connsiteX145" fmla="*/ 7393 w 10000"/>
                <a:gd name="connsiteY145" fmla="*/ 7361 h 10000"/>
                <a:gd name="connsiteX146" fmla="*/ 7332 w 10000"/>
                <a:gd name="connsiteY146" fmla="*/ 6806 h 10000"/>
                <a:gd name="connsiteX147" fmla="*/ 7288 w 10000"/>
                <a:gd name="connsiteY147" fmla="*/ 6313 h 10000"/>
                <a:gd name="connsiteX148" fmla="*/ 7262 w 10000"/>
                <a:gd name="connsiteY148" fmla="*/ 5871 h 10000"/>
                <a:gd name="connsiteX149" fmla="*/ 7253 w 10000"/>
                <a:gd name="connsiteY149" fmla="*/ 5480 h 10000"/>
                <a:gd name="connsiteX150" fmla="*/ 7279 w 10000"/>
                <a:gd name="connsiteY150" fmla="*/ 5139 h 10000"/>
                <a:gd name="connsiteX151" fmla="*/ 7297 w 10000"/>
                <a:gd name="connsiteY151" fmla="*/ 4836 h 10000"/>
                <a:gd name="connsiteX152" fmla="*/ 7340 w 10000"/>
                <a:gd name="connsiteY152" fmla="*/ 4583 h 10000"/>
                <a:gd name="connsiteX153" fmla="*/ 7402 w 10000"/>
                <a:gd name="connsiteY153" fmla="*/ 4394 h 10000"/>
                <a:gd name="connsiteX154" fmla="*/ 7437 w 10000"/>
                <a:gd name="connsiteY154" fmla="*/ 4293 h 10000"/>
                <a:gd name="connsiteX155" fmla="*/ 7463 w 10000"/>
                <a:gd name="connsiteY155" fmla="*/ 4217 h 10000"/>
                <a:gd name="connsiteX156" fmla="*/ 7507 w 10000"/>
                <a:gd name="connsiteY156" fmla="*/ 4154 h 10000"/>
                <a:gd name="connsiteX157" fmla="*/ 7550 w 10000"/>
                <a:gd name="connsiteY157" fmla="*/ 4104 h 10000"/>
                <a:gd name="connsiteX158" fmla="*/ 7594 w 10000"/>
                <a:gd name="connsiteY158" fmla="*/ 4053 h 10000"/>
                <a:gd name="connsiteX159" fmla="*/ 7647 w 10000"/>
                <a:gd name="connsiteY159" fmla="*/ 4003 h 10000"/>
                <a:gd name="connsiteX160" fmla="*/ 7699 w 10000"/>
                <a:gd name="connsiteY160" fmla="*/ 3990 h 10000"/>
                <a:gd name="connsiteX161" fmla="*/ 7752 w 10000"/>
                <a:gd name="connsiteY161" fmla="*/ 3965 h 10000"/>
                <a:gd name="connsiteX162" fmla="*/ 7857 w 10000"/>
                <a:gd name="connsiteY162" fmla="*/ 3939 h 10000"/>
                <a:gd name="connsiteX163" fmla="*/ 7857 w 10000"/>
                <a:gd name="connsiteY163" fmla="*/ 3939 h 10000"/>
                <a:gd name="connsiteX164" fmla="*/ 7857 w 10000"/>
                <a:gd name="connsiteY164" fmla="*/ 3939 h 10000"/>
                <a:gd name="connsiteX165" fmla="*/ 7857 w 10000"/>
                <a:gd name="connsiteY165" fmla="*/ 3939 h 10000"/>
                <a:gd name="connsiteX166" fmla="*/ 7857 w 10000"/>
                <a:gd name="connsiteY166" fmla="*/ 3939 h 10000"/>
                <a:gd name="connsiteX167" fmla="*/ 7857 w 10000"/>
                <a:gd name="connsiteY167" fmla="*/ 3939 h 10000"/>
                <a:gd name="connsiteX168" fmla="*/ 7857 w 10000"/>
                <a:gd name="connsiteY168" fmla="*/ 3939 h 10000"/>
                <a:gd name="connsiteX169" fmla="*/ 7857 w 10000"/>
                <a:gd name="connsiteY169" fmla="*/ 3939 h 10000"/>
                <a:gd name="connsiteX170" fmla="*/ 7927 w 10000"/>
                <a:gd name="connsiteY170" fmla="*/ 3939 h 10000"/>
                <a:gd name="connsiteX171" fmla="*/ 7997 w 10000"/>
                <a:gd name="connsiteY171" fmla="*/ 3965 h 10000"/>
                <a:gd name="connsiteX172" fmla="*/ 8136 w 10000"/>
                <a:gd name="connsiteY172" fmla="*/ 4028 h 10000"/>
                <a:gd name="connsiteX173" fmla="*/ 8294 w 10000"/>
                <a:gd name="connsiteY173" fmla="*/ 4116 h 10000"/>
                <a:gd name="connsiteX174" fmla="*/ 8443 w 10000"/>
                <a:gd name="connsiteY174" fmla="*/ 4242 h 10000"/>
                <a:gd name="connsiteX175" fmla="*/ 8443 w 10000"/>
                <a:gd name="connsiteY175" fmla="*/ 4242 h 10000"/>
                <a:gd name="connsiteX176" fmla="*/ 8451 w 10000"/>
                <a:gd name="connsiteY176" fmla="*/ 4242 h 10000"/>
                <a:gd name="connsiteX177" fmla="*/ 8451 w 10000"/>
                <a:gd name="connsiteY177" fmla="*/ 4242 h 10000"/>
                <a:gd name="connsiteX178" fmla="*/ 8836 w 10000"/>
                <a:gd name="connsiteY178" fmla="*/ 4545 h 10000"/>
                <a:gd name="connsiteX179" fmla="*/ 8976 w 10000"/>
                <a:gd name="connsiteY179" fmla="*/ 4646 h 10000"/>
                <a:gd name="connsiteX180" fmla="*/ 9099 w 10000"/>
                <a:gd name="connsiteY180" fmla="*/ 4722 h 10000"/>
                <a:gd name="connsiteX181" fmla="*/ 9204 w 10000"/>
                <a:gd name="connsiteY181" fmla="*/ 4785 h 10000"/>
                <a:gd name="connsiteX182" fmla="*/ 9300 w 10000"/>
                <a:gd name="connsiteY182" fmla="*/ 4823 h 10000"/>
                <a:gd name="connsiteX183" fmla="*/ 9388 w 10000"/>
                <a:gd name="connsiteY183" fmla="*/ 4848 h 10000"/>
                <a:gd name="connsiteX184" fmla="*/ 9466 w 10000"/>
                <a:gd name="connsiteY184" fmla="*/ 4848 h 10000"/>
                <a:gd name="connsiteX185" fmla="*/ 9466 w 10000"/>
                <a:gd name="connsiteY185" fmla="*/ 4848 h 10000"/>
                <a:gd name="connsiteX186" fmla="*/ 9484 w 10000"/>
                <a:gd name="connsiteY186" fmla="*/ 4848 h 10000"/>
                <a:gd name="connsiteX187" fmla="*/ 9484 w 10000"/>
                <a:gd name="connsiteY187" fmla="*/ 4848 h 10000"/>
                <a:gd name="connsiteX188" fmla="*/ 9484 w 10000"/>
                <a:gd name="connsiteY188" fmla="*/ 4848 h 10000"/>
                <a:gd name="connsiteX189" fmla="*/ 9484 w 10000"/>
                <a:gd name="connsiteY189" fmla="*/ 4848 h 10000"/>
                <a:gd name="connsiteX190" fmla="*/ 9580 w 10000"/>
                <a:gd name="connsiteY190" fmla="*/ 4836 h 10000"/>
                <a:gd name="connsiteX191" fmla="*/ 9668 w 10000"/>
                <a:gd name="connsiteY191" fmla="*/ 4798 h 10000"/>
                <a:gd name="connsiteX192" fmla="*/ 9738 w 10000"/>
                <a:gd name="connsiteY192" fmla="*/ 4747 h 10000"/>
                <a:gd name="connsiteX193" fmla="*/ 9799 w 10000"/>
                <a:gd name="connsiteY193" fmla="*/ 4659 h 10000"/>
                <a:gd name="connsiteX194" fmla="*/ 9799 w 10000"/>
                <a:gd name="connsiteY194" fmla="*/ 4659 h 10000"/>
                <a:gd name="connsiteX195" fmla="*/ 9799 w 10000"/>
                <a:gd name="connsiteY195" fmla="*/ 4659 h 10000"/>
                <a:gd name="connsiteX196" fmla="*/ 9799 w 10000"/>
                <a:gd name="connsiteY196" fmla="*/ 4659 h 10000"/>
                <a:gd name="connsiteX197" fmla="*/ 9799 w 10000"/>
                <a:gd name="connsiteY197" fmla="*/ 4659 h 10000"/>
                <a:gd name="connsiteX198" fmla="*/ 9799 w 10000"/>
                <a:gd name="connsiteY198" fmla="*/ 4659 h 10000"/>
                <a:gd name="connsiteX199" fmla="*/ 9816 w 10000"/>
                <a:gd name="connsiteY199" fmla="*/ 4659 h 10000"/>
                <a:gd name="connsiteX200" fmla="*/ 9816 w 10000"/>
                <a:gd name="connsiteY200" fmla="*/ 4659 h 10000"/>
                <a:gd name="connsiteX201" fmla="*/ 9816 w 10000"/>
                <a:gd name="connsiteY201" fmla="*/ 4659 h 10000"/>
                <a:gd name="connsiteX202" fmla="*/ 9816 w 10000"/>
                <a:gd name="connsiteY202" fmla="*/ 4659 h 10000"/>
                <a:gd name="connsiteX203" fmla="*/ 9816 w 10000"/>
                <a:gd name="connsiteY203" fmla="*/ 4646 h 10000"/>
                <a:gd name="connsiteX204" fmla="*/ 9816 w 10000"/>
                <a:gd name="connsiteY204" fmla="*/ 4646 h 10000"/>
                <a:gd name="connsiteX205" fmla="*/ 9816 w 10000"/>
                <a:gd name="connsiteY205" fmla="*/ 4646 h 10000"/>
                <a:gd name="connsiteX206" fmla="*/ 9816 w 10000"/>
                <a:gd name="connsiteY206" fmla="*/ 4646 h 10000"/>
                <a:gd name="connsiteX207" fmla="*/ 9816 w 10000"/>
                <a:gd name="connsiteY207" fmla="*/ 4646 h 10000"/>
                <a:gd name="connsiteX208" fmla="*/ 9816 w 10000"/>
                <a:gd name="connsiteY208" fmla="*/ 4646 h 10000"/>
                <a:gd name="connsiteX209" fmla="*/ 9816 w 10000"/>
                <a:gd name="connsiteY209" fmla="*/ 4646 h 10000"/>
                <a:gd name="connsiteX210" fmla="*/ 9816 w 10000"/>
                <a:gd name="connsiteY210" fmla="*/ 4646 h 10000"/>
                <a:gd name="connsiteX211" fmla="*/ 9816 w 10000"/>
                <a:gd name="connsiteY211" fmla="*/ 4646 h 10000"/>
                <a:gd name="connsiteX212" fmla="*/ 9816 w 10000"/>
                <a:gd name="connsiteY212" fmla="*/ 4646 h 10000"/>
                <a:gd name="connsiteX213" fmla="*/ 9843 w 10000"/>
                <a:gd name="connsiteY213" fmla="*/ 4583 h 10000"/>
                <a:gd name="connsiteX214" fmla="*/ 9886 w 10000"/>
                <a:gd name="connsiteY214" fmla="*/ 4495 h 10000"/>
                <a:gd name="connsiteX215" fmla="*/ 9921 w 10000"/>
                <a:gd name="connsiteY215" fmla="*/ 4369 h 10000"/>
                <a:gd name="connsiteX216" fmla="*/ 9948 w 10000"/>
                <a:gd name="connsiteY216" fmla="*/ 4217 h 10000"/>
                <a:gd name="connsiteX217" fmla="*/ 9983 w 10000"/>
                <a:gd name="connsiteY217" fmla="*/ 4040 h 10000"/>
                <a:gd name="connsiteX218" fmla="*/ 10000 w 10000"/>
                <a:gd name="connsiteY218" fmla="*/ 3851 h 10000"/>
                <a:gd name="connsiteX219" fmla="*/ 10000 w 10000"/>
                <a:gd name="connsiteY219" fmla="*/ 3649 h 10000"/>
                <a:gd name="connsiteX220" fmla="*/ 10000 w 10000"/>
                <a:gd name="connsiteY220" fmla="*/ 3460 h 10000"/>
                <a:gd name="connsiteX221" fmla="*/ 9983 w 10000"/>
                <a:gd name="connsiteY221" fmla="*/ 3258 h 10000"/>
                <a:gd name="connsiteX222" fmla="*/ 9939 w 10000"/>
                <a:gd name="connsiteY222" fmla="*/ 3068 h 10000"/>
                <a:gd name="connsiteX223" fmla="*/ 9886 w 10000"/>
                <a:gd name="connsiteY223" fmla="*/ 2904 h 10000"/>
                <a:gd name="connsiteX224" fmla="*/ 9843 w 10000"/>
                <a:gd name="connsiteY224" fmla="*/ 2816 h 10000"/>
                <a:gd name="connsiteX225" fmla="*/ 9799 w 10000"/>
                <a:gd name="connsiteY225" fmla="*/ 2753 h 10000"/>
                <a:gd name="connsiteX226" fmla="*/ 9755 w 10000"/>
                <a:gd name="connsiteY226" fmla="*/ 2677 h 10000"/>
                <a:gd name="connsiteX227" fmla="*/ 9694 w 10000"/>
                <a:gd name="connsiteY227" fmla="*/ 2614 h 10000"/>
                <a:gd name="connsiteX228" fmla="*/ 9633 w 10000"/>
                <a:gd name="connsiteY228" fmla="*/ 2551 h 10000"/>
                <a:gd name="connsiteX229" fmla="*/ 9571 w 10000"/>
                <a:gd name="connsiteY229" fmla="*/ 2500 h 10000"/>
                <a:gd name="connsiteX230" fmla="*/ 9484 w 10000"/>
                <a:gd name="connsiteY230" fmla="*/ 2475 h 10000"/>
                <a:gd name="connsiteX231" fmla="*/ 9396 w 10000"/>
                <a:gd name="connsiteY231" fmla="*/ 2449 h 10000"/>
                <a:gd name="connsiteX232" fmla="*/ 9300 w 10000"/>
                <a:gd name="connsiteY232" fmla="*/ 2424 h 10000"/>
                <a:gd name="connsiteX233" fmla="*/ 9195 w 10000"/>
                <a:gd name="connsiteY233" fmla="*/ 2424 h 10000"/>
                <a:gd name="connsiteX234" fmla="*/ 9195 w 10000"/>
                <a:gd name="connsiteY234" fmla="*/ 2424 h 10000"/>
                <a:gd name="connsiteX235" fmla="*/ 9195 w 10000"/>
                <a:gd name="connsiteY235" fmla="*/ 2424 h 10000"/>
                <a:gd name="connsiteX236" fmla="*/ 9195 w 10000"/>
                <a:gd name="connsiteY236" fmla="*/ 2424 h 10000"/>
                <a:gd name="connsiteX237" fmla="*/ 9195 w 10000"/>
                <a:gd name="connsiteY237" fmla="*/ 2424 h 10000"/>
                <a:gd name="connsiteX238" fmla="*/ 9195 w 10000"/>
                <a:gd name="connsiteY238" fmla="*/ 2424 h 10000"/>
                <a:gd name="connsiteX239" fmla="*/ 9081 w 10000"/>
                <a:gd name="connsiteY239" fmla="*/ 2424 h 10000"/>
                <a:gd name="connsiteX240" fmla="*/ 8941 w 10000"/>
                <a:gd name="connsiteY240" fmla="*/ 2462 h 10000"/>
                <a:gd name="connsiteX241" fmla="*/ 8801 w 10000"/>
                <a:gd name="connsiteY241" fmla="*/ 2487 h 10000"/>
                <a:gd name="connsiteX242" fmla="*/ 8644 w 10000"/>
                <a:gd name="connsiteY242" fmla="*/ 2551 h 10000"/>
                <a:gd name="connsiteX243" fmla="*/ 8644 w 10000"/>
                <a:gd name="connsiteY243" fmla="*/ 2551 h 10000"/>
                <a:gd name="connsiteX244" fmla="*/ 8635 w 10000"/>
                <a:gd name="connsiteY244" fmla="*/ 2551 h 10000"/>
                <a:gd name="connsiteX245" fmla="*/ 8635 w 10000"/>
                <a:gd name="connsiteY245" fmla="*/ 2551 h 10000"/>
                <a:gd name="connsiteX246" fmla="*/ 8626 w 10000"/>
                <a:gd name="connsiteY246" fmla="*/ 2551 h 10000"/>
                <a:gd name="connsiteX247" fmla="*/ 8626 w 10000"/>
                <a:gd name="connsiteY247" fmla="*/ 2551 h 10000"/>
                <a:gd name="connsiteX248" fmla="*/ 8443 w 10000"/>
                <a:gd name="connsiteY248" fmla="*/ 2614 h 10000"/>
                <a:gd name="connsiteX249" fmla="*/ 8276 w 10000"/>
                <a:gd name="connsiteY249" fmla="*/ 2664 h 10000"/>
                <a:gd name="connsiteX250" fmla="*/ 8110 w 10000"/>
                <a:gd name="connsiteY250" fmla="*/ 2689 h 10000"/>
                <a:gd name="connsiteX251" fmla="*/ 7979 w 10000"/>
                <a:gd name="connsiteY251" fmla="*/ 2689 h 10000"/>
                <a:gd name="connsiteX252" fmla="*/ 7979 w 10000"/>
                <a:gd name="connsiteY252" fmla="*/ 2689 h 10000"/>
                <a:gd name="connsiteX253" fmla="*/ 7979 w 10000"/>
                <a:gd name="connsiteY253" fmla="*/ 2689 h 10000"/>
                <a:gd name="connsiteX254" fmla="*/ 7979 w 10000"/>
                <a:gd name="connsiteY254" fmla="*/ 2689 h 10000"/>
                <a:gd name="connsiteX255" fmla="*/ 7979 w 10000"/>
                <a:gd name="connsiteY255" fmla="*/ 2689 h 10000"/>
                <a:gd name="connsiteX256" fmla="*/ 7979 w 10000"/>
                <a:gd name="connsiteY256" fmla="*/ 2689 h 10000"/>
                <a:gd name="connsiteX257" fmla="*/ 7979 w 10000"/>
                <a:gd name="connsiteY257" fmla="*/ 2689 h 10000"/>
                <a:gd name="connsiteX258" fmla="*/ 7979 w 10000"/>
                <a:gd name="connsiteY258" fmla="*/ 2689 h 10000"/>
                <a:gd name="connsiteX259" fmla="*/ 7848 w 10000"/>
                <a:gd name="connsiteY259" fmla="*/ 2689 h 10000"/>
                <a:gd name="connsiteX260" fmla="*/ 7743 w 10000"/>
                <a:gd name="connsiteY260" fmla="*/ 2677 h 10000"/>
                <a:gd name="connsiteX261" fmla="*/ 7638 w 10000"/>
                <a:gd name="connsiteY261" fmla="*/ 2626 h 10000"/>
                <a:gd name="connsiteX262" fmla="*/ 7542 w 10000"/>
                <a:gd name="connsiteY262" fmla="*/ 2601 h 10000"/>
                <a:gd name="connsiteX263" fmla="*/ 7454 w 10000"/>
                <a:gd name="connsiteY263" fmla="*/ 2538 h 10000"/>
                <a:gd name="connsiteX264" fmla="*/ 7375 w 10000"/>
                <a:gd name="connsiteY264" fmla="*/ 2475 h 10000"/>
                <a:gd name="connsiteX265" fmla="*/ 7297 w 10000"/>
                <a:gd name="connsiteY265" fmla="*/ 2399 h 10000"/>
                <a:gd name="connsiteX266" fmla="*/ 7235 w 10000"/>
                <a:gd name="connsiteY266" fmla="*/ 2323 h 10000"/>
                <a:gd name="connsiteX267" fmla="*/ 7174 w 10000"/>
                <a:gd name="connsiteY267" fmla="*/ 2235 h 10000"/>
                <a:gd name="connsiteX268" fmla="*/ 7113 w 10000"/>
                <a:gd name="connsiteY268" fmla="*/ 2134 h 10000"/>
                <a:gd name="connsiteX269" fmla="*/ 7008 w 10000"/>
                <a:gd name="connsiteY269" fmla="*/ 1944 h 10000"/>
                <a:gd name="connsiteX270" fmla="*/ 6929 w 10000"/>
                <a:gd name="connsiteY270" fmla="*/ 1730 h 10000"/>
                <a:gd name="connsiteX271" fmla="*/ 6850 w 10000"/>
                <a:gd name="connsiteY271" fmla="*/ 1515 h 10000"/>
                <a:gd name="connsiteX272" fmla="*/ 6850 w 10000"/>
                <a:gd name="connsiteY272" fmla="*/ 1515 h 10000"/>
                <a:gd name="connsiteX273" fmla="*/ 6842 w 10000"/>
                <a:gd name="connsiteY273" fmla="*/ 1490 h 10000"/>
                <a:gd name="connsiteX274" fmla="*/ 6842 w 10000"/>
                <a:gd name="connsiteY274" fmla="*/ 1490 h 10000"/>
                <a:gd name="connsiteX275" fmla="*/ 6842 w 10000"/>
                <a:gd name="connsiteY275" fmla="*/ 1477 h 10000"/>
                <a:gd name="connsiteX276" fmla="*/ 6842 w 10000"/>
                <a:gd name="connsiteY276" fmla="*/ 1477 h 10000"/>
                <a:gd name="connsiteX277" fmla="*/ 6842 w 10000"/>
                <a:gd name="connsiteY277" fmla="*/ 1477 h 10000"/>
                <a:gd name="connsiteX278" fmla="*/ 6798 w 10000"/>
                <a:gd name="connsiteY278" fmla="*/ 1338 h 10000"/>
                <a:gd name="connsiteX279" fmla="*/ 6780 w 10000"/>
                <a:gd name="connsiteY279" fmla="*/ 1162 h 10000"/>
                <a:gd name="connsiteX280" fmla="*/ 6754 w 10000"/>
                <a:gd name="connsiteY280" fmla="*/ 947 h 10000"/>
                <a:gd name="connsiteX281" fmla="*/ 6754 w 10000"/>
                <a:gd name="connsiteY281" fmla="*/ 720 h 10000"/>
                <a:gd name="connsiteX282" fmla="*/ 6754 w 10000"/>
                <a:gd name="connsiteY282" fmla="*/ 720 h 10000"/>
                <a:gd name="connsiteX283" fmla="*/ 6763 w 10000"/>
                <a:gd name="connsiteY283" fmla="*/ 366 h 10000"/>
                <a:gd name="connsiteX284" fmla="*/ 6789 w 10000"/>
                <a:gd name="connsiteY284"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167 w 10000"/>
                <a:gd name="connsiteY58" fmla="*/ 6212 h 10000"/>
                <a:gd name="connsiteX59" fmla="*/ 3342 w 10000"/>
                <a:gd name="connsiteY59" fmla="*/ 6162 h 10000"/>
                <a:gd name="connsiteX60" fmla="*/ 3473 w 10000"/>
                <a:gd name="connsiteY60" fmla="*/ 6136 h 10000"/>
                <a:gd name="connsiteX61" fmla="*/ 3613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736 w 10000"/>
                <a:gd name="connsiteY68" fmla="*/ 6124 h 10000"/>
                <a:gd name="connsiteX69" fmla="*/ 3841 w 10000"/>
                <a:gd name="connsiteY69" fmla="*/ 6124 h 10000"/>
                <a:gd name="connsiteX70" fmla="*/ 3937 w 10000"/>
                <a:gd name="connsiteY70" fmla="*/ 6136 h 10000"/>
                <a:gd name="connsiteX71" fmla="*/ 4016 w 10000"/>
                <a:gd name="connsiteY71" fmla="*/ 6187 h 10000"/>
                <a:gd name="connsiteX72" fmla="*/ 4086 w 10000"/>
                <a:gd name="connsiteY72" fmla="*/ 6225 h 10000"/>
                <a:gd name="connsiteX73" fmla="*/ 4147 w 10000"/>
                <a:gd name="connsiteY73" fmla="*/ 6275 h 10000"/>
                <a:gd name="connsiteX74" fmla="*/ 4191 w 10000"/>
                <a:gd name="connsiteY74" fmla="*/ 6351 h 10000"/>
                <a:gd name="connsiteX75" fmla="*/ 4217 w 10000"/>
                <a:gd name="connsiteY75" fmla="*/ 6427 h 10000"/>
                <a:gd name="connsiteX76" fmla="*/ 4252 w 10000"/>
                <a:gd name="connsiteY76" fmla="*/ 6515 h 10000"/>
                <a:gd name="connsiteX77" fmla="*/ 4261 w 10000"/>
                <a:gd name="connsiteY77" fmla="*/ 6616 h 10000"/>
                <a:gd name="connsiteX78" fmla="*/ 4269 w 10000"/>
                <a:gd name="connsiteY78" fmla="*/ 6717 h 10000"/>
                <a:gd name="connsiteX79" fmla="*/ 4269 w 10000"/>
                <a:gd name="connsiteY79" fmla="*/ 6843 h 10000"/>
                <a:gd name="connsiteX80" fmla="*/ 4261 w 10000"/>
                <a:gd name="connsiteY80" fmla="*/ 6957 h 10000"/>
                <a:gd name="connsiteX81" fmla="*/ 4217 w 10000"/>
                <a:gd name="connsiteY81" fmla="*/ 7235 h 10000"/>
                <a:gd name="connsiteX82" fmla="*/ 4164 w 10000"/>
                <a:gd name="connsiteY82" fmla="*/ 7551 h 10000"/>
                <a:gd name="connsiteX83" fmla="*/ 4164 w 10000"/>
                <a:gd name="connsiteY83" fmla="*/ 7551 h 10000"/>
                <a:gd name="connsiteX84" fmla="*/ 4156 w 10000"/>
                <a:gd name="connsiteY84" fmla="*/ 7551 h 10000"/>
                <a:gd name="connsiteX85" fmla="*/ 4156 w 10000"/>
                <a:gd name="connsiteY85" fmla="*/ 7551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63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76 h 10000"/>
                <a:gd name="connsiteX94" fmla="*/ 4156 w 10000"/>
                <a:gd name="connsiteY94" fmla="*/ 7588 h 10000"/>
                <a:gd name="connsiteX95" fmla="*/ 4156 w 10000"/>
                <a:gd name="connsiteY95" fmla="*/ 7588 h 10000"/>
                <a:gd name="connsiteX96" fmla="*/ 4156 w 10000"/>
                <a:gd name="connsiteY96" fmla="*/ 7588 h 10000"/>
                <a:gd name="connsiteX97" fmla="*/ 4156 w 10000"/>
                <a:gd name="connsiteY97" fmla="*/ 7588 h 10000"/>
                <a:gd name="connsiteX98" fmla="*/ 4147 w 10000"/>
                <a:gd name="connsiteY98" fmla="*/ 7601 h 10000"/>
                <a:gd name="connsiteX99" fmla="*/ 4147 w 10000"/>
                <a:gd name="connsiteY99" fmla="*/ 7601 h 10000"/>
                <a:gd name="connsiteX100" fmla="*/ 4147 w 10000"/>
                <a:gd name="connsiteY100" fmla="*/ 7601 h 10000"/>
                <a:gd name="connsiteX101" fmla="*/ 4147 w 10000"/>
                <a:gd name="connsiteY101" fmla="*/ 7601 h 10000"/>
                <a:gd name="connsiteX102" fmla="*/ 4147 w 10000"/>
                <a:gd name="connsiteY102" fmla="*/ 7601 h 10000"/>
                <a:gd name="connsiteX103" fmla="*/ 4147 w 10000"/>
                <a:gd name="connsiteY103" fmla="*/ 7601 h 10000"/>
                <a:gd name="connsiteX104" fmla="*/ 4103 w 10000"/>
                <a:gd name="connsiteY104" fmla="*/ 7803 h 10000"/>
                <a:gd name="connsiteX105" fmla="*/ 4068 w 10000"/>
                <a:gd name="connsiteY105" fmla="*/ 8005 h 10000"/>
                <a:gd name="connsiteX106" fmla="*/ 4051 w 10000"/>
                <a:gd name="connsiteY106" fmla="*/ 8207 h 10000"/>
                <a:gd name="connsiteX107" fmla="*/ 4024 w 10000"/>
                <a:gd name="connsiteY107" fmla="*/ 8422 h 10000"/>
                <a:gd name="connsiteX108" fmla="*/ 4016 w 10000"/>
                <a:gd name="connsiteY108" fmla="*/ 8611 h 10000"/>
                <a:gd name="connsiteX109" fmla="*/ 4016 w 10000"/>
                <a:gd name="connsiteY109" fmla="*/ 8813 h 10000"/>
                <a:gd name="connsiteX110" fmla="*/ 4024 w 10000"/>
                <a:gd name="connsiteY110" fmla="*/ 9003 h 10000"/>
                <a:gd name="connsiteX111" fmla="*/ 4051 w 10000"/>
                <a:gd name="connsiteY111" fmla="*/ 9179 h 10000"/>
                <a:gd name="connsiteX112" fmla="*/ 4086 w 10000"/>
                <a:gd name="connsiteY112" fmla="*/ 9356 h 10000"/>
                <a:gd name="connsiteX113" fmla="*/ 4121 w 10000"/>
                <a:gd name="connsiteY113" fmla="*/ 9508 h 10000"/>
                <a:gd name="connsiteX114" fmla="*/ 4191 w 10000"/>
                <a:gd name="connsiteY114" fmla="*/ 9646 h 10000"/>
                <a:gd name="connsiteX115" fmla="*/ 4269 w 10000"/>
                <a:gd name="connsiteY115" fmla="*/ 9760 h 10000"/>
                <a:gd name="connsiteX116" fmla="*/ 4366 w 10000"/>
                <a:gd name="connsiteY116" fmla="*/ 9861 h 10000"/>
                <a:gd name="connsiteX117" fmla="*/ 4471 w 10000"/>
                <a:gd name="connsiteY117" fmla="*/ 9937 h 10000"/>
                <a:gd name="connsiteX118" fmla="*/ 4611 w 10000"/>
                <a:gd name="connsiteY118" fmla="*/ 9975 h 10000"/>
                <a:gd name="connsiteX119" fmla="*/ 4759 w 10000"/>
                <a:gd name="connsiteY119" fmla="*/ 10000 h 10000"/>
                <a:gd name="connsiteX120" fmla="*/ 4759 w 10000"/>
                <a:gd name="connsiteY120" fmla="*/ 10000 h 10000"/>
                <a:gd name="connsiteX121" fmla="*/ 4759 w 10000"/>
                <a:gd name="connsiteY121" fmla="*/ 10000 h 10000"/>
                <a:gd name="connsiteX122" fmla="*/ 4759 w 10000"/>
                <a:gd name="connsiteY122" fmla="*/ 10000 h 10000"/>
                <a:gd name="connsiteX123" fmla="*/ 4759 w 10000"/>
                <a:gd name="connsiteY123" fmla="*/ 10000 h 10000"/>
                <a:gd name="connsiteX124" fmla="*/ 4821 w 10000"/>
                <a:gd name="connsiteY124" fmla="*/ 10000 h 10000"/>
                <a:gd name="connsiteX125" fmla="*/ 4821 w 10000"/>
                <a:gd name="connsiteY125" fmla="*/ 10000 h 10000"/>
                <a:gd name="connsiteX126" fmla="*/ 5136 w 10000"/>
                <a:gd name="connsiteY126" fmla="*/ 9962 h 10000"/>
                <a:gd name="connsiteX127" fmla="*/ 5468 w 10000"/>
                <a:gd name="connsiteY127" fmla="*/ 9924 h 10000"/>
                <a:gd name="connsiteX128" fmla="*/ 6203 w 10000"/>
                <a:gd name="connsiteY128" fmla="*/ 9798 h 10000"/>
                <a:gd name="connsiteX129" fmla="*/ 6982 w 10000"/>
                <a:gd name="connsiteY129" fmla="*/ 9672 h 10000"/>
                <a:gd name="connsiteX130" fmla="*/ 7358 w 10000"/>
                <a:gd name="connsiteY130" fmla="*/ 9621 h 10000"/>
                <a:gd name="connsiteX131" fmla="*/ 7734 w 10000"/>
                <a:gd name="connsiteY131" fmla="*/ 9583 h 10000"/>
                <a:gd name="connsiteX132" fmla="*/ 7734 w 10000"/>
                <a:gd name="connsiteY132" fmla="*/ 9583 h 10000"/>
                <a:gd name="connsiteX133" fmla="*/ 7725 w 10000"/>
                <a:gd name="connsiteY133" fmla="*/ 9508 h 10000"/>
                <a:gd name="connsiteX134" fmla="*/ 7725 w 10000"/>
                <a:gd name="connsiteY134" fmla="*/ 9508 h 10000"/>
                <a:gd name="connsiteX135" fmla="*/ 7725 w 10000"/>
                <a:gd name="connsiteY135" fmla="*/ 9508 h 10000"/>
                <a:gd name="connsiteX136" fmla="*/ 7725 w 10000"/>
                <a:gd name="connsiteY136" fmla="*/ 9508 h 10000"/>
                <a:gd name="connsiteX137" fmla="*/ 7725 w 10000"/>
                <a:gd name="connsiteY137" fmla="*/ 9508 h 10000"/>
                <a:gd name="connsiteX138" fmla="*/ 7699 w 10000"/>
                <a:gd name="connsiteY138" fmla="*/ 9407 h 10000"/>
                <a:gd name="connsiteX139" fmla="*/ 7699 w 10000"/>
                <a:gd name="connsiteY139" fmla="*/ 9407 h 10000"/>
                <a:gd name="connsiteX140" fmla="*/ 7699 w 10000"/>
                <a:gd name="connsiteY140" fmla="*/ 9381 h 10000"/>
                <a:gd name="connsiteX141" fmla="*/ 7699 w 10000"/>
                <a:gd name="connsiteY141" fmla="*/ 9381 h 10000"/>
                <a:gd name="connsiteX142" fmla="*/ 7577 w 10000"/>
                <a:gd name="connsiteY142" fmla="*/ 8649 h 10000"/>
                <a:gd name="connsiteX143" fmla="*/ 7463 w 10000"/>
                <a:gd name="connsiteY143" fmla="*/ 7967 h 10000"/>
                <a:gd name="connsiteX144" fmla="*/ 7393 w 10000"/>
                <a:gd name="connsiteY144" fmla="*/ 7361 h 10000"/>
                <a:gd name="connsiteX145" fmla="*/ 7332 w 10000"/>
                <a:gd name="connsiteY145" fmla="*/ 6806 h 10000"/>
                <a:gd name="connsiteX146" fmla="*/ 7288 w 10000"/>
                <a:gd name="connsiteY146" fmla="*/ 6313 h 10000"/>
                <a:gd name="connsiteX147" fmla="*/ 7262 w 10000"/>
                <a:gd name="connsiteY147" fmla="*/ 5871 h 10000"/>
                <a:gd name="connsiteX148" fmla="*/ 7253 w 10000"/>
                <a:gd name="connsiteY148" fmla="*/ 5480 h 10000"/>
                <a:gd name="connsiteX149" fmla="*/ 7279 w 10000"/>
                <a:gd name="connsiteY149" fmla="*/ 5139 h 10000"/>
                <a:gd name="connsiteX150" fmla="*/ 7297 w 10000"/>
                <a:gd name="connsiteY150" fmla="*/ 4836 h 10000"/>
                <a:gd name="connsiteX151" fmla="*/ 7340 w 10000"/>
                <a:gd name="connsiteY151" fmla="*/ 4583 h 10000"/>
                <a:gd name="connsiteX152" fmla="*/ 7402 w 10000"/>
                <a:gd name="connsiteY152" fmla="*/ 4394 h 10000"/>
                <a:gd name="connsiteX153" fmla="*/ 7437 w 10000"/>
                <a:gd name="connsiteY153" fmla="*/ 4293 h 10000"/>
                <a:gd name="connsiteX154" fmla="*/ 7463 w 10000"/>
                <a:gd name="connsiteY154" fmla="*/ 4217 h 10000"/>
                <a:gd name="connsiteX155" fmla="*/ 7507 w 10000"/>
                <a:gd name="connsiteY155" fmla="*/ 4154 h 10000"/>
                <a:gd name="connsiteX156" fmla="*/ 7550 w 10000"/>
                <a:gd name="connsiteY156" fmla="*/ 4104 h 10000"/>
                <a:gd name="connsiteX157" fmla="*/ 7594 w 10000"/>
                <a:gd name="connsiteY157" fmla="*/ 4053 h 10000"/>
                <a:gd name="connsiteX158" fmla="*/ 7647 w 10000"/>
                <a:gd name="connsiteY158" fmla="*/ 4003 h 10000"/>
                <a:gd name="connsiteX159" fmla="*/ 7699 w 10000"/>
                <a:gd name="connsiteY159" fmla="*/ 3990 h 10000"/>
                <a:gd name="connsiteX160" fmla="*/ 7752 w 10000"/>
                <a:gd name="connsiteY160" fmla="*/ 3965 h 10000"/>
                <a:gd name="connsiteX161" fmla="*/ 7857 w 10000"/>
                <a:gd name="connsiteY161" fmla="*/ 3939 h 10000"/>
                <a:gd name="connsiteX162" fmla="*/ 7857 w 10000"/>
                <a:gd name="connsiteY162" fmla="*/ 3939 h 10000"/>
                <a:gd name="connsiteX163" fmla="*/ 7857 w 10000"/>
                <a:gd name="connsiteY163" fmla="*/ 3939 h 10000"/>
                <a:gd name="connsiteX164" fmla="*/ 7857 w 10000"/>
                <a:gd name="connsiteY164" fmla="*/ 3939 h 10000"/>
                <a:gd name="connsiteX165" fmla="*/ 7857 w 10000"/>
                <a:gd name="connsiteY165" fmla="*/ 3939 h 10000"/>
                <a:gd name="connsiteX166" fmla="*/ 7857 w 10000"/>
                <a:gd name="connsiteY166" fmla="*/ 3939 h 10000"/>
                <a:gd name="connsiteX167" fmla="*/ 7857 w 10000"/>
                <a:gd name="connsiteY167" fmla="*/ 3939 h 10000"/>
                <a:gd name="connsiteX168" fmla="*/ 7857 w 10000"/>
                <a:gd name="connsiteY168" fmla="*/ 3939 h 10000"/>
                <a:gd name="connsiteX169" fmla="*/ 7927 w 10000"/>
                <a:gd name="connsiteY169" fmla="*/ 3939 h 10000"/>
                <a:gd name="connsiteX170" fmla="*/ 7997 w 10000"/>
                <a:gd name="connsiteY170" fmla="*/ 3965 h 10000"/>
                <a:gd name="connsiteX171" fmla="*/ 8136 w 10000"/>
                <a:gd name="connsiteY171" fmla="*/ 4028 h 10000"/>
                <a:gd name="connsiteX172" fmla="*/ 8294 w 10000"/>
                <a:gd name="connsiteY172" fmla="*/ 4116 h 10000"/>
                <a:gd name="connsiteX173" fmla="*/ 8443 w 10000"/>
                <a:gd name="connsiteY173" fmla="*/ 4242 h 10000"/>
                <a:gd name="connsiteX174" fmla="*/ 8443 w 10000"/>
                <a:gd name="connsiteY174" fmla="*/ 4242 h 10000"/>
                <a:gd name="connsiteX175" fmla="*/ 8451 w 10000"/>
                <a:gd name="connsiteY175" fmla="*/ 4242 h 10000"/>
                <a:gd name="connsiteX176" fmla="*/ 8451 w 10000"/>
                <a:gd name="connsiteY176" fmla="*/ 4242 h 10000"/>
                <a:gd name="connsiteX177" fmla="*/ 8836 w 10000"/>
                <a:gd name="connsiteY177" fmla="*/ 4545 h 10000"/>
                <a:gd name="connsiteX178" fmla="*/ 8976 w 10000"/>
                <a:gd name="connsiteY178" fmla="*/ 4646 h 10000"/>
                <a:gd name="connsiteX179" fmla="*/ 9099 w 10000"/>
                <a:gd name="connsiteY179" fmla="*/ 4722 h 10000"/>
                <a:gd name="connsiteX180" fmla="*/ 9204 w 10000"/>
                <a:gd name="connsiteY180" fmla="*/ 4785 h 10000"/>
                <a:gd name="connsiteX181" fmla="*/ 9300 w 10000"/>
                <a:gd name="connsiteY181" fmla="*/ 4823 h 10000"/>
                <a:gd name="connsiteX182" fmla="*/ 9388 w 10000"/>
                <a:gd name="connsiteY182" fmla="*/ 4848 h 10000"/>
                <a:gd name="connsiteX183" fmla="*/ 9466 w 10000"/>
                <a:gd name="connsiteY183" fmla="*/ 4848 h 10000"/>
                <a:gd name="connsiteX184" fmla="*/ 9466 w 10000"/>
                <a:gd name="connsiteY184" fmla="*/ 4848 h 10000"/>
                <a:gd name="connsiteX185" fmla="*/ 9484 w 10000"/>
                <a:gd name="connsiteY185" fmla="*/ 4848 h 10000"/>
                <a:gd name="connsiteX186" fmla="*/ 9484 w 10000"/>
                <a:gd name="connsiteY186" fmla="*/ 4848 h 10000"/>
                <a:gd name="connsiteX187" fmla="*/ 9484 w 10000"/>
                <a:gd name="connsiteY187" fmla="*/ 4848 h 10000"/>
                <a:gd name="connsiteX188" fmla="*/ 9484 w 10000"/>
                <a:gd name="connsiteY188" fmla="*/ 4848 h 10000"/>
                <a:gd name="connsiteX189" fmla="*/ 9580 w 10000"/>
                <a:gd name="connsiteY189" fmla="*/ 4836 h 10000"/>
                <a:gd name="connsiteX190" fmla="*/ 9668 w 10000"/>
                <a:gd name="connsiteY190" fmla="*/ 4798 h 10000"/>
                <a:gd name="connsiteX191" fmla="*/ 9738 w 10000"/>
                <a:gd name="connsiteY191" fmla="*/ 4747 h 10000"/>
                <a:gd name="connsiteX192" fmla="*/ 9799 w 10000"/>
                <a:gd name="connsiteY192" fmla="*/ 4659 h 10000"/>
                <a:gd name="connsiteX193" fmla="*/ 9799 w 10000"/>
                <a:gd name="connsiteY193" fmla="*/ 4659 h 10000"/>
                <a:gd name="connsiteX194" fmla="*/ 9799 w 10000"/>
                <a:gd name="connsiteY194" fmla="*/ 4659 h 10000"/>
                <a:gd name="connsiteX195" fmla="*/ 9799 w 10000"/>
                <a:gd name="connsiteY195" fmla="*/ 4659 h 10000"/>
                <a:gd name="connsiteX196" fmla="*/ 9799 w 10000"/>
                <a:gd name="connsiteY196" fmla="*/ 4659 h 10000"/>
                <a:gd name="connsiteX197" fmla="*/ 9799 w 10000"/>
                <a:gd name="connsiteY197" fmla="*/ 4659 h 10000"/>
                <a:gd name="connsiteX198" fmla="*/ 9816 w 10000"/>
                <a:gd name="connsiteY198" fmla="*/ 4659 h 10000"/>
                <a:gd name="connsiteX199" fmla="*/ 9816 w 10000"/>
                <a:gd name="connsiteY199" fmla="*/ 4659 h 10000"/>
                <a:gd name="connsiteX200" fmla="*/ 9816 w 10000"/>
                <a:gd name="connsiteY200" fmla="*/ 4659 h 10000"/>
                <a:gd name="connsiteX201" fmla="*/ 9816 w 10000"/>
                <a:gd name="connsiteY201" fmla="*/ 4659 h 10000"/>
                <a:gd name="connsiteX202" fmla="*/ 9816 w 10000"/>
                <a:gd name="connsiteY202" fmla="*/ 4646 h 10000"/>
                <a:gd name="connsiteX203" fmla="*/ 9816 w 10000"/>
                <a:gd name="connsiteY203" fmla="*/ 4646 h 10000"/>
                <a:gd name="connsiteX204" fmla="*/ 9816 w 10000"/>
                <a:gd name="connsiteY204" fmla="*/ 4646 h 10000"/>
                <a:gd name="connsiteX205" fmla="*/ 9816 w 10000"/>
                <a:gd name="connsiteY205" fmla="*/ 4646 h 10000"/>
                <a:gd name="connsiteX206" fmla="*/ 9816 w 10000"/>
                <a:gd name="connsiteY206" fmla="*/ 4646 h 10000"/>
                <a:gd name="connsiteX207" fmla="*/ 9816 w 10000"/>
                <a:gd name="connsiteY207" fmla="*/ 4646 h 10000"/>
                <a:gd name="connsiteX208" fmla="*/ 9816 w 10000"/>
                <a:gd name="connsiteY208" fmla="*/ 4646 h 10000"/>
                <a:gd name="connsiteX209" fmla="*/ 9816 w 10000"/>
                <a:gd name="connsiteY209" fmla="*/ 4646 h 10000"/>
                <a:gd name="connsiteX210" fmla="*/ 9816 w 10000"/>
                <a:gd name="connsiteY210" fmla="*/ 4646 h 10000"/>
                <a:gd name="connsiteX211" fmla="*/ 9816 w 10000"/>
                <a:gd name="connsiteY211" fmla="*/ 4646 h 10000"/>
                <a:gd name="connsiteX212" fmla="*/ 9843 w 10000"/>
                <a:gd name="connsiteY212" fmla="*/ 4583 h 10000"/>
                <a:gd name="connsiteX213" fmla="*/ 9886 w 10000"/>
                <a:gd name="connsiteY213" fmla="*/ 4495 h 10000"/>
                <a:gd name="connsiteX214" fmla="*/ 9921 w 10000"/>
                <a:gd name="connsiteY214" fmla="*/ 4369 h 10000"/>
                <a:gd name="connsiteX215" fmla="*/ 9948 w 10000"/>
                <a:gd name="connsiteY215" fmla="*/ 4217 h 10000"/>
                <a:gd name="connsiteX216" fmla="*/ 9983 w 10000"/>
                <a:gd name="connsiteY216" fmla="*/ 4040 h 10000"/>
                <a:gd name="connsiteX217" fmla="*/ 10000 w 10000"/>
                <a:gd name="connsiteY217" fmla="*/ 3851 h 10000"/>
                <a:gd name="connsiteX218" fmla="*/ 10000 w 10000"/>
                <a:gd name="connsiteY218" fmla="*/ 3649 h 10000"/>
                <a:gd name="connsiteX219" fmla="*/ 10000 w 10000"/>
                <a:gd name="connsiteY219" fmla="*/ 3460 h 10000"/>
                <a:gd name="connsiteX220" fmla="*/ 9983 w 10000"/>
                <a:gd name="connsiteY220" fmla="*/ 3258 h 10000"/>
                <a:gd name="connsiteX221" fmla="*/ 9939 w 10000"/>
                <a:gd name="connsiteY221" fmla="*/ 3068 h 10000"/>
                <a:gd name="connsiteX222" fmla="*/ 9886 w 10000"/>
                <a:gd name="connsiteY222" fmla="*/ 2904 h 10000"/>
                <a:gd name="connsiteX223" fmla="*/ 9843 w 10000"/>
                <a:gd name="connsiteY223" fmla="*/ 2816 h 10000"/>
                <a:gd name="connsiteX224" fmla="*/ 9799 w 10000"/>
                <a:gd name="connsiteY224" fmla="*/ 2753 h 10000"/>
                <a:gd name="connsiteX225" fmla="*/ 9755 w 10000"/>
                <a:gd name="connsiteY225" fmla="*/ 2677 h 10000"/>
                <a:gd name="connsiteX226" fmla="*/ 9694 w 10000"/>
                <a:gd name="connsiteY226" fmla="*/ 2614 h 10000"/>
                <a:gd name="connsiteX227" fmla="*/ 9633 w 10000"/>
                <a:gd name="connsiteY227" fmla="*/ 2551 h 10000"/>
                <a:gd name="connsiteX228" fmla="*/ 9571 w 10000"/>
                <a:gd name="connsiteY228" fmla="*/ 2500 h 10000"/>
                <a:gd name="connsiteX229" fmla="*/ 9484 w 10000"/>
                <a:gd name="connsiteY229" fmla="*/ 2475 h 10000"/>
                <a:gd name="connsiteX230" fmla="*/ 9396 w 10000"/>
                <a:gd name="connsiteY230" fmla="*/ 2449 h 10000"/>
                <a:gd name="connsiteX231" fmla="*/ 9300 w 10000"/>
                <a:gd name="connsiteY231" fmla="*/ 2424 h 10000"/>
                <a:gd name="connsiteX232" fmla="*/ 9195 w 10000"/>
                <a:gd name="connsiteY232" fmla="*/ 2424 h 10000"/>
                <a:gd name="connsiteX233" fmla="*/ 9195 w 10000"/>
                <a:gd name="connsiteY233" fmla="*/ 2424 h 10000"/>
                <a:gd name="connsiteX234" fmla="*/ 9195 w 10000"/>
                <a:gd name="connsiteY234" fmla="*/ 2424 h 10000"/>
                <a:gd name="connsiteX235" fmla="*/ 9195 w 10000"/>
                <a:gd name="connsiteY235" fmla="*/ 2424 h 10000"/>
                <a:gd name="connsiteX236" fmla="*/ 9195 w 10000"/>
                <a:gd name="connsiteY236" fmla="*/ 2424 h 10000"/>
                <a:gd name="connsiteX237" fmla="*/ 9195 w 10000"/>
                <a:gd name="connsiteY237" fmla="*/ 2424 h 10000"/>
                <a:gd name="connsiteX238" fmla="*/ 9081 w 10000"/>
                <a:gd name="connsiteY238" fmla="*/ 2424 h 10000"/>
                <a:gd name="connsiteX239" fmla="*/ 8941 w 10000"/>
                <a:gd name="connsiteY239" fmla="*/ 2462 h 10000"/>
                <a:gd name="connsiteX240" fmla="*/ 8801 w 10000"/>
                <a:gd name="connsiteY240" fmla="*/ 2487 h 10000"/>
                <a:gd name="connsiteX241" fmla="*/ 8644 w 10000"/>
                <a:gd name="connsiteY241" fmla="*/ 2551 h 10000"/>
                <a:gd name="connsiteX242" fmla="*/ 8644 w 10000"/>
                <a:gd name="connsiteY242" fmla="*/ 2551 h 10000"/>
                <a:gd name="connsiteX243" fmla="*/ 8635 w 10000"/>
                <a:gd name="connsiteY243" fmla="*/ 2551 h 10000"/>
                <a:gd name="connsiteX244" fmla="*/ 8635 w 10000"/>
                <a:gd name="connsiteY244" fmla="*/ 2551 h 10000"/>
                <a:gd name="connsiteX245" fmla="*/ 8626 w 10000"/>
                <a:gd name="connsiteY245" fmla="*/ 2551 h 10000"/>
                <a:gd name="connsiteX246" fmla="*/ 8626 w 10000"/>
                <a:gd name="connsiteY246" fmla="*/ 2551 h 10000"/>
                <a:gd name="connsiteX247" fmla="*/ 8443 w 10000"/>
                <a:gd name="connsiteY247" fmla="*/ 2614 h 10000"/>
                <a:gd name="connsiteX248" fmla="*/ 8276 w 10000"/>
                <a:gd name="connsiteY248" fmla="*/ 2664 h 10000"/>
                <a:gd name="connsiteX249" fmla="*/ 8110 w 10000"/>
                <a:gd name="connsiteY249" fmla="*/ 2689 h 10000"/>
                <a:gd name="connsiteX250" fmla="*/ 7979 w 10000"/>
                <a:gd name="connsiteY250" fmla="*/ 2689 h 10000"/>
                <a:gd name="connsiteX251" fmla="*/ 7979 w 10000"/>
                <a:gd name="connsiteY251" fmla="*/ 2689 h 10000"/>
                <a:gd name="connsiteX252" fmla="*/ 7979 w 10000"/>
                <a:gd name="connsiteY252" fmla="*/ 2689 h 10000"/>
                <a:gd name="connsiteX253" fmla="*/ 7979 w 10000"/>
                <a:gd name="connsiteY253" fmla="*/ 2689 h 10000"/>
                <a:gd name="connsiteX254" fmla="*/ 7979 w 10000"/>
                <a:gd name="connsiteY254" fmla="*/ 2689 h 10000"/>
                <a:gd name="connsiteX255" fmla="*/ 7979 w 10000"/>
                <a:gd name="connsiteY255" fmla="*/ 2689 h 10000"/>
                <a:gd name="connsiteX256" fmla="*/ 7979 w 10000"/>
                <a:gd name="connsiteY256" fmla="*/ 2689 h 10000"/>
                <a:gd name="connsiteX257" fmla="*/ 7979 w 10000"/>
                <a:gd name="connsiteY257" fmla="*/ 2689 h 10000"/>
                <a:gd name="connsiteX258" fmla="*/ 7848 w 10000"/>
                <a:gd name="connsiteY258" fmla="*/ 2689 h 10000"/>
                <a:gd name="connsiteX259" fmla="*/ 7743 w 10000"/>
                <a:gd name="connsiteY259" fmla="*/ 2677 h 10000"/>
                <a:gd name="connsiteX260" fmla="*/ 7638 w 10000"/>
                <a:gd name="connsiteY260" fmla="*/ 2626 h 10000"/>
                <a:gd name="connsiteX261" fmla="*/ 7542 w 10000"/>
                <a:gd name="connsiteY261" fmla="*/ 2601 h 10000"/>
                <a:gd name="connsiteX262" fmla="*/ 7454 w 10000"/>
                <a:gd name="connsiteY262" fmla="*/ 2538 h 10000"/>
                <a:gd name="connsiteX263" fmla="*/ 7375 w 10000"/>
                <a:gd name="connsiteY263" fmla="*/ 2475 h 10000"/>
                <a:gd name="connsiteX264" fmla="*/ 7297 w 10000"/>
                <a:gd name="connsiteY264" fmla="*/ 2399 h 10000"/>
                <a:gd name="connsiteX265" fmla="*/ 7235 w 10000"/>
                <a:gd name="connsiteY265" fmla="*/ 2323 h 10000"/>
                <a:gd name="connsiteX266" fmla="*/ 7174 w 10000"/>
                <a:gd name="connsiteY266" fmla="*/ 2235 h 10000"/>
                <a:gd name="connsiteX267" fmla="*/ 7113 w 10000"/>
                <a:gd name="connsiteY267" fmla="*/ 2134 h 10000"/>
                <a:gd name="connsiteX268" fmla="*/ 7008 w 10000"/>
                <a:gd name="connsiteY268" fmla="*/ 1944 h 10000"/>
                <a:gd name="connsiteX269" fmla="*/ 6929 w 10000"/>
                <a:gd name="connsiteY269" fmla="*/ 1730 h 10000"/>
                <a:gd name="connsiteX270" fmla="*/ 6850 w 10000"/>
                <a:gd name="connsiteY270" fmla="*/ 1515 h 10000"/>
                <a:gd name="connsiteX271" fmla="*/ 6850 w 10000"/>
                <a:gd name="connsiteY271" fmla="*/ 1515 h 10000"/>
                <a:gd name="connsiteX272" fmla="*/ 6842 w 10000"/>
                <a:gd name="connsiteY272" fmla="*/ 1490 h 10000"/>
                <a:gd name="connsiteX273" fmla="*/ 6842 w 10000"/>
                <a:gd name="connsiteY273" fmla="*/ 1490 h 10000"/>
                <a:gd name="connsiteX274" fmla="*/ 6842 w 10000"/>
                <a:gd name="connsiteY274" fmla="*/ 1477 h 10000"/>
                <a:gd name="connsiteX275" fmla="*/ 6842 w 10000"/>
                <a:gd name="connsiteY275" fmla="*/ 1477 h 10000"/>
                <a:gd name="connsiteX276" fmla="*/ 6842 w 10000"/>
                <a:gd name="connsiteY276" fmla="*/ 1477 h 10000"/>
                <a:gd name="connsiteX277" fmla="*/ 6798 w 10000"/>
                <a:gd name="connsiteY277" fmla="*/ 1338 h 10000"/>
                <a:gd name="connsiteX278" fmla="*/ 6780 w 10000"/>
                <a:gd name="connsiteY278" fmla="*/ 1162 h 10000"/>
                <a:gd name="connsiteX279" fmla="*/ 6754 w 10000"/>
                <a:gd name="connsiteY279" fmla="*/ 947 h 10000"/>
                <a:gd name="connsiteX280" fmla="*/ 6754 w 10000"/>
                <a:gd name="connsiteY280" fmla="*/ 720 h 10000"/>
                <a:gd name="connsiteX281" fmla="*/ 6754 w 10000"/>
                <a:gd name="connsiteY281" fmla="*/ 720 h 10000"/>
                <a:gd name="connsiteX282" fmla="*/ 6763 w 10000"/>
                <a:gd name="connsiteY282" fmla="*/ 366 h 10000"/>
                <a:gd name="connsiteX283" fmla="*/ 6789 w 10000"/>
                <a:gd name="connsiteY283"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88 h 10000"/>
                <a:gd name="connsiteX94" fmla="*/ 4156 w 10000"/>
                <a:gd name="connsiteY94" fmla="*/ 7588 h 10000"/>
                <a:gd name="connsiteX95" fmla="*/ 4156 w 10000"/>
                <a:gd name="connsiteY95" fmla="*/ 7588 h 10000"/>
                <a:gd name="connsiteX96" fmla="*/ 4156 w 10000"/>
                <a:gd name="connsiteY96" fmla="*/ 7588 h 10000"/>
                <a:gd name="connsiteX97" fmla="*/ 4147 w 10000"/>
                <a:gd name="connsiteY97" fmla="*/ 7601 h 10000"/>
                <a:gd name="connsiteX98" fmla="*/ 4147 w 10000"/>
                <a:gd name="connsiteY98" fmla="*/ 7601 h 10000"/>
                <a:gd name="connsiteX99" fmla="*/ 4147 w 10000"/>
                <a:gd name="connsiteY99" fmla="*/ 7601 h 10000"/>
                <a:gd name="connsiteX100" fmla="*/ 4147 w 10000"/>
                <a:gd name="connsiteY100" fmla="*/ 7601 h 10000"/>
                <a:gd name="connsiteX101" fmla="*/ 4147 w 10000"/>
                <a:gd name="connsiteY101" fmla="*/ 7601 h 10000"/>
                <a:gd name="connsiteX102" fmla="*/ 4147 w 10000"/>
                <a:gd name="connsiteY102" fmla="*/ 7601 h 10000"/>
                <a:gd name="connsiteX103" fmla="*/ 4103 w 10000"/>
                <a:gd name="connsiteY103" fmla="*/ 7803 h 10000"/>
                <a:gd name="connsiteX104" fmla="*/ 4068 w 10000"/>
                <a:gd name="connsiteY104" fmla="*/ 8005 h 10000"/>
                <a:gd name="connsiteX105" fmla="*/ 4051 w 10000"/>
                <a:gd name="connsiteY105" fmla="*/ 8207 h 10000"/>
                <a:gd name="connsiteX106" fmla="*/ 4024 w 10000"/>
                <a:gd name="connsiteY106" fmla="*/ 8422 h 10000"/>
                <a:gd name="connsiteX107" fmla="*/ 4016 w 10000"/>
                <a:gd name="connsiteY107" fmla="*/ 8611 h 10000"/>
                <a:gd name="connsiteX108" fmla="*/ 4016 w 10000"/>
                <a:gd name="connsiteY108" fmla="*/ 8813 h 10000"/>
                <a:gd name="connsiteX109" fmla="*/ 4024 w 10000"/>
                <a:gd name="connsiteY109" fmla="*/ 9003 h 10000"/>
                <a:gd name="connsiteX110" fmla="*/ 4051 w 10000"/>
                <a:gd name="connsiteY110" fmla="*/ 9179 h 10000"/>
                <a:gd name="connsiteX111" fmla="*/ 4086 w 10000"/>
                <a:gd name="connsiteY111" fmla="*/ 9356 h 10000"/>
                <a:gd name="connsiteX112" fmla="*/ 4121 w 10000"/>
                <a:gd name="connsiteY112" fmla="*/ 9508 h 10000"/>
                <a:gd name="connsiteX113" fmla="*/ 4191 w 10000"/>
                <a:gd name="connsiteY113" fmla="*/ 9646 h 10000"/>
                <a:gd name="connsiteX114" fmla="*/ 4269 w 10000"/>
                <a:gd name="connsiteY114" fmla="*/ 9760 h 10000"/>
                <a:gd name="connsiteX115" fmla="*/ 4366 w 10000"/>
                <a:gd name="connsiteY115" fmla="*/ 9861 h 10000"/>
                <a:gd name="connsiteX116" fmla="*/ 4471 w 10000"/>
                <a:gd name="connsiteY116" fmla="*/ 9937 h 10000"/>
                <a:gd name="connsiteX117" fmla="*/ 4611 w 10000"/>
                <a:gd name="connsiteY117" fmla="*/ 9975 h 10000"/>
                <a:gd name="connsiteX118" fmla="*/ 4759 w 10000"/>
                <a:gd name="connsiteY118" fmla="*/ 10000 h 10000"/>
                <a:gd name="connsiteX119" fmla="*/ 4759 w 10000"/>
                <a:gd name="connsiteY119" fmla="*/ 10000 h 10000"/>
                <a:gd name="connsiteX120" fmla="*/ 4759 w 10000"/>
                <a:gd name="connsiteY120" fmla="*/ 10000 h 10000"/>
                <a:gd name="connsiteX121" fmla="*/ 4759 w 10000"/>
                <a:gd name="connsiteY121" fmla="*/ 10000 h 10000"/>
                <a:gd name="connsiteX122" fmla="*/ 4759 w 10000"/>
                <a:gd name="connsiteY122" fmla="*/ 10000 h 10000"/>
                <a:gd name="connsiteX123" fmla="*/ 4821 w 10000"/>
                <a:gd name="connsiteY123" fmla="*/ 10000 h 10000"/>
                <a:gd name="connsiteX124" fmla="*/ 4821 w 10000"/>
                <a:gd name="connsiteY124" fmla="*/ 10000 h 10000"/>
                <a:gd name="connsiteX125" fmla="*/ 5136 w 10000"/>
                <a:gd name="connsiteY125" fmla="*/ 9962 h 10000"/>
                <a:gd name="connsiteX126" fmla="*/ 5468 w 10000"/>
                <a:gd name="connsiteY126" fmla="*/ 9924 h 10000"/>
                <a:gd name="connsiteX127" fmla="*/ 6203 w 10000"/>
                <a:gd name="connsiteY127" fmla="*/ 9798 h 10000"/>
                <a:gd name="connsiteX128" fmla="*/ 6982 w 10000"/>
                <a:gd name="connsiteY128" fmla="*/ 9672 h 10000"/>
                <a:gd name="connsiteX129" fmla="*/ 7358 w 10000"/>
                <a:gd name="connsiteY129" fmla="*/ 9621 h 10000"/>
                <a:gd name="connsiteX130" fmla="*/ 7734 w 10000"/>
                <a:gd name="connsiteY130" fmla="*/ 9583 h 10000"/>
                <a:gd name="connsiteX131" fmla="*/ 7734 w 10000"/>
                <a:gd name="connsiteY131" fmla="*/ 9583 h 10000"/>
                <a:gd name="connsiteX132" fmla="*/ 7725 w 10000"/>
                <a:gd name="connsiteY132" fmla="*/ 9508 h 10000"/>
                <a:gd name="connsiteX133" fmla="*/ 7725 w 10000"/>
                <a:gd name="connsiteY133" fmla="*/ 9508 h 10000"/>
                <a:gd name="connsiteX134" fmla="*/ 7725 w 10000"/>
                <a:gd name="connsiteY134" fmla="*/ 9508 h 10000"/>
                <a:gd name="connsiteX135" fmla="*/ 7725 w 10000"/>
                <a:gd name="connsiteY135" fmla="*/ 9508 h 10000"/>
                <a:gd name="connsiteX136" fmla="*/ 7725 w 10000"/>
                <a:gd name="connsiteY136" fmla="*/ 9508 h 10000"/>
                <a:gd name="connsiteX137" fmla="*/ 7699 w 10000"/>
                <a:gd name="connsiteY137" fmla="*/ 9407 h 10000"/>
                <a:gd name="connsiteX138" fmla="*/ 7699 w 10000"/>
                <a:gd name="connsiteY138" fmla="*/ 9407 h 10000"/>
                <a:gd name="connsiteX139" fmla="*/ 7699 w 10000"/>
                <a:gd name="connsiteY139" fmla="*/ 9381 h 10000"/>
                <a:gd name="connsiteX140" fmla="*/ 7699 w 10000"/>
                <a:gd name="connsiteY140" fmla="*/ 9381 h 10000"/>
                <a:gd name="connsiteX141" fmla="*/ 7577 w 10000"/>
                <a:gd name="connsiteY141" fmla="*/ 8649 h 10000"/>
                <a:gd name="connsiteX142" fmla="*/ 7463 w 10000"/>
                <a:gd name="connsiteY142" fmla="*/ 7967 h 10000"/>
                <a:gd name="connsiteX143" fmla="*/ 7393 w 10000"/>
                <a:gd name="connsiteY143" fmla="*/ 7361 h 10000"/>
                <a:gd name="connsiteX144" fmla="*/ 7332 w 10000"/>
                <a:gd name="connsiteY144" fmla="*/ 6806 h 10000"/>
                <a:gd name="connsiteX145" fmla="*/ 7288 w 10000"/>
                <a:gd name="connsiteY145" fmla="*/ 6313 h 10000"/>
                <a:gd name="connsiteX146" fmla="*/ 7262 w 10000"/>
                <a:gd name="connsiteY146" fmla="*/ 5871 h 10000"/>
                <a:gd name="connsiteX147" fmla="*/ 7253 w 10000"/>
                <a:gd name="connsiteY147" fmla="*/ 5480 h 10000"/>
                <a:gd name="connsiteX148" fmla="*/ 7279 w 10000"/>
                <a:gd name="connsiteY148" fmla="*/ 5139 h 10000"/>
                <a:gd name="connsiteX149" fmla="*/ 7297 w 10000"/>
                <a:gd name="connsiteY149" fmla="*/ 4836 h 10000"/>
                <a:gd name="connsiteX150" fmla="*/ 7340 w 10000"/>
                <a:gd name="connsiteY150" fmla="*/ 4583 h 10000"/>
                <a:gd name="connsiteX151" fmla="*/ 7402 w 10000"/>
                <a:gd name="connsiteY151" fmla="*/ 4394 h 10000"/>
                <a:gd name="connsiteX152" fmla="*/ 7437 w 10000"/>
                <a:gd name="connsiteY152" fmla="*/ 4293 h 10000"/>
                <a:gd name="connsiteX153" fmla="*/ 7463 w 10000"/>
                <a:gd name="connsiteY153" fmla="*/ 4217 h 10000"/>
                <a:gd name="connsiteX154" fmla="*/ 7507 w 10000"/>
                <a:gd name="connsiteY154" fmla="*/ 4154 h 10000"/>
                <a:gd name="connsiteX155" fmla="*/ 7550 w 10000"/>
                <a:gd name="connsiteY155" fmla="*/ 4104 h 10000"/>
                <a:gd name="connsiteX156" fmla="*/ 7594 w 10000"/>
                <a:gd name="connsiteY156" fmla="*/ 4053 h 10000"/>
                <a:gd name="connsiteX157" fmla="*/ 7647 w 10000"/>
                <a:gd name="connsiteY157" fmla="*/ 4003 h 10000"/>
                <a:gd name="connsiteX158" fmla="*/ 7699 w 10000"/>
                <a:gd name="connsiteY158" fmla="*/ 3990 h 10000"/>
                <a:gd name="connsiteX159" fmla="*/ 7752 w 10000"/>
                <a:gd name="connsiteY159" fmla="*/ 3965 h 10000"/>
                <a:gd name="connsiteX160" fmla="*/ 7857 w 10000"/>
                <a:gd name="connsiteY160" fmla="*/ 3939 h 10000"/>
                <a:gd name="connsiteX161" fmla="*/ 7857 w 10000"/>
                <a:gd name="connsiteY161" fmla="*/ 3939 h 10000"/>
                <a:gd name="connsiteX162" fmla="*/ 7857 w 10000"/>
                <a:gd name="connsiteY162" fmla="*/ 3939 h 10000"/>
                <a:gd name="connsiteX163" fmla="*/ 7857 w 10000"/>
                <a:gd name="connsiteY163" fmla="*/ 3939 h 10000"/>
                <a:gd name="connsiteX164" fmla="*/ 7857 w 10000"/>
                <a:gd name="connsiteY164" fmla="*/ 3939 h 10000"/>
                <a:gd name="connsiteX165" fmla="*/ 7857 w 10000"/>
                <a:gd name="connsiteY165" fmla="*/ 3939 h 10000"/>
                <a:gd name="connsiteX166" fmla="*/ 7857 w 10000"/>
                <a:gd name="connsiteY166" fmla="*/ 3939 h 10000"/>
                <a:gd name="connsiteX167" fmla="*/ 7857 w 10000"/>
                <a:gd name="connsiteY167" fmla="*/ 3939 h 10000"/>
                <a:gd name="connsiteX168" fmla="*/ 7927 w 10000"/>
                <a:gd name="connsiteY168" fmla="*/ 3939 h 10000"/>
                <a:gd name="connsiteX169" fmla="*/ 7997 w 10000"/>
                <a:gd name="connsiteY169" fmla="*/ 3965 h 10000"/>
                <a:gd name="connsiteX170" fmla="*/ 8136 w 10000"/>
                <a:gd name="connsiteY170" fmla="*/ 4028 h 10000"/>
                <a:gd name="connsiteX171" fmla="*/ 8294 w 10000"/>
                <a:gd name="connsiteY171" fmla="*/ 4116 h 10000"/>
                <a:gd name="connsiteX172" fmla="*/ 8443 w 10000"/>
                <a:gd name="connsiteY172" fmla="*/ 4242 h 10000"/>
                <a:gd name="connsiteX173" fmla="*/ 8443 w 10000"/>
                <a:gd name="connsiteY173" fmla="*/ 4242 h 10000"/>
                <a:gd name="connsiteX174" fmla="*/ 8451 w 10000"/>
                <a:gd name="connsiteY174" fmla="*/ 4242 h 10000"/>
                <a:gd name="connsiteX175" fmla="*/ 8451 w 10000"/>
                <a:gd name="connsiteY175" fmla="*/ 4242 h 10000"/>
                <a:gd name="connsiteX176" fmla="*/ 8836 w 10000"/>
                <a:gd name="connsiteY176" fmla="*/ 4545 h 10000"/>
                <a:gd name="connsiteX177" fmla="*/ 8976 w 10000"/>
                <a:gd name="connsiteY177" fmla="*/ 4646 h 10000"/>
                <a:gd name="connsiteX178" fmla="*/ 9099 w 10000"/>
                <a:gd name="connsiteY178" fmla="*/ 4722 h 10000"/>
                <a:gd name="connsiteX179" fmla="*/ 9204 w 10000"/>
                <a:gd name="connsiteY179" fmla="*/ 4785 h 10000"/>
                <a:gd name="connsiteX180" fmla="*/ 9300 w 10000"/>
                <a:gd name="connsiteY180" fmla="*/ 4823 h 10000"/>
                <a:gd name="connsiteX181" fmla="*/ 9388 w 10000"/>
                <a:gd name="connsiteY181" fmla="*/ 4848 h 10000"/>
                <a:gd name="connsiteX182" fmla="*/ 9466 w 10000"/>
                <a:gd name="connsiteY182" fmla="*/ 4848 h 10000"/>
                <a:gd name="connsiteX183" fmla="*/ 9466 w 10000"/>
                <a:gd name="connsiteY183" fmla="*/ 4848 h 10000"/>
                <a:gd name="connsiteX184" fmla="*/ 9484 w 10000"/>
                <a:gd name="connsiteY184" fmla="*/ 4848 h 10000"/>
                <a:gd name="connsiteX185" fmla="*/ 9484 w 10000"/>
                <a:gd name="connsiteY185" fmla="*/ 4848 h 10000"/>
                <a:gd name="connsiteX186" fmla="*/ 9484 w 10000"/>
                <a:gd name="connsiteY186" fmla="*/ 4848 h 10000"/>
                <a:gd name="connsiteX187" fmla="*/ 9484 w 10000"/>
                <a:gd name="connsiteY187" fmla="*/ 4848 h 10000"/>
                <a:gd name="connsiteX188" fmla="*/ 9580 w 10000"/>
                <a:gd name="connsiteY188" fmla="*/ 4836 h 10000"/>
                <a:gd name="connsiteX189" fmla="*/ 9668 w 10000"/>
                <a:gd name="connsiteY189" fmla="*/ 4798 h 10000"/>
                <a:gd name="connsiteX190" fmla="*/ 9738 w 10000"/>
                <a:gd name="connsiteY190" fmla="*/ 4747 h 10000"/>
                <a:gd name="connsiteX191" fmla="*/ 9799 w 10000"/>
                <a:gd name="connsiteY191" fmla="*/ 4659 h 10000"/>
                <a:gd name="connsiteX192" fmla="*/ 9799 w 10000"/>
                <a:gd name="connsiteY192" fmla="*/ 4659 h 10000"/>
                <a:gd name="connsiteX193" fmla="*/ 9799 w 10000"/>
                <a:gd name="connsiteY193" fmla="*/ 4659 h 10000"/>
                <a:gd name="connsiteX194" fmla="*/ 9799 w 10000"/>
                <a:gd name="connsiteY194" fmla="*/ 4659 h 10000"/>
                <a:gd name="connsiteX195" fmla="*/ 9799 w 10000"/>
                <a:gd name="connsiteY195" fmla="*/ 4659 h 10000"/>
                <a:gd name="connsiteX196" fmla="*/ 9799 w 10000"/>
                <a:gd name="connsiteY196" fmla="*/ 4659 h 10000"/>
                <a:gd name="connsiteX197" fmla="*/ 9816 w 10000"/>
                <a:gd name="connsiteY197" fmla="*/ 4659 h 10000"/>
                <a:gd name="connsiteX198" fmla="*/ 9816 w 10000"/>
                <a:gd name="connsiteY198" fmla="*/ 4659 h 10000"/>
                <a:gd name="connsiteX199" fmla="*/ 9816 w 10000"/>
                <a:gd name="connsiteY199" fmla="*/ 4659 h 10000"/>
                <a:gd name="connsiteX200" fmla="*/ 9816 w 10000"/>
                <a:gd name="connsiteY200" fmla="*/ 4659 h 10000"/>
                <a:gd name="connsiteX201" fmla="*/ 9816 w 10000"/>
                <a:gd name="connsiteY201" fmla="*/ 4646 h 10000"/>
                <a:gd name="connsiteX202" fmla="*/ 9816 w 10000"/>
                <a:gd name="connsiteY202" fmla="*/ 4646 h 10000"/>
                <a:gd name="connsiteX203" fmla="*/ 9816 w 10000"/>
                <a:gd name="connsiteY203" fmla="*/ 4646 h 10000"/>
                <a:gd name="connsiteX204" fmla="*/ 9816 w 10000"/>
                <a:gd name="connsiteY204" fmla="*/ 4646 h 10000"/>
                <a:gd name="connsiteX205" fmla="*/ 9816 w 10000"/>
                <a:gd name="connsiteY205" fmla="*/ 4646 h 10000"/>
                <a:gd name="connsiteX206" fmla="*/ 9816 w 10000"/>
                <a:gd name="connsiteY206" fmla="*/ 4646 h 10000"/>
                <a:gd name="connsiteX207" fmla="*/ 9816 w 10000"/>
                <a:gd name="connsiteY207" fmla="*/ 4646 h 10000"/>
                <a:gd name="connsiteX208" fmla="*/ 9816 w 10000"/>
                <a:gd name="connsiteY208" fmla="*/ 4646 h 10000"/>
                <a:gd name="connsiteX209" fmla="*/ 9816 w 10000"/>
                <a:gd name="connsiteY209" fmla="*/ 4646 h 10000"/>
                <a:gd name="connsiteX210" fmla="*/ 9816 w 10000"/>
                <a:gd name="connsiteY210" fmla="*/ 4646 h 10000"/>
                <a:gd name="connsiteX211" fmla="*/ 9843 w 10000"/>
                <a:gd name="connsiteY211" fmla="*/ 4583 h 10000"/>
                <a:gd name="connsiteX212" fmla="*/ 9886 w 10000"/>
                <a:gd name="connsiteY212" fmla="*/ 4495 h 10000"/>
                <a:gd name="connsiteX213" fmla="*/ 9921 w 10000"/>
                <a:gd name="connsiteY213" fmla="*/ 4369 h 10000"/>
                <a:gd name="connsiteX214" fmla="*/ 9948 w 10000"/>
                <a:gd name="connsiteY214" fmla="*/ 4217 h 10000"/>
                <a:gd name="connsiteX215" fmla="*/ 9983 w 10000"/>
                <a:gd name="connsiteY215" fmla="*/ 4040 h 10000"/>
                <a:gd name="connsiteX216" fmla="*/ 10000 w 10000"/>
                <a:gd name="connsiteY216" fmla="*/ 3851 h 10000"/>
                <a:gd name="connsiteX217" fmla="*/ 10000 w 10000"/>
                <a:gd name="connsiteY217" fmla="*/ 3649 h 10000"/>
                <a:gd name="connsiteX218" fmla="*/ 10000 w 10000"/>
                <a:gd name="connsiteY218" fmla="*/ 3460 h 10000"/>
                <a:gd name="connsiteX219" fmla="*/ 9983 w 10000"/>
                <a:gd name="connsiteY219" fmla="*/ 3258 h 10000"/>
                <a:gd name="connsiteX220" fmla="*/ 9939 w 10000"/>
                <a:gd name="connsiteY220" fmla="*/ 3068 h 10000"/>
                <a:gd name="connsiteX221" fmla="*/ 9886 w 10000"/>
                <a:gd name="connsiteY221" fmla="*/ 2904 h 10000"/>
                <a:gd name="connsiteX222" fmla="*/ 9843 w 10000"/>
                <a:gd name="connsiteY222" fmla="*/ 2816 h 10000"/>
                <a:gd name="connsiteX223" fmla="*/ 9799 w 10000"/>
                <a:gd name="connsiteY223" fmla="*/ 2753 h 10000"/>
                <a:gd name="connsiteX224" fmla="*/ 9755 w 10000"/>
                <a:gd name="connsiteY224" fmla="*/ 2677 h 10000"/>
                <a:gd name="connsiteX225" fmla="*/ 9694 w 10000"/>
                <a:gd name="connsiteY225" fmla="*/ 2614 h 10000"/>
                <a:gd name="connsiteX226" fmla="*/ 9633 w 10000"/>
                <a:gd name="connsiteY226" fmla="*/ 2551 h 10000"/>
                <a:gd name="connsiteX227" fmla="*/ 9571 w 10000"/>
                <a:gd name="connsiteY227" fmla="*/ 2500 h 10000"/>
                <a:gd name="connsiteX228" fmla="*/ 9484 w 10000"/>
                <a:gd name="connsiteY228" fmla="*/ 2475 h 10000"/>
                <a:gd name="connsiteX229" fmla="*/ 9396 w 10000"/>
                <a:gd name="connsiteY229" fmla="*/ 2449 h 10000"/>
                <a:gd name="connsiteX230" fmla="*/ 9300 w 10000"/>
                <a:gd name="connsiteY230" fmla="*/ 2424 h 10000"/>
                <a:gd name="connsiteX231" fmla="*/ 9195 w 10000"/>
                <a:gd name="connsiteY231" fmla="*/ 2424 h 10000"/>
                <a:gd name="connsiteX232" fmla="*/ 9195 w 10000"/>
                <a:gd name="connsiteY232" fmla="*/ 2424 h 10000"/>
                <a:gd name="connsiteX233" fmla="*/ 9195 w 10000"/>
                <a:gd name="connsiteY233" fmla="*/ 2424 h 10000"/>
                <a:gd name="connsiteX234" fmla="*/ 9195 w 10000"/>
                <a:gd name="connsiteY234" fmla="*/ 2424 h 10000"/>
                <a:gd name="connsiteX235" fmla="*/ 9195 w 10000"/>
                <a:gd name="connsiteY235" fmla="*/ 2424 h 10000"/>
                <a:gd name="connsiteX236" fmla="*/ 9195 w 10000"/>
                <a:gd name="connsiteY236" fmla="*/ 2424 h 10000"/>
                <a:gd name="connsiteX237" fmla="*/ 9081 w 10000"/>
                <a:gd name="connsiteY237" fmla="*/ 2424 h 10000"/>
                <a:gd name="connsiteX238" fmla="*/ 8941 w 10000"/>
                <a:gd name="connsiteY238" fmla="*/ 2462 h 10000"/>
                <a:gd name="connsiteX239" fmla="*/ 8801 w 10000"/>
                <a:gd name="connsiteY239" fmla="*/ 2487 h 10000"/>
                <a:gd name="connsiteX240" fmla="*/ 8644 w 10000"/>
                <a:gd name="connsiteY240" fmla="*/ 2551 h 10000"/>
                <a:gd name="connsiteX241" fmla="*/ 8644 w 10000"/>
                <a:gd name="connsiteY241" fmla="*/ 2551 h 10000"/>
                <a:gd name="connsiteX242" fmla="*/ 8635 w 10000"/>
                <a:gd name="connsiteY242" fmla="*/ 2551 h 10000"/>
                <a:gd name="connsiteX243" fmla="*/ 8635 w 10000"/>
                <a:gd name="connsiteY243" fmla="*/ 2551 h 10000"/>
                <a:gd name="connsiteX244" fmla="*/ 8626 w 10000"/>
                <a:gd name="connsiteY244" fmla="*/ 2551 h 10000"/>
                <a:gd name="connsiteX245" fmla="*/ 8626 w 10000"/>
                <a:gd name="connsiteY245" fmla="*/ 2551 h 10000"/>
                <a:gd name="connsiteX246" fmla="*/ 8443 w 10000"/>
                <a:gd name="connsiteY246" fmla="*/ 2614 h 10000"/>
                <a:gd name="connsiteX247" fmla="*/ 8276 w 10000"/>
                <a:gd name="connsiteY247" fmla="*/ 2664 h 10000"/>
                <a:gd name="connsiteX248" fmla="*/ 8110 w 10000"/>
                <a:gd name="connsiteY248" fmla="*/ 2689 h 10000"/>
                <a:gd name="connsiteX249" fmla="*/ 7979 w 10000"/>
                <a:gd name="connsiteY249" fmla="*/ 2689 h 10000"/>
                <a:gd name="connsiteX250" fmla="*/ 7979 w 10000"/>
                <a:gd name="connsiteY250" fmla="*/ 2689 h 10000"/>
                <a:gd name="connsiteX251" fmla="*/ 7979 w 10000"/>
                <a:gd name="connsiteY251" fmla="*/ 2689 h 10000"/>
                <a:gd name="connsiteX252" fmla="*/ 7979 w 10000"/>
                <a:gd name="connsiteY252" fmla="*/ 2689 h 10000"/>
                <a:gd name="connsiteX253" fmla="*/ 7979 w 10000"/>
                <a:gd name="connsiteY253" fmla="*/ 2689 h 10000"/>
                <a:gd name="connsiteX254" fmla="*/ 7979 w 10000"/>
                <a:gd name="connsiteY254" fmla="*/ 2689 h 10000"/>
                <a:gd name="connsiteX255" fmla="*/ 7979 w 10000"/>
                <a:gd name="connsiteY255" fmla="*/ 2689 h 10000"/>
                <a:gd name="connsiteX256" fmla="*/ 7979 w 10000"/>
                <a:gd name="connsiteY256" fmla="*/ 2689 h 10000"/>
                <a:gd name="connsiteX257" fmla="*/ 7848 w 10000"/>
                <a:gd name="connsiteY257" fmla="*/ 2689 h 10000"/>
                <a:gd name="connsiteX258" fmla="*/ 7743 w 10000"/>
                <a:gd name="connsiteY258" fmla="*/ 2677 h 10000"/>
                <a:gd name="connsiteX259" fmla="*/ 7638 w 10000"/>
                <a:gd name="connsiteY259" fmla="*/ 2626 h 10000"/>
                <a:gd name="connsiteX260" fmla="*/ 7542 w 10000"/>
                <a:gd name="connsiteY260" fmla="*/ 2601 h 10000"/>
                <a:gd name="connsiteX261" fmla="*/ 7454 w 10000"/>
                <a:gd name="connsiteY261" fmla="*/ 2538 h 10000"/>
                <a:gd name="connsiteX262" fmla="*/ 7375 w 10000"/>
                <a:gd name="connsiteY262" fmla="*/ 2475 h 10000"/>
                <a:gd name="connsiteX263" fmla="*/ 7297 w 10000"/>
                <a:gd name="connsiteY263" fmla="*/ 2399 h 10000"/>
                <a:gd name="connsiteX264" fmla="*/ 7235 w 10000"/>
                <a:gd name="connsiteY264" fmla="*/ 2323 h 10000"/>
                <a:gd name="connsiteX265" fmla="*/ 7174 w 10000"/>
                <a:gd name="connsiteY265" fmla="*/ 2235 h 10000"/>
                <a:gd name="connsiteX266" fmla="*/ 7113 w 10000"/>
                <a:gd name="connsiteY266" fmla="*/ 2134 h 10000"/>
                <a:gd name="connsiteX267" fmla="*/ 7008 w 10000"/>
                <a:gd name="connsiteY267" fmla="*/ 1944 h 10000"/>
                <a:gd name="connsiteX268" fmla="*/ 6929 w 10000"/>
                <a:gd name="connsiteY268" fmla="*/ 1730 h 10000"/>
                <a:gd name="connsiteX269" fmla="*/ 6850 w 10000"/>
                <a:gd name="connsiteY269" fmla="*/ 1515 h 10000"/>
                <a:gd name="connsiteX270" fmla="*/ 6850 w 10000"/>
                <a:gd name="connsiteY270" fmla="*/ 1515 h 10000"/>
                <a:gd name="connsiteX271" fmla="*/ 6842 w 10000"/>
                <a:gd name="connsiteY271" fmla="*/ 1490 h 10000"/>
                <a:gd name="connsiteX272" fmla="*/ 6842 w 10000"/>
                <a:gd name="connsiteY272" fmla="*/ 1490 h 10000"/>
                <a:gd name="connsiteX273" fmla="*/ 6842 w 10000"/>
                <a:gd name="connsiteY273" fmla="*/ 1477 h 10000"/>
                <a:gd name="connsiteX274" fmla="*/ 6842 w 10000"/>
                <a:gd name="connsiteY274" fmla="*/ 1477 h 10000"/>
                <a:gd name="connsiteX275" fmla="*/ 6842 w 10000"/>
                <a:gd name="connsiteY275" fmla="*/ 1477 h 10000"/>
                <a:gd name="connsiteX276" fmla="*/ 6798 w 10000"/>
                <a:gd name="connsiteY276" fmla="*/ 1338 h 10000"/>
                <a:gd name="connsiteX277" fmla="*/ 6780 w 10000"/>
                <a:gd name="connsiteY277" fmla="*/ 1162 h 10000"/>
                <a:gd name="connsiteX278" fmla="*/ 6754 w 10000"/>
                <a:gd name="connsiteY278" fmla="*/ 947 h 10000"/>
                <a:gd name="connsiteX279" fmla="*/ 6754 w 10000"/>
                <a:gd name="connsiteY279" fmla="*/ 720 h 10000"/>
                <a:gd name="connsiteX280" fmla="*/ 6754 w 10000"/>
                <a:gd name="connsiteY280" fmla="*/ 720 h 10000"/>
                <a:gd name="connsiteX281" fmla="*/ 6763 w 10000"/>
                <a:gd name="connsiteY281" fmla="*/ 366 h 10000"/>
                <a:gd name="connsiteX282" fmla="*/ 6789 w 10000"/>
                <a:gd name="connsiteY282"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88 h 10000"/>
                <a:gd name="connsiteX94" fmla="*/ 4156 w 10000"/>
                <a:gd name="connsiteY94" fmla="*/ 7588 h 10000"/>
                <a:gd name="connsiteX95" fmla="*/ 4156 w 10000"/>
                <a:gd name="connsiteY95" fmla="*/ 7588 h 10000"/>
                <a:gd name="connsiteX96" fmla="*/ 4156 w 10000"/>
                <a:gd name="connsiteY96" fmla="*/ 7588 h 10000"/>
                <a:gd name="connsiteX97" fmla="*/ 4147 w 10000"/>
                <a:gd name="connsiteY97" fmla="*/ 7601 h 10000"/>
                <a:gd name="connsiteX98" fmla="*/ 4147 w 10000"/>
                <a:gd name="connsiteY98" fmla="*/ 7601 h 10000"/>
                <a:gd name="connsiteX99" fmla="*/ 4147 w 10000"/>
                <a:gd name="connsiteY99" fmla="*/ 7601 h 10000"/>
                <a:gd name="connsiteX100" fmla="*/ 4147 w 10000"/>
                <a:gd name="connsiteY100" fmla="*/ 7601 h 10000"/>
                <a:gd name="connsiteX101" fmla="*/ 4147 w 10000"/>
                <a:gd name="connsiteY101" fmla="*/ 7601 h 10000"/>
                <a:gd name="connsiteX102" fmla="*/ 4103 w 10000"/>
                <a:gd name="connsiteY102" fmla="*/ 7803 h 10000"/>
                <a:gd name="connsiteX103" fmla="*/ 4068 w 10000"/>
                <a:gd name="connsiteY103" fmla="*/ 8005 h 10000"/>
                <a:gd name="connsiteX104" fmla="*/ 4051 w 10000"/>
                <a:gd name="connsiteY104" fmla="*/ 8207 h 10000"/>
                <a:gd name="connsiteX105" fmla="*/ 4024 w 10000"/>
                <a:gd name="connsiteY105" fmla="*/ 8422 h 10000"/>
                <a:gd name="connsiteX106" fmla="*/ 4016 w 10000"/>
                <a:gd name="connsiteY106" fmla="*/ 8611 h 10000"/>
                <a:gd name="connsiteX107" fmla="*/ 4016 w 10000"/>
                <a:gd name="connsiteY107" fmla="*/ 8813 h 10000"/>
                <a:gd name="connsiteX108" fmla="*/ 4024 w 10000"/>
                <a:gd name="connsiteY108" fmla="*/ 9003 h 10000"/>
                <a:gd name="connsiteX109" fmla="*/ 4051 w 10000"/>
                <a:gd name="connsiteY109" fmla="*/ 9179 h 10000"/>
                <a:gd name="connsiteX110" fmla="*/ 4086 w 10000"/>
                <a:gd name="connsiteY110" fmla="*/ 9356 h 10000"/>
                <a:gd name="connsiteX111" fmla="*/ 4121 w 10000"/>
                <a:gd name="connsiteY111" fmla="*/ 9508 h 10000"/>
                <a:gd name="connsiteX112" fmla="*/ 4191 w 10000"/>
                <a:gd name="connsiteY112" fmla="*/ 9646 h 10000"/>
                <a:gd name="connsiteX113" fmla="*/ 4269 w 10000"/>
                <a:gd name="connsiteY113" fmla="*/ 9760 h 10000"/>
                <a:gd name="connsiteX114" fmla="*/ 4366 w 10000"/>
                <a:gd name="connsiteY114" fmla="*/ 9861 h 10000"/>
                <a:gd name="connsiteX115" fmla="*/ 4471 w 10000"/>
                <a:gd name="connsiteY115" fmla="*/ 9937 h 10000"/>
                <a:gd name="connsiteX116" fmla="*/ 4611 w 10000"/>
                <a:gd name="connsiteY116" fmla="*/ 9975 h 10000"/>
                <a:gd name="connsiteX117" fmla="*/ 4759 w 10000"/>
                <a:gd name="connsiteY117" fmla="*/ 10000 h 10000"/>
                <a:gd name="connsiteX118" fmla="*/ 4759 w 10000"/>
                <a:gd name="connsiteY118" fmla="*/ 10000 h 10000"/>
                <a:gd name="connsiteX119" fmla="*/ 4759 w 10000"/>
                <a:gd name="connsiteY119" fmla="*/ 10000 h 10000"/>
                <a:gd name="connsiteX120" fmla="*/ 4759 w 10000"/>
                <a:gd name="connsiteY120" fmla="*/ 10000 h 10000"/>
                <a:gd name="connsiteX121" fmla="*/ 4759 w 10000"/>
                <a:gd name="connsiteY121" fmla="*/ 10000 h 10000"/>
                <a:gd name="connsiteX122" fmla="*/ 4821 w 10000"/>
                <a:gd name="connsiteY122" fmla="*/ 10000 h 10000"/>
                <a:gd name="connsiteX123" fmla="*/ 4821 w 10000"/>
                <a:gd name="connsiteY123" fmla="*/ 10000 h 10000"/>
                <a:gd name="connsiteX124" fmla="*/ 5136 w 10000"/>
                <a:gd name="connsiteY124" fmla="*/ 9962 h 10000"/>
                <a:gd name="connsiteX125" fmla="*/ 5468 w 10000"/>
                <a:gd name="connsiteY125" fmla="*/ 9924 h 10000"/>
                <a:gd name="connsiteX126" fmla="*/ 6203 w 10000"/>
                <a:gd name="connsiteY126" fmla="*/ 9798 h 10000"/>
                <a:gd name="connsiteX127" fmla="*/ 6982 w 10000"/>
                <a:gd name="connsiteY127" fmla="*/ 9672 h 10000"/>
                <a:gd name="connsiteX128" fmla="*/ 7358 w 10000"/>
                <a:gd name="connsiteY128" fmla="*/ 9621 h 10000"/>
                <a:gd name="connsiteX129" fmla="*/ 7734 w 10000"/>
                <a:gd name="connsiteY129" fmla="*/ 9583 h 10000"/>
                <a:gd name="connsiteX130" fmla="*/ 7734 w 10000"/>
                <a:gd name="connsiteY130" fmla="*/ 9583 h 10000"/>
                <a:gd name="connsiteX131" fmla="*/ 7725 w 10000"/>
                <a:gd name="connsiteY131" fmla="*/ 9508 h 10000"/>
                <a:gd name="connsiteX132" fmla="*/ 7725 w 10000"/>
                <a:gd name="connsiteY132" fmla="*/ 9508 h 10000"/>
                <a:gd name="connsiteX133" fmla="*/ 7725 w 10000"/>
                <a:gd name="connsiteY133" fmla="*/ 9508 h 10000"/>
                <a:gd name="connsiteX134" fmla="*/ 7725 w 10000"/>
                <a:gd name="connsiteY134" fmla="*/ 9508 h 10000"/>
                <a:gd name="connsiteX135" fmla="*/ 7725 w 10000"/>
                <a:gd name="connsiteY135" fmla="*/ 9508 h 10000"/>
                <a:gd name="connsiteX136" fmla="*/ 7699 w 10000"/>
                <a:gd name="connsiteY136" fmla="*/ 9407 h 10000"/>
                <a:gd name="connsiteX137" fmla="*/ 7699 w 10000"/>
                <a:gd name="connsiteY137" fmla="*/ 9407 h 10000"/>
                <a:gd name="connsiteX138" fmla="*/ 7699 w 10000"/>
                <a:gd name="connsiteY138" fmla="*/ 9381 h 10000"/>
                <a:gd name="connsiteX139" fmla="*/ 7699 w 10000"/>
                <a:gd name="connsiteY139" fmla="*/ 9381 h 10000"/>
                <a:gd name="connsiteX140" fmla="*/ 7577 w 10000"/>
                <a:gd name="connsiteY140" fmla="*/ 8649 h 10000"/>
                <a:gd name="connsiteX141" fmla="*/ 7463 w 10000"/>
                <a:gd name="connsiteY141" fmla="*/ 7967 h 10000"/>
                <a:gd name="connsiteX142" fmla="*/ 7393 w 10000"/>
                <a:gd name="connsiteY142" fmla="*/ 7361 h 10000"/>
                <a:gd name="connsiteX143" fmla="*/ 7332 w 10000"/>
                <a:gd name="connsiteY143" fmla="*/ 6806 h 10000"/>
                <a:gd name="connsiteX144" fmla="*/ 7288 w 10000"/>
                <a:gd name="connsiteY144" fmla="*/ 6313 h 10000"/>
                <a:gd name="connsiteX145" fmla="*/ 7262 w 10000"/>
                <a:gd name="connsiteY145" fmla="*/ 5871 h 10000"/>
                <a:gd name="connsiteX146" fmla="*/ 7253 w 10000"/>
                <a:gd name="connsiteY146" fmla="*/ 5480 h 10000"/>
                <a:gd name="connsiteX147" fmla="*/ 7279 w 10000"/>
                <a:gd name="connsiteY147" fmla="*/ 5139 h 10000"/>
                <a:gd name="connsiteX148" fmla="*/ 7297 w 10000"/>
                <a:gd name="connsiteY148" fmla="*/ 4836 h 10000"/>
                <a:gd name="connsiteX149" fmla="*/ 7340 w 10000"/>
                <a:gd name="connsiteY149" fmla="*/ 4583 h 10000"/>
                <a:gd name="connsiteX150" fmla="*/ 7402 w 10000"/>
                <a:gd name="connsiteY150" fmla="*/ 4394 h 10000"/>
                <a:gd name="connsiteX151" fmla="*/ 7437 w 10000"/>
                <a:gd name="connsiteY151" fmla="*/ 4293 h 10000"/>
                <a:gd name="connsiteX152" fmla="*/ 7463 w 10000"/>
                <a:gd name="connsiteY152" fmla="*/ 4217 h 10000"/>
                <a:gd name="connsiteX153" fmla="*/ 7507 w 10000"/>
                <a:gd name="connsiteY153" fmla="*/ 4154 h 10000"/>
                <a:gd name="connsiteX154" fmla="*/ 7550 w 10000"/>
                <a:gd name="connsiteY154" fmla="*/ 4104 h 10000"/>
                <a:gd name="connsiteX155" fmla="*/ 7594 w 10000"/>
                <a:gd name="connsiteY155" fmla="*/ 4053 h 10000"/>
                <a:gd name="connsiteX156" fmla="*/ 7647 w 10000"/>
                <a:gd name="connsiteY156" fmla="*/ 4003 h 10000"/>
                <a:gd name="connsiteX157" fmla="*/ 7699 w 10000"/>
                <a:gd name="connsiteY157" fmla="*/ 3990 h 10000"/>
                <a:gd name="connsiteX158" fmla="*/ 7752 w 10000"/>
                <a:gd name="connsiteY158" fmla="*/ 3965 h 10000"/>
                <a:gd name="connsiteX159" fmla="*/ 7857 w 10000"/>
                <a:gd name="connsiteY159" fmla="*/ 3939 h 10000"/>
                <a:gd name="connsiteX160" fmla="*/ 7857 w 10000"/>
                <a:gd name="connsiteY160" fmla="*/ 3939 h 10000"/>
                <a:gd name="connsiteX161" fmla="*/ 7857 w 10000"/>
                <a:gd name="connsiteY161" fmla="*/ 3939 h 10000"/>
                <a:gd name="connsiteX162" fmla="*/ 7857 w 10000"/>
                <a:gd name="connsiteY162" fmla="*/ 3939 h 10000"/>
                <a:gd name="connsiteX163" fmla="*/ 7857 w 10000"/>
                <a:gd name="connsiteY163" fmla="*/ 3939 h 10000"/>
                <a:gd name="connsiteX164" fmla="*/ 7857 w 10000"/>
                <a:gd name="connsiteY164" fmla="*/ 3939 h 10000"/>
                <a:gd name="connsiteX165" fmla="*/ 7857 w 10000"/>
                <a:gd name="connsiteY165" fmla="*/ 3939 h 10000"/>
                <a:gd name="connsiteX166" fmla="*/ 7857 w 10000"/>
                <a:gd name="connsiteY166" fmla="*/ 3939 h 10000"/>
                <a:gd name="connsiteX167" fmla="*/ 7927 w 10000"/>
                <a:gd name="connsiteY167" fmla="*/ 3939 h 10000"/>
                <a:gd name="connsiteX168" fmla="*/ 7997 w 10000"/>
                <a:gd name="connsiteY168" fmla="*/ 3965 h 10000"/>
                <a:gd name="connsiteX169" fmla="*/ 8136 w 10000"/>
                <a:gd name="connsiteY169" fmla="*/ 4028 h 10000"/>
                <a:gd name="connsiteX170" fmla="*/ 8294 w 10000"/>
                <a:gd name="connsiteY170" fmla="*/ 4116 h 10000"/>
                <a:gd name="connsiteX171" fmla="*/ 8443 w 10000"/>
                <a:gd name="connsiteY171" fmla="*/ 4242 h 10000"/>
                <a:gd name="connsiteX172" fmla="*/ 8443 w 10000"/>
                <a:gd name="connsiteY172" fmla="*/ 4242 h 10000"/>
                <a:gd name="connsiteX173" fmla="*/ 8451 w 10000"/>
                <a:gd name="connsiteY173" fmla="*/ 4242 h 10000"/>
                <a:gd name="connsiteX174" fmla="*/ 8451 w 10000"/>
                <a:gd name="connsiteY174" fmla="*/ 4242 h 10000"/>
                <a:gd name="connsiteX175" fmla="*/ 8836 w 10000"/>
                <a:gd name="connsiteY175" fmla="*/ 4545 h 10000"/>
                <a:gd name="connsiteX176" fmla="*/ 8976 w 10000"/>
                <a:gd name="connsiteY176" fmla="*/ 4646 h 10000"/>
                <a:gd name="connsiteX177" fmla="*/ 9099 w 10000"/>
                <a:gd name="connsiteY177" fmla="*/ 4722 h 10000"/>
                <a:gd name="connsiteX178" fmla="*/ 9204 w 10000"/>
                <a:gd name="connsiteY178" fmla="*/ 4785 h 10000"/>
                <a:gd name="connsiteX179" fmla="*/ 9300 w 10000"/>
                <a:gd name="connsiteY179" fmla="*/ 4823 h 10000"/>
                <a:gd name="connsiteX180" fmla="*/ 9388 w 10000"/>
                <a:gd name="connsiteY180" fmla="*/ 4848 h 10000"/>
                <a:gd name="connsiteX181" fmla="*/ 9466 w 10000"/>
                <a:gd name="connsiteY181" fmla="*/ 4848 h 10000"/>
                <a:gd name="connsiteX182" fmla="*/ 9466 w 10000"/>
                <a:gd name="connsiteY182" fmla="*/ 4848 h 10000"/>
                <a:gd name="connsiteX183" fmla="*/ 9484 w 10000"/>
                <a:gd name="connsiteY183" fmla="*/ 4848 h 10000"/>
                <a:gd name="connsiteX184" fmla="*/ 9484 w 10000"/>
                <a:gd name="connsiteY184" fmla="*/ 4848 h 10000"/>
                <a:gd name="connsiteX185" fmla="*/ 9484 w 10000"/>
                <a:gd name="connsiteY185" fmla="*/ 4848 h 10000"/>
                <a:gd name="connsiteX186" fmla="*/ 9484 w 10000"/>
                <a:gd name="connsiteY186" fmla="*/ 4848 h 10000"/>
                <a:gd name="connsiteX187" fmla="*/ 9580 w 10000"/>
                <a:gd name="connsiteY187" fmla="*/ 4836 h 10000"/>
                <a:gd name="connsiteX188" fmla="*/ 9668 w 10000"/>
                <a:gd name="connsiteY188" fmla="*/ 4798 h 10000"/>
                <a:gd name="connsiteX189" fmla="*/ 9738 w 10000"/>
                <a:gd name="connsiteY189" fmla="*/ 4747 h 10000"/>
                <a:gd name="connsiteX190" fmla="*/ 9799 w 10000"/>
                <a:gd name="connsiteY190" fmla="*/ 4659 h 10000"/>
                <a:gd name="connsiteX191" fmla="*/ 9799 w 10000"/>
                <a:gd name="connsiteY191" fmla="*/ 4659 h 10000"/>
                <a:gd name="connsiteX192" fmla="*/ 9799 w 10000"/>
                <a:gd name="connsiteY192" fmla="*/ 4659 h 10000"/>
                <a:gd name="connsiteX193" fmla="*/ 9799 w 10000"/>
                <a:gd name="connsiteY193" fmla="*/ 4659 h 10000"/>
                <a:gd name="connsiteX194" fmla="*/ 9799 w 10000"/>
                <a:gd name="connsiteY194" fmla="*/ 4659 h 10000"/>
                <a:gd name="connsiteX195" fmla="*/ 9799 w 10000"/>
                <a:gd name="connsiteY195" fmla="*/ 4659 h 10000"/>
                <a:gd name="connsiteX196" fmla="*/ 9816 w 10000"/>
                <a:gd name="connsiteY196" fmla="*/ 4659 h 10000"/>
                <a:gd name="connsiteX197" fmla="*/ 9816 w 10000"/>
                <a:gd name="connsiteY197" fmla="*/ 4659 h 10000"/>
                <a:gd name="connsiteX198" fmla="*/ 9816 w 10000"/>
                <a:gd name="connsiteY198" fmla="*/ 4659 h 10000"/>
                <a:gd name="connsiteX199" fmla="*/ 9816 w 10000"/>
                <a:gd name="connsiteY199" fmla="*/ 4659 h 10000"/>
                <a:gd name="connsiteX200" fmla="*/ 9816 w 10000"/>
                <a:gd name="connsiteY200" fmla="*/ 4646 h 10000"/>
                <a:gd name="connsiteX201" fmla="*/ 9816 w 10000"/>
                <a:gd name="connsiteY201" fmla="*/ 4646 h 10000"/>
                <a:gd name="connsiteX202" fmla="*/ 9816 w 10000"/>
                <a:gd name="connsiteY202" fmla="*/ 4646 h 10000"/>
                <a:gd name="connsiteX203" fmla="*/ 9816 w 10000"/>
                <a:gd name="connsiteY203" fmla="*/ 4646 h 10000"/>
                <a:gd name="connsiteX204" fmla="*/ 9816 w 10000"/>
                <a:gd name="connsiteY204" fmla="*/ 4646 h 10000"/>
                <a:gd name="connsiteX205" fmla="*/ 9816 w 10000"/>
                <a:gd name="connsiteY205" fmla="*/ 4646 h 10000"/>
                <a:gd name="connsiteX206" fmla="*/ 9816 w 10000"/>
                <a:gd name="connsiteY206" fmla="*/ 4646 h 10000"/>
                <a:gd name="connsiteX207" fmla="*/ 9816 w 10000"/>
                <a:gd name="connsiteY207" fmla="*/ 4646 h 10000"/>
                <a:gd name="connsiteX208" fmla="*/ 9816 w 10000"/>
                <a:gd name="connsiteY208" fmla="*/ 4646 h 10000"/>
                <a:gd name="connsiteX209" fmla="*/ 9816 w 10000"/>
                <a:gd name="connsiteY209" fmla="*/ 4646 h 10000"/>
                <a:gd name="connsiteX210" fmla="*/ 9843 w 10000"/>
                <a:gd name="connsiteY210" fmla="*/ 4583 h 10000"/>
                <a:gd name="connsiteX211" fmla="*/ 9886 w 10000"/>
                <a:gd name="connsiteY211" fmla="*/ 4495 h 10000"/>
                <a:gd name="connsiteX212" fmla="*/ 9921 w 10000"/>
                <a:gd name="connsiteY212" fmla="*/ 4369 h 10000"/>
                <a:gd name="connsiteX213" fmla="*/ 9948 w 10000"/>
                <a:gd name="connsiteY213" fmla="*/ 4217 h 10000"/>
                <a:gd name="connsiteX214" fmla="*/ 9983 w 10000"/>
                <a:gd name="connsiteY214" fmla="*/ 4040 h 10000"/>
                <a:gd name="connsiteX215" fmla="*/ 10000 w 10000"/>
                <a:gd name="connsiteY215" fmla="*/ 3851 h 10000"/>
                <a:gd name="connsiteX216" fmla="*/ 10000 w 10000"/>
                <a:gd name="connsiteY216" fmla="*/ 3649 h 10000"/>
                <a:gd name="connsiteX217" fmla="*/ 10000 w 10000"/>
                <a:gd name="connsiteY217" fmla="*/ 3460 h 10000"/>
                <a:gd name="connsiteX218" fmla="*/ 9983 w 10000"/>
                <a:gd name="connsiteY218" fmla="*/ 3258 h 10000"/>
                <a:gd name="connsiteX219" fmla="*/ 9939 w 10000"/>
                <a:gd name="connsiteY219" fmla="*/ 3068 h 10000"/>
                <a:gd name="connsiteX220" fmla="*/ 9886 w 10000"/>
                <a:gd name="connsiteY220" fmla="*/ 2904 h 10000"/>
                <a:gd name="connsiteX221" fmla="*/ 9843 w 10000"/>
                <a:gd name="connsiteY221" fmla="*/ 2816 h 10000"/>
                <a:gd name="connsiteX222" fmla="*/ 9799 w 10000"/>
                <a:gd name="connsiteY222" fmla="*/ 2753 h 10000"/>
                <a:gd name="connsiteX223" fmla="*/ 9755 w 10000"/>
                <a:gd name="connsiteY223" fmla="*/ 2677 h 10000"/>
                <a:gd name="connsiteX224" fmla="*/ 9694 w 10000"/>
                <a:gd name="connsiteY224" fmla="*/ 2614 h 10000"/>
                <a:gd name="connsiteX225" fmla="*/ 9633 w 10000"/>
                <a:gd name="connsiteY225" fmla="*/ 2551 h 10000"/>
                <a:gd name="connsiteX226" fmla="*/ 9571 w 10000"/>
                <a:gd name="connsiteY226" fmla="*/ 2500 h 10000"/>
                <a:gd name="connsiteX227" fmla="*/ 9484 w 10000"/>
                <a:gd name="connsiteY227" fmla="*/ 2475 h 10000"/>
                <a:gd name="connsiteX228" fmla="*/ 9396 w 10000"/>
                <a:gd name="connsiteY228" fmla="*/ 2449 h 10000"/>
                <a:gd name="connsiteX229" fmla="*/ 9300 w 10000"/>
                <a:gd name="connsiteY229" fmla="*/ 2424 h 10000"/>
                <a:gd name="connsiteX230" fmla="*/ 9195 w 10000"/>
                <a:gd name="connsiteY230" fmla="*/ 2424 h 10000"/>
                <a:gd name="connsiteX231" fmla="*/ 9195 w 10000"/>
                <a:gd name="connsiteY231" fmla="*/ 2424 h 10000"/>
                <a:gd name="connsiteX232" fmla="*/ 9195 w 10000"/>
                <a:gd name="connsiteY232" fmla="*/ 2424 h 10000"/>
                <a:gd name="connsiteX233" fmla="*/ 9195 w 10000"/>
                <a:gd name="connsiteY233" fmla="*/ 2424 h 10000"/>
                <a:gd name="connsiteX234" fmla="*/ 9195 w 10000"/>
                <a:gd name="connsiteY234" fmla="*/ 2424 h 10000"/>
                <a:gd name="connsiteX235" fmla="*/ 9195 w 10000"/>
                <a:gd name="connsiteY235" fmla="*/ 2424 h 10000"/>
                <a:gd name="connsiteX236" fmla="*/ 9081 w 10000"/>
                <a:gd name="connsiteY236" fmla="*/ 2424 h 10000"/>
                <a:gd name="connsiteX237" fmla="*/ 8941 w 10000"/>
                <a:gd name="connsiteY237" fmla="*/ 2462 h 10000"/>
                <a:gd name="connsiteX238" fmla="*/ 8801 w 10000"/>
                <a:gd name="connsiteY238" fmla="*/ 2487 h 10000"/>
                <a:gd name="connsiteX239" fmla="*/ 8644 w 10000"/>
                <a:gd name="connsiteY239" fmla="*/ 2551 h 10000"/>
                <a:gd name="connsiteX240" fmla="*/ 8644 w 10000"/>
                <a:gd name="connsiteY240" fmla="*/ 2551 h 10000"/>
                <a:gd name="connsiteX241" fmla="*/ 8635 w 10000"/>
                <a:gd name="connsiteY241" fmla="*/ 2551 h 10000"/>
                <a:gd name="connsiteX242" fmla="*/ 8635 w 10000"/>
                <a:gd name="connsiteY242" fmla="*/ 2551 h 10000"/>
                <a:gd name="connsiteX243" fmla="*/ 8626 w 10000"/>
                <a:gd name="connsiteY243" fmla="*/ 2551 h 10000"/>
                <a:gd name="connsiteX244" fmla="*/ 8626 w 10000"/>
                <a:gd name="connsiteY244" fmla="*/ 2551 h 10000"/>
                <a:gd name="connsiteX245" fmla="*/ 8443 w 10000"/>
                <a:gd name="connsiteY245" fmla="*/ 2614 h 10000"/>
                <a:gd name="connsiteX246" fmla="*/ 8276 w 10000"/>
                <a:gd name="connsiteY246" fmla="*/ 2664 h 10000"/>
                <a:gd name="connsiteX247" fmla="*/ 8110 w 10000"/>
                <a:gd name="connsiteY247" fmla="*/ 2689 h 10000"/>
                <a:gd name="connsiteX248" fmla="*/ 7979 w 10000"/>
                <a:gd name="connsiteY248" fmla="*/ 2689 h 10000"/>
                <a:gd name="connsiteX249" fmla="*/ 7979 w 10000"/>
                <a:gd name="connsiteY249" fmla="*/ 2689 h 10000"/>
                <a:gd name="connsiteX250" fmla="*/ 7979 w 10000"/>
                <a:gd name="connsiteY250" fmla="*/ 2689 h 10000"/>
                <a:gd name="connsiteX251" fmla="*/ 7979 w 10000"/>
                <a:gd name="connsiteY251" fmla="*/ 2689 h 10000"/>
                <a:gd name="connsiteX252" fmla="*/ 7979 w 10000"/>
                <a:gd name="connsiteY252" fmla="*/ 2689 h 10000"/>
                <a:gd name="connsiteX253" fmla="*/ 7979 w 10000"/>
                <a:gd name="connsiteY253" fmla="*/ 2689 h 10000"/>
                <a:gd name="connsiteX254" fmla="*/ 7979 w 10000"/>
                <a:gd name="connsiteY254" fmla="*/ 2689 h 10000"/>
                <a:gd name="connsiteX255" fmla="*/ 7979 w 10000"/>
                <a:gd name="connsiteY255" fmla="*/ 2689 h 10000"/>
                <a:gd name="connsiteX256" fmla="*/ 7848 w 10000"/>
                <a:gd name="connsiteY256" fmla="*/ 2689 h 10000"/>
                <a:gd name="connsiteX257" fmla="*/ 7743 w 10000"/>
                <a:gd name="connsiteY257" fmla="*/ 2677 h 10000"/>
                <a:gd name="connsiteX258" fmla="*/ 7638 w 10000"/>
                <a:gd name="connsiteY258" fmla="*/ 2626 h 10000"/>
                <a:gd name="connsiteX259" fmla="*/ 7542 w 10000"/>
                <a:gd name="connsiteY259" fmla="*/ 2601 h 10000"/>
                <a:gd name="connsiteX260" fmla="*/ 7454 w 10000"/>
                <a:gd name="connsiteY260" fmla="*/ 2538 h 10000"/>
                <a:gd name="connsiteX261" fmla="*/ 7375 w 10000"/>
                <a:gd name="connsiteY261" fmla="*/ 2475 h 10000"/>
                <a:gd name="connsiteX262" fmla="*/ 7297 w 10000"/>
                <a:gd name="connsiteY262" fmla="*/ 2399 h 10000"/>
                <a:gd name="connsiteX263" fmla="*/ 7235 w 10000"/>
                <a:gd name="connsiteY263" fmla="*/ 2323 h 10000"/>
                <a:gd name="connsiteX264" fmla="*/ 7174 w 10000"/>
                <a:gd name="connsiteY264" fmla="*/ 2235 h 10000"/>
                <a:gd name="connsiteX265" fmla="*/ 7113 w 10000"/>
                <a:gd name="connsiteY265" fmla="*/ 2134 h 10000"/>
                <a:gd name="connsiteX266" fmla="*/ 7008 w 10000"/>
                <a:gd name="connsiteY266" fmla="*/ 1944 h 10000"/>
                <a:gd name="connsiteX267" fmla="*/ 6929 w 10000"/>
                <a:gd name="connsiteY267" fmla="*/ 1730 h 10000"/>
                <a:gd name="connsiteX268" fmla="*/ 6850 w 10000"/>
                <a:gd name="connsiteY268" fmla="*/ 1515 h 10000"/>
                <a:gd name="connsiteX269" fmla="*/ 6850 w 10000"/>
                <a:gd name="connsiteY269" fmla="*/ 1515 h 10000"/>
                <a:gd name="connsiteX270" fmla="*/ 6842 w 10000"/>
                <a:gd name="connsiteY270" fmla="*/ 1490 h 10000"/>
                <a:gd name="connsiteX271" fmla="*/ 6842 w 10000"/>
                <a:gd name="connsiteY271" fmla="*/ 1490 h 10000"/>
                <a:gd name="connsiteX272" fmla="*/ 6842 w 10000"/>
                <a:gd name="connsiteY272" fmla="*/ 1477 h 10000"/>
                <a:gd name="connsiteX273" fmla="*/ 6842 w 10000"/>
                <a:gd name="connsiteY273" fmla="*/ 1477 h 10000"/>
                <a:gd name="connsiteX274" fmla="*/ 6842 w 10000"/>
                <a:gd name="connsiteY274" fmla="*/ 1477 h 10000"/>
                <a:gd name="connsiteX275" fmla="*/ 6798 w 10000"/>
                <a:gd name="connsiteY275" fmla="*/ 1338 h 10000"/>
                <a:gd name="connsiteX276" fmla="*/ 6780 w 10000"/>
                <a:gd name="connsiteY276" fmla="*/ 1162 h 10000"/>
                <a:gd name="connsiteX277" fmla="*/ 6754 w 10000"/>
                <a:gd name="connsiteY277" fmla="*/ 947 h 10000"/>
                <a:gd name="connsiteX278" fmla="*/ 6754 w 10000"/>
                <a:gd name="connsiteY278" fmla="*/ 720 h 10000"/>
                <a:gd name="connsiteX279" fmla="*/ 6754 w 10000"/>
                <a:gd name="connsiteY279" fmla="*/ 720 h 10000"/>
                <a:gd name="connsiteX280" fmla="*/ 6763 w 10000"/>
                <a:gd name="connsiteY280" fmla="*/ 366 h 10000"/>
                <a:gd name="connsiteX281" fmla="*/ 6789 w 10000"/>
                <a:gd name="connsiteY281"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88 h 10000"/>
                <a:gd name="connsiteX94" fmla="*/ 4156 w 10000"/>
                <a:gd name="connsiteY94" fmla="*/ 7588 h 10000"/>
                <a:gd name="connsiteX95" fmla="*/ 4156 w 10000"/>
                <a:gd name="connsiteY95" fmla="*/ 7588 h 10000"/>
                <a:gd name="connsiteX96" fmla="*/ 4156 w 10000"/>
                <a:gd name="connsiteY96" fmla="*/ 7588 h 10000"/>
                <a:gd name="connsiteX97" fmla="*/ 4147 w 10000"/>
                <a:gd name="connsiteY97" fmla="*/ 7601 h 10000"/>
                <a:gd name="connsiteX98" fmla="*/ 4147 w 10000"/>
                <a:gd name="connsiteY98" fmla="*/ 7601 h 10000"/>
                <a:gd name="connsiteX99" fmla="*/ 4147 w 10000"/>
                <a:gd name="connsiteY99" fmla="*/ 7601 h 10000"/>
                <a:gd name="connsiteX100" fmla="*/ 4147 w 10000"/>
                <a:gd name="connsiteY100" fmla="*/ 7601 h 10000"/>
                <a:gd name="connsiteX101" fmla="*/ 4103 w 10000"/>
                <a:gd name="connsiteY101" fmla="*/ 7803 h 10000"/>
                <a:gd name="connsiteX102" fmla="*/ 4068 w 10000"/>
                <a:gd name="connsiteY102" fmla="*/ 8005 h 10000"/>
                <a:gd name="connsiteX103" fmla="*/ 4051 w 10000"/>
                <a:gd name="connsiteY103" fmla="*/ 8207 h 10000"/>
                <a:gd name="connsiteX104" fmla="*/ 4024 w 10000"/>
                <a:gd name="connsiteY104" fmla="*/ 8422 h 10000"/>
                <a:gd name="connsiteX105" fmla="*/ 4016 w 10000"/>
                <a:gd name="connsiteY105" fmla="*/ 8611 h 10000"/>
                <a:gd name="connsiteX106" fmla="*/ 4016 w 10000"/>
                <a:gd name="connsiteY106" fmla="*/ 8813 h 10000"/>
                <a:gd name="connsiteX107" fmla="*/ 4024 w 10000"/>
                <a:gd name="connsiteY107" fmla="*/ 9003 h 10000"/>
                <a:gd name="connsiteX108" fmla="*/ 4051 w 10000"/>
                <a:gd name="connsiteY108" fmla="*/ 9179 h 10000"/>
                <a:gd name="connsiteX109" fmla="*/ 4086 w 10000"/>
                <a:gd name="connsiteY109" fmla="*/ 9356 h 10000"/>
                <a:gd name="connsiteX110" fmla="*/ 4121 w 10000"/>
                <a:gd name="connsiteY110" fmla="*/ 9508 h 10000"/>
                <a:gd name="connsiteX111" fmla="*/ 4191 w 10000"/>
                <a:gd name="connsiteY111" fmla="*/ 9646 h 10000"/>
                <a:gd name="connsiteX112" fmla="*/ 4269 w 10000"/>
                <a:gd name="connsiteY112" fmla="*/ 9760 h 10000"/>
                <a:gd name="connsiteX113" fmla="*/ 4366 w 10000"/>
                <a:gd name="connsiteY113" fmla="*/ 9861 h 10000"/>
                <a:gd name="connsiteX114" fmla="*/ 4471 w 10000"/>
                <a:gd name="connsiteY114" fmla="*/ 9937 h 10000"/>
                <a:gd name="connsiteX115" fmla="*/ 4611 w 10000"/>
                <a:gd name="connsiteY115" fmla="*/ 9975 h 10000"/>
                <a:gd name="connsiteX116" fmla="*/ 4759 w 10000"/>
                <a:gd name="connsiteY116" fmla="*/ 10000 h 10000"/>
                <a:gd name="connsiteX117" fmla="*/ 4759 w 10000"/>
                <a:gd name="connsiteY117" fmla="*/ 10000 h 10000"/>
                <a:gd name="connsiteX118" fmla="*/ 4759 w 10000"/>
                <a:gd name="connsiteY118" fmla="*/ 10000 h 10000"/>
                <a:gd name="connsiteX119" fmla="*/ 4759 w 10000"/>
                <a:gd name="connsiteY119" fmla="*/ 10000 h 10000"/>
                <a:gd name="connsiteX120" fmla="*/ 4759 w 10000"/>
                <a:gd name="connsiteY120" fmla="*/ 10000 h 10000"/>
                <a:gd name="connsiteX121" fmla="*/ 4821 w 10000"/>
                <a:gd name="connsiteY121" fmla="*/ 10000 h 10000"/>
                <a:gd name="connsiteX122" fmla="*/ 4821 w 10000"/>
                <a:gd name="connsiteY122" fmla="*/ 10000 h 10000"/>
                <a:gd name="connsiteX123" fmla="*/ 5136 w 10000"/>
                <a:gd name="connsiteY123" fmla="*/ 9962 h 10000"/>
                <a:gd name="connsiteX124" fmla="*/ 5468 w 10000"/>
                <a:gd name="connsiteY124" fmla="*/ 9924 h 10000"/>
                <a:gd name="connsiteX125" fmla="*/ 6203 w 10000"/>
                <a:gd name="connsiteY125" fmla="*/ 9798 h 10000"/>
                <a:gd name="connsiteX126" fmla="*/ 6982 w 10000"/>
                <a:gd name="connsiteY126" fmla="*/ 9672 h 10000"/>
                <a:gd name="connsiteX127" fmla="*/ 7358 w 10000"/>
                <a:gd name="connsiteY127" fmla="*/ 9621 h 10000"/>
                <a:gd name="connsiteX128" fmla="*/ 7734 w 10000"/>
                <a:gd name="connsiteY128" fmla="*/ 9583 h 10000"/>
                <a:gd name="connsiteX129" fmla="*/ 7734 w 10000"/>
                <a:gd name="connsiteY129" fmla="*/ 9583 h 10000"/>
                <a:gd name="connsiteX130" fmla="*/ 7725 w 10000"/>
                <a:gd name="connsiteY130" fmla="*/ 9508 h 10000"/>
                <a:gd name="connsiteX131" fmla="*/ 7725 w 10000"/>
                <a:gd name="connsiteY131" fmla="*/ 9508 h 10000"/>
                <a:gd name="connsiteX132" fmla="*/ 7725 w 10000"/>
                <a:gd name="connsiteY132" fmla="*/ 9508 h 10000"/>
                <a:gd name="connsiteX133" fmla="*/ 7725 w 10000"/>
                <a:gd name="connsiteY133" fmla="*/ 9508 h 10000"/>
                <a:gd name="connsiteX134" fmla="*/ 7725 w 10000"/>
                <a:gd name="connsiteY134" fmla="*/ 9508 h 10000"/>
                <a:gd name="connsiteX135" fmla="*/ 7699 w 10000"/>
                <a:gd name="connsiteY135" fmla="*/ 9407 h 10000"/>
                <a:gd name="connsiteX136" fmla="*/ 7699 w 10000"/>
                <a:gd name="connsiteY136" fmla="*/ 9407 h 10000"/>
                <a:gd name="connsiteX137" fmla="*/ 7699 w 10000"/>
                <a:gd name="connsiteY137" fmla="*/ 9381 h 10000"/>
                <a:gd name="connsiteX138" fmla="*/ 7699 w 10000"/>
                <a:gd name="connsiteY138" fmla="*/ 9381 h 10000"/>
                <a:gd name="connsiteX139" fmla="*/ 7577 w 10000"/>
                <a:gd name="connsiteY139" fmla="*/ 8649 h 10000"/>
                <a:gd name="connsiteX140" fmla="*/ 7463 w 10000"/>
                <a:gd name="connsiteY140" fmla="*/ 7967 h 10000"/>
                <a:gd name="connsiteX141" fmla="*/ 7393 w 10000"/>
                <a:gd name="connsiteY141" fmla="*/ 7361 h 10000"/>
                <a:gd name="connsiteX142" fmla="*/ 7332 w 10000"/>
                <a:gd name="connsiteY142" fmla="*/ 6806 h 10000"/>
                <a:gd name="connsiteX143" fmla="*/ 7288 w 10000"/>
                <a:gd name="connsiteY143" fmla="*/ 6313 h 10000"/>
                <a:gd name="connsiteX144" fmla="*/ 7262 w 10000"/>
                <a:gd name="connsiteY144" fmla="*/ 5871 h 10000"/>
                <a:gd name="connsiteX145" fmla="*/ 7253 w 10000"/>
                <a:gd name="connsiteY145" fmla="*/ 5480 h 10000"/>
                <a:gd name="connsiteX146" fmla="*/ 7279 w 10000"/>
                <a:gd name="connsiteY146" fmla="*/ 5139 h 10000"/>
                <a:gd name="connsiteX147" fmla="*/ 7297 w 10000"/>
                <a:gd name="connsiteY147" fmla="*/ 4836 h 10000"/>
                <a:gd name="connsiteX148" fmla="*/ 7340 w 10000"/>
                <a:gd name="connsiteY148" fmla="*/ 4583 h 10000"/>
                <a:gd name="connsiteX149" fmla="*/ 7402 w 10000"/>
                <a:gd name="connsiteY149" fmla="*/ 4394 h 10000"/>
                <a:gd name="connsiteX150" fmla="*/ 7437 w 10000"/>
                <a:gd name="connsiteY150" fmla="*/ 4293 h 10000"/>
                <a:gd name="connsiteX151" fmla="*/ 7463 w 10000"/>
                <a:gd name="connsiteY151" fmla="*/ 4217 h 10000"/>
                <a:gd name="connsiteX152" fmla="*/ 7507 w 10000"/>
                <a:gd name="connsiteY152" fmla="*/ 4154 h 10000"/>
                <a:gd name="connsiteX153" fmla="*/ 7550 w 10000"/>
                <a:gd name="connsiteY153" fmla="*/ 4104 h 10000"/>
                <a:gd name="connsiteX154" fmla="*/ 7594 w 10000"/>
                <a:gd name="connsiteY154" fmla="*/ 4053 h 10000"/>
                <a:gd name="connsiteX155" fmla="*/ 7647 w 10000"/>
                <a:gd name="connsiteY155" fmla="*/ 4003 h 10000"/>
                <a:gd name="connsiteX156" fmla="*/ 7699 w 10000"/>
                <a:gd name="connsiteY156" fmla="*/ 3990 h 10000"/>
                <a:gd name="connsiteX157" fmla="*/ 7752 w 10000"/>
                <a:gd name="connsiteY157" fmla="*/ 3965 h 10000"/>
                <a:gd name="connsiteX158" fmla="*/ 7857 w 10000"/>
                <a:gd name="connsiteY158" fmla="*/ 3939 h 10000"/>
                <a:gd name="connsiteX159" fmla="*/ 7857 w 10000"/>
                <a:gd name="connsiteY159" fmla="*/ 3939 h 10000"/>
                <a:gd name="connsiteX160" fmla="*/ 7857 w 10000"/>
                <a:gd name="connsiteY160" fmla="*/ 3939 h 10000"/>
                <a:gd name="connsiteX161" fmla="*/ 7857 w 10000"/>
                <a:gd name="connsiteY161" fmla="*/ 3939 h 10000"/>
                <a:gd name="connsiteX162" fmla="*/ 7857 w 10000"/>
                <a:gd name="connsiteY162" fmla="*/ 3939 h 10000"/>
                <a:gd name="connsiteX163" fmla="*/ 7857 w 10000"/>
                <a:gd name="connsiteY163" fmla="*/ 3939 h 10000"/>
                <a:gd name="connsiteX164" fmla="*/ 7857 w 10000"/>
                <a:gd name="connsiteY164" fmla="*/ 3939 h 10000"/>
                <a:gd name="connsiteX165" fmla="*/ 7857 w 10000"/>
                <a:gd name="connsiteY165" fmla="*/ 3939 h 10000"/>
                <a:gd name="connsiteX166" fmla="*/ 7927 w 10000"/>
                <a:gd name="connsiteY166" fmla="*/ 3939 h 10000"/>
                <a:gd name="connsiteX167" fmla="*/ 7997 w 10000"/>
                <a:gd name="connsiteY167" fmla="*/ 3965 h 10000"/>
                <a:gd name="connsiteX168" fmla="*/ 8136 w 10000"/>
                <a:gd name="connsiteY168" fmla="*/ 4028 h 10000"/>
                <a:gd name="connsiteX169" fmla="*/ 8294 w 10000"/>
                <a:gd name="connsiteY169" fmla="*/ 4116 h 10000"/>
                <a:gd name="connsiteX170" fmla="*/ 8443 w 10000"/>
                <a:gd name="connsiteY170" fmla="*/ 4242 h 10000"/>
                <a:gd name="connsiteX171" fmla="*/ 8443 w 10000"/>
                <a:gd name="connsiteY171" fmla="*/ 4242 h 10000"/>
                <a:gd name="connsiteX172" fmla="*/ 8451 w 10000"/>
                <a:gd name="connsiteY172" fmla="*/ 4242 h 10000"/>
                <a:gd name="connsiteX173" fmla="*/ 8451 w 10000"/>
                <a:gd name="connsiteY173" fmla="*/ 4242 h 10000"/>
                <a:gd name="connsiteX174" fmla="*/ 8836 w 10000"/>
                <a:gd name="connsiteY174" fmla="*/ 4545 h 10000"/>
                <a:gd name="connsiteX175" fmla="*/ 8976 w 10000"/>
                <a:gd name="connsiteY175" fmla="*/ 4646 h 10000"/>
                <a:gd name="connsiteX176" fmla="*/ 9099 w 10000"/>
                <a:gd name="connsiteY176" fmla="*/ 4722 h 10000"/>
                <a:gd name="connsiteX177" fmla="*/ 9204 w 10000"/>
                <a:gd name="connsiteY177" fmla="*/ 4785 h 10000"/>
                <a:gd name="connsiteX178" fmla="*/ 9300 w 10000"/>
                <a:gd name="connsiteY178" fmla="*/ 4823 h 10000"/>
                <a:gd name="connsiteX179" fmla="*/ 9388 w 10000"/>
                <a:gd name="connsiteY179" fmla="*/ 4848 h 10000"/>
                <a:gd name="connsiteX180" fmla="*/ 9466 w 10000"/>
                <a:gd name="connsiteY180" fmla="*/ 4848 h 10000"/>
                <a:gd name="connsiteX181" fmla="*/ 9466 w 10000"/>
                <a:gd name="connsiteY181" fmla="*/ 4848 h 10000"/>
                <a:gd name="connsiteX182" fmla="*/ 9484 w 10000"/>
                <a:gd name="connsiteY182" fmla="*/ 4848 h 10000"/>
                <a:gd name="connsiteX183" fmla="*/ 9484 w 10000"/>
                <a:gd name="connsiteY183" fmla="*/ 4848 h 10000"/>
                <a:gd name="connsiteX184" fmla="*/ 9484 w 10000"/>
                <a:gd name="connsiteY184" fmla="*/ 4848 h 10000"/>
                <a:gd name="connsiteX185" fmla="*/ 9484 w 10000"/>
                <a:gd name="connsiteY185" fmla="*/ 4848 h 10000"/>
                <a:gd name="connsiteX186" fmla="*/ 9580 w 10000"/>
                <a:gd name="connsiteY186" fmla="*/ 4836 h 10000"/>
                <a:gd name="connsiteX187" fmla="*/ 9668 w 10000"/>
                <a:gd name="connsiteY187" fmla="*/ 4798 h 10000"/>
                <a:gd name="connsiteX188" fmla="*/ 9738 w 10000"/>
                <a:gd name="connsiteY188" fmla="*/ 4747 h 10000"/>
                <a:gd name="connsiteX189" fmla="*/ 9799 w 10000"/>
                <a:gd name="connsiteY189" fmla="*/ 4659 h 10000"/>
                <a:gd name="connsiteX190" fmla="*/ 9799 w 10000"/>
                <a:gd name="connsiteY190" fmla="*/ 4659 h 10000"/>
                <a:gd name="connsiteX191" fmla="*/ 9799 w 10000"/>
                <a:gd name="connsiteY191" fmla="*/ 4659 h 10000"/>
                <a:gd name="connsiteX192" fmla="*/ 9799 w 10000"/>
                <a:gd name="connsiteY192" fmla="*/ 4659 h 10000"/>
                <a:gd name="connsiteX193" fmla="*/ 9799 w 10000"/>
                <a:gd name="connsiteY193" fmla="*/ 4659 h 10000"/>
                <a:gd name="connsiteX194" fmla="*/ 9799 w 10000"/>
                <a:gd name="connsiteY194" fmla="*/ 4659 h 10000"/>
                <a:gd name="connsiteX195" fmla="*/ 9816 w 10000"/>
                <a:gd name="connsiteY195" fmla="*/ 4659 h 10000"/>
                <a:gd name="connsiteX196" fmla="*/ 9816 w 10000"/>
                <a:gd name="connsiteY196" fmla="*/ 4659 h 10000"/>
                <a:gd name="connsiteX197" fmla="*/ 9816 w 10000"/>
                <a:gd name="connsiteY197" fmla="*/ 4659 h 10000"/>
                <a:gd name="connsiteX198" fmla="*/ 9816 w 10000"/>
                <a:gd name="connsiteY198" fmla="*/ 4659 h 10000"/>
                <a:gd name="connsiteX199" fmla="*/ 9816 w 10000"/>
                <a:gd name="connsiteY199" fmla="*/ 4646 h 10000"/>
                <a:gd name="connsiteX200" fmla="*/ 9816 w 10000"/>
                <a:gd name="connsiteY200" fmla="*/ 4646 h 10000"/>
                <a:gd name="connsiteX201" fmla="*/ 9816 w 10000"/>
                <a:gd name="connsiteY201" fmla="*/ 4646 h 10000"/>
                <a:gd name="connsiteX202" fmla="*/ 9816 w 10000"/>
                <a:gd name="connsiteY202" fmla="*/ 4646 h 10000"/>
                <a:gd name="connsiteX203" fmla="*/ 9816 w 10000"/>
                <a:gd name="connsiteY203" fmla="*/ 4646 h 10000"/>
                <a:gd name="connsiteX204" fmla="*/ 9816 w 10000"/>
                <a:gd name="connsiteY204" fmla="*/ 4646 h 10000"/>
                <a:gd name="connsiteX205" fmla="*/ 9816 w 10000"/>
                <a:gd name="connsiteY205" fmla="*/ 4646 h 10000"/>
                <a:gd name="connsiteX206" fmla="*/ 9816 w 10000"/>
                <a:gd name="connsiteY206" fmla="*/ 4646 h 10000"/>
                <a:gd name="connsiteX207" fmla="*/ 9816 w 10000"/>
                <a:gd name="connsiteY207" fmla="*/ 4646 h 10000"/>
                <a:gd name="connsiteX208" fmla="*/ 9816 w 10000"/>
                <a:gd name="connsiteY208" fmla="*/ 4646 h 10000"/>
                <a:gd name="connsiteX209" fmla="*/ 9843 w 10000"/>
                <a:gd name="connsiteY209" fmla="*/ 4583 h 10000"/>
                <a:gd name="connsiteX210" fmla="*/ 9886 w 10000"/>
                <a:gd name="connsiteY210" fmla="*/ 4495 h 10000"/>
                <a:gd name="connsiteX211" fmla="*/ 9921 w 10000"/>
                <a:gd name="connsiteY211" fmla="*/ 4369 h 10000"/>
                <a:gd name="connsiteX212" fmla="*/ 9948 w 10000"/>
                <a:gd name="connsiteY212" fmla="*/ 4217 h 10000"/>
                <a:gd name="connsiteX213" fmla="*/ 9983 w 10000"/>
                <a:gd name="connsiteY213" fmla="*/ 4040 h 10000"/>
                <a:gd name="connsiteX214" fmla="*/ 10000 w 10000"/>
                <a:gd name="connsiteY214" fmla="*/ 3851 h 10000"/>
                <a:gd name="connsiteX215" fmla="*/ 10000 w 10000"/>
                <a:gd name="connsiteY215" fmla="*/ 3649 h 10000"/>
                <a:gd name="connsiteX216" fmla="*/ 10000 w 10000"/>
                <a:gd name="connsiteY216" fmla="*/ 3460 h 10000"/>
                <a:gd name="connsiteX217" fmla="*/ 9983 w 10000"/>
                <a:gd name="connsiteY217" fmla="*/ 3258 h 10000"/>
                <a:gd name="connsiteX218" fmla="*/ 9939 w 10000"/>
                <a:gd name="connsiteY218" fmla="*/ 3068 h 10000"/>
                <a:gd name="connsiteX219" fmla="*/ 9886 w 10000"/>
                <a:gd name="connsiteY219" fmla="*/ 2904 h 10000"/>
                <a:gd name="connsiteX220" fmla="*/ 9843 w 10000"/>
                <a:gd name="connsiteY220" fmla="*/ 2816 h 10000"/>
                <a:gd name="connsiteX221" fmla="*/ 9799 w 10000"/>
                <a:gd name="connsiteY221" fmla="*/ 2753 h 10000"/>
                <a:gd name="connsiteX222" fmla="*/ 9755 w 10000"/>
                <a:gd name="connsiteY222" fmla="*/ 2677 h 10000"/>
                <a:gd name="connsiteX223" fmla="*/ 9694 w 10000"/>
                <a:gd name="connsiteY223" fmla="*/ 2614 h 10000"/>
                <a:gd name="connsiteX224" fmla="*/ 9633 w 10000"/>
                <a:gd name="connsiteY224" fmla="*/ 2551 h 10000"/>
                <a:gd name="connsiteX225" fmla="*/ 9571 w 10000"/>
                <a:gd name="connsiteY225" fmla="*/ 2500 h 10000"/>
                <a:gd name="connsiteX226" fmla="*/ 9484 w 10000"/>
                <a:gd name="connsiteY226" fmla="*/ 2475 h 10000"/>
                <a:gd name="connsiteX227" fmla="*/ 9396 w 10000"/>
                <a:gd name="connsiteY227" fmla="*/ 2449 h 10000"/>
                <a:gd name="connsiteX228" fmla="*/ 9300 w 10000"/>
                <a:gd name="connsiteY228" fmla="*/ 2424 h 10000"/>
                <a:gd name="connsiteX229" fmla="*/ 9195 w 10000"/>
                <a:gd name="connsiteY229" fmla="*/ 2424 h 10000"/>
                <a:gd name="connsiteX230" fmla="*/ 9195 w 10000"/>
                <a:gd name="connsiteY230" fmla="*/ 2424 h 10000"/>
                <a:gd name="connsiteX231" fmla="*/ 9195 w 10000"/>
                <a:gd name="connsiteY231" fmla="*/ 2424 h 10000"/>
                <a:gd name="connsiteX232" fmla="*/ 9195 w 10000"/>
                <a:gd name="connsiteY232" fmla="*/ 2424 h 10000"/>
                <a:gd name="connsiteX233" fmla="*/ 9195 w 10000"/>
                <a:gd name="connsiteY233" fmla="*/ 2424 h 10000"/>
                <a:gd name="connsiteX234" fmla="*/ 9195 w 10000"/>
                <a:gd name="connsiteY234" fmla="*/ 2424 h 10000"/>
                <a:gd name="connsiteX235" fmla="*/ 9081 w 10000"/>
                <a:gd name="connsiteY235" fmla="*/ 2424 h 10000"/>
                <a:gd name="connsiteX236" fmla="*/ 8941 w 10000"/>
                <a:gd name="connsiteY236" fmla="*/ 2462 h 10000"/>
                <a:gd name="connsiteX237" fmla="*/ 8801 w 10000"/>
                <a:gd name="connsiteY237" fmla="*/ 2487 h 10000"/>
                <a:gd name="connsiteX238" fmla="*/ 8644 w 10000"/>
                <a:gd name="connsiteY238" fmla="*/ 2551 h 10000"/>
                <a:gd name="connsiteX239" fmla="*/ 8644 w 10000"/>
                <a:gd name="connsiteY239" fmla="*/ 2551 h 10000"/>
                <a:gd name="connsiteX240" fmla="*/ 8635 w 10000"/>
                <a:gd name="connsiteY240" fmla="*/ 2551 h 10000"/>
                <a:gd name="connsiteX241" fmla="*/ 8635 w 10000"/>
                <a:gd name="connsiteY241" fmla="*/ 2551 h 10000"/>
                <a:gd name="connsiteX242" fmla="*/ 8626 w 10000"/>
                <a:gd name="connsiteY242" fmla="*/ 2551 h 10000"/>
                <a:gd name="connsiteX243" fmla="*/ 8626 w 10000"/>
                <a:gd name="connsiteY243" fmla="*/ 2551 h 10000"/>
                <a:gd name="connsiteX244" fmla="*/ 8443 w 10000"/>
                <a:gd name="connsiteY244" fmla="*/ 2614 h 10000"/>
                <a:gd name="connsiteX245" fmla="*/ 8276 w 10000"/>
                <a:gd name="connsiteY245" fmla="*/ 2664 h 10000"/>
                <a:gd name="connsiteX246" fmla="*/ 8110 w 10000"/>
                <a:gd name="connsiteY246" fmla="*/ 2689 h 10000"/>
                <a:gd name="connsiteX247" fmla="*/ 7979 w 10000"/>
                <a:gd name="connsiteY247" fmla="*/ 2689 h 10000"/>
                <a:gd name="connsiteX248" fmla="*/ 7979 w 10000"/>
                <a:gd name="connsiteY248" fmla="*/ 2689 h 10000"/>
                <a:gd name="connsiteX249" fmla="*/ 7979 w 10000"/>
                <a:gd name="connsiteY249" fmla="*/ 2689 h 10000"/>
                <a:gd name="connsiteX250" fmla="*/ 7979 w 10000"/>
                <a:gd name="connsiteY250" fmla="*/ 2689 h 10000"/>
                <a:gd name="connsiteX251" fmla="*/ 7979 w 10000"/>
                <a:gd name="connsiteY251" fmla="*/ 2689 h 10000"/>
                <a:gd name="connsiteX252" fmla="*/ 7979 w 10000"/>
                <a:gd name="connsiteY252" fmla="*/ 2689 h 10000"/>
                <a:gd name="connsiteX253" fmla="*/ 7979 w 10000"/>
                <a:gd name="connsiteY253" fmla="*/ 2689 h 10000"/>
                <a:gd name="connsiteX254" fmla="*/ 7979 w 10000"/>
                <a:gd name="connsiteY254" fmla="*/ 2689 h 10000"/>
                <a:gd name="connsiteX255" fmla="*/ 7848 w 10000"/>
                <a:gd name="connsiteY255" fmla="*/ 2689 h 10000"/>
                <a:gd name="connsiteX256" fmla="*/ 7743 w 10000"/>
                <a:gd name="connsiteY256" fmla="*/ 2677 h 10000"/>
                <a:gd name="connsiteX257" fmla="*/ 7638 w 10000"/>
                <a:gd name="connsiteY257" fmla="*/ 2626 h 10000"/>
                <a:gd name="connsiteX258" fmla="*/ 7542 w 10000"/>
                <a:gd name="connsiteY258" fmla="*/ 2601 h 10000"/>
                <a:gd name="connsiteX259" fmla="*/ 7454 w 10000"/>
                <a:gd name="connsiteY259" fmla="*/ 2538 h 10000"/>
                <a:gd name="connsiteX260" fmla="*/ 7375 w 10000"/>
                <a:gd name="connsiteY260" fmla="*/ 2475 h 10000"/>
                <a:gd name="connsiteX261" fmla="*/ 7297 w 10000"/>
                <a:gd name="connsiteY261" fmla="*/ 2399 h 10000"/>
                <a:gd name="connsiteX262" fmla="*/ 7235 w 10000"/>
                <a:gd name="connsiteY262" fmla="*/ 2323 h 10000"/>
                <a:gd name="connsiteX263" fmla="*/ 7174 w 10000"/>
                <a:gd name="connsiteY263" fmla="*/ 2235 h 10000"/>
                <a:gd name="connsiteX264" fmla="*/ 7113 w 10000"/>
                <a:gd name="connsiteY264" fmla="*/ 2134 h 10000"/>
                <a:gd name="connsiteX265" fmla="*/ 7008 w 10000"/>
                <a:gd name="connsiteY265" fmla="*/ 1944 h 10000"/>
                <a:gd name="connsiteX266" fmla="*/ 6929 w 10000"/>
                <a:gd name="connsiteY266" fmla="*/ 1730 h 10000"/>
                <a:gd name="connsiteX267" fmla="*/ 6850 w 10000"/>
                <a:gd name="connsiteY267" fmla="*/ 1515 h 10000"/>
                <a:gd name="connsiteX268" fmla="*/ 6850 w 10000"/>
                <a:gd name="connsiteY268" fmla="*/ 1515 h 10000"/>
                <a:gd name="connsiteX269" fmla="*/ 6842 w 10000"/>
                <a:gd name="connsiteY269" fmla="*/ 1490 h 10000"/>
                <a:gd name="connsiteX270" fmla="*/ 6842 w 10000"/>
                <a:gd name="connsiteY270" fmla="*/ 1490 h 10000"/>
                <a:gd name="connsiteX271" fmla="*/ 6842 w 10000"/>
                <a:gd name="connsiteY271" fmla="*/ 1477 h 10000"/>
                <a:gd name="connsiteX272" fmla="*/ 6842 w 10000"/>
                <a:gd name="connsiteY272" fmla="*/ 1477 h 10000"/>
                <a:gd name="connsiteX273" fmla="*/ 6842 w 10000"/>
                <a:gd name="connsiteY273" fmla="*/ 1477 h 10000"/>
                <a:gd name="connsiteX274" fmla="*/ 6798 w 10000"/>
                <a:gd name="connsiteY274" fmla="*/ 1338 h 10000"/>
                <a:gd name="connsiteX275" fmla="*/ 6780 w 10000"/>
                <a:gd name="connsiteY275" fmla="*/ 1162 h 10000"/>
                <a:gd name="connsiteX276" fmla="*/ 6754 w 10000"/>
                <a:gd name="connsiteY276" fmla="*/ 947 h 10000"/>
                <a:gd name="connsiteX277" fmla="*/ 6754 w 10000"/>
                <a:gd name="connsiteY277" fmla="*/ 720 h 10000"/>
                <a:gd name="connsiteX278" fmla="*/ 6754 w 10000"/>
                <a:gd name="connsiteY278" fmla="*/ 720 h 10000"/>
                <a:gd name="connsiteX279" fmla="*/ 6763 w 10000"/>
                <a:gd name="connsiteY279" fmla="*/ 366 h 10000"/>
                <a:gd name="connsiteX280" fmla="*/ 6789 w 10000"/>
                <a:gd name="connsiteY280"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88 h 10000"/>
                <a:gd name="connsiteX94" fmla="*/ 4156 w 10000"/>
                <a:gd name="connsiteY94" fmla="*/ 7588 h 10000"/>
                <a:gd name="connsiteX95" fmla="*/ 4156 w 10000"/>
                <a:gd name="connsiteY95" fmla="*/ 7588 h 10000"/>
                <a:gd name="connsiteX96" fmla="*/ 4156 w 10000"/>
                <a:gd name="connsiteY96" fmla="*/ 7588 h 10000"/>
                <a:gd name="connsiteX97" fmla="*/ 4147 w 10000"/>
                <a:gd name="connsiteY97" fmla="*/ 7601 h 10000"/>
                <a:gd name="connsiteX98" fmla="*/ 4147 w 10000"/>
                <a:gd name="connsiteY98" fmla="*/ 7601 h 10000"/>
                <a:gd name="connsiteX99" fmla="*/ 4147 w 10000"/>
                <a:gd name="connsiteY99" fmla="*/ 7601 h 10000"/>
                <a:gd name="connsiteX100" fmla="*/ 4103 w 10000"/>
                <a:gd name="connsiteY100" fmla="*/ 7803 h 10000"/>
                <a:gd name="connsiteX101" fmla="*/ 4068 w 10000"/>
                <a:gd name="connsiteY101" fmla="*/ 8005 h 10000"/>
                <a:gd name="connsiteX102" fmla="*/ 4051 w 10000"/>
                <a:gd name="connsiteY102" fmla="*/ 8207 h 10000"/>
                <a:gd name="connsiteX103" fmla="*/ 4024 w 10000"/>
                <a:gd name="connsiteY103" fmla="*/ 8422 h 10000"/>
                <a:gd name="connsiteX104" fmla="*/ 4016 w 10000"/>
                <a:gd name="connsiteY104" fmla="*/ 8611 h 10000"/>
                <a:gd name="connsiteX105" fmla="*/ 4016 w 10000"/>
                <a:gd name="connsiteY105" fmla="*/ 8813 h 10000"/>
                <a:gd name="connsiteX106" fmla="*/ 4024 w 10000"/>
                <a:gd name="connsiteY106" fmla="*/ 9003 h 10000"/>
                <a:gd name="connsiteX107" fmla="*/ 4051 w 10000"/>
                <a:gd name="connsiteY107" fmla="*/ 9179 h 10000"/>
                <a:gd name="connsiteX108" fmla="*/ 4086 w 10000"/>
                <a:gd name="connsiteY108" fmla="*/ 9356 h 10000"/>
                <a:gd name="connsiteX109" fmla="*/ 4121 w 10000"/>
                <a:gd name="connsiteY109" fmla="*/ 9508 h 10000"/>
                <a:gd name="connsiteX110" fmla="*/ 4191 w 10000"/>
                <a:gd name="connsiteY110" fmla="*/ 9646 h 10000"/>
                <a:gd name="connsiteX111" fmla="*/ 4269 w 10000"/>
                <a:gd name="connsiteY111" fmla="*/ 9760 h 10000"/>
                <a:gd name="connsiteX112" fmla="*/ 4366 w 10000"/>
                <a:gd name="connsiteY112" fmla="*/ 9861 h 10000"/>
                <a:gd name="connsiteX113" fmla="*/ 4471 w 10000"/>
                <a:gd name="connsiteY113" fmla="*/ 9937 h 10000"/>
                <a:gd name="connsiteX114" fmla="*/ 4611 w 10000"/>
                <a:gd name="connsiteY114" fmla="*/ 9975 h 10000"/>
                <a:gd name="connsiteX115" fmla="*/ 4759 w 10000"/>
                <a:gd name="connsiteY115" fmla="*/ 10000 h 10000"/>
                <a:gd name="connsiteX116" fmla="*/ 4759 w 10000"/>
                <a:gd name="connsiteY116" fmla="*/ 10000 h 10000"/>
                <a:gd name="connsiteX117" fmla="*/ 4759 w 10000"/>
                <a:gd name="connsiteY117" fmla="*/ 10000 h 10000"/>
                <a:gd name="connsiteX118" fmla="*/ 4759 w 10000"/>
                <a:gd name="connsiteY118" fmla="*/ 10000 h 10000"/>
                <a:gd name="connsiteX119" fmla="*/ 4759 w 10000"/>
                <a:gd name="connsiteY119" fmla="*/ 10000 h 10000"/>
                <a:gd name="connsiteX120" fmla="*/ 4821 w 10000"/>
                <a:gd name="connsiteY120" fmla="*/ 10000 h 10000"/>
                <a:gd name="connsiteX121" fmla="*/ 4821 w 10000"/>
                <a:gd name="connsiteY121" fmla="*/ 10000 h 10000"/>
                <a:gd name="connsiteX122" fmla="*/ 5136 w 10000"/>
                <a:gd name="connsiteY122" fmla="*/ 9962 h 10000"/>
                <a:gd name="connsiteX123" fmla="*/ 5468 w 10000"/>
                <a:gd name="connsiteY123" fmla="*/ 9924 h 10000"/>
                <a:gd name="connsiteX124" fmla="*/ 6203 w 10000"/>
                <a:gd name="connsiteY124" fmla="*/ 9798 h 10000"/>
                <a:gd name="connsiteX125" fmla="*/ 6982 w 10000"/>
                <a:gd name="connsiteY125" fmla="*/ 9672 h 10000"/>
                <a:gd name="connsiteX126" fmla="*/ 7358 w 10000"/>
                <a:gd name="connsiteY126" fmla="*/ 9621 h 10000"/>
                <a:gd name="connsiteX127" fmla="*/ 7734 w 10000"/>
                <a:gd name="connsiteY127" fmla="*/ 9583 h 10000"/>
                <a:gd name="connsiteX128" fmla="*/ 7734 w 10000"/>
                <a:gd name="connsiteY128" fmla="*/ 9583 h 10000"/>
                <a:gd name="connsiteX129" fmla="*/ 7725 w 10000"/>
                <a:gd name="connsiteY129" fmla="*/ 9508 h 10000"/>
                <a:gd name="connsiteX130" fmla="*/ 7725 w 10000"/>
                <a:gd name="connsiteY130" fmla="*/ 9508 h 10000"/>
                <a:gd name="connsiteX131" fmla="*/ 7725 w 10000"/>
                <a:gd name="connsiteY131" fmla="*/ 9508 h 10000"/>
                <a:gd name="connsiteX132" fmla="*/ 7725 w 10000"/>
                <a:gd name="connsiteY132" fmla="*/ 9508 h 10000"/>
                <a:gd name="connsiteX133" fmla="*/ 7725 w 10000"/>
                <a:gd name="connsiteY133" fmla="*/ 9508 h 10000"/>
                <a:gd name="connsiteX134" fmla="*/ 7699 w 10000"/>
                <a:gd name="connsiteY134" fmla="*/ 9407 h 10000"/>
                <a:gd name="connsiteX135" fmla="*/ 7699 w 10000"/>
                <a:gd name="connsiteY135" fmla="*/ 9407 h 10000"/>
                <a:gd name="connsiteX136" fmla="*/ 7699 w 10000"/>
                <a:gd name="connsiteY136" fmla="*/ 9381 h 10000"/>
                <a:gd name="connsiteX137" fmla="*/ 7699 w 10000"/>
                <a:gd name="connsiteY137" fmla="*/ 9381 h 10000"/>
                <a:gd name="connsiteX138" fmla="*/ 7577 w 10000"/>
                <a:gd name="connsiteY138" fmla="*/ 8649 h 10000"/>
                <a:gd name="connsiteX139" fmla="*/ 7463 w 10000"/>
                <a:gd name="connsiteY139" fmla="*/ 7967 h 10000"/>
                <a:gd name="connsiteX140" fmla="*/ 7393 w 10000"/>
                <a:gd name="connsiteY140" fmla="*/ 7361 h 10000"/>
                <a:gd name="connsiteX141" fmla="*/ 7332 w 10000"/>
                <a:gd name="connsiteY141" fmla="*/ 6806 h 10000"/>
                <a:gd name="connsiteX142" fmla="*/ 7288 w 10000"/>
                <a:gd name="connsiteY142" fmla="*/ 6313 h 10000"/>
                <a:gd name="connsiteX143" fmla="*/ 7262 w 10000"/>
                <a:gd name="connsiteY143" fmla="*/ 5871 h 10000"/>
                <a:gd name="connsiteX144" fmla="*/ 7253 w 10000"/>
                <a:gd name="connsiteY144" fmla="*/ 5480 h 10000"/>
                <a:gd name="connsiteX145" fmla="*/ 7279 w 10000"/>
                <a:gd name="connsiteY145" fmla="*/ 5139 h 10000"/>
                <a:gd name="connsiteX146" fmla="*/ 7297 w 10000"/>
                <a:gd name="connsiteY146" fmla="*/ 4836 h 10000"/>
                <a:gd name="connsiteX147" fmla="*/ 7340 w 10000"/>
                <a:gd name="connsiteY147" fmla="*/ 4583 h 10000"/>
                <a:gd name="connsiteX148" fmla="*/ 7402 w 10000"/>
                <a:gd name="connsiteY148" fmla="*/ 4394 h 10000"/>
                <a:gd name="connsiteX149" fmla="*/ 7437 w 10000"/>
                <a:gd name="connsiteY149" fmla="*/ 4293 h 10000"/>
                <a:gd name="connsiteX150" fmla="*/ 7463 w 10000"/>
                <a:gd name="connsiteY150" fmla="*/ 4217 h 10000"/>
                <a:gd name="connsiteX151" fmla="*/ 7507 w 10000"/>
                <a:gd name="connsiteY151" fmla="*/ 4154 h 10000"/>
                <a:gd name="connsiteX152" fmla="*/ 7550 w 10000"/>
                <a:gd name="connsiteY152" fmla="*/ 4104 h 10000"/>
                <a:gd name="connsiteX153" fmla="*/ 7594 w 10000"/>
                <a:gd name="connsiteY153" fmla="*/ 4053 h 10000"/>
                <a:gd name="connsiteX154" fmla="*/ 7647 w 10000"/>
                <a:gd name="connsiteY154" fmla="*/ 4003 h 10000"/>
                <a:gd name="connsiteX155" fmla="*/ 7699 w 10000"/>
                <a:gd name="connsiteY155" fmla="*/ 3990 h 10000"/>
                <a:gd name="connsiteX156" fmla="*/ 7752 w 10000"/>
                <a:gd name="connsiteY156" fmla="*/ 3965 h 10000"/>
                <a:gd name="connsiteX157" fmla="*/ 7857 w 10000"/>
                <a:gd name="connsiteY157" fmla="*/ 3939 h 10000"/>
                <a:gd name="connsiteX158" fmla="*/ 7857 w 10000"/>
                <a:gd name="connsiteY158" fmla="*/ 3939 h 10000"/>
                <a:gd name="connsiteX159" fmla="*/ 7857 w 10000"/>
                <a:gd name="connsiteY159" fmla="*/ 3939 h 10000"/>
                <a:gd name="connsiteX160" fmla="*/ 7857 w 10000"/>
                <a:gd name="connsiteY160" fmla="*/ 3939 h 10000"/>
                <a:gd name="connsiteX161" fmla="*/ 7857 w 10000"/>
                <a:gd name="connsiteY161" fmla="*/ 3939 h 10000"/>
                <a:gd name="connsiteX162" fmla="*/ 7857 w 10000"/>
                <a:gd name="connsiteY162" fmla="*/ 3939 h 10000"/>
                <a:gd name="connsiteX163" fmla="*/ 7857 w 10000"/>
                <a:gd name="connsiteY163" fmla="*/ 3939 h 10000"/>
                <a:gd name="connsiteX164" fmla="*/ 7857 w 10000"/>
                <a:gd name="connsiteY164" fmla="*/ 3939 h 10000"/>
                <a:gd name="connsiteX165" fmla="*/ 7927 w 10000"/>
                <a:gd name="connsiteY165" fmla="*/ 3939 h 10000"/>
                <a:gd name="connsiteX166" fmla="*/ 7997 w 10000"/>
                <a:gd name="connsiteY166" fmla="*/ 3965 h 10000"/>
                <a:gd name="connsiteX167" fmla="*/ 8136 w 10000"/>
                <a:gd name="connsiteY167" fmla="*/ 4028 h 10000"/>
                <a:gd name="connsiteX168" fmla="*/ 8294 w 10000"/>
                <a:gd name="connsiteY168" fmla="*/ 4116 h 10000"/>
                <a:gd name="connsiteX169" fmla="*/ 8443 w 10000"/>
                <a:gd name="connsiteY169" fmla="*/ 4242 h 10000"/>
                <a:gd name="connsiteX170" fmla="*/ 8443 w 10000"/>
                <a:gd name="connsiteY170" fmla="*/ 4242 h 10000"/>
                <a:gd name="connsiteX171" fmla="*/ 8451 w 10000"/>
                <a:gd name="connsiteY171" fmla="*/ 4242 h 10000"/>
                <a:gd name="connsiteX172" fmla="*/ 8451 w 10000"/>
                <a:gd name="connsiteY172" fmla="*/ 4242 h 10000"/>
                <a:gd name="connsiteX173" fmla="*/ 8836 w 10000"/>
                <a:gd name="connsiteY173" fmla="*/ 4545 h 10000"/>
                <a:gd name="connsiteX174" fmla="*/ 8976 w 10000"/>
                <a:gd name="connsiteY174" fmla="*/ 4646 h 10000"/>
                <a:gd name="connsiteX175" fmla="*/ 9099 w 10000"/>
                <a:gd name="connsiteY175" fmla="*/ 4722 h 10000"/>
                <a:gd name="connsiteX176" fmla="*/ 9204 w 10000"/>
                <a:gd name="connsiteY176" fmla="*/ 4785 h 10000"/>
                <a:gd name="connsiteX177" fmla="*/ 9300 w 10000"/>
                <a:gd name="connsiteY177" fmla="*/ 4823 h 10000"/>
                <a:gd name="connsiteX178" fmla="*/ 9388 w 10000"/>
                <a:gd name="connsiteY178" fmla="*/ 4848 h 10000"/>
                <a:gd name="connsiteX179" fmla="*/ 9466 w 10000"/>
                <a:gd name="connsiteY179" fmla="*/ 4848 h 10000"/>
                <a:gd name="connsiteX180" fmla="*/ 9466 w 10000"/>
                <a:gd name="connsiteY180" fmla="*/ 4848 h 10000"/>
                <a:gd name="connsiteX181" fmla="*/ 9484 w 10000"/>
                <a:gd name="connsiteY181" fmla="*/ 4848 h 10000"/>
                <a:gd name="connsiteX182" fmla="*/ 9484 w 10000"/>
                <a:gd name="connsiteY182" fmla="*/ 4848 h 10000"/>
                <a:gd name="connsiteX183" fmla="*/ 9484 w 10000"/>
                <a:gd name="connsiteY183" fmla="*/ 4848 h 10000"/>
                <a:gd name="connsiteX184" fmla="*/ 9484 w 10000"/>
                <a:gd name="connsiteY184" fmla="*/ 4848 h 10000"/>
                <a:gd name="connsiteX185" fmla="*/ 9580 w 10000"/>
                <a:gd name="connsiteY185" fmla="*/ 4836 h 10000"/>
                <a:gd name="connsiteX186" fmla="*/ 9668 w 10000"/>
                <a:gd name="connsiteY186" fmla="*/ 4798 h 10000"/>
                <a:gd name="connsiteX187" fmla="*/ 9738 w 10000"/>
                <a:gd name="connsiteY187" fmla="*/ 4747 h 10000"/>
                <a:gd name="connsiteX188" fmla="*/ 9799 w 10000"/>
                <a:gd name="connsiteY188" fmla="*/ 4659 h 10000"/>
                <a:gd name="connsiteX189" fmla="*/ 9799 w 10000"/>
                <a:gd name="connsiteY189" fmla="*/ 4659 h 10000"/>
                <a:gd name="connsiteX190" fmla="*/ 9799 w 10000"/>
                <a:gd name="connsiteY190" fmla="*/ 4659 h 10000"/>
                <a:gd name="connsiteX191" fmla="*/ 9799 w 10000"/>
                <a:gd name="connsiteY191" fmla="*/ 4659 h 10000"/>
                <a:gd name="connsiteX192" fmla="*/ 9799 w 10000"/>
                <a:gd name="connsiteY192" fmla="*/ 4659 h 10000"/>
                <a:gd name="connsiteX193" fmla="*/ 9799 w 10000"/>
                <a:gd name="connsiteY193" fmla="*/ 4659 h 10000"/>
                <a:gd name="connsiteX194" fmla="*/ 9816 w 10000"/>
                <a:gd name="connsiteY194" fmla="*/ 4659 h 10000"/>
                <a:gd name="connsiteX195" fmla="*/ 9816 w 10000"/>
                <a:gd name="connsiteY195" fmla="*/ 4659 h 10000"/>
                <a:gd name="connsiteX196" fmla="*/ 9816 w 10000"/>
                <a:gd name="connsiteY196" fmla="*/ 4659 h 10000"/>
                <a:gd name="connsiteX197" fmla="*/ 9816 w 10000"/>
                <a:gd name="connsiteY197" fmla="*/ 4659 h 10000"/>
                <a:gd name="connsiteX198" fmla="*/ 9816 w 10000"/>
                <a:gd name="connsiteY198" fmla="*/ 4646 h 10000"/>
                <a:gd name="connsiteX199" fmla="*/ 9816 w 10000"/>
                <a:gd name="connsiteY199" fmla="*/ 4646 h 10000"/>
                <a:gd name="connsiteX200" fmla="*/ 9816 w 10000"/>
                <a:gd name="connsiteY200" fmla="*/ 4646 h 10000"/>
                <a:gd name="connsiteX201" fmla="*/ 9816 w 10000"/>
                <a:gd name="connsiteY201" fmla="*/ 4646 h 10000"/>
                <a:gd name="connsiteX202" fmla="*/ 9816 w 10000"/>
                <a:gd name="connsiteY202" fmla="*/ 4646 h 10000"/>
                <a:gd name="connsiteX203" fmla="*/ 9816 w 10000"/>
                <a:gd name="connsiteY203" fmla="*/ 4646 h 10000"/>
                <a:gd name="connsiteX204" fmla="*/ 9816 w 10000"/>
                <a:gd name="connsiteY204" fmla="*/ 4646 h 10000"/>
                <a:gd name="connsiteX205" fmla="*/ 9816 w 10000"/>
                <a:gd name="connsiteY205" fmla="*/ 4646 h 10000"/>
                <a:gd name="connsiteX206" fmla="*/ 9816 w 10000"/>
                <a:gd name="connsiteY206" fmla="*/ 4646 h 10000"/>
                <a:gd name="connsiteX207" fmla="*/ 9816 w 10000"/>
                <a:gd name="connsiteY207" fmla="*/ 4646 h 10000"/>
                <a:gd name="connsiteX208" fmla="*/ 9843 w 10000"/>
                <a:gd name="connsiteY208" fmla="*/ 4583 h 10000"/>
                <a:gd name="connsiteX209" fmla="*/ 9886 w 10000"/>
                <a:gd name="connsiteY209" fmla="*/ 4495 h 10000"/>
                <a:gd name="connsiteX210" fmla="*/ 9921 w 10000"/>
                <a:gd name="connsiteY210" fmla="*/ 4369 h 10000"/>
                <a:gd name="connsiteX211" fmla="*/ 9948 w 10000"/>
                <a:gd name="connsiteY211" fmla="*/ 4217 h 10000"/>
                <a:gd name="connsiteX212" fmla="*/ 9983 w 10000"/>
                <a:gd name="connsiteY212" fmla="*/ 4040 h 10000"/>
                <a:gd name="connsiteX213" fmla="*/ 10000 w 10000"/>
                <a:gd name="connsiteY213" fmla="*/ 3851 h 10000"/>
                <a:gd name="connsiteX214" fmla="*/ 10000 w 10000"/>
                <a:gd name="connsiteY214" fmla="*/ 3649 h 10000"/>
                <a:gd name="connsiteX215" fmla="*/ 10000 w 10000"/>
                <a:gd name="connsiteY215" fmla="*/ 3460 h 10000"/>
                <a:gd name="connsiteX216" fmla="*/ 9983 w 10000"/>
                <a:gd name="connsiteY216" fmla="*/ 3258 h 10000"/>
                <a:gd name="connsiteX217" fmla="*/ 9939 w 10000"/>
                <a:gd name="connsiteY217" fmla="*/ 3068 h 10000"/>
                <a:gd name="connsiteX218" fmla="*/ 9886 w 10000"/>
                <a:gd name="connsiteY218" fmla="*/ 2904 h 10000"/>
                <a:gd name="connsiteX219" fmla="*/ 9843 w 10000"/>
                <a:gd name="connsiteY219" fmla="*/ 2816 h 10000"/>
                <a:gd name="connsiteX220" fmla="*/ 9799 w 10000"/>
                <a:gd name="connsiteY220" fmla="*/ 2753 h 10000"/>
                <a:gd name="connsiteX221" fmla="*/ 9755 w 10000"/>
                <a:gd name="connsiteY221" fmla="*/ 2677 h 10000"/>
                <a:gd name="connsiteX222" fmla="*/ 9694 w 10000"/>
                <a:gd name="connsiteY222" fmla="*/ 2614 h 10000"/>
                <a:gd name="connsiteX223" fmla="*/ 9633 w 10000"/>
                <a:gd name="connsiteY223" fmla="*/ 2551 h 10000"/>
                <a:gd name="connsiteX224" fmla="*/ 9571 w 10000"/>
                <a:gd name="connsiteY224" fmla="*/ 2500 h 10000"/>
                <a:gd name="connsiteX225" fmla="*/ 9484 w 10000"/>
                <a:gd name="connsiteY225" fmla="*/ 2475 h 10000"/>
                <a:gd name="connsiteX226" fmla="*/ 9396 w 10000"/>
                <a:gd name="connsiteY226" fmla="*/ 2449 h 10000"/>
                <a:gd name="connsiteX227" fmla="*/ 9300 w 10000"/>
                <a:gd name="connsiteY227" fmla="*/ 2424 h 10000"/>
                <a:gd name="connsiteX228" fmla="*/ 9195 w 10000"/>
                <a:gd name="connsiteY228" fmla="*/ 2424 h 10000"/>
                <a:gd name="connsiteX229" fmla="*/ 9195 w 10000"/>
                <a:gd name="connsiteY229" fmla="*/ 2424 h 10000"/>
                <a:gd name="connsiteX230" fmla="*/ 9195 w 10000"/>
                <a:gd name="connsiteY230" fmla="*/ 2424 h 10000"/>
                <a:gd name="connsiteX231" fmla="*/ 9195 w 10000"/>
                <a:gd name="connsiteY231" fmla="*/ 2424 h 10000"/>
                <a:gd name="connsiteX232" fmla="*/ 9195 w 10000"/>
                <a:gd name="connsiteY232" fmla="*/ 2424 h 10000"/>
                <a:gd name="connsiteX233" fmla="*/ 9195 w 10000"/>
                <a:gd name="connsiteY233" fmla="*/ 2424 h 10000"/>
                <a:gd name="connsiteX234" fmla="*/ 9081 w 10000"/>
                <a:gd name="connsiteY234" fmla="*/ 2424 h 10000"/>
                <a:gd name="connsiteX235" fmla="*/ 8941 w 10000"/>
                <a:gd name="connsiteY235" fmla="*/ 2462 h 10000"/>
                <a:gd name="connsiteX236" fmla="*/ 8801 w 10000"/>
                <a:gd name="connsiteY236" fmla="*/ 2487 h 10000"/>
                <a:gd name="connsiteX237" fmla="*/ 8644 w 10000"/>
                <a:gd name="connsiteY237" fmla="*/ 2551 h 10000"/>
                <a:gd name="connsiteX238" fmla="*/ 8644 w 10000"/>
                <a:gd name="connsiteY238" fmla="*/ 2551 h 10000"/>
                <a:gd name="connsiteX239" fmla="*/ 8635 w 10000"/>
                <a:gd name="connsiteY239" fmla="*/ 2551 h 10000"/>
                <a:gd name="connsiteX240" fmla="*/ 8635 w 10000"/>
                <a:gd name="connsiteY240" fmla="*/ 2551 h 10000"/>
                <a:gd name="connsiteX241" fmla="*/ 8626 w 10000"/>
                <a:gd name="connsiteY241" fmla="*/ 2551 h 10000"/>
                <a:gd name="connsiteX242" fmla="*/ 8626 w 10000"/>
                <a:gd name="connsiteY242" fmla="*/ 2551 h 10000"/>
                <a:gd name="connsiteX243" fmla="*/ 8443 w 10000"/>
                <a:gd name="connsiteY243" fmla="*/ 2614 h 10000"/>
                <a:gd name="connsiteX244" fmla="*/ 8276 w 10000"/>
                <a:gd name="connsiteY244" fmla="*/ 2664 h 10000"/>
                <a:gd name="connsiteX245" fmla="*/ 8110 w 10000"/>
                <a:gd name="connsiteY245" fmla="*/ 2689 h 10000"/>
                <a:gd name="connsiteX246" fmla="*/ 7979 w 10000"/>
                <a:gd name="connsiteY246" fmla="*/ 2689 h 10000"/>
                <a:gd name="connsiteX247" fmla="*/ 7979 w 10000"/>
                <a:gd name="connsiteY247" fmla="*/ 2689 h 10000"/>
                <a:gd name="connsiteX248" fmla="*/ 7979 w 10000"/>
                <a:gd name="connsiteY248" fmla="*/ 2689 h 10000"/>
                <a:gd name="connsiteX249" fmla="*/ 7979 w 10000"/>
                <a:gd name="connsiteY249" fmla="*/ 2689 h 10000"/>
                <a:gd name="connsiteX250" fmla="*/ 7979 w 10000"/>
                <a:gd name="connsiteY250" fmla="*/ 2689 h 10000"/>
                <a:gd name="connsiteX251" fmla="*/ 7979 w 10000"/>
                <a:gd name="connsiteY251" fmla="*/ 2689 h 10000"/>
                <a:gd name="connsiteX252" fmla="*/ 7979 w 10000"/>
                <a:gd name="connsiteY252" fmla="*/ 2689 h 10000"/>
                <a:gd name="connsiteX253" fmla="*/ 7979 w 10000"/>
                <a:gd name="connsiteY253" fmla="*/ 2689 h 10000"/>
                <a:gd name="connsiteX254" fmla="*/ 7848 w 10000"/>
                <a:gd name="connsiteY254" fmla="*/ 2689 h 10000"/>
                <a:gd name="connsiteX255" fmla="*/ 7743 w 10000"/>
                <a:gd name="connsiteY255" fmla="*/ 2677 h 10000"/>
                <a:gd name="connsiteX256" fmla="*/ 7638 w 10000"/>
                <a:gd name="connsiteY256" fmla="*/ 2626 h 10000"/>
                <a:gd name="connsiteX257" fmla="*/ 7542 w 10000"/>
                <a:gd name="connsiteY257" fmla="*/ 2601 h 10000"/>
                <a:gd name="connsiteX258" fmla="*/ 7454 w 10000"/>
                <a:gd name="connsiteY258" fmla="*/ 2538 h 10000"/>
                <a:gd name="connsiteX259" fmla="*/ 7375 w 10000"/>
                <a:gd name="connsiteY259" fmla="*/ 2475 h 10000"/>
                <a:gd name="connsiteX260" fmla="*/ 7297 w 10000"/>
                <a:gd name="connsiteY260" fmla="*/ 2399 h 10000"/>
                <a:gd name="connsiteX261" fmla="*/ 7235 w 10000"/>
                <a:gd name="connsiteY261" fmla="*/ 2323 h 10000"/>
                <a:gd name="connsiteX262" fmla="*/ 7174 w 10000"/>
                <a:gd name="connsiteY262" fmla="*/ 2235 h 10000"/>
                <a:gd name="connsiteX263" fmla="*/ 7113 w 10000"/>
                <a:gd name="connsiteY263" fmla="*/ 2134 h 10000"/>
                <a:gd name="connsiteX264" fmla="*/ 7008 w 10000"/>
                <a:gd name="connsiteY264" fmla="*/ 1944 h 10000"/>
                <a:gd name="connsiteX265" fmla="*/ 6929 w 10000"/>
                <a:gd name="connsiteY265" fmla="*/ 1730 h 10000"/>
                <a:gd name="connsiteX266" fmla="*/ 6850 w 10000"/>
                <a:gd name="connsiteY266" fmla="*/ 1515 h 10000"/>
                <a:gd name="connsiteX267" fmla="*/ 6850 w 10000"/>
                <a:gd name="connsiteY267" fmla="*/ 1515 h 10000"/>
                <a:gd name="connsiteX268" fmla="*/ 6842 w 10000"/>
                <a:gd name="connsiteY268" fmla="*/ 1490 h 10000"/>
                <a:gd name="connsiteX269" fmla="*/ 6842 w 10000"/>
                <a:gd name="connsiteY269" fmla="*/ 1490 h 10000"/>
                <a:gd name="connsiteX270" fmla="*/ 6842 w 10000"/>
                <a:gd name="connsiteY270" fmla="*/ 1477 h 10000"/>
                <a:gd name="connsiteX271" fmla="*/ 6842 w 10000"/>
                <a:gd name="connsiteY271" fmla="*/ 1477 h 10000"/>
                <a:gd name="connsiteX272" fmla="*/ 6842 w 10000"/>
                <a:gd name="connsiteY272" fmla="*/ 1477 h 10000"/>
                <a:gd name="connsiteX273" fmla="*/ 6798 w 10000"/>
                <a:gd name="connsiteY273" fmla="*/ 1338 h 10000"/>
                <a:gd name="connsiteX274" fmla="*/ 6780 w 10000"/>
                <a:gd name="connsiteY274" fmla="*/ 1162 h 10000"/>
                <a:gd name="connsiteX275" fmla="*/ 6754 w 10000"/>
                <a:gd name="connsiteY275" fmla="*/ 947 h 10000"/>
                <a:gd name="connsiteX276" fmla="*/ 6754 w 10000"/>
                <a:gd name="connsiteY276" fmla="*/ 720 h 10000"/>
                <a:gd name="connsiteX277" fmla="*/ 6754 w 10000"/>
                <a:gd name="connsiteY277" fmla="*/ 720 h 10000"/>
                <a:gd name="connsiteX278" fmla="*/ 6763 w 10000"/>
                <a:gd name="connsiteY278" fmla="*/ 366 h 10000"/>
                <a:gd name="connsiteX279" fmla="*/ 6789 w 10000"/>
                <a:gd name="connsiteY279"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88 h 10000"/>
                <a:gd name="connsiteX94" fmla="*/ 4156 w 10000"/>
                <a:gd name="connsiteY94" fmla="*/ 7588 h 10000"/>
                <a:gd name="connsiteX95" fmla="*/ 4156 w 10000"/>
                <a:gd name="connsiteY95" fmla="*/ 7588 h 10000"/>
                <a:gd name="connsiteX96" fmla="*/ 4156 w 10000"/>
                <a:gd name="connsiteY96" fmla="*/ 7588 h 10000"/>
                <a:gd name="connsiteX97" fmla="*/ 4147 w 10000"/>
                <a:gd name="connsiteY97" fmla="*/ 7601 h 10000"/>
                <a:gd name="connsiteX98" fmla="*/ 4147 w 10000"/>
                <a:gd name="connsiteY98" fmla="*/ 7601 h 10000"/>
                <a:gd name="connsiteX99" fmla="*/ 4103 w 10000"/>
                <a:gd name="connsiteY99" fmla="*/ 7803 h 10000"/>
                <a:gd name="connsiteX100" fmla="*/ 4068 w 10000"/>
                <a:gd name="connsiteY100" fmla="*/ 8005 h 10000"/>
                <a:gd name="connsiteX101" fmla="*/ 4051 w 10000"/>
                <a:gd name="connsiteY101" fmla="*/ 8207 h 10000"/>
                <a:gd name="connsiteX102" fmla="*/ 4024 w 10000"/>
                <a:gd name="connsiteY102" fmla="*/ 8422 h 10000"/>
                <a:gd name="connsiteX103" fmla="*/ 4016 w 10000"/>
                <a:gd name="connsiteY103" fmla="*/ 8611 h 10000"/>
                <a:gd name="connsiteX104" fmla="*/ 4016 w 10000"/>
                <a:gd name="connsiteY104" fmla="*/ 8813 h 10000"/>
                <a:gd name="connsiteX105" fmla="*/ 4024 w 10000"/>
                <a:gd name="connsiteY105" fmla="*/ 9003 h 10000"/>
                <a:gd name="connsiteX106" fmla="*/ 4051 w 10000"/>
                <a:gd name="connsiteY106" fmla="*/ 9179 h 10000"/>
                <a:gd name="connsiteX107" fmla="*/ 4086 w 10000"/>
                <a:gd name="connsiteY107" fmla="*/ 9356 h 10000"/>
                <a:gd name="connsiteX108" fmla="*/ 4121 w 10000"/>
                <a:gd name="connsiteY108" fmla="*/ 9508 h 10000"/>
                <a:gd name="connsiteX109" fmla="*/ 4191 w 10000"/>
                <a:gd name="connsiteY109" fmla="*/ 9646 h 10000"/>
                <a:gd name="connsiteX110" fmla="*/ 4269 w 10000"/>
                <a:gd name="connsiteY110" fmla="*/ 9760 h 10000"/>
                <a:gd name="connsiteX111" fmla="*/ 4366 w 10000"/>
                <a:gd name="connsiteY111" fmla="*/ 9861 h 10000"/>
                <a:gd name="connsiteX112" fmla="*/ 4471 w 10000"/>
                <a:gd name="connsiteY112" fmla="*/ 9937 h 10000"/>
                <a:gd name="connsiteX113" fmla="*/ 4611 w 10000"/>
                <a:gd name="connsiteY113" fmla="*/ 9975 h 10000"/>
                <a:gd name="connsiteX114" fmla="*/ 4759 w 10000"/>
                <a:gd name="connsiteY114" fmla="*/ 10000 h 10000"/>
                <a:gd name="connsiteX115" fmla="*/ 4759 w 10000"/>
                <a:gd name="connsiteY115" fmla="*/ 10000 h 10000"/>
                <a:gd name="connsiteX116" fmla="*/ 4759 w 10000"/>
                <a:gd name="connsiteY116" fmla="*/ 10000 h 10000"/>
                <a:gd name="connsiteX117" fmla="*/ 4759 w 10000"/>
                <a:gd name="connsiteY117" fmla="*/ 10000 h 10000"/>
                <a:gd name="connsiteX118" fmla="*/ 4759 w 10000"/>
                <a:gd name="connsiteY118" fmla="*/ 10000 h 10000"/>
                <a:gd name="connsiteX119" fmla="*/ 4821 w 10000"/>
                <a:gd name="connsiteY119" fmla="*/ 10000 h 10000"/>
                <a:gd name="connsiteX120" fmla="*/ 4821 w 10000"/>
                <a:gd name="connsiteY120" fmla="*/ 10000 h 10000"/>
                <a:gd name="connsiteX121" fmla="*/ 5136 w 10000"/>
                <a:gd name="connsiteY121" fmla="*/ 9962 h 10000"/>
                <a:gd name="connsiteX122" fmla="*/ 5468 w 10000"/>
                <a:gd name="connsiteY122" fmla="*/ 9924 h 10000"/>
                <a:gd name="connsiteX123" fmla="*/ 6203 w 10000"/>
                <a:gd name="connsiteY123" fmla="*/ 9798 h 10000"/>
                <a:gd name="connsiteX124" fmla="*/ 6982 w 10000"/>
                <a:gd name="connsiteY124" fmla="*/ 9672 h 10000"/>
                <a:gd name="connsiteX125" fmla="*/ 7358 w 10000"/>
                <a:gd name="connsiteY125" fmla="*/ 9621 h 10000"/>
                <a:gd name="connsiteX126" fmla="*/ 7734 w 10000"/>
                <a:gd name="connsiteY126" fmla="*/ 9583 h 10000"/>
                <a:gd name="connsiteX127" fmla="*/ 7734 w 10000"/>
                <a:gd name="connsiteY127" fmla="*/ 9583 h 10000"/>
                <a:gd name="connsiteX128" fmla="*/ 7725 w 10000"/>
                <a:gd name="connsiteY128" fmla="*/ 9508 h 10000"/>
                <a:gd name="connsiteX129" fmla="*/ 7725 w 10000"/>
                <a:gd name="connsiteY129" fmla="*/ 9508 h 10000"/>
                <a:gd name="connsiteX130" fmla="*/ 7725 w 10000"/>
                <a:gd name="connsiteY130" fmla="*/ 9508 h 10000"/>
                <a:gd name="connsiteX131" fmla="*/ 7725 w 10000"/>
                <a:gd name="connsiteY131" fmla="*/ 9508 h 10000"/>
                <a:gd name="connsiteX132" fmla="*/ 7725 w 10000"/>
                <a:gd name="connsiteY132" fmla="*/ 9508 h 10000"/>
                <a:gd name="connsiteX133" fmla="*/ 7699 w 10000"/>
                <a:gd name="connsiteY133" fmla="*/ 9407 h 10000"/>
                <a:gd name="connsiteX134" fmla="*/ 7699 w 10000"/>
                <a:gd name="connsiteY134" fmla="*/ 9407 h 10000"/>
                <a:gd name="connsiteX135" fmla="*/ 7699 w 10000"/>
                <a:gd name="connsiteY135" fmla="*/ 9381 h 10000"/>
                <a:gd name="connsiteX136" fmla="*/ 7699 w 10000"/>
                <a:gd name="connsiteY136" fmla="*/ 9381 h 10000"/>
                <a:gd name="connsiteX137" fmla="*/ 7577 w 10000"/>
                <a:gd name="connsiteY137" fmla="*/ 8649 h 10000"/>
                <a:gd name="connsiteX138" fmla="*/ 7463 w 10000"/>
                <a:gd name="connsiteY138" fmla="*/ 7967 h 10000"/>
                <a:gd name="connsiteX139" fmla="*/ 7393 w 10000"/>
                <a:gd name="connsiteY139" fmla="*/ 7361 h 10000"/>
                <a:gd name="connsiteX140" fmla="*/ 7332 w 10000"/>
                <a:gd name="connsiteY140" fmla="*/ 6806 h 10000"/>
                <a:gd name="connsiteX141" fmla="*/ 7288 w 10000"/>
                <a:gd name="connsiteY141" fmla="*/ 6313 h 10000"/>
                <a:gd name="connsiteX142" fmla="*/ 7262 w 10000"/>
                <a:gd name="connsiteY142" fmla="*/ 5871 h 10000"/>
                <a:gd name="connsiteX143" fmla="*/ 7253 w 10000"/>
                <a:gd name="connsiteY143" fmla="*/ 5480 h 10000"/>
                <a:gd name="connsiteX144" fmla="*/ 7279 w 10000"/>
                <a:gd name="connsiteY144" fmla="*/ 5139 h 10000"/>
                <a:gd name="connsiteX145" fmla="*/ 7297 w 10000"/>
                <a:gd name="connsiteY145" fmla="*/ 4836 h 10000"/>
                <a:gd name="connsiteX146" fmla="*/ 7340 w 10000"/>
                <a:gd name="connsiteY146" fmla="*/ 4583 h 10000"/>
                <a:gd name="connsiteX147" fmla="*/ 7402 w 10000"/>
                <a:gd name="connsiteY147" fmla="*/ 4394 h 10000"/>
                <a:gd name="connsiteX148" fmla="*/ 7437 w 10000"/>
                <a:gd name="connsiteY148" fmla="*/ 4293 h 10000"/>
                <a:gd name="connsiteX149" fmla="*/ 7463 w 10000"/>
                <a:gd name="connsiteY149" fmla="*/ 4217 h 10000"/>
                <a:gd name="connsiteX150" fmla="*/ 7507 w 10000"/>
                <a:gd name="connsiteY150" fmla="*/ 4154 h 10000"/>
                <a:gd name="connsiteX151" fmla="*/ 7550 w 10000"/>
                <a:gd name="connsiteY151" fmla="*/ 4104 h 10000"/>
                <a:gd name="connsiteX152" fmla="*/ 7594 w 10000"/>
                <a:gd name="connsiteY152" fmla="*/ 4053 h 10000"/>
                <a:gd name="connsiteX153" fmla="*/ 7647 w 10000"/>
                <a:gd name="connsiteY153" fmla="*/ 4003 h 10000"/>
                <a:gd name="connsiteX154" fmla="*/ 7699 w 10000"/>
                <a:gd name="connsiteY154" fmla="*/ 3990 h 10000"/>
                <a:gd name="connsiteX155" fmla="*/ 7752 w 10000"/>
                <a:gd name="connsiteY155" fmla="*/ 3965 h 10000"/>
                <a:gd name="connsiteX156" fmla="*/ 7857 w 10000"/>
                <a:gd name="connsiteY156" fmla="*/ 3939 h 10000"/>
                <a:gd name="connsiteX157" fmla="*/ 7857 w 10000"/>
                <a:gd name="connsiteY157" fmla="*/ 3939 h 10000"/>
                <a:gd name="connsiteX158" fmla="*/ 7857 w 10000"/>
                <a:gd name="connsiteY158" fmla="*/ 3939 h 10000"/>
                <a:gd name="connsiteX159" fmla="*/ 7857 w 10000"/>
                <a:gd name="connsiteY159" fmla="*/ 3939 h 10000"/>
                <a:gd name="connsiteX160" fmla="*/ 7857 w 10000"/>
                <a:gd name="connsiteY160" fmla="*/ 3939 h 10000"/>
                <a:gd name="connsiteX161" fmla="*/ 7857 w 10000"/>
                <a:gd name="connsiteY161" fmla="*/ 3939 h 10000"/>
                <a:gd name="connsiteX162" fmla="*/ 7857 w 10000"/>
                <a:gd name="connsiteY162" fmla="*/ 3939 h 10000"/>
                <a:gd name="connsiteX163" fmla="*/ 7857 w 10000"/>
                <a:gd name="connsiteY163" fmla="*/ 3939 h 10000"/>
                <a:gd name="connsiteX164" fmla="*/ 7927 w 10000"/>
                <a:gd name="connsiteY164" fmla="*/ 3939 h 10000"/>
                <a:gd name="connsiteX165" fmla="*/ 7997 w 10000"/>
                <a:gd name="connsiteY165" fmla="*/ 3965 h 10000"/>
                <a:gd name="connsiteX166" fmla="*/ 8136 w 10000"/>
                <a:gd name="connsiteY166" fmla="*/ 4028 h 10000"/>
                <a:gd name="connsiteX167" fmla="*/ 8294 w 10000"/>
                <a:gd name="connsiteY167" fmla="*/ 4116 h 10000"/>
                <a:gd name="connsiteX168" fmla="*/ 8443 w 10000"/>
                <a:gd name="connsiteY168" fmla="*/ 4242 h 10000"/>
                <a:gd name="connsiteX169" fmla="*/ 8443 w 10000"/>
                <a:gd name="connsiteY169" fmla="*/ 4242 h 10000"/>
                <a:gd name="connsiteX170" fmla="*/ 8451 w 10000"/>
                <a:gd name="connsiteY170" fmla="*/ 4242 h 10000"/>
                <a:gd name="connsiteX171" fmla="*/ 8451 w 10000"/>
                <a:gd name="connsiteY171" fmla="*/ 4242 h 10000"/>
                <a:gd name="connsiteX172" fmla="*/ 8836 w 10000"/>
                <a:gd name="connsiteY172" fmla="*/ 4545 h 10000"/>
                <a:gd name="connsiteX173" fmla="*/ 8976 w 10000"/>
                <a:gd name="connsiteY173" fmla="*/ 4646 h 10000"/>
                <a:gd name="connsiteX174" fmla="*/ 9099 w 10000"/>
                <a:gd name="connsiteY174" fmla="*/ 4722 h 10000"/>
                <a:gd name="connsiteX175" fmla="*/ 9204 w 10000"/>
                <a:gd name="connsiteY175" fmla="*/ 4785 h 10000"/>
                <a:gd name="connsiteX176" fmla="*/ 9300 w 10000"/>
                <a:gd name="connsiteY176" fmla="*/ 4823 h 10000"/>
                <a:gd name="connsiteX177" fmla="*/ 9388 w 10000"/>
                <a:gd name="connsiteY177" fmla="*/ 4848 h 10000"/>
                <a:gd name="connsiteX178" fmla="*/ 9466 w 10000"/>
                <a:gd name="connsiteY178" fmla="*/ 4848 h 10000"/>
                <a:gd name="connsiteX179" fmla="*/ 9466 w 10000"/>
                <a:gd name="connsiteY179" fmla="*/ 4848 h 10000"/>
                <a:gd name="connsiteX180" fmla="*/ 9484 w 10000"/>
                <a:gd name="connsiteY180" fmla="*/ 4848 h 10000"/>
                <a:gd name="connsiteX181" fmla="*/ 9484 w 10000"/>
                <a:gd name="connsiteY181" fmla="*/ 4848 h 10000"/>
                <a:gd name="connsiteX182" fmla="*/ 9484 w 10000"/>
                <a:gd name="connsiteY182" fmla="*/ 4848 h 10000"/>
                <a:gd name="connsiteX183" fmla="*/ 9484 w 10000"/>
                <a:gd name="connsiteY183" fmla="*/ 4848 h 10000"/>
                <a:gd name="connsiteX184" fmla="*/ 9580 w 10000"/>
                <a:gd name="connsiteY184" fmla="*/ 4836 h 10000"/>
                <a:gd name="connsiteX185" fmla="*/ 9668 w 10000"/>
                <a:gd name="connsiteY185" fmla="*/ 4798 h 10000"/>
                <a:gd name="connsiteX186" fmla="*/ 9738 w 10000"/>
                <a:gd name="connsiteY186" fmla="*/ 4747 h 10000"/>
                <a:gd name="connsiteX187" fmla="*/ 9799 w 10000"/>
                <a:gd name="connsiteY187" fmla="*/ 4659 h 10000"/>
                <a:gd name="connsiteX188" fmla="*/ 9799 w 10000"/>
                <a:gd name="connsiteY188" fmla="*/ 4659 h 10000"/>
                <a:gd name="connsiteX189" fmla="*/ 9799 w 10000"/>
                <a:gd name="connsiteY189" fmla="*/ 4659 h 10000"/>
                <a:gd name="connsiteX190" fmla="*/ 9799 w 10000"/>
                <a:gd name="connsiteY190" fmla="*/ 4659 h 10000"/>
                <a:gd name="connsiteX191" fmla="*/ 9799 w 10000"/>
                <a:gd name="connsiteY191" fmla="*/ 4659 h 10000"/>
                <a:gd name="connsiteX192" fmla="*/ 9799 w 10000"/>
                <a:gd name="connsiteY192" fmla="*/ 4659 h 10000"/>
                <a:gd name="connsiteX193" fmla="*/ 9816 w 10000"/>
                <a:gd name="connsiteY193" fmla="*/ 4659 h 10000"/>
                <a:gd name="connsiteX194" fmla="*/ 9816 w 10000"/>
                <a:gd name="connsiteY194" fmla="*/ 4659 h 10000"/>
                <a:gd name="connsiteX195" fmla="*/ 9816 w 10000"/>
                <a:gd name="connsiteY195" fmla="*/ 4659 h 10000"/>
                <a:gd name="connsiteX196" fmla="*/ 9816 w 10000"/>
                <a:gd name="connsiteY196" fmla="*/ 4659 h 10000"/>
                <a:gd name="connsiteX197" fmla="*/ 9816 w 10000"/>
                <a:gd name="connsiteY197" fmla="*/ 4646 h 10000"/>
                <a:gd name="connsiteX198" fmla="*/ 9816 w 10000"/>
                <a:gd name="connsiteY198" fmla="*/ 4646 h 10000"/>
                <a:gd name="connsiteX199" fmla="*/ 9816 w 10000"/>
                <a:gd name="connsiteY199" fmla="*/ 4646 h 10000"/>
                <a:gd name="connsiteX200" fmla="*/ 9816 w 10000"/>
                <a:gd name="connsiteY200" fmla="*/ 4646 h 10000"/>
                <a:gd name="connsiteX201" fmla="*/ 9816 w 10000"/>
                <a:gd name="connsiteY201" fmla="*/ 4646 h 10000"/>
                <a:gd name="connsiteX202" fmla="*/ 9816 w 10000"/>
                <a:gd name="connsiteY202" fmla="*/ 4646 h 10000"/>
                <a:gd name="connsiteX203" fmla="*/ 9816 w 10000"/>
                <a:gd name="connsiteY203" fmla="*/ 4646 h 10000"/>
                <a:gd name="connsiteX204" fmla="*/ 9816 w 10000"/>
                <a:gd name="connsiteY204" fmla="*/ 4646 h 10000"/>
                <a:gd name="connsiteX205" fmla="*/ 9816 w 10000"/>
                <a:gd name="connsiteY205" fmla="*/ 4646 h 10000"/>
                <a:gd name="connsiteX206" fmla="*/ 9816 w 10000"/>
                <a:gd name="connsiteY206" fmla="*/ 4646 h 10000"/>
                <a:gd name="connsiteX207" fmla="*/ 9843 w 10000"/>
                <a:gd name="connsiteY207" fmla="*/ 4583 h 10000"/>
                <a:gd name="connsiteX208" fmla="*/ 9886 w 10000"/>
                <a:gd name="connsiteY208" fmla="*/ 4495 h 10000"/>
                <a:gd name="connsiteX209" fmla="*/ 9921 w 10000"/>
                <a:gd name="connsiteY209" fmla="*/ 4369 h 10000"/>
                <a:gd name="connsiteX210" fmla="*/ 9948 w 10000"/>
                <a:gd name="connsiteY210" fmla="*/ 4217 h 10000"/>
                <a:gd name="connsiteX211" fmla="*/ 9983 w 10000"/>
                <a:gd name="connsiteY211" fmla="*/ 4040 h 10000"/>
                <a:gd name="connsiteX212" fmla="*/ 10000 w 10000"/>
                <a:gd name="connsiteY212" fmla="*/ 3851 h 10000"/>
                <a:gd name="connsiteX213" fmla="*/ 10000 w 10000"/>
                <a:gd name="connsiteY213" fmla="*/ 3649 h 10000"/>
                <a:gd name="connsiteX214" fmla="*/ 10000 w 10000"/>
                <a:gd name="connsiteY214" fmla="*/ 3460 h 10000"/>
                <a:gd name="connsiteX215" fmla="*/ 9983 w 10000"/>
                <a:gd name="connsiteY215" fmla="*/ 3258 h 10000"/>
                <a:gd name="connsiteX216" fmla="*/ 9939 w 10000"/>
                <a:gd name="connsiteY216" fmla="*/ 3068 h 10000"/>
                <a:gd name="connsiteX217" fmla="*/ 9886 w 10000"/>
                <a:gd name="connsiteY217" fmla="*/ 2904 h 10000"/>
                <a:gd name="connsiteX218" fmla="*/ 9843 w 10000"/>
                <a:gd name="connsiteY218" fmla="*/ 2816 h 10000"/>
                <a:gd name="connsiteX219" fmla="*/ 9799 w 10000"/>
                <a:gd name="connsiteY219" fmla="*/ 2753 h 10000"/>
                <a:gd name="connsiteX220" fmla="*/ 9755 w 10000"/>
                <a:gd name="connsiteY220" fmla="*/ 2677 h 10000"/>
                <a:gd name="connsiteX221" fmla="*/ 9694 w 10000"/>
                <a:gd name="connsiteY221" fmla="*/ 2614 h 10000"/>
                <a:gd name="connsiteX222" fmla="*/ 9633 w 10000"/>
                <a:gd name="connsiteY222" fmla="*/ 2551 h 10000"/>
                <a:gd name="connsiteX223" fmla="*/ 9571 w 10000"/>
                <a:gd name="connsiteY223" fmla="*/ 2500 h 10000"/>
                <a:gd name="connsiteX224" fmla="*/ 9484 w 10000"/>
                <a:gd name="connsiteY224" fmla="*/ 2475 h 10000"/>
                <a:gd name="connsiteX225" fmla="*/ 9396 w 10000"/>
                <a:gd name="connsiteY225" fmla="*/ 2449 h 10000"/>
                <a:gd name="connsiteX226" fmla="*/ 9300 w 10000"/>
                <a:gd name="connsiteY226" fmla="*/ 2424 h 10000"/>
                <a:gd name="connsiteX227" fmla="*/ 9195 w 10000"/>
                <a:gd name="connsiteY227" fmla="*/ 2424 h 10000"/>
                <a:gd name="connsiteX228" fmla="*/ 9195 w 10000"/>
                <a:gd name="connsiteY228" fmla="*/ 2424 h 10000"/>
                <a:gd name="connsiteX229" fmla="*/ 9195 w 10000"/>
                <a:gd name="connsiteY229" fmla="*/ 2424 h 10000"/>
                <a:gd name="connsiteX230" fmla="*/ 9195 w 10000"/>
                <a:gd name="connsiteY230" fmla="*/ 2424 h 10000"/>
                <a:gd name="connsiteX231" fmla="*/ 9195 w 10000"/>
                <a:gd name="connsiteY231" fmla="*/ 2424 h 10000"/>
                <a:gd name="connsiteX232" fmla="*/ 9195 w 10000"/>
                <a:gd name="connsiteY232" fmla="*/ 2424 h 10000"/>
                <a:gd name="connsiteX233" fmla="*/ 9081 w 10000"/>
                <a:gd name="connsiteY233" fmla="*/ 2424 h 10000"/>
                <a:gd name="connsiteX234" fmla="*/ 8941 w 10000"/>
                <a:gd name="connsiteY234" fmla="*/ 2462 h 10000"/>
                <a:gd name="connsiteX235" fmla="*/ 8801 w 10000"/>
                <a:gd name="connsiteY235" fmla="*/ 2487 h 10000"/>
                <a:gd name="connsiteX236" fmla="*/ 8644 w 10000"/>
                <a:gd name="connsiteY236" fmla="*/ 2551 h 10000"/>
                <a:gd name="connsiteX237" fmla="*/ 8644 w 10000"/>
                <a:gd name="connsiteY237" fmla="*/ 2551 h 10000"/>
                <a:gd name="connsiteX238" fmla="*/ 8635 w 10000"/>
                <a:gd name="connsiteY238" fmla="*/ 2551 h 10000"/>
                <a:gd name="connsiteX239" fmla="*/ 8635 w 10000"/>
                <a:gd name="connsiteY239" fmla="*/ 2551 h 10000"/>
                <a:gd name="connsiteX240" fmla="*/ 8626 w 10000"/>
                <a:gd name="connsiteY240" fmla="*/ 2551 h 10000"/>
                <a:gd name="connsiteX241" fmla="*/ 8626 w 10000"/>
                <a:gd name="connsiteY241" fmla="*/ 2551 h 10000"/>
                <a:gd name="connsiteX242" fmla="*/ 8443 w 10000"/>
                <a:gd name="connsiteY242" fmla="*/ 2614 h 10000"/>
                <a:gd name="connsiteX243" fmla="*/ 8276 w 10000"/>
                <a:gd name="connsiteY243" fmla="*/ 2664 h 10000"/>
                <a:gd name="connsiteX244" fmla="*/ 8110 w 10000"/>
                <a:gd name="connsiteY244" fmla="*/ 2689 h 10000"/>
                <a:gd name="connsiteX245" fmla="*/ 7979 w 10000"/>
                <a:gd name="connsiteY245" fmla="*/ 2689 h 10000"/>
                <a:gd name="connsiteX246" fmla="*/ 7979 w 10000"/>
                <a:gd name="connsiteY246" fmla="*/ 2689 h 10000"/>
                <a:gd name="connsiteX247" fmla="*/ 7979 w 10000"/>
                <a:gd name="connsiteY247" fmla="*/ 2689 h 10000"/>
                <a:gd name="connsiteX248" fmla="*/ 7979 w 10000"/>
                <a:gd name="connsiteY248" fmla="*/ 2689 h 10000"/>
                <a:gd name="connsiteX249" fmla="*/ 7979 w 10000"/>
                <a:gd name="connsiteY249" fmla="*/ 2689 h 10000"/>
                <a:gd name="connsiteX250" fmla="*/ 7979 w 10000"/>
                <a:gd name="connsiteY250" fmla="*/ 2689 h 10000"/>
                <a:gd name="connsiteX251" fmla="*/ 7979 w 10000"/>
                <a:gd name="connsiteY251" fmla="*/ 2689 h 10000"/>
                <a:gd name="connsiteX252" fmla="*/ 7979 w 10000"/>
                <a:gd name="connsiteY252" fmla="*/ 2689 h 10000"/>
                <a:gd name="connsiteX253" fmla="*/ 7848 w 10000"/>
                <a:gd name="connsiteY253" fmla="*/ 2689 h 10000"/>
                <a:gd name="connsiteX254" fmla="*/ 7743 w 10000"/>
                <a:gd name="connsiteY254" fmla="*/ 2677 h 10000"/>
                <a:gd name="connsiteX255" fmla="*/ 7638 w 10000"/>
                <a:gd name="connsiteY255" fmla="*/ 2626 h 10000"/>
                <a:gd name="connsiteX256" fmla="*/ 7542 w 10000"/>
                <a:gd name="connsiteY256" fmla="*/ 2601 h 10000"/>
                <a:gd name="connsiteX257" fmla="*/ 7454 w 10000"/>
                <a:gd name="connsiteY257" fmla="*/ 2538 h 10000"/>
                <a:gd name="connsiteX258" fmla="*/ 7375 w 10000"/>
                <a:gd name="connsiteY258" fmla="*/ 2475 h 10000"/>
                <a:gd name="connsiteX259" fmla="*/ 7297 w 10000"/>
                <a:gd name="connsiteY259" fmla="*/ 2399 h 10000"/>
                <a:gd name="connsiteX260" fmla="*/ 7235 w 10000"/>
                <a:gd name="connsiteY260" fmla="*/ 2323 h 10000"/>
                <a:gd name="connsiteX261" fmla="*/ 7174 w 10000"/>
                <a:gd name="connsiteY261" fmla="*/ 2235 h 10000"/>
                <a:gd name="connsiteX262" fmla="*/ 7113 w 10000"/>
                <a:gd name="connsiteY262" fmla="*/ 2134 h 10000"/>
                <a:gd name="connsiteX263" fmla="*/ 7008 w 10000"/>
                <a:gd name="connsiteY263" fmla="*/ 1944 h 10000"/>
                <a:gd name="connsiteX264" fmla="*/ 6929 w 10000"/>
                <a:gd name="connsiteY264" fmla="*/ 1730 h 10000"/>
                <a:gd name="connsiteX265" fmla="*/ 6850 w 10000"/>
                <a:gd name="connsiteY265" fmla="*/ 1515 h 10000"/>
                <a:gd name="connsiteX266" fmla="*/ 6850 w 10000"/>
                <a:gd name="connsiteY266" fmla="*/ 1515 h 10000"/>
                <a:gd name="connsiteX267" fmla="*/ 6842 w 10000"/>
                <a:gd name="connsiteY267" fmla="*/ 1490 h 10000"/>
                <a:gd name="connsiteX268" fmla="*/ 6842 w 10000"/>
                <a:gd name="connsiteY268" fmla="*/ 1490 h 10000"/>
                <a:gd name="connsiteX269" fmla="*/ 6842 w 10000"/>
                <a:gd name="connsiteY269" fmla="*/ 1477 h 10000"/>
                <a:gd name="connsiteX270" fmla="*/ 6842 w 10000"/>
                <a:gd name="connsiteY270" fmla="*/ 1477 h 10000"/>
                <a:gd name="connsiteX271" fmla="*/ 6842 w 10000"/>
                <a:gd name="connsiteY271" fmla="*/ 1477 h 10000"/>
                <a:gd name="connsiteX272" fmla="*/ 6798 w 10000"/>
                <a:gd name="connsiteY272" fmla="*/ 1338 h 10000"/>
                <a:gd name="connsiteX273" fmla="*/ 6780 w 10000"/>
                <a:gd name="connsiteY273" fmla="*/ 1162 h 10000"/>
                <a:gd name="connsiteX274" fmla="*/ 6754 w 10000"/>
                <a:gd name="connsiteY274" fmla="*/ 947 h 10000"/>
                <a:gd name="connsiteX275" fmla="*/ 6754 w 10000"/>
                <a:gd name="connsiteY275" fmla="*/ 720 h 10000"/>
                <a:gd name="connsiteX276" fmla="*/ 6754 w 10000"/>
                <a:gd name="connsiteY276" fmla="*/ 720 h 10000"/>
                <a:gd name="connsiteX277" fmla="*/ 6763 w 10000"/>
                <a:gd name="connsiteY277" fmla="*/ 366 h 10000"/>
                <a:gd name="connsiteX278" fmla="*/ 6789 w 10000"/>
                <a:gd name="connsiteY278"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88 h 10000"/>
                <a:gd name="connsiteX94" fmla="*/ 4156 w 10000"/>
                <a:gd name="connsiteY94" fmla="*/ 7588 h 10000"/>
                <a:gd name="connsiteX95" fmla="*/ 4156 w 10000"/>
                <a:gd name="connsiteY95" fmla="*/ 7588 h 10000"/>
                <a:gd name="connsiteX96" fmla="*/ 4156 w 10000"/>
                <a:gd name="connsiteY96" fmla="*/ 7588 h 10000"/>
                <a:gd name="connsiteX97" fmla="*/ 4147 w 10000"/>
                <a:gd name="connsiteY97" fmla="*/ 7601 h 10000"/>
                <a:gd name="connsiteX98" fmla="*/ 4103 w 10000"/>
                <a:gd name="connsiteY98" fmla="*/ 7803 h 10000"/>
                <a:gd name="connsiteX99" fmla="*/ 4068 w 10000"/>
                <a:gd name="connsiteY99" fmla="*/ 8005 h 10000"/>
                <a:gd name="connsiteX100" fmla="*/ 4051 w 10000"/>
                <a:gd name="connsiteY100" fmla="*/ 8207 h 10000"/>
                <a:gd name="connsiteX101" fmla="*/ 4024 w 10000"/>
                <a:gd name="connsiteY101" fmla="*/ 8422 h 10000"/>
                <a:gd name="connsiteX102" fmla="*/ 4016 w 10000"/>
                <a:gd name="connsiteY102" fmla="*/ 8611 h 10000"/>
                <a:gd name="connsiteX103" fmla="*/ 4016 w 10000"/>
                <a:gd name="connsiteY103" fmla="*/ 8813 h 10000"/>
                <a:gd name="connsiteX104" fmla="*/ 4024 w 10000"/>
                <a:gd name="connsiteY104" fmla="*/ 9003 h 10000"/>
                <a:gd name="connsiteX105" fmla="*/ 4051 w 10000"/>
                <a:gd name="connsiteY105" fmla="*/ 9179 h 10000"/>
                <a:gd name="connsiteX106" fmla="*/ 4086 w 10000"/>
                <a:gd name="connsiteY106" fmla="*/ 9356 h 10000"/>
                <a:gd name="connsiteX107" fmla="*/ 4121 w 10000"/>
                <a:gd name="connsiteY107" fmla="*/ 9508 h 10000"/>
                <a:gd name="connsiteX108" fmla="*/ 4191 w 10000"/>
                <a:gd name="connsiteY108" fmla="*/ 9646 h 10000"/>
                <a:gd name="connsiteX109" fmla="*/ 4269 w 10000"/>
                <a:gd name="connsiteY109" fmla="*/ 9760 h 10000"/>
                <a:gd name="connsiteX110" fmla="*/ 4366 w 10000"/>
                <a:gd name="connsiteY110" fmla="*/ 9861 h 10000"/>
                <a:gd name="connsiteX111" fmla="*/ 4471 w 10000"/>
                <a:gd name="connsiteY111" fmla="*/ 9937 h 10000"/>
                <a:gd name="connsiteX112" fmla="*/ 4611 w 10000"/>
                <a:gd name="connsiteY112" fmla="*/ 9975 h 10000"/>
                <a:gd name="connsiteX113" fmla="*/ 4759 w 10000"/>
                <a:gd name="connsiteY113" fmla="*/ 10000 h 10000"/>
                <a:gd name="connsiteX114" fmla="*/ 4759 w 10000"/>
                <a:gd name="connsiteY114" fmla="*/ 10000 h 10000"/>
                <a:gd name="connsiteX115" fmla="*/ 4759 w 10000"/>
                <a:gd name="connsiteY115" fmla="*/ 10000 h 10000"/>
                <a:gd name="connsiteX116" fmla="*/ 4759 w 10000"/>
                <a:gd name="connsiteY116" fmla="*/ 10000 h 10000"/>
                <a:gd name="connsiteX117" fmla="*/ 4759 w 10000"/>
                <a:gd name="connsiteY117" fmla="*/ 10000 h 10000"/>
                <a:gd name="connsiteX118" fmla="*/ 4821 w 10000"/>
                <a:gd name="connsiteY118" fmla="*/ 10000 h 10000"/>
                <a:gd name="connsiteX119" fmla="*/ 4821 w 10000"/>
                <a:gd name="connsiteY119" fmla="*/ 10000 h 10000"/>
                <a:gd name="connsiteX120" fmla="*/ 5136 w 10000"/>
                <a:gd name="connsiteY120" fmla="*/ 9962 h 10000"/>
                <a:gd name="connsiteX121" fmla="*/ 5468 w 10000"/>
                <a:gd name="connsiteY121" fmla="*/ 9924 h 10000"/>
                <a:gd name="connsiteX122" fmla="*/ 6203 w 10000"/>
                <a:gd name="connsiteY122" fmla="*/ 9798 h 10000"/>
                <a:gd name="connsiteX123" fmla="*/ 6982 w 10000"/>
                <a:gd name="connsiteY123" fmla="*/ 9672 h 10000"/>
                <a:gd name="connsiteX124" fmla="*/ 7358 w 10000"/>
                <a:gd name="connsiteY124" fmla="*/ 9621 h 10000"/>
                <a:gd name="connsiteX125" fmla="*/ 7734 w 10000"/>
                <a:gd name="connsiteY125" fmla="*/ 9583 h 10000"/>
                <a:gd name="connsiteX126" fmla="*/ 7734 w 10000"/>
                <a:gd name="connsiteY126" fmla="*/ 9583 h 10000"/>
                <a:gd name="connsiteX127" fmla="*/ 7725 w 10000"/>
                <a:gd name="connsiteY127" fmla="*/ 9508 h 10000"/>
                <a:gd name="connsiteX128" fmla="*/ 7725 w 10000"/>
                <a:gd name="connsiteY128" fmla="*/ 9508 h 10000"/>
                <a:gd name="connsiteX129" fmla="*/ 7725 w 10000"/>
                <a:gd name="connsiteY129" fmla="*/ 9508 h 10000"/>
                <a:gd name="connsiteX130" fmla="*/ 7725 w 10000"/>
                <a:gd name="connsiteY130" fmla="*/ 9508 h 10000"/>
                <a:gd name="connsiteX131" fmla="*/ 7725 w 10000"/>
                <a:gd name="connsiteY131" fmla="*/ 9508 h 10000"/>
                <a:gd name="connsiteX132" fmla="*/ 7699 w 10000"/>
                <a:gd name="connsiteY132" fmla="*/ 9407 h 10000"/>
                <a:gd name="connsiteX133" fmla="*/ 7699 w 10000"/>
                <a:gd name="connsiteY133" fmla="*/ 9407 h 10000"/>
                <a:gd name="connsiteX134" fmla="*/ 7699 w 10000"/>
                <a:gd name="connsiteY134" fmla="*/ 9381 h 10000"/>
                <a:gd name="connsiteX135" fmla="*/ 7699 w 10000"/>
                <a:gd name="connsiteY135" fmla="*/ 9381 h 10000"/>
                <a:gd name="connsiteX136" fmla="*/ 7577 w 10000"/>
                <a:gd name="connsiteY136" fmla="*/ 8649 h 10000"/>
                <a:gd name="connsiteX137" fmla="*/ 7463 w 10000"/>
                <a:gd name="connsiteY137" fmla="*/ 7967 h 10000"/>
                <a:gd name="connsiteX138" fmla="*/ 7393 w 10000"/>
                <a:gd name="connsiteY138" fmla="*/ 7361 h 10000"/>
                <a:gd name="connsiteX139" fmla="*/ 7332 w 10000"/>
                <a:gd name="connsiteY139" fmla="*/ 6806 h 10000"/>
                <a:gd name="connsiteX140" fmla="*/ 7288 w 10000"/>
                <a:gd name="connsiteY140" fmla="*/ 6313 h 10000"/>
                <a:gd name="connsiteX141" fmla="*/ 7262 w 10000"/>
                <a:gd name="connsiteY141" fmla="*/ 5871 h 10000"/>
                <a:gd name="connsiteX142" fmla="*/ 7253 w 10000"/>
                <a:gd name="connsiteY142" fmla="*/ 5480 h 10000"/>
                <a:gd name="connsiteX143" fmla="*/ 7279 w 10000"/>
                <a:gd name="connsiteY143" fmla="*/ 5139 h 10000"/>
                <a:gd name="connsiteX144" fmla="*/ 7297 w 10000"/>
                <a:gd name="connsiteY144" fmla="*/ 4836 h 10000"/>
                <a:gd name="connsiteX145" fmla="*/ 7340 w 10000"/>
                <a:gd name="connsiteY145" fmla="*/ 4583 h 10000"/>
                <a:gd name="connsiteX146" fmla="*/ 7402 w 10000"/>
                <a:gd name="connsiteY146" fmla="*/ 4394 h 10000"/>
                <a:gd name="connsiteX147" fmla="*/ 7437 w 10000"/>
                <a:gd name="connsiteY147" fmla="*/ 4293 h 10000"/>
                <a:gd name="connsiteX148" fmla="*/ 7463 w 10000"/>
                <a:gd name="connsiteY148" fmla="*/ 4217 h 10000"/>
                <a:gd name="connsiteX149" fmla="*/ 7507 w 10000"/>
                <a:gd name="connsiteY149" fmla="*/ 4154 h 10000"/>
                <a:gd name="connsiteX150" fmla="*/ 7550 w 10000"/>
                <a:gd name="connsiteY150" fmla="*/ 4104 h 10000"/>
                <a:gd name="connsiteX151" fmla="*/ 7594 w 10000"/>
                <a:gd name="connsiteY151" fmla="*/ 4053 h 10000"/>
                <a:gd name="connsiteX152" fmla="*/ 7647 w 10000"/>
                <a:gd name="connsiteY152" fmla="*/ 4003 h 10000"/>
                <a:gd name="connsiteX153" fmla="*/ 7699 w 10000"/>
                <a:gd name="connsiteY153" fmla="*/ 3990 h 10000"/>
                <a:gd name="connsiteX154" fmla="*/ 7752 w 10000"/>
                <a:gd name="connsiteY154" fmla="*/ 3965 h 10000"/>
                <a:gd name="connsiteX155" fmla="*/ 7857 w 10000"/>
                <a:gd name="connsiteY155" fmla="*/ 3939 h 10000"/>
                <a:gd name="connsiteX156" fmla="*/ 7857 w 10000"/>
                <a:gd name="connsiteY156" fmla="*/ 3939 h 10000"/>
                <a:gd name="connsiteX157" fmla="*/ 7857 w 10000"/>
                <a:gd name="connsiteY157" fmla="*/ 3939 h 10000"/>
                <a:gd name="connsiteX158" fmla="*/ 7857 w 10000"/>
                <a:gd name="connsiteY158" fmla="*/ 3939 h 10000"/>
                <a:gd name="connsiteX159" fmla="*/ 7857 w 10000"/>
                <a:gd name="connsiteY159" fmla="*/ 3939 h 10000"/>
                <a:gd name="connsiteX160" fmla="*/ 7857 w 10000"/>
                <a:gd name="connsiteY160" fmla="*/ 3939 h 10000"/>
                <a:gd name="connsiteX161" fmla="*/ 7857 w 10000"/>
                <a:gd name="connsiteY161" fmla="*/ 3939 h 10000"/>
                <a:gd name="connsiteX162" fmla="*/ 7857 w 10000"/>
                <a:gd name="connsiteY162" fmla="*/ 3939 h 10000"/>
                <a:gd name="connsiteX163" fmla="*/ 7927 w 10000"/>
                <a:gd name="connsiteY163" fmla="*/ 3939 h 10000"/>
                <a:gd name="connsiteX164" fmla="*/ 7997 w 10000"/>
                <a:gd name="connsiteY164" fmla="*/ 3965 h 10000"/>
                <a:gd name="connsiteX165" fmla="*/ 8136 w 10000"/>
                <a:gd name="connsiteY165" fmla="*/ 4028 h 10000"/>
                <a:gd name="connsiteX166" fmla="*/ 8294 w 10000"/>
                <a:gd name="connsiteY166" fmla="*/ 4116 h 10000"/>
                <a:gd name="connsiteX167" fmla="*/ 8443 w 10000"/>
                <a:gd name="connsiteY167" fmla="*/ 4242 h 10000"/>
                <a:gd name="connsiteX168" fmla="*/ 8443 w 10000"/>
                <a:gd name="connsiteY168" fmla="*/ 4242 h 10000"/>
                <a:gd name="connsiteX169" fmla="*/ 8451 w 10000"/>
                <a:gd name="connsiteY169" fmla="*/ 4242 h 10000"/>
                <a:gd name="connsiteX170" fmla="*/ 8451 w 10000"/>
                <a:gd name="connsiteY170" fmla="*/ 4242 h 10000"/>
                <a:gd name="connsiteX171" fmla="*/ 8836 w 10000"/>
                <a:gd name="connsiteY171" fmla="*/ 4545 h 10000"/>
                <a:gd name="connsiteX172" fmla="*/ 8976 w 10000"/>
                <a:gd name="connsiteY172" fmla="*/ 4646 h 10000"/>
                <a:gd name="connsiteX173" fmla="*/ 9099 w 10000"/>
                <a:gd name="connsiteY173" fmla="*/ 4722 h 10000"/>
                <a:gd name="connsiteX174" fmla="*/ 9204 w 10000"/>
                <a:gd name="connsiteY174" fmla="*/ 4785 h 10000"/>
                <a:gd name="connsiteX175" fmla="*/ 9300 w 10000"/>
                <a:gd name="connsiteY175" fmla="*/ 4823 h 10000"/>
                <a:gd name="connsiteX176" fmla="*/ 9388 w 10000"/>
                <a:gd name="connsiteY176" fmla="*/ 4848 h 10000"/>
                <a:gd name="connsiteX177" fmla="*/ 9466 w 10000"/>
                <a:gd name="connsiteY177" fmla="*/ 4848 h 10000"/>
                <a:gd name="connsiteX178" fmla="*/ 9466 w 10000"/>
                <a:gd name="connsiteY178" fmla="*/ 4848 h 10000"/>
                <a:gd name="connsiteX179" fmla="*/ 9484 w 10000"/>
                <a:gd name="connsiteY179" fmla="*/ 4848 h 10000"/>
                <a:gd name="connsiteX180" fmla="*/ 9484 w 10000"/>
                <a:gd name="connsiteY180" fmla="*/ 4848 h 10000"/>
                <a:gd name="connsiteX181" fmla="*/ 9484 w 10000"/>
                <a:gd name="connsiteY181" fmla="*/ 4848 h 10000"/>
                <a:gd name="connsiteX182" fmla="*/ 9484 w 10000"/>
                <a:gd name="connsiteY182" fmla="*/ 4848 h 10000"/>
                <a:gd name="connsiteX183" fmla="*/ 9580 w 10000"/>
                <a:gd name="connsiteY183" fmla="*/ 4836 h 10000"/>
                <a:gd name="connsiteX184" fmla="*/ 9668 w 10000"/>
                <a:gd name="connsiteY184" fmla="*/ 4798 h 10000"/>
                <a:gd name="connsiteX185" fmla="*/ 9738 w 10000"/>
                <a:gd name="connsiteY185" fmla="*/ 4747 h 10000"/>
                <a:gd name="connsiteX186" fmla="*/ 9799 w 10000"/>
                <a:gd name="connsiteY186" fmla="*/ 4659 h 10000"/>
                <a:gd name="connsiteX187" fmla="*/ 9799 w 10000"/>
                <a:gd name="connsiteY187" fmla="*/ 4659 h 10000"/>
                <a:gd name="connsiteX188" fmla="*/ 9799 w 10000"/>
                <a:gd name="connsiteY188" fmla="*/ 4659 h 10000"/>
                <a:gd name="connsiteX189" fmla="*/ 9799 w 10000"/>
                <a:gd name="connsiteY189" fmla="*/ 4659 h 10000"/>
                <a:gd name="connsiteX190" fmla="*/ 9799 w 10000"/>
                <a:gd name="connsiteY190" fmla="*/ 4659 h 10000"/>
                <a:gd name="connsiteX191" fmla="*/ 9799 w 10000"/>
                <a:gd name="connsiteY191" fmla="*/ 4659 h 10000"/>
                <a:gd name="connsiteX192" fmla="*/ 9816 w 10000"/>
                <a:gd name="connsiteY192" fmla="*/ 4659 h 10000"/>
                <a:gd name="connsiteX193" fmla="*/ 9816 w 10000"/>
                <a:gd name="connsiteY193" fmla="*/ 4659 h 10000"/>
                <a:gd name="connsiteX194" fmla="*/ 9816 w 10000"/>
                <a:gd name="connsiteY194" fmla="*/ 4659 h 10000"/>
                <a:gd name="connsiteX195" fmla="*/ 9816 w 10000"/>
                <a:gd name="connsiteY195" fmla="*/ 4659 h 10000"/>
                <a:gd name="connsiteX196" fmla="*/ 9816 w 10000"/>
                <a:gd name="connsiteY196" fmla="*/ 4646 h 10000"/>
                <a:gd name="connsiteX197" fmla="*/ 9816 w 10000"/>
                <a:gd name="connsiteY197" fmla="*/ 4646 h 10000"/>
                <a:gd name="connsiteX198" fmla="*/ 9816 w 10000"/>
                <a:gd name="connsiteY198" fmla="*/ 4646 h 10000"/>
                <a:gd name="connsiteX199" fmla="*/ 9816 w 10000"/>
                <a:gd name="connsiteY199" fmla="*/ 4646 h 10000"/>
                <a:gd name="connsiteX200" fmla="*/ 9816 w 10000"/>
                <a:gd name="connsiteY200" fmla="*/ 4646 h 10000"/>
                <a:gd name="connsiteX201" fmla="*/ 9816 w 10000"/>
                <a:gd name="connsiteY201" fmla="*/ 4646 h 10000"/>
                <a:gd name="connsiteX202" fmla="*/ 9816 w 10000"/>
                <a:gd name="connsiteY202" fmla="*/ 4646 h 10000"/>
                <a:gd name="connsiteX203" fmla="*/ 9816 w 10000"/>
                <a:gd name="connsiteY203" fmla="*/ 4646 h 10000"/>
                <a:gd name="connsiteX204" fmla="*/ 9816 w 10000"/>
                <a:gd name="connsiteY204" fmla="*/ 4646 h 10000"/>
                <a:gd name="connsiteX205" fmla="*/ 9816 w 10000"/>
                <a:gd name="connsiteY205" fmla="*/ 4646 h 10000"/>
                <a:gd name="connsiteX206" fmla="*/ 9843 w 10000"/>
                <a:gd name="connsiteY206" fmla="*/ 4583 h 10000"/>
                <a:gd name="connsiteX207" fmla="*/ 9886 w 10000"/>
                <a:gd name="connsiteY207" fmla="*/ 4495 h 10000"/>
                <a:gd name="connsiteX208" fmla="*/ 9921 w 10000"/>
                <a:gd name="connsiteY208" fmla="*/ 4369 h 10000"/>
                <a:gd name="connsiteX209" fmla="*/ 9948 w 10000"/>
                <a:gd name="connsiteY209" fmla="*/ 4217 h 10000"/>
                <a:gd name="connsiteX210" fmla="*/ 9983 w 10000"/>
                <a:gd name="connsiteY210" fmla="*/ 4040 h 10000"/>
                <a:gd name="connsiteX211" fmla="*/ 10000 w 10000"/>
                <a:gd name="connsiteY211" fmla="*/ 3851 h 10000"/>
                <a:gd name="connsiteX212" fmla="*/ 10000 w 10000"/>
                <a:gd name="connsiteY212" fmla="*/ 3649 h 10000"/>
                <a:gd name="connsiteX213" fmla="*/ 10000 w 10000"/>
                <a:gd name="connsiteY213" fmla="*/ 3460 h 10000"/>
                <a:gd name="connsiteX214" fmla="*/ 9983 w 10000"/>
                <a:gd name="connsiteY214" fmla="*/ 3258 h 10000"/>
                <a:gd name="connsiteX215" fmla="*/ 9939 w 10000"/>
                <a:gd name="connsiteY215" fmla="*/ 3068 h 10000"/>
                <a:gd name="connsiteX216" fmla="*/ 9886 w 10000"/>
                <a:gd name="connsiteY216" fmla="*/ 2904 h 10000"/>
                <a:gd name="connsiteX217" fmla="*/ 9843 w 10000"/>
                <a:gd name="connsiteY217" fmla="*/ 2816 h 10000"/>
                <a:gd name="connsiteX218" fmla="*/ 9799 w 10000"/>
                <a:gd name="connsiteY218" fmla="*/ 2753 h 10000"/>
                <a:gd name="connsiteX219" fmla="*/ 9755 w 10000"/>
                <a:gd name="connsiteY219" fmla="*/ 2677 h 10000"/>
                <a:gd name="connsiteX220" fmla="*/ 9694 w 10000"/>
                <a:gd name="connsiteY220" fmla="*/ 2614 h 10000"/>
                <a:gd name="connsiteX221" fmla="*/ 9633 w 10000"/>
                <a:gd name="connsiteY221" fmla="*/ 2551 h 10000"/>
                <a:gd name="connsiteX222" fmla="*/ 9571 w 10000"/>
                <a:gd name="connsiteY222" fmla="*/ 2500 h 10000"/>
                <a:gd name="connsiteX223" fmla="*/ 9484 w 10000"/>
                <a:gd name="connsiteY223" fmla="*/ 2475 h 10000"/>
                <a:gd name="connsiteX224" fmla="*/ 9396 w 10000"/>
                <a:gd name="connsiteY224" fmla="*/ 2449 h 10000"/>
                <a:gd name="connsiteX225" fmla="*/ 9300 w 10000"/>
                <a:gd name="connsiteY225" fmla="*/ 2424 h 10000"/>
                <a:gd name="connsiteX226" fmla="*/ 9195 w 10000"/>
                <a:gd name="connsiteY226" fmla="*/ 2424 h 10000"/>
                <a:gd name="connsiteX227" fmla="*/ 9195 w 10000"/>
                <a:gd name="connsiteY227" fmla="*/ 2424 h 10000"/>
                <a:gd name="connsiteX228" fmla="*/ 9195 w 10000"/>
                <a:gd name="connsiteY228" fmla="*/ 2424 h 10000"/>
                <a:gd name="connsiteX229" fmla="*/ 9195 w 10000"/>
                <a:gd name="connsiteY229" fmla="*/ 2424 h 10000"/>
                <a:gd name="connsiteX230" fmla="*/ 9195 w 10000"/>
                <a:gd name="connsiteY230" fmla="*/ 2424 h 10000"/>
                <a:gd name="connsiteX231" fmla="*/ 9195 w 10000"/>
                <a:gd name="connsiteY231" fmla="*/ 2424 h 10000"/>
                <a:gd name="connsiteX232" fmla="*/ 9081 w 10000"/>
                <a:gd name="connsiteY232" fmla="*/ 2424 h 10000"/>
                <a:gd name="connsiteX233" fmla="*/ 8941 w 10000"/>
                <a:gd name="connsiteY233" fmla="*/ 2462 h 10000"/>
                <a:gd name="connsiteX234" fmla="*/ 8801 w 10000"/>
                <a:gd name="connsiteY234" fmla="*/ 2487 h 10000"/>
                <a:gd name="connsiteX235" fmla="*/ 8644 w 10000"/>
                <a:gd name="connsiteY235" fmla="*/ 2551 h 10000"/>
                <a:gd name="connsiteX236" fmla="*/ 8644 w 10000"/>
                <a:gd name="connsiteY236" fmla="*/ 2551 h 10000"/>
                <a:gd name="connsiteX237" fmla="*/ 8635 w 10000"/>
                <a:gd name="connsiteY237" fmla="*/ 2551 h 10000"/>
                <a:gd name="connsiteX238" fmla="*/ 8635 w 10000"/>
                <a:gd name="connsiteY238" fmla="*/ 2551 h 10000"/>
                <a:gd name="connsiteX239" fmla="*/ 8626 w 10000"/>
                <a:gd name="connsiteY239" fmla="*/ 2551 h 10000"/>
                <a:gd name="connsiteX240" fmla="*/ 8626 w 10000"/>
                <a:gd name="connsiteY240" fmla="*/ 2551 h 10000"/>
                <a:gd name="connsiteX241" fmla="*/ 8443 w 10000"/>
                <a:gd name="connsiteY241" fmla="*/ 2614 h 10000"/>
                <a:gd name="connsiteX242" fmla="*/ 8276 w 10000"/>
                <a:gd name="connsiteY242" fmla="*/ 2664 h 10000"/>
                <a:gd name="connsiteX243" fmla="*/ 8110 w 10000"/>
                <a:gd name="connsiteY243" fmla="*/ 2689 h 10000"/>
                <a:gd name="connsiteX244" fmla="*/ 7979 w 10000"/>
                <a:gd name="connsiteY244" fmla="*/ 2689 h 10000"/>
                <a:gd name="connsiteX245" fmla="*/ 7979 w 10000"/>
                <a:gd name="connsiteY245" fmla="*/ 2689 h 10000"/>
                <a:gd name="connsiteX246" fmla="*/ 7979 w 10000"/>
                <a:gd name="connsiteY246" fmla="*/ 2689 h 10000"/>
                <a:gd name="connsiteX247" fmla="*/ 7979 w 10000"/>
                <a:gd name="connsiteY247" fmla="*/ 2689 h 10000"/>
                <a:gd name="connsiteX248" fmla="*/ 7979 w 10000"/>
                <a:gd name="connsiteY248" fmla="*/ 2689 h 10000"/>
                <a:gd name="connsiteX249" fmla="*/ 7979 w 10000"/>
                <a:gd name="connsiteY249" fmla="*/ 2689 h 10000"/>
                <a:gd name="connsiteX250" fmla="*/ 7979 w 10000"/>
                <a:gd name="connsiteY250" fmla="*/ 2689 h 10000"/>
                <a:gd name="connsiteX251" fmla="*/ 7979 w 10000"/>
                <a:gd name="connsiteY251" fmla="*/ 2689 h 10000"/>
                <a:gd name="connsiteX252" fmla="*/ 7848 w 10000"/>
                <a:gd name="connsiteY252" fmla="*/ 2689 h 10000"/>
                <a:gd name="connsiteX253" fmla="*/ 7743 w 10000"/>
                <a:gd name="connsiteY253" fmla="*/ 2677 h 10000"/>
                <a:gd name="connsiteX254" fmla="*/ 7638 w 10000"/>
                <a:gd name="connsiteY254" fmla="*/ 2626 h 10000"/>
                <a:gd name="connsiteX255" fmla="*/ 7542 w 10000"/>
                <a:gd name="connsiteY255" fmla="*/ 2601 h 10000"/>
                <a:gd name="connsiteX256" fmla="*/ 7454 w 10000"/>
                <a:gd name="connsiteY256" fmla="*/ 2538 h 10000"/>
                <a:gd name="connsiteX257" fmla="*/ 7375 w 10000"/>
                <a:gd name="connsiteY257" fmla="*/ 2475 h 10000"/>
                <a:gd name="connsiteX258" fmla="*/ 7297 w 10000"/>
                <a:gd name="connsiteY258" fmla="*/ 2399 h 10000"/>
                <a:gd name="connsiteX259" fmla="*/ 7235 w 10000"/>
                <a:gd name="connsiteY259" fmla="*/ 2323 h 10000"/>
                <a:gd name="connsiteX260" fmla="*/ 7174 w 10000"/>
                <a:gd name="connsiteY260" fmla="*/ 2235 h 10000"/>
                <a:gd name="connsiteX261" fmla="*/ 7113 w 10000"/>
                <a:gd name="connsiteY261" fmla="*/ 2134 h 10000"/>
                <a:gd name="connsiteX262" fmla="*/ 7008 w 10000"/>
                <a:gd name="connsiteY262" fmla="*/ 1944 h 10000"/>
                <a:gd name="connsiteX263" fmla="*/ 6929 w 10000"/>
                <a:gd name="connsiteY263" fmla="*/ 1730 h 10000"/>
                <a:gd name="connsiteX264" fmla="*/ 6850 w 10000"/>
                <a:gd name="connsiteY264" fmla="*/ 1515 h 10000"/>
                <a:gd name="connsiteX265" fmla="*/ 6850 w 10000"/>
                <a:gd name="connsiteY265" fmla="*/ 1515 h 10000"/>
                <a:gd name="connsiteX266" fmla="*/ 6842 w 10000"/>
                <a:gd name="connsiteY266" fmla="*/ 1490 h 10000"/>
                <a:gd name="connsiteX267" fmla="*/ 6842 w 10000"/>
                <a:gd name="connsiteY267" fmla="*/ 1490 h 10000"/>
                <a:gd name="connsiteX268" fmla="*/ 6842 w 10000"/>
                <a:gd name="connsiteY268" fmla="*/ 1477 h 10000"/>
                <a:gd name="connsiteX269" fmla="*/ 6842 w 10000"/>
                <a:gd name="connsiteY269" fmla="*/ 1477 h 10000"/>
                <a:gd name="connsiteX270" fmla="*/ 6842 w 10000"/>
                <a:gd name="connsiteY270" fmla="*/ 1477 h 10000"/>
                <a:gd name="connsiteX271" fmla="*/ 6798 w 10000"/>
                <a:gd name="connsiteY271" fmla="*/ 1338 h 10000"/>
                <a:gd name="connsiteX272" fmla="*/ 6780 w 10000"/>
                <a:gd name="connsiteY272" fmla="*/ 1162 h 10000"/>
                <a:gd name="connsiteX273" fmla="*/ 6754 w 10000"/>
                <a:gd name="connsiteY273" fmla="*/ 947 h 10000"/>
                <a:gd name="connsiteX274" fmla="*/ 6754 w 10000"/>
                <a:gd name="connsiteY274" fmla="*/ 720 h 10000"/>
                <a:gd name="connsiteX275" fmla="*/ 6754 w 10000"/>
                <a:gd name="connsiteY275" fmla="*/ 720 h 10000"/>
                <a:gd name="connsiteX276" fmla="*/ 6763 w 10000"/>
                <a:gd name="connsiteY276" fmla="*/ 366 h 10000"/>
                <a:gd name="connsiteX277" fmla="*/ 6789 w 10000"/>
                <a:gd name="connsiteY277"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88 h 10000"/>
                <a:gd name="connsiteX94" fmla="*/ 4156 w 10000"/>
                <a:gd name="connsiteY94" fmla="*/ 7588 h 10000"/>
                <a:gd name="connsiteX95" fmla="*/ 4156 w 10000"/>
                <a:gd name="connsiteY95" fmla="*/ 7588 h 10000"/>
                <a:gd name="connsiteX96" fmla="*/ 4156 w 10000"/>
                <a:gd name="connsiteY96" fmla="*/ 7588 h 10000"/>
                <a:gd name="connsiteX97" fmla="*/ 4103 w 10000"/>
                <a:gd name="connsiteY97" fmla="*/ 7803 h 10000"/>
                <a:gd name="connsiteX98" fmla="*/ 4068 w 10000"/>
                <a:gd name="connsiteY98" fmla="*/ 8005 h 10000"/>
                <a:gd name="connsiteX99" fmla="*/ 4051 w 10000"/>
                <a:gd name="connsiteY99" fmla="*/ 8207 h 10000"/>
                <a:gd name="connsiteX100" fmla="*/ 4024 w 10000"/>
                <a:gd name="connsiteY100" fmla="*/ 8422 h 10000"/>
                <a:gd name="connsiteX101" fmla="*/ 4016 w 10000"/>
                <a:gd name="connsiteY101" fmla="*/ 8611 h 10000"/>
                <a:gd name="connsiteX102" fmla="*/ 4016 w 10000"/>
                <a:gd name="connsiteY102" fmla="*/ 8813 h 10000"/>
                <a:gd name="connsiteX103" fmla="*/ 4024 w 10000"/>
                <a:gd name="connsiteY103" fmla="*/ 9003 h 10000"/>
                <a:gd name="connsiteX104" fmla="*/ 4051 w 10000"/>
                <a:gd name="connsiteY104" fmla="*/ 9179 h 10000"/>
                <a:gd name="connsiteX105" fmla="*/ 4086 w 10000"/>
                <a:gd name="connsiteY105" fmla="*/ 9356 h 10000"/>
                <a:gd name="connsiteX106" fmla="*/ 4121 w 10000"/>
                <a:gd name="connsiteY106" fmla="*/ 9508 h 10000"/>
                <a:gd name="connsiteX107" fmla="*/ 4191 w 10000"/>
                <a:gd name="connsiteY107" fmla="*/ 9646 h 10000"/>
                <a:gd name="connsiteX108" fmla="*/ 4269 w 10000"/>
                <a:gd name="connsiteY108" fmla="*/ 9760 h 10000"/>
                <a:gd name="connsiteX109" fmla="*/ 4366 w 10000"/>
                <a:gd name="connsiteY109" fmla="*/ 9861 h 10000"/>
                <a:gd name="connsiteX110" fmla="*/ 4471 w 10000"/>
                <a:gd name="connsiteY110" fmla="*/ 9937 h 10000"/>
                <a:gd name="connsiteX111" fmla="*/ 4611 w 10000"/>
                <a:gd name="connsiteY111" fmla="*/ 9975 h 10000"/>
                <a:gd name="connsiteX112" fmla="*/ 4759 w 10000"/>
                <a:gd name="connsiteY112" fmla="*/ 10000 h 10000"/>
                <a:gd name="connsiteX113" fmla="*/ 4759 w 10000"/>
                <a:gd name="connsiteY113" fmla="*/ 10000 h 10000"/>
                <a:gd name="connsiteX114" fmla="*/ 4759 w 10000"/>
                <a:gd name="connsiteY114" fmla="*/ 10000 h 10000"/>
                <a:gd name="connsiteX115" fmla="*/ 4759 w 10000"/>
                <a:gd name="connsiteY115" fmla="*/ 10000 h 10000"/>
                <a:gd name="connsiteX116" fmla="*/ 4759 w 10000"/>
                <a:gd name="connsiteY116" fmla="*/ 10000 h 10000"/>
                <a:gd name="connsiteX117" fmla="*/ 4821 w 10000"/>
                <a:gd name="connsiteY117" fmla="*/ 10000 h 10000"/>
                <a:gd name="connsiteX118" fmla="*/ 4821 w 10000"/>
                <a:gd name="connsiteY118" fmla="*/ 10000 h 10000"/>
                <a:gd name="connsiteX119" fmla="*/ 5136 w 10000"/>
                <a:gd name="connsiteY119" fmla="*/ 9962 h 10000"/>
                <a:gd name="connsiteX120" fmla="*/ 5468 w 10000"/>
                <a:gd name="connsiteY120" fmla="*/ 9924 h 10000"/>
                <a:gd name="connsiteX121" fmla="*/ 6203 w 10000"/>
                <a:gd name="connsiteY121" fmla="*/ 9798 h 10000"/>
                <a:gd name="connsiteX122" fmla="*/ 6982 w 10000"/>
                <a:gd name="connsiteY122" fmla="*/ 9672 h 10000"/>
                <a:gd name="connsiteX123" fmla="*/ 7358 w 10000"/>
                <a:gd name="connsiteY123" fmla="*/ 9621 h 10000"/>
                <a:gd name="connsiteX124" fmla="*/ 7734 w 10000"/>
                <a:gd name="connsiteY124" fmla="*/ 9583 h 10000"/>
                <a:gd name="connsiteX125" fmla="*/ 7734 w 10000"/>
                <a:gd name="connsiteY125" fmla="*/ 9583 h 10000"/>
                <a:gd name="connsiteX126" fmla="*/ 7725 w 10000"/>
                <a:gd name="connsiteY126" fmla="*/ 9508 h 10000"/>
                <a:gd name="connsiteX127" fmla="*/ 7725 w 10000"/>
                <a:gd name="connsiteY127" fmla="*/ 9508 h 10000"/>
                <a:gd name="connsiteX128" fmla="*/ 7725 w 10000"/>
                <a:gd name="connsiteY128" fmla="*/ 9508 h 10000"/>
                <a:gd name="connsiteX129" fmla="*/ 7725 w 10000"/>
                <a:gd name="connsiteY129" fmla="*/ 9508 h 10000"/>
                <a:gd name="connsiteX130" fmla="*/ 7725 w 10000"/>
                <a:gd name="connsiteY130" fmla="*/ 9508 h 10000"/>
                <a:gd name="connsiteX131" fmla="*/ 7699 w 10000"/>
                <a:gd name="connsiteY131" fmla="*/ 9407 h 10000"/>
                <a:gd name="connsiteX132" fmla="*/ 7699 w 10000"/>
                <a:gd name="connsiteY132" fmla="*/ 9407 h 10000"/>
                <a:gd name="connsiteX133" fmla="*/ 7699 w 10000"/>
                <a:gd name="connsiteY133" fmla="*/ 9381 h 10000"/>
                <a:gd name="connsiteX134" fmla="*/ 7699 w 10000"/>
                <a:gd name="connsiteY134" fmla="*/ 9381 h 10000"/>
                <a:gd name="connsiteX135" fmla="*/ 7577 w 10000"/>
                <a:gd name="connsiteY135" fmla="*/ 8649 h 10000"/>
                <a:gd name="connsiteX136" fmla="*/ 7463 w 10000"/>
                <a:gd name="connsiteY136" fmla="*/ 7967 h 10000"/>
                <a:gd name="connsiteX137" fmla="*/ 7393 w 10000"/>
                <a:gd name="connsiteY137" fmla="*/ 7361 h 10000"/>
                <a:gd name="connsiteX138" fmla="*/ 7332 w 10000"/>
                <a:gd name="connsiteY138" fmla="*/ 6806 h 10000"/>
                <a:gd name="connsiteX139" fmla="*/ 7288 w 10000"/>
                <a:gd name="connsiteY139" fmla="*/ 6313 h 10000"/>
                <a:gd name="connsiteX140" fmla="*/ 7262 w 10000"/>
                <a:gd name="connsiteY140" fmla="*/ 5871 h 10000"/>
                <a:gd name="connsiteX141" fmla="*/ 7253 w 10000"/>
                <a:gd name="connsiteY141" fmla="*/ 5480 h 10000"/>
                <a:gd name="connsiteX142" fmla="*/ 7279 w 10000"/>
                <a:gd name="connsiteY142" fmla="*/ 5139 h 10000"/>
                <a:gd name="connsiteX143" fmla="*/ 7297 w 10000"/>
                <a:gd name="connsiteY143" fmla="*/ 4836 h 10000"/>
                <a:gd name="connsiteX144" fmla="*/ 7340 w 10000"/>
                <a:gd name="connsiteY144" fmla="*/ 4583 h 10000"/>
                <a:gd name="connsiteX145" fmla="*/ 7402 w 10000"/>
                <a:gd name="connsiteY145" fmla="*/ 4394 h 10000"/>
                <a:gd name="connsiteX146" fmla="*/ 7437 w 10000"/>
                <a:gd name="connsiteY146" fmla="*/ 4293 h 10000"/>
                <a:gd name="connsiteX147" fmla="*/ 7463 w 10000"/>
                <a:gd name="connsiteY147" fmla="*/ 4217 h 10000"/>
                <a:gd name="connsiteX148" fmla="*/ 7507 w 10000"/>
                <a:gd name="connsiteY148" fmla="*/ 4154 h 10000"/>
                <a:gd name="connsiteX149" fmla="*/ 7550 w 10000"/>
                <a:gd name="connsiteY149" fmla="*/ 4104 h 10000"/>
                <a:gd name="connsiteX150" fmla="*/ 7594 w 10000"/>
                <a:gd name="connsiteY150" fmla="*/ 4053 h 10000"/>
                <a:gd name="connsiteX151" fmla="*/ 7647 w 10000"/>
                <a:gd name="connsiteY151" fmla="*/ 4003 h 10000"/>
                <a:gd name="connsiteX152" fmla="*/ 7699 w 10000"/>
                <a:gd name="connsiteY152" fmla="*/ 3990 h 10000"/>
                <a:gd name="connsiteX153" fmla="*/ 7752 w 10000"/>
                <a:gd name="connsiteY153" fmla="*/ 3965 h 10000"/>
                <a:gd name="connsiteX154" fmla="*/ 7857 w 10000"/>
                <a:gd name="connsiteY154" fmla="*/ 3939 h 10000"/>
                <a:gd name="connsiteX155" fmla="*/ 7857 w 10000"/>
                <a:gd name="connsiteY155" fmla="*/ 3939 h 10000"/>
                <a:gd name="connsiteX156" fmla="*/ 7857 w 10000"/>
                <a:gd name="connsiteY156" fmla="*/ 3939 h 10000"/>
                <a:gd name="connsiteX157" fmla="*/ 7857 w 10000"/>
                <a:gd name="connsiteY157" fmla="*/ 3939 h 10000"/>
                <a:gd name="connsiteX158" fmla="*/ 7857 w 10000"/>
                <a:gd name="connsiteY158" fmla="*/ 3939 h 10000"/>
                <a:gd name="connsiteX159" fmla="*/ 7857 w 10000"/>
                <a:gd name="connsiteY159" fmla="*/ 3939 h 10000"/>
                <a:gd name="connsiteX160" fmla="*/ 7857 w 10000"/>
                <a:gd name="connsiteY160" fmla="*/ 3939 h 10000"/>
                <a:gd name="connsiteX161" fmla="*/ 7857 w 10000"/>
                <a:gd name="connsiteY161" fmla="*/ 3939 h 10000"/>
                <a:gd name="connsiteX162" fmla="*/ 7927 w 10000"/>
                <a:gd name="connsiteY162" fmla="*/ 3939 h 10000"/>
                <a:gd name="connsiteX163" fmla="*/ 7997 w 10000"/>
                <a:gd name="connsiteY163" fmla="*/ 3965 h 10000"/>
                <a:gd name="connsiteX164" fmla="*/ 8136 w 10000"/>
                <a:gd name="connsiteY164" fmla="*/ 4028 h 10000"/>
                <a:gd name="connsiteX165" fmla="*/ 8294 w 10000"/>
                <a:gd name="connsiteY165" fmla="*/ 4116 h 10000"/>
                <a:gd name="connsiteX166" fmla="*/ 8443 w 10000"/>
                <a:gd name="connsiteY166" fmla="*/ 4242 h 10000"/>
                <a:gd name="connsiteX167" fmla="*/ 8443 w 10000"/>
                <a:gd name="connsiteY167" fmla="*/ 4242 h 10000"/>
                <a:gd name="connsiteX168" fmla="*/ 8451 w 10000"/>
                <a:gd name="connsiteY168" fmla="*/ 4242 h 10000"/>
                <a:gd name="connsiteX169" fmla="*/ 8451 w 10000"/>
                <a:gd name="connsiteY169" fmla="*/ 4242 h 10000"/>
                <a:gd name="connsiteX170" fmla="*/ 8836 w 10000"/>
                <a:gd name="connsiteY170" fmla="*/ 4545 h 10000"/>
                <a:gd name="connsiteX171" fmla="*/ 8976 w 10000"/>
                <a:gd name="connsiteY171" fmla="*/ 4646 h 10000"/>
                <a:gd name="connsiteX172" fmla="*/ 9099 w 10000"/>
                <a:gd name="connsiteY172" fmla="*/ 4722 h 10000"/>
                <a:gd name="connsiteX173" fmla="*/ 9204 w 10000"/>
                <a:gd name="connsiteY173" fmla="*/ 4785 h 10000"/>
                <a:gd name="connsiteX174" fmla="*/ 9300 w 10000"/>
                <a:gd name="connsiteY174" fmla="*/ 4823 h 10000"/>
                <a:gd name="connsiteX175" fmla="*/ 9388 w 10000"/>
                <a:gd name="connsiteY175" fmla="*/ 4848 h 10000"/>
                <a:gd name="connsiteX176" fmla="*/ 9466 w 10000"/>
                <a:gd name="connsiteY176" fmla="*/ 4848 h 10000"/>
                <a:gd name="connsiteX177" fmla="*/ 9466 w 10000"/>
                <a:gd name="connsiteY177" fmla="*/ 4848 h 10000"/>
                <a:gd name="connsiteX178" fmla="*/ 9484 w 10000"/>
                <a:gd name="connsiteY178" fmla="*/ 4848 h 10000"/>
                <a:gd name="connsiteX179" fmla="*/ 9484 w 10000"/>
                <a:gd name="connsiteY179" fmla="*/ 4848 h 10000"/>
                <a:gd name="connsiteX180" fmla="*/ 9484 w 10000"/>
                <a:gd name="connsiteY180" fmla="*/ 4848 h 10000"/>
                <a:gd name="connsiteX181" fmla="*/ 9484 w 10000"/>
                <a:gd name="connsiteY181" fmla="*/ 4848 h 10000"/>
                <a:gd name="connsiteX182" fmla="*/ 9580 w 10000"/>
                <a:gd name="connsiteY182" fmla="*/ 4836 h 10000"/>
                <a:gd name="connsiteX183" fmla="*/ 9668 w 10000"/>
                <a:gd name="connsiteY183" fmla="*/ 4798 h 10000"/>
                <a:gd name="connsiteX184" fmla="*/ 9738 w 10000"/>
                <a:gd name="connsiteY184" fmla="*/ 4747 h 10000"/>
                <a:gd name="connsiteX185" fmla="*/ 9799 w 10000"/>
                <a:gd name="connsiteY185" fmla="*/ 4659 h 10000"/>
                <a:gd name="connsiteX186" fmla="*/ 9799 w 10000"/>
                <a:gd name="connsiteY186" fmla="*/ 4659 h 10000"/>
                <a:gd name="connsiteX187" fmla="*/ 9799 w 10000"/>
                <a:gd name="connsiteY187" fmla="*/ 4659 h 10000"/>
                <a:gd name="connsiteX188" fmla="*/ 9799 w 10000"/>
                <a:gd name="connsiteY188" fmla="*/ 4659 h 10000"/>
                <a:gd name="connsiteX189" fmla="*/ 9799 w 10000"/>
                <a:gd name="connsiteY189" fmla="*/ 4659 h 10000"/>
                <a:gd name="connsiteX190" fmla="*/ 9799 w 10000"/>
                <a:gd name="connsiteY190" fmla="*/ 4659 h 10000"/>
                <a:gd name="connsiteX191" fmla="*/ 9816 w 10000"/>
                <a:gd name="connsiteY191" fmla="*/ 4659 h 10000"/>
                <a:gd name="connsiteX192" fmla="*/ 9816 w 10000"/>
                <a:gd name="connsiteY192" fmla="*/ 4659 h 10000"/>
                <a:gd name="connsiteX193" fmla="*/ 9816 w 10000"/>
                <a:gd name="connsiteY193" fmla="*/ 4659 h 10000"/>
                <a:gd name="connsiteX194" fmla="*/ 9816 w 10000"/>
                <a:gd name="connsiteY194" fmla="*/ 4659 h 10000"/>
                <a:gd name="connsiteX195" fmla="*/ 9816 w 10000"/>
                <a:gd name="connsiteY195" fmla="*/ 4646 h 10000"/>
                <a:gd name="connsiteX196" fmla="*/ 9816 w 10000"/>
                <a:gd name="connsiteY196" fmla="*/ 4646 h 10000"/>
                <a:gd name="connsiteX197" fmla="*/ 9816 w 10000"/>
                <a:gd name="connsiteY197" fmla="*/ 4646 h 10000"/>
                <a:gd name="connsiteX198" fmla="*/ 9816 w 10000"/>
                <a:gd name="connsiteY198" fmla="*/ 4646 h 10000"/>
                <a:gd name="connsiteX199" fmla="*/ 9816 w 10000"/>
                <a:gd name="connsiteY199" fmla="*/ 4646 h 10000"/>
                <a:gd name="connsiteX200" fmla="*/ 9816 w 10000"/>
                <a:gd name="connsiteY200" fmla="*/ 4646 h 10000"/>
                <a:gd name="connsiteX201" fmla="*/ 9816 w 10000"/>
                <a:gd name="connsiteY201" fmla="*/ 4646 h 10000"/>
                <a:gd name="connsiteX202" fmla="*/ 9816 w 10000"/>
                <a:gd name="connsiteY202" fmla="*/ 4646 h 10000"/>
                <a:gd name="connsiteX203" fmla="*/ 9816 w 10000"/>
                <a:gd name="connsiteY203" fmla="*/ 4646 h 10000"/>
                <a:gd name="connsiteX204" fmla="*/ 9816 w 10000"/>
                <a:gd name="connsiteY204" fmla="*/ 4646 h 10000"/>
                <a:gd name="connsiteX205" fmla="*/ 9843 w 10000"/>
                <a:gd name="connsiteY205" fmla="*/ 4583 h 10000"/>
                <a:gd name="connsiteX206" fmla="*/ 9886 w 10000"/>
                <a:gd name="connsiteY206" fmla="*/ 4495 h 10000"/>
                <a:gd name="connsiteX207" fmla="*/ 9921 w 10000"/>
                <a:gd name="connsiteY207" fmla="*/ 4369 h 10000"/>
                <a:gd name="connsiteX208" fmla="*/ 9948 w 10000"/>
                <a:gd name="connsiteY208" fmla="*/ 4217 h 10000"/>
                <a:gd name="connsiteX209" fmla="*/ 9983 w 10000"/>
                <a:gd name="connsiteY209" fmla="*/ 4040 h 10000"/>
                <a:gd name="connsiteX210" fmla="*/ 10000 w 10000"/>
                <a:gd name="connsiteY210" fmla="*/ 3851 h 10000"/>
                <a:gd name="connsiteX211" fmla="*/ 10000 w 10000"/>
                <a:gd name="connsiteY211" fmla="*/ 3649 h 10000"/>
                <a:gd name="connsiteX212" fmla="*/ 10000 w 10000"/>
                <a:gd name="connsiteY212" fmla="*/ 3460 h 10000"/>
                <a:gd name="connsiteX213" fmla="*/ 9983 w 10000"/>
                <a:gd name="connsiteY213" fmla="*/ 3258 h 10000"/>
                <a:gd name="connsiteX214" fmla="*/ 9939 w 10000"/>
                <a:gd name="connsiteY214" fmla="*/ 3068 h 10000"/>
                <a:gd name="connsiteX215" fmla="*/ 9886 w 10000"/>
                <a:gd name="connsiteY215" fmla="*/ 2904 h 10000"/>
                <a:gd name="connsiteX216" fmla="*/ 9843 w 10000"/>
                <a:gd name="connsiteY216" fmla="*/ 2816 h 10000"/>
                <a:gd name="connsiteX217" fmla="*/ 9799 w 10000"/>
                <a:gd name="connsiteY217" fmla="*/ 2753 h 10000"/>
                <a:gd name="connsiteX218" fmla="*/ 9755 w 10000"/>
                <a:gd name="connsiteY218" fmla="*/ 2677 h 10000"/>
                <a:gd name="connsiteX219" fmla="*/ 9694 w 10000"/>
                <a:gd name="connsiteY219" fmla="*/ 2614 h 10000"/>
                <a:gd name="connsiteX220" fmla="*/ 9633 w 10000"/>
                <a:gd name="connsiteY220" fmla="*/ 2551 h 10000"/>
                <a:gd name="connsiteX221" fmla="*/ 9571 w 10000"/>
                <a:gd name="connsiteY221" fmla="*/ 2500 h 10000"/>
                <a:gd name="connsiteX222" fmla="*/ 9484 w 10000"/>
                <a:gd name="connsiteY222" fmla="*/ 2475 h 10000"/>
                <a:gd name="connsiteX223" fmla="*/ 9396 w 10000"/>
                <a:gd name="connsiteY223" fmla="*/ 2449 h 10000"/>
                <a:gd name="connsiteX224" fmla="*/ 9300 w 10000"/>
                <a:gd name="connsiteY224" fmla="*/ 2424 h 10000"/>
                <a:gd name="connsiteX225" fmla="*/ 9195 w 10000"/>
                <a:gd name="connsiteY225" fmla="*/ 2424 h 10000"/>
                <a:gd name="connsiteX226" fmla="*/ 9195 w 10000"/>
                <a:gd name="connsiteY226" fmla="*/ 2424 h 10000"/>
                <a:gd name="connsiteX227" fmla="*/ 9195 w 10000"/>
                <a:gd name="connsiteY227" fmla="*/ 2424 h 10000"/>
                <a:gd name="connsiteX228" fmla="*/ 9195 w 10000"/>
                <a:gd name="connsiteY228" fmla="*/ 2424 h 10000"/>
                <a:gd name="connsiteX229" fmla="*/ 9195 w 10000"/>
                <a:gd name="connsiteY229" fmla="*/ 2424 h 10000"/>
                <a:gd name="connsiteX230" fmla="*/ 9195 w 10000"/>
                <a:gd name="connsiteY230" fmla="*/ 2424 h 10000"/>
                <a:gd name="connsiteX231" fmla="*/ 9081 w 10000"/>
                <a:gd name="connsiteY231" fmla="*/ 2424 h 10000"/>
                <a:gd name="connsiteX232" fmla="*/ 8941 w 10000"/>
                <a:gd name="connsiteY232" fmla="*/ 2462 h 10000"/>
                <a:gd name="connsiteX233" fmla="*/ 8801 w 10000"/>
                <a:gd name="connsiteY233" fmla="*/ 2487 h 10000"/>
                <a:gd name="connsiteX234" fmla="*/ 8644 w 10000"/>
                <a:gd name="connsiteY234" fmla="*/ 2551 h 10000"/>
                <a:gd name="connsiteX235" fmla="*/ 8644 w 10000"/>
                <a:gd name="connsiteY235" fmla="*/ 2551 h 10000"/>
                <a:gd name="connsiteX236" fmla="*/ 8635 w 10000"/>
                <a:gd name="connsiteY236" fmla="*/ 2551 h 10000"/>
                <a:gd name="connsiteX237" fmla="*/ 8635 w 10000"/>
                <a:gd name="connsiteY237" fmla="*/ 2551 h 10000"/>
                <a:gd name="connsiteX238" fmla="*/ 8626 w 10000"/>
                <a:gd name="connsiteY238" fmla="*/ 2551 h 10000"/>
                <a:gd name="connsiteX239" fmla="*/ 8626 w 10000"/>
                <a:gd name="connsiteY239" fmla="*/ 2551 h 10000"/>
                <a:gd name="connsiteX240" fmla="*/ 8443 w 10000"/>
                <a:gd name="connsiteY240" fmla="*/ 2614 h 10000"/>
                <a:gd name="connsiteX241" fmla="*/ 8276 w 10000"/>
                <a:gd name="connsiteY241" fmla="*/ 2664 h 10000"/>
                <a:gd name="connsiteX242" fmla="*/ 8110 w 10000"/>
                <a:gd name="connsiteY242" fmla="*/ 2689 h 10000"/>
                <a:gd name="connsiteX243" fmla="*/ 7979 w 10000"/>
                <a:gd name="connsiteY243" fmla="*/ 2689 h 10000"/>
                <a:gd name="connsiteX244" fmla="*/ 7979 w 10000"/>
                <a:gd name="connsiteY244" fmla="*/ 2689 h 10000"/>
                <a:gd name="connsiteX245" fmla="*/ 7979 w 10000"/>
                <a:gd name="connsiteY245" fmla="*/ 2689 h 10000"/>
                <a:gd name="connsiteX246" fmla="*/ 7979 w 10000"/>
                <a:gd name="connsiteY246" fmla="*/ 2689 h 10000"/>
                <a:gd name="connsiteX247" fmla="*/ 7979 w 10000"/>
                <a:gd name="connsiteY247" fmla="*/ 2689 h 10000"/>
                <a:gd name="connsiteX248" fmla="*/ 7979 w 10000"/>
                <a:gd name="connsiteY248" fmla="*/ 2689 h 10000"/>
                <a:gd name="connsiteX249" fmla="*/ 7979 w 10000"/>
                <a:gd name="connsiteY249" fmla="*/ 2689 h 10000"/>
                <a:gd name="connsiteX250" fmla="*/ 7979 w 10000"/>
                <a:gd name="connsiteY250" fmla="*/ 2689 h 10000"/>
                <a:gd name="connsiteX251" fmla="*/ 7848 w 10000"/>
                <a:gd name="connsiteY251" fmla="*/ 2689 h 10000"/>
                <a:gd name="connsiteX252" fmla="*/ 7743 w 10000"/>
                <a:gd name="connsiteY252" fmla="*/ 2677 h 10000"/>
                <a:gd name="connsiteX253" fmla="*/ 7638 w 10000"/>
                <a:gd name="connsiteY253" fmla="*/ 2626 h 10000"/>
                <a:gd name="connsiteX254" fmla="*/ 7542 w 10000"/>
                <a:gd name="connsiteY254" fmla="*/ 2601 h 10000"/>
                <a:gd name="connsiteX255" fmla="*/ 7454 w 10000"/>
                <a:gd name="connsiteY255" fmla="*/ 2538 h 10000"/>
                <a:gd name="connsiteX256" fmla="*/ 7375 w 10000"/>
                <a:gd name="connsiteY256" fmla="*/ 2475 h 10000"/>
                <a:gd name="connsiteX257" fmla="*/ 7297 w 10000"/>
                <a:gd name="connsiteY257" fmla="*/ 2399 h 10000"/>
                <a:gd name="connsiteX258" fmla="*/ 7235 w 10000"/>
                <a:gd name="connsiteY258" fmla="*/ 2323 h 10000"/>
                <a:gd name="connsiteX259" fmla="*/ 7174 w 10000"/>
                <a:gd name="connsiteY259" fmla="*/ 2235 h 10000"/>
                <a:gd name="connsiteX260" fmla="*/ 7113 w 10000"/>
                <a:gd name="connsiteY260" fmla="*/ 2134 h 10000"/>
                <a:gd name="connsiteX261" fmla="*/ 7008 w 10000"/>
                <a:gd name="connsiteY261" fmla="*/ 1944 h 10000"/>
                <a:gd name="connsiteX262" fmla="*/ 6929 w 10000"/>
                <a:gd name="connsiteY262" fmla="*/ 1730 h 10000"/>
                <a:gd name="connsiteX263" fmla="*/ 6850 w 10000"/>
                <a:gd name="connsiteY263" fmla="*/ 1515 h 10000"/>
                <a:gd name="connsiteX264" fmla="*/ 6850 w 10000"/>
                <a:gd name="connsiteY264" fmla="*/ 1515 h 10000"/>
                <a:gd name="connsiteX265" fmla="*/ 6842 w 10000"/>
                <a:gd name="connsiteY265" fmla="*/ 1490 h 10000"/>
                <a:gd name="connsiteX266" fmla="*/ 6842 w 10000"/>
                <a:gd name="connsiteY266" fmla="*/ 1490 h 10000"/>
                <a:gd name="connsiteX267" fmla="*/ 6842 w 10000"/>
                <a:gd name="connsiteY267" fmla="*/ 1477 h 10000"/>
                <a:gd name="connsiteX268" fmla="*/ 6842 w 10000"/>
                <a:gd name="connsiteY268" fmla="*/ 1477 h 10000"/>
                <a:gd name="connsiteX269" fmla="*/ 6842 w 10000"/>
                <a:gd name="connsiteY269" fmla="*/ 1477 h 10000"/>
                <a:gd name="connsiteX270" fmla="*/ 6798 w 10000"/>
                <a:gd name="connsiteY270" fmla="*/ 1338 h 10000"/>
                <a:gd name="connsiteX271" fmla="*/ 6780 w 10000"/>
                <a:gd name="connsiteY271" fmla="*/ 1162 h 10000"/>
                <a:gd name="connsiteX272" fmla="*/ 6754 w 10000"/>
                <a:gd name="connsiteY272" fmla="*/ 947 h 10000"/>
                <a:gd name="connsiteX273" fmla="*/ 6754 w 10000"/>
                <a:gd name="connsiteY273" fmla="*/ 720 h 10000"/>
                <a:gd name="connsiteX274" fmla="*/ 6754 w 10000"/>
                <a:gd name="connsiteY274" fmla="*/ 720 h 10000"/>
                <a:gd name="connsiteX275" fmla="*/ 6763 w 10000"/>
                <a:gd name="connsiteY275" fmla="*/ 366 h 10000"/>
                <a:gd name="connsiteX276" fmla="*/ 6789 w 10000"/>
                <a:gd name="connsiteY276"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88 h 10000"/>
                <a:gd name="connsiteX94" fmla="*/ 4156 w 10000"/>
                <a:gd name="connsiteY94" fmla="*/ 7588 h 10000"/>
                <a:gd name="connsiteX95" fmla="*/ 4156 w 10000"/>
                <a:gd name="connsiteY95" fmla="*/ 7588 h 10000"/>
                <a:gd name="connsiteX96" fmla="*/ 4103 w 10000"/>
                <a:gd name="connsiteY96" fmla="*/ 7803 h 10000"/>
                <a:gd name="connsiteX97" fmla="*/ 4068 w 10000"/>
                <a:gd name="connsiteY97" fmla="*/ 8005 h 10000"/>
                <a:gd name="connsiteX98" fmla="*/ 4051 w 10000"/>
                <a:gd name="connsiteY98" fmla="*/ 8207 h 10000"/>
                <a:gd name="connsiteX99" fmla="*/ 4024 w 10000"/>
                <a:gd name="connsiteY99" fmla="*/ 8422 h 10000"/>
                <a:gd name="connsiteX100" fmla="*/ 4016 w 10000"/>
                <a:gd name="connsiteY100" fmla="*/ 8611 h 10000"/>
                <a:gd name="connsiteX101" fmla="*/ 4016 w 10000"/>
                <a:gd name="connsiteY101" fmla="*/ 8813 h 10000"/>
                <a:gd name="connsiteX102" fmla="*/ 4024 w 10000"/>
                <a:gd name="connsiteY102" fmla="*/ 9003 h 10000"/>
                <a:gd name="connsiteX103" fmla="*/ 4051 w 10000"/>
                <a:gd name="connsiteY103" fmla="*/ 9179 h 10000"/>
                <a:gd name="connsiteX104" fmla="*/ 4086 w 10000"/>
                <a:gd name="connsiteY104" fmla="*/ 9356 h 10000"/>
                <a:gd name="connsiteX105" fmla="*/ 4121 w 10000"/>
                <a:gd name="connsiteY105" fmla="*/ 9508 h 10000"/>
                <a:gd name="connsiteX106" fmla="*/ 4191 w 10000"/>
                <a:gd name="connsiteY106" fmla="*/ 9646 h 10000"/>
                <a:gd name="connsiteX107" fmla="*/ 4269 w 10000"/>
                <a:gd name="connsiteY107" fmla="*/ 9760 h 10000"/>
                <a:gd name="connsiteX108" fmla="*/ 4366 w 10000"/>
                <a:gd name="connsiteY108" fmla="*/ 9861 h 10000"/>
                <a:gd name="connsiteX109" fmla="*/ 4471 w 10000"/>
                <a:gd name="connsiteY109" fmla="*/ 9937 h 10000"/>
                <a:gd name="connsiteX110" fmla="*/ 4611 w 10000"/>
                <a:gd name="connsiteY110" fmla="*/ 9975 h 10000"/>
                <a:gd name="connsiteX111" fmla="*/ 4759 w 10000"/>
                <a:gd name="connsiteY111" fmla="*/ 10000 h 10000"/>
                <a:gd name="connsiteX112" fmla="*/ 4759 w 10000"/>
                <a:gd name="connsiteY112" fmla="*/ 10000 h 10000"/>
                <a:gd name="connsiteX113" fmla="*/ 4759 w 10000"/>
                <a:gd name="connsiteY113" fmla="*/ 10000 h 10000"/>
                <a:gd name="connsiteX114" fmla="*/ 4759 w 10000"/>
                <a:gd name="connsiteY114" fmla="*/ 10000 h 10000"/>
                <a:gd name="connsiteX115" fmla="*/ 4759 w 10000"/>
                <a:gd name="connsiteY115" fmla="*/ 10000 h 10000"/>
                <a:gd name="connsiteX116" fmla="*/ 4821 w 10000"/>
                <a:gd name="connsiteY116" fmla="*/ 10000 h 10000"/>
                <a:gd name="connsiteX117" fmla="*/ 4821 w 10000"/>
                <a:gd name="connsiteY117" fmla="*/ 10000 h 10000"/>
                <a:gd name="connsiteX118" fmla="*/ 5136 w 10000"/>
                <a:gd name="connsiteY118" fmla="*/ 9962 h 10000"/>
                <a:gd name="connsiteX119" fmla="*/ 5468 w 10000"/>
                <a:gd name="connsiteY119" fmla="*/ 9924 h 10000"/>
                <a:gd name="connsiteX120" fmla="*/ 6203 w 10000"/>
                <a:gd name="connsiteY120" fmla="*/ 9798 h 10000"/>
                <a:gd name="connsiteX121" fmla="*/ 6982 w 10000"/>
                <a:gd name="connsiteY121" fmla="*/ 9672 h 10000"/>
                <a:gd name="connsiteX122" fmla="*/ 7358 w 10000"/>
                <a:gd name="connsiteY122" fmla="*/ 9621 h 10000"/>
                <a:gd name="connsiteX123" fmla="*/ 7734 w 10000"/>
                <a:gd name="connsiteY123" fmla="*/ 9583 h 10000"/>
                <a:gd name="connsiteX124" fmla="*/ 7734 w 10000"/>
                <a:gd name="connsiteY124" fmla="*/ 9583 h 10000"/>
                <a:gd name="connsiteX125" fmla="*/ 7725 w 10000"/>
                <a:gd name="connsiteY125" fmla="*/ 9508 h 10000"/>
                <a:gd name="connsiteX126" fmla="*/ 7725 w 10000"/>
                <a:gd name="connsiteY126" fmla="*/ 9508 h 10000"/>
                <a:gd name="connsiteX127" fmla="*/ 7725 w 10000"/>
                <a:gd name="connsiteY127" fmla="*/ 9508 h 10000"/>
                <a:gd name="connsiteX128" fmla="*/ 7725 w 10000"/>
                <a:gd name="connsiteY128" fmla="*/ 9508 h 10000"/>
                <a:gd name="connsiteX129" fmla="*/ 7725 w 10000"/>
                <a:gd name="connsiteY129" fmla="*/ 9508 h 10000"/>
                <a:gd name="connsiteX130" fmla="*/ 7699 w 10000"/>
                <a:gd name="connsiteY130" fmla="*/ 9407 h 10000"/>
                <a:gd name="connsiteX131" fmla="*/ 7699 w 10000"/>
                <a:gd name="connsiteY131" fmla="*/ 9407 h 10000"/>
                <a:gd name="connsiteX132" fmla="*/ 7699 w 10000"/>
                <a:gd name="connsiteY132" fmla="*/ 9381 h 10000"/>
                <a:gd name="connsiteX133" fmla="*/ 7699 w 10000"/>
                <a:gd name="connsiteY133" fmla="*/ 9381 h 10000"/>
                <a:gd name="connsiteX134" fmla="*/ 7577 w 10000"/>
                <a:gd name="connsiteY134" fmla="*/ 8649 h 10000"/>
                <a:gd name="connsiteX135" fmla="*/ 7463 w 10000"/>
                <a:gd name="connsiteY135" fmla="*/ 7967 h 10000"/>
                <a:gd name="connsiteX136" fmla="*/ 7393 w 10000"/>
                <a:gd name="connsiteY136" fmla="*/ 7361 h 10000"/>
                <a:gd name="connsiteX137" fmla="*/ 7332 w 10000"/>
                <a:gd name="connsiteY137" fmla="*/ 6806 h 10000"/>
                <a:gd name="connsiteX138" fmla="*/ 7288 w 10000"/>
                <a:gd name="connsiteY138" fmla="*/ 6313 h 10000"/>
                <a:gd name="connsiteX139" fmla="*/ 7262 w 10000"/>
                <a:gd name="connsiteY139" fmla="*/ 5871 h 10000"/>
                <a:gd name="connsiteX140" fmla="*/ 7253 w 10000"/>
                <a:gd name="connsiteY140" fmla="*/ 5480 h 10000"/>
                <a:gd name="connsiteX141" fmla="*/ 7279 w 10000"/>
                <a:gd name="connsiteY141" fmla="*/ 5139 h 10000"/>
                <a:gd name="connsiteX142" fmla="*/ 7297 w 10000"/>
                <a:gd name="connsiteY142" fmla="*/ 4836 h 10000"/>
                <a:gd name="connsiteX143" fmla="*/ 7340 w 10000"/>
                <a:gd name="connsiteY143" fmla="*/ 4583 h 10000"/>
                <a:gd name="connsiteX144" fmla="*/ 7402 w 10000"/>
                <a:gd name="connsiteY144" fmla="*/ 4394 h 10000"/>
                <a:gd name="connsiteX145" fmla="*/ 7437 w 10000"/>
                <a:gd name="connsiteY145" fmla="*/ 4293 h 10000"/>
                <a:gd name="connsiteX146" fmla="*/ 7463 w 10000"/>
                <a:gd name="connsiteY146" fmla="*/ 4217 h 10000"/>
                <a:gd name="connsiteX147" fmla="*/ 7507 w 10000"/>
                <a:gd name="connsiteY147" fmla="*/ 4154 h 10000"/>
                <a:gd name="connsiteX148" fmla="*/ 7550 w 10000"/>
                <a:gd name="connsiteY148" fmla="*/ 4104 h 10000"/>
                <a:gd name="connsiteX149" fmla="*/ 7594 w 10000"/>
                <a:gd name="connsiteY149" fmla="*/ 4053 h 10000"/>
                <a:gd name="connsiteX150" fmla="*/ 7647 w 10000"/>
                <a:gd name="connsiteY150" fmla="*/ 4003 h 10000"/>
                <a:gd name="connsiteX151" fmla="*/ 7699 w 10000"/>
                <a:gd name="connsiteY151" fmla="*/ 3990 h 10000"/>
                <a:gd name="connsiteX152" fmla="*/ 7752 w 10000"/>
                <a:gd name="connsiteY152" fmla="*/ 3965 h 10000"/>
                <a:gd name="connsiteX153" fmla="*/ 7857 w 10000"/>
                <a:gd name="connsiteY153" fmla="*/ 3939 h 10000"/>
                <a:gd name="connsiteX154" fmla="*/ 7857 w 10000"/>
                <a:gd name="connsiteY154" fmla="*/ 3939 h 10000"/>
                <a:gd name="connsiteX155" fmla="*/ 7857 w 10000"/>
                <a:gd name="connsiteY155" fmla="*/ 3939 h 10000"/>
                <a:gd name="connsiteX156" fmla="*/ 7857 w 10000"/>
                <a:gd name="connsiteY156" fmla="*/ 3939 h 10000"/>
                <a:gd name="connsiteX157" fmla="*/ 7857 w 10000"/>
                <a:gd name="connsiteY157" fmla="*/ 3939 h 10000"/>
                <a:gd name="connsiteX158" fmla="*/ 7857 w 10000"/>
                <a:gd name="connsiteY158" fmla="*/ 3939 h 10000"/>
                <a:gd name="connsiteX159" fmla="*/ 7857 w 10000"/>
                <a:gd name="connsiteY159" fmla="*/ 3939 h 10000"/>
                <a:gd name="connsiteX160" fmla="*/ 7857 w 10000"/>
                <a:gd name="connsiteY160" fmla="*/ 3939 h 10000"/>
                <a:gd name="connsiteX161" fmla="*/ 7927 w 10000"/>
                <a:gd name="connsiteY161" fmla="*/ 3939 h 10000"/>
                <a:gd name="connsiteX162" fmla="*/ 7997 w 10000"/>
                <a:gd name="connsiteY162" fmla="*/ 3965 h 10000"/>
                <a:gd name="connsiteX163" fmla="*/ 8136 w 10000"/>
                <a:gd name="connsiteY163" fmla="*/ 4028 h 10000"/>
                <a:gd name="connsiteX164" fmla="*/ 8294 w 10000"/>
                <a:gd name="connsiteY164" fmla="*/ 4116 h 10000"/>
                <a:gd name="connsiteX165" fmla="*/ 8443 w 10000"/>
                <a:gd name="connsiteY165" fmla="*/ 4242 h 10000"/>
                <a:gd name="connsiteX166" fmla="*/ 8443 w 10000"/>
                <a:gd name="connsiteY166" fmla="*/ 4242 h 10000"/>
                <a:gd name="connsiteX167" fmla="*/ 8451 w 10000"/>
                <a:gd name="connsiteY167" fmla="*/ 4242 h 10000"/>
                <a:gd name="connsiteX168" fmla="*/ 8451 w 10000"/>
                <a:gd name="connsiteY168" fmla="*/ 4242 h 10000"/>
                <a:gd name="connsiteX169" fmla="*/ 8836 w 10000"/>
                <a:gd name="connsiteY169" fmla="*/ 4545 h 10000"/>
                <a:gd name="connsiteX170" fmla="*/ 8976 w 10000"/>
                <a:gd name="connsiteY170" fmla="*/ 4646 h 10000"/>
                <a:gd name="connsiteX171" fmla="*/ 9099 w 10000"/>
                <a:gd name="connsiteY171" fmla="*/ 4722 h 10000"/>
                <a:gd name="connsiteX172" fmla="*/ 9204 w 10000"/>
                <a:gd name="connsiteY172" fmla="*/ 4785 h 10000"/>
                <a:gd name="connsiteX173" fmla="*/ 9300 w 10000"/>
                <a:gd name="connsiteY173" fmla="*/ 4823 h 10000"/>
                <a:gd name="connsiteX174" fmla="*/ 9388 w 10000"/>
                <a:gd name="connsiteY174" fmla="*/ 4848 h 10000"/>
                <a:gd name="connsiteX175" fmla="*/ 9466 w 10000"/>
                <a:gd name="connsiteY175" fmla="*/ 4848 h 10000"/>
                <a:gd name="connsiteX176" fmla="*/ 9466 w 10000"/>
                <a:gd name="connsiteY176" fmla="*/ 4848 h 10000"/>
                <a:gd name="connsiteX177" fmla="*/ 9484 w 10000"/>
                <a:gd name="connsiteY177" fmla="*/ 4848 h 10000"/>
                <a:gd name="connsiteX178" fmla="*/ 9484 w 10000"/>
                <a:gd name="connsiteY178" fmla="*/ 4848 h 10000"/>
                <a:gd name="connsiteX179" fmla="*/ 9484 w 10000"/>
                <a:gd name="connsiteY179" fmla="*/ 4848 h 10000"/>
                <a:gd name="connsiteX180" fmla="*/ 9484 w 10000"/>
                <a:gd name="connsiteY180" fmla="*/ 4848 h 10000"/>
                <a:gd name="connsiteX181" fmla="*/ 9580 w 10000"/>
                <a:gd name="connsiteY181" fmla="*/ 4836 h 10000"/>
                <a:gd name="connsiteX182" fmla="*/ 9668 w 10000"/>
                <a:gd name="connsiteY182" fmla="*/ 4798 h 10000"/>
                <a:gd name="connsiteX183" fmla="*/ 9738 w 10000"/>
                <a:gd name="connsiteY183" fmla="*/ 4747 h 10000"/>
                <a:gd name="connsiteX184" fmla="*/ 9799 w 10000"/>
                <a:gd name="connsiteY184" fmla="*/ 4659 h 10000"/>
                <a:gd name="connsiteX185" fmla="*/ 9799 w 10000"/>
                <a:gd name="connsiteY185" fmla="*/ 4659 h 10000"/>
                <a:gd name="connsiteX186" fmla="*/ 9799 w 10000"/>
                <a:gd name="connsiteY186" fmla="*/ 4659 h 10000"/>
                <a:gd name="connsiteX187" fmla="*/ 9799 w 10000"/>
                <a:gd name="connsiteY187" fmla="*/ 4659 h 10000"/>
                <a:gd name="connsiteX188" fmla="*/ 9799 w 10000"/>
                <a:gd name="connsiteY188" fmla="*/ 4659 h 10000"/>
                <a:gd name="connsiteX189" fmla="*/ 9799 w 10000"/>
                <a:gd name="connsiteY189" fmla="*/ 4659 h 10000"/>
                <a:gd name="connsiteX190" fmla="*/ 9816 w 10000"/>
                <a:gd name="connsiteY190" fmla="*/ 4659 h 10000"/>
                <a:gd name="connsiteX191" fmla="*/ 9816 w 10000"/>
                <a:gd name="connsiteY191" fmla="*/ 4659 h 10000"/>
                <a:gd name="connsiteX192" fmla="*/ 9816 w 10000"/>
                <a:gd name="connsiteY192" fmla="*/ 4659 h 10000"/>
                <a:gd name="connsiteX193" fmla="*/ 9816 w 10000"/>
                <a:gd name="connsiteY193" fmla="*/ 4659 h 10000"/>
                <a:gd name="connsiteX194" fmla="*/ 9816 w 10000"/>
                <a:gd name="connsiteY194" fmla="*/ 4646 h 10000"/>
                <a:gd name="connsiteX195" fmla="*/ 9816 w 10000"/>
                <a:gd name="connsiteY195" fmla="*/ 4646 h 10000"/>
                <a:gd name="connsiteX196" fmla="*/ 9816 w 10000"/>
                <a:gd name="connsiteY196" fmla="*/ 4646 h 10000"/>
                <a:gd name="connsiteX197" fmla="*/ 9816 w 10000"/>
                <a:gd name="connsiteY197" fmla="*/ 4646 h 10000"/>
                <a:gd name="connsiteX198" fmla="*/ 9816 w 10000"/>
                <a:gd name="connsiteY198" fmla="*/ 4646 h 10000"/>
                <a:gd name="connsiteX199" fmla="*/ 9816 w 10000"/>
                <a:gd name="connsiteY199" fmla="*/ 4646 h 10000"/>
                <a:gd name="connsiteX200" fmla="*/ 9816 w 10000"/>
                <a:gd name="connsiteY200" fmla="*/ 4646 h 10000"/>
                <a:gd name="connsiteX201" fmla="*/ 9816 w 10000"/>
                <a:gd name="connsiteY201" fmla="*/ 4646 h 10000"/>
                <a:gd name="connsiteX202" fmla="*/ 9816 w 10000"/>
                <a:gd name="connsiteY202" fmla="*/ 4646 h 10000"/>
                <a:gd name="connsiteX203" fmla="*/ 9816 w 10000"/>
                <a:gd name="connsiteY203" fmla="*/ 4646 h 10000"/>
                <a:gd name="connsiteX204" fmla="*/ 9843 w 10000"/>
                <a:gd name="connsiteY204" fmla="*/ 4583 h 10000"/>
                <a:gd name="connsiteX205" fmla="*/ 9886 w 10000"/>
                <a:gd name="connsiteY205" fmla="*/ 4495 h 10000"/>
                <a:gd name="connsiteX206" fmla="*/ 9921 w 10000"/>
                <a:gd name="connsiteY206" fmla="*/ 4369 h 10000"/>
                <a:gd name="connsiteX207" fmla="*/ 9948 w 10000"/>
                <a:gd name="connsiteY207" fmla="*/ 4217 h 10000"/>
                <a:gd name="connsiteX208" fmla="*/ 9983 w 10000"/>
                <a:gd name="connsiteY208" fmla="*/ 4040 h 10000"/>
                <a:gd name="connsiteX209" fmla="*/ 10000 w 10000"/>
                <a:gd name="connsiteY209" fmla="*/ 3851 h 10000"/>
                <a:gd name="connsiteX210" fmla="*/ 10000 w 10000"/>
                <a:gd name="connsiteY210" fmla="*/ 3649 h 10000"/>
                <a:gd name="connsiteX211" fmla="*/ 10000 w 10000"/>
                <a:gd name="connsiteY211" fmla="*/ 3460 h 10000"/>
                <a:gd name="connsiteX212" fmla="*/ 9983 w 10000"/>
                <a:gd name="connsiteY212" fmla="*/ 3258 h 10000"/>
                <a:gd name="connsiteX213" fmla="*/ 9939 w 10000"/>
                <a:gd name="connsiteY213" fmla="*/ 3068 h 10000"/>
                <a:gd name="connsiteX214" fmla="*/ 9886 w 10000"/>
                <a:gd name="connsiteY214" fmla="*/ 2904 h 10000"/>
                <a:gd name="connsiteX215" fmla="*/ 9843 w 10000"/>
                <a:gd name="connsiteY215" fmla="*/ 2816 h 10000"/>
                <a:gd name="connsiteX216" fmla="*/ 9799 w 10000"/>
                <a:gd name="connsiteY216" fmla="*/ 2753 h 10000"/>
                <a:gd name="connsiteX217" fmla="*/ 9755 w 10000"/>
                <a:gd name="connsiteY217" fmla="*/ 2677 h 10000"/>
                <a:gd name="connsiteX218" fmla="*/ 9694 w 10000"/>
                <a:gd name="connsiteY218" fmla="*/ 2614 h 10000"/>
                <a:gd name="connsiteX219" fmla="*/ 9633 w 10000"/>
                <a:gd name="connsiteY219" fmla="*/ 2551 h 10000"/>
                <a:gd name="connsiteX220" fmla="*/ 9571 w 10000"/>
                <a:gd name="connsiteY220" fmla="*/ 2500 h 10000"/>
                <a:gd name="connsiteX221" fmla="*/ 9484 w 10000"/>
                <a:gd name="connsiteY221" fmla="*/ 2475 h 10000"/>
                <a:gd name="connsiteX222" fmla="*/ 9396 w 10000"/>
                <a:gd name="connsiteY222" fmla="*/ 2449 h 10000"/>
                <a:gd name="connsiteX223" fmla="*/ 9300 w 10000"/>
                <a:gd name="connsiteY223" fmla="*/ 2424 h 10000"/>
                <a:gd name="connsiteX224" fmla="*/ 9195 w 10000"/>
                <a:gd name="connsiteY224" fmla="*/ 2424 h 10000"/>
                <a:gd name="connsiteX225" fmla="*/ 9195 w 10000"/>
                <a:gd name="connsiteY225" fmla="*/ 2424 h 10000"/>
                <a:gd name="connsiteX226" fmla="*/ 9195 w 10000"/>
                <a:gd name="connsiteY226" fmla="*/ 2424 h 10000"/>
                <a:gd name="connsiteX227" fmla="*/ 9195 w 10000"/>
                <a:gd name="connsiteY227" fmla="*/ 2424 h 10000"/>
                <a:gd name="connsiteX228" fmla="*/ 9195 w 10000"/>
                <a:gd name="connsiteY228" fmla="*/ 2424 h 10000"/>
                <a:gd name="connsiteX229" fmla="*/ 9195 w 10000"/>
                <a:gd name="connsiteY229" fmla="*/ 2424 h 10000"/>
                <a:gd name="connsiteX230" fmla="*/ 9081 w 10000"/>
                <a:gd name="connsiteY230" fmla="*/ 2424 h 10000"/>
                <a:gd name="connsiteX231" fmla="*/ 8941 w 10000"/>
                <a:gd name="connsiteY231" fmla="*/ 2462 h 10000"/>
                <a:gd name="connsiteX232" fmla="*/ 8801 w 10000"/>
                <a:gd name="connsiteY232" fmla="*/ 2487 h 10000"/>
                <a:gd name="connsiteX233" fmla="*/ 8644 w 10000"/>
                <a:gd name="connsiteY233" fmla="*/ 2551 h 10000"/>
                <a:gd name="connsiteX234" fmla="*/ 8644 w 10000"/>
                <a:gd name="connsiteY234" fmla="*/ 2551 h 10000"/>
                <a:gd name="connsiteX235" fmla="*/ 8635 w 10000"/>
                <a:gd name="connsiteY235" fmla="*/ 2551 h 10000"/>
                <a:gd name="connsiteX236" fmla="*/ 8635 w 10000"/>
                <a:gd name="connsiteY236" fmla="*/ 2551 h 10000"/>
                <a:gd name="connsiteX237" fmla="*/ 8626 w 10000"/>
                <a:gd name="connsiteY237" fmla="*/ 2551 h 10000"/>
                <a:gd name="connsiteX238" fmla="*/ 8626 w 10000"/>
                <a:gd name="connsiteY238" fmla="*/ 2551 h 10000"/>
                <a:gd name="connsiteX239" fmla="*/ 8443 w 10000"/>
                <a:gd name="connsiteY239" fmla="*/ 2614 h 10000"/>
                <a:gd name="connsiteX240" fmla="*/ 8276 w 10000"/>
                <a:gd name="connsiteY240" fmla="*/ 2664 h 10000"/>
                <a:gd name="connsiteX241" fmla="*/ 8110 w 10000"/>
                <a:gd name="connsiteY241" fmla="*/ 2689 h 10000"/>
                <a:gd name="connsiteX242" fmla="*/ 7979 w 10000"/>
                <a:gd name="connsiteY242" fmla="*/ 2689 h 10000"/>
                <a:gd name="connsiteX243" fmla="*/ 7979 w 10000"/>
                <a:gd name="connsiteY243" fmla="*/ 2689 h 10000"/>
                <a:gd name="connsiteX244" fmla="*/ 7979 w 10000"/>
                <a:gd name="connsiteY244" fmla="*/ 2689 h 10000"/>
                <a:gd name="connsiteX245" fmla="*/ 7979 w 10000"/>
                <a:gd name="connsiteY245" fmla="*/ 2689 h 10000"/>
                <a:gd name="connsiteX246" fmla="*/ 7979 w 10000"/>
                <a:gd name="connsiteY246" fmla="*/ 2689 h 10000"/>
                <a:gd name="connsiteX247" fmla="*/ 7979 w 10000"/>
                <a:gd name="connsiteY247" fmla="*/ 2689 h 10000"/>
                <a:gd name="connsiteX248" fmla="*/ 7979 w 10000"/>
                <a:gd name="connsiteY248" fmla="*/ 2689 h 10000"/>
                <a:gd name="connsiteX249" fmla="*/ 7979 w 10000"/>
                <a:gd name="connsiteY249" fmla="*/ 2689 h 10000"/>
                <a:gd name="connsiteX250" fmla="*/ 7848 w 10000"/>
                <a:gd name="connsiteY250" fmla="*/ 2689 h 10000"/>
                <a:gd name="connsiteX251" fmla="*/ 7743 w 10000"/>
                <a:gd name="connsiteY251" fmla="*/ 2677 h 10000"/>
                <a:gd name="connsiteX252" fmla="*/ 7638 w 10000"/>
                <a:gd name="connsiteY252" fmla="*/ 2626 h 10000"/>
                <a:gd name="connsiteX253" fmla="*/ 7542 w 10000"/>
                <a:gd name="connsiteY253" fmla="*/ 2601 h 10000"/>
                <a:gd name="connsiteX254" fmla="*/ 7454 w 10000"/>
                <a:gd name="connsiteY254" fmla="*/ 2538 h 10000"/>
                <a:gd name="connsiteX255" fmla="*/ 7375 w 10000"/>
                <a:gd name="connsiteY255" fmla="*/ 2475 h 10000"/>
                <a:gd name="connsiteX256" fmla="*/ 7297 w 10000"/>
                <a:gd name="connsiteY256" fmla="*/ 2399 h 10000"/>
                <a:gd name="connsiteX257" fmla="*/ 7235 w 10000"/>
                <a:gd name="connsiteY257" fmla="*/ 2323 h 10000"/>
                <a:gd name="connsiteX258" fmla="*/ 7174 w 10000"/>
                <a:gd name="connsiteY258" fmla="*/ 2235 h 10000"/>
                <a:gd name="connsiteX259" fmla="*/ 7113 w 10000"/>
                <a:gd name="connsiteY259" fmla="*/ 2134 h 10000"/>
                <a:gd name="connsiteX260" fmla="*/ 7008 w 10000"/>
                <a:gd name="connsiteY260" fmla="*/ 1944 h 10000"/>
                <a:gd name="connsiteX261" fmla="*/ 6929 w 10000"/>
                <a:gd name="connsiteY261" fmla="*/ 1730 h 10000"/>
                <a:gd name="connsiteX262" fmla="*/ 6850 w 10000"/>
                <a:gd name="connsiteY262" fmla="*/ 1515 h 10000"/>
                <a:gd name="connsiteX263" fmla="*/ 6850 w 10000"/>
                <a:gd name="connsiteY263" fmla="*/ 1515 h 10000"/>
                <a:gd name="connsiteX264" fmla="*/ 6842 w 10000"/>
                <a:gd name="connsiteY264" fmla="*/ 1490 h 10000"/>
                <a:gd name="connsiteX265" fmla="*/ 6842 w 10000"/>
                <a:gd name="connsiteY265" fmla="*/ 1490 h 10000"/>
                <a:gd name="connsiteX266" fmla="*/ 6842 w 10000"/>
                <a:gd name="connsiteY266" fmla="*/ 1477 h 10000"/>
                <a:gd name="connsiteX267" fmla="*/ 6842 w 10000"/>
                <a:gd name="connsiteY267" fmla="*/ 1477 h 10000"/>
                <a:gd name="connsiteX268" fmla="*/ 6842 w 10000"/>
                <a:gd name="connsiteY268" fmla="*/ 1477 h 10000"/>
                <a:gd name="connsiteX269" fmla="*/ 6798 w 10000"/>
                <a:gd name="connsiteY269" fmla="*/ 1338 h 10000"/>
                <a:gd name="connsiteX270" fmla="*/ 6780 w 10000"/>
                <a:gd name="connsiteY270" fmla="*/ 1162 h 10000"/>
                <a:gd name="connsiteX271" fmla="*/ 6754 w 10000"/>
                <a:gd name="connsiteY271" fmla="*/ 947 h 10000"/>
                <a:gd name="connsiteX272" fmla="*/ 6754 w 10000"/>
                <a:gd name="connsiteY272" fmla="*/ 720 h 10000"/>
                <a:gd name="connsiteX273" fmla="*/ 6754 w 10000"/>
                <a:gd name="connsiteY273" fmla="*/ 720 h 10000"/>
                <a:gd name="connsiteX274" fmla="*/ 6763 w 10000"/>
                <a:gd name="connsiteY274" fmla="*/ 366 h 10000"/>
                <a:gd name="connsiteX275" fmla="*/ 6789 w 10000"/>
                <a:gd name="connsiteY275"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88 h 10000"/>
                <a:gd name="connsiteX94" fmla="*/ 4156 w 10000"/>
                <a:gd name="connsiteY94" fmla="*/ 7588 h 10000"/>
                <a:gd name="connsiteX95" fmla="*/ 4103 w 10000"/>
                <a:gd name="connsiteY95" fmla="*/ 7803 h 10000"/>
                <a:gd name="connsiteX96" fmla="*/ 4068 w 10000"/>
                <a:gd name="connsiteY96" fmla="*/ 8005 h 10000"/>
                <a:gd name="connsiteX97" fmla="*/ 4051 w 10000"/>
                <a:gd name="connsiteY97" fmla="*/ 8207 h 10000"/>
                <a:gd name="connsiteX98" fmla="*/ 4024 w 10000"/>
                <a:gd name="connsiteY98" fmla="*/ 8422 h 10000"/>
                <a:gd name="connsiteX99" fmla="*/ 4016 w 10000"/>
                <a:gd name="connsiteY99" fmla="*/ 8611 h 10000"/>
                <a:gd name="connsiteX100" fmla="*/ 4016 w 10000"/>
                <a:gd name="connsiteY100" fmla="*/ 8813 h 10000"/>
                <a:gd name="connsiteX101" fmla="*/ 4024 w 10000"/>
                <a:gd name="connsiteY101" fmla="*/ 9003 h 10000"/>
                <a:gd name="connsiteX102" fmla="*/ 4051 w 10000"/>
                <a:gd name="connsiteY102" fmla="*/ 9179 h 10000"/>
                <a:gd name="connsiteX103" fmla="*/ 4086 w 10000"/>
                <a:gd name="connsiteY103" fmla="*/ 9356 h 10000"/>
                <a:gd name="connsiteX104" fmla="*/ 4121 w 10000"/>
                <a:gd name="connsiteY104" fmla="*/ 9508 h 10000"/>
                <a:gd name="connsiteX105" fmla="*/ 4191 w 10000"/>
                <a:gd name="connsiteY105" fmla="*/ 9646 h 10000"/>
                <a:gd name="connsiteX106" fmla="*/ 4269 w 10000"/>
                <a:gd name="connsiteY106" fmla="*/ 9760 h 10000"/>
                <a:gd name="connsiteX107" fmla="*/ 4366 w 10000"/>
                <a:gd name="connsiteY107" fmla="*/ 9861 h 10000"/>
                <a:gd name="connsiteX108" fmla="*/ 4471 w 10000"/>
                <a:gd name="connsiteY108" fmla="*/ 9937 h 10000"/>
                <a:gd name="connsiteX109" fmla="*/ 4611 w 10000"/>
                <a:gd name="connsiteY109" fmla="*/ 9975 h 10000"/>
                <a:gd name="connsiteX110" fmla="*/ 4759 w 10000"/>
                <a:gd name="connsiteY110" fmla="*/ 10000 h 10000"/>
                <a:gd name="connsiteX111" fmla="*/ 4759 w 10000"/>
                <a:gd name="connsiteY111" fmla="*/ 10000 h 10000"/>
                <a:gd name="connsiteX112" fmla="*/ 4759 w 10000"/>
                <a:gd name="connsiteY112" fmla="*/ 10000 h 10000"/>
                <a:gd name="connsiteX113" fmla="*/ 4759 w 10000"/>
                <a:gd name="connsiteY113" fmla="*/ 10000 h 10000"/>
                <a:gd name="connsiteX114" fmla="*/ 4759 w 10000"/>
                <a:gd name="connsiteY114" fmla="*/ 10000 h 10000"/>
                <a:gd name="connsiteX115" fmla="*/ 4821 w 10000"/>
                <a:gd name="connsiteY115" fmla="*/ 10000 h 10000"/>
                <a:gd name="connsiteX116" fmla="*/ 4821 w 10000"/>
                <a:gd name="connsiteY116" fmla="*/ 10000 h 10000"/>
                <a:gd name="connsiteX117" fmla="*/ 5136 w 10000"/>
                <a:gd name="connsiteY117" fmla="*/ 9962 h 10000"/>
                <a:gd name="connsiteX118" fmla="*/ 5468 w 10000"/>
                <a:gd name="connsiteY118" fmla="*/ 9924 h 10000"/>
                <a:gd name="connsiteX119" fmla="*/ 6203 w 10000"/>
                <a:gd name="connsiteY119" fmla="*/ 9798 h 10000"/>
                <a:gd name="connsiteX120" fmla="*/ 6982 w 10000"/>
                <a:gd name="connsiteY120" fmla="*/ 9672 h 10000"/>
                <a:gd name="connsiteX121" fmla="*/ 7358 w 10000"/>
                <a:gd name="connsiteY121" fmla="*/ 9621 h 10000"/>
                <a:gd name="connsiteX122" fmla="*/ 7734 w 10000"/>
                <a:gd name="connsiteY122" fmla="*/ 9583 h 10000"/>
                <a:gd name="connsiteX123" fmla="*/ 7734 w 10000"/>
                <a:gd name="connsiteY123" fmla="*/ 9583 h 10000"/>
                <a:gd name="connsiteX124" fmla="*/ 7725 w 10000"/>
                <a:gd name="connsiteY124" fmla="*/ 9508 h 10000"/>
                <a:gd name="connsiteX125" fmla="*/ 7725 w 10000"/>
                <a:gd name="connsiteY125" fmla="*/ 9508 h 10000"/>
                <a:gd name="connsiteX126" fmla="*/ 7725 w 10000"/>
                <a:gd name="connsiteY126" fmla="*/ 9508 h 10000"/>
                <a:gd name="connsiteX127" fmla="*/ 7725 w 10000"/>
                <a:gd name="connsiteY127" fmla="*/ 9508 h 10000"/>
                <a:gd name="connsiteX128" fmla="*/ 7725 w 10000"/>
                <a:gd name="connsiteY128" fmla="*/ 9508 h 10000"/>
                <a:gd name="connsiteX129" fmla="*/ 7699 w 10000"/>
                <a:gd name="connsiteY129" fmla="*/ 9407 h 10000"/>
                <a:gd name="connsiteX130" fmla="*/ 7699 w 10000"/>
                <a:gd name="connsiteY130" fmla="*/ 9407 h 10000"/>
                <a:gd name="connsiteX131" fmla="*/ 7699 w 10000"/>
                <a:gd name="connsiteY131" fmla="*/ 9381 h 10000"/>
                <a:gd name="connsiteX132" fmla="*/ 7699 w 10000"/>
                <a:gd name="connsiteY132" fmla="*/ 9381 h 10000"/>
                <a:gd name="connsiteX133" fmla="*/ 7577 w 10000"/>
                <a:gd name="connsiteY133" fmla="*/ 8649 h 10000"/>
                <a:gd name="connsiteX134" fmla="*/ 7463 w 10000"/>
                <a:gd name="connsiteY134" fmla="*/ 7967 h 10000"/>
                <a:gd name="connsiteX135" fmla="*/ 7393 w 10000"/>
                <a:gd name="connsiteY135" fmla="*/ 7361 h 10000"/>
                <a:gd name="connsiteX136" fmla="*/ 7332 w 10000"/>
                <a:gd name="connsiteY136" fmla="*/ 6806 h 10000"/>
                <a:gd name="connsiteX137" fmla="*/ 7288 w 10000"/>
                <a:gd name="connsiteY137" fmla="*/ 6313 h 10000"/>
                <a:gd name="connsiteX138" fmla="*/ 7262 w 10000"/>
                <a:gd name="connsiteY138" fmla="*/ 5871 h 10000"/>
                <a:gd name="connsiteX139" fmla="*/ 7253 w 10000"/>
                <a:gd name="connsiteY139" fmla="*/ 5480 h 10000"/>
                <a:gd name="connsiteX140" fmla="*/ 7279 w 10000"/>
                <a:gd name="connsiteY140" fmla="*/ 5139 h 10000"/>
                <a:gd name="connsiteX141" fmla="*/ 7297 w 10000"/>
                <a:gd name="connsiteY141" fmla="*/ 4836 h 10000"/>
                <a:gd name="connsiteX142" fmla="*/ 7340 w 10000"/>
                <a:gd name="connsiteY142" fmla="*/ 4583 h 10000"/>
                <a:gd name="connsiteX143" fmla="*/ 7402 w 10000"/>
                <a:gd name="connsiteY143" fmla="*/ 4394 h 10000"/>
                <a:gd name="connsiteX144" fmla="*/ 7437 w 10000"/>
                <a:gd name="connsiteY144" fmla="*/ 4293 h 10000"/>
                <a:gd name="connsiteX145" fmla="*/ 7463 w 10000"/>
                <a:gd name="connsiteY145" fmla="*/ 4217 h 10000"/>
                <a:gd name="connsiteX146" fmla="*/ 7507 w 10000"/>
                <a:gd name="connsiteY146" fmla="*/ 4154 h 10000"/>
                <a:gd name="connsiteX147" fmla="*/ 7550 w 10000"/>
                <a:gd name="connsiteY147" fmla="*/ 4104 h 10000"/>
                <a:gd name="connsiteX148" fmla="*/ 7594 w 10000"/>
                <a:gd name="connsiteY148" fmla="*/ 4053 h 10000"/>
                <a:gd name="connsiteX149" fmla="*/ 7647 w 10000"/>
                <a:gd name="connsiteY149" fmla="*/ 4003 h 10000"/>
                <a:gd name="connsiteX150" fmla="*/ 7699 w 10000"/>
                <a:gd name="connsiteY150" fmla="*/ 3990 h 10000"/>
                <a:gd name="connsiteX151" fmla="*/ 7752 w 10000"/>
                <a:gd name="connsiteY151" fmla="*/ 3965 h 10000"/>
                <a:gd name="connsiteX152" fmla="*/ 7857 w 10000"/>
                <a:gd name="connsiteY152" fmla="*/ 3939 h 10000"/>
                <a:gd name="connsiteX153" fmla="*/ 7857 w 10000"/>
                <a:gd name="connsiteY153" fmla="*/ 3939 h 10000"/>
                <a:gd name="connsiteX154" fmla="*/ 7857 w 10000"/>
                <a:gd name="connsiteY154" fmla="*/ 3939 h 10000"/>
                <a:gd name="connsiteX155" fmla="*/ 7857 w 10000"/>
                <a:gd name="connsiteY155" fmla="*/ 3939 h 10000"/>
                <a:gd name="connsiteX156" fmla="*/ 7857 w 10000"/>
                <a:gd name="connsiteY156" fmla="*/ 3939 h 10000"/>
                <a:gd name="connsiteX157" fmla="*/ 7857 w 10000"/>
                <a:gd name="connsiteY157" fmla="*/ 3939 h 10000"/>
                <a:gd name="connsiteX158" fmla="*/ 7857 w 10000"/>
                <a:gd name="connsiteY158" fmla="*/ 3939 h 10000"/>
                <a:gd name="connsiteX159" fmla="*/ 7857 w 10000"/>
                <a:gd name="connsiteY159" fmla="*/ 3939 h 10000"/>
                <a:gd name="connsiteX160" fmla="*/ 7927 w 10000"/>
                <a:gd name="connsiteY160" fmla="*/ 3939 h 10000"/>
                <a:gd name="connsiteX161" fmla="*/ 7997 w 10000"/>
                <a:gd name="connsiteY161" fmla="*/ 3965 h 10000"/>
                <a:gd name="connsiteX162" fmla="*/ 8136 w 10000"/>
                <a:gd name="connsiteY162" fmla="*/ 4028 h 10000"/>
                <a:gd name="connsiteX163" fmla="*/ 8294 w 10000"/>
                <a:gd name="connsiteY163" fmla="*/ 4116 h 10000"/>
                <a:gd name="connsiteX164" fmla="*/ 8443 w 10000"/>
                <a:gd name="connsiteY164" fmla="*/ 4242 h 10000"/>
                <a:gd name="connsiteX165" fmla="*/ 8443 w 10000"/>
                <a:gd name="connsiteY165" fmla="*/ 4242 h 10000"/>
                <a:gd name="connsiteX166" fmla="*/ 8451 w 10000"/>
                <a:gd name="connsiteY166" fmla="*/ 4242 h 10000"/>
                <a:gd name="connsiteX167" fmla="*/ 8451 w 10000"/>
                <a:gd name="connsiteY167" fmla="*/ 4242 h 10000"/>
                <a:gd name="connsiteX168" fmla="*/ 8836 w 10000"/>
                <a:gd name="connsiteY168" fmla="*/ 4545 h 10000"/>
                <a:gd name="connsiteX169" fmla="*/ 8976 w 10000"/>
                <a:gd name="connsiteY169" fmla="*/ 4646 h 10000"/>
                <a:gd name="connsiteX170" fmla="*/ 9099 w 10000"/>
                <a:gd name="connsiteY170" fmla="*/ 4722 h 10000"/>
                <a:gd name="connsiteX171" fmla="*/ 9204 w 10000"/>
                <a:gd name="connsiteY171" fmla="*/ 4785 h 10000"/>
                <a:gd name="connsiteX172" fmla="*/ 9300 w 10000"/>
                <a:gd name="connsiteY172" fmla="*/ 4823 h 10000"/>
                <a:gd name="connsiteX173" fmla="*/ 9388 w 10000"/>
                <a:gd name="connsiteY173" fmla="*/ 4848 h 10000"/>
                <a:gd name="connsiteX174" fmla="*/ 9466 w 10000"/>
                <a:gd name="connsiteY174" fmla="*/ 4848 h 10000"/>
                <a:gd name="connsiteX175" fmla="*/ 9466 w 10000"/>
                <a:gd name="connsiteY175" fmla="*/ 4848 h 10000"/>
                <a:gd name="connsiteX176" fmla="*/ 9484 w 10000"/>
                <a:gd name="connsiteY176" fmla="*/ 4848 h 10000"/>
                <a:gd name="connsiteX177" fmla="*/ 9484 w 10000"/>
                <a:gd name="connsiteY177" fmla="*/ 4848 h 10000"/>
                <a:gd name="connsiteX178" fmla="*/ 9484 w 10000"/>
                <a:gd name="connsiteY178" fmla="*/ 4848 h 10000"/>
                <a:gd name="connsiteX179" fmla="*/ 9484 w 10000"/>
                <a:gd name="connsiteY179" fmla="*/ 4848 h 10000"/>
                <a:gd name="connsiteX180" fmla="*/ 9580 w 10000"/>
                <a:gd name="connsiteY180" fmla="*/ 4836 h 10000"/>
                <a:gd name="connsiteX181" fmla="*/ 9668 w 10000"/>
                <a:gd name="connsiteY181" fmla="*/ 4798 h 10000"/>
                <a:gd name="connsiteX182" fmla="*/ 9738 w 10000"/>
                <a:gd name="connsiteY182" fmla="*/ 4747 h 10000"/>
                <a:gd name="connsiteX183" fmla="*/ 9799 w 10000"/>
                <a:gd name="connsiteY183" fmla="*/ 4659 h 10000"/>
                <a:gd name="connsiteX184" fmla="*/ 9799 w 10000"/>
                <a:gd name="connsiteY184" fmla="*/ 4659 h 10000"/>
                <a:gd name="connsiteX185" fmla="*/ 9799 w 10000"/>
                <a:gd name="connsiteY185" fmla="*/ 4659 h 10000"/>
                <a:gd name="connsiteX186" fmla="*/ 9799 w 10000"/>
                <a:gd name="connsiteY186" fmla="*/ 4659 h 10000"/>
                <a:gd name="connsiteX187" fmla="*/ 9799 w 10000"/>
                <a:gd name="connsiteY187" fmla="*/ 4659 h 10000"/>
                <a:gd name="connsiteX188" fmla="*/ 9799 w 10000"/>
                <a:gd name="connsiteY188" fmla="*/ 4659 h 10000"/>
                <a:gd name="connsiteX189" fmla="*/ 9816 w 10000"/>
                <a:gd name="connsiteY189" fmla="*/ 4659 h 10000"/>
                <a:gd name="connsiteX190" fmla="*/ 9816 w 10000"/>
                <a:gd name="connsiteY190" fmla="*/ 4659 h 10000"/>
                <a:gd name="connsiteX191" fmla="*/ 9816 w 10000"/>
                <a:gd name="connsiteY191" fmla="*/ 4659 h 10000"/>
                <a:gd name="connsiteX192" fmla="*/ 9816 w 10000"/>
                <a:gd name="connsiteY192" fmla="*/ 4659 h 10000"/>
                <a:gd name="connsiteX193" fmla="*/ 9816 w 10000"/>
                <a:gd name="connsiteY193" fmla="*/ 4646 h 10000"/>
                <a:gd name="connsiteX194" fmla="*/ 9816 w 10000"/>
                <a:gd name="connsiteY194" fmla="*/ 4646 h 10000"/>
                <a:gd name="connsiteX195" fmla="*/ 9816 w 10000"/>
                <a:gd name="connsiteY195" fmla="*/ 4646 h 10000"/>
                <a:gd name="connsiteX196" fmla="*/ 9816 w 10000"/>
                <a:gd name="connsiteY196" fmla="*/ 4646 h 10000"/>
                <a:gd name="connsiteX197" fmla="*/ 9816 w 10000"/>
                <a:gd name="connsiteY197" fmla="*/ 4646 h 10000"/>
                <a:gd name="connsiteX198" fmla="*/ 9816 w 10000"/>
                <a:gd name="connsiteY198" fmla="*/ 4646 h 10000"/>
                <a:gd name="connsiteX199" fmla="*/ 9816 w 10000"/>
                <a:gd name="connsiteY199" fmla="*/ 4646 h 10000"/>
                <a:gd name="connsiteX200" fmla="*/ 9816 w 10000"/>
                <a:gd name="connsiteY200" fmla="*/ 4646 h 10000"/>
                <a:gd name="connsiteX201" fmla="*/ 9816 w 10000"/>
                <a:gd name="connsiteY201" fmla="*/ 4646 h 10000"/>
                <a:gd name="connsiteX202" fmla="*/ 9816 w 10000"/>
                <a:gd name="connsiteY202" fmla="*/ 4646 h 10000"/>
                <a:gd name="connsiteX203" fmla="*/ 9843 w 10000"/>
                <a:gd name="connsiteY203" fmla="*/ 4583 h 10000"/>
                <a:gd name="connsiteX204" fmla="*/ 9886 w 10000"/>
                <a:gd name="connsiteY204" fmla="*/ 4495 h 10000"/>
                <a:gd name="connsiteX205" fmla="*/ 9921 w 10000"/>
                <a:gd name="connsiteY205" fmla="*/ 4369 h 10000"/>
                <a:gd name="connsiteX206" fmla="*/ 9948 w 10000"/>
                <a:gd name="connsiteY206" fmla="*/ 4217 h 10000"/>
                <a:gd name="connsiteX207" fmla="*/ 9983 w 10000"/>
                <a:gd name="connsiteY207" fmla="*/ 4040 h 10000"/>
                <a:gd name="connsiteX208" fmla="*/ 10000 w 10000"/>
                <a:gd name="connsiteY208" fmla="*/ 3851 h 10000"/>
                <a:gd name="connsiteX209" fmla="*/ 10000 w 10000"/>
                <a:gd name="connsiteY209" fmla="*/ 3649 h 10000"/>
                <a:gd name="connsiteX210" fmla="*/ 10000 w 10000"/>
                <a:gd name="connsiteY210" fmla="*/ 3460 h 10000"/>
                <a:gd name="connsiteX211" fmla="*/ 9983 w 10000"/>
                <a:gd name="connsiteY211" fmla="*/ 3258 h 10000"/>
                <a:gd name="connsiteX212" fmla="*/ 9939 w 10000"/>
                <a:gd name="connsiteY212" fmla="*/ 3068 h 10000"/>
                <a:gd name="connsiteX213" fmla="*/ 9886 w 10000"/>
                <a:gd name="connsiteY213" fmla="*/ 2904 h 10000"/>
                <a:gd name="connsiteX214" fmla="*/ 9843 w 10000"/>
                <a:gd name="connsiteY214" fmla="*/ 2816 h 10000"/>
                <a:gd name="connsiteX215" fmla="*/ 9799 w 10000"/>
                <a:gd name="connsiteY215" fmla="*/ 2753 h 10000"/>
                <a:gd name="connsiteX216" fmla="*/ 9755 w 10000"/>
                <a:gd name="connsiteY216" fmla="*/ 2677 h 10000"/>
                <a:gd name="connsiteX217" fmla="*/ 9694 w 10000"/>
                <a:gd name="connsiteY217" fmla="*/ 2614 h 10000"/>
                <a:gd name="connsiteX218" fmla="*/ 9633 w 10000"/>
                <a:gd name="connsiteY218" fmla="*/ 2551 h 10000"/>
                <a:gd name="connsiteX219" fmla="*/ 9571 w 10000"/>
                <a:gd name="connsiteY219" fmla="*/ 2500 h 10000"/>
                <a:gd name="connsiteX220" fmla="*/ 9484 w 10000"/>
                <a:gd name="connsiteY220" fmla="*/ 2475 h 10000"/>
                <a:gd name="connsiteX221" fmla="*/ 9396 w 10000"/>
                <a:gd name="connsiteY221" fmla="*/ 2449 h 10000"/>
                <a:gd name="connsiteX222" fmla="*/ 9300 w 10000"/>
                <a:gd name="connsiteY222" fmla="*/ 2424 h 10000"/>
                <a:gd name="connsiteX223" fmla="*/ 9195 w 10000"/>
                <a:gd name="connsiteY223" fmla="*/ 2424 h 10000"/>
                <a:gd name="connsiteX224" fmla="*/ 9195 w 10000"/>
                <a:gd name="connsiteY224" fmla="*/ 2424 h 10000"/>
                <a:gd name="connsiteX225" fmla="*/ 9195 w 10000"/>
                <a:gd name="connsiteY225" fmla="*/ 2424 h 10000"/>
                <a:gd name="connsiteX226" fmla="*/ 9195 w 10000"/>
                <a:gd name="connsiteY226" fmla="*/ 2424 h 10000"/>
                <a:gd name="connsiteX227" fmla="*/ 9195 w 10000"/>
                <a:gd name="connsiteY227" fmla="*/ 2424 h 10000"/>
                <a:gd name="connsiteX228" fmla="*/ 9195 w 10000"/>
                <a:gd name="connsiteY228" fmla="*/ 2424 h 10000"/>
                <a:gd name="connsiteX229" fmla="*/ 9081 w 10000"/>
                <a:gd name="connsiteY229" fmla="*/ 2424 h 10000"/>
                <a:gd name="connsiteX230" fmla="*/ 8941 w 10000"/>
                <a:gd name="connsiteY230" fmla="*/ 2462 h 10000"/>
                <a:gd name="connsiteX231" fmla="*/ 8801 w 10000"/>
                <a:gd name="connsiteY231" fmla="*/ 2487 h 10000"/>
                <a:gd name="connsiteX232" fmla="*/ 8644 w 10000"/>
                <a:gd name="connsiteY232" fmla="*/ 2551 h 10000"/>
                <a:gd name="connsiteX233" fmla="*/ 8644 w 10000"/>
                <a:gd name="connsiteY233" fmla="*/ 2551 h 10000"/>
                <a:gd name="connsiteX234" fmla="*/ 8635 w 10000"/>
                <a:gd name="connsiteY234" fmla="*/ 2551 h 10000"/>
                <a:gd name="connsiteX235" fmla="*/ 8635 w 10000"/>
                <a:gd name="connsiteY235" fmla="*/ 2551 h 10000"/>
                <a:gd name="connsiteX236" fmla="*/ 8626 w 10000"/>
                <a:gd name="connsiteY236" fmla="*/ 2551 h 10000"/>
                <a:gd name="connsiteX237" fmla="*/ 8626 w 10000"/>
                <a:gd name="connsiteY237" fmla="*/ 2551 h 10000"/>
                <a:gd name="connsiteX238" fmla="*/ 8443 w 10000"/>
                <a:gd name="connsiteY238" fmla="*/ 2614 h 10000"/>
                <a:gd name="connsiteX239" fmla="*/ 8276 w 10000"/>
                <a:gd name="connsiteY239" fmla="*/ 2664 h 10000"/>
                <a:gd name="connsiteX240" fmla="*/ 8110 w 10000"/>
                <a:gd name="connsiteY240" fmla="*/ 2689 h 10000"/>
                <a:gd name="connsiteX241" fmla="*/ 7979 w 10000"/>
                <a:gd name="connsiteY241" fmla="*/ 2689 h 10000"/>
                <a:gd name="connsiteX242" fmla="*/ 7979 w 10000"/>
                <a:gd name="connsiteY242" fmla="*/ 2689 h 10000"/>
                <a:gd name="connsiteX243" fmla="*/ 7979 w 10000"/>
                <a:gd name="connsiteY243" fmla="*/ 2689 h 10000"/>
                <a:gd name="connsiteX244" fmla="*/ 7979 w 10000"/>
                <a:gd name="connsiteY244" fmla="*/ 2689 h 10000"/>
                <a:gd name="connsiteX245" fmla="*/ 7979 w 10000"/>
                <a:gd name="connsiteY245" fmla="*/ 2689 h 10000"/>
                <a:gd name="connsiteX246" fmla="*/ 7979 w 10000"/>
                <a:gd name="connsiteY246" fmla="*/ 2689 h 10000"/>
                <a:gd name="connsiteX247" fmla="*/ 7979 w 10000"/>
                <a:gd name="connsiteY247" fmla="*/ 2689 h 10000"/>
                <a:gd name="connsiteX248" fmla="*/ 7979 w 10000"/>
                <a:gd name="connsiteY248" fmla="*/ 2689 h 10000"/>
                <a:gd name="connsiteX249" fmla="*/ 7848 w 10000"/>
                <a:gd name="connsiteY249" fmla="*/ 2689 h 10000"/>
                <a:gd name="connsiteX250" fmla="*/ 7743 w 10000"/>
                <a:gd name="connsiteY250" fmla="*/ 2677 h 10000"/>
                <a:gd name="connsiteX251" fmla="*/ 7638 w 10000"/>
                <a:gd name="connsiteY251" fmla="*/ 2626 h 10000"/>
                <a:gd name="connsiteX252" fmla="*/ 7542 w 10000"/>
                <a:gd name="connsiteY252" fmla="*/ 2601 h 10000"/>
                <a:gd name="connsiteX253" fmla="*/ 7454 w 10000"/>
                <a:gd name="connsiteY253" fmla="*/ 2538 h 10000"/>
                <a:gd name="connsiteX254" fmla="*/ 7375 w 10000"/>
                <a:gd name="connsiteY254" fmla="*/ 2475 h 10000"/>
                <a:gd name="connsiteX255" fmla="*/ 7297 w 10000"/>
                <a:gd name="connsiteY255" fmla="*/ 2399 h 10000"/>
                <a:gd name="connsiteX256" fmla="*/ 7235 w 10000"/>
                <a:gd name="connsiteY256" fmla="*/ 2323 h 10000"/>
                <a:gd name="connsiteX257" fmla="*/ 7174 w 10000"/>
                <a:gd name="connsiteY257" fmla="*/ 2235 h 10000"/>
                <a:gd name="connsiteX258" fmla="*/ 7113 w 10000"/>
                <a:gd name="connsiteY258" fmla="*/ 2134 h 10000"/>
                <a:gd name="connsiteX259" fmla="*/ 7008 w 10000"/>
                <a:gd name="connsiteY259" fmla="*/ 1944 h 10000"/>
                <a:gd name="connsiteX260" fmla="*/ 6929 w 10000"/>
                <a:gd name="connsiteY260" fmla="*/ 1730 h 10000"/>
                <a:gd name="connsiteX261" fmla="*/ 6850 w 10000"/>
                <a:gd name="connsiteY261" fmla="*/ 1515 h 10000"/>
                <a:gd name="connsiteX262" fmla="*/ 6850 w 10000"/>
                <a:gd name="connsiteY262" fmla="*/ 1515 h 10000"/>
                <a:gd name="connsiteX263" fmla="*/ 6842 w 10000"/>
                <a:gd name="connsiteY263" fmla="*/ 1490 h 10000"/>
                <a:gd name="connsiteX264" fmla="*/ 6842 w 10000"/>
                <a:gd name="connsiteY264" fmla="*/ 1490 h 10000"/>
                <a:gd name="connsiteX265" fmla="*/ 6842 w 10000"/>
                <a:gd name="connsiteY265" fmla="*/ 1477 h 10000"/>
                <a:gd name="connsiteX266" fmla="*/ 6842 w 10000"/>
                <a:gd name="connsiteY266" fmla="*/ 1477 h 10000"/>
                <a:gd name="connsiteX267" fmla="*/ 6842 w 10000"/>
                <a:gd name="connsiteY267" fmla="*/ 1477 h 10000"/>
                <a:gd name="connsiteX268" fmla="*/ 6798 w 10000"/>
                <a:gd name="connsiteY268" fmla="*/ 1338 h 10000"/>
                <a:gd name="connsiteX269" fmla="*/ 6780 w 10000"/>
                <a:gd name="connsiteY269" fmla="*/ 1162 h 10000"/>
                <a:gd name="connsiteX270" fmla="*/ 6754 w 10000"/>
                <a:gd name="connsiteY270" fmla="*/ 947 h 10000"/>
                <a:gd name="connsiteX271" fmla="*/ 6754 w 10000"/>
                <a:gd name="connsiteY271" fmla="*/ 720 h 10000"/>
                <a:gd name="connsiteX272" fmla="*/ 6754 w 10000"/>
                <a:gd name="connsiteY272" fmla="*/ 720 h 10000"/>
                <a:gd name="connsiteX273" fmla="*/ 6763 w 10000"/>
                <a:gd name="connsiteY273" fmla="*/ 366 h 10000"/>
                <a:gd name="connsiteX274" fmla="*/ 6789 w 10000"/>
                <a:gd name="connsiteY274"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56 w 10000"/>
                <a:gd name="connsiteY93" fmla="*/ 7588 h 10000"/>
                <a:gd name="connsiteX94" fmla="*/ 4103 w 10000"/>
                <a:gd name="connsiteY94" fmla="*/ 7803 h 10000"/>
                <a:gd name="connsiteX95" fmla="*/ 4068 w 10000"/>
                <a:gd name="connsiteY95" fmla="*/ 8005 h 10000"/>
                <a:gd name="connsiteX96" fmla="*/ 4051 w 10000"/>
                <a:gd name="connsiteY96" fmla="*/ 8207 h 10000"/>
                <a:gd name="connsiteX97" fmla="*/ 4024 w 10000"/>
                <a:gd name="connsiteY97" fmla="*/ 8422 h 10000"/>
                <a:gd name="connsiteX98" fmla="*/ 4016 w 10000"/>
                <a:gd name="connsiteY98" fmla="*/ 8611 h 10000"/>
                <a:gd name="connsiteX99" fmla="*/ 4016 w 10000"/>
                <a:gd name="connsiteY99" fmla="*/ 8813 h 10000"/>
                <a:gd name="connsiteX100" fmla="*/ 4024 w 10000"/>
                <a:gd name="connsiteY100" fmla="*/ 9003 h 10000"/>
                <a:gd name="connsiteX101" fmla="*/ 4051 w 10000"/>
                <a:gd name="connsiteY101" fmla="*/ 9179 h 10000"/>
                <a:gd name="connsiteX102" fmla="*/ 4086 w 10000"/>
                <a:gd name="connsiteY102" fmla="*/ 9356 h 10000"/>
                <a:gd name="connsiteX103" fmla="*/ 4121 w 10000"/>
                <a:gd name="connsiteY103" fmla="*/ 9508 h 10000"/>
                <a:gd name="connsiteX104" fmla="*/ 4191 w 10000"/>
                <a:gd name="connsiteY104" fmla="*/ 9646 h 10000"/>
                <a:gd name="connsiteX105" fmla="*/ 4269 w 10000"/>
                <a:gd name="connsiteY105" fmla="*/ 9760 h 10000"/>
                <a:gd name="connsiteX106" fmla="*/ 4366 w 10000"/>
                <a:gd name="connsiteY106" fmla="*/ 9861 h 10000"/>
                <a:gd name="connsiteX107" fmla="*/ 4471 w 10000"/>
                <a:gd name="connsiteY107" fmla="*/ 9937 h 10000"/>
                <a:gd name="connsiteX108" fmla="*/ 4611 w 10000"/>
                <a:gd name="connsiteY108" fmla="*/ 9975 h 10000"/>
                <a:gd name="connsiteX109" fmla="*/ 4759 w 10000"/>
                <a:gd name="connsiteY109" fmla="*/ 10000 h 10000"/>
                <a:gd name="connsiteX110" fmla="*/ 4759 w 10000"/>
                <a:gd name="connsiteY110" fmla="*/ 10000 h 10000"/>
                <a:gd name="connsiteX111" fmla="*/ 4759 w 10000"/>
                <a:gd name="connsiteY111" fmla="*/ 10000 h 10000"/>
                <a:gd name="connsiteX112" fmla="*/ 4759 w 10000"/>
                <a:gd name="connsiteY112" fmla="*/ 10000 h 10000"/>
                <a:gd name="connsiteX113" fmla="*/ 4759 w 10000"/>
                <a:gd name="connsiteY113" fmla="*/ 10000 h 10000"/>
                <a:gd name="connsiteX114" fmla="*/ 4821 w 10000"/>
                <a:gd name="connsiteY114" fmla="*/ 10000 h 10000"/>
                <a:gd name="connsiteX115" fmla="*/ 4821 w 10000"/>
                <a:gd name="connsiteY115" fmla="*/ 10000 h 10000"/>
                <a:gd name="connsiteX116" fmla="*/ 5136 w 10000"/>
                <a:gd name="connsiteY116" fmla="*/ 9962 h 10000"/>
                <a:gd name="connsiteX117" fmla="*/ 5468 w 10000"/>
                <a:gd name="connsiteY117" fmla="*/ 9924 h 10000"/>
                <a:gd name="connsiteX118" fmla="*/ 6203 w 10000"/>
                <a:gd name="connsiteY118" fmla="*/ 9798 h 10000"/>
                <a:gd name="connsiteX119" fmla="*/ 6982 w 10000"/>
                <a:gd name="connsiteY119" fmla="*/ 9672 h 10000"/>
                <a:gd name="connsiteX120" fmla="*/ 7358 w 10000"/>
                <a:gd name="connsiteY120" fmla="*/ 9621 h 10000"/>
                <a:gd name="connsiteX121" fmla="*/ 7734 w 10000"/>
                <a:gd name="connsiteY121" fmla="*/ 9583 h 10000"/>
                <a:gd name="connsiteX122" fmla="*/ 7734 w 10000"/>
                <a:gd name="connsiteY122" fmla="*/ 9583 h 10000"/>
                <a:gd name="connsiteX123" fmla="*/ 7725 w 10000"/>
                <a:gd name="connsiteY123" fmla="*/ 9508 h 10000"/>
                <a:gd name="connsiteX124" fmla="*/ 7725 w 10000"/>
                <a:gd name="connsiteY124" fmla="*/ 9508 h 10000"/>
                <a:gd name="connsiteX125" fmla="*/ 7725 w 10000"/>
                <a:gd name="connsiteY125" fmla="*/ 9508 h 10000"/>
                <a:gd name="connsiteX126" fmla="*/ 7725 w 10000"/>
                <a:gd name="connsiteY126" fmla="*/ 9508 h 10000"/>
                <a:gd name="connsiteX127" fmla="*/ 7725 w 10000"/>
                <a:gd name="connsiteY127" fmla="*/ 9508 h 10000"/>
                <a:gd name="connsiteX128" fmla="*/ 7699 w 10000"/>
                <a:gd name="connsiteY128" fmla="*/ 9407 h 10000"/>
                <a:gd name="connsiteX129" fmla="*/ 7699 w 10000"/>
                <a:gd name="connsiteY129" fmla="*/ 9407 h 10000"/>
                <a:gd name="connsiteX130" fmla="*/ 7699 w 10000"/>
                <a:gd name="connsiteY130" fmla="*/ 9381 h 10000"/>
                <a:gd name="connsiteX131" fmla="*/ 7699 w 10000"/>
                <a:gd name="connsiteY131" fmla="*/ 9381 h 10000"/>
                <a:gd name="connsiteX132" fmla="*/ 7577 w 10000"/>
                <a:gd name="connsiteY132" fmla="*/ 8649 h 10000"/>
                <a:gd name="connsiteX133" fmla="*/ 7463 w 10000"/>
                <a:gd name="connsiteY133" fmla="*/ 7967 h 10000"/>
                <a:gd name="connsiteX134" fmla="*/ 7393 w 10000"/>
                <a:gd name="connsiteY134" fmla="*/ 7361 h 10000"/>
                <a:gd name="connsiteX135" fmla="*/ 7332 w 10000"/>
                <a:gd name="connsiteY135" fmla="*/ 6806 h 10000"/>
                <a:gd name="connsiteX136" fmla="*/ 7288 w 10000"/>
                <a:gd name="connsiteY136" fmla="*/ 6313 h 10000"/>
                <a:gd name="connsiteX137" fmla="*/ 7262 w 10000"/>
                <a:gd name="connsiteY137" fmla="*/ 5871 h 10000"/>
                <a:gd name="connsiteX138" fmla="*/ 7253 w 10000"/>
                <a:gd name="connsiteY138" fmla="*/ 5480 h 10000"/>
                <a:gd name="connsiteX139" fmla="*/ 7279 w 10000"/>
                <a:gd name="connsiteY139" fmla="*/ 5139 h 10000"/>
                <a:gd name="connsiteX140" fmla="*/ 7297 w 10000"/>
                <a:gd name="connsiteY140" fmla="*/ 4836 h 10000"/>
                <a:gd name="connsiteX141" fmla="*/ 7340 w 10000"/>
                <a:gd name="connsiteY141" fmla="*/ 4583 h 10000"/>
                <a:gd name="connsiteX142" fmla="*/ 7402 w 10000"/>
                <a:gd name="connsiteY142" fmla="*/ 4394 h 10000"/>
                <a:gd name="connsiteX143" fmla="*/ 7437 w 10000"/>
                <a:gd name="connsiteY143" fmla="*/ 4293 h 10000"/>
                <a:gd name="connsiteX144" fmla="*/ 7463 w 10000"/>
                <a:gd name="connsiteY144" fmla="*/ 4217 h 10000"/>
                <a:gd name="connsiteX145" fmla="*/ 7507 w 10000"/>
                <a:gd name="connsiteY145" fmla="*/ 4154 h 10000"/>
                <a:gd name="connsiteX146" fmla="*/ 7550 w 10000"/>
                <a:gd name="connsiteY146" fmla="*/ 4104 h 10000"/>
                <a:gd name="connsiteX147" fmla="*/ 7594 w 10000"/>
                <a:gd name="connsiteY147" fmla="*/ 4053 h 10000"/>
                <a:gd name="connsiteX148" fmla="*/ 7647 w 10000"/>
                <a:gd name="connsiteY148" fmla="*/ 4003 h 10000"/>
                <a:gd name="connsiteX149" fmla="*/ 7699 w 10000"/>
                <a:gd name="connsiteY149" fmla="*/ 3990 h 10000"/>
                <a:gd name="connsiteX150" fmla="*/ 7752 w 10000"/>
                <a:gd name="connsiteY150" fmla="*/ 3965 h 10000"/>
                <a:gd name="connsiteX151" fmla="*/ 7857 w 10000"/>
                <a:gd name="connsiteY151" fmla="*/ 3939 h 10000"/>
                <a:gd name="connsiteX152" fmla="*/ 7857 w 10000"/>
                <a:gd name="connsiteY152" fmla="*/ 3939 h 10000"/>
                <a:gd name="connsiteX153" fmla="*/ 7857 w 10000"/>
                <a:gd name="connsiteY153" fmla="*/ 3939 h 10000"/>
                <a:gd name="connsiteX154" fmla="*/ 7857 w 10000"/>
                <a:gd name="connsiteY154" fmla="*/ 3939 h 10000"/>
                <a:gd name="connsiteX155" fmla="*/ 7857 w 10000"/>
                <a:gd name="connsiteY155" fmla="*/ 3939 h 10000"/>
                <a:gd name="connsiteX156" fmla="*/ 7857 w 10000"/>
                <a:gd name="connsiteY156" fmla="*/ 3939 h 10000"/>
                <a:gd name="connsiteX157" fmla="*/ 7857 w 10000"/>
                <a:gd name="connsiteY157" fmla="*/ 3939 h 10000"/>
                <a:gd name="connsiteX158" fmla="*/ 7857 w 10000"/>
                <a:gd name="connsiteY158" fmla="*/ 3939 h 10000"/>
                <a:gd name="connsiteX159" fmla="*/ 7927 w 10000"/>
                <a:gd name="connsiteY159" fmla="*/ 3939 h 10000"/>
                <a:gd name="connsiteX160" fmla="*/ 7997 w 10000"/>
                <a:gd name="connsiteY160" fmla="*/ 3965 h 10000"/>
                <a:gd name="connsiteX161" fmla="*/ 8136 w 10000"/>
                <a:gd name="connsiteY161" fmla="*/ 4028 h 10000"/>
                <a:gd name="connsiteX162" fmla="*/ 8294 w 10000"/>
                <a:gd name="connsiteY162" fmla="*/ 4116 h 10000"/>
                <a:gd name="connsiteX163" fmla="*/ 8443 w 10000"/>
                <a:gd name="connsiteY163" fmla="*/ 4242 h 10000"/>
                <a:gd name="connsiteX164" fmla="*/ 8443 w 10000"/>
                <a:gd name="connsiteY164" fmla="*/ 4242 h 10000"/>
                <a:gd name="connsiteX165" fmla="*/ 8451 w 10000"/>
                <a:gd name="connsiteY165" fmla="*/ 4242 h 10000"/>
                <a:gd name="connsiteX166" fmla="*/ 8451 w 10000"/>
                <a:gd name="connsiteY166" fmla="*/ 4242 h 10000"/>
                <a:gd name="connsiteX167" fmla="*/ 8836 w 10000"/>
                <a:gd name="connsiteY167" fmla="*/ 4545 h 10000"/>
                <a:gd name="connsiteX168" fmla="*/ 8976 w 10000"/>
                <a:gd name="connsiteY168" fmla="*/ 4646 h 10000"/>
                <a:gd name="connsiteX169" fmla="*/ 9099 w 10000"/>
                <a:gd name="connsiteY169" fmla="*/ 4722 h 10000"/>
                <a:gd name="connsiteX170" fmla="*/ 9204 w 10000"/>
                <a:gd name="connsiteY170" fmla="*/ 4785 h 10000"/>
                <a:gd name="connsiteX171" fmla="*/ 9300 w 10000"/>
                <a:gd name="connsiteY171" fmla="*/ 4823 h 10000"/>
                <a:gd name="connsiteX172" fmla="*/ 9388 w 10000"/>
                <a:gd name="connsiteY172" fmla="*/ 4848 h 10000"/>
                <a:gd name="connsiteX173" fmla="*/ 9466 w 10000"/>
                <a:gd name="connsiteY173" fmla="*/ 4848 h 10000"/>
                <a:gd name="connsiteX174" fmla="*/ 9466 w 10000"/>
                <a:gd name="connsiteY174" fmla="*/ 4848 h 10000"/>
                <a:gd name="connsiteX175" fmla="*/ 9484 w 10000"/>
                <a:gd name="connsiteY175" fmla="*/ 4848 h 10000"/>
                <a:gd name="connsiteX176" fmla="*/ 9484 w 10000"/>
                <a:gd name="connsiteY176" fmla="*/ 4848 h 10000"/>
                <a:gd name="connsiteX177" fmla="*/ 9484 w 10000"/>
                <a:gd name="connsiteY177" fmla="*/ 4848 h 10000"/>
                <a:gd name="connsiteX178" fmla="*/ 9484 w 10000"/>
                <a:gd name="connsiteY178" fmla="*/ 4848 h 10000"/>
                <a:gd name="connsiteX179" fmla="*/ 9580 w 10000"/>
                <a:gd name="connsiteY179" fmla="*/ 4836 h 10000"/>
                <a:gd name="connsiteX180" fmla="*/ 9668 w 10000"/>
                <a:gd name="connsiteY180" fmla="*/ 4798 h 10000"/>
                <a:gd name="connsiteX181" fmla="*/ 9738 w 10000"/>
                <a:gd name="connsiteY181" fmla="*/ 4747 h 10000"/>
                <a:gd name="connsiteX182" fmla="*/ 9799 w 10000"/>
                <a:gd name="connsiteY182" fmla="*/ 4659 h 10000"/>
                <a:gd name="connsiteX183" fmla="*/ 9799 w 10000"/>
                <a:gd name="connsiteY183" fmla="*/ 4659 h 10000"/>
                <a:gd name="connsiteX184" fmla="*/ 9799 w 10000"/>
                <a:gd name="connsiteY184" fmla="*/ 4659 h 10000"/>
                <a:gd name="connsiteX185" fmla="*/ 9799 w 10000"/>
                <a:gd name="connsiteY185" fmla="*/ 4659 h 10000"/>
                <a:gd name="connsiteX186" fmla="*/ 9799 w 10000"/>
                <a:gd name="connsiteY186" fmla="*/ 4659 h 10000"/>
                <a:gd name="connsiteX187" fmla="*/ 9799 w 10000"/>
                <a:gd name="connsiteY187" fmla="*/ 4659 h 10000"/>
                <a:gd name="connsiteX188" fmla="*/ 9816 w 10000"/>
                <a:gd name="connsiteY188" fmla="*/ 4659 h 10000"/>
                <a:gd name="connsiteX189" fmla="*/ 9816 w 10000"/>
                <a:gd name="connsiteY189" fmla="*/ 4659 h 10000"/>
                <a:gd name="connsiteX190" fmla="*/ 9816 w 10000"/>
                <a:gd name="connsiteY190" fmla="*/ 4659 h 10000"/>
                <a:gd name="connsiteX191" fmla="*/ 9816 w 10000"/>
                <a:gd name="connsiteY191" fmla="*/ 4659 h 10000"/>
                <a:gd name="connsiteX192" fmla="*/ 9816 w 10000"/>
                <a:gd name="connsiteY192" fmla="*/ 4646 h 10000"/>
                <a:gd name="connsiteX193" fmla="*/ 9816 w 10000"/>
                <a:gd name="connsiteY193" fmla="*/ 4646 h 10000"/>
                <a:gd name="connsiteX194" fmla="*/ 9816 w 10000"/>
                <a:gd name="connsiteY194" fmla="*/ 4646 h 10000"/>
                <a:gd name="connsiteX195" fmla="*/ 9816 w 10000"/>
                <a:gd name="connsiteY195" fmla="*/ 4646 h 10000"/>
                <a:gd name="connsiteX196" fmla="*/ 9816 w 10000"/>
                <a:gd name="connsiteY196" fmla="*/ 4646 h 10000"/>
                <a:gd name="connsiteX197" fmla="*/ 9816 w 10000"/>
                <a:gd name="connsiteY197" fmla="*/ 4646 h 10000"/>
                <a:gd name="connsiteX198" fmla="*/ 9816 w 10000"/>
                <a:gd name="connsiteY198" fmla="*/ 4646 h 10000"/>
                <a:gd name="connsiteX199" fmla="*/ 9816 w 10000"/>
                <a:gd name="connsiteY199" fmla="*/ 4646 h 10000"/>
                <a:gd name="connsiteX200" fmla="*/ 9816 w 10000"/>
                <a:gd name="connsiteY200" fmla="*/ 4646 h 10000"/>
                <a:gd name="connsiteX201" fmla="*/ 9816 w 10000"/>
                <a:gd name="connsiteY201" fmla="*/ 4646 h 10000"/>
                <a:gd name="connsiteX202" fmla="*/ 9843 w 10000"/>
                <a:gd name="connsiteY202" fmla="*/ 4583 h 10000"/>
                <a:gd name="connsiteX203" fmla="*/ 9886 w 10000"/>
                <a:gd name="connsiteY203" fmla="*/ 4495 h 10000"/>
                <a:gd name="connsiteX204" fmla="*/ 9921 w 10000"/>
                <a:gd name="connsiteY204" fmla="*/ 4369 h 10000"/>
                <a:gd name="connsiteX205" fmla="*/ 9948 w 10000"/>
                <a:gd name="connsiteY205" fmla="*/ 4217 h 10000"/>
                <a:gd name="connsiteX206" fmla="*/ 9983 w 10000"/>
                <a:gd name="connsiteY206" fmla="*/ 4040 h 10000"/>
                <a:gd name="connsiteX207" fmla="*/ 10000 w 10000"/>
                <a:gd name="connsiteY207" fmla="*/ 3851 h 10000"/>
                <a:gd name="connsiteX208" fmla="*/ 10000 w 10000"/>
                <a:gd name="connsiteY208" fmla="*/ 3649 h 10000"/>
                <a:gd name="connsiteX209" fmla="*/ 10000 w 10000"/>
                <a:gd name="connsiteY209" fmla="*/ 3460 h 10000"/>
                <a:gd name="connsiteX210" fmla="*/ 9983 w 10000"/>
                <a:gd name="connsiteY210" fmla="*/ 3258 h 10000"/>
                <a:gd name="connsiteX211" fmla="*/ 9939 w 10000"/>
                <a:gd name="connsiteY211" fmla="*/ 3068 h 10000"/>
                <a:gd name="connsiteX212" fmla="*/ 9886 w 10000"/>
                <a:gd name="connsiteY212" fmla="*/ 2904 h 10000"/>
                <a:gd name="connsiteX213" fmla="*/ 9843 w 10000"/>
                <a:gd name="connsiteY213" fmla="*/ 2816 h 10000"/>
                <a:gd name="connsiteX214" fmla="*/ 9799 w 10000"/>
                <a:gd name="connsiteY214" fmla="*/ 2753 h 10000"/>
                <a:gd name="connsiteX215" fmla="*/ 9755 w 10000"/>
                <a:gd name="connsiteY215" fmla="*/ 2677 h 10000"/>
                <a:gd name="connsiteX216" fmla="*/ 9694 w 10000"/>
                <a:gd name="connsiteY216" fmla="*/ 2614 h 10000"/>
                <a:gd name="connsiteX217" fmla="*/ 9633 w 10000"/>
                <a:gd name="connsiteY217" fmla="*/ 2551 h 10000"/>
                <a:gd name="connsiteX218" fmla="*/ 9571 w 10000"/>
                <a:gd name="connsiteY218" fmla="*/ 2500 h 10000"/>
                <a:gd name="connsiteX219" fmla="*/ 9484 w 10000"/>
                <a:gd name="connsiteY219" fmla="*/ 2475 h 10000"/>
                <a:gd name="connsiteX220" fmla="*/ 9396 w 10000"/>
                <a:gd name="connsiteY220" fmla="*/ 2449 h 10000"/>
                <a:gd name="connsiteX221" fmla="*/ 9300 w 10000"/>
                <a:gd name="connsiteY221" fmla="*/ 2424 h 10000"/>
                <a:gd name="connsiteX222" fmla="*/ 9195 w 10000"/>
                <a:gd name="connsiteY222" fmla="*/ 2424 h 10000"/>
                <a:gd name="connsiteX223" fmla="*/ 9195 w 10000"/>
                <a:gd name="connsiteY223" fmla="*/ 2424 h 10000"/>
                <a:gd name="connsiteX224" fmla="*/ 9195 w 10000"/>
                <a:gd name="connsiteY224" fmla="*/ 2424 h 10000"/>
                <a:gd name="connsiteX225" fmla="*/ 9195 w 10000"/>
                <a:gd name="connsiteY225" fmla="*/ 2424 h 10000"/>
                <a:gd name="connsiteX226" fmla="*/ 9195 w 10000"/>
                <a:gd name="connsiteY226" fmla="*/ 2424 h 10000"/>
                <a:gd name="connsiteX227" fmla="*/ 9195 w 10000"/>
                <a:gd name="connsiteY227" fmla="*/ 2424 h 10000"/>
                <a:gd name="connsiteX228" fmla="*/ 9081 w 10000"/>
                <a:gd name="connsiteY228" fmla="*/ 2424 h 10000"/>
                <a:gd name="connsiteX229" fmla="*/ 8941 w 10000"/>
                <a:gd name="connsiteY229" fmla="*/ 2462 h 10000"/>
                <a:gd name="connsiteX230" fmla="*/ 8801 w 10000"/>
                <a:gd name="connsiteY230" fmla="*/ 2487 h 10000"/>
                <a:gd name="connsiteX231" fmla="*/ 8644 w 10000"/>
                <a:gd name="connsiteY231" fmla="*/ 2551 h 10000"/>
                <a:gd name="connsiteX232" fmla="*/ 8644 w 10000"/>
                <a:gd name="connsiteY232" fmla="*/ 2551 h 10000"/>
                <a:gd name="connsiteX233" fmla="*/ 8635 w 10000"/>
                <a:gd name="connsiteY233" fmla="*/ 2551 h 10000"/>
                <a:gd name="connsiteX234" fmla="*/ 8635 w 10000"/>
                <a:gd name="connsiteY234" fmla="*/ 2551 h 10000"/>
                <a:gd name="connsiteX235" fmla="*/ 8626 w 10000"/>
                <a:gd name="connsiteY235" fmla="*/ 2551 h 10000"/>
                <a:gd name="connsiteX236" fmla="*/ 8626 w 10000"/>
                <a:gd name="connsiteY236" fmla="*/ 2551 h 10000"/>
                <a:gd name="connsiteX237" fmla="*/ 8443 w 10000"/>
                <a:gd name="connsiteY237" fmla="*/ 2614 h 10000"/>
                <a:gd name="connsiteX238" fmla="*/ 8276 w 10000"/>
                <a:gd name="connsiteY238" fmla="*/ 2664 h 10000"/>
                <a:gd name="connsiteX239" fmla="*/ 8110 w 10000"/>
                <a:gd name="connsiteY239" fmla="*/ 2689 h 10000"/>
                <a:gd name="connsiteX240" fmla="*/ 7979 w 10000"/>
                <a:gd name="connsiteY240" fmla="*/ 2689 h 10000"/>
                <a:gd name="connsiteX241" fmla="*/ 7979 w 10000"/>
                <a:gd name="connsiteY241" fmla="*/ 2689 h 10000"/>
                <a:gd name="connsiteX242" fmla="*/ 7979 w 10000"/>
                <a:gd name="connsiteY242" fmla="*/ 2689 h 10000"/>
                <a:gd name="connsiteX243" fmla="*/ 7979 w 10000"/>
                <a:gd name="connsiteY243" fmla="*/ 2689 h 10000"/>
                <a:gd name="connsiteX244" fmla="*/ 7979 w 10000"/>
                <a:gd name="connsiteY244" fmla="*/ 2689 h 10000"/>
                <a:gd name="connsiteX245" fmla="*/ 7979 w 10000"/>
                <a:gd name="connsiteY245" fmla="*/ 2689 h 10000"/>
                <a:gd name="connsiteX246" fmla="*/ 7979 w 10000"/>
                <a:gd name="connsiteY246" fmla="*/ 2689 h 10000"/>
                <a:gd name="connsiteX247" fmla="*/ 7979 w 10000"/>
                <a:gd name="connsiteY247" fmla="*/ 2689 h 10000"/>
                <a:gd name="connsiteX248" fmla="*/ 7848 w 10000"/>
                <a:gd name="connsiteY248" fmla="*/ 2689 h 10000"/>
                <a:gd name="connsiteX249" fmla="*/ 7743 w 10000"/>
                <a:gd name="connsiteY249" fmla="*/ 2677 h 10000"/>
                <a:gd name="connsiteX250" fmla="*/ 7638 w 10000"/>
                <a:gd name="connsiteY250" fmla="*/ 2626 h 10000"/>
                <a:gd name="connsiteX251" fmla="*/ 7542 w 10000"/>
                <a:gd name="connsiteY251" fmla="*/ 2601 h 10000"/>
                <a:gd name="connsiteX252" fmla="*/ 7454 w 10000"/>
                <a:gd name="connsiteY252" fmla="*/ 2538 h 10000"/>
                <a:gd name="connsiteX253" fmla="*/ 7375 w 10000"/>
                <a:gd name="connsiteY253" fmla="*/ 2475 h 10000"/>
                <a:gd name="connsiteX254" fmla="*/ 7297 w 10000"/>
                <a:gd name="connsiteY254" fmla="*/ 2399 h 10000"/>
                <a:gd name="connsiteX255" fmla="*/ 7235 w 10000"/>
                <a:gd name="connsiteY255" fmla="*/ 2323 h 10000"/>
                <a:gd name="connsiteX256" fmla="*/ 7174 w 10000"/>
                <a:gd name="connsiteY256" fmla="*/ 2235 h 10000"/>
                <a:gd name="connsiteX257" fmla="*/ 7113 w 10000"/>
                <a:gd name="connsiteY257" fmla="*/ 2134 h 10000"/>
                <a:gd name="connsiteX258" fmla="*/ 7008 w 10000"/>
                <a:gd name="connsiteY258" fmla="*/ 1944 h 10000"/>
                <a:gd name="connsiteX259" fmla="*/ 6929 w 10000"/>
                <a:gd name="connsiteY259" fmla="*/ 1730 h 10000"/>
                <a:gd name="connsiteX260" fmla="*/ 6850 w 10000"/>
                <a:gd name="connsiteY260" fmla="*/ 1515 h 10000"/>
                <a:gd name="connsiteX261" fmla="*/ 6850 w 10000"/>
                <a:gd name="connsiteY261" fmla="*/ 1515 h 10000"/>
                <a:gd name="connsiteX262" fmla="*/ 6842 w 10000"/>
                <a:gd name="connsiteY262" fmla="*/ 1490 h 10000"/>
                <a:gd name="connsiteX263" fmla="*/ 6842 w 10000"/>
                <a:gd name="connsiteY263" fmla="*/ 1490 h 10000"/>
                <a:gd name="connsiteX264" fmla="*/ 6842 w 10000"/>
                <a:gd name="connsiteY264" fmla="*/ 1477 h 10000"/>
                <a:gd name="connsiteX265" fmla="*/ 6842 w 10000"/>
                <a:gd name="connsiteY265" fmla="*/ 1477 h 10000"/>
                <a:gd name="connsiteX266" fmla="*/ 6842 w 10000"/>
                <a:gd name="connsiteY266" fmla="*/ 1477 h 10000"/>
                <a:gd name="connsiteX267" fmla="*/ 6798 w 10000"/>
                <a:gd name="connsiteY267" fmla="*/ 1338 h 10000"/>
                <a:gd name="connsiteX268" fmla="*/ 6780 w 10000"/>
                <a:gd name="connsiteY268" fmla="*/ 1162 h 10000"/>
                <a:gd name="connsiteX269" fmla="*/ 6754 w 10000"/>
                <a:gd name="connsiteY269" fmla="*/ 947 h 10000"/>
                <a:gd name="connsiteX270" fmla="*/ 6754 w 10000"/>
                <a:gd name="connsiteY270" fmla="*/ 720 h 10000"/>
                <a:gd name="connsiteX271" fmla="*/ 6754 w 10000"/>
                <a:gd name="connsiteY271" fmla="*/ 720 h 10000"/>
                <a:gd name="connsiteX272" fmla="*/ 6763 w 10000"/>
                <a:gd name="connsiteY272" fmla="*/ 366 h 10000"/>
                <a:gd name="connsiteX273" fmla="*/ 6789 w 10000"/>
                <a:gd name="connsiteY273"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56 w 10000"/>
                <a:gd name="connsiteY92" fmla="*/ 7576 h 10000"/>
                <a:gd name="connsiteX93" fmla="*/ 4103 w 10000"/>
                <a:gd name="connsiteY93" fmla="*/ 7803 h 10000"/>
                <a:gd name="connsiteX94" fmla="*/ 4068 w 10000"/>
                <a:gd name="connsiteY94" fmla="*/ 8005 h 10000"/>
                <a:gd name="connsiteX95" fmla="*/ 4051 w 10000"/>
                <a:gd name="connsiteY95" fmla="*/ 8207 h 10000"/>
                <a:gd name="connsiteX96" fmla="*/ 4024 w 10000"/>
                <a:gd name="connsiteY96" fmla="*/ 8422 h 10000"/>
                <a:gd name="connsiteX97" fmla="*/ 4016 w 10000"/>
                <a:gd name="connsiteY97" fmla="*/ 8611 h 10000"/>
                <a:gd name="connsiteX98" fmla="*/ 4016 w 10000"/>
                <a:gd name="connsiteY98" fmla="*/ 8813 h 10000"/>
                <a:gd name="connsiteX99" fmla="*/ 4024 w 10000"/>
                <a:gd name="connsiteY99" fmla="*/ 9003 h 10000"/>
                <a:gd name="connsiteX100" fmla="*/ 4051 w 10000"/>
                <a:gd name="connsiteY100" fmla="*/ 9179 h 10000"/>
                <a:gd name="connsiteX101" fmla="*/ 4086 w 10000"/>
                <a:gd name="connsiteY101" fmla="*/ 9356 h 10000"/>
                <a:gd name="connsiteX102" fmla="*/ 4121 w 10000"/>
                <a:gd name="connsiteY102" fmla="*/ 9508 h 10000"/>
                <a:gd name="connsiteX103" fmla="*/ 4191 w 10000"/>
                <a:gd name="connsiteY103" fmla="*/ 9646 h 10000"/>
                <a:gd name="connsiteX104" fmla="*/ 4269 w 10000"/>
                <a:gd name="connsiteY104" fmla="*/ 9760 h 10000"/>
                <a:gd name="connsiteX105" fmla="*/ 4366 w 10000"/>
                <a:gd name="connsiteY105" fmla="*/ 9861 h 10000"/>
                <a:gd name="connsiteX106" fmla="*/ 4471 w 10000"/>
                <a:gd name="connsiteY106" fmla="*/ 9937 h 10000"/>
                <a:gd name="connsiteX107" fmla="*/ 4611 w 10000"/>
                <a:gd name="connsiteY107" fmla="*/ 9975 h 10000"/>
                <a:gd name="connsiteX108" fmla="*/ 4759 w 10000"/>
                <a:gd name="connsiteY108" fmla="*/ 10000 h 10000"/>
                <a:gd name="connsiteX109" fmla="*/ 4759 w 10000"/>
                <a:gd name="connsiteY109" fmla="*/ 10000 h 10000"/>
                <a:gd name="connsiteX110" fmla="*/ 4759 w 10000"/>
                <a:gd name="connsiteY110" fmla="*/ 10000 h 10000"/>
                <a:gd name="connsiteX111" fmla="*/ 4759 w 10000"/>
                <a:gd name="connsiteY111" fmla="*/ 10000 h 10000"/>
                <a:gd name="connsiteX112" fmla="*/ 4759 w 10000"/>
                <a:gd name="connsiteY112" fmla="*/ 10000 h 10000"/>
                <a:gd name="connsiteX113" fmla="*/ 4821 w 10000"/>
                <a:gd name="connsiteY113" fmla="*/ 10000 h 10000"/>
                <a:gd name="connsiteX114" fmla="*/ 4821 w 10000"/>
                <a:gd name="connsiteY114" fmla="*/ 10000 h 10000"/>
                <a:gd name="connsiteX115" fmla="*/ 5136 w 10000"/>
                <a:gd name="connsiteY115" fmla="*/ 9962 h 10000"/>
                <a:gd name="connsiteX116" fmla="*/ 5468 w 10000"/>
                <a:gd name="connsiteY116" fmla="*/ 9924 h 10000"/>
                <a:gd name="connsiteX117" fmla="*/ 6203 w 10000"/>
                <a:gd name="connsiteY117" fmla="*/ 9798 h 10000"/>
                <a:gd name="connsiteX118" fmla="*/ 6982 w 10000"/>
                <a:gd name="connsiteY118" fmla="*/ 9672 h 10000"/>
                <a:gd name="connsiteX119" fmla="*/ 7358 w 10000"/>
                <a:gd name="connsiteY119" fmla="*/ 9621 h 10000"/>
                <a:gd name="connsiteX120" fmla="*/ 7734 w 10000"/>
                <a:gd name="connsiteY120" fmla="*/ 9583 h 10000"/>
                <a:gd name="connsiteX121" fmla="*/ 7734 w 10000"/>
                <a:gd name="connsiteY121" fmla="*/ 9583 h 10000"/>
                <a:gd name="connsiteX122" fmla="*/ 7725 w 10000"/>
                <a:gd name="connsiteY122" fmla="*/ 9508 h 10000"/>
                <a:gd name="connsiteX123" fmla="*/ 7725 w 10000"/>
                <a:gd name="connsiteY123" fmla="*/ 9508 h 10000"/>
                <a:gd name="connsiteX124" fmla="*/ 7725 w 10000"/>
                <a:gd name="connsiteY124" fmla="*/ 9508 h 10000"/>
                <a:gd name="connsiteX125" fmla="*/ 7725 w 10000"/>
                <a:gd name="connsiteY125" fmla="*/ 9508 h 10000"/>
                <a:gd name="connsiteX126" fmla="*/ 7725 w 10000"/>
                <a:gd name="connsiteY126" fmla="*/ 9508 h 10000"/>
                <a:gd name="connsiteX127" fmla="*/ 7699 w 10000"/>
                <a:gd name="connsiteY127" fmla="*/ 9407 h 10000"/>
                <a:gd name="connsiteX128" fmla="*/ 7699 w 10000"/>
                <a:gd name="connsiteY128" fmla="*/ 9407 h 10000"/>
                <a:gd name="connsiteX129" fmla="*/ 7699 w 10000"/>
                <a:gd name="connsiteY129" fmla="*/ 9381 h 10000"/>
                <a:gd name="connsiteX130" fmla="*/ 7699 w 10000"/>
                <a:gd name="connsiteY130" fmla="*/ 9381 h 10000"/>
                <a:gd name="connsiteX131" fmla="*/ 7577 w 10000"/>
                <a:gd name="connsiteY131" fmla="*/ 8649 h 10000"/>
                <a:gd name="connsiteX132" fmla="*/ 7463 w 10000"/>
                <a:gd name="connsiteY132" fmla="*/ 7967 h 10000"/>
                <a:gd name="connsiteX133" fmla="*/ 7393 w 10000"/>
                <a:gd name="connsiteY133" fmla="*/ 7361 h 10000"/>
                <a:gd name="connsiteX134" fmla="*/ 7332 w 10000"/>
                <a:gd name="connsiteY134" fmla="*/ 6806 h 10000"/>
                <a:gd name="connsiteX135" fmla="*/ 7288 w 10000"/>
                <a:gd name="connsiteY135" fmla="*/ 6313 h 10000"/>
                <a:gd name="connsiteX136" fmla="*/ 7262 w 10000"/>
                <a:gd name="connsiteY136" fmla="*/ 5871 h 10000"/>
                <a:gd name="connsiteX137" fmla="*/ 7253 w 10000"/>
                <a:gd name="connsiteY137" fmla="*/ 5480 h 10000"/>
                <a:gd name="connsiteX138" fmla="*/ 7279 w 10000"/>
                <a:gd name="connsiteY138" fmla="*/ 5139 h 10000"/>
                <a:gd name="connsiteX139" fmla="*/ 7297 w 10000"/>
                <a:gd name="connsiteY139" fmla="*/ 4836 h 10000"/>
                <a:gd name="connsiteX140" fmla="*/ 7340 w 10000"/>
                <a:gd name="connsiteY140" fmla="*/ 4583 h 10000"/>
                <a:gd name="connsiteX141" fmla="*/ 7402 w 10000"/>
                <a:gd name="connsiteY141" fmla="*/ 4394 h 10000"/>
                <a:gd name="connsiteX142" fmla="*/ 7437 w 10000"/>
                <a:gd name="connsiteY142" fmla="*/ 4293 h 10000"/>
                <a:gd name="connsiteX143" fmla="*/ 7463 w 10000"/>
                <a:gd name="connsiteY143" fmla="*/ 4217 h 10000"/>
                <a:gd name="connsiteX144" fmla="*/ 7507 w 10000"/>
                <a:gd name="connsiteY144" fmla="*/ 4154 h 10000"/>
                <a:gd name="connsiteX145" fmla="*/ 7550 w 10000"/>
                <a:gd name="connsiteY145" fmla="*/ 4104 h 10000"/>
                <a:gd name="connsiteX146" fmla="*/ 7594 w 10000"/>
                <a:gd name="connsiteY146" fmla="*/ 4053 h 10000"/>
                <a:gd name="connsiteX147" fmla="*/ 7647 w 10000"/>
                <a:gd name="connsiteY147" fmla="*/ 4003 h 10000"/>
                <a:gd name="connsiteX148" fmla="*/ 7699 w 10000"/>
                <a:gd name="connsiteY148" fmla="*/ 3990 h 10000"/>
                <a:gd name="connsiteX149" fmla="*/ 7752 w 10000"/>
                <a:gd name="connsiteY149" fmla="*/ 3965 h 10000"/>
                <a:gd name="connsiteX150" fmla="*/ 7857 w 10000"/>
                <a:gd name="connsiteY150" fmla="*/ 3939 h 10000"/>
                <a:gd name="connsiteX151" fmla="*/ 7857 w 10000"/>
                <a:gd name="connsiteY151" fmla="*/ 3939 h 10000"/>
                <a:gd name="connsiteX152" fmla="*/ 7857 w 10000"/>
                <a:gd name="connsiteY152" fmla="*/ 3939 h 10000"/>
                <a:gd name="connsiteX153" fmla="*/ 7857 w 10000"/>
                <a:gd name="connsiteY153" fmla="*/ 3939 h 10000"/>
                <a:gd name="connsiteX154" fmla="*/ 7857 w 10000"/>
                <a:gd name="connsiteY154" fmla="*/ 3939 h 10000"/>
                <a:gd name="connsiteX155" fmla="*/ 7857 w 10000"/>
                <a:gd name="connsiteY155" fmla="*/ 3939 h 10000"/>
                <a:gd name="connsiteX156" fmla="*/ 7857 w 10000"/>
                <a:gd name="connsiteY156" fmla="*/ 3939 h 10000"/>
                <a:gd name="connsiteX157" fmla="*/ 7857 w 10000"/>
                <a:gd name="connsiteY157" fmla="*/ 3939 h 10000"/>
                <a:gd name="connsiteX158" fmla="*/ 7927 w 10000"/>
                <a:gd name="connsiteY158" fmla="*/ 3939 h 10000"/>
                <a:gd name="connsiteX159" fmla="*/ 7997 w 10000"/>
                <a:gd name="connsiteY159" fmla="*/ 3965 h 10000"/>
                <a:gd name="connsiteX160" fmla="*/ 8136 w 10000"/>
                <a:gd name="connsiteY160" fmla="*/ 4028 h 10000"/>
                <a:gd name="connsiteX161" fmla="*/ 8294 w 10000"/>
                <a:gd name="connsiteY161" fmla="*/ 4116 h 10000"/>
                <a:gd name="connsiteX162" fmla="*/ 8443 w 10000"/>
                <a:gd name="connsiteY162" fmla="*/ 4242 h 10000"/>
                <a:gd name="connsiteX163" fmla="*/ 8443 w 10000"/>
                <a:gd name="connsiteY163" fmla="*/ 4242 h 10000"/>
                <a:gd name="connsiteX164" fmla="*/ 8451 w 10000"/>
                <a:gd name="connsiteY164" fmla="*/ 4242 h 10000"/>
                <a:gd name="connsiteX165" fmla="*/ 8451 w 10000"/>
                <a:gd name="connsiteY165" fmla="*/ 4242 h 10000"/>
                <a:gd name="connsiteX166" fmla="*/ 8836 w 10000"/>
                <a:gd name="connsiteY166" fmla="*/ 4545 h 10000"/>
                <a:gd name="connsiteX167" fmla="*/ 8976 w 10000"/>
                <a:gd name="connsiteY167" fmla="*/ 4646 h 10000"/>
                <a:gd name="connsiteX168" fmla="*/ 9099 w 10000"/>
                <a:gd name="connsiteY168" fmla="*/ 4722 h 10000"/>
                <a:gd name="connsiteX169" fmla="*/ 9204 w 10000"/>
                <a:gd name="connsiteY169" fmla="*/ 4785 h 10000"/>
                <a:gd name="connsiteX170" fmla="*/ 9300 w 10000"/>
                <a:gd name="connsiteY170" fmla="*/ 4823 h 10000"/>
                <a:gd name="connsiteX171" fmla="*/ 9388 w 10000"/>
                <a:gd name="connsiteY171" fmla="*/ 4848 h 10000"/>
                <a:gd name="connsiteX172" fmla="*/ 9466 w 10000"/>
                <a:gd name="connsiteY172" fmla="*/ 4848 h 10000"/>
                <a:gd name="connsiteX173" fmla="*/ 9466 w 10000"/>
                <a:gd name="connsiteY173" fmla="*/ 4848 h 10000"/>
                <a:gd name="connsiteX174" fmla="*/ 9484 w 10000"/>
                <a:gd name="connsiteY174" fmla="*/ 4848 h 10000"/>
                <a:gd name="connsiteX175" fmla="*/ 9484 w 10000"/>
                <a:gd name="connsiteY175" fmla="*/ 4848 h 10000"/>
                <a:gd name="connsiteX176" fmla="*/ 9484 w 10000"/>
                <a:gd name="connsiteY176" fmla="*/ 4848 h 10000"/>
                <a:gd name="connsiteX177" fmla="*/ 9484 w 10000"/>
                <a:gd name="connsiteY177" fmla="*/ 4848 h 10000"/>
                <a:gd name="connsiteX178" fmla="*/ 9580 w 10000"/>
                <a:gd name="connsiteY178" fmla="*/ 4836 h 10000"/>
                <a:gd name="connsiteX179" fmla="*/ 9668 w 10000"/>
                <a:gd name="connsiteY179" fmla="*/ 4798 h 10000"/>
                <a:gd name="connsiteX180" fmla="*/ 9738 w 10000"/>
                <a:gd name="connsiteY180" fmla="*/ 4747 h 10000"/>
                <a:gd name="connsiteX181" fmla="*/ 9799 w 10000"/>
                <a:gd name="connsiteY181" fmla="*/ 4659 h 10000"/>
                <a:gd name="connsiteX182" fmla="*/ 9799 w 10000"/>
                <a:gd name="connsiteY182" fmla="*/ 4659 h 10000"/>
                <a:gd name="connsiteX183" fmla="*/ 9799 w 10000"/>
                <a:gd name="connsiteY183" fmla="*/ 4659 h 10000"/>
                <a:gd name="connsiteX184" fmla="*/ 9799 w 10000"/>
                <a:gd name="connsiteY184" fmla="*/ 4659 h 10000"/>
                <a:gd name="connsiteX185" fmla="*/ 9799 w 10000"/>
                <a:gd name="connsiteY185" fmla="*/ 4659 h 10000"/>
                <a:gd name="connsiteX186" fmla="*/ 9799 w 10000"/>
                <a:gd name="connsiteY186" fmla="*/ 4659 h 10000"/>
                <a:gd name="connsiteX187" fmla="*/ 9816 w 10000"/>
                <a:gd name="connsiteY187" fmla="*/ 4659 h 10000"/>
                <a:gd name="connsiteX188" fmla="*/ 9816 w 10000"/>
                <a:gd name="connsiteY188" fmla="*/ 4659 h 10000"/>
                <a:gd name="connsiteX189" fmla="*/ 9816 w 10000"/>
                <a:gd name="connsiteY189" fmla="*/ 4659 h 10000"/>
                <a:gd name="connsiteX190" fmla="*/ 9816 w 10000"/>
                <a:gd name="connsiteY190" fmla="*/ 4659 h 10000"/>
                <a:gd name="connsiteX191" fmla="*/ 9816 w 10000"/>
                <a:gd name="connsiteY191" fmla="*/ 4646 h 10000"/>
                <a:gd name="connsiteX192" fmla="*/ 9816 w 10000"/>
                <a:gd name="connsiteY192" fmla="*/ 4646 h 10000"/>
                <a:gd name="connsiteX193" fmla="*/ 9816 w 10000"/>
                <a:gd name="connsiteY193" fmla="*/ 4646 h 10000"/>
                <a:gd name="connsiteX194" fmla="*/ 9816 w 10000"/>
                <a:gd name="connsiteY194" fmla="*/ 4646 h 10000"/>
                <a:gd name="connsiteX195" fmla="*/ 9816 w 10000"/>
                <a:gd name="connsiteY195" fmla="*/ 4646 h 10000"/>
                <a:gd name="connsiteX196" fmla="*/ 9816 w 10000"/>
                <a:gd name="connsiteY196" fmla="*/ 4646 h 10000"/>
                <a:gd name="connsiteX197" fmla="*/ 9816 w 10000"/>
                <a:gd name="connsiteY197" fmla="*/ 4646 h 10000"/>
                <a:gd name="connsiteX198" fmla="*/ 9816 w 10000"/>
                <a:gd name="connsiteY198" fmla="*/ 4646 h 10000"/>
                <a:gd name="connsiteX199" fmla="*/ 9816 w 10000"/>
                <a:gd name="connsiteY199" fmla="*/ 4646 h 10000"/>
                <a:gd name="connsiteX200" fmla="*/ 9816 w 10000"/>
                <a:gd name="connsiteY200" fmla="*/ 4646 h 10000"/>
                <a:gd name="connsiteX201" fmla="*/ 9843 w 10000"/>
                <a:gd name="connsiteY201" fmla="*/ 4583 h 10000"/>
                <a:gd name="connsiteX202" fmla="*/ 9886 w 10000"/>
                <a:gd name="connsiteY202" fmla="*/ 4495 h 10000"/>
                <a:gd name="connsiteX203" fmla="*/ 9921 w 10000"/>
                <a:gd name="connsiteY203" fmla="*/ 4369 h 10000"/>
                <a:gd name="connsiteX204" fmla="*/ 9948 w 10000"/>
                <a:gd name="connsiteY204" fmla="*/ 4217 h 10000"/>
                <a:gd name="connsiteX205" fmla="*/ 9983 w 10000"/>
                <a:gd name="connsiteY205" fmla="*/ 4040 h 10000"/>
                <a:gd name="connsiteX206" fmla="*/ 10000 w 10000"/>
                <a:gd name="connsiteY206" fmla="*/ 3851 h 10000"/>
                <a:gd name="connsiteX207" fmla="*/ 10000 w 10000"/>
                <a:gd name="connsiteY207" fmla="*/ 3649 h 10000"/>
                <a:gd name="connsiteX208" fmla="*/ 10000 w 10000"/>
                <a:gd name="connsiteY208" fmla="*/ 3460 h 10000"/>
                <a:gd name="connsiteX209" fmla="*/ 9983 w 10000"/>
                <a:gd name="connsiteY209" fmla="*/ 3258 h 10000"/>
                <a:gd name="connsiteX210" fmla="*/ 9939 w 10000"/>
                <a:gd name="connsiteY210" fmla="*/ 3068 h 10000"/>
                <a:gd name="connsiteX211" fmla="*/ 9886 w 10000"/>
                <a:gd name="connsiteY211" fmla="*/ 2904 h 10000"/>
                <a:gd name="connsiteX212" fmla="*/ 9843 w 10000"/>
                <a:gd name="connsiteY212" fmla="*/ 2816 h 10000"/>
                <a:gd name="connsiteX213" fmla="*/ 9799 w 10000"/>
                <a:gd name="connsiteY213" fmla="*/ 2753 h 10000"/>
                <a:gd name="connsiteX214" fmla="*/ 9755 w 10000"/>
                <a:gd name="connsiteY214" fmla="*/ 2677 h 10000"/>
                <a:gd name="connsiteX215" fmla="*/ 9694 w 10000"/>
                <a:gd name="connsiteY215" fmla="*/ 2614 h 10000"/>
                <a:gd name="connsiteX216" fmla="*/ 9633 w 10000"/>
                <a:gd name="connsiteY216" fmla="*/ 2551 h 10000"/>
                <a:gd name="connsiteX217" fmla="*/ 9571 w 10000"/>
                <a:gd name="connsiteY217" fmla="*/ 2500 h 10000"/>
                <a:gd name="connsiteX218" fmla="*/ 9484 w 10000"/>
                <a:gd name="connsiteY218" fmla="*/ 2475 h 10000"/>
                <a:gd name="connsiteX219" fmla="*/ 9396 w 10000"/>
                <a:gd name="connsiteY219" fmla="*/ 2449 h 10000"/>
                <a:gd name="connsiteX220" fmla="*/ 9300 w 10000"/>
                <a:gd name="connsiteY220" fmla="*/ 2424 h 10000"/>
                <a:gd name="connsiteX221" fmla="*/ 9195 w 10000"/>
                <a:gd name="connsiteY221" fmla="*/ 2424 h 10000"/>
                <a:gd name="connsiteX222" fmla="*/ 9195 w 10000"/>
                <a:gd name="connsiteY222" fmla="*/ 2424 h 10000"/>
                <a:gd name="connsiteX223" fmla="*/ 9195 w 10000"/>
                <a:gd name="connsiteY223" fmla="*/ 2424 h 10000"/>
                <a:gd name="connsiteX224" fmla="*/ 9195 w 10000"/>
                <a:gd name="connsiteY224" fmla="*/ 2424 h 10000"/>
                <a:gd name="connsiteX225" fmla="*/ 9195 w 10000"/>
                <a:gd name="connsiteY225" fmla="*/ 2424 h 10000"/>
                <a:gd name="connsiteX226" fmla="*/ 9195 w 10000"/>
                <a:gd name="connsiteY226" fmla="*/ 2424 h 10000"/>
                <a:gd name="connsiteX227" fmla="*/ 9081 w 10000"/>
                <a:gd name="connsiteY227" fmla="*/ 2424 h 10000"/>
                <a:gd name="connsiteX228" fmla="*/ 8941 w 10000"/>
                <a:gd name="connsiteY228" fmla="*/ 2462 h 10000"/>
                <a:gd name="connsiteX229" fmla="*/ 8801 w 10000"/>
                <a:gd name="connsiteY229" fmla="*/ 2487 h 10000"/>
                <a:gd name="connsiteX230" fmla="*/ 8644 w 10000"/>
                <a:gd name="connsiteY230" fmla="*/ 2551 h 10000"/>
                <a:gd name="connsiteX231" fmla="*/ 8644 w 10000"/>
                <a:gd name="connsiteY231" fmla="*/ 2551 h 10000"/>
                <a:gd name="connsiteX232" fmla="*/ 8635 w 10000"/>
                <a:gd name="connsiteY232" fmla="*/ 2551 h 10000"/>
                <a:gd name="connsiteX233" fmla="*/ 8635 w 10000"/>
                <a:gd name="connsiteY233" fmla="*/ 2551 h 10000"/>
                <a:gd name="connsiteX234" fmla="*/ 8626 w 10000"/>
                <a:gd name="connsiteY234" fmla="*/ 2551 h 10000"/>
                <a:gd name="connsiteX235" fmla="*/ 8626 w 10000"/>
                <a:gd name="connsiteY235" fmla="*/ 2551 h 10000"/>
                <a:gd name="connsiteX236" fmla="*/ 8443 w 10000"/>
                <a:gd name="connsiteY236" fmla="*/ 2614 h 10000"/>
                <a:gd name="connsiteX237" fmla="*/ 8276 w 10000"/>
                <a:gd name="connsiteY237" fmla="*/ 2664 h 10000"/>
                <a:gd name="connsiteX238" fmla="*/ 8110 w 10000"/>
                <a:gd name="connsiteY238" fmla="*/ 2689 h 10000"/>
                <a:gd name="connsiteX239" fmla="*/ 7979 w 10000"/>
                <a:gd name="connsiteY239" fmla="*/ 2689 h 10000"/>
                <a:gd name="connsiteX240" fmla="*/ 7979 w 10000"/>
                <a:gd name="connsiteY240" fmla="*/ 2689 h 10000"/>
                <a:gd name="connsiteX241" fmla="*/ 7979 w 10000"/>
                <a:gd name="connsiteY241" fmla="*/ 2689 h 10000"/>
                <a:gd name="connsiteX242" fmla="*/ 7979 w 10000"/>
                <a:gd name="connsiteY242" fmla="*/ 2689 h 10000"/>
                <a:gd name="connsiteX243" fmla="*/ 7979 w 10000"/>
                <a:gd name="connsiteY243" fmla="*/ 2689 h 10000"/>
                <a:gd name="connsiteX244" fmla="*/ 7979 w 10000"/>
                <a:gd name="connsiteY244" fmla="*/ 2689 h 10000"/>
                <a:gd name="connsiteX245" fmla="*/ 7979 w 10000"/>
                <a:gd name="connsiteY245" fmla="*/ 2689 h 10000"/>
                <a:gd name="connsiteX246" fmla="*/ 7979 w 10000"/>
                <a:gd name="connsiteY246" fmla="*/ 2689 h 10000"/>
                <a:gd name="connsiteX247" fmla="*/ 7848 w 10000"/>
                <a:gd name="connsiteY247" fmla="*/ 2689 h 10000"/>
                <a:gd name="connsiteX248" fmla="*/ 7743 w 10000"/>
                <a:gd name="connsiteY248" fmla="*/ 2677 h 10000"/>
                <a:gd name="connsiteX249" fmla="*/ 7638 w 10000"/>
                <a:gd name="connsiteY249" fmla="*/ 2626 h 10000"/>
                <a:gd name="connsiteX250" fmla="*/ 7542 w 10000"/>
                <a:gd name="connsiteY250" fmla="*/ 2601 h 10000"/>
                <a:gd name="connsiteX251" fmla="*/ 7454 w 10000"/>
                <a:gd name="connsiteY251" fmla="*/ 2538 h 10000"/>
                <a:gd name="connsiteX252" fmla="*/ 7375 w 10000"/>
                <a:gd name="connsiteY252" fmla="*/ 2475 h 10000"/>
                <a:gd name="connsiteX253" fmla="*/ 7297 w 10000"/>
                <a:gd name="connsiteY253" fmla="*/ 2399 h 10000"/>
                <a:gd name="connsiteX254" fmla="*/ 7235 w 10000"/>
                <a:gd name="connsiteY254" fmla="*/ 2323 h 10000"/>
                <a:gd name="connsiteX255" fmla="*/ 7174 w 10000"/>
                <a:gd name="connsiteY255" fmla="*/ 2235 h 10000"/>
                <a:gd name="connsiteX256" fmla="*/ 7113 w 10000"/>
                <a:gd name="connsiteY256" fmla="*/ 2134 h 10000"/>
                <a:gd name="connsiteX257" fmla="*/ 7008 w 10000"/>
                <a:gd name="connsiteY257" fmla="*/ 1944 h 10000"/>
                <a:gd name="connsiteX258" fmla="*/ 6929 w 10000"/>
                <a:gd name="connsiteY258" fmla="*/ 1730 h 10000"/>
                <a:gd name="connsiteX259" fmla="*/ 6850 w 10000"/>
                <a:gd name="connsiteY259" fmla="*/ 1515 h 10000"/>
                <a:gd name="connsiteX260" fmla="*/ 6850 w 10000"/>
                <a:gd name="connsiteY260" fmla="*/ 1515 h 10000"/>
                <a:gd name="connsiteX261" fmla="*/ 6842 w 10000"/>
                <a:gd name="connsiteY261" fmla="*/ 1490 h 10000"/>
                <a:gd name="connsiteX262" fmla="*/ 6842 w 10000"/>
                <a:gd name="connsiteY262" fmla="*/ 1490 h 10000"/>
                <a:gd name="connsiteX263" fmla="*/ 6842 w 10000"/>
                <a:gd name="connsiteY263" fmla="*/ 1477 h 10000"/>
                <a:gd name="connsiteX264" fmla="*/ 6842 w 10000"/>
                <a:gd name="connsiteY264" fmla="*/ 1477 h 10000"/>
                <a:gd name="connsiteX265" fmla="*/ 6842 w 10000"/>
                <a:gd name="connsiteY265" fmla="*/ 1477 h 10000"/>
                <a:gd name="connsiteX266" fmla="*/ 6798 w 10000"/>
                <a:gd name="connsiteY266" fmla="*/ 1338 h 10000"/>
                <a:gd name="connsiteX267" fmla="*/ 6780 w 10000"/>
                <a:gd name="connsiteY267" fmla="*/ 1162 h 10000"/>
                <a:gd name="connsiteX268" fmla="*/ 6754 w 10000"/>
                <a:gd name="connsiteY268" fmla="*/ 947 h 10000"/>
                <a:gd name="connsiteX269" fmla="*/ 6754 w 10000"/>
                <a:gd name="connsiteY269" fmla="*/ 720 h 10000"/>
                <a:gd name="connsiteX270" fmla="*/ 6754 w 10000"/>
                <a:gd name="connsiteY270" fmla="*/ 720 h 10000"/>
                <a:gd name="connsiteX271" fmla="*/ 6763 w 10000"/>
                <a:gd name="connsiteY271" fmla="*/ 366 h 10000"/>
                <a:gd name="connsiteX272" fmla="*/ 6789 w 10000"/>
                <a:gd name="connsiteY272"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56 w 10000"/>
                <a:gd name="connsiteY91" fmla="*/ 7576 h 10000"/>
                <a:gd name="connsiteX92" fmla="*/ 4103 w 10000"/>
                <a:gd name="connsiteY92" fmla="*/ 7803 h 10000"/>
                <a:gd name="connsiteX93" fmla="*/ 4068 w 10000"/>
                <a:gd name="connsiteY93" fmla="*/ 8005 h 10000"/>
                <a:gd name="connsiteX94" fmla="*/ 4051 w 10000"/>
                <a:gd name="connsiteY94" fmla="*/ 8207 h 10000"/>
                <a:gd name="connsiteX95" fmla="*/ 4024 w 10000"/>
                <a:gd name="connsiteY95" fmla="*/ 8422 h 10000"/>
                <a:gd name="connsiteX96" fmla="*/ 4016 w 10000"/>
                <a:gd name="connsiteY96" fmla="*/ 8611 h 10000"/>
                <a:gd name="connsiteX97" fmla="*/ 4016 w 10000"/>
                <a:gd name="connsiteY97" fmla="*/ 8813 h 10000"/>
                <a:gd name="connsiteX98" fmla="*/ 4024 w 10000"/>
                <a:gd name="connsiteY98" fmla="*/ 9003 h 10000"/>
                <a:gd name="connsiteX99" fmla="*/ 4051 w 10000"/>
                <a:gd name="connsiteY99" fmla="*/ 9179 h 10000"/>
                <a:gd name="connsiteX100" fmla="*/ 4086 w 10000"/>
                <a:gd name="connsiteY100" fmla="*/ 9356 h 10000"/>
                <a:gd name="connsiteX101" fmla="*/ 4121 w 10000"/>
                <a:gd name="connsiteY101" fmla="*/ 9508 h 10000"/>
                <a:gd name="connsiteX102" fmla="*/ 4191 w 10000"/>
                <a:gd name="connsiteY102" fmla="*/ 9646 h 10000"/>
                <a:gd name="connsiteX103" fmla="*/ 4269 w 10000"/>
                <a:gd name="connsiteY103" fmla="*/ 9760 h 10000"/>
                <a:gd name="connsiteX104" fmla="*/ 4366 w 10000"/>
                <a:gd name="connsiteY104" fmla="*/ 9861 h 10000"/>
                <a:gd name="connsiteX105" fmla="*/ 4471 w 10000"/>
                <a:gd name="connsiteY105" fmla="*/ 9937 h 10000"/>
                <a:gd name="connsiteX106" fmla="*/ 4611 w 10000"/>
                <a:gd name="connsiteY106" fmla="*/ 9975 h 10000"/>
                <a:gd name="connsiteX107" fmla="*/ 4759 w 10000"/>
                <a:gd name="connsiteY107" fmla="*/ 10000 h 10000"/>
                <a:gd name="connsiteX108" fmla="*/ 4759 w 10000"/>
                <a:gd name="connsiteY108" fmla="*/ 10000 h 10000"/>
                <a:gd name="connsiteX109" fmla="*/ 4759 w 10000"/>
                <a:gd name="connsiteY109" fmla="*/ 10000 h 10000"/>
                <a:gd name="connsiteX110" fmla="*/ 4759 w 10000"/>
                <a:gd name="connsiteY110" fmla="*/ 10000 h 10000"/>
                <a:gd name="connsiteX111" fmla="*/ 4759 w 10000"/>
                <a:gd name="connsiteY111" fmla="*/ 10000 h 10000"/>
                <a:gd name="connsiteX112" fmla="*/ 4821 w 10000"/>
                <a:gd name="connsiteY112" fmla="*/ 10000 h 10000"/>
                <a:gd name="connsiteX113" fmla="*/ 4821 w 10000"/>
                <a:gd name="connsiteY113" fmla="*/ 10000 h 10000"/>
                <a:gd name="connsiteX114" fmla="*/ 5136 w 10000"/>
                <a:gd name="connsiteY114" fmla="*/ 9962 h 10000"/>
                <a:gd name="connsiteX115" fmla="*/ 5468 w 10000"/>
                <a:gd name="connsiteY115" fmla="*/ 9924 h 10000"/>
                <a:gd name="connsiteX116" fmla="*/ 6203 w 10000"/>
                <a:gd name="connsiteY116" fmla="*/ 9798 h 10000"/>
                <a:gd name="connsiteX117" fmla="*/ 6982 w 10000"/>
                <a:gd name="connsiteY117" fmla="*/ 9672 h 10000"/>
                <a:gd name="connsiteX118" fmla="*/ 7358 w 10000"/>
                <a:gd name="connsiteY118" fmla="*/ 9621 h 10000"/>
                <a:gd name="connsiteX119" fmla="*/ 7734 w 10000"/>
                <a:gd name="connsiteY119" fmla="*/ 9583 h 10000"/>
                <a:gd name="connsiteX120" fmla="*/ 7734 w 10000"/>
                <a:gd name="connsiteY120" fmla="*/ 9583 h 10000"/>
                <a:gd name="connsiteX121" fmla="*/ 7725 w 10000"/>
                <a:gd name="connsiteY121" fmla="*/ 9508 h 10000"/>
                <a:gd name="connsiteX122" fmla="*/ 7725 w 10000"/>
                <a:gd name="connsiteY122" fmla="*/ 9508 h 10000"/>
                <a:gd name="connsiteX123" fmla="*/ 7725 w 10000"/>
                <a:gd name="connsiteY123" fmla="*/ 9508 h 10000"/>
                <a:gd name="connsiteX124" fmla="*/ 7725 w 10000"/>
                <a:gd name="connsiteY124" fmla="*/ 9508 h 10000"/>
                <a:gd name="connsiteX125" fmla="*/ 7725 w 10000"/>
                <a:gd name="connsiteY125" fmla="*/ 9508 h 10000"/>
                <a:gd name="connsiteX126" fmla="*/ 7699 w 10000"/>
                <a:gd name="connsiteY126" fmla="*/ 9407 h 10000"/>
                <a:gd name="connsiteX127" fmla="*/ 7699 w 10000"/>
                <a:gd name="connsiteY127" fmla="*/ 9407 h 10000"/>
                <a:gd name="connsiteX128" fmla="*/ 7699 w 10000"/>
                <a:gd name="connsiteY128" fmla="*/ 9381 h 10000"/>
                <a:gd name="connsiteX129" fmla="*/ 7699 w 10000"/>
                <a:gd name="connsiteY129" fmla="*/ 9381 h 10000"/>
                <a:gd name="connsiteX130" fmla="*/ 7577 w 10000"/>
                <a:gd name="connsiteY130" fmla="*/ 8649 h 10000"/>
                <a:gd name="connsiteX131" fmla="*/ 7463 w 10000"/>
                <a:gd name="connsiteY131" fmla="*/ 7967 h 10000"/>
                <a:gd name="connsiteX132" fmla="*/ 7393 w 10000"/>
                <a:gd name="connsiteY132" fmla="*/ 7361 h 10000"/>
                <a:gd name="connsiteX133" fmla="*/ 7332 w 10000"/>
                <a:gd name="connsiteY133" fmla="*/ 6806 h 10000"/>
                <a:gd name="connsiteX134" fmla="*/ 7288 w 10000"/>
                <a:gd name="connsiteY134" fmla="*/ 6313 h 10000"/>
                <a:gd name="connsiteX135" fmla="*/ 7262 w 10000"/>
                <a:gd name="connsiteY135" fmla="*/ 5871 h 10000"/>
                <a:gd name="connsiteX136" fmla="*/ 7253 w 10000"/>
                <a:gd name="connsiteY136" fmla="*/ 5480 h 10000"/>
                <a:gd name="connsiteX137" fmla="*/ 7279 w 10000"/>
                <a:gd name="connsiteY137" fmla="*/ 5139 h 10000"/>
                <a:gd name="connsiteX138" fmla="*/ 7297 w 10000"/>
                <a:gd name="connsiteY138" fmla="*/ 4836 h 10000"/>
                <a:gd name="connsiteX139" fmla="*/ 7340 w 10000"/>
                <a:gd name="connsiteY139" fmla="*/ 4583 h 10000"/>
                <a:gd name="connsiteX140" fmla="*/ 7402 w 10000"/>
                <a:gd name="connsiteY140" fmla="*/ 4394 h 10000"/>
                <a:gd name="connsiteX141" fmla="*/ 7437 w 10000"/>
                <a:gd name="connsiteY141" fmla="*/ 4293 h 10000"/>
                <a:gd name="connsiteX142" fmla="*/ 7463 w 10000"/>
                <a:gd name="connsiteY142" fmla="*/ 4217 h 10000"/>
                <a:gd name="connsiteX143" fmla="*/ 7507 w 10000"/>
                <a:gd name="connsiteY143" fmla="*/ 4154 h 10000"/>
                <a:gd name="connsiteX144" fmla="*/ 7550 w 10000"/>
                <a:gd name="connsiteY144" fmla="*/ 4104 h 10000"/>
                <a:gd name="connsiteX145" fmla="*/ 7594 w 10000"/>
                <a:gd name="connsiteY145" fmla="*/ 4053 h 10000"/>
                <a:gd name="connsiteX146" fmla="*/ 7647 w 10000"/>
                <a:gd name="connsiteY146" fmla="*/ 4003 h 10000"/>
                <a:gd name="connsiteX147" fmla="*/ 7699 w 10000"/>
                <a:gd name="connsiteY147" fmla="*/ 3990 h 10000"/>
                <a:gd name="connsiteX148" fmla="*/ 7752 w 10000"/>
                <a:gd name="connsiteY148" fmla="*/ 3965 h 10000"/>
                <a:gd name="connsiteX149" fmla="*/ 7857 w 10000"/>
                <a:gd name="connsiteY149" fmla="*/ 3939 h 10000"/>
                <a:gd name="connsiteX150" fmla="*/ 7857 w 10000"/>
                <a:gd name="connsiteY150" fmla="*/ 3939 h 10000"/>
                <a:gd name="connsiteX151" fmla="*/ 7857 w 10000"/>
                <a:gd name="connsiteY151" fmla="*/ 3939 h 10000"/>
                <a:gd name="connsiteX152" fmla="*/ 7857 w 10000"/>
                <a:gd name="connsiteY152" fmla="*/ 3939 h 10000"/>
                <a:gd name="connsiteX153" fmla="*/ 7857 w 10000"/>
                <a:gd name="connsiteY153" fmla="*/ 3939 h 10000"/>
                <a:gd name="connsiteX154" fmla="*/ 7857 w 10000"/>
                <a:gd name="connsiteY154" fmla="*/ 3939 h 10000"/>
                <a:gd name="connsiteX155" fmla="*/ 7857 w 10000"/>
                <a:gd name="connsiteY155" fmla="*/ 3939 h 10000"/>
                <a:gd name="connsiteX156" fmla="*/ 7857 w 10000"/>
                <a:gd name="connsiteY156" fmla="*/ 3939 h 10000"/>
                <a:gd name="connsiteX157" fmla="*/ 7927 w 10000"/>
                <a:gd name="connsiteY157" fmla="*/ 3939 h 10000"/>
                <a:gd name="connsiteX158" fmla="*/ 7997 w 10000"/>
                <a:gd name="connsiteY158" fmla="*/ 3965 h 10000"/>
                <a:gd name="connsiteX159" fmla="*/ 8136 w 10000"/>
                <a:gd name="connsiteY159" fmla="*/ 4028 h 10000"/>
                <a:gd name="connsiteX160" fmla="*/ 8294 w 10000"/>
                <a:gd name="connsiteY160" fmla="*/ 4116 h 10000"/>
                <a:gd name="connsiteX161" fmla="*/ 8443 w 10000"/>
                <a:gd name="connsiteY161" fmla="*/ 4242 h 10000"/>
                <a:gd name="connsiteX162" fmla="*/ 8443 w 10000"/>
                <a:gd name="connsiteY162" fmla="*/ 4242 h 10000"/>
                <a:gd name="connsiteX163" fmla="*/ 8451 w 10000"/>
                <a:gd name="connsiteY163" fmla="*/ 4242 h 10000"/>
                <a:gd name="connsiteX164" fmla="*/ 8451 w 10000"/>
                <a:gd name="connsiteY164" fmla="*/ 4242 h 10000"/>
                <a:gd name="connsiteX165" fmla="*/ 8836 w 10000"/>
                <a:gd name="connsiteY165" fmla="*/ 4545 h 10000"/>
                <a:gd name="connsiteX166" fmla="*/ 8976 w 10000"/>
                <a:gd name="connsiteY166" fmla="*/ 4646 h 10000"/>
                <a:gd name="connsiteX167" fmla="*/ 9099 w 10000"/>
                <a:gd name="connsiteY167" fmla="*/ 4722 h 10000"/>
                <a:gd name="connsiteX168" fmla="*/ 9204 w 10000"/>
                <a:gd name="connsiteY168" fmla="*/ 4785 h 10000"/>
                <a:gd name="connsiteX169" fmla="*/ 9300 w 10000"/>
                <a:gd name="connsiteY169" fmla="*/ 4823 h 10000"/>
                <a:gd name="connsiteX170" fmla="*/ 9388 w 10000"/>
                <a:gd name="connsiteY170" fmla="*/ 4848 h 10000"/>
                <a:gd name="connsiteX171" fmla="*/ 9466 w 10000"/>
                <a:gd name="connsiteY171" fmla="*/ 4848 h 10000"/>
                <a:gd name="connsiteX172" fmla="*/ 9466 w 10000"/>
                <a:gd name="connsiteY172" fmla="*/ 4848 h 10000"/>
                <a:gd name="connsiteX173" fmla="*/ 9484 w 10000"/>
                <a:gd name="connsiteY173" fmla="*/ 4848 h 10000"/>
                <a:gd name="connsiteX174" fmla="*/ 9484 w 10000"/>
                <a:gd name="connsiteY174" fmla="*/ 4848 h 10000"/>
                <a:gd name="connsiteX175" fmla="*/ 9484 w 10000"/>
                <a:gd name="connsiteY175" fmla="*/ 4848 h 10000"/>
                <a:gd name="connsiteX176" fmla="*/ 9484 w 10000"/>
                <a:gd name="connsiteY176" fmla="*/ 4848 h 10000"/>
                <a:gd name="connsiteX177" fmla="*/ 9580 w 10000"/>
                <a:gd name="connsiteY177" fmla="*/ 4836 h 10000"/>
                <a:gd name="connsiteX178" fmla="*/ 9668 w 10000"/>
                <a:gd name="connsiteY178" fmla="*/ 4798 h 10000"/>
                <a:gd name="connsiteX179" fmla="*/ 9738 w 10000"/>
                <a:gd name="connsiteY179" fmla="*/ 4747 h 10000"/>
                <a:gd name="connsiteX180" fmla="*/ 9799 w 10000"/>
                <a:gd name="connsiteY180" fmla="*/ 4659 h 10000"/>
                <a:gd name="connsiteX181" fmla="*/ 9799 w 10000"/>
                <a:gd name="connsiteY181" fmla="*/ 4659 h 10000"/>
                <a:gd name="connsiteX182" fmla="*/ 9799 w 10000"/>
                <a:gd name="connsiteY182" fmla="*/ 4659 h 10000"/>
                <a:gd name="connsiteX183" fmla="*/ 9799 w 10000"/>
                <a:gd name="connsiteY183" fmla="*/ 4659 h 10000"/>
                <a:gd name="connsiteX184" fmla="*/ 9799 w 10000"/>
                <a:gd name="connsiteY184" fmla="*/ 4659 h 10000"/>
                <a:gd name="connsiteX185" fmla="*/ 9799 w 10000"/>
                <a:gd name="connsiteY185" fmla="*/ 4659 h 10000"/>
                <a:gd name="connsiteX186" fmla="*/ 9816 w 10000"/>
                <a:gd name="connsiteY186" fmla="*/ 4659 h 10000"/>
                <a:gd name="connsiteX187" fmla="*/ 9816 w 10000"/>
                <a:gd name="connsiteY187" fmla="*/ 4659 h 10000"/>
                <a:gd name="connsiteX188" fmla="*/ 9816 w 10000"/>
                <a:gd name="connsiteY188" fmla="*/ 4659 h 10000"/>
                <a:gd name="connsiteX189" fmla="*/ 9816 w 10000"/>
                <a:gd name="connsiteY189" fmla="*/ 4659 h 10000"/>
                <a:gd name="connsiteX190" fmla="*/ 9816 w 10000"/>
                <a:gd name="connsiteY190" fmla="*/ 4646 h 10000"/>
                <a:gd name="connsiteX191" fmla="*/ 9816 w 10000"/>
                <a:gd name="connsiteY191" fmla="*/ 4646 h 10000"/>
                <a:gd name="connsiteX192" fmla="*/ 9816 w 10000"/>
                <a:gd name="connsiteY192" fmla="*/ 4646 h 10000"/>
                <a:gd name="connsiteX193" fmla="*/ 9816 w 10000"/>
                <a:gd name="connsiteY193" fmla="*/ 4646 h 10000"/>
                <a:gd name="connsiteX194" fmla="*/ 9816 w 10000"/>
                <a:gd name="connsiteY194" fmla="*/ 4646 h 10000"/>
                <a:gd name="connsiteX195" fmla="*/ 9816 w 10000"/>
                <a:gd name="connsiteY195" fmla="*/ 4646 h 10000"/>
                <a:gd name="connsiteX196" fmla="*/ 9816 w 10000"/>
                <a:gd name="connsiteY196" fmla="*/ 4646 h 10000"/>
                <a:gd name="connsiteX197" fmla="*/ 9816 w 10000"/>
                <a:gd name="connsiteY197" fmla="*/ 4646 h 10000"/>
                <a:gd name="connsiteX198" fmla="*/ 9816 w 10000"/>
                <a:gd name="connsiteY198" fmla="*/ 4646 h 10000"/>
                <a:gd name="connsiteX199" fmla="*/ 9816 w 10000"/>
                <a:gd name="connsiteY199" fmla="*/ 4646 h 10000"/>
                <a:gd name="connsiteX200" fmla="*/ 9843 w 10000"/>
                <a:gd name="connsiteY200" fmla="*/ 4583 h 10000"/>
                <a:gd name="connsiteX201" fmla="*/ 9886 w 10000"/>
                <a:gd name="connsiteY201" fmla="*/ 4495 h 10000"/>
                <a:gd name="connsiteX202" fmla="*/ 9921 w 10000"/>
                <a:gd name="connsiteY202" fmla="*/ 4369 h 10000"/>
                <a:gd name="connsiteX203" fmla="*/ 9948 w 10000"/>
                <a:gd name="connsiteY203" fmla="*/ 4217 h 10000"/>
                <a:gd name="connsiteX204" fmla="*/ 9983 w 10000"/>
                <a:gd name="connsiteY204" fmla="*/ 4040 h 10000"/>
                <a:gd name="connsiteX205" fmla="*/ 10000 w 10000"/>
                <a:gd name="connsiteY205" fmla="*/ 3851 h 10000"/>
                <a:gd name="connsiteX206" fmla="*/ 10000 w 10000"/>
                <a:gd name="connsiteY206" fmla="*/ 3649 h 10000"/>
                <a:gd name="connsiteX207" fmla="*/ 10000 w 10000"/>
                <a:gd name="connsiteY207" fmla="*/ 3460 h 10000"/>
                <a:gd name="connsiteX208" fmla="*/ 9983 w 10000"/>
                <a:gd name="connsiteY208" fmla="*/ 3258 h 10000"/>
                <a:gd name="connsiteX209" fmla="*/ 9939 w 10000"/>
                <a:gd name="connsiteY209" fmla="*/ 3068 h 10000"/>
                <a:gd name="connsiteX210" fmla="*/ 9886 w 10000"/>
                <a:gd name="connsiteY210" fmla="*/ 2904 h 10000"/>
                <a:gd name="connsiteX211" fmla="*/ 9843 w 10000"/>
                <a:gd name="connsiteY211" fmla="*/ 2816 h 10000"/>
                <a:gd name="connsiteX212" fmla="*/ 9799 w 10000"/>
                <a:gd name="connsiteY212" fmla="*/ 2753 h 10000"/>
                <a:gd name="connsiteX213" fmla="*/ 9755 w 10000"/>
                <a:gd name="connsiteY213" fmla="*/ 2677 h 10000"/>
                <a:gd name="connsiteX214" fmla="*/ 9694 w 10000"/>
                <a:gd name="connsiteY214" fmla="*/ 2614 h 10000"/>
                <a:gd name="connsiteX215" fmla="*/ 9633 w 10000"/>
                <a:gd name="connsiteY215" fmla="*/ 2551 h 10000"/>
                <a:gd name="connsiteX216" fmla="*/ 9571 w 10000"/>
                <a:gd name="connsiteY216" fmla="*/ 2500 h 10000"/>
                <a:gd name="connsiteX217" fmla="*/ 9484 w 10000"/>
                <a:gd name="connsiteY217" fmla="*/ 2475 h 10000"/>
                <a:gd name="connsiteX218" fmla="*/ 9396 w 10000"/>
                <a:gd name="connsiteY218" fmla="*/ 2449 h 10000"/>
                <a:gd name="connsiteX219" fmla="*/ 9300 w 10000"/>
                <a:gd name="connsiteY219" fmla="*/ 2424 h 10000"/>
                <a:gd name="connsiteX220" fmla="*/ 9195 w 10000"/>
                <a:gd name="connsiteY220" fmla="*/ 2424 h 10000"/>
                <a:gd name="connsiteX221" fmla="*/ 9195 w 10000"/>
                <a:gd name="connsiteY221" fmla="*/ 2424 h 10000"/>
                <a:gd name="connsiteX222" fmla="*/ 9195 w 10000"/>
                <a:gd name="connsiteY222" fmla="*/ 2424 h 10000"/>
                <a:gd name="connsiteX223" fmla="*/ 9195 w 10000"/>
                <a:gd name="connsiteY223" fmla="*/ 2424 h 10000"/>
                <a:gd name="connsiteX224" fmla="*/ 9195 w 10000"/>
                <a:gd name="connsiteY224" fmla="*/ 2424 h 10000"/>
                <a:gd name="connsiteX225" fmla="*/ 9195 w 10000"/>
                <a:gd name="connsiteY225" fmla="*/ 2424 h 10000"/>
                <a:gd name="connsiteX226" fmla="*/ 9081 w 10000"/>
                <a:gd name="connsiteY226" fmla="*/ 2424 h 10000"/>
                <a:gd name="connsiteX227" fmla="*/ 8941 w 10000"/>
                <a:gd name="connsiteY227" fmla="*/ 2462 h 10000"/>
                <a:gd name="connsiteX228" fmla="*/ 8801 w 10000"/>
                <a:gd name="connsiteY228" fmla="*/ 2487 h 10000"/>
                <a:gd name="connsiteX229" fmla="*/ 8644 w 10000"/>
                <a:gd name="connsiteY229" fmla="*/ 2551 h 10000"/>
                <a:gd name="connsiteX230" fmla="*/ 8644 w 10000"/>
                <a:gd name="connsiteY230" fmla="*/ 2551 h 10000"/>
                <a:gd name="connsiteX231" fmla="*/ 8635 w 10000"/>
                <a:gd name="connsiteY231" fmla="*/ 2551 h 10000"/>
                <a:gd name="connsiteX232" fmla="*/ 8635 w 10000"/>
                <a:gd name="connsiteY232" fmla="*/ 2551 h 10000"/>
                <a:gd name="connsiteX233" fmla="*/ 8626 w 10000"/>
                <a:gd name="connsiteY233" fmla="*/ 2551 h 10000"/>
                <a:gd name="connsiteX234" fmla="*/ 8626 w 10000"/>
                <a:gd name="connsiteY234" fmla="*/ 2551 h 10000"/>
                <a:gd name="connsiteX235" fmla="*/ 8443 w 10000"/>
                <a:gd name="connsiteY235" fmla="*/ 2614 h 10000"/>
                <a:gd name="connsiteX236" fmla="*/ 8276 w 10000"/>
                <a:gd name="connsiteY236" fmla="*/ 2664 h 10000"/>
                <a:gd name="connsiteX237" fmla="*/ 8110 w 10000"/>
                <a:gd name="connsiteY237" fmla="*/ 2689 h 10000"/>
                <a:gd name="connsiteX238" fmla="*/ 7979 w 10000"/>
                <a:gd name="connsiteY238" fmla="*/ 2689 h 10000"/>
                <a:gd name="connsiteX239" fmla="*/ 7979 w 10000"/>
                <a:gd name="connsiteY239" fmla="*/ 2689 h 10000"/>
                <a:gd name="connsiteX240" fmla="*/ 7979 w 10000"/>
                <a:gd name="connsiteY240" fmla="*/ 2689 h 10000"/>
                <a:gd name="connsiteX241" fmla="*/ 7979 w 10000"/>
                <a:gd name="connsiteY241" fmla="*/ 2689 h 10000"/>
                <a:gd name="connsiteX242" fmla="*/ 7979 w 10000"/>
                <a:gd name="connsiteY242" fmla="*/ 2689 h 10000"/>
                <a:gd name="connsiteX243" fmla="*/ 7979 w 10000"/>
                <a:gd name="connsiteY243" fmla="*/ 2689 h 10000"/>
                <a:gd name="connsiteX244" fmla="*/ 7979 w 10000"/>
                <a:gd name="connsiteY244" fmla="*/ 2689 h 10000"/>
                <a:gd name="connsiteX245" fmla="*/ 7979 w 10000"/>
                <a:gd name="connsiteY245" fmla="*/ 2689 h 10000"/>
                <a:gd name="connsiteX246" fmla="*/ 7848 w 10000"/>
                <a:gd name="connsiteY246" fmla="*/ 2689 h 10000"/>
                <a:gd name="connsiteX247" fmla="*/ 7743 w 10000"/>
                <a:gd name="connsiteY247" fmla="*/ 2677 h 10000"/>
                <a:gd name="connsiteX248" fmla="*/ 7638 w 10000"/>
                <a:gd name="connsiteY248" fmla="*/ 2626 h 10000"/>
                <a:gd name="connsiteX249" fmla="*/ 7542 w 10000"/>
                <a:gd name="connsiteY249" fmla="*/ 2601 h 10000"/>
                <a:gd name="connsiteX250" fmla="*/ 7454 w 10000"/>
                <a:gd name="connsiteY250" fmla="*/ 2538 h 10000"/>
                <a:gd name="connsiteX251" fmla="*/ 7375 w 10000"/>
                <a:gd name="connsiteY251" fmla="*/ 2475 h 10000"/>
                <a:gd name="connsiteX252" fmla="*/ 7297 w 10000"/>
                <a:gd name="connsiteY252" fmla="*/ 2399 h 10000"/>
                <a:gd name="connsiteX253" fmla="*/ 7235 w 10000"/>
                <a:gd name="connsiteY253" fmla="*/ 2323 h 10000"/>
                <a:gd name="connsiteX254" fmla="*/ 7174 w 10000"/>
                <a:gd name="connsiteY254" fmla="*/ 2235 h 10000"/>
                <a:gd name="connsiteX255" fmla="*/ 7113 w 10000"/>
                <a:gd name="connsiteY255" fmla="*/ 2134 h 10000"/>
                <a:gd name="connsiteX256" fmla="*/ 7008 w 10000"/>
                <a:gd name="connsiteY256" fmla="*/ 1944 h 10000"/>
                <a:gd name="connsiteX257" fmla="*/ 6929 w 10000"/>
                <a:gd name="connsiteY257" fmla="*/ 1730 h 10000"/>
                <a:gd name="connsiteX258" fmla="*/ 6850 w 10000"/>
                <a:gd name="connsiteY258" fmla="*/ 1515 h 10000"/>
                <a:gd name="connsiteX259" fmla="*/ 6850 w 10000"/>
                <a:gd name="connsiteY259" fmla="*/ 1515 h 10000"/>
                <a:gd name="connsiteX260" fmla="*/ 6842 w 10000"/>
                <a:gd name="connsiteY260" fmla="*/ 1490 h 10000"/>
                <a:gd name="connsiteX261" fmla="*/ 6842 w 10000"/>
                <a:gd name="connsiteY261" fmla="*/ 1490 h 10000"/>
                <a:gd name="connsiteX262" fmla="*/ 6842 w 10000"/>
                <a:gd name="connsiteY262" fmla="*/ 1477 h 10000"/>
                <a:gd name="connsiteX263" fmla="*/ 6842 w 10000"/>
                <a:gd name="connsiteY263" fmla="*/ 1477 h 10000"/>
                <a:gd name="connsiteX264" fmla="*/ 6842 w 10000"/>
                <a:gd name="connsiteY264" fmla="*/ 1477 h 10000"/>
                <a:gd name="connsiteX265" fmla="*/ 6798 w 10000"/>
                <a:gd name="connsiteY265" fmla="*/ 1338 h 10000"/>
                <a:gd name="connsiteX266" fmla="*/ 6780 w 10000"/>
                <a:gd name="connsiteY266" fmla="*/ 1162 h 10000"/>
                <a:gd name="connsiteX267" fmla="*/ 6754 w 10000"/>
                <a:gd name="connsiteY267" fmla="*/ 947 h 10000"/>
                <a:gd name="connsiteX268" fmla="*/ 6754 w 10000"/>
                <a:gd name="connsiteY268" fmla="*/ 720 h 10000"/>
                <a:gd name="connsiteX269" fmla="*/ 6754 w 10000"/>
                <a:gd name="connsiteY269" fmla="*/ 720 h 10000"/>
                <a:gd name="connsiteX270" fmla="*/ 6763 w 10000"/>
                <a:gd name="connsiteY270" fmla="*/ 366 h 10000"/>
                <a:gd name="connsiteX271" fmla="*/ 6789 w 10000"/>
                <a:gd name="connsiteY271"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103 w 10000"/>
                <a:gd name="connsiteY91" fmla="*/ 7803 h 10000"/>
                <a:gd name="connsiteX92" fmla="*/ 4068 w 10000"/>
                <a:gd name="connsiteY92" fmla="*/ 8005 h 10000"/>
                <a:gd name="connsiteX93" fmla="*/ 4051 w 10000"/>
                <a:gd name="connsiteY93" fmla="*/ 8207 h 10000"/>
                <a:gd name="connsiteX94" fmla="*/ 4024 w 10000"/>
                <a:gd name="connsiteY94" fmla="*/ 8422 h 10000"/>
                <a:gd name="connsiteX95" fmla="*/ 4016 w 10000"/>
                <a:gd name="connsiteY95" fmla="*/ 8611 h 10000"/>
                <a:gd name="connsiteX96" fmla="*/ 4016 w 10000"/>
                <a:gd name="connsiteY96" fmla="*/ 8813 h 10000"/>
                <a:gd name="connsiteX97" fmla="*/ 4024 w 10000"/>
                <a:gd name="connsiteY97" fmla="*/ 9003 h 10000"/>
                <a:gd name="connsiteX98" fmla="*/ 4051 w 10000"/>
                <a:gd name="connsiteY98" fmla="*/ 9179 h 10000"/>
                <a:gd name="connsiteX99" fmla="*/ 4086 w 10000"/>
                <a:gd name="connsiteY99" fmla="*/ 9356 h 10000"/>
                <a:gd name="connsiteX100" fmla="*/ 4121 w 10000"/>
                <a:gd name="connsiteY100" fmla="*/ 9508 h 10000"/>
                <a:gd name="connsiteX101" fmla="*/ 4191 w 10000"/>
                <a:gd name="connsiteY101" fmla="*/ 9646 h 10000"/>
                <a:gd name="connsiteX102" fmla="*/ 4269 w 10000"/>
                <a:gd name="connsiteY102" fmla="*/ 9760 h 10000"/>
                <a:gd name="connsiteX103" fmla="*/ 4366 w 10000"/>
                <a:gd name="connsiteY103" fmla="*/ 9861 h 10000"/>
                <a:gd name="connsiteX104" fmla="*/ 4471 w 10000"/>
                <a:gd name="connsiteY104" fmla="*/ 9937 h 10000"/>
                <a:gd name="connsiteX105" fmla="*/ 4611 w 10000"/>
                <a:gd name="connsiteY105" fmla="*/ 9975 h 10000"/>
                <a:gd name="connsiteX106" fmla="*/ 4759 w 10000"/>
                <a:gd name="connsiteY106" fmla="*/ 10000 h 10000"/>
                <a:gd name="connsiteX107" fmla="*/ 4759 w 10000"/>
                <a:gd name="connsiteY107" fmla="*/ 10000 h 10000"/>
                <a:gd name="connsiteX108" fmla="*/ 4759 w 10000"/>
                <a:gd name="connsiteY108" fmla="*/ 10000 h 10000"/>
                <a:gd name="connsiteX109" fmla="*/ 4759 w 10000"/>
                <a:gd name="connsiteY109" fmla="*/ 10000 h 10000"/>
                <a:gd name="connsiteX110" fmla="*/ 4759 w 10000"/>
                <a:gd name="connsiteY110" fmla="*/ 10000 h 10000"/>
                <a:gd name="connsiteX111" fmla="*/ 4821 w 10000"/>
                <a:gd name="connsiteY111" fmla="*/ 10000 h 10000"/>
                <a:gd name="connsiteX112" fmla="*/ 4821 w 10000"/>
                <a:gd name="connsiteY112" fmla="*/ 10000 h 10000"/>
                <a:gd name="connsiteX113" fmla="*/ 5136 w 10000"/>
                <a:gd name="connsiteY113" fmla="*/ 9962 h 10000"/>
                <a:gd name="connsiteX114" fmla="*/ 5468 w 10000"/>
                <a:gd name="connsiteY114" fmla="*/ 9924 h 10000"/>
                <a:gd name="connsiteX115" fmla="*/ 6203 w 10000"/>
                <a:gd name="connsiteY115" fmla="*/ 9798 h 10000"/>
                <a:gd name="connsiteX116" fmla="*/ 6982 w 10000"/>
                <a:gd name="connsiteY116" fmla="*/ 9672 h 10000"/>
                <a:gd name="connsiteX117" fmla="*/ 7358 w 10000"/>
                <a:gd name="connsiteY117" fmla="*/ 9621 h 10000"/>
                <a:gd name="connsiteX118" fmla="*/ 7734 w 10000"/>
                <a:gd name="connsiteY118" fmla="*/ 9583 h 10000"/>
                <a:gd name="connsiteX119" fmla="*/ 7734 w 10000"/>
                <a:gd name="connsiteY119" fmla="*/ 9583 h 10000"/>
                <a:gd name="connsiteX120" fmla="*/ 7725 w 10000"/>
                <a:gd name="connsiteY120" fmla="*/ 9508 h 10000"/>
                <a:gd name="connsiteX121" fmla="*/ 7725 w 10000"/>
                <a:gd name="connsiteY121" fmla="*/ 9508 h 10000"/>
                <a:gd name="connsiteX122" fmla="*/ 7725 w 10000"/>
                <a:gd name="connsiteY122" fmla="*/ 9508 h 10000"/>
                <a:gd name="connsiteX123" fmla="*/ 7725 w 10000"/>
                <a:gd name="connsiteY123" fmla="*/ 9508 h 10000"/>
                <a:gd name="connsiteX124" fmla="*/ 7725 w 10000"/>
                <a:gd name="connsiteY124" fmla="*/ 9508 h 10000"/>
                <a:gd name="connsiteX125" fmla="*/ 7699 w 10000"/>
                <a:gd name="connsiteY125" fmla="*/ 9407 h 10000"/>
                <a:gd name="connsiteX126" fmla="*/ 7699 w 10000"/>
                <a:gd name="connsiteY126" fmla="*/ 9407 h 10000"/>
                <a:gd name="connsiteX127" fmla="*/ 7699 w 10000"/>
                <a:gd name="connsiteY127" fmla="*/ 9381 h 10000"/>
                <a:gd name="connsiteX128" fmla="*/ 7699 w 10000"/>
                <a:gd name="connsiteY128" fmla="*/ 9381 h 10000"/>
                <a:gd name="connsiteX129" fmla="*/ 7577 w 10000"/>
                <a:gd name="connsiteY129" fmla="*/ 8649 h 10000"/>
                <a:gd name="connsiteX130" fmla="*/ 7463 w 10000"/>
                <a:gd name="connsiteY130" fmla="*/ 7967 h 10000"/>
                <a:gd name="connsiteX131" fmla="*/ 7393 w 10000"/>
                <a:gd name="connsiteY131" fmla="*/ 7361 h 10000"/>
                <a:gd name="connsiteX132" fmla="*/ 7332 w 10000"/>
                <a:gd name="connsiteY132" fmla="*/ 6806 h 10000"/>
                <a:gd name="connsiteX133" fmla="*/ 7288 w 10000"/>
                <a:gd name="connsiteY133" fmla="*/ 6313 h 10000"/>
                <a:gd name="connsiteX134" fmla="*/ 7262 w 10000"/>
                <a:gd name="connsiteY134" fmla="*/ 5871 h 10000"/>
                <a:gd name="connsiteX135" fmla="*/ 7253 w 10000"/>
                <a:gd name="connsiteY135" fmla="*/ 5480 h 10000"/>
                <a:gd name="connsiteX136" fmla="*/ 7279 w 10000"/>
                <a:gd name="connsiteY136" fmla="*/ 5139 h 10000"/>
                <a:gd name="connsiteX137" fmla="*/ 7297 w 10000"/>
                <a:gd name="connsiteY137" fmla="*/ 4836 h 10000"/>
                <a:gd name="connsiteX138" fmla="*/ 7340 w 10000"/>
                <a:gd name="connsiteY138" fmla="*/ 4583 h 10000"/>
                <a:gd name="connsiteX139" fmla="*/ 7402 w 10000"/>
                <a:gd name="connsiteY139" fmla="*/ 4394 h 10000"/>
                <a:gd name="connsiteX140" fmla="*/ 7437 w 10000"/>
                <a:gd name="connsiteY140" fmla="*/ 4293 h 10000"/>
                <a:gd name="connsiteX141" fmla="*/ 7463 w 10000"/>
                <a:gd name="connsiteY141" fmla="*/ 4217 h 10000"/>
                <a:gd name="connsiteX142" fmla="*/ 7507 w 10000"/>
                <a:gd name="connsiteY142" fmla="*/ 4154 h 10000"/>
                <a:gd name="connsiteX143" fmla="*/ 7550 w 10000"/>
                <a:gd name="connsiteY143" fmla="*/ 4104 h 10000"/>
                <a:gd name="connsiteX144" fmla="*/ 7594 w 10000"/>
                <a:gd name="connsiteY144" fmla="*/ 4053 h 10000"/>
                <a:gd name="connsiteX145" fmla="*/ 7647 w 10000"/>
                <a:gd name="connsiteY145" fmla="*/ 4003 h 10000"/>
                <a:gd name="connsiteX146" fmla="*/ 7699 w 10000"/>
                <a:gd name="connsiteY146" fmla="*/ 3990 h 10000"/>
                <a:gd name="connsiteX147" fmla="*/ 7752 w 10000"/>
                <a:gd name="connsiteY147" fmla="*/ 3965 h 10000"/>
                <a:gd name="connsiteX148" fmla="*/ 7857 w 10000"/>
                <a:gd name="connsiteY148" fmla="*/ 3939 h 10000"/>
                <a:gd name="connsiteX149" fmla="*/ 7857 w 10000"/>
                <a:gd name="connsiteY149" fmla="*/ 3939 h 10000"/>
                <a:gd name="connsiteX150" fmla="*/ 7857 w 10000"/>
                <a:gd name="connsiteY150" fmla="*/ 3939 h 10000"/>
                <a:gd name="connsiteX151" fmla="*/ 7857 w 10000"/>
                <a:gd name="connsiteY151" fmla="*/ 3939 h 10000"/>
                <a:gd name="connsiteX152" fmla="*/ 7857 w 10000"/>
                <a:gd name="connsiteY152" fmla="*/ 3939 h 10000"/>
                <a:gd name="connsiteX153" fmla="*/ 7857 w 10000"/>
                <a:gd name="connsiteY153" fmla="*/ 3939 h 10000"/>
                <a:gd name="connsiteX154" fmla="*/ 7857 w 10000"/>
                <a:gd name="connsiteY154" fmla="*/ 3939 h 10000"/>
                <a:gd name="connsiteX155" fmla="*/ 7857 w 10000"/>
                <a:gd name="connsiteY155" fmla="*/ 3939 h 10000"/>
                <a:gd name="connsiteX156" fmla="*/ 7927 w 10000"/>
                <a:gd name="connsiteY156" fmla="*/ 3939 h 10000"/>
                <a:gd name="connsiteX157" fmla="*/ 7997 w 10000"/>
                <a:gd name="connsiteY157" fmla="*/ 3965 h 10000"/>
                <a:gd name="connsiteX158" fmla="*/ 8136 w 10000"/>
                <a:gd name="connsiteY158" fmla="*/ 4028 h 10000"/>
                <a:gd name="connsiteX159" fmla="*/ 8294 w 10000"/>
                <a:gd name="connsiteY159" fmla="*/ 4116 h 10000"/>
                <a:gd name="connsiteX160" fmla="*/ 8443 w 10000"/>
                <a:gd name="connsiteY160" fmla="*/ 4242 h 10000"/>
                <a:gd name="connsiteX161" fmla="*/ 8443 w 10000"/>
                <a:gd name="connsiteY161" fmla="*/ 4242 h 10000"/>
                <a:gd name="connsiteX162" fmla="*/ 8451 w 10000"/>
                <a:gd name="connsiteY162" fmla="*/ 4242 h 10000"/>
                <a:gd name="connsiteX163" fmla="*/ 8451 w 10000"/>
                <a:gd name="connsiteY163" fmla="*/ 4242 h 10000"/>
                <a:gd name="connsiteX164" fmla="*/ 8836 w 10000"/>
                <a:gd name="connsiteY164" fmla="*/ 4545 h 10000"/>
                <a:gd name="connsiteX165" fmla="*/ 8976 w 10000"/>
                <a:gd name="connsiteY165" fmla="*/ 4646 h 10000"/>
                <a:gd name="connsiteX166" fmla="*/ 9099 w 10000"/>
                <a:gd name="connsiteY166" fmla="*/ 4722 h 10000"/>
                <a:gd name="connsiteX167" fmla="*/ 9204 w 10000"/>
                <a:gd name="connsiteY167" fmla="*/ 4785 h 10000"/>
                <a:gd name="connsiteX168" fmla="*/ 9300 w 10000"/>
                <a:gd name="connsiteY168" fmla="*/ 4823 h 10000"/>
                <a:gd name="connsiteX169" fmla="*/ 9388 w 10000"/>
                <a:gd name="connsiteY169" fmla="*/ 4848 h 10000"/>
                <a:gd name="connsiteX170" fmla="*/ 9466 w 10000"/>
                <a:gd name="connsiteY170" fmla="*/ 4848 h 10000"/>
                <a:gd name="connsiteX171" fmla="*/ 9466 w 10000"/>
                <a:gd name="connsiteY171" fmla="*/ 4848 h 10000"/>
                <a:gd name="connsiteX172" fmla="*/ 9484 w 10000"/>
                <a:gd name="connsiteY172" fmla="*/ 4848 h 10000"/>
                <a:gd name="connsiteX173" fmla="*/ 9484 w 10000"/>
                <a:gd name="connsiteY173" fmla="*/ 4848 h 10000"/>
                <a:gd name="connsiteX174" fmla="*/ 9484 w 10000"/>
                <a:gd name="connsiteY174" fmla="*/ 4848 h 10000"/>
                <a:gd name="connsiteX175" fmla="*/ 9484 w 10000"/>
                <a:gd name="connsiteY175" fmla="*/ 4848 h 10000"/>
                <a:gd name="connsiteX176" fmla="*/ 9580 w 10000"/>
                <a:gd name="connsiteY176" fmla="*/ 4836 h 10000"/>
                <a:gd name="connsiteX177" fmla="*/ 9668 w 10000"/>
                <a:gd name="connsiteY177" fmla="*/ 4798 h 10000"/>
                <a:gd name="connsiteX178" fmla="*/ 9738 w 10000"/>
                <a:gd name="connsiteY178" fmla="*/ 4747 h 10000"/>
                <a:gd name="connsiteX179" fmla="*/ 9799 w 10000"/>
                <a:gd name="connsiteY179" fmla="*/ 4659 h 10000"/>
                <a:gd name="connsiteX180" fmla="*/ 9799 w 10000"/>
                <a:gd name="connsiteY180" fmla="*/ 4659 h 10000"/>
                <a:gd name="connsiteX181" fmla="*/ 9799 w 10000"/>
                <a:gd name="connsiteY181" fmla="*/ 4659 h 10000"/>
                <a:gd name="connsiteX182" fmla="*/ 9799 w 10000"/>
                <a:gd name="connsiteY182" fmla="*/ 4659 h 10000"/>
                <a:gd name="connsiteX183" fmla="*/ 9799 w 10000"/>
                <a:gd name="connsiteY183" fmla="*/ 4659 h 10000"/>
                <a:gd name="connsiteX184" fmla="*/ 9799 w 10000"/>
                <a:gd name="connsiteY184" fmla="*/ 4659 h 10000"/>
                <a:gd name="connsiteX185" fmla="*/ 9816 w 10000"/>
                <a:gd name="connsiteY185" fmla="*/ 4659 h 10000"/>
                <a:gd name="connsiteX186" fmla="*/ 9816 w 10000"/>
                <a:gd name="connsiteY186" fmla="*/ 4659 h 10000"/>
                <a:gd name="connsiteX187" fmla="*/ 9816 w 10000"/>
                <a:gd name="connsiteY187" fmla="*/ 4659 h 10000"/>
                <a:gd name="connsiteX188" fmla="*/ 9816 w 10000"/>
                <a:gd name="connsiteY188" fmla="*/ 4659 h 10000"/>
                <a:gd name="connsiteX189" fmla="*/ 9816 w 10000"/>
                <a:gd name="connsiteY189" fmla="*/ 4646 h 10000"/>
                <a:gd name="connsiteX190" fmla="*/ 9816 w 10000"/>
                <a:gd name="connsiteY190" fmla="*/ 4646 h 10000"/>
                <a:gd name="connsiteX191" fmla="*/ 9816 w 10000"/>
                <a:gd name="connsiteY191" fmla="*/ 4646 h 10000"/>
                <a:gd name="connsiteX192" fmla="*/ 9816 w 10000"/>
                <a:gd name="connsiteY192" fmla="*/ 4646 h 10000"/>
                <a:gd name="connsiteX193" fmla="*/ 9816 w 10000"/>
                <a:gd name="connsiteY193" fmla="*/ 4646 h 10000"/>
                <a:gd name="connsiteX194" fmla="*/ 9816 w 10000"/>
                <a:gd name="connsiteY194" fmla="*/ 4646 h 10000"/>
                <a:gd name="connsiteX195" fmla="*/ 9816 w 10000"/>
                <a:gd name="connsiteY195" fmla="*/ 4646 h 10000"/>
                <a:gd name="connsiteX196" fmla="*/ 9816 w 10000"/>
                <a:gd name="connsiteY196" fmla="*/ 4646 h 10000"/>
                <a:gd name="connsiteX197" fmla="*/ 9816 w 10000"/>
                <a:gd name="connsiteY197" fmla="*/ 4646 h 10000"/>
                <a:gd name="connsiteX198" fmla="*/ 9816 w 10000"/>
                <a:gd name="connsiteY198" fmla="*/ 4646 h 10000"/>
                <a:gd name="connsiteX199" fmla="*/ 9843 w 10000"/>
                <a:gd name="connsiteY199" fmla="*/ 4583 h 10000"/>
                <a:gd name="connsiteX200" fmla="*/ 9886 w 10000"/>
                <a:gd name="connsiteY200" fmla="*/ 4495 h 10000"/>
                <a:gd name="connsiteX201" fmla="*/ 9921 w 10000"/>
                <a:gd name="connsiteY201" fmla="*/ 4369 h 10000"/>
                <a:gd name="connsiteX202" fmla="*/ 9948 w 10000"/>
                <a:gd name="connsiteY202" fmla="*/ 4217 h 10000"/>
                <a:gd name="connsiteX203" fmla="*/ 9983 w 10000"/>
                <a:gd name="connsiteY203" fmla="*/ 4040 h 10000"/>
                <a:gd name="connsiteX204" fmla="*/ 10000 w 10000"/>
                <a:gd name="connsiteY204" fmla="*/ 3851 h 10000"/>
                <a:gd name="connsiteX205" fmla="*/ 10000 w 10000"/>
                <a:gd name="connsiteY205" fmla="*/ 3649 h 10000"/>
                <a:gd name="connsiteX206" fmla="*/ 10000 w 10000"/>
                <a:gd name="connsiteY206" fmla="*/ 3460 h 10000"/>
                <a:gd name="connsiteX207" fmla="*/ 9983 w 10000"/>
                <a:gd name="connsiteY207" fmla="*/ 3258 h 10000"/>
                <a:gd name="connsiteX208" fmla="*/ 9939 w 10000"/>
                <a:gd name="connsiteY208" fmla="*/ 3068 h 10000"/>
                <a:gd name="connsiteX209" fmla="*/ 9886 w 10000"/>
                <a:gd name="connsiteY209" fmla="*/ 2904 h 10000"/>
                <a:gd name="connsiteX210" fmla="*/ 9843 w 10000"/>
                <a:gd name="connsiteY210" fmla="*/ 2816 h 10000"/>
                <a:gd name="connsiteX211" fmla="*/ 9799 w 10000"/>
                <a:gd name="connsiteY211" fmla="*/ 2753 h 10000"/>
                <a:gd name="connsiteX212" fmla="*/ 9755 w 10000"/>
                <a:gd name="connsiteY212" fmla="*/ 2677 h 10000"/>
                <a:gd name="connsiteX213" fmla="*/ 9694 w 10000"/>
                <a:gd name="connsiteY213" fmla="*/ 2614 h 10000"/>
                <a:gd name="connsiteX214" fmla="*/ 9633 w 10000"/>
                <a:gd name="connsiteY214" fmla="*/ 2551 h 10000"/>
                <a:gd name="connsiteX215" fmla="*/ 9571 w 10000"/>
                <a:gd name="connsiteY215" fmla="*/ 2500 h 10000"/>
                <a:gd name="connsiteX216" fmla="*/ 9484 w 10000"/>
                <a:gd name="connsiteY216" fmla="*/ 2475 h 10000"/>
                <a:gd name="connsiteX217" fmla="*/ 9396 w 10000"/>
                <a:gd name="connsiteY217" fmla="*/ 2449 h 10000"/>
                <a:gd name="connsiteX218" fmla="*/ 9300 w 10000"/>
                <a:gd name="connsiteY218" fmla="*/ 2424 h 10000"/>
                <a:gd name="connsiteX219" fmla="*/ 9195 w 10000"/>
                <a:gd name="connsiteY219" fmla="*/ 2424 h 10000"/>
                <a:gd name="connsiteX220" fmla="*/ 9195 w 10000"/>
                <a:gd name="connsiteY220" fmla="*/ 2424 h 10000"/>
                <a:gd name="connsiteX221" fmla="*/ 9195 w 10000"/>
                <a:gd name="connsiteY221" fmla="*/ 2424 h 10000"/>
                <a:gd name="connsiteX222" fmla="*/ 9195 w 10000"/>
                <a:gd name="connsiteY222" fmla="*/ 2424 h 10000"/>
                <a:gd name="connsiteX223" fmla="*/ 9195 w 10000"/>
                <a:gd name="connsiteY223" fmla="*/ 2424 h 10000"/>
                <a:gd name="connsiteX224" fmla="*/ 9195 w 10000"/>
                <a:gd name="connsiteY224" fmla="*/ 2424 h 10000"/>
                <a:gd name="connsiteX225" fmla="*/ 9081 w 10000"/>
                <a:gd name="connsiteY225" fmla="*/ 2424 h 10000"/>
                <a:gd name="connsiteX226" fmla="*/ 8941 w 10000"/>
                <a:gd name="connsiteY226" fmla="*/ 2462 h 10000"/>
                <a:gd name="connsiteX227" fmla="*/ 8801 w 10000"/>
                <a:gd name="connsiteY227" fmla="*/ 2487 h 10000"/>
                <a:gd name="connsiteX228" fmla="*/ 8644 w 10000"/>
                <a:gd name="connsiteY228" fmla="*/ 2551 h 10000"/>
                <a:gd name="connsiteX229" fmla="*/ 8644 w 10000"/>
                <a:gd name="connsiteY229" fmla="*/ 2551 h 10000"/>
                <a:gd name="connsiteX230" fmla="*/ 8635 w 10000"/>
                <a:gd name="connsiteY230" fmla="*/ 2551 h 10000"/>
                <a:gd name="connsiteX231" fmla="*/ 8635 w 10000"/>
                <a:gd name="connsiteY231" fmla="*/ 2551 h 10000"/>
                <a:gd name="connsiteX232" fmla="*/ 8626 w 10000"/>
                <a:gd name="connsiteY232" fmla="*/ 2551 h 10000"/>
                <a:gd name="connsiteX233" fmla="*/ 8626 w 10000"/>
                <a:gd name="connsiteY233" fmla="*/ 2551 h 10000"/>
                <a:gd name="connsiteX234" fmla="*/ 8443 w 10000"/>
                <a:gd name="connsiteY234" fmla="*/ 2614 h 10000"/>
                <a:gd name="connsiteX235" fmla="*/ 8276 w 10000"/>
                <a:gd name="connsiteY235" fmla="*/ 2664 h 10000"/>
                <a:gd name="connsiteX236" fmla="*/ 8110 w 10000"/>
                <a:gd name="connsiteY236" fmla="*/ 2689 h 10000"/>
                <a:gd name="connsiteX237" fmla="*/ 7979 w 10000"/>
                <a:gd name="connsiteY237" fmla="*/ 2689 h 10000"/>
                <a:gd name="connsiteX238" fmla="*/ 7979 w 10000"/>
                <a:gd name="connsiteY238" fmla="*/ 2689 h 10000"/>
                <a:gd name="connsiteX239" fmla="*/ 7979 w 10000"/>
                <a:gd name="connsiteY239" fmla="*/ 2689 h 10000"/>
                <a:gd name="connsiteX240" fmla="*/ 7979 w 10000"/>
                <a:gd name="connsiteY240" fmla="*/ 2689 h 10000"/>
                <a:gd name="connsiteX241" fmla="*/ 7979 w 10000"/>
                <a:gd name="connsiteY241" fmla="*/ 2689 h 10000"/>
                <a:gd name="connsiteX242" fmla="*/ 7979 w 10000"/>
                <a:gd name="connsiteY242" fmla="*/ 2689 h 10000"/>
                <a:gd name="connsiteX243" fmla="*/ 7979 w 10000"/>
                <a:gd name="connsiteY243" fmla="*/ 2689 h 10000"/>
                <a:gd name="connsiteX244" fmla="*/ 7979 w 10000"/>
                <a:gd name="connsiteY244" fmla="*/ 2689 h 10000"/>
                <a:gd name="connsiteX245" fmla="*/ 7848 w 10000"/>
                <a:gd name="connsiteY245" fmla="*/ 2689 h 10000"/>
                <a:gd name="connsiteX246" fmla="*/ 7743 w 10000"/>
                <a:gd name="connsiteY246" fmla="*/ 2677 h 10000"/>
                <a:gd name="connsiteX247" fmla="*/ 7638 w 10000"/>
                <a:gd name="connsiteY247" fmla="*/ 2626 h 10000"/>
                <a:gd name="connsiteX248" fmla="*/ 7542 w 10000"/>
                <a:gd name="connsiteY248" fmla="*/ 2601 h 10000"/>
                <a:gd name="connsiteX249" fmla="*/ 7454 w 10000"/>
                <a:gd name="connsiteY249" fmla="*/ 2538 h 10000"/>
                <a:gd name="connsiteX250" fmla="*/ 7375 w 10000"/>
                <a:gd name="connsiteY250" fmla="*/ 2475 h 10000"/>
                <a:gd name="connsiteX251" fmla="*/ 7297 w 10000"/>
                <a:gd name="connsiteY251" fmla="*/ 2399 h 10000"/>
                <a:gd name="connsiteX252" fmla="*/ 7235 w 10000"/>
                <a:gd name="connsiteY252" fmla="*/ 2323 h 10000"/>
                <a:gd name="connsiteX253" fmla="*/ 7174 w 10000"/>
                <a:gd name="connsiteY253" fmla="*/ 2235 h 10000"/>
                <a:gd name="connsiteX254" fmla="*/ 7113 w 10000"/>
                <a:gd name="connsiteY254" fmla="*/ 2134 h 10000"/>
                <a:gd name="connsiteX255" fmla="*/ 7008 w 10000"/>
                <a:gd name="connsiteY255" fmla="*/ 1944 h 10000"/>
                <a:gd name="connsiteX256" fmla="*/ 6929 w 10000"/>
                <a:gd name="connsiteY256" fmla="*/ 1730 h 10000"/>
                <a:gd name="connsiteX257" fmla="*/ 6850 w 10000"/>
                <a:gd name="connsiteY257" fmla="*/ 1515 h 10000"/>
                <a:gd name="connsiteX258" fmla="*/ 6850 w 10000"/>
                <a:gd name="connsiteY258" fmla="*/ 1515 h 10000"/>
                <a:gd name="connsiteX259" fmla="*/ 6842 w 10000"/>
                <a:gd name="connsiteY259" fmla="*/ 1490 h 10000"/>
                <a:gd name="connsiteX260" fmla="*/ 6842 w 10000"/>
                <a:gd name="connsiteY260" fmla="*/ 1490 h 10000"/>
                <a:gd name="connsiteX261" fmla="*/ 6842 w 10000"/>
                <a:gd name="connsiteY261" fmla="*/ 1477 h 10000"/>
                <a:gd name="connsiteX262" fmla="*/ 6842 w 10000"/>
                <a:gd name="connsiteY262" fmla="*/ 1477 h 10000"/>
                <a:gd name="connsiteX263" fmla="*/ 6842 w 10000"/>
                <a:gd name="connsiteY263" fmla="*/ 1477 h 10000"/>
                <a:gd name="connsiteX264" fmla="*/ 6798 w 10000"/>
                <a:gd name="connsiteY264" fmla="*/ 1338 h 10000"/>
                <a:gd name="connsiteX265" fmla="*/ 6780 w 10000"/>
                <a:gd name="connsiteY265" fmla="*/ 1162 h 10000"/>
                <a:gd name="connsiteX266" fmla="*/ 6754 w 10000"/>
                <a:gd name="connsiteY266" fmla="*/ 947 h 10000"/>
                <a:gd name="connsiteX267" fmla="*/ 6754 w 10000"/>
                <a:gd name="connsiteY267" fmla="*/ 720 h 10000"/>
                <a:gd name="connsiteX268" fmla="*/ 6754 w 10000"/>
                <a:gd name="connsiteY268" fmla="*/ 720 h 10000"/>
                <a:gd name="connsiteX269" fmla="*/ 6763 w 10000"/>
                <a:gd name="connsiteY269" fmla="*/ 366 h 10000"/>
                <a:gd name="connsiteX270" fmla="*/ 6789 w 10000"/>
                <a:gd name="connsiteY270"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156 w 10000"/>
                <a:gd name="connsiteY90" fmla="*/ 7576 h 10000"/>
                <a:gd name="connsiteX91" fmla="*/ 4068 w 10000"/>
                <a:gd name="connsiteY91" fmla="*/ 8005 h 10000"/>
                <a:gd name="connsiteX92" fmla="*/ 4051 w 10000"/>
                <a:gd name="connsiteY92" fmla="*/ 8207 h 10000"/>
                <a:gd name="connsiteX93" fmla="*/ 4024 w 10000"/>
                <a:gd name="connsiteY93" fmla="*/ 8422 h 10000"/>
                <a:gd name="connsiteX94" fmla="*/ 4016 w 10000"/>
                <a:gd name="connsiteY94" fmla="*/ 8611 h 10000"/>
                <a:gd name="connsiteX95" fmla="*/ 4016 w 10000"/>
                <a:gd name="connsiteY95" fmla="*/ 8813 h 10000"/>
                <a:gd name="connsiteX96" fmla="*/ 4024 w 10000"/>
                <a:gd name="connsiteY96" fmla="*/ 9003 h 10000"/>
                <a:gd name="connsiteX97" fmla="*/ 4051 w 10000"/>
                <a:gd name="connsiteY97" fmla="*/ 9179 h 10000"/>
                <a:gd name="connsiteX98" fmla="*/ 4086 w 10000"/>
                <a:gd name="connsiteY98" fmla="*/ 9356 h 10000"/>
                <a:gd name="connsiteX99" fmla="*/ 4121 w 10000"/>
                <a:gd name="connsiteY99" fmla="*/ 9508 h 10000"/>
                <a:gd name="connsiteX100" fmla="*/ 4191 w 10000"/>
                <a:gd name="connsiteY100" fmla="*/ 9646 h 10000"/>
                <a:gd name="connsiteX101" fmla="*/ 4269 w 10000"/>
                <a:gd name="connsiteY101" fmla="*/ 9760 h 10000"/>
                <a:gd name="connsiteX102" fmla="*/ 4366 w 10000"/>
                <a:gd name="connsiteY102" fmla="*/ 9861 h 10000"/>
                <a:gd name="connsiteX103" fmla="*/ 4471 w 10000"/>
                <a:gd name="connsiteY103" fmla="*/ 9937 h 10000"/>
                <a:gd name="connsiteX104" fmla="*/ 4611 w 10000"/>
                <a:gd name="connsiteY104" fmla="*/ 9975 h 10000"/>
                <a:gd name="connsiteX105" fmla="*/ 4759 w 10000"/>
                <a:gd name="connsiteY105" fmla="*/ 10000 h 10000"/>
                <a:gd name="connsiteX106" fmla="*/ 4759 w 10000"/>
                <a:gd name="connsiteY106" fmla="*/ 10000 h 10000"/>
                <a:gd name="connsiteX107" fmla="*/ 4759 w 10000"/>
                <a:gd name="connsiteY107" fmla="*/ 10000 h 10000"/>
                <a:gd name="connsiteX108" fmla="*/ 4759 w 10000"/>
                <a:gd name="connsiteY108" fmla="*/ 10000 h 10000"/>
                <a:gd name="connsiteX109" fmla="*/ 4759 w 10000"/>
                <a:gd name="connsiteY109" fmla="*/ 10000 h 10000"/>
                <a:gd name="connsiteX110" fmla="*/ 4821 w 10000"/>
                <a:gd name="connsiteY110" fmla="*/ 10000 h 10000"/>
                <a:gd name="connsiteX111" fmla="*/ 4821 w 10000"/>
                <a:gd name="connsiteY111" fmla="*/ 10000 h 10000"/>
                <a:gd name="connsiteX112" fmla="*/ 5136 w 10000"/>
                <a:gd name="connsiteY112" fmla="*/ 9962 h 10000"/>
                <a:gd name="connsiteX113" fmla="*/ 5468 w 10000"/>
                <a:gd name="connsiteY113" fmla="*/ 9924 h 10000"/>
                <a:gd name="connsiteX114" fmla="*/ 6203 w 10000"/>
                <a:gd name="connsiteY114" fmla="*/ 9798 h 10000"/>
                <a:gd name="connsiteX115" fmla="*/ 6982 w 10000"/>
                <a:gd name="connsiteY115" fmla="*/ 9672 h 10000"/>
                <a:gd name="connsiteX116" fmla="*/ 7358 w 10000"/>
                <a:gd name="connsiteY116" fmla="*/ 9621 h 10000"/>
                <a:gd name="connsiteX117" fmla="*/ 7734 w 10000"/>
                <a:gd name="connsiteY117" fmla="*/ 9583 h 10000"/>
                <a:gd name="connsiteX118" fmla="*/ 7734 w 10000"/>
                <a:gd name="connsiteY118" fmla="*/ 9583 h 10000"/>
                <a:gd name="connsiteX119" fmla="*/ 7725 w 10000"/>
                <a:gd name="connsiteY119" fmla="*/ 9508 h 10000"/>
                <a:gd name="connsiteX120" fmla="*/ 7725 w 10000"/>
                <a:gd name="connsiteY120" fmla="*/ 9508 h 10000"/>
                <a:gd name="connsiteX121" fmla="*/ 7725 w 10000"/>
                <a:gd name="connsiteY121" fmla="*/ 9508 h 10000"/>
                <a:gd name="connsiteX122" fmla="*/ 7725 w 10000"/>
                <a:gd name="connsiteY122" fmla="*/ 9508 h 10000"/>
                <a:gd name="connsiteX123" fmla="*/ 7725 w 10000"/>
                <a:gd name="connsiteY123" fmla="*/ 9508 h 10000"/>
                <a:gd name="connsiteX124" fmla="*/ 7699 w 10000"/>
                <a:gd name="connsiteY124" fmla="*/ 9407 h 10000"/>
                <a:gd name="connsiteX125" fmla="*/ 7699 w 10000"/>
                <a:gd name="connsiteY125" fmla="*/ 9407 h 10000"/>
                <a:gd name="connsiteX126" fmla="*/ 7699 w 10000"/>
                <a:gd name="connsiteY126" fmla="*/ 9381 h 10000"/>
                <a:gd name="connsiteX127" fmla="*/ 7699 w 10000"/>
                <a:gd name="connsiteY127" fmla="*/ 9381 h 10000"/>
                <a:gd name="connsiteX128" fmla="*/ 7577 w 10000"/>
                <a:gd name="connsiteY128" fmla="*/ 8649 h 10000"/>
                <a:gd name="connsiteX129" fmla="*/ 7463 w 10000"/>
                <a:gd name="connsiteY129" fmla="*/ 7967 h 10000"/>
                <a:gd name="connsiteX130" fmla="*/ 7393 w 10000"/>
                <a:gd name="connsiteY130" fmla="*/ 7361 h 10000"/>
                <a:gd name="connsiteX131" fmla="*/ 7332 w 10000"/>
                <a:gd name="connsiteY131" fmla="*/ 6806 h 10000"/>
                <a:gd name="connsiteX132" fmla="*/ 7288 w 10000"/>
                <a:gd name="connsiteY132" fmla="*/ 6313 h 10000"/>
                <a:gd name="connsiteX133" fmla="*/ 7262 w 10000"/>
                <a:gd name="connsiteY133" fmla="*/ 5871 h 10000"/>
                <a:gd name="connsiteX134" fmla="*/ 7253 w 10000"/>
                <a:gd name="connsiteY134" fmla="*/ 5480 h 10000"/>
                <a:gd name="connsiteX135" fmla="*/ 7279 w 10000"/>
                <a:gd name="connsiteY135" fmla="*/ 5139 h 10000"/>
                <a:gd name="connsiteX136" fmla="*/ 7297 w 10000"/>
                <a:gd name="connsiteY136" fmla="*/ 4836 h 10000"/>
                <a:gd name="connsiteX137" fmla="*/ 7340 w 10000"/>
                <a:gd name="connsiteY137" fmla="*/ 4583 h 10000"/>
                <a:gd name="connsiteX138" fmla="*/ 7402 w 10000"/>
                <a:gd name="connsiteY138" fmla="*/ 4394 h 10000"/>
                <a:gd name="connsiteX139" fmla="*/ 7437 w 10000"/>
                <a:gd name="connsiteY139" fmla="*/ 4293 h 10000"/>
                <a:gd name="connsiteX140" fmla="*/ 7463 w 10000"/>
                <a:gd name="connsiteY140" fmla="*/ 4217 h 10000"/>
                <a:gd name="connsiteX141" fmla="*/ 7507 w 10000"/>
                <a:gd name="connsiteY141" fmla="*/ 4154 h 10000"/>
                <a:gd name="connsiteX142" fmla="*/ 7550 w 10000"/>
                <a:gd name="connsiteY142" fmla="*/ 4104 h 10000"/>
                <a:gd name="connsiteX143" fmla="*/ 7594 w 10000"/>
                <a:gd name="connsiteY143" fmla="*/ 4053 h 10000"/>
                <a:gd name="connsiteX144" fmla="*/ 7647 w 10000"/>
                <a:gd name="connsiteY144" fmla="*/ 4003 h 10000"/>
                <a:gd name="connsiteX145" fmla="*/ 7699 w 10000"/>
                <a:gd name="connsiteY145" fmla="*/ 3990 h 10000"/>
                <a:gd name="connsiteX146" fmla="*/ 7752 w 10000"/>
                <a:gd name="connsiteY146" fmla="*/ 3965 h 10000"/>
                <a:gd name="connsiteX147" fmla="*/ 7857 w 10000"/>
                <a:gd name="connsiteY147" fmla="*/ 3939 h 10000"/>
                <a:gd name="connsiteX148" fmla="*/ 7857 w 10000"/>
                <a:gd name="connsiteY148" fmla="*/ 3939 h 10000"/>
                <a:gd name="connsiteX149" fmla="*/ 7857 w 10000"/>
                <a:gd name="connsiteY149" fmla="*/ 3939 h 10000"/>
                <a:gd name="connsiteX150" fmla="*/ 7857 w 10000"/>
                <a:gd name="connsiteY150" fmla="*/ 3939 h 10000"/>
                <a:gd name="connsiteX151" fmla="*/ 7857 w 10000"/>
                <a:gd name="connsiteY151" fmla="*/ 3939 h 10000"/>
                <a:gd name="connsiteX152" fmla="*/ 7857 w 10000"/>
                <a:gd name="connsiteY152" fmla="*/ 3939 h 10000"/>
                <a:gd name="connsiteX153" fmla="*/ 7857 w 10000"/>
                <a:gd name="connsiteY153" fmla="*/ 3939 h 10000"/>
                <a:gd name="connsiteX154" fmla="*/ 7857 w 10000"/>
                <a:gd name="connsiteY154" fmla="*/ 3939 h 10000"/>
                <a:gd name="connsiteX155" fmla="*/ 7927 w 10000"/>
                <a:gd name="connsiteY155" fmla="*/ 3939 h 10000"/>
                <a:gd name="connsiteX156" fmla="*/ 7997 w 10000"/>
                <a:gd name="connsiteY156" fmla="*/ 3965 h 10000"/>
                <a:gd name="connsiteX157" fmla="*/ 8136 w 10000"/>
                <a:gd name="connsiteY157" fmla="*/ 4028 h 10000"/>
                <a:gd name="connsiteX158" fmla="*/ 8294 w 10000"/>
                <a:gd name="connsiteY158" fmla="*/ 4116 h 10000"/>
                <a:gd name="connsiteX159" fmla="*/ 8443 w 10000"/>
                <a:gd name="connsiteY159" fmla="*/ 4242 h 10000"/>
                <a:gd name="connsiteX160" fmla="*/ 8443 w 10000"/>
                <a:gd name="connsiteY160" fmla="*/ 4242 h 10000"/>
                <a:gd name="connsiteX161" fmla="*/ 8451 w 10000"/>
                <a:gd name="connsiteY161" fmla="*/ 4242 h 10000"/>
                <a:gd name="connsiteX162" fmla="*/ 8451 w 10000"/>
                <a:gd name="connsiteY162" fmla="*/ 4242 h 10000"/>
                <a:gd name="connsiteX163" fmla="*/ 8836 w 10000"/>
                <a:gd name="connsiteY163" fmla="*/ 4545 h 10000"/>
                <a:gd name="connsiteX164" fmla="*/ 8976 w 10000"/>
                <a:gd name="connsiteY164" fmla="*/ 4646 h 10000"/>
                <a:gd name="connsiteX165" fmla="*/ 9099 w 10000"/>
                <a:gd name="connsiteY165" fmla="*/ 4722 h 10000"/>
                <a:gd name="connsiteX166" fmla="*/ 9204 w 10000"/>
                <a:gd name="connsiteY166" fmla="*/ 4785 h 10000"/>
                <a:gd name="connsiteX167" fmla="*/ 9300 w 10000"/>
                <a:gd name="connsiteY167" fmla="*/ 4823 h 10000"/>
                <a:gd name="connsiteX168" fmla="*/ 9388 w 10000"/>
                <a:gd name="connsiteY168" fmla="*/ 4848 h 10000"/>
                <a:gd name="connsiteX169" fmla="*/ 9466 w 10000"/>
                <a:gd name="connsiteY169" fmla="*/ 4848 h 10000"/>
                <a:gd name="connsiteX170" fmla="*/ 9466 w 10000"/>
                <a:gd name="connsiteY170" fmla="*/ 4848 h 10000"/>
                <a:gd name="connsiteX171" fmla="*/ 9484 w 10000"/>
                <a:gd name="connsiteY171" fmla="*/ 4848 h 10000"/>
                <a:gd name="connsiteX172" fmla="*/ 9484 w 10000"/>
                <a:gd name="connsiteY172" fmla="*/ 4848 h 10000"/>
                <a:gd name="connsiteX173" fmla="*/ 9484 w 10000"/>
                <a:gd name="connsiteY173" fmla="*/ 4848 h 10000"/>
                <a:gd name="connsiteX174" fmla="*/ 9484 w 10000"/>
                <a:gd name="connsiteY174" fmla="*/ 4848 h 10000"/>
                <a:gd name="connsiteX175" fmla="*/ 9580 w 10000"/>
                <a:gd name="connsiteY175" fmla="*/ 4836 h 10000"/>
                <a:gd name="connsiteX176" fmla="*/ 9668 w 10000"/>
                <a:gd name="connsiteY176" fmla="*/ 4798 h 10000"/>
                <a:gd name="connsiteX177" fmla="*/ 9738 w 10000"/>
                <a:gd name="connsiteY177" fmla="*/ 4747 h 10000"/>
                <a:gd name="connsiteX178" fmla="*/ 9799 w 10000"/>
                <a:gd name="connsiteY178" fmla="*/ 4659 h 10000"/>
                <a:gd name="connsiteX179" fmla="*/ 9799 w 10000"/>
                <a:gd name="connsiteY179" fmla="*/ 4659 h 10000"/>
                <a:gd name="connsiteX180" fmla="*/ 9799 w 10000"/>
                <a:gd name="connsiteY180" fmla="*/ 4659 h 10000"/>
                <a:gd name="connsiteX181" fmla="*/ 9799 w 10000"/>
                <a:gd name="connsiteY181" fmla="*/ 4659 h 10000"/>
                <a:gd name="connsiteX182" fmla="*/ 9799 w 10000"/>
                <a:gd name="connsiteY182" fmla="*/ 4659 h 10000"/>
                <a:gd name="connsiteX183" fmla="*/ 9799 w 10000"/>
                <a:gd name="connsiteY183" fmla="*/ 4659 h 10000"/>
                <a:gd name="connsiteX184" fmla="*/ 9816 w 10000"/>
                <a:gd name="connsiteY184" fmla="*/ 4659 h 10000"/>
                <a:gd name="connsiteX185" fmla="*/ 9816 w 10000"/>
                <a:gd name="connsiteY185" fmla="*/ 4659 h 10000"/>
                <a:gd name="connsiteX186" fmla="*/ 9816 w 10000"/>
                <a:gd name="connsiteY186" fmla="*/ 4659 h 10000"/>
                <a:gd name="connsiteX187" fmla="*/ 9816 w 10000"/>
                <a:gd name="connsiteY187" fmla="*/ 4659 h 10000"/>
                <a:gd name="connsiteX188" fmla="*/ 9816 w 10000"/>
                <a:gd name="connsiteY188" fmla="*/ 4646 h 10000"/>
                <a:gd name="connsiteX189" fmla="*/ 9816 w 10000"/>
                <a:gd name="connsiteY189" fmla="*/ 4646 h 10000"/>
                <a:gd name="connsiteX190" fmla="*/ 9816 w 10000"/>
                <a:gd name="connsiteY190" fmla="*/ 4646 h 10000"/>
                <a:gd name="connsiteX191" fmla="*/ 9816 w 10000"/>
                <a:gd name="connsiteY191" fmla="*/ 4646 h 10000"/>
                <a:gd name="connsiteX192" fmla="*/ 9816 w 10000"/>
                <a:gd name="connsiteY192" fmla="*/ 4646 h 10000"/>
                <a:gd name="connsiteX193" fmla="*/ 9816 w 10000"/>
                <a:gd name="connsiteY193" fmla="*/ 4646 h 10000"/>
                <a:gd name="connsiteX194" fmla="*/ 9816 w 10000"/>
                <a:gd name="connsiteY194" fmla="*/ 4646 h 10000"/>
                <a:gd name="connsiteX195" fmla="*/ 9816 w 10000"/>
                <a:gd name="connsiteY195" fmla="*/ 4646 h 10000"/>
                <a:gd name="connsiteX196" fmla="*/ 9816 w 10000"/>
                <a:gd name="connsiteY196" fmla="*/ 4646 h 10000"/>
                <a:gd name="connsiteX197" fmla="*/ 9816 w 10000"/>
                <a:gd name="connsiteY197" fmla="*/ 4646 h 10000"/>
                <a:gd name="connsiteX198" fmla="*/ 9843 w 10000"/>
                <a:gd name="connsiteY198" fmla="*/ 4583 h 10000"/>
                <a:gd name="connsiteX199" fmla="*/ 9886 w 10000"/>
                <a:gd name="connsiteY199" fmla="*/ 4495 h 10000"/>
                <a:gd name="connsiteX200" fmla="*/ 9921 w 10000"/>
                <a:gd name="connsiteY200" fmla="*/ 4369 h 10000"/>
                <a:gd name="connsiteX201" fmla="*/ 9948 w 10000"/>
                <a:gd name="connsiteY201" fmla="*/ 4217 h 10000"/>
                <a:gd name="connsiteX202" fmla="*/ 9983 w 10000"/>
                <a:gd name="connsiteY202" fmla="*/ 4040 h 10000"/>
                <a:gd name="connsiteX203" fmla="*/ 10000 w 10000"/>
                <a:gd name="connsiteY203" fmla="*/ 3851 h 10000"/>
                <a:gd name="connsiteX204" fmla="*/ 10000 w 10000"/>
                <a:gd name="connsiteY204" fmla="*/ 3649 h 10000"/>
                <a:gd name="connsiteX205" fmla="*/ 10000 w 10000"/>
                <a:gd name="connsiteY205" fmla="*/ 3460 h 10000"/>
                <a:gd name="connsiteX206" fmla="*/ 9983 w 10000"/>
                <a:gd name="connsiteY206" fmla="*/ 3258 h 10000"/>
                <a:gd name="connsiteX207" fmla="*/ 9939 w 10000"/>
                <a:gd name="connsiteY207" fmla="*/ 3068 h 10000"/>
                <a:gd name="connsiteX208" fmla="*/ 9886 w 10000"/>
                <a:gd name="connsiteY208" fmla="*/ 2904 h 10000"/>
                <a:gd name="connsiteX209" fmla="*/ 9843 w 10000"/>
                <a:gd name="connsiteY209" fmla="*/ 2816 h 10000"/>
                <a:gd name="connsiteX210" fmla="*/ 9799 w 10000"/>
                <a:gd name="connsiteY210" fmla="*/ 2753 h 10000"/>
                <a:gd name="connsiteX211" fmla="*/ 9755 w 10000"/>
                <a:gd name="connsiteY211" fmla="*/ 2677 h 10000"/>
                <a:gd name="connsiteX212" fmla="*/ 9694 w 10000"/>
                <a:gd name="connsiteY212" fmla="*/ 2614 h 10000"/>
                <a:gd name="connsiteX213" fmla="*/ 9633 w 10000"/>
                <a:gd name="connsiteY213" fmla="*/ 2551 h 10000"/>
                <a:gd name="connsiteX214" fmla="*/ 9571 w 10000"/>
                <a:gd name="connsiteY214" fmla="*/ 2500 h 10000"/>
                <a:gd name="connsiteX215" fmla="*/ 9484 w 10000"/>
                <a:gd name="connsiteY215" fmla="*/ 2475 h 10000"/>
                <a:gd name="connsiteX216" fmla="*/ 9396 w 10000"/>
                <a:gd name="connsiteY216" fmla="*/ 2449 h 10000"/>
                <a:gd name="connsiteX217" fmla="*/ 9300 w 10000"/>
                <a:gd name="connsiteY217" fmla="*/ 2424 h 10000"/>
                <a:gd name="connsiteX218" fmla="*/ 9195 w 10000"/>
                <a:gd name="connsiteY218" fmla="*/ 2424 h 10000"/>
                <a:gd name="connsiteX219" fmla="*/ 9195 w 10000"/>
                <a:gd name="connsiteY219" fmla="*/ 2424 h 10000"/>
                <a:gd name="connsiteX220" fmla="*/ 9195 w 10000"/>
                <a:gd name="connsiteY220" fmla="*/ 2424 h 10000"/>
                <a:gd name="connsiteX221" fmla="*/ 9195 w 10000"/>
                <a:gd name="connsiteY221" fmla="*/ 2424 h 10000"/>
                <a:gd name="connsiteX222" fmla="*/ 9195 w 10000"/>
                <a:gd name="connsiteY222" fmla="*/ 2424 h 10000"/>
                <a:gd name="connsiteX223" fmla="*/ 9195 w 10000"/>
                <a:gd name="connsiteY223" fmla="*/ 2424 h 10000"/>
                <a:gd name="connsiteX224" fmla="*/ 9081 w 10000"/>
                <a:gd name="connsiteY224" fmla="*/ 2424 h 10000"/>
                <a:gd name="connsiteX225" fmla="*/ 8941 w 10000"/>
                <a:gd name="connsiteY225" fmla="*/ 2462 h 10000"/>
                <a:gd name="connsiteX226" fmla="*/ 8801 w 10000"/>
                <a:gd name="connsiteY226" fmla="*/ 2487 h 10000"/>
                <a:gd name="connsiteX227" fmla="*/ 8644 w 10000"/>
                <a:gd name="connsiteY227" fmla="*/ 2551 h 10000"/>
                <a:gd name="connsiteX228" fmla="*/ 8644 w 10000"/>
                <a:gd name="connsiteY228" fmla="*/ 2551 h 10000"/>
                <a:gd name="connsiteX229" fmla="*/ 8635 w 10000"/>
                <a:gd name="connsiteY229" fmla="*/ 2551 h 10000"/>
                <a:gd name="connsiteX230" fmla="*/ 8635 w 10000"/>
                <a:gd name="connsiteY230" fmla="*/ 2551 h 10000"/>
                <a:gd name="connsiteX231" fmla="*/ 8626 w 10000"/>
                <a:gd name="connsiteY231" fmla="*/ 2551 h 10000"/>
                <a:gd name="connsiteX232" fmla="*/ 8626 w 10000"/>
                <a:gd name="connsiteY232" fmla="*/ 2551 h 10000"/>
                <a:gd name="connsiteX233" fmla="*/ 8443 w 10000"/>
                <a:gd name="connsiteY233" fmla="*/ 2614 h 10000"/>
                <a:gd name="connsiteX234" fmla="*/ 8276 w 10000"/>
                <a:gd name="connsiteY234" fmla="*/ 2664 h 10000"/>
                <a:gd name="connsiteX235" fmla="*/ 8110 w 10000"/>
                <a:gd name="connsiteY235" fmla="*/ 2689 h 10000"/>
                <a:gd name="connsiteX236" fmla="*/ 7979 w 10000"/>
                <a:gd name="connsiteY236" fmla="*/ 2689 h 10000"/>
                <a:gd name="connsiteX237" fmla="*/ 7979 w 10000"/>
                <a:gd name="connsiteY237" fmla="*/ 2689 h 10000"/>
                <a:gd name="connsiteX238" fmla="*/ 7979 w 10000"/>
                <a:gd name="connsiteY238" fmla="*/ 2689 h 10000"/>
                <a:gd name="connsiteX239" fmla="*/ 7979 w 10000"/>
                <a:gd name="connsiteY239" fmla="*/ 2689 h 10000"/>
                <a:gd name="connsiteX240" fmla="*/ 7979 w 10000"/>
                <a:gd name="connsiteY240" fmla="*/ 2689 h 10000"/>
                <a:gd name="connsiteX241" fmla="*/ 7979 w 10000"/>
                <a:gd name="connsiteY241" fmla="*/ 2689 h 10000"/>
                <a:gd name="connsiteX242" fmla="*/ 7979 w 10000"/>
                <a:gd name="connsiteY242" fmla="*/ 2689 h 10000"/>
                <a:gd name="connsiteX243" fmla="*/ 7979 w 10000"/>
                <a:gd name="connsiteY243" fmla="*/ 2689 h 10000"/>
                <a:gd name="connsiteX244" fmla="*/ 7848 w 10000"/>
                <a:gd name="connsiteY244" fmla="*/ 2689 h 10000"/>
                <a:gd name="connsiteX245" fmla="*/ 7743 w 10000"/>
                <a:gd name="connsiteY245" fmla="*/ 2677 h 10000"/>
                <a:gd name="connsiteX246" fmla="*/ 7638 w 10000"/>
                <a:gd name="connsiteY246" fmla="*/ 2626 h 10000"/>
                <a:gd name="connsiteX247" fmla="*/ 7542 w 10000"/>
                <a:gd name="connsiteY247" fmla="*/ 2601 h 10000"/>
                <a:gd name="connsiteX248" fmla="*/ 7454 w 10000"/>
                <a:gd name="connsiteY248" fmla="*/ 2538 h 10000"/>
                <a:gd name="connsiteX249" fmla="*/ 7375 w 10000"/>
                <a:gd name="connsiteY249" fmla="*/ 2475 h 10000"/>
                <a:gd name="connsiteX250" fmla="*/ 7297 w 10000"/>
                <a:gd name="connsiteY250" fmla="*/ 2399 h 10000"/>
                <a:gd name="connsiteX251" fmla="*/ 7235 w 10000"/>
                <a:gd name="connsiteY251" fmla="*/ 2323 h 10000"/>
                <a:gd name="connsiteX252" fmla="*/ 7174 w 10000"/>
                <a:gd name="connsiteY252" fmla="*/ 2235 h 10000"/>
                <a:gd name="connsiteX253" fmla="*/ 7113 w 10000"/>
                <a:gd name="connsiteY253" fmla="*/ 2134 h 10000"/>
                <a:gd name="connsiteX254" fmla="*/ 7008 w 10000"/>
                <a:gd name="connsiteY254" fmla="*/ 1944 h 10000"/>
                <a:gd name="connsiteX255" fmla="*/ 6929 w 10000"/>
                <a:gd name="connsiteY255" fmla="*/ 1730 h 10000"/>
                <a:gd name="connsiteX256" fmla="*/ 6850 w 10000"/>
                <a:gd name="connsiteY256" fmla="*/ 1515 h 10000"/>
                <a:gd name="connsiteX257" fmla="*/ 6850 w 10000"/>
                <a:gd name="connsiteY257" fmla="*/ 1515 h 10000"/>
                <a:gd name="connsiteX258" fmla="*/ 6842 w 10000"/>
                <a:gd name="connsiteY258" fmla="*/ 1490 h 10000"/>
                <a:gd name="connsiteX259" fmla="*/ 6842 w 10000"/>
                <a:gd name="connsiteY259" fmla="*/ 1490 h 10000"/>
                <a:gd name="connsiteX260" fmla="*/ 6842 w 10000"/>
                <a:gd name="connsiteY260" fmla="*/ 1477 h 10000"/>
                <a:gd name="connsiteX261" fmla="*/ 6842 w 10000"/>
                <a:gd name="connsiteY261" fmla="*/ 1477 h 10000"/>
                <a:gd name="connsiteX262" fmla="*/ 6842 w 10000"/>
                <a:gd name="connsiteY262" fmla="*/ 1477 h 10000"/>
                <a:gd name="connsiteX263" fmla="*/ 6798 w 10000"/>
                <a:gd name="connsiteY263" fmla="*/ 1338 h 10000"/>
                <a:gd name="connsiteX264" fmla="*/ 6780 w 10000"/>
                <a:gd name="connsiteY264" fmla="*/ 1162 h 10000"/>
                <a:gd name="connsiteX265" fmla="*/ 6754 w 10000"/>
                <a:gd name="connsiteY265" fmla="*/ 947 h 10000"/>
                <a:gd name="connsiteX266" fmla="*/ 6754 w 10000"/>
                <a:gd name="connsiteY266" fmla="*/ 720 h 10000"/>
                <a:gd name="connsiteX267" fmla="*/ 6754 w 10000"/>
                <a:gd name="connsiteY267" fmla="*/ 720 h 10000"/>
                <a:gd name="connsiteX268" fmla="*/ 6763 w 10000"/>
                <a:gd name="connsiteY268" fmla="*/ 366 h 10000"/>
                <a:gd name="connsiteX269" fmla="*/ 6789 w 10000"/>
                <a:gd name="connsiteY269"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156 w 10000"/>
                <a:gd name="connsiteY89" fmla="*/ 7576 h 10000"/>
                <a:gd name="connsiteX90" fmla="*/ 4068 w 10000"/>
                <a:gd name="connsiteY90" fmla="*/ 8005 h 10000"/>
                <a:gd name="connsiteX91" fmla="*/ 4051 w 10000"/>
                <a:gd name="connsiteY91" fmla="*/ 8207 h 10000"/>
                <a:gd name="connsiteX92" fmla="*/ 4024 w 10000"/>
                <a:gd name="connsiteY92" fmla="*/ 8422 h 10000"/>
                <a:gd name="connsiteX93" fmla="*/ 4016 w 10000"/>
                <a:gd name="connsiteY93" fmla="*/ 8611 h 10000"/>
                <a:gd name="connsiteX94" fmla="*/ 4016 w 10000"/>
                <a:gd name="connsiteY94" fmla="*/ 8813 h 10000"/>
                <a:gd name="connsiteX95" fmla="*/ 4024 w 10000"/>
                <a:gd name="connsiteY95" fmla="*/ 9003 h 10000"/>
                <a:gd name="connsiteX96" fmla="*/ 4051 w 10000"/>
                <a:gd name="connsiteY96" fmla="*/ 9179 h 10000"/>
                <a:gd name="connsiteX97" fmla="*/ 4086 w 10000"/>
                <a:gd name="connsiteY97" fmla="*/ 9356 h 10000"/>
                <a:gd name="connsiteX98" fmla="*/ 4121 w 10000"/>
                <a:gd name="connsiteY98" fmla="*/ 9508 h 10000"/>
                <a:gd name="connsiteX99" fmla="*/ 4191 w 10000"/>
                <a:gd name="connsiteY99" fmla="*/ 9646 h 10000"/>
                <a:gd name="connsiteX100" fmla="*/ 4269 w 10000"/>
                <a:gd name="connsiteY100" fmla="*/ 9760 h 10000"/>
                <a:gd name="connsiteX101" fmla="*/ 4366 w 10000"/>
                <a:gd name="connsiteY101" fmla="*/ 9861 h 10000"/>
                <a:gd name="connsiteX102" fmla="*/ 4471 w 10000"/>
                <a:gd name="connsiteY102" fmla="*/ 9937 h 10000"/>
                <a:gd name="connsiteX103" fmla="*/ 4611 w 10000"/>
                <a:gd name="connsiteY103" fmla="*/ 9975 h 10000"/>
                <a:gd name="connsiteX104" fmla="*/ 4759 w 10000"/>
                <a:gd name="connsiteY104" fmla="*/ 10000 h 10000"/>
                <a:gd name="connsiteX105" fmla="*/ 4759 w 10000"/>
                <a:gd name="connsiteY105" fmla="*/ 10000 h 10000"/>
                <a:gd name="connsiteX106" fmla="*/ 4759 w 10000"/>
                <a:gd name="connsiteY106" fmla="*/ 10000 h 10000"/>
                <a:gd name="connsiteX107" fmla="*/ 4759 w 10000"/>
                <a:gd name="connsiteY107" fmla="*/ 10000 h 10000"/>
                <a:gd name="connsiteX108" fmla="*/ 4759 w 10000"/>
                <a:gd name="connsiteY108" fmla="*/ 10000 h 10000"/>
                <a:gd name="connsiteX109" fmla="*/ 4821 w 10000"/>
                <a:gd name="connsiteY109" fmla="*/ 10000 h 10000"/>
                <a:gd name="connsiteX110" fmla="*/ 4821 w 10000"/>
                <a:gd name="connsiteY110" fmla="*/ 10000 h 10000"/>
                <a:gd name="connsiteX111" fmla="*/ 5136 w 10000"/>
                <a:gd name="connsiteY111" fmla="*/ 9962 h 10000"/>
                <a:gd name="connsiteX112" fmla="*/ 5468 w 10000"/>
                <a:gd name="connsiteY112" fmla="*/ 9924 h 10000"/>
                <a:gd name="connsiteX113" fmla="*/ 6203 w 10000"/>
                <a:gd name="connsiteY113" fmla="*/ 9798 h 10000"/>
                <a:gd name="connsiteX114" fmla="*/ 6982 w 10000"/>
                <a:gd name="connsiteY114" fmla="*/ 9672 h 10000"/>
                <a:gd name="connsiteX115" fmla="*/ 7358 w 10000"/>
                <a:gd name="connsiteY115" fmla="*/ 9621 h 10000"/>
                <a:gd name="connsiteX116" fmla="*/ 7734 w 10000"/>
                <a:gd name="connsiteY116" fmla="*/ 9583 h 10000"/>
                <a:gd name="connsiteX117" fmla="*/ 7734 w 10000"/>
                <a:gd name="connsiteY117" fmla="*/ 9583 h 10000"/>
                <a:gd name="connsiteX118" fmla="*/ 7725 w 10000"/>
                <a:gd name="connsiteY118" fmla="*/ 9508 h 10000"/>
                <a:gd name="connsiteX119" fmla="*/ 7725 w 10000"/>
                <a:gd name="connsiteY119" fmla="*/ 9508 h 10000"/>
                <a:gd name="connsiteX120" fmla="*/ 7725 w 10000"/>
                <a:gd name="connsiteY120" fmla="*/ 9508 h 10000"/>
                <a:gd name="connsiteX121" fmla="*/ 7725 w 10000"/>
                <a:gd name="connsiteY121" fmla="*/ 9508 h 10000"/>
                <a:gd name="connsiteX122" fmla="*/ 7725 w 10000"/>
                <a:gd name="connsiteY122" fmla="*/ 9508 h 10000"/>
                <a:gd name="connsiteX123" fmla="*/ 7699 w 10000"/>
                <a:gd name="connsiteY123" fmla="*/ 9407 h 10000"/>
                <a:gd name="connsiteX124" fmla="*/ 7699 w 10000"/>
                <a:gd name="connsiteY124" fmla="*/ 9407 h 10000"/>
                <a:gd name="connsiteX125" fmla="*/ 7699 w 10000"/>
                <a:gd name="connsiteY125" fmla="*/ 9381 h 10000"/>
                <a:gd name="connsiteX126" fmla="*/ 7699 w 10000"/>
                <a:gd name="connsiteY126" fmla="*/ 9381 h 10000"/>
                <a:gd name="connsiteX127" fmla="*/ 7577 w 10000"/>
                <a:gd name="connsiteY127" fmla="*/ 8649 h 10000"/>
                <a:gd name="connsiteX128" fmla="*/ 7463 w 10000"/>
                <a:gd name="connsiteY128" fmla="*/ 7967 h 10000"/>
                <a:gd name="connsiteX129" fmla="*/ 7393 w 10000"/>
                <a:gd name="connsiteY129" fmla="*/ 7361 h 10000"/>
                <a:gd name="connsiteX130" fmla="*/ 7332 w 10000"/>
                <a:gd name="connsiteY130" fmla="*/ 6806 h 10000"/>
                <a:gd name="connsiteX131" fmla="*/ 7288 w 10000"/>
                <a:gd name="connsiteY131" fmla="*/ 6313 h 10000"/>
                <a:gd name="connsiteX132" fmla="*/ 7262 w 10000"/>
                <a:gd name="connsiteY132" fmla="*/ 5871 h 10000"/>
                <a:gd name="connsiteX133" fmla="*/ 7253 w 10000"/>
                <a:gd name="connsiteY133" fmla="*/ 5480 h 10000"/>
                <a:gd name="connsiteX134" fmla="*/ 7279 w 10000"/>
                <a:gd name="connsiteY134" fmla="*/ 5139 h 10000"/>
                <a:gd name="connsiteX135" fmla="*/ 7297 w 10000"/>
                <a:gd name="connsiteY135" fmla="*/ 4836 h 10000"/>
                <a:gd name="connsiteX136" fmla="*/ 7340 w 10000"/>
                <a:gd name="connsiteY136" fmla="*/ 4583 h 10000"/>
                <a:gd name="connsiteX137" fmla="*/ 7402 w 10000"/>
                <a:gd name="connsiteY137" fmla="*/ 4394 h 10000"/>
                <a:gd name="connsiteX138" fmla="*/ 7437 w 10000"/>
                <a:gd name="connsiteY138" fmla="*/ 4293 h 10000"/>
                <a:gd name="connsiteX139" fmla="*/ 7463 w 10000"/>
                <a:gd name="connsiteY139" fmla="*/ 4217 h 10000"/>
                <a:gd name="connsiteX140" fmla="*/ 7507 w 10000"/>
                <a:gd name="connsiteY140" fmla="*/ 4154 h 10000"/>
                <a:gd name="connsiteX141" fmla="*/ 7550 w 10000"/>
                <a:gd name="connsiteY141" fmla="*/ 4104 h 10000"/>
                <a:gd name="connsiteX142" fmla="*/ 7594 w 10000"/>
                <a:gd name="connsiteY142" fmla="*/ 4053 h 10000"/>
                <a:gd name="connsiteX143" fmla="*/ 7647 w 10000"/>
                <a:gd name="connsiteY143" fmla="*/ 4003 h 10000"/>
                <a:gd name="connsiteX144" fmla="*/ 7699 w 10000"/>
                <a:gd name="connsiteY144" fmla="*/ 3990 h 10000"/>
                <a:gd name="connsiteX145" fmla="*/ 7752 w 10000"/>
                <a:gd name="connsiteY145" fmla="*/ 3965 h 10000"/>
                <a:gd name="connsiteX146" fmla="*/ 7857 w 10000"/>
                <a:gd name="connsiteY146" fmla="*/ 3939 h 10000"/>
                <a:gd name="connsiteX147" fmla="*/ 7857 w 10000"/>
                <a:gd name="connsiteY147" fmla="*/ 3939 h 10000"/>
                <a:gd name="connsiteX148" fmla="*/ 7857 w 10000"/>
                <a:gd name="connsiteY148" fmla="*/ 3939 h 10000"/>
                <a:gd name="connsiteX149" fmla="*/ 7857 w 10000"/>
                <a:gd name="connsiteY149" fmla="*/ 3939 h 10000"/>
                <a:gd name="connsiteX150" fmla="*/ 7857 w 10000"/>
                <a:gd name="connsiteY150" fmla="*/ 3939 h 10000"/>
                <a:gd name="connsiteX151" fmla="*/ 7857 w 10000"/>
                <a:gd name="connsiteY151" fmla="*/ 3939 h 10000"/>
                <a:gd name="connsiteX152" fmla="*/ 7857 w 10000"/>
                <a:gd name="connsiteY152" fmla="*/ 3939 h 10000"/>
                <a:gd name="connsiteX153" fmla="*/ 7857 w 10000"/>
                <a:gd name="connsiteY153" fmla="*/ 3939 h 10000"/>
                <a:gd name="connsiteX154" fmla="*/ 7927 w 10000"/>
                <a:gd name="connsiteY154" fmla="*/ 3939 h 10000"/>
                <a:gd name="connsiteX155" fmla="*/ 7997 w 10000"/>
                <a:gd name="connsiteY155" fmla="*/ 3965 h 10000"/>
                <a:gd name="connsiteX156" fmla="*/ 8136 w 10000"/>
                <a:gd name="connsiteY156" fmla="*/ 4028 h 10000"/>
                <a:gd name="connsiteX157" fmla="*/ 8294 w 10000"/>
                <a:gd name="connsiteY157" fmla="*/ 4116 h 10000"/>
                <a:gd name="connsiteX158" fmla="*/ 8443 w 10000"/>
                <a:gd name="connsiteY158" fmla="*/ 4242 h 10000"/>
                <a:gd name="connsiteX159" fmla="*/ 8443 w 10000"/>
                <a:gd name="connsiteY159" fmla="*/ 4242 h 10000"/>
                <a:gd name="connsiteX160" fmla="*/ 8451 w 10000"/>
                <a:gd name="connsiteY160" fmla="*/ 4242 h 10000"/>
                <a:gd name="connsiteX161" fmla="*/ 8451 w 10000"/>
                <a:gd name="connsiteY161" fmla="*/ 4242 h 10000"/>
                <a:gd name="connsiteX162" fmla="*/ 8836 w 10000"/>
                <a:gd name="connsiteY162" fmla="*/ 4545 h 10000"/>
                <a:gd name="connsiteX163" fmla="*/ 8976 w 10000"/>
                <a:gd name="connsiteY163" fmla="*/ 4646 h 10000"/>
                <a:gd name="connsiteX164" fmla="*/ 9099 w 10000"/>
                <a:gd name="connsiteY164" fmla="*/ 4722 h 10000"/>
                <a:gd name="connsiteX165" fmla="*/ 9204 w 10000"/>
                <a:gd name="connsiteY165" fmla="*/ 4785 h 10000"/>
                <a:gd name="connsiteX166" fmla="*/ 9300 w 10000"/>
                <a:gd name="connsiteY166" fmla="*/ 4823 h 10000"/>
                <a:gd name="connsiteX167" fmla="*/ 9388 w 10000"/>
                <a:gd name="connsiteY167" fmla="*/ 4848 h 10000"/>
                <a:gd name="connsiteX168" fmla="*/ 9466 w 10000"/>
                <a:gd name="connsiteY168" fmla="*/ 4848 h 10000"/>
                <a:gd name="connsiteX169" fmla="*/ 9466 w 10000"/>
                <a:gd name="connsiteY169" fmla="*/ 4848 h 10000"/>
                <a:gd name="connsiteX170" fmla="*/ 9484 w 10000"/>
                <a:gd name="connsiteY170" fmla="*/ 4848 h 10000"/>
                <a:gd name="connsiteX171" fmla="*/ 9484 w 10000"/>
                <a:gd name="connsiteY171" fmla="*/ 4848 h 10000"/>
                <a:gd name="connsiteX172" fmla="*/ 9484 w 10000"/>
                <a:gd name="connsiteY172" fmla="*/ 4848 h 10000"/>
                <a:gd name="connsiteX173" fmla="*/ 9484 w 10000"/>
                <a:gd name="connsiteY173" fmla="*/ 4848 h 10000"/>
                <a:gd name="connsiteX174" fmla="*/ 9580 w 10000"/>
                <a:gd name="connsiteY174" fmla="*/ 4836 h 10000"/>
                <a:gd name="connsiteX175" fmla="*/ 9668 w 10000"/>
                <a:gd name="connsiteY175" fmla="*/ 4798 h 10000"/>
                <a:gd name="connsiteX176" fmla="*/ 9738 w 10000"/>
                <a:gd name="connsiteY176" fmla="*/ 4747 h 10000"/>
                <a:gd name="connsiteX177" fmla="*/ 9799 w 10000"/>
                <a:gd name="connsiteY177" fmla="*/ 4659 h 10000"/>
                <a:gd name="connsiteX178" fmla="*/ 9799 w 10000"/>
                <a:gd name="connsiteY178" fmla="*/ 4659 h 10000"/>
                <a:gd name="connsiteX179" fmla="*/ 9799 w 10000"/>
                <a:gd name="connsiteY179" fmla="*/ 4659 h 10000"/>
                <a:gd name="connsiteX180" fmla="*/ 9799 w 10000"/>
                <a:gd name="connsiteY180" fmla="*/ 4659 h 10000"/>
                <a:gd name="connsiteX181" fmla="*/ 9799 w 10000"/>
                <a:gd name="connsiteY181" fmla="*/ 4659 h 10000"/>
                <a:gd name="connsiteX182" fmla="*/ 9799 w 10000"/>
                <a:gd name="connsiteY182" fmla="*/ 4659 h 10000"/>
                <a:gd name="connsiteX183" fmla="*/ 9816 w 10000"/>
                <a:gd name="connsiteY183" fmla="*/ 4659 h 10000"/>
                <a:gd name="connsiteX184" fmla="*/ 9816 w 10000"/>
                <a:gd name="connsiteY184" fmla="*/ 4659 h 10000"/>
                <a:gd name="connsiteX185" fmla="*/ 9816 w 10000"/>
                <a:gd name="connsiteY185" fmla="*/ 4659 h 10000"/>
                <a:gd name="connsiteX186" fmla="*/ 9816 w 10000"/>
                <a:gd name="connsiteY186" fmla="*/ 4659 h 10000"/>
                <a:gd name="connsiteX187" fmla="*/ 9816 w 10000"/>
                <a:gd name="connsiteY187" fmla="*/ 4646 h 10000"/>
                <a:gd name="connsiteX188" fmla="*/ 9816 w 10000"/>
                <a:gd name="connsiteY188" fmla="*/ 4646 h 10000"/>
                <a:gd name="connsiteX189" fmla="*/ 9816 w 10000"/>
                <a:gd name="connsiteY189" fmla="*/ 4646 h 10000"/>
                <a:gd name="connsiteX190" fmla="*/ 9816 w 10000"/>
                <a:gd name="connsiteY190" fmla="*/ 4646 h 10000"/>
                <a:gd name="connsiteX191" fmla="*/ 9816 w 10000"/>
                <a:gd name="connsiteY191" fmla="*/ 4646 h 10000"/>
                <a:gd name="connsiteX192" fmla="*/ 9816 w 10000"/>
                <a:gd name="connsiteY192" fmla="*/ 4646 h 10000"/>
                <a:gd name="connsiteX193" fmla="*/ 9816 w 10000"/>
                <a:gd name="connsiteY193" fmla="*/ 4646 h 10000"/>
                <a:gd name="connsiteX194" fmla="*/ 9816 w 10000"/>
                <a:gd name="connsiteY194" fmla="*/ 4646 h 10000"/>
                <a:gd name="connsiteX195" fmla="*/ 9816 w 10000"/>
                <a:gd name="connsiteY195" fmla="*/ 4646 h 10000"/>
                <a:gd name="connsiteX196" fmla="*/ 9816 w 10000"/>
                <a:gd name="connsiteY196" fmla="*/ 4646 h 10000"/>
                <a:gd name="connsiteX197" fmla="*/ 9843 w 10000"/>
                <a:gd name="connsiteY197" fmla="*/ 4583 h 10000"/>
                <a:gd name="connsiteX198" fmla="*/ 9886 w 10000"/>
                <a:gd name="connsiteY198" fmla="*/ 4495 h 10000"/>
                <a:gd name="connsiteX199" fmla="*/ 9921 w 10000"/>
                <a:gd name="connsiteY199" fmla="*/ 4369 h 10000"/>
                <a:gd name="connsiteX200" fmla="*/ 9948 w 10000"/>
                <a:gd name="connsiteY200" fmla="*/ 4217 h 10000"/>
                <a:gd name="connsiteX201" fmla="*/ 9983 w 10000"/>
                <a:gd name="connsiteY201" fmla="*/ 4040 h 10000"/>
                <a:gd name="connsiteX202" fmla="*/ 10000 w 10000"/>
                <a:gd name="connsiteY202" fmla="*/ 3851 h 10000"/>
                <a:gd name="connsiteX203" fmla="*/ 10000 w 10000"/>
                <a:gd name="connsiteY203" fmla="*/ 3649 h 10000"/>
                <a:gd name="connsiteX204" fmla="*/ 10000 w 10000"/>
                <a:gd name="connsiteY204" fmla="*/ 3460 h 10000"/>
                <a:gd name="connsiteX205" fmla="*/ 9983 w 10000"/>
                <a:gd name="connsiteY205" fmla="*/ 3258 h 10000"/>
                <a:gd name="connsiteX206" fmla="*/ 9939 w 10000"/>
                <a:gd name="connsiteY206" fmla="*/ 3068 h 10000"/>
                <a:gd name="connsiteX207" fmla="*/ 9886 w 10000"/>
                <a:gd name="connsiteY207" fmla="*/ 2904 h 10000"/>
                <a:gd name="connsiteX208" fmla="*/ 9843 w 10000"/>
                <a:gd name="connsiteY208" fmla="*/ 2816 h 10000"/>
                <a:gd name="connsiteX209" fmla="*/ 9799 w 10000"/>
                <a:gd name="connsiteY209" fmla="*/ 2753 h 10000"/>
                <a:gd name="connsiteX210" fmla="*/ 9755 w 10000"/>
                <a:gd name="connsiteY210" fmla="*/ 2677 h 10000"/>
                <a:gd name="connsiteX211" fmla="*/ 9694 w 10000"/>
                <a:gd name="connsiteY211" fmla="*/ 2614 h 10000"/>
                <a:gd name="connsiteX212" fmla="*/ 9633 w 10000"/>
                <a:gd name="connsiteY212" fmla="*/ 2551 h 10000"/>
                <a:gd name="connsiteX213" fmla="*/ 9571 w 10000"/>
                <a:gd name="connsiteY213" fmla="*/ 2500 h 10000"/>
                <a:gd name="connsiteX214" fmla="*/ 9484 w 10000"/>
                <a:gd name="connsiteY214" fmla="*/ 2475 h 10000"/>
                <a:gd name="connsiteX215" fmla="*/ 9396 w 10000"/>
                <a:gd name="connsiteY215" fmla="*/ 2449 h 10000"/>
                <a:gd name="connsiteX216" fmla="*/ 9300 w 10000"/>
                <a:gd name="connsiteY216" fmla="*/ 2424 h 10000"/>
                <a:gd name="connsiteX217" fmla="*/ 9195 w 10000"/>
                <a:gd name="connsiteY217" fmla="*/ 2424 h 10000"/>
                <a:gd name="connsiteX218" fmla="*/ 9195 w 10000"/>
                <a:gd name="connsiteY218" fmla="*/ 2424 h 10000"/>
                <a:gd name="connsiteX219" fmla="*/ 9195 w 10000"/>
                <a:gd name="connsiteY219" fmla="*/ 2424 h 10000"/>
                <a:gd name="connsiteX220" fmla="*/ 9195 w 10000"/>
                <a:gd name="connsiteY220" fmla="*/ 2424 h 10000"/>
                <a:gd name="connsiteX221" fmla="*/ 9195 w 10000"/>
                <a:gd name="connsiteY221" fmla="*/ 2424 h 10000"/>
                <a:gd name="connsiteX222" fmla="*/ 9195 w 10000"/>
                <a:gd name="connsiteY222" fmla="*/ 2424 h 10000"/>
                <a:gd name="connsiteX223" fmla="*/ 9081 w 10000"/>
                <a:gd name="connsiteY223" fmla="*/ 2424 h 10000"/>
                <a:gd name="connsiteX224" fmla="*/ 8941 w 10000"/>
                <a:gd name="connsiteY224" fmla="*/ 2462 h 10000"/>
                <a:gd name="connsiteX225" fmla="*/ 8801 w 10000"/>
                <a:gd name="connsiteY225" fmla="*/ 2487 h 10000"/>
                <a:gd name="connsiteX226" fmla="*/ 8644 w 10000"/>
                <a:gd name="connsiteY226" fmla="*/ 2551 h 10000"/>
                <a:gd name="connsiteX227" fmla="*/ 8644 w 10000"/>
                <a:gd name="connsiteY227" fmla="*/ 2551 h 10000"/>
                <a:gd name="connsiteX228" fmla="*/ 8635 w 10000"/>
                <a:gd name="connsiteY228" fmla="*/ 2551 h 10000"/>
                <a:gd name="connsiteX229" fmla="*/ 8635 w 10000"/>
                <a:gd name="connsiteY229" fmla="*/ 2551 h 10000"/>
                <a:gd name="connsiteX230" fmla="*/ 8626 w 10000"/>
                <a:gd name="connsiteY230" fmla="*/ 2551 h 10000"/>
                <a:gd name="connsiteX231" fmla="*/ 8626 w 10000"/>
                <a:gd name="connsiteY231" fmla="*/ 2551 h 10000"/>
                <a:gd name="connsiteX232" fmla="*/ 8443 w 10000"/>
                <a:gd name="connsiteY232" fmla="*/ 2614 h 10000"/>
                <a:gd name="connsiteX233" fmla="*/ 8276 w 10000"/>
                <a:gd name="connsiteY233" fmla="*/ 2664 h 10000"/>
                <a:gd name="connsiteX234" fmla="*/ 8110 w 10000"/>
                <a:gd name="connsiteY234" fmla="*/ 2689 h 10000"/>
                <a:gd name="connsiteX235" fmla="*/ 7979 w 10000"/>
                <a:gd name="connsiteY235" fmla="*/ 2689 h 10000"/>
                <a:gd name="connsiteX236" fmla="*/ 7979 w 10000"/>
                <a:gd name="connsiteY236" fmla="*/ 2689 h 10000"/>
                <a:gd name="connsiteX237" fmla="*/ 7979 w 10000"/>
                <a:gd name="connsiteY237" fmla="*/ 2689 h 10000"/>
                <a:gd name="connsiteX238" fmla="*/ 7979 w 10000"/>
                <a:gd name="connsiteY238" fmla="*/ 2689 h 10000"/>
                <a:gd name="connsiteX239" fmla="*/ 7979 w 10000"/>
                <a:gd name="connsiteY239" fmla="*/ 2689 h 10000"/>
                <a:gd name="connsiteX240" fmla="*/ 7979 w 10000"/>
                <a:gd name="connsiteY240" fmla="*/ 2689 h 10000"/>
                <a:gd name="connsiteX241" fmla="*/ 7979 w 10000"/>
                <a:gd name="connsiteY241" fmla="*/ 2689 h 10000"/>
                <a:gd name="connsiteX242" fmla="*/ 7979 w 10000"/>
                <a:gd name="connsiteY242" fmla="*/ 2689 h 10000"/>
                <a:gd name="connsiteX243" fmla="*/ 7848 w 10000"/>
                <a:gd name="connsiteY243" fmla="*/ 2689 h 10000"/>
                <a:gd name="connsiteX244" fmla="*/ 7743 w 10000"/>
                <a:gd name="connsiteY244" fmla="*/ 2677 h 10000"/>
                <a:gd name="connsiteX245" fmla="*/ 7638 w 10000"/>
                <a:gd name="connsiteY245" fmla="*/ 2626 h 10000"/>
                <a:gd name="connsiteX246" fmla="*/ 7542 w 10000"/>
                <a:gd name="connsiteY246" fmla="*/ 2601 h 10000"/>
                <a:gd name="connsiteX247" fmla="*/ 7454 w 10000"/>
                <a:gd name="connsiteY247" fmla="*/ 2538 h 10000"/>
                <a:gd name="connsiteX248" fmla="*/ 7375 w 10000"/>
                <a:gd name="connsiteY248" fmla="*/ 2475 h 10000"/>
                <a:gd name="connsiteX249" fmla="*/ 7297 w 10000"/>
                <a:gd name="connsiteY249" fmla="*/ 2399 h 10000"/>
                <a:gd name="connsiteX250" fmla="*/ 7235 w 10000"/>
                <a:gd name="connsiteY250" fmla="*/ 2323 h 10000"/>
                <a:gd name="connsiteX251" fmla="*/ 7174 w 10000"/>
                <a:gd name="connsiteY251" fmla="*/ 2235 h 10000"/>
                <a:gd name="connsiteX252" fmla="*/ 7113 w 10000"/>
                <a:gd name="connsiteY252" fmla="*/ 2134 h 10000"/>
                <a:gd name="connsiteX253" fmla="*/ 7008 w 10000"/>
                <a:gd name="connsiteY253" fmla="*/ 1944 h 10000"/>
                <a:gd name="connsiteX254" fmla="*/ 6929 w 10000"/>
                <a:gd name="connsiteY254" fmla="*/ 1730 h 10000"/>
                <a:gd name="connsiteX255" fmla="*/ 6850 w 10000"/>
                <a:gd name="connsiteY255" fmla="*/ 1515 h 10000"/>
                <a:gd name="connsiteX256" fmla="*/ 6850 w 10000"/>
                <a:gd name="connsiteY256" fmla="*/ 1515 h 10000"/>
                <a:gd name="connsiteX257" fmla="*/ 6842 w 10000"/>
                <a:gd name="connsiteY257" fmla="*/ 1490 h 10000"/>
                <a:gd name="connsiteX258" fmla="*/ 6842 w 10000"/>
                <a:gd name="connsiteY258" fmla="*/ 1490 h 10000"/>
                <a:gd name="connsiteX259" fmla="*/ 6842 w 10000"/>
                <a:gd name="connsiteY259" fmla="*/ 1477 h 10000"/>
                <a:gd name="connsiteX260" fmla="*/ 6842 w 10000"/>
                <a:gd name="connsiteY260" fmla="*/ 1477 h 10000"/>
                <a:gd name="connsiteX261" fmla="*/ 6842 w 10000"/>
                <a:gd name="connsiteY261" fmla="*/ 1477 h 10000"/>
                <a:gd name="connsiteX262" fmla="*/ 6798 w 10000"/>
                <a:gd name="connsiteY262" fmla="*/ 1338 h 10000"/>
                <a:gd name="connsiteX263" fmla="*/ 6780 w 10000"/>
                <a:gd name="connsiteY263" fmla="*/ 1162 h 10000"/>
                <a:gd name="connsiteX264" fmla="*/ 6754 w 10000"/>
                <a:gd name="connsiteY264" fmla="*/ 947 h 10000"/>
                <a:gd name="connsiteX265" fmla="*/ 6754 w 10000"/>
                <a:gd name="connsiteY265" fmla="*/ 720 h 10000"/>
                <a:gd name="connsiteX266" fmla="*/ 6754 w 10000"/>
                <a:gd name="connsiteY266" fmla="*/ 720 h 10000"/>
                <a:gd name="connsiteX267" fmla="*/ 6763 w 10000"/>
                <a:gd name="connsiteY267" fmla="*/ 366 h 10000"/>
                <a:gd name="connsiteX268" fmla="*/ 6789 w 10000"/>
                <a:gd name="connsiteY268"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5619 w 10000"/>
                <a:gd name="connsiteY89" fmla="*/ 8844 h 10000"/>
                <a:gd name="connsiteX90" fmla="*/ 4068 w 10000"/>
                <a:gd name="connsiteY90" fmla="*/ 8005 h 10000"/>
                <a:gd name="connsiteX91" fmla="*/ 4051 w 10000"/>
                <a:gd name="connsiteY91" fmla="*/ 8207 h 10000"/>
                <a:gd name="connsiteX92" fmla="*/ 4024 w 10000"/>
                <a:gd name="connsiteY92" fmla="*/ 8422 h 10000"/>
                <a:gd name="connsiteX93" fmla="*/ 4016 w 10000"/>
                <a:gd name="connsiteY93" fmla="*/ 8611 h 10000"/>
                <a:gd name="connsiteX94" fmla="*/ 4016 w 10000"/>
                <a:gd name="connsiteY94" fmla="*/ 8813 h 10000"/>
                <a:gd name="connsiteX95" fmla="*/ 4024 w 10000"/>
                <a:gd name="connsiteY95" fmla="*/ 9003 h 10000"/>
                <a:gd name="connsiteX96" fmla="*/ 4051 w 10000"/>
                <a:gd name="connsiteY96" fmla="*/ 9179 h 10000"/>
                <a:gd name="connsiteX97" fmla="*/ 4086 w 10000"/>
                <a:gd name="connsiteY97" fmla="*/ 9356 h 10000"/>
                <a:gd name="connsiteX98" fmla="*/ 4121 w 10000"/>
                <a:gd name="connsiteY98" fmla="*/ 9508 h 10000"/>
                <a:gd name="connsiteX99" fmla="*/ 4191 w 10000"/>
                <a:gd name="connsiteY99" fmla="*/ 9646 h 10000"/>
                <a:gd name="connsiteX100" fmla="*/ 4269 w 10000"/>
                <a:gd name="connsiteY100" fmla="*/ 9760 h 10000"/>
                <a:gd name="connsiteX101" fmla="*/ 4366 w 10000"/>
                <a:gd name="connsiteY101" fmla="*/ 9861 h 10000"/>
                <a:gd name="connsiteX102" fmla="*/ 4471 w 10000"/>
                <a:gd name="connsiteY102" fmla="*/ 9937 h 10000"/>
                <a:gd name="connsiteX103" fmla="*/ 4611 w 10000"/>
                <a:gd name="connsiteY103" fmla="*/ 9975 h 10000"/>
                <a:gd name="connsiteX104" fmla="*/ 4759 w 10000"/>
                <a:gd name="connsiteY104" fmla="*/ 10000 h 10000"/>
                <a:gd name="connsiteX105" fmla="*/ 4759 w 10000"/>
                <a:gd name="connsiteY105" fmla="*/ 10000 h 10000"/>
                <a:gd name="connsiteX106" fmla="*/ 4759 w 10000"/>
                <a:gd name="connsiteY106" fmla="*/ 10000 h 10000"/>
                <a:gd name="connsiteX107" fmla="*/ 4759 w 10000"/>
                <a:gd name="connsiteY107" fmla="*/ 10000 h 10000"/>
                <a:gd name="connsiteX108" fmla="*/ 4759 w 10000"/>
                <a:gd name="connsiteY108" fmla="*/ 10000 h 10000"/>
                <a:gd name="connsiteX109" fmla="*/ 4821 w 10000"/>
                <a:gd name="connsiteY109" fmla="*/ 10000 h 10000"/>
                <a:gd name="connsiteX110" fmla="*/ 4821 w 10000"/>
                <a:gd name="connsiteY110" fmla="*/ 10000 h 10000"/>
                <a:gd name="connsiteX111" fmla="*/ 5136 w 10000"/>
                <a:gd name="connsiteY111" fmla="*/ 9962 h 10000"/>
                <a:gd name="connsiteX112" fmla="*/ 5468 w 10000"/>
                <a:gd name="connsiteY112" fmla="*/ 9924 h 10000"/>
                <a:gd name="connsiteX113" fmla="*/ 6203 w 10000"/>
                <a:gd name="connsiteY113" fmla="*/ 9798 h 10000"/>
                <a:gd name="connsiteX114" fmla="*/ 6982 w 10000"/>
                <a:gd name="connsiteY114" fmla="*/ 9672 h 10000"/>
                <a:gd name="connsiteX115" fmla="*/ 7358 w 10000"/>
                <a:gd name="connsiteY115" fmla="*/ 9621 h 10000"/>
                <a:gd name="connsiteX116" fmla="*/ 7734 w 10000"/>
                <a:gd name="connsiteY116" fmla="*/ 9583 h 10000"/>
                <a:gd name="connsiteX117" fmla="*/ 7734 w 10000"/>
                <a:gd name="connsiteY117" fmla="*/ 9583 h 10000"/>
                <a:gd name="connsiteX118" fmla="*/ 7725 w 10000"/>
                <a:gd name="connsiteY118" fmla="*/ 9508 h 10000"/>
                <a:gd name="connsiteX119" fmla="*/ 7725 w 10000"/>
                <a:gd name="connsiteY119" fmla="*/ 9508 h 10000"/>
                <a:gd name="connsiteX120" fmla="*/ 7725 w 10000"/>
                <a:gd name="connsiteY120" fmla="*/ 9508 h 10000"/>
                <a:gd name="connsiteX121" fmla="*/ 7725 w 10000"/>
                <a:gd name="connsiteY121" fmla="*/ 9508 h 10000"/>
                <a:gd name="connsiteX122" fmla="*/ 7725 w 10000"/>
                <a:gd name="connsiteY122" fmla="*/ 9508 h 10000"/>
                <a:gd name="connsiteX123" fmla="*/ 7699 w 10000"/>
                <a:gd name="connsiteY123" fmla="*/ 9407 h 10000"/>
                <a:gd name="connsiteX124" fmla="*/ 7699 w 10000"/>
                <a:gd name="connsiteY124" fmla="*/ 9407 h 10000"/>
                <a:gd name="connsiteX125" fmla="*/ 7699 w 10000"/>
                <a:gd name="connsiteY125" fmla="*/ 9381 h 10000"/>
                <a:gd name="connsiteX126" fmla="*/ 7699 w 10000"/>
                <a:gd name="connsiteY126" fmla="*/ 9381 h 10000"/>
                <a:gd name="connsiteX127" fmla="*/ 7577 w 10000"/>
                <a:gd name="connsiteY127" fmla="*/ 8649 h 10000"/>
                <a:gd name="connsiteX128" fmla="*/ 7463 w 10000"/>
                <a:gd name="connsiteY128" fmla="*/ 7967 h 10000"/>
                <a:gd name="connsiteX129" fmla="*/ 7393 w 10000"/>
                <a:gd name="connsiteY129" fmla="*/ 7361 h 10000"/>
                <a:gd name="connsiteX130" fmla="*/ 7332 w 10000"/>
                <a:gd name="connsiteY130" fmla="*/ 6806 h 10000"/>
                <a:gd name="connsiteX131" fmla="*/ 7288 w 10000"/>
                <a:gd name="connsiteY131" fmla="*/ 6313 h 10000"/>
                <a:gd name="connsiteX132" fmla="*/ 7262 w 10000"/>
                <a:gd name="connsiteY132" fmla="*/ 5871 h 10000"/>
                <a:gd name="connsiteX133" fmla="*/ 7253 w 10000"/>
                <a:gd name="connsiteY133" fmla="*/ 5480 h 10000"/>
                <a:gd name="connsiteX134" fmla="*/ 7279 w 10000"/>
                <a:gd name="connsiteY134" fmla="*/ 5139 h 10000"/>
                <a:gd name="connsiteX135" fmla="*/ 7297 w 10000"/>
                <a:gd name="connsiteY135" fmla="*/ 4836 h 10000"/>
                <a:gd name="connsiteX136" fmla="*/ 7340 w 10000"/>
                <a:gd name="connsiteY136" fmla="*/ 4583 h 10000"/>
                <a:gd name="connsiteX137" fmla="*/ 7402 w 10000"/>
                <a:gd name="connsiteY137" fmla="*/ 4394 h 10000"/>
                <a:gd name="connsiteX138" fmla="*/ 7437 w 10000"/>
                <a:gd name="connsiteY138" fmla="*/ 4293 h 10000"/>
                <a:gd name="connsiteX139" fmla="*/ 7463 w 10000"/>
                <a:gd name="connsiteY139" fmla="*/ 4217 h 10000"/>
                <a:gd name="connsiteX140" fmla="*/ 7507 w 10000"/>
                <a:gd name="connsiteY140" fmla="*/ 4154 h 10000"/>
                <a:gd name="connsiteX141" fmla="*/ 7550 w 10000"/>
                <a:gd name="connsiteY141" fmla="*/ 4104 h 10000"/>
                <a:gd name="connsiteX142" fmla="*/ 7594 w 10000"/>
                <a:gd name="connsiteY142" fmla="*/ 4053 h 10000"/>
                <a:gd name="connsiteX143" fmla="*/ 7647 w 10000"/>
                <a:gd name="connsiteY143" fmla="*/ 4003 h 10000"/>
                <a:gd name="connsiteX144" fmla="*/ 7699 w 10000"/>
                <a:gd name="connsiteY144" fmla="*/ 3990 h 10000"/>
                <a:gd name="connsiteX145" fmla="*/ 7752 w 10000"/>
                <a:gd name="connsiteY145" fmla="*/ 3965 h 10000"/>
                <a:gd name="connsiteX146" fmla="*/ 7857 w 10000"/>
                <a:gd name="connsiteY146" fmla="*/ 3939 h 10000"/>
                <a:gd name="connsiteX147" fmla="*/ 7857 w 10000"/>
                <a:gd name="connsiteY147" fmla="*/ 3939 h 10000"/>
                <a:gd name="connsiteX148" fmla="*/ 7857 w 10000"/>
                <a:gd name="connsiteY148" fmla="*/ 3939 h 10000"/>
                <a:gd name="connsiteX149" fmla="*/ 7857 w 10000"/>
                <a:gd name="connsiteY149" fmla="*/ 3939 h 10000"/>
                <a:gd name="connsiteX150" fmla="*/ 7857 w 10000"/>
                <a:gd name="connsiteY150" fmla="*/ 3939 h 10000"/>
                <a:gd name="connsiteX151" fmla="*/ 7857 w 10000"/>
                <a:gd name="connsiteY151" fmla="*/ 3939 h 10000"/>
                <a:gd name="connsiteX152" fmla="*/ 7857 w 10000"/>
                <a:gd name="connsiteY152" fmla="*/ 3939 h 10000"/>
                <a:gd name="connsiteX153" fmla="*/ 7857 w 10000"/>
                <a:gd name="connsiteY153" fmla="*/ 3939 h 10000"/>
                <a:gd name="connsiteX154" fmla="*/ 7927 w 10000"/>
                <a:gd name="connsiteY154" fmla="*/ 3939 h 10000"/>
                <a:gd name="connsiteX155" fmla="*/ 7997 w 10000"/>
                <a:gd name="connsiteY155" fmla="*/ 3965 h 10000"/>
                <a:gd name="connsiteX156" fmla="*/ 8136 w 10000"/>
                <a:gd name="connsiteY156" fmla="*/ 4028 h 10000"/>
                <a:gd name="connsiteX157" fmla="*/ 8294 w 10000"/>
                <a:gd name="connsiteY157" fmla="*/ 4116 h 10000"/>
                <a:gd name="connsiteX158" fmla="*/ 8443 w 10000"/>
                <a:gd name="connsiteY158" fmla="*/ 4242 h 10000"/>
                <a:gd name="connsiteX159" fmla="*/ 8443 w 10000"/>
                <a:gd name="connsiteY159" fmla="*/ 4242 h 10000"/>
                <a:gd name="connsiteX160" fmla="*/ 8451 w 10000"/>
                <a:gd name="connsiteY160" fmla="*/ 4242 h 10000"/>
                <a:gd name="connsiteX161" fmla="*/ 8451 w 10000"/>
                <a:gd name="connsiteY161" fmla="*/ 4242 h 10000"/>
                <a:gd name="connsiteX162" fmla="*/ 8836 w 10000"/>
                <a:gd name="connsiteY162" fmla="*/ 4545 h 10000"/>
                <a:gd name="connsiteX163" fmla="*/ 8976 w 10000"/>
                <a:gd name="connsiteY163" fmla="*/ 4646 h 10000"/>
                <a:gd name="connsiteX164" fmla="*/ 9099 w 10000"/>
                <a:gd name="connsiteY164" fmla="*/ 4722 h 10000"/>
                <a:gd name="connsiteX165" fmla="*/ 9204 w 10000"/>
                <a:gd name="connsiteY165" fmla="*/ 4785 h 10000"/>
                <a:gd name="connsiteX166" fmla="*/ 9300 w 10000"/>
                <a:gd name="connsiteY166" fmla="*/ 4823 h 10000"/>
                <a:gd name="connsiteX167" fmla="*/ 9388 w 10000"/>
                <a:gd name="connsiteY167" fmla="*/ 4848 h 10000"/>
                <a:gd name="connsiteX168" fmla="*/ 9466 w 10000"/>
                <a:gd name="connsiteY168" fmla="*/ 4848 h 10000"/>
                <a:gd name="connsiteX169" fmla="*/ 9466 w 10000"/>
                <a:gd name="connsiteY169" fmla="*/ 4848 h 10000"/>
                <a:gd name="connsiteX170" fmla="*/ 9484 w 10000"/>
                <a:gd name="connsiteY170" fmla="*/ 4848 h 10000"/>
                <a:gd name="connsiteX171" fmla="*/ 9484 w 10000"/>
                <a:gd name="connsiteY171" fmla="*/ 4848 h 10000"/>
                <a:gd name="connsiteX172" fmla="*/ 9484 w 10000"/>
                <a:gd name="connsiteY172" fmla="*/ 4848 h 10000"/>
                <a:gd name="connsiteX173" fmla="*/ 9484 w 10000"/>
                <a:gd name="connsiteY173" fmla="*/ 4848 h 10000"/>
                <a:gd name="connsiteX174" fmla="*/ 9580 w 10000"/>
                <a:gd name="connsiteY174" fmla="*/ 4836 h 10000"/>
                <a:gd name="connsiteX175" fmla="*/ 9668 w 10000"/>
                <a:gd name="connsiteY175" fmla="*/ 4798 h 10000"/>
                <a:gd name="connsiteX176" fmla="*/ 9738 w 10000"/>
                <a:gd name="connsiteY176" fmla="*/ 4747 h 10000"/>
                <a:gd name="connsiteX177" fmla="*/ 9799 w 10000"/>
                <a:gd name="connsiteY177" fmla="*/ 4659 h 10000"/>
                <a:gd name="connsiteX178" fmla="*/ 9799 w 10000"/>
                <a:gd name="connsiteY178" fmla="*/ 4659 h 10000"/>
                <a:gd name="connsiteX179" fmla="*/ 9799 w 10000"/>
                <a:gd name="connsiteY179" fmla="*/ 4659 h 10000"/>
                <a:gd name="connsiteX180" fmla="*/ 9799 w 10000"/>
                <a:gd name="connsiteY180" fmla="*/ 4659 h 10000"/>
                <a:gd name="connsiteX181" fmla="*/ 9799 w 10000"/>
                <a:gd name="connsiteY181" fmla="*/ 4659 h 10000"/>
                <a:gd name="connsiteX182" fmla="*/ 9799 w 10000"/>
                <a:gd name="connsiteY182" fmla="*/ 4659 h 10000"/>
                <a:gd name="connsiteX183" fmla="*/ 9816 w 10000"/>
                <a:gd name="connsiteY183" fmla="*/ 4659 h 10000"/>
                <a:gd name="connsiteX184" fmla="*/ 9816 w 10000"/>
                <a:gd name="connsiteY184" fmla="*/ 4659 h 10000"/>
                <a:gd name="connsiteX185" fmla="*/ 9816 w 10000"/>
                <a:gd name="connsiteY185" fmla="*/ 4659 h 10000"/>
                <a:gd name="connsiteX186" fmla="*/ 9816 w 10000"/>
                <a:gd name="connsiteY186" fmla="*/ 4659 h 10000"/>
                <a:gd name="connsiteX187" fmla="*/ 9816 w 10000"/>
                <a:gd name="connsiteY187" fmla="*/ 4646 h 10000"/>
                <a:gd name="connsiteX188" fmla="*/ 9816 w 10000"/>
                <a:gd name="connsiteY188" fmla="*/ 4646 h 10000"/>
                <a:gd name="connsiteX189" fmla="*/ 9816 w 10000"/>
                <a:gd name="connsiteY189" fmla="*/ 4646 h 10000"/>
                <a:gd name="connsiteX190" fmla="*/ 9816 w 10000"/>
                <a:gd name="connsiteY190" fmla="*/ 4646 h 10000"/>
                <a:gd name="connsiteX191" fmla="*/ 9816 w 10000"/>
                <a:gd name="connsiteY191" fmla="*/ 4646 h 10000"/>
                <a:gd name="connsiteX192" fmla="*/ 9816 w 10000"/>
                <a:gd name="connsiteY192" fmla="*/ 4646 h 10000"/>
                <a:gd name="connsiteX193" fmla="*/ 9816 w 10000"/>
                <a:gd name="connsiteY193" fmla="*/ 4646 h 10000"/>
                <a:gd name="connsiteX194" fmla="*/ 9816 w 10000"/>
                <a:gd name="connsiteY194" fmla="*/ 4646 h 10000"/>
                <a:gd name="connsiteX195" fmla="*/ 9816 w 10000"/>
                <a:gd name="connsiteY195" fmla="*/ 4646 h 10000"/>
                <a:gd name="connsiteX196" fmla="*/ 9816 w 10000"/>
                <a:gd name="connsiteY196" fmla="*/ 4646 h 10000"/>
                <a:gd name="connsiteX197" fmla="*/ 9843 w 10000"/>
                <a:gd name="connsiteY197" fmla="*/ 4583 h 10000"/>
                <a:gd name="connsiteX198" fmla="*/ 9886 w 10000"/>
                <a:gd name="connsiteY198" fmla="*/ 4495 h 10000"/>
                <a:gd name="connsiteX199" fmla="*/ 9921 w 10000"/>
                <a:gd name="connsiteY199" fmla="*/ 4369 h 10000"/>
                <a:gd name="connsiteX200" fmla="*/ 9948 w 10000"/>
                <a:gd name="connsiteY200" fmla="*/ 4217 h 10000"/>
                <a:gd name="connsiteX201" fmla="*/ 9983 w 10000"/>
                <a:gd name="connsiteY201" fmla="*/ 4040 h 10000"/>
                <a:gd name="connsiteX202" fmla="*/ 10000 w 10000"/>
                <a:gd name="connsiteY202" fmla="*/ 3851 h 10000"/>
                <a:gd name="connsiteX203" fmla="*/ 10000 w 10000"/>
                <a:gd name="connsiteY203" fmla="*/ 3649 h 10000"/>
                <a:gd name="connsiteX204" fmla="*/ 10000 w 10000"/>
                <a:gd name="connsiteY204" fmla="*/ 3460 h 10000"/>
                <a:gd name="connsiteX205" fmla="*/ 9983 w 10000"/>
                <a:gd name="connsiteY205" fmla="*/ 3258 h 10000"/>
                <a:gd name="connsiteX206" fmla="*/ 9939 w 10000"/>
                <a:gd name="connsiteY206" fmla="*/ 3068 h 10000"/>
                <a:gd name="connsiteX207" fmla="*/ 9886 w 10000"/>
                <a:gd name="connsiteY207" fmla="*/ 2904 h 10000"/>
                <a:gd name="connsiteX208" fmla="*/ 9843 w 10000"/>
                <a:gd name="connsiteY208" fmla="*/ 2816 h 10000"/>
                <a:gd name="connsiteX209" fmla="*/ 9799 w 10000"/>
                <a:gd name="connsiteY209" fmla="*/ 2753 h 10000"/>
                <a:gd name="connsiteX210" fmla="*/ 9755 w 10000"/>
                <a:gd name="connsiteY210" fmla="*/ 2677 h 10000"/>
                <a:gd name="connsiteX211" fmla="*/ 9694 w 10000"/>
                <a:gd name="connsiteY211" fmla="*/ 2614 h 10000"/>
                <a:gd name="connsiteX212" fmla="*/ 9633 w 10000"/>
                <a:gd name="connsiteY212" fmla="*/ 2551 h 10000"/>
                <a:gd name="connsiteX213" fmla="*/ 9571 w 10000"/>
                <a:gd name="connsiteY213" fmla="*/ 2500 h 10000"/>
                <a:gd name="connsiteX214" fmla="*/ 9484 w 10000"/>
                <a:gd name="connsiteY214" fmla="*/ 2475 h 10000"/>
                <a:gd name="connsiteX215" fmla="*/ 9396 w 10000"/>
                <a:gd name="connsiteY215" fmla="*/ 2449 h 10000"/>
                <a:gd name="connsiteX216" fmla="*/ 9300 w 10000"/>
                <a:gd name="connsiteY216" fmla="*/ 2424 h 10000"/>
                <a:gd name="connsiteX217" fmla="*/ 9195 w 10000"/>
                <a:gd name="connsiteY217" fmla="*/ 2424 h 10000"/>
                <a:gd name="connsiteX218" fmla="*/ 9195 w 10000"/>
                <a:gd name="connsiteY218" fmla="*/ 2424 h 10000"/>
                <a:gd name="connsiteX219" fmla="*/ 9195 w 10000"/>
                <a:gd name="connsiteY219" fmla="*/ 2424 h 10000"/>
                <a:gd name="connsiteX220" fmla="*/ 9195 w 10000"/>
                <a:gd name="connsiteY220" fmla="*/ 2424 h 10000"/>
                <a:gd name="connsiteX221" fmla="*/ 9195 w 10000"/>
                <a:gd name="connsiteY221" fmla="*/ 2424 h 10000"/>
                <a:gd name="connsiteX222" fmla="*/ 9195 w 10000"/>
                <a:gd name="connsiteY222" fmla="*/ 2424 h 10000"/>
                <a:gd name="connsiteX223" fmla="*/ 9081 w 10000"/>
                <a:gd name="connsiteY223" fmla="*/ 2424 h 10000"/>
                <a:gd name="connsiteX224" fmla="*/ 8941 w 10000"/>
                <a:gd name="connsiteY224" fmla="*/ 2462 h 10000"/>
                <a:gd name="connsiteX225" fmla="*/ 8801 w 10000"/>
                <a:gd name="connsiteY225" fmla="*/ 2487 h 10000"/>
                <a:gd name="connsiteX226" fmla="*/ 8644 w 10000"/>
                <a:gd name="connsiteY226" fmla="*/ 2551 h 10000"/>
                <a:gd name="connsiteX227" fmla="*/ 8644 w 10000"/>
                <a:gd name="connsiteY227" fmla="*/ 2551 h 10000"/>
                <a:gd name="connsiteX228" fmla="*/ 8635 w 10000"/>
                <a:gd name="connsiteY228" fmla="*/ 2551 h 10000"/>
                <a:gd name="connsiteX229" fmla="*/ 8635 w 10000"/>
                <a:gd name="connsiteY229" fmla="*/ 2551 h 10000"/>
                <a:gd name="connsiteX230" fmla="*/ 8626 w 10000"/>
                <a:gd name="connsiteY230" fmla="*/ 2551 h 10000"/>
                <a:gd name="connsiteX231" fmla="*/ 8626 w 10000"/>
                <a:gd name="connsiteY231" fmla="*/ 2551 h 10000"/>
                <a:gd name="connsiteX232" fmla="*/ 8443 w 10000"/>
                <a:gd name="connsiteY232" fmla="*/ 2614 h 10000"/>
                <a:gd name="connsiteX233" fmla="*/ 8276 w 10000"/>
                <a:gd name="connsiteY233" fmla="*/ 2664 h 10000"/>
                <a:gd name="connsiteX234" fmla="*/ 8110 w 10000"/>
                <a:gd name="connsiteY234" fmla="*/ 2689 h 10000"/>
                <a:gd name="connsiteX235" fmla="*/ 7979 w 10000"/>
                <a:gd name="connsiteY235" fmla="*/ 2689 h 10000"/>
                <a:gd name="connsiteX236" fmla="*/ 7979 w 10000"/>
                <a:gd name="connsiteY236" fmla="*/ 2689 h 10000"/>
                <a:gd name="connsiteX237" fmla="*/ 7979 w 10000"/>
                <a:gd name="connsiteY237" fmla="*/ 2689 h 10000"/>
                <a:gd name="connsiteX238" fmla="*/ 7979 w 10000"/>
                <a:gd name="connsiteY238" fmla="*/ 2689 h 10000"/>
                <a:gd name="connsiteX239" fmla="*/ 7979 w 10000"/>
                <a:gd name="connsiteY239" fmla="*/ 2689 h 10000"/>
                <a:gd name="connsiteX240" fmla="*/ 7979 w 10000"/>
                <a:gd name="connsiteY240" fmla="*/ 2689 h 10000"/>
                <a:gd name="connsiteX241" fmla="*/ 7979 w 10000"/>
                <a:gd name="connsiteY241" fmla="*/ 2689 h 10000"/>
                <a:gd name="connsiteX242" fmla="*/ 7979 w 10000"/>
                <a:gd name="connsiteY242" fmla="*/ 2689 h 10000"/>
                <a:gd name="connsiteX243" fmla="*/ 7848 w 10000"/>
                <a:gd name="connsiteY243" fmla="*/ 2689 h 10000"/>
                <a:gd name="connsiteX244" fmla="*/ 7743 w 10000"/>
                <a:gd name="connsiteY244" fmla="*/ 2677 h 10000"/>
                <a:gd name="connsiteX245" fmla="*/ 7638 w 10000"/>
                <a:gd name="connsiteY245" fmla="*/ 2626 h 10000"/>
                <a:gd name="connsiteX246" fmla="*/ 7542 w 10000"/>
                <a:gd name="connsiteY246" fmla="*/ 2601 h 10000"/>
                <a:gd name="connsiteX247" fmla="*/ 7454 w 10000"/>
                <a:gd name="connsiteY247" fmla="*/ 2538 h 10000"/>
                <a:gd name="connsiteX248" fmla="*/ 7375 w 10000"/>
                <a:gd name="connsiteY248" fmla="*/ 2475 h 10000"/>
                <a:gd name="connsiteX249" fmla="*/ 7297 w 10000"/>
                <a:gd name="connsiteY249" fmla="*/ 2399 h 10000"/>
                <a:gd name="connsiteX250" fmla="*/ 7235 w 10000"/>
                <a:gd name="connsiteY250" fmla="*/ 2323 h 10000"/>
                <a:gd name="connsiteX251" fmla="*/ 7174 w 10000"/>
                <a:gd name="connsiteY251" fmla="*/ 2235 h 10000"/>
                <a:gd name="connsiteX252" fmla="*/ 7113 w 10000"/>
                <a:gd name="connsiteY252" fmla="*/ 2134 h 10000"/>
                <a:gd name="connsiteX253" fmla="*/ 7008 w 10000"/>
                <a:gd name="connsiteY253" fmla="*/ 1944 h 10000"/>
                <a:gd name="connsiteX254" fmla="*/ 6929 w 10000"/>
                <a:gd name="connsiteY254" fmla="*/ 1730 h 10000"/>
                <a:gd name="connsiteX255" fmla="*/ 6850 w 10000"/>
                <a:gd name="connsiteY255" fmla="*/ 1515 h 10000"/>
                <a:gd name="connsiteX256" fmla="*/ 6850 w 10000"/>
                <a:gd name="connsiteY256" fmla="*/ 1515 h 10000"/>
                <a:gd name="connsiteX257" fmla="*/ 6842 w 10000"/>
                <a:gd name="connsiteY257" fmla="*/ 1490 h 10000"/>
                <a:gd name="connsiteX258" fmla="*/ 6842 w 10000"/>
                <a:gd name="connsiteY258" fmla="*/ 1490 h 10000"/>
                <a:gd name="connsiteX259" fmla="*/ 6842 w 10000"/>
                <a:gd name="connsiteY259" fmla="*/ 1477 h 10000"/>
                <a:gd name="connsiteX260" fmla="*/ 6842 w 10000"/>
                <a:gd name="connsiteY260" fmla="*/ 1477 h 10000"/>
                <a:gd name="connsiteX261" fmla="*/ 6842 w 10000"/>
                <a:gd name="connsiteY261" fmla="*/ 1477 h 10000"/>
                <a:gd name="connsiteX262" fmla="*/ 6798 w 10000"/>
                <a:gd name="connsiteY262" fmla="*/ 1338 h 10000"/>
                <a:gd name="connsiteX263" fmla="*/ 6780 w 10000"/>
                <a:gd name="connsiteY263" fmla="*/ 1162 h 10000"/>
                <a:gd name="connsiteX264" fmla="*/ 6754 w 10000"/>
                <a:gd name="connsiteY264" fmla="*/ 947 h 10000"/>
                <a:gd name="connsiteX265" fmla="*/ 6754 w 10000"/>
                <a:gd name="connsiteY265" fmla="*/ 720 h 10000"/>
                <a:gd name="connsiteX266" fmla="*/ 6754 w 10000"/>
                <a:gd name="connsiteY266" fmla="*/ 720 h 10000"/>
                <a:gd name="connsiteX267" fmla="*/ 6763 w 10000"/>
                <a:gd name="connsiteY267" fmla="*/ 366 h 10000"/>
                <a:gd name="connsiteX268" fmla="*/ 6789 w 10000"/>
                <a:gd name="connsiteY268"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156 w 10000"/>
                <a:gd name="connsiteY88" fmla="*/ 7563 h 10000"/>
                <a:gd name="connsiteX89" fmla="*/ 4068 w 10000"/>
                <a:gd name="connsiteY89" fmla="*/ 8005 h 10000"/>
                <a:gd name="connsiteX90" fmla="*/ 4051 w 10000"/>
                <a:gd name="connsiteY90" fmla="*/ 8207 h 10000"/>
                <a:gd name="connsiteX91" fmla="*/ 4024 w 10000"/>
                <a:gd name="connsiteY91" fmla="*/ 8422 h 10000"/>
                <a:gd name="connsiteX92" fmla="*/ 4016 w 10000"/>
                <a:gd name="connsiteY92" fmla="*/ 8611 h 10000"/>
                <a:gd name="connsiteX93" fmla="*/ 4016 w 10000"/>
                <a:gd name="connsiteY93" fmla="*/ 8813 h 10000"/>
                <a:gd name="connsiteX94" fmla="*/ 4024 w 10000"/>
                <a:gd name="connsiteY94" fmla="*/ 9003 h 10000"/>
                <a:gd name="connsiteX95" fmla="*/ 4051 w 10000"/>
                <a:gd name="connsiteY95" fmla="*/ 9179 h 10000"/>
                <a:gd name="connsiteX96" fmla="*/ 4086 w 10000"/>
                <a:gd name="connsiteY96" fmla="*/ 9356 h 10000"/>
                <a:gd name="connsiteX97" fmla="*/ 4121 w 10000"/>
                <a:gd name="connsiteY97" fmla="*/ 9508 h 10000"/>
                <a:gd name="connsiteX98" fmla="*/ 4191 w 10000"/>
                <a:gd name="connsiteY98" fmla="*/ 9646 h 10000"/>
                <a:gd name="connsiteX99" fmla="*/ 4269 w 10000"/>
                <a:gd name="connsiteY99" fmla="*/ 9760 h 10000"/>
                <a:gd name="connsiteX100" fmla="*/ 4366 w 10000"/>
                <a:gd name="connsiteY100" fmla="*/ 9861 h 10000"/>
                <a:gd name="connsiteX101" fmla="*/ 4471 w 10000"/>
                <a:gd name="connsiteY101" fmla="*/ 9937 h 10000"/>
                <a:gd name="connsiteX102" fmla="*/ 4611 w 10000"/>
                <a:gd name="connsiteY102" fmla="*/ 9975 h 10000"/>
                <a:gd name="connsiteX103" fmla="*/ 4759 w 10000"/>
                <a:gd name="connsiteY103" fmla="*/ 10000 h 10000"/>
                <a:gd name="connsiteX104" fmla="*/ 4759 w 10000"/>
                <a:gd name="connsiteY104" fmla="*/ 10000 h 10000"/>
                <a:gd name="connsiteX105" fmla="*/ 4759 w 10000"/>
                <a:gd name="connsiteY105" fmla="*/ 10000 h 10000"/>
                <a:gd name="connsiteX106" fmla="*/ 4759 w 10000"/>
                <a:gd name="connsiteY106" fmla="*/ 10000 h 10000"/>
                <a:gd name="connsiteX107" fmla="*/ 4759 w 10000"/>
                <a:gd name="connsiteY107" fmla="*/ 10000 h 10000"/>
                <a:gd name="connsiteX108" fmla="*/ 4821 w 10000"/>
                <a:gd name="connsiteY108" fmla="*/ 10000 h 10000"/>
                <a:gd name="connsiteX109" fmla="*/ 4821 w 10000"/>
                <a:gd name="connsiteY109" fmla="*/ 10000 h 10000"/>
                <a:gd name="connsiteX110" fmla="*/ 5136 w 10000"/>
                <a:gd name="connsiteY110" fmla="*/ 9962 h 10000"/>
                <a:gd name="connsiteX111" fmla="*/ 5468 w 10000"/>
                <a:gd name="connsiteY111" fmla="*/ 9924 h 10000"/>
                <a:gd name="connsiteX112" fmla="*/ 6203 w 10000"/>
                <a:gd name="connsiteY112" fmla="*/ 9798 h 10000"/>
                <a:gd name="connsiteX113" fmla="*/ 6982 w 10000"/>
                <a:gd name="connsiteY113" fmla="*/ 9672 h 10000"/>
                <a:gd name="connsiteX114" fmla="*/ 7358 w 10000"/>
                <a:gd name="connsiteY114" fmla="*/ 9621 h 10000"/>
                <a:gd name="connsiteX115" fmla="*/ 7734 w 10000"/>
                <a:gd name="connsiteY115" fmla="*/ 9583 h 10000"/>
                <a:gd name="connsiteX116" fmla="*/ 7734 w 10000"/>
                <a:gd name="connsiteY116" fmla="*/ 9583 h 10000"/>
                <a:gd name="connsiteX117" fmla="*/ 7725 w 10000"/>
                <a:gd name="connsiteY117" fmla="*/ 9508 h 10000"/>
                <a:gd name="connsiteX118" fmla="*/ 7725 w 10000"/>
                <a:gd name="connsiteY118" fmla="*/ 9508 h 10000"/>
                <a:gd name="connsiteX119" fmla="*/ 7725 w 10000"/>
                <a:gd name="connsiteY119" fmla="*/ 9508 h 10000"/>
                <a:gd name="connsiteX120" fmla="*/ 7725 w 10000"/>
                <a:gd name="connsiteY120" fmla="*/ 9508 h 10000"/>
                <a:gd name="connsiteX121" fmla="*/ 7725 w 10000"/>
                <a:gd name="connsiteY121" fmla="*/ 9508 h 10000"/>
                <a:gd name="connsiteX122" fmla="*/ 7699 w 10000"/>
                <a:gd name="connsiteY122" fmla="*/ 9407 h 10000"/>
                <a:gd name="connsiteX123" fmla="*/ 7699 w 10000"/>
                <a:gd name="connsiteY123" fmla="*/ 9407 h 10000"/>
                <a:gd name="connsiteX124" fmla="*/ 7699 w 10000"/>
                <a:gd name="connsiteY124" fmla="*/ 9381 h 10000"/>
                <a:gd name="connsiteX125" fmla="*/ 7699 w 10000"/>
                <a:gd name="connsiteY125" fmla="*/ 9381 h 10000"/>
                <a:gd name="connsiteX126" fmla="*/ 7577 w 10000"/>
                <a:gd name="connsiteY126" fmla="*/ 8649 h 10000"/>
                <a:gd name="connsiteX127" fmla="*/ 7463 w 10000"/>
                <a:gd name="connsiteY127" fmla="*/ 7967 h 10000"/>
                <a:gd name="connsiteX128" fmla="*/ 7393 w 10000"/>
                <a:gd name="connsiteY128" fmla="*/ 7361 h 10000"/>
                <a:gd name="connsiteX129" fmla="*/ 7332 w 10000"/>
                <a:gd name="connsiteY129" fmla="*/ 6806 h 10000"/>
                <a:gd name="connsiteX130" fmla="*/ 7288 w 10000"/>
                <a:gd name="connsiteY130" fmla="*/ 6313 h 10000"/>
                <a:gd name="connsiteX131" fmla="*/ 7262 w 10000"/>
                <a:gd name="connsiteY131" fmla="*/ 5871 h 10000"/>
                <a:gd name="connsiteX132" fmla="*/ 7253 w 10000"/>
                <a:gd name="connsiteY132" fmla="*/ 5480 h 10000"/>
                <a:gd name="connsiteX133" fmla="*/ 7279 w 10000"/>
                <a:gd name="connsiteY133" fmla="*/ 5139 h 10000"/>
                <a:gd name="connsiteX134" fmla="*/ 7297 w 10000"/>
                <a:gd name="connsiteY134" fmla="*/ 4836 h 10000"/>
                <a:gd name="connsiteX135" fmla="*/ 7340 w 10000"/>
                <a:gd name="connsiteY135" fmla="*/ 4583 h 10000"/>
                <a:gd name="connsiteX136" fmla="*/ 7402 w 10000"/>
                <a:gd name="connsiteY136" fmla="*/ 4394 h 10000"/>
                <a:gd name="connsiteX137" fmla="*/ 7437 w 10000"/>
                <a:gd name="connsiteY137" fmla="*/ 4293 h 10000"/>
                <a:gd name="connsiteX138" fmla="*/ 7463 w 10000"/>
                <a:gd name="connsiteY138" fmla="*/ 4217 h 10000"/>
                <a:gd name="connsiteX139" fmla="*/ 7507 w 10000"/>
                <a:gd name="connsiteY139" fmla="*/ 4154 h 10000"/>
                <a:gd name="connsiteX140" fmla="*/ 7550 w 10000"/>
                <a:gd name="connsiteY140" fmla="*/ 4104 h 10000"/>
                <a:gd name="connsiteX141" fmla="*/ 7594 w 10000"/>
                <a:gd name="connsiteY141" fmla="*/ 4053 h 10000"/>
                <a:gd name="connsiteX142" fmla="*/ 7647 w 10000"/>
                <a:gd name="connsiteY142" fmla="*/ 4003 h 10000"/>
                <a:gd name="connsiteX143" fmla="*/ 7699 w 10000"/>
                <a:gd name="connsiteY143" fmla="*/ 3990 h 10000"/>
                <a:gd name="connsiteX144" fmla="*/ 7752 w 10000"/>
                <a:gd name="connsiteY144" fmla="*/ 3965 h 10000"/>
                <a:gd name="connsiteX145" fmla="*/ 7857 w 10000"/>
                <a:gd name="connsiteY145" fmla="*/ 3939 h 10000"/>
                <a:gd name="connsiteX146" fmla="*/ 7857 w 10000"/>
                <a:gd name="connsiteY146" fmla="*/ 3939 h 10000"/>
                <a:gd name="connsiteX147" fmla="*/ 7857 w 10000"/>
                <a:gd name="connsiteY147" fmla="*/ 3939 h 10000"/>
                <a:gd name="connsiteX148" fmla="*/ 7857 w 10000"/>
                <a:gd name="connsiteY148" fmla="*/ 3939 h 10000"/>
                <a:gd name="connsiteX149" fmla="*/ 7857 w 10000"/>
                <a:gd name="connsiteY149" fmla="*/ 3939 h 10000"/>
                <a:gd name="connsiteX150" fmla="*/ 7857 w 10000"/>
                <a:gd name="connsiteY150" fmla="*/ 3939 h 10000"/>
                <a:gd name="connsiteX151" fmla="*/ 7857 w 10000"/>
                <a:gd name="connsiteY151" fmla="*/ 3939 h 10000"/>
                <a:gd name="connsiteX152" fmla="*/ 7857 w 10000"/>
                <a:gd name="connsiteY152" fmla="*/ 3939 h 10000"/>
                <a:gd name="connsiteX153" fmla="*/ 7927 w 10000"/>
                <a:gd name="connsiteY153" fmla="*/ 3939 h 10000"/>
                <a:gd name="connsiteX154" fmla="*/ 7997 w 10000"/>
                <a:gd name="connsiteY154" fmla="*/ 3965 h 10000"/>
                <a:gd name="connsiteX155" fmla="*/ 8136 w 10000"/>
                <a:gd name="connsiteY155" fmla="*/ 4028 h 10000"/>
                <a:gd name="connsiteX156" fmla="*/ 8294 w 10000"/>
                <a:gd name="connsiteY156" fmla="*/ 4116 h 10000"/>
                <a:gd name="connsiteX157" fmla="*/ 8443 w 10000"/>
                <a:gd name="connsiteY157" fmla="*/ 4242 h 10000"/>
                <a:gd name="connsiteX158" fmla="*/ 8443 w 10000"/>
                <a:gd name="connsiteY158" fmla="*/ 4242 h 10000"/>
                <a:gd name="connsiteX159" fmla="*/ 8451 w 10000"/>
                <a:gd name="connsiteY159" fmla="*/ 4242 h 10000"/>
                <a:gd name="connsiteX160" fmla="*/ 8451 w 10000"/>
                <a:gd name="connsiteY160" fmla="*/ 4242 h 10000"/>
                <a:gd name="connsiteX161" fmla="*/ 8836 w 10000"/>
                <a:gd name="connsiteY161" fmla="*/ 4545 h 10000"/>
                <a:gd name="connsiteX162" fmla="*/ 8976 w 10000"/>
                <a:gd name="connsiteY162" fmla="*/ 4646 h 10000"/>
                <a:gd name="connsiteX163" fmla="*/ 9099 w 10000"/>
                <a:gd name="connsiteY163" fmla="*/ 4722 h 10000"/>
                <a:gd name="connsiteX164" fmla="*/ 9204 w 10000"/>
                <a:gd name="connsiteY164" fmla="*/ 4785 h 10000"/>
                <a:gd name="connsiteX165" fmla="*/ 9300 w 10000"/>
                <a:gd name="connsiteY165" fmla="*/ 4823 h 10000"/>
                <a:gd name="connsiteX166" fmla="*/ 9388 w 10000"/>
                <a:gd name="connsiteY166" fmla="*/ 4848 h 10000"/>
                <a:gd name="connsiteX167" fmla="*/ 9466 w 10000"/>
                <a:gd name="connsiteY167" fmla="*/ 4848 h 10000"/>
                <a:gd name="connsiteX168" fmla="*/ 9466 w 10000"/>
                <a:gd name="connsiteY168" fmla="*/ 4848 h 10000"/>
                <a:gd name="connsiteX169" fmla="*/ 9484 w 10000"/>
                <a:gd name="connsiteY169" fmla="*/ 4848 h 10000"/>
                <a:gd name="connsiteX170" fmla="*/ 9484 w 10000"/>
                <a:gd name="connsiteY170" fmla="*/ 4848 h 10000"/>
                <a:gd name="connsiteX171" fmla="*/ 9484 w 10000"/>
                <a:gd name="connsiteY171" fmla="*/ 4848 h 10000"/>
                <a:gd name="connsiteX172" fmla="*/ 9484 w 10000"/>
                <a:gd name="connsiteY172" fmla="*/ 4848 h 10000"/>
                <a:gd name="connsiteX173" fmla="*/ 9580 w 10000"/>
                <a:gd name="connsiteY173" fmla="*/ 4836 h 10000"/>
                <a:gd name="connsiteX174" fmla="*/ 9668 w 10000"/>
                <a:gd name="connsiteY174" fmla="*/ 4798 h 10000"/>
                <a:gd name="connsiteX175" fmla="*/ 9738 w 10000"/>
                <a:gd name="connsiteY175" fmla="*/ 4747 h 10000"/>
                <a:gd name="connsiteX176" fmla="*/ 9799 w 10000"/>
                <a:gd name="connsiteY176" fmla="*/ 4659 h 10000"/>
                <a:gd name="connsiteX177" fmla="*/ 9799 w 10000"/>
                <a:gd name="connsiteY177" fmla="*/ 4659 h 10000"/>
                <a:gd name="connsiteX178" fmla="*/ 9799 w 10000"/>
                <a:gd name="connsiteY178" fmla="*/ 4659 h 10000"/>
                <a:gd name="connsiteX179" fmla="*/ 9799 w 10000"/>
                <a:gd name="connsiteY179" fmla="*/ 4659 h 10000"/>
                <a:gd name="connsiteX180" fmla="*/ 9799 w 10000"/>
                <a:gd name="connsiteY180" fmla="*/ 4659 h 10000"/>
                <a:gd name="connsiteX181" fmla="*/ 9799 w 10000"/>
                <a:gd name="connsiteY181" fmla="*/ 4659 h 10000"/>
                <a:gd name="connsiteX182" fmla="*/ 9816 w 10000"/>
                <a:gd name="connsiteY182" fmla="*/ 4659 h 10000"/>
                <a:gd name="connsiteX183" fmla="*/ 9816 w 10000"/>
                <a:gd name="connsiteY183" fmla="*/ 4659 h 10000"/>
                <a:gd name="connsiteX184" fmla="*/ 9816 w 10000"/>
                <a:gd name="connsiteY184" fmla="*/ 4659 h 10000"/>
                <a:gd name="connsiteX185" fmla="*/ 9816 w 10000"/>
                <a:gd name="connsiteY185" fmla="*/ 4659 h 10000"/>
                <a:gd name="connsiteX186" fmla="*/ 9816 w 10000"/>
                <a:gd name="connsiteY186" fmla="*/ 4646 h 10000"/>
                <a:gd name="connsiteX187" fmla="*/ 9816 w 10000"/>
                <a:gd name="connsiteY187" fmla="*/ 4646 h 10000"/>
                <a:gd name="connsiteX188" fmla="*/ 9816 w 10000"/>
                <a:gd name="connsiteY188" fmla="*/ 4646 h 10000"/>
                <a:gd name="connsiteX189" fmla="*/ 9816 w 10000"/>
                <a:gd name="connsiteY189" fmla="*/ 4646 h 10000"/>
                <a:gd name="connsiteX190" fmla="*/ 9816 w 10000"/>
                <a:gd name="connsiteY190" fmla="*/ 4646 h 10000"/>
                <a:gd name="connsiteX191" fmla="*/ 9816 w 10000"/>
                <a:gd name="connsiteY191" fmla="*/ 4646 h 10000"/>
                <a:gd name="connsiteX192" fmla="*/ 9816 w 10000"/>
                <a:gd name="connsiteY192" fmla="*/ 4646 h 10000"/>
                <a:gd name="connsiteX193" fmla="*/ 9816 w 10000"/>
                <a:gd name="connsiteY193" fmla="*/ 4646 h 10000"/>
                <a:gd name="connsiteX194" fmla="*/ 9816 w 10000"/>
                <a:gd name="connsiteY194" fmla="*/ 4646 h 10000"/>
                <a:gd name="connsiteX195" fmla="*/ 9816 w 10000"/>
                <a:gd name="connsiteY195" fmla="*/ 4646 h 10000"/>
                <a:gd name="connsiteX196" fmla="*/ 9843 w 10000"/>
                <a:gd name="connsiteY196" fmla="*/ 4583 h 10000"/>
                <a:gd name="connsiteX197" fmla="*/ 9886 w 10000"/>
                <a:gd name="connsiteY197" fmla="*/ 4495 h 10000"/>
                <a:gd name="connsiteX198" fmla="*/ 9921 w 10000"/>
                <a:gd name="connsiteY198" fmla="*/ 4369 h 10000"/>
                <a:gd name="connsiteX199" fmla="*/ 9948 w 10000"/>
                <a:gd name="connsiteY199" fmla="*/ 4217 h 10000"/>
                <a:gd name="connsiteX200" fmla="*/ 9983 w 10000"/>
                <a:gd name="connsiteY200" fmla="*/ 4040 h 10000"/>
                <a:gd name="connsiteX201" fmla="*/ 10000 w 10000"/>
                <a:gd name="connsiteY201" fmla="*/ 3851 h 10000"/>
                <a:gd name="connsiteX202" fmla="*/ 10000 w 10000"/>
                <a:gd name="connsiteY202" fmla="*/ 3649 h 10000"/>
                <a:gd name="connsiteX203" fmla="*/ 10000 w 10000"/>
                <a:gd name="connsiteY203" fmla="*/ 3460 h 10000"/>
                <a:gd name="connsiteX204" fmla="*/ 9983 w 10000"/>
                <a:gd name="connsiteY204" fmla="*/ 3258 h 10000"/>
                <a:gd name="connsiteX205" fmla="*/ 9939 w 10000"/>
                <a:gd name="connsiteY205" fmla="*/ 3068 h 10000"/>
                <a:gd name="connsiteX206" fmla="*/ 9886 w 10000"/>
                <a:gd name="connsiteY206" fmla="*/ 2904 h 10000"/>
                <a:gd name="connsiteX207" fmla="*/ 9843 w 10000"/>
                <a:gd name="connsiteY207" fmla="*/ 2816 h 10000"/>
                <a:gd name="connsiteX208" fmla="*/ 9799 w 10000"/>
                <a:gd name="connsiteY208" fmla="*/ 2753 h 10000"/>
                <a:gd name="connsiteX209" fmla="*/ 9755 w 10000"/>
                <a:gd name="connsiteY209" fmla="*/ 2677 h 10000"/>
                <a:gd name="connsiteX210" fmla="*/ 9694 w 10000"/>
                <a:gd name="connsiteY210" fmla="*/ 2614 h 10000"/>
                <a:gd name="connsiteX211" fmla="*/ 9633 w 10000"/>
                <a:gd name="connsiteY211" fmla="*/ 2551 h 10000"/>
                <a:gd name="connsiteX212" fmla="*/ 9571 w 10000"/>
                <a:gd name="connsiteY212" fmla="*/ 2500 h 10000"/>
                <a:gd name="connsiteX213" fmla="*/ 9484 w 10000"/>
                <a:gd name="connsiteY213" fmla="*/ 2475 h 10000"/>
                <a:gd name="connsiteX214" fmla="*/ 9396 w 10000"/>
                <a:gd name="connsiteY214" fmla="*/ 2449 h 10000"/>
                <a:gd name="connsiteX215" fmla="*/ 9300 w 10000"/>
                <a:gd name="connsiteY215" fmla="*/ 2424 h 10000"/>
                <a:gd name="connsiteX216" fmla="*/ 9195 w 10000"/>
                <a:gd name="connsiteY216" fmla="*/ 2424 h 10000"/>
                <a:gd name="connsiteX217" fmla="*/ 9195 w 10000"/>
                <a:gd name="connsiteY217" fmla="*/ 2424 h 10000"/>
                <a:gd name="connsiteX218" fmla="*/ 9195 w 10000"/>
                <a:gd name="connsiteY218" fmla="*/ 2424 h 10000"/>
                <a:gd name="connsiteX219" fmla="*/ 9195 w 10000"/>
                <a:gd name="connsiteY219" fmla="*/ 2424 h 10000"/>
                <a:gd name="connsiteX220" fmla="*/ 9195 w 10000"/>
                <a:gd name="connsiteY220" fmla="*/ 2424 h 10000"/>
                <a:gd name="connsiteX221" fmla="*/ 9195 w 10000"/>
                <a:gd name="connsiteY221" fmla="*/ 2424 h 10000"/>
                <a:gd name="connsiteX222" fmla="*/ 9081 w 10000"/>
                <a:gd name="connsiteY222" fmla="*/ 2424 h 10000"/>
                <a:gd name="connsiteX223" fmla="*/ 8941 w 10000"/>
                <a:gd name="connsiteY223" fmla="*/ 2462 h 10000"/>
                <a:gd name="connsiteX224" fmla="*/ 8801 w 10000"/>
                <a:gd name="connsiteY224" fmla="*/ 2487 h 10000"/>
                <a:gd name="connsiteX225" fmla="*/ 8644 w 10000"/>
                <a:gd name="connsiteY225" fmla="*/ 2551 h 10000"/>
                <a:gd name="connsiteX226" fmla="*/ 8644 w 10000"/>
                <a:gd name="connsiteY226" fmla="*/ 2551 h 10000"/>
                <a:gd name="connsiteX227" fmla="*/ 8635 w 10000"/>
                <a:gd name="connsiteY227" fmla="*/ 2551 h 10000"/>
                <a:gd name="connsiteX228" fmla="*/ 8635 w 10000"/>
                <a:gd name="connsiteY228" fmla="*/ 2551 h 10000"/>
                <a:gd name="connsiteX229" fmla="*/ 8626 w 10000"/>
                <a:gd name="connsiteY229" fmla="*/ 2551 h 10000"/>
                <a:gd name="connsiteX230" fmla="*/ 8626 w 10000"/>
                <a:gd name="connsiteY230" fmla="*/ 2551 h 10000"/>
                <a:gd name="connsiteX231" fmla="*/ 8443 w 10000"/>
                <a:gd name="connsiteY231" fmla="*/ 2614 h 10000"/>
                <a:gd name="connsiteX232" fmla="*/ 8276 w 10000"/>
                <a:gd name="connsiteY232" fmla="*/ 2664 h 10000"/>
                <a:gd name="connsiteX233" fmla="*/ 8110 w 10000"/>
                <a:gd name="connsiteY233" fmla="*/ 2689 h 10000"/>
                <a:gd name="connsiteX234" fmla="*/ 7979 w 10000"/>
                <a:gd name="connsiteY234" fmla="*/ 2689 h 10000"/>
                <a:gd name="connsiteX235" fmla="*/ 7979 w 10000"/>
                <a:gd name="connsiteY235" fmla="*/ 2689 h 10000"/>
                <a:gd name="connsiteX236" fmla="*/ 7979 w 10000"/>
                <a:gd name="connsiteY236" fmla="*/ 2689 h 10000"/>
                <a:gd name="connsiteX237" fmla="*/ 7979 w 10000"/>
                <a:gd name="connsiteY237" fmla="*/ 2689 h 10000"/>
                <a:gd name="connsiteX238" fmla="*/ 7979 w 10000"/>
                <a:gd name="connsiteY238" fmla="*/ 2689 h 10000"/>
                <a:gd name="connsiteX239" fmla="*/ 7979 w 10000"/>
                <a:gd name="connsiteY239" fmla="*/ 2689 h 10000"/>
                <a:gd name="connsiteX240" fmla="*/ 7979 w 10000"/>
                <a:gd name="connsiteY240" fmla="*/ 2689 h 10000"/>
                <a:gd name="connsiteX241" fmla="*/ 7979 w 10000"/>
                <a:gd name="connsiteY241" fmla="*/ 2689 h 10000"/>
                <a:gd name="connsiteX242" fmla="*/ 7848 w 10000"/>
                <a:gd name="connsiteY242" fmla="*/ 2689 h 10000"/>
                <a:gd name="connsiteX243" fmla="*/ 7743 w 10000"/>
                <a:gd name="connsiteY243" fmla="*/ 2677 h 10000"/>
                <a:gd name="connsiteX244" fmla="*/ 7638 w 10000"/>
                <a:gd name="connsiteY244" fmla="*/ 2626 h 10000"/>
                <a:gd name="connsiteX245" fmla="*/ 7542 w 10000"/>
                <a:gd name="connsiteY245" fmla="*/ 2601 h 10000"/>
                <a:gd name="connsiteX246" fmla="*/ 7454 w 10000"/>
                <a:gd name="connsiteY246" fmla="*/ 2538 h 10000"/>
                <a:gd name="connsiteX247" fmla="*/ 7375 w 10000"/>
                <a:gd name="connsiteY247" fmla="*/ 2475 h 10000"/>
                <a:gd name="connsiteX248" fmla="*/ 7297 w 10000"/>
                <a:gd name="connsiteY248" fmla="*/ 2399 h 10000"/>
                <a:gd name="connsiteX249" fmla="*/ 7235 w 10000"/>
                <a:gd name="connsiteY249" fmla="*/ 2323 h 10000"/>
                <a:gd name="connsiteX250" fmla="*/ 7174 w 10000"/>
                <a:gd name="connsiteY250" fmla="*/ 2235 h 10000"/>
                <a:gd name="connsiteX251" fmla="*/ 7113 w 10000"/>
                <a:gd name="connsiteY251" fmla="*/ 2134 h 10000"/>
                <a:gd name="connsiteX252" fmla="*/ 7008 w 10000"/>
                <a:gd name="connsiteY252" fmla="*/ 1944 h 10000"/>
                <a:gd name="connsiteX253" fmla="*/ 6929 w 10000"/>
                <a:gd name="connsiteY253" fmla="*/ 1730 h 10000"/>
                <a:gd name="connsiteX254" fmla="*/ 6850 w 10000"/>
                <a:gd name="connsiteY254" fmla="*/ 1515 h 10000"/>
                <a:gd name="connsiteX255" fmla="*/ 6850 w 10000"/>
                <a:gd name="connsiteY255" fmla="*/ 1515 h 10000"/>
                <a:gd name="connsiteX256" fmla="*/ 6842 w 10000"/>
                <a:gd name="connsiteY256" fmla="*/ 1490 h 10000"/>
                <a:gd name="connsiteX257" fmla="*/ 6842 w 10000"/>
                <a:gd name="connsiteY257" fmla="*/ 1490 h 10000"/>
                <a:gd name="connsiteX258" fmla="*/ 6842 w 10000"/>
                <a:gd name="connsiteY258" fmla="*/ 1477 h 10000"/>
                <a:gd name="connsiteX259" fmla="*/ 6842 w 10000"/>
                <a:gd name="connsiteY259" fmla="*/ 1477 h 10000"/>
                <a:gd name="connsiteX260" fmla="*/ 6842 w 10000"/>
                <a:gd name="connsiteY260" fmla="*/ 1477 h 10000"/>
                <a:gd name="connsiteX261" fmla="*/ 6798 w 10000"/>
                <a:gd name="connsiteY261" fmla="*/ 1338 h 10000"/>
                <a:gd name="connsiteX262" fmla="*/ 6780 w 10000"/>
                <a:gd name="connsiteY262" fmla="*/ 1162 h 10000"/>
                <a:gd name="connsiteX263" fmla="*/ 6754 w 10000"/>
                <a:gd name="connsiteY263" fmla="*/ 947 h 10000"/>
                <a:gd name="connsiteX264" fmla="*/ 6754 w 10000"/>
                <a:gd name="connsiteY264" fmla="*/ 720 h 10000"/>
                <a:gd name="connsiteX265" fmla="*/ 6754 w 10000"/>
                <a:gd name="connsiteY265" fmla="*/ 720 h 10000"/>
                <a:gd name="connsiteX266" fmla="*/ 6763 w 10000"/>
                <a:gd name="connsiteY266" fmla="*/ 366 h 10000"/>
                <a:gd name="connsiteX267" fmla="*/ 6789 w 10000"/>
                <a:gd name="connsiteY267"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156 w 10000"/>
                <a:gd name="connsiteY87" fmla="*/ 7563 h 10000"/>
                <a:gd name="connsiteX88" fmla="*/ 4068 w 10000"/>
                <a:gd name="connsiteY88" fmla="*/ 8005 h 10000"/>
                <a:gd name="connsiteX89" fmla="*/ 4051 w 10000"/>
                <a:gd name="connsiteY89" fmla="*/ 8207 h 10000"/>
                <a:gd name="connsiteX90" fmla="*/ 4024 w 10000"/>
                <a:gd name="connsiteY90" fmla="*/ 8422 h 10000"/>
                <a:gd name="connsiteX91" fmla="*/ 4016 w 10000"/>
                <a:gd name="connsiteY91" fmla="*/ 8611 h 10000"/>
                <a:gd name="connsiteX92" fmla="*/ 4016 w 10000"/>
                <a:gd name="connsiteY92" fmla="*/ 8813 h 10000"/>
                <a:gd name="connsiteX93" fmla="*/ 4024 w 10000"/>
                <a:gd name="connsiteY93" fmla="*/ 9003 h 10000"/>
                <a:gd name="connsiteX94" fmla="*/ 4051 w 10000"/>
                <a:gd name="connsiteY94" fmla="*/ 9179 h 10000"/>
                <a:gd name="connsiteX95" fmla="*/ 4086 w 10000"/>
                <a:gd name="connsiteY95" fmla="*/ 9356 h 10000"/>
                <a:gd name="connsiteX96" fmla="*/ 4121 w 10000"/>
                <a:gd name="connsiteY96" fmla="*/ 9508 h 10000"/>
                <a:gd name="connsiteX97" fmla="*/ 4191 w 10000"/>
                <a:gd name="connsiteY97" fmla="*/ 9646 h 10000"/>
                <a:gd name="connsiteX98" fmla="*/ 4269 w 10000"/>
                <a:gd name="connsiteY98" fmla="*/ 9760 h 10000"/>
                <a:gd name="connsiteX99" fmla="*/ 4366 w 10000"/>
                <a:gd name="connsiteY99" fmla="*/ 9861 h 10000"/>
                <a:gd name="connsiteX100" fmla="*/ 4471 w 10000"/>
                <a:gd name="connsiteY100" fmla="*/ 9937 h 10000"/>
                <a:gd name="connsiteX101" fmla="*/ 4611 w 10000"/>
                <a:gd name="connsiteY101" fmla="*/ 9975 h 10000"/>
                <a:gd name="connsiteX102" fmla="*/ 4759 w 10000"/>
                <a:gd name="connsiteY102" fmla="*/ 10000 h 10000"/>
                <a:gd name="connsiteX103" fmla="*/ 4759 w 10000"/>
                <a:gd name="connsiteY103" fmla="*/ 10000 h 10000"/>
                <a:gd name="connsiteX104" fmla="*/ 4759 w 10000"/>
                <a:gd name="connsiteY104" fmla="*/ 10000 h 10000"/>
                <a:gd name="connsiteX105" fmla="*/ 4759 w 10000"/>
                <a:gd name="connsiteY105" fmla="*/ 10000 h 10000"/>
                <a:gd name="connsiteX106" fmla="*/ 4759 w 10000"/>
                <a:gd name="connsiteY106" fmla="*/ 10000 h 10000"/>
                <a:gd name="connsiteX107" fmla="*/ 4821 w 10000"/>
                <a:gd name="connsiteY107" fmla="*/ 10000 h 10000"/>
                <a:gd name="connsiteX108" fmla="*/ 4821 w 10000"/>
                <a:gd name="connsiteY108" fmla="*/ 10000 h 10000"/>
                <a:gd name="connsiteX109" fmla="*/ 5136 w 10000"/>
                <a:gd name="connsiteY109" fmla="*/ 9962 h 10000"/>
                <a:gd name="connsiteX110" fmla="*/ 5468 w 10000"/>
                <a:gd name="connsiteY110" fmla="*/ 9924 h 10000"/>
                <a:gd name="connsiteX111" fmla="*/ 6203 w 10000"/>
                <a:gd name="connsiteY111" fmla="*/ 9798 h 10000"/>
                <a:gd name="connsiteX112" fmla="*/ 6982 w 10000"/>
                <a:gd name="connsiteY112" fmla="*/ 9672 h 10000"/>
                <a:gd name="connsiteX113" fmla="*/ 7358 w 10000"/>
                <a:gd name="connsiteY113" fmla="*/ 9621 h 10000"/>
                <a:gd name="connsiteX114" fmla="*/ 7734 w 10000"/>
                <a:gd name="connsiteY114" fmla="*/ 9583 h 10000"/>
                <a:gd name="connsiteX115" fmla="*/ 7734 w 10000"/>
                <a:gd name="connsiteY115" fmla="*/ 9583 h 10000"/>
                <a:gd name="connsiteX116" fmla="*/ 7725 w 10000"/>
                <a:gd name="connsiteY116" fmla="*/ 9508 h 10000"/>
                <a:gd name="connsiteX117" fmla="*/ 7725 w 10000"/>
                <a:gd name="connsiteY117" fmla="*/ 9508 h 10000"/>
                <a:gd name="connsiteX118" fmla="*/ 7725 w 10000"/>
                <a:gd name="connsiteY118" fmla="*/ 9508 h 10000"/>
                <a:gd name="connsiteX119" fmla="*/ 7725 w 10000"/>
                <a:gd name="connsiteY119" fmla="*/ 9508 h 10000"/>
                <a:gd name="connsiteX120" fmla="*/ 7725 w 10000"/>
                <a:gd name="connsiteY120" fmla="*/ 9508 h 10000"/>
                <a:gd name="connsiteX121" fmla="*/ 7699 w 10000"/>
                <a:gd name="connsiteY121" fmla="*/ 9407 h 10000"/>
                <a:gd name="connsiteX122" fmla="*/ 7699 w 10000"/>
                <a:gd name="connsiteY122" fmla="*/ 9407 h 10000"/>
                <a:gd name="connsiteX123" fmla="*/ 7699 w 10000"/>
                <a:gd name="connsiteY123" fmla="*/ 9381 h 10000"/>
                <a:gd name="connsiteX124" fmla="*/ 7699 w 10000"/>
                <a:gd name="connsiteY124" fmla="*/ 9381 h 10000"/>
                <a:gd name="connsiteX125" fmla="*/ 7577 w 10000"/>
                <a:gd name="connsiteY125" fmla="*/ 8649 h 10000"/>
                <a:gd name="connsiteX126" fmla="*/ 7463 w 10000"/>
                <a:gd name="connsiteY126" fmla="*/ 7967 h 10000"/>
                <a:gd name="connsiteX127" fmla="*/ 7393 w 10000"/>
                <a:gd name="connsiteY127" fmla="*/ 7361 h 10000"/>
                <a:gd name="connsiteX128" fmla="*/ 7332 w 10000"/>
                <a:gd name="connsiteY128" fmla="*/ 6806 h 10000"/>
                <a:gd name="connsiteX129" fmla="*/ 7288 w 10000"/>
                <a:gd name="connsiteY129" fmla="*/ 6313 h 10000"/>
                <a:gd name="connsiteX130" fmla="*/ 7262 w 10000"/>
                <a:gd name="connsiteY130" fmla="*/ 5871 h 10000"/>
                <a:gd name="connsiteX131" fmla="*/ 7253 w 10000"/>
                <a:gd name="connsiteY131" fmla="*/ 5480 h 10000"/>
                <a:gd name="connsiteX132" fmla="*/ 7279 w 10000"/>
                <a:gd name="connsiteY132" fmla="*/ 5139 h 10000"/>
                <a:gd name="connsiteX133" fmla="*/ 7297 w 10000"/>
                <a:gd name="connsiteY133" fmla="*/ 4836 h 10000"/>
                <a:gd name="connsiteX134" fmla="*/ 7340 w 10000"/>
                <a:gd name="connsiteY134" fmla="*/ 4583 h 10000"/>
                <a:gd name="connsiteX135" fmla="*/ 7402 w 10000"/>
                <a:gd name="connsiteY135" fmla="*/ 4394 h 10000"/>
                <a:gd name="connsiteX136" fmla="*/ 7437 w 10000"/>
                <a:gd name="connsiteY136" fmla="*/ 4293 h 10000"/>
                <a:gd name="connsiteX137" fmla="*/ 7463 w 10000"/>
                <a:gd name="connsiteY137" fmla="*/ 4217 h 10000"/>
                <a:gd name="connsiteX138" fmla="*/ 7507 w 10000"/>
                <a:gd name="connsiteY138" fmla="*/ 4154 h 10000"/>
                <a:gd name="connsiteX139" fmla="*/ 7550 w 10000"/>
                <a:gd name="connsiteY139" fmla="*/ 4104 h 10000"/>
                <a:gd name="connsiteX140" fmla="*/ 7594 w 10000"/>
                <a:gd name="connsiteY140" fmla="*/ 4053 h 10000"/>
                <a:gd name="connsiteX141" fmla="*/ 7647 w 10000"/>
                <a:gd name="connsiteY141" fmla="*/ 4003 h 10000"/>
                <a:gd name="connsiteX142" fmla="*/ 7699 w 10000"/>
                <a:gd name="connsiteY142" fmla="*/ 3990 h 10000"/>
                <a:gd name="connsiteX143" fmla="*/ 7752 w 10000"/>
                <a:gd name="connsiteY143" fmla="*/ 3965 h 10000"/>
                <a:gd name="connsiteX144" fmla="*/ 7857 w 10000"/>
                <a:gd name="connsiteY144" fmla="*/ 3939 h 10000"/>
                <a:gd name="connsiteX145" fmla="*/ 7857 w 10000"/>
                <a:gd name="connsiteY145" fmla="*/ 3939 h 10000"/>
                <a:gd name="connsiteX146" fmla="*/ 7857 w 10000"/>
                <a:gd name="connsiteY146" fmla="*/ 3939 h 10000"/>
                <a:gd name="connsiteX147" fmla="*/ 7857 w 10000"/>
                <a:gd name="connsiteY147" fmla="*/ 3939 h 10000"/>
                <a:gd name="connsiteX148" fmla="*/ 7857 w 10000"/>
                <a:gd name="connsiteY148" fmla="*/ 3939 h 10000"/>
                <a:gd name="connsiteX149" fmla="*/ 7857 w 10000"/>
                <a:gd name="connsiteY149" fmla="*/ 3939 h 10000"/>
                <a:gd name="connsiteX150" fmla="*/ 7857 w 10000"/>
                <a:gd name="connsiteY150" fmla="*/ 3939 h 10000"/>
                <a:gd name="connsiteX151" fmla="*/ 7857 w 10000"/>
                <a:gd name="connsiteY151" fmla="*/ 3939 h 10000"/>
                <a:gd name="connsiteX152" fmla="*/ 7927 w 10000"/>
                <a:gd name="connsiteY152" fmla="*/ 3939 h 10000"/>
                <a:gd name="connsiteX153" fmla="*/ 7997 w 10000"/>
                <a:gd name="connsiteY153" fmla="*/ 3965 h 10000"/>
                <a:gd name="connsiteX154" fmla="*/ 8136 w 10000"/>
                <a:gd name="connsiteY154" fmla="*/ 4028 h 10000"/>
                <a:gd name="connsiteX155" fmla="*/ 8294 w 10000"/>
                <a:gd name="connsiteY155" fmla="*/ 4116 h 10000"/>
                <a:gd name="connsiteX156" fmla="*/ 8443 w 10000"/>
                <a:gd name="connsiteY156" fmla="*/ 4242 h 10000"/>
                <a:gd name="connsiteX157" fmla="*/ 8443 w 10000"/>
                <a:gd name="connsiteY157" fmla="*/ 4242 h 10000"/>
                <a:gd name="connsiteX158" fmla="*/ 8451 w 10000"/>
                <a:gd name="connsiteY158" fmla="*/ 4242 h 10000"/>
                <a:gd name="connsiteX159" fmla="*/ 8451 w 10000"/>
                <a:gd name="connsiteY159" fmla="*/ 4242 h 10000"/>
                <a:gd name="connsiteX160" fmla="*/ 8836 w 10000"/>
                <a:gd name="connsiteY160" fmla="*/ 4545 h 10000"/>
                <a:gd name="connsiteX161" fmla="*/ 8976 w 10000"/>
                <a:gd name="connsiteY161" fmla="*/ 4646 h 10000"/>
                <a:gd name="connsiteX162" fmla="*/ 9099 w 10000"/>
                <a:gd name="connsiteY162" fmla="*/ 4722 h 10000"/>
                <a:gd name="connsiteX163" fmla="*/ 9204 w 10000"/>
                <a:gd name="connsiteY163" fmla="*/ 4785 h 10000"/>
                <a:gd name="connsiteX164" fmla="*/ 9300 w 10000"/>
                <a:gd name="connsiteY164" fmla="*/ 4823 h 10000"/>
                <a:gd name="connsiteX165" fmla="*/ 9388 w 10000"/>
                <a:gd name="connsiteY165" fmla="*/ 4848 h 10000"/>
                <a:gd name="connsiteX166" fmla="*/ 9466 w 10000"/>
                <a:gd name="connsiteY166" fmla="*/ 4848 h 10000"/>
                <a:gd name="connsiteX167" fmla="*/ 9466 w 10000"/>
                <a:gd name="connsiteY167" fmla="*/ 4848 h 10000"/>
                <a:gd name="connsiteX168" fmla="*/ 9484 w 10000"/>
                <a:gd name="connsiteY168" fmla="*/ 4848 h 10000"/>
                <a:gd name="connsiteX169" fmla="*/ 9484 w 10000"/>
                <a:gd name="connsiteY169" fmla="*/ 4848 h 10000"/>
                <a:gd name="connsiteX170" fmla="*/ 9484 w 10000"/>
                <a:gd name="connsiteY170" fmla="*/ 4848 h 10000"/>
                <a:gd name="connsiteX171" fmla="*/ 9484 w 10000"/>
                <a:gd name="connsiteY171" fmla="*/ 4848 h 10000"/>
                <a:gd name="connsiteX172" fmla="*/ 9580 w 10000"/>
                <a:gd name="connsiteY172" fmla="*/ 4836 h 10000"/>
                <a:gd name="connsiteX173" fmla="*/ 9668 w 10000"/>
                <a:gd name="connsiteY173" fmla="*/ 4798 h 10000"/>
                <a:gd name="connsiteX174" fmla="*/ 9738 w 10000"/>
                <a:gd name="connsiteY174" fmla="*/ 4747 h 10000"/>
                <a:gd name="connsiteX175" fmla="*/ 9799 w 10000"/>
                <a:gd name="connsiteY175" fmla="*/ 4659 h 10000"/>
                <a:gd name="connsiteX176" fmla="*/ 9799 w 10000"/>
                <a:gd name="connsiteY176" fmla="*/ 4659 h 10000"/>
                <a:gd name="connsiteX177" fmla="*/ 9799 w 10000"/>
                <a:gd name="connsiteY177" fmla="*/ 4659 h 10000"/>
                <a:gd name="connsiteX178" fmla="*/ 9799 w 10000"/>
                <a:gd name="connsiteY178" fmla="*/ 4659 h 10000"/>
                <a:gd name="connsiteX179" fmla="*/ 9799 w 10000"/>
                <a:gd name="connsiteY179" fmla="*/ 4659 h 10000"/>
                <a:gd name="connsiteX180" fmla="*/ 9799 w 10000"/>
                <a:gd name="connsiteY180" fmla="*/ 4659 h 10000"/>
                <a:gd name="connsiteX181" fmla="*/ 9816 w 10000"/>
                <a:gd name="connsiteY181" fmla="*/ 4659 h 10000"/>
                <a:gd name="connsiteX182" fmla="*/ 9816 w 10000"/>
                <a:gd name="connsiteY182" fmla="*/ 4659 h 10000"/>
                <a:gd name="connsiteX183" fmla="*/ 9816 w 10000"/>
                <a:gd name="connsiteY183" fmla="*/ 4659 h 10000"/>
                <a:gd name="connsiteX184" fmla="*/ 9816 w 10000"/>
                <a:gd name="connsiteY184" fmla="*/ 4659 h 10000"/>
                <a:gd name="connsiteX185" fmla="*/ 9816 w 10000"/>
                <a:gd name="connsiteY185" fmla="*/ 4646 h 10000"/>
                <a:gd name="connsiteX186" fmla="*/ 9816 w 10000"/>
                <a:gd name="connsiteY186" fmla="*/ 4646 h 10000"/>
                <a:gd name="connsiteX187" fmla="*/ 9816 w 10000"/>
                <a:gd name="connsiteY187" fmla="*/ 4646 h 10000"/>
                <a:gd name="connsiteX188" fmla="*/ 9816 w 10000"/>
                <a:gd name="connsiteY188" fmla="*/ 4646 h 10000"/>
                <a:gd name="connsiteX189" fmla="*/ 9816 w 10000"/>
                <a:gd name="connsiteY189" fmla="*/ 4646 h 10000"/>
                <a:gd name="connsiteX190" fmla="*/ 9816 w 10000"/>
                <a:gd name="connsiteY190" fmla="*/ 4646 h 10000"/>
                <a:gd name="connsiteX191" fmla="*/ 9816 w 10000"/>
                <a:gd name="connsiteY191" fmla="*/ 4646 h 10000"/>
                <a:gd name="connsiteX192" fmla="*/ 9816 w 10000"/>
                <a:gd name="connsiteY192" fmla="*/ 4646 h 10000"/>
                <a:gd name="connsiteX193" fmla="*/ 9816 w 10000"/>
                <a:gd name="connsiteY193" fmla="*/ 4646 h 10000"/>
                <a:gd name="connsiteX194" fmla="*/ 9816 w 10000"/>
                <a:gd name="connsiteY194" fmla="*/ 4646 h 10000"/>
                <a:gd name="connsiteX195" fmla="*/ 9843 w 10000"/>
                <a:gd name="connsiteY195" fmla="*/ 4583 h 10000"/>
                <a:gd name="connsiteX196" fmla="*/ 9886 w 10000"/>
                <a:gd name="connsiteY196" fmla="*/ 4495 h 10000"/>
                <a:gd name="connsiteX197" fmla="*/ 9921 w 10000"/>
                <a:gd name="connsiteY197" fmla="*/ 4369 h 10000"/>
                <a:gd name="connsiteX198" fmla="*/ 9948 w 10000"/>
                <a:gd name="connsiteY198" fmla="*/ 4217 h 10000"/>
                <a:gd name="connsiteX199" fmla="*/ 9983 w 10000"/>
                <a:gd name="connsiteY199" fmla="*/ 4040 h 10000"/>
                <a:gd name="connsiteX200" fmla="*/ 10000 w 10000"/>
                <a:gd name="connsiteY200" fmla="*/ 3851 h 10000"/>
                <a:gd name="connsiteX201" fmla="*/ 10000 w 10000"/>
                <a:gd name="connsiteY201" fmla="*/ 3649 h 10000"/>
                <a:gd name="connsiteX202" fmla="*/ 10000 w 10000"/>
                <a:gd name="connsiteY202" fmla="*/ 3460 h 10000"/>
                <a:gd name="connsiteX203" fmla="*/ 9983 w 10000"/>
                <a:gd name="connsiteY203" fmla="*/ 3258 h 10000"/>
                <a:gd name="connsiteX204" fmla="*/ 9939 w 10000"/>
                <a:gd name="connsiteY204" fmla="*/ 3068 h 10000"/>
                <a:gd name="connsiteX205" fmla="*/ 9886 w 10000"/>
                <a:gd name="connsiteY205" fmla="*/ 2904 h 10000"/>
                <a:gd name="connsiteX206" fmla="*/ 9843 w 10000"/>
                <a:gd name="connsiteY206" fmla="*/ 2816 h 10000"/>
                <a:gd name="connsiteX207" fmla="*/ 9799 w 10000"/>
                <a:gd name="connsiteY207" fmla="*/ 2753 h 10000"/>
                <a:gd name="connsiteX208" fmla="*/ 9755 w 10000"/>
                <a:gd name="connsiteY208" fmla="*/ 2677 h 10000"/>
                <a:gd name="connsiteX209" fmla="*/ 9694 w 10000"/>
                <a:gd name="connsiteY209" fmla="*/ 2614 h 10000"/>
                <a:gd name="connsiteX210" fmla="*/ 9633 w 10000"/>
                <a:gd name="connsiteY210" fmla="*/ 2551 h 10000"/>
                <a:gd name="connsiteX211" fmla="*/ 9571 w 10000"/>
                <a:gd name="connsiteY211" fmla="*/ 2500 h 10000"/>
                <a:gd name="connsiteX212" fmla="*/ 9484 w 10000"/>
                <a:gd name="connsiteY212" fmla="*/ 2475 h 10000"/>
                <a:gd name="connsiteX213" fmla="*/ 9396 w 10000"/>
                <a:gd name="connsiteY213" fmla="*/ 2449 h 10000"/>
                <a:gd name="connsiteX214" fmla="*/ 9300 w 10000"/>
                <a:gd name="connsiteY214" fmla="*/ 2424 h 10000"/>
                <a:gd name="connsiteX215" fmla="*/ 9195 w 10000"/>
                <a:gd name="connsiteY215" fmla="*/ 2424 h 10000"/>
                <a:gd name="connsiteX216" fmla="*/ 9195 w 10000"/>
                <a:gd name="connsiteY216" fmla="*/ 2424 h 10000"/>
                <a:gd name="connsiteX217" fmla="*/ 9195 w 10000"/>
                <a:gd name="connsiteY217" fmla="*/ 2424 h 10000"/>
                <a:gd name="connsiteX218" fmla="*/ 9195 w 10000"/>
                <a:gd name="connsiteY218" fmla="*/ 2424 h 10000"/>
                <a:gd name="connsiteX219" fmla="*/ 9195 w 10000"/>
                <a:gd name="connsiteY219" fmla="*/ 2424 h 10000"/>
                <a:gd name="connsiteX220" fmla="*/ 9195 w 10000"/>
                <a:gd name="connsiteY220" fmla="*/ 2424 h 10000"/>
                <a:gd name="connsiteX221" fmla="*/ 9081 w 10000"/>
                <a:gd name="connsiteY221" fmla="*/ 2424 h 10000"/>
                <a:gd name="connsiteX222" fmla="*/ 8941 w 10000"/>
                <a:gd name="connsiteY222" fmla="*/ 2462 h 10000"/>
                <a:gd name="connsiteX223" fmla="*/ 8801 w 10000"/>
                <a:gd name="connsiteY223" fmla="*/ 2487 h 10000"/>
                <a:gd name="connsiteX224" fmla="*/ 8644 w 10000"/>
                <a:gd name="connsiteY224" fmla="*/ 2551 h 10000"/>
                <a:gd name="connsiteX225" fmla="*/ 8644 w 10000"/>
                <a:gd name="connsiteY225" fmla="*/ 2551 h 10000"/>
                <a:gd name="connsiteX226" fmla="*/ 8635 w 10000"/>
                <a:gd name="connsiteY226" fmla="*/ 2551 h 10000"/>
                <a:gd name="connsiteX227" fmla="*/ 8635 w 10000"/>
                <a:gd name="connsiteY227" fmla="*/ 2551 h 10000"/>
                <a:gd name="connsiteX228" fmla="*/ 8626 w 10000"/>
                <a:gd name="connsiteY228" fmla="*/ 2551 h 10000"/>
                <a:gd name="connsiteX229" fmla="*/ 8626 w 10000"/>
                <a:gd name="connsiteY229" fmla="*/ 2551 h 10000"/>
                <a:gd name="connsiteX230" fmla="*/ 8443 w 10000"/>
                <a:gd name="connsiteY230" fmla="*/ 2614 h 10000"/>
                <a:gd name="connsiteX231" fmla="*/ 8276 w 10000"/>
                <a:gd name="connsiteY231" fmla="*/ 2664 h 10000"/>
                <a:gd name="connsiteX232" fmla="*/ 8110 w 10000"/>
                <a:gd name="connsiteY232" fmla="*/ 2689 h 10000"/>
                <a:gd name="connsiteX233" fmla="*/ 7979 w 10000"/>
                <a:gd name="connsiteY233" fmla="*/ 2689 h 10000"/>
                <a:gd name="connsiteX234" fmla="*/ 7979 w 10000"/>
                <a:gd name="connsiteY234" fmla="*/ 2689 h 10000"/>
                <a:gd name="connsiteX235" fmla="*/ 7979 w 10000"/>
                <a:gd name="connsiteY235" fmla="*/ 2689 h 10000"/>
                <a:gd name="connsiteX236" fmla="*/ 7979 w 10000"/>
                <a:gd name="connsiteY236" fmla="*/ 2689 h 10000"/>
                <a:gd name="connsiteX237" fmla="*/ 7979 w 10000"/>
                <a:gd name="connsiteY237" fmla="*/ 2689 h 10000"/>
                <a:gd name="connsiteX238" fmla="*/ 7979 w 10000"/>
                <a:gd name="connsiteY238" fmla="*/ 2689 h 10000"/>
                <a:gd name="connsiteX239" fmla="*/ 7979 w 10000"/>
                <a:gd name="connsiteY239" fmla="*/ 2689 h 10000"/>
                <a:gd name="connsiteX240" fmla="*/ 7979 w 10000"/>
                <a:gd name="connsiteY240" fmla="*/ 2689 h 10000"/>
                <a:gd name="connsiteX241" fmla="*/ 7848 w 10000"/>
                <a:gd name="connsiteY241" fmla="*/ 2689 h 10000"/>
                <a:gd name="connsiteX242" fmla="*/ 7743 w 10000"/>
                <a:gd name="connsiteY242" fmla="*/ 2677 h 10000"/>
                <a:gd name="connsiteX243" fmla="*/ 7638 w 10000"/>
                <a:gd name="connsiteY243" fmla="*/ 2626 h 10000"/>
                <a:gd name="connsiteX244" fmla="*/ 7542 w 10000"/>
                <a:gd name="connsiteY244" fmla="*/ 2601 h 10000"/>
                <a:gd name="connsiteX245" fmla="*/ 7454 w 10000"/>
                <a:gd name="connsiteY245" fmla="*/ 2538 h 10000"/>
                <a:gd name="connsiteX246" fmla="*/ 7375 w 10000"/>
                <a:gd name="connsiteY246" fmla="*/ 2475 h 10000"/>
                <a:gd name="connsiteX247" fmla="*/ 7297 w 10000"/>
                <a:gd name="connsiteY247" fmla="*/ 2399 h 10000"/>
                <a:gd name="connsiteX248" fmla="*/ 7235 w 10000"/>
                <a:gd name="connsiteY248" fmla="*/ 2323 h 10000"/>
                <a:gd name="connsiteX249" fmla="*/ 7174 w 10000"/>
                <a:gd name="connsiteY249" fmla="*/ 2235 h 10000"/>
                <a:gd name="connsiteX250" fmla="*/ 7113 w 10000"/>
                <a:gd name="connsiteY250" fmla="*/ 2134 h 10000"/>
                <a:gd name="connsiteX251" fmla="*/ 7008 w 10000"/>
                <a:gd name="connsiteY251" fmla="*/ 1944 h 10000"/>
                <a:gd name="connsiteX252" fmla="*/ 6929 w 10000"/>
                <a:gd name="connsiteY252" fmla="*/ 1730 h 10000"/>
                <a:gd name="connsiteX253" fmla="*/ 6850 w 10000"/>
                <a:gd name="connsiteY253" fmla="*/ 1515 h 10000"/>
                <a:gd name="connsiteX254" fmla="*/ 6850 w 10000"/>
                <a:gd name="connsiteY254" fmla="*/ 1515 h 10000"/>
                <a:gd name="connsiteX255" fmla="*/ 6842 w 10000"/>
                <a:gd name="connsiteY255" fmla="*/ 1490 h 10000"/>
                <a:gd name="connsiteX256" fmla="*/ 6842 w 10000"/>
                <a:gd name="connsiteY256" fmla="*/ 1490 h 10000"/>
                <a:gd name="connsiteX257" fmla="*/ 6842 w 10000"/>
                <a:gd name="connsiteY257" fmla="*/ 1477 h 10000"/>
                <a:gd name="connsiteX258" fmla="*/ 6842 w 10000"/>
                <a:gd name="connsiteY258" fmla="*/ 1477 h 10000"/>
                <a:gd name="connsiteX259" fmla="*/ 6842 w 10000"/>
                <a:gd name="connsiteY259" fmla="*/ 1477 h 10000"/>
                <a:gd name="connsiteX260" fmla="*/ 6798 w 10000"/>
                <a:gd name="connsiteY260" fmla="*/ 1338 h 10000"/>
                <a:gd name="connsiteX261" fmla="*/ 6780 w 10000"/>
                <a:gd name="connsiteY261" fmla="*/ 1162 h 10000"/>
                <a:gd name="connsiteX262" fmla="*/ 6754 w 10000"/>
                <a:gd name="connsiteY262" fmla="*/ 947 h 10000"/>
                <a:gd name="connsiteX263" fmla="*/ 6754 w 10000"/>
                <a:gd name="connsiteY263" fmla="*/ 720 h 10000"/>
                <a:gd name="connsiteX264" fmla="*/ 6754 w 10000"/>
                <a:gd name="connsiteY264" fmla="*/ 720 h 10000"/>
                <a:gd name="connsiteX265" fmla="*/ 6763 w 10000"/>
                <a:gd name="connsiteY265" fmla="*/ 366 h 10000"/>
                <a:gd name="connsiteX266" fmla="*/ 6789 w 10000"/>
                <a:gd name="connsiteY266"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5180 w 10000"/>
                <a:gd name="connsiteY87" fmla="*/ 8360 h 10000"/>
                <a:gd name="connsiteX88" fmla="*/ 4068 w 10000"/>
                <a:gd name="connsiteY88" fmla="*/ 8005 h 10000"/>
                <a:gd name="connsiteX89" fmla="*/ 4051 w 10000"/>
                <a:gd name="connsiteY89" fmla="*/ 8207 h 10000"/>
                <a:gd name="connsiteX90" fmla="*/ 4024 w 10000"/>
                <a:gd name="connsiteY90" fmla="*/ 8422 h 10000"/>
                <a:gd name="connsiteX91" fmla="*/ 4016 w 10000"/>
                <a:gd name="connsiteY91" fmla="*/ 8611 h 10000"/>
                <a:gd name="connsiteX92" fmla="*/ 4016 w 10000"/>
                <a:gd name="connsiteY92" fmla="*/ 8813 h 10000"/>
                <a:gd name="connsiteX93" fmla="*/ 4024 w 10000"/>
                <a:gd name="connsiteY93" fmla="*/ 9003 h 10000"/>
                <a:gd name="connsiteX94" fmla="*/ 4051 w 10000"/>
                <a:gd name="connsiteY94" fmla="*/ 9179 h 10000"/>
                <a:gd name="connsiteX95" fmla="*/ 4086 w 10000"/>
                <a:gd name="connsiteY95" fmla="*/ 9356 h 10000"/>
                <a:gd name="connsiteX96" fmla="*/ 4121 w 10000"/>
                <a:gd name="connsiteY96" fmla="*/ 9508 h 10000"/>
                <a:gd name="connsiteX97" fmla="*/ 4191 w 10000"/>
                <a:gd name="connsiteY97" fmla="*/ 9646 h 10000"/>
                <a:gd name="connsiteX98" fmla="*/ 4269 w 10000"/>
                <a:gd name="connsiteY98" fmla="*/ 9760 h 10000"/>
                <a:gd name="connsiteX99" fmla="*/ 4366 w 10000"/>
                <a:gd name="connsiteY99" fmla="*/ 9861 h 10000"/>
                <a:gd name="connsiteX100" fmla="*/ 4471 w 10000"/>
                <a:gd name="connsiteY100" fmla="*/ 9937 h 10000"/>
                <a:gd name="connsiteX101" fmla="*/ 4611 w 10000"/>
                <a:gd name="connsiteY101" fmla="*/ 9975 h 10000"/>
                <a:gd name="connsiteX102" fmla="*/ 4759 w 10000"/>
                <a:gd name="connsiteY102" fmla="*/ 10000 h 10000"/>
                <a:gd name="connsiteX103" fmla="*/ 4759 w 10000"/>
                <a:gd name="connsiteY103" fmla="*/ 10000 h 10000"/>
                <a:gd name="connsiteX104" fmla="*/ 4759 w 10000"/>
                <a:gd name="connsiteY104" fmla="*/ 10000 h 10000"/>
                <a:gd name="connsiteX105" fmla="*/ 4759 w 10000"/>
                <a:gd name="connsiteY105" fmla="*/ 10000 h 10000"/>
                <a:gd name="connsiteX106" fmla="*/ 4759 w 10000"/>
                <a:gd name="connsiteY106" fmla="*/ 10000 h 10000"/>
                <a:gd name="connsiteX107" fmla="*/ 4821 w 10000"/>
                <a:gd name="connsiteY107" fmla="*/ 10000 h 10000"/>
                <a:gd name="connsiteX108" fmla="*/ 4821 w 10000"/>
                <a:gd name="connsiteY108" fmla="*/ 10000 h 10000"/>
                <a:gd name="connsiteX109" fmla="*/ 5136 w 10000"/>
                <a:gd name="connsiteY109" fmla="*/ 9962 h 10000"/>
                <a:gd name="connsiteX110" fmla="*/ 5468 w 10000"/>
                <a:gd name="connsiteY110" fmla="*/ 9924 h 10000"/>
                <a:gd name="connsiteX111" fmla="*/ 6203 w 10000"/>
                <a:gd name="connsiteY111" fmla="*/ 9798 h 10000"/>
                <a:gd name="connsiteX112" fmla="*/ 6982 w 10000"/>
                <a:gd name="connsiteY112" fmla="*/ 9672 h 10000"/>
                <a:gd name="connsiteX113" fmla="*/ 7358 w 10000"/>
                <a:gd name="connsiteY113" fmla="*/ 9621 h 10000"/>
                <a:gd name="connsiteX114" fmla="*/ 7734 w 10000"/>
                <a:gd name="connsiteY114" fmla="*/ 9583 h 10000"/>
                <a:gd name="connsiteX115" fmla="*/ 7734 w 10000"/>
                <a:gd name="connsiteY115" fmla="*/ 9583 h 10000"/>
                <a:gd name="connsiteX116" fmla="*/ 7725 w 10000"/>
                <a:gd name="connsiteY116" fmla="*/ 9508 h 10000"/>
                <a:gd name="connsiteX117" fmla="*/ 7725 w 10000"/>
                <a:gd name="connsiteY117" fmla="*/ 9508 h 10000"/>
                <a:gd name="connsiteX118" fmla="*/ 7725 w 10000"/>
                <a:gd name="connsiteY118" fmla="*/ 9508 h 10000"/>
                <a:gd name="connsiteX119" fmla="*/ 7725 w 10000"/>
                <a:gd name="connsiteY119" fmla="*/ 9508 h 10000"/>
                <a:gd name="connsiteX120" fmla="*/ 7725 w 10000"/>
                <a:gd name="connsiteY120" fmla="*/ 9508 h 10000"/>
                <a:gd name="connsiteX121" fmla="*/ 7699 w 10000"/>
                <a:gd name="connsiteY121" fmla="*/ 9407 h 10000"/>
                <a:gd name="connsiteX122" fmla="*/ 7699 w 10000"/>
                <a:gd name="connsiteY122" fmla="*/ 9407 h 10000"/>
                <a:gd name="connsiteX123" fmla="*/ 7699 w 10000"/>
                <a:gd name="connsiteY123" fmla="*/ 9381 h 10000"/>
                <a:gd name="connsiteX124" fmla="*/ 7699 w 10000"/>
                <a:gd name="connsiteY124" fmla="*/ 9381 h 10000"/>
                <a:gd name="connsiteX125" fmla="*/ 7577 w 10000"/>
                <a:gd name="connsiteY125" fmla="*/ 8649 h 10000"/>
                <a:gd name="connsiteX126" fmla="*/ 7463 w 10000"/>
                <a:gd name="connsiteY126" fmla="*/ 7967 h 10000"/>
                <a:gd name="connsiteX127" fmla="*/ 7393 w 10000"/>
                <a:gd name="connsiteY127" fmla="*/ 7361 h 10000"/>
                <a:gd name="connsiteX128" fmla="*/ 7332 w 10000"/>
                <a:gd name="connsiteY128" fmla="*/ 6806 h 10000"/>
                <a:gd name="connsiteX129" fmla="*/ 7288 w 10000"/>
                <a:gd name="connsiteY129" fmla="*/ 6313 h 10000"/>
                <a:gd name="connsiteX130" fmla="*/ 7262 w 10000"/>
                <a:gd name="connsiteY130" fmla="*/ 5871 h 10000"/>
                <a:gd name="connsiteX131" fmla="*/ 7253 w 10000"/>
                <a:gd name="connsiteY131" fmla="*/ 5480 h 10000"/>
                <a:gd name="connsiteX132" fmla="*/ 7279 w 10000"/>
                <a:gd name="connsiteY132" fmla="*/ 5139 h 10000"/>
                <a:gd name="connsiteX133" fmla="*/ 7297 w 10000"/>
                <a:gd name="connsiteY133" fmla="*/ 4836 h 10000"/>
                <a:gd name="connsiteX134" fmla="*/ 7340 w 10000"/>
                <a:gd name="connsiteY134" fmla="*/ 4583 h 10000"/>
                <a:gd name="connsiteX135" fmla="*/ 7402 w 10000"/>
                <a:gd name="connsiteY135" fmla="*/ 4394 h 10000"/>
                <a:gd name="connsiteX136" fmla="*/ 7437 w 10000"/>
                <a:gd name="connsiteY136" fmla="*/ 4293 h 10000"/>
                <a:gd name="connsiteX137" fmla="*/ 7463 w 10000"/>
                <a:gd name="connsiteY137" fmla="*/ 4217 h 10000"/>
                <a:gd name="connsiteX138" fmla="*/ 7507 w 10000"/>
                <a:gd name="connsiteY138" fmla="*/ 4154 h 10000"/>
                <a:gd name="connsiteX139" fmla="*/ 7550 w 10000"/>
                <a:gd name="connsiteY139" fmla="*/ 4104 h 10000"/>
                <a:gd name="connsiteX140" fmla="*/ 7594 w 10000"/>
                <a:gd name="connsiteY140" fmla="*/ 4053 h 10000"/>
                <a:gd name="connsiteX141" fmla="*/ 7647 w 10000"/>
                <a:gd name="connsiteY141" fmla="*/ 4003 h 10000"/>
                <a:gd name="connsiteX142" fmla="*/ 7699 w 10000"/>
                <a:gd name="connsiteY142" fmla="*/ 3990 h 10000"/>
                <a:gd name="connsiteX143" fmla="*/ 7752 w 10000"/>
                <a:gd name="connsiteY143" fmla="*/ 3965 h 10000"/>
                <a:gd name="connsiteX144" fmla="*/ 7857 w 10000"/>
                <a:gd name="connsiteY144" fmla="*/ 3939 h 10000"/>
                <a:gd name="connsiteX145" fmla="*/ 7857 w 10000"/>
                <a:gd name="connsiteY145" fmla="*/ 3939 h 10000"/>
                <a:gd name="connsiteX146" fmla="*/ 7857 w 10000"/>
                <a:gd name="connsiteY146" fmla="*/ 3939 h 10000"/>
                <a:gd name="connsiteX147" fmla="*/ 7857 w 10000"/>
                <a:gd name="connsiteY147" fmla="*/ 3939 h 10000"/>
                <a:gd name="connsiteX148" fmla="*/ 7857 w 10000"/>
                <a:gd name="connsiteY148" fmla="*/ 3939 h 10000"/>
                <a:gd name="connsiteX149" fmla="*/ 7857 w 10000"/>
                <a:gd name="connsiteY149" fmla="*/ 3939 h 10000"/>
                <a:gd name="connsiteX150" fmla="*/ 7857 w 10000"/>
                <a:gd name="connsiteY150" fmla="*/ 3939 h 10000"/>
                <a:gd name="connsiteX151" fmla="*/ 7857 w 10000"/>
                <a:gd name="connsiteY151" fmla="*/ 3939 h 10000"/>
                <a:gd name="connsiteX152" fmla="*/ 7927 w 10000"/>
                <a:gd name="connsiteY152" fmla="*/ 3939 h 10000"/>
                <a:gd name="connsiteX153" fmla="*/ 7997 w 10000"/>
                <a:gd name="connsiteY153" fmla="*/ 3965 h 10000"/>
                <a:gd name="connsiteX154" fmla="*/ 8136 w 10000"/>
                <a:gd name="connsiteY154" fmla="*/ 4028 h 10000"/>
                <a:gd name="connsiteX155" fmla="*/ 8294 w 10000"/>
                <a:gd name="connsiteY155" fmla="*/ 4116 h 10000"/>
                <a:gd name="connsiteX156" fmla="*/ 8443 w 10000"/>
                <a:gd name="connsiteY156" fmla="*/ 4242 h 10000"/>
                <a:gd name="connsiteX157" fmla="*/ 8443 w 10000"/>
                <a:gd name="connsiteY157" fmla="*/ 4242 h 10000"/>
                <a:gd name="connsiteX158" fmla="*/ 8451 w 10000"/>
                <a:gd name="connsiteY158" fmla="*/ 4242 h 10000"/>
                <a:gd name="connsiteX159" fmla="*/ 8451 w 10000"/>
                <a:gd name="connsiteY159" fmla="*/ 4242 h 10000"/>
                <a:gd name="connsiteX160" fmla="*/ 8836 w 10000"/>
                <a:gd name="connsiteY160" fmla="*/ 4545 h 10000"/>
                <a:gd name="connsiteX161" fmla="*/ 8976 w 10000"/>
                <a:gd name="connsiteY161" fmla="*/ 4646 h 10000"/>
                <a:gd name="connsiteX162" fmla="*/ 9099 w 10000"/>
                <a:gd name="connsiteY162" fmla="*/ 4722 h 10000"/>
                <a:gd name="connsiteX163" fmla="*/ 9204 w 10000"/>
                <a:gd name="connsiteY163" fmla="*/ 4785 h 10000"/>
                <a:gd name="connsiteX164" fmla="*/ 9300 w 10000"/>
                <a:gd name="connsiteY164" fmla="*/ 4823 h 10000"/>
                <a:gd name="connsiteX165" fmla="*/ 9388 w 10000"/>
                <a:gd name="connsiteY165" fmla="*/ 4848 h 10000"/>
                <a:gd name="connsiteX166" fmla="*/ 9466 w 10000"/>
                <a:gd name="connsiteY166" fmla="*/ 4848 h 10000"/>
                <a:gd name="connsiteX167" fmla="*/ 9466 w 10000"/>
                <a:gd name="connsiteY167" fmla="*/ 4848 h 10000"/>
                <a:gd name="connsiteX168" fmla="*/ 9484 w 10000"/>
                <a:gd name="connsiteY168" fmla="*/ 4848 h 10000"/>
                <a:gd name="connsiteX169" fmla="*/ 9484 w 10000"/>
                <a:gd name="connsiteY169" fmla="*/ 4848 h 10000"/>
                <a:gd name="connsiteX170" fmla="*/ 9484 w 10000"/>
                <a:gd name="connsiteY170" fmla="*/ 4848 h 10000"/>
                <a:gd name="connsiteX171" fmla="*/ 9484 w 10000"/>
                <a:gd name="connsiteY171" fmla="*/ 4848 h 10000"/>
                <a:gd name="connsiteX172" fmla="*/ 9580 w 10000"/>
                <a:gd name="connsiteY172" fmla="*/ 4836 h 10000"/>
                <a:gd name="connsiteX173" fmla="*/ 9668 w 10000"/>
                <a:gd name="connsiteY173" fmla="*/ 4798 h 10000"/>
                <a:gd name="connsiteX174" fmla="*/ 9738 w 10000"/>
                <a:gd name="connsiteY174" fmla="*/ 4747 h 10000"/>
                <a:gd name="connsiteX175" fmla="*/ 9799 w 10000"/>
                <a:gd name="connsiteY175" fmla="*/ 4659 h 10000"/>
                <a:gd name="connsiteX176" fmla="*/ 9799 w 10000"/>
                <a:gd name="connsiteY176" fmla="*/ 4659 h 10000"/>
                <a:gd name="connsiteX177" fmla="*/ 9799 w 10000"/>
                <a:gd name="connsiteY177" fmla="*/ 4659 h 10000"/>
                <a:gd name="connsiteX178" fmla="*/ 9799 w 10000"/>
                <a:gd name="connsiteY178" fmla="*/ 4659 h 10000"/>
                <a:gd name="connsiteX179" fmla="*/ 9799 w 10000"/>
                <a:gd name="connsiteY179" fmla="*/ 4659 h 10000"/>
                <a:gd name="connsiteX180" fmla="*/ 9799 w 10000"/>
                <a:gd name="connsiteY180" fmla="*/ 4659 h 10000"/>
                <a:gd name="connsiteX181" fmla="*/ 9816 w 10000"/>
                <a:gd name="connsiteY181" fmla="*/ 4659 h 10000"/>
                <a:gd name="connsiteX182" fmla="*/ 9816 w 10000"/>
                <a:gd name="connsiteY182" fmla="*/ 4659 h 10000"/>
                <a:gd name="connsiteX183" fmla="*/ 9816 w 10000"/>
                <a:gd name="connsiteY183" fmla="*/ 4659 h 10000"/>
                <a:gd name="connsiteX184" fmla="*/ 9816 w 10000"/>
                <a:gd name="connsiteY184" fmla="*/ 4659 h 10000"/>
                <a:gd name="connsiteX185" fmla="*/ 9816 w 10000"/>
                <a:gd name="connsiteY185" fmla="*/ 4646 h 10000"/>
                <a:gd name="connsiteX186" fmla="*/ 9816 w 10000"/>
                <a:gd name="connsiteY186" fmla="*/ 4646 h 10000"/>
                <a:gd name="connsiteX187" fmla="*/ 9816 w 10000"/>
                <a:gd name="connsiteY187" fmla="*/ 4646 h 10000"/>
                <a:gd name="connsiteX188" fmla="*/ 9816 w 10000"/>
                <a:gd name="connsiteY188" fmla="*/ 4646 h 10000"/>
                <a:gd name="connsiteX189" fmla="*/ 9816 w 10000"/>
                <a:gd name="connsiteY189" fmla="*/ 4646 h 10000"/>
                <a:gd name="connsiteX190" fmla="*/ 9816 w 10000"/>
                <a:gd name="connsiteY190" fmla="*/ 4646 h 10000"/>
                <a:gd name="connsiteX191" fmla="*/ 9816 w 10000"/>
                <a:gd name="connsiteY191" fmla="*/ 4646 h 10000"/>
                <a:gd name="connsiteX192" fmla="*/ 9816 w 10000"/>
                <a:gd name="connsiteY192" fmla="*/ 4646 h 10000"/>
                <a:gd name="connsiteX193" fmla="*/ 9816 w 10000"/>
                <a:gd name="connsiteY193" fmla="*/ 4646 h 10000"/>
                <a:gd name="connsiteX194" fmla="*/ 9816 w 10000"/>
                <a:gd name="connsiteY194" fmla="*/ 4646 h 10000"/>
                <a:gd name="connsiteX195" fmla="*/ 9843 w 10000"/>
                <a:gd name="connsiteY195" fmla="*/ 4583 h 10000"/>
                <a:gd name="connsiteX196" fmla="*/ 9886 w 10000"/>
                <a:gd name="connsiteY196" fmla="*/ 4495 h 10000"/>
                <a:gd name="connsiteX197" fmla="*/ 9921 w 10000"/>
                <a:gd name="connsiteY197" fmla="*/ 4369 h 10000"/>
                <a:gd name="connsiteX198" fmla="*/ 9948 w 10000"/>
                <a:gd name="connsiteY198" fmla="*/ 4217 h 10000"/>
                <a:gd name="connsiteX199" fmla="*/ 9983 w 10000"/>
                <a:gd name="connsiteY199" fmla="*/ 4040 h 10000"/>
                <a:gd name="connsiteX200" fmla="*/ 10000 w 10000"/>
                <a:gd name="connsiteY200" fmla="*/ 3851 h 10000"/>
                <a:gd name="connsiteX201" fmla="*/ 10000 w 10000"/>
                <a:gd name="connsiteY201" fmla="*/ 3649 h 10000"/>
                <a:gd name="connsiteX202" fmla="*/ 10000 w 10000"/>
                <a:gd name="connsiteY202" fmla="*/ 3460 h 10000"/>
                <a:gd name="connsiteX203" fmla="*/ 9983 w 10000"/>
                <a:gd name="connsiteY203" fmla="*/ 3258 h 10000"/>
                <a:gd name="connsiteX204" fmla="*/ 9939 w 10000"/>
                <a:gd name="connsiteY204" fmla="*/ 3068 h 10000"/>
                <a:gd name="connsiteX205" fmla="*/ 9886 w 10000"/>
                <a:gd name="connsiteY205" fmla="*/ 2904 h 10000"/>
                <a:gd name="connsiteX206" fmla="*/ 9843 w 10000"/>
                <a:gd name="connsiteY206" fmla="*/ 2816 h 10000"/>
                <a:gd name="connsiteX207" fmla="*/ 9799 w 10000"/>
                <a:gd name="connsiteY207" fmla="*/ 2753 h 10000"/>
                <a:gd name="connsiteX208" fmla="*/ 9755 w 10000"/>
                <a:gd name="connsiteY208" fmla="*/ 2677 h 10000"/>
                <a:gd name="connsiteX209" fmla="*/ 9694 w 10000"/>
                <a:gd name="connsiteY209" fmla="*/ 2614 h 10000"/>
                <a:gd name="connsiteX210" fmla="*/ 9633 w 10000"/>
                <a:gd name="connsiteY210" fmla="*/ 2551 h 10000"/>
                <a:gd name="connsiteX211" fmla="*/ 9571 w 10000"/>
                <a:gd name="connsiteY211" fmla="*/ 2500 h 10000"/>
                <a:gd name="connsiteX212" fmla="*/ 9484 w 10000"/>
                <a:gd name="connsiteY212" fmla="*/ 2475 h 10000"/>
                <a:gd name="connsiteX213" fmla="*/ 9396 w 10000"/>
                <a:gd name="connsiteY213" fmla="*/ 2449 h 10000"/>
                <a:gd name="connsiteX214" fmla="*/ 9300 w 10000"/>
                <a:gd name="connsiteY214" fmla="*/ 2424 h 10000"/>
                <a:gd name="connsiteX215" fmla="*/ 9195 w 10000"/>
                <a:gd name="connsiteY215" fmla="*/ 2424 h 10000"/>
                <a:gd name="connsiteX216" fmla="*/ 9195 w 10000"/>
                <a:gd name="connsiteY216" fmla="*/ 2424 h 10000"/>
                <a:gd name="connsiteX217" fmla="*/ 9195 w 10000"/>
                <a:gd name="connsiteY217" fmla="*/ 2424 h 10000"/>
                <a:gd name="connsiteX218" fmla="*/ 9195 w 10000"/>
                <a:gd name="connsiteY218" fmla="*/ 2424 h 10000"/>
                <a:gd name="connsiteX219" fmla="*/ 9195 w 10000"/>
                <a:gd name="connsiteY219" fmla="*/ 2424 h 10000"/>
                <a:gd name="connsiteX220" fmla="*/ 9195 w 10000"/>
                <a:gd name="connsiteY220" fmla="*/ 2424 h 10000"/>
                <a:gd name="connsiteX221" fmla="*/ 9081 w 10000"/>
                <a:gd name="connsiteY221" fmla="*/ 2424 h 10000"/>
                <a:gd name="connsiteX222" fmla="*/ 8941 w 10000"/>
                <a:gd name="connsiteY222" fmla="*/ 2462 h 10000"/>
                <a:gd name="connsiteX223" fmla="*/ 8801 w 10000"/>
                <a:gd name="connsiteY223" fmla="*/ 2487 h 10000"/>
                <a:gd name="connsiteX224" fmla="*/ 8644 w 10000"/>
                <a:gd name="connsiteY224" fmla="*/ 2551 h 10000"/>
                <a:gd name="connsiteX225" fmla="*/ 8644 w 10000"/>
                <a:gd name="connsiteY225" fmla="*/ 2551 h 10000"/>
                <a:gd name="connsiteX226" fmla="*/ 8635 w 10000"/>
                <a:gd name="connsiteY226" fmla="*/ 2551 h 10000"/>
                <a:gd name="connsiteX227" fmla="*/ 8635 w 10000"/>
                <a:gd name="connsiteY227" fmla="*/ 2551 h 10000"/>
                <a:gd name="connsiteX228" fmla="*/ 8626 w 10000"/>
                <a:gd name="connsiteY228" fmla="*/ 2551 h 10000"/>
                <a:gd name="connsiteX229" fmla="*/ 8626 w 10000"/>
                <a:gd name="connsiteY229" fmla="*/ 2551 h 10000"/>
                <a:gd name="connsiteX230" fmla="*/ 8443 w 10000"/>
                <a:gd name="connsiteY230" fmla="*/ 2614 h 10000"/>
                <a:gd name="connsiteX231" fmla="*/ 8276 w 10000"/>
                <a:gd name="connsiteY231" fmla="*/ 2664 h 10000"/>
                <a:gd name="connsiteX232" fmla="*/ 8110 w 10000"/>
                <a:gd name="connsiteY232" fmla="*/ 2689 h 10000"/>
                <a:gd name="connsiteX233" fmla="*/ 7979 w 10000"/>
                <a:gd name="connsiteY233" fmla="*/ 2689 h 10000"/>
                <a:gd name="connsiteX234" fmla="*/ 7979 w 10000"/>
                <a:gd name="connsiteY234" fmla="*/ 2689 h 10000"/>
                <a:gd name="connsiteX235" fmla="*/ 7979 w 10000"/>
                <a:gd name="connsiteY235" fmla="*/ 2689 h 10000"/>
                <a:gd name="connsiteX236" fmla="*/ 7979 w 10000"/>
                <a:gd name="connsiteY236" fmla="*/ 2689 h 10000"/>
                <a:gd name="connsiteX237" fmla="*/ 7979 w 10000"/>
                <a:gd name="connsiteY237" fmla="*/ 2689 h 10000"/>
                <a:gd name="connsiteX238" fmla="*/ 7979 w 10000"/>
                <a:gd name="connsiteY238" fmla="*/ 2689 h 10000"/>
                <a:gd name="connsiteX239" fmla="*/ 7979 w 10000"/>
                <a:gd name="connsiteY239" fmla="*/ 2689 h 10000"/>
                <a:gd name="connsiteX240" fmla="*/ 7979 w 10000"/>
                <a:gd name="connsiteY240" fmla="*/ 2689 h 10000"/>
                <a:gd name="connsiteX241" fmla="*/ 7848 w 10000"/>
                <a:gd name="connsiteY241" fmla="*/ 2689 h 10000"/>
                <a:gd name="connsiteX242" fmla="*/ 7743 w 10000"/>
                <a:gd name="connsiteY242" fmla="*/ 2677 h 10000"/>
                <a:gd name="connsiteX243" fmla="*/ 7638 w 10000"/>
                <a:gd name="connsiteY243" fmla="*/ 2626 h 10000"/>
                <a:gd name="connsiteX244" fmla="*/ 7542 w 10000"/>
                <a:gd name="connsiteY244" fmla="*/ 2601 h 10000"/>
                <a:gd name="connsiteX245" fmla="*/ 7454 w 10000"/>
                <a:gd name="connsiteY245" fmla="*/ 2538 h 10000"/>
                <a:gd name="connsiteX246" fmla="*/ 7375 w 10000"/>
                <a:gd name="connsiteY246" fmla="*/ 2475 h 10000"/>
                <a:gd name="connsiteX247" fmla="*/ 7297 w 10000"/>
                <a:gd name="connsiteY247" fmla="*/ 2399 h 10000"/>
                <a:gd name="connsiteX248" fmla="*/ 7235 w 10000"/>
                <a:gd name="connsiteY248" fmla="*/ 2323 h 10000"/>
                <a:gd name="connsiteX249" fmla="*/ 7174 w 10000"/>
                <a:gd name="connsiteY249" fmla="*/ 2235 h 10000"/>
                <a:gd name="connsiteX250" fmla="*/ 7113 w 10000"/>
                <a:gd name="connsiteY250" fmla="*/ 2134 h 10000"/>
                <a:gd name="connsiteX251" fmla="*/ 7008 w 10000"/>
                <a:gd name="connsiteY251" fmla="*/ 1944 h 10000"/>
                <a:gd name="connsiteX252" fmla="*/ 6929 w 10000"/>
                <a:gd name="connsiteY252" fmla="*/ 1730 h 10000"/>
                <a:gd name="connsiteX253" fmla="*/ 6850 w 10000"/>
                <a:gd name="connsiteY253" fmla="*/ 1515 h 10000"/>
                <a:gd name="connsiteX254" fmla="*/ 6850 w 10000"/>
                <a:gd name="connsiteY254" fmla="*/ 1515 h 10000"/>
                <a:gd name="connsiteX255" fmla="*/ 6842 w 10000"/>
                <a:gd name="connsiteY255" fmla="*/ 1490 h 10000"/>
                <a:gd name="connsiteX256" fmla="*/ 6842 w 10000"/>
                <a:gd name="connsiteY256" fmla="*/ 1490 h 10000"/>
                <a:gd name="connsiteX257" fmla="*/ 6842 w 10000"/>
                <a:gd name="connsiteY257" fmla="*/ 1477 h 10000"/>
                <a:gd name="connsiteX258" fmla="*/ 6842 w 10000"/>
                <a:gd name="connsiteY258" fmla="*/ 1477 h 10000"/>
                <a:gd name="connsiteX259" fmla="*/ 6842 w 10000"/>
                <a:gd name="connsiteY259" fmla="*/ 1477 h 10000"/>
                <a:gd name="connsiteX260" fmla="*/ 6798 w 10000"/>
                <a:gd name="connsiteY260" fmla="*/ 1338 h 10000"/>
                <a:gd name="connsiteX261" fmla="*/ 6780 w 10000"/>
                <a:gd name="connsiteY261" fmla="*/ 1162 h 10000"/>
                <a:gd name="connsiteX262" fmla="*/ 6754 w 10000"/>
                <a:gd name="connsiteY262" fmla="*/ 947 h 10000"/>
                <a:gd name="connsiteX263" fmla="*/ 6754 w 10000"/>
                <a:gd name="connsiteY263" fmla="*/ 720 h 10000"/>
                <a:gd name="connsiteX264" fmla="*/ 6754 w 10000"/>
                <a:gd name="connsiteY264" fmla="*/ 720 h 10000"/>
                <a:gd name="connsiteX265" fmla="*/ 6763 w 10000"/>
                <a:gd name="connsiteY265" fmla="*/ 366 h 10000"/>
                <a:gd name="connsiteX266" fmla="*/ 6789 w 10000"/>
                <a:gd name="connsiteY266"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156 w 10000"/>
                <a:gd name="connsiteY86" fmla="*/ 7563 h 10000"/>
                <a:gd name="connsiteX87" fmla="*/ 4068 w 10000"/>
                <a:gd name="connsiteY87" fmla="*/ 8005 h 10000"/>
                <a:gd name="connsiteX88" fmla="*/ 4051 w 10000"/>
                <a:gd name="connsiteY88" fmla="*/ 8207 h 10000"/>
                <a:gd name="connsiteX89" fmla="*/ 4024 w 10000"/>
                <a:gd name="connsiteY89" fmla="*/ 8422 h 10000"/>
                <a:gd name="connsiteX90" fmla="*/ 4016 w 10000"/>
                <a:gd name="connsiteY90" fmla="*/ 8611 h 10000"/>
                <a:gd name="connsiteX91" fmla="*/ 4016 w 10000"/>
                <a:gd name="connsiteY91" fmla="*/ 8813 h 10000"/>
                <a:gd name="connsiteX92" fmla="*/ 4024 w 10000"/>
                <a:gd name="connsiteY92" fmla="*/ 9003 h 10000"/>
                <a:gd name="connsiteX93" fmla="*/ 4051 w 10000"/>
                <a:gd name="connsiteY93" fmla="*/ 9179 h 10000"/>
                <a:gd name="connsiteX94" fmla="*/ 4086 w 10000"/>
                <a:gd name="connsiteY94" fmla="*/ 9356 h 10000"/>
                <a:gd name="connsiteX95" fmla="*/ 4121 w 10000"/>
                <a:gd name="connsiteY95" fmla="*/ 9508 h 10000"/>
                <a:gd name="connsiteX96" fmla="*/ 4191 w 10000"/>
                <a:gd name="connsiteY96" fmla="*/ 9646 h 10000"/>
                <a:gd name="connsiteX97" fmla="*/ 4269 w 10000"/>
                <a:gd name="connsiteY97" fmla="*/ 9760 h 10000"/>
                <a:gd name="connsiteX98" fmla="*/ 4366 w 10000"/>
                <a:gd name="connsiteY98" fmla="*/ 9861 h 10000"/>
                <a:gd name="connsiteX99" fmla="*/ 4471 w 10000"/>
                <a:gd name="connsiteY99" fmla="*/ 9937 h 10000"/>
                <a:gd name="connsiteX100" fmla="*/ 4611 w 10000"/>
                <a:gd name="connsiteY100" fmla="*/ 9975 h 10000"/>
                <a:gd name="connsiteX101" fmla="*/ 4759 w 10000"/>
                <a:gd name="connsiteY101" fmla="*/ 10000 h 10000"/>
                <a:gd name="connsiteX102" fmla="*/ 4759 w 10000"/>
                <a:gd name="connsiteY102" fmla="*/ 10000 h 10000"/>
                <a:gd name="connsiteX103" fmla="*/ 4759 w 10000"/>
                <a:gd name="connsiteY103" fmla="*/ 10000 h 10000"/>
                <a:gd name="connsiteX104" fmla="*/ 4759 w 10000"/>
                <a:gd name="connsiteY104" fmla="*/ 10000 h 10000"/>
                <a:gd name="connsiteX105" fmla="*/ 4759 w 10000"/>
                <a:gd name="connsiteY105" fmla="*/ 10000 h 10000"/>
                <a:gd name="connsiteX106" fmla="*/ 4821 w 10000"/>
                <a:gd name="connsiteY106" fmla="*/ 10000 h 10000"/>
                <a:gd name="connsiteX107" fmla="*/ 4821 w 10000"/>
                <a:gd name="connsiteY107" fmla="*/ 10000 h 10000"/>
                <a:gd name="connsiteX108" fmla="*/ 5136 w 10000"/>
                <a:gd name="connsiteY108" fmla="*/ 9962 h 10000"/>
                <a:gd name="connsiteX109" fmla="*/ 5468 w 10000"/>
                <a:gd name="connsiteY109" fmla="*/ 9924 h 10000"/>
                <a:gd name="connsiteX110" fmla="*/ 6203 w 10000"/>
                <a:gd name="connsiteY110" fmla="*/ 9798 h 10000"/>
                <a:gd name="connsiteX111" fmla="*/ 6982 w 10000"/>
                <a:gd name="connsiteY111" fmla="*/ 9672 h 10000"/>
                <a:gd name="connsiteX112" fmla="*/ 7358 w 10000"/>
                <a:gd name="connsiteY112" fmla="*/ 9621 h 10000"/>
                <a:gd name="connsiteX113" fmla="*/ 7734 w 10000"/>
                <a:gd name="connsiteY113" fmla="*/ 9583 h 10000"/>
                <a:gd name="connsiteX114" fmla="*/ 7734 w 10000"/>
                <a:gd name="connsiteY114" fmla="*/ 9583 h 10000"/>
                <a:gd name="connsiteX115" fmla="*/ 7725 w 10000"/>
                <a:gd name="connsiteY115" fmla="*/ 9508 h 10000"/>
                <a:gd name="connsiteX116" fmla="*/ 7725 w 10000"/>
                <a:gd name="connsiteY116" fmla="*/ 9508 h 10000"/>
                <a:gd name="connsiteX117" fmla="*/ 7725 w 10000"/>
                <a:gd name="connsiteY117" fmla="*/ 9508 h 10000"/>
                <a:gd name="connsiteX118" fmla="*/ 7725 w 10000"/>
                <a:gd name="connsiteY118" fmla="*/ 9508 h 10000"/>
                <a:gd name="connsiteX119" fmla="*/ 7725 w 10000"/>
                <a:gd name="connsiteY119" fmla="*/ 9508 h 10000"/>
                <a:gd name="connsiteX120" fmla="*/ 7699 w 10000"/>
                <a:gd name="connsiteY120" fmla="*/ 9407 h 10000"/>
                <a:gd name="connsiteX121" fmla="*/ 7699 w 10000"/>
                <a:gd name="connsiteY121" fmla="*/ 9407 h 10000"/>
                <a:gd name="connsiteX122" fmla="*/ 7699 w 10000"/>
                <a:gd name="connsiteY122" fmla="*/ 9381 h 10000"/>
                <a:gd name="connsiteX123" fmla="*/ 7699 w 10000"/>
                <a:gd name="connsiteY123" fmla="*/ 9381 h 10000"/>
                <a:gd name="connsiteX124" fmla="*/ 7577 w 10000"/>
                <a:gd name="connsiteY124" fmla="*/ 8649 h 10000"/>
                <a:gd name="connsiteX125" fmla="*/ 7463 w 10000"/>
                <a:gd name="connsiteY125" fmla="*/ 7967 h 10000"/>
                <a:gd name="connsiteX126" fmla="*/ 7393 w 10000"/>
                <a:gd name="connsiteY126" fmla="*/ 7361 h 10000"/>
                <a:gd name="connsiteX127" fmla="*/ 7332 w 10000"/>
                <a:gd name="connsiteY127" fmla="*/ 6806 h 10000"/>
                <a:gd name="connsiteX128" fmla="*/ 7288 w 10000"/>
                <a:gd name="connsiteY128" fmla="*/ 6313 h 10000"/>
                <a:gd name="connsiteX129" fmla="*/ 7262 w 10000"/>
                <a:gd name="connsiteY129" fmla="*/ 5871 h 10000"/>
                <a:gd name="connsiteX130" fmla="*/ 7253 w 10000"/>
                <a:gd name="connsiteY130" fmla="*/ 5480 h 10000"/>
                <a:gd name="connsiteX131" fmla="*/ 7279 w 10000"/>
                <a:gd name="connsiteY131" fmla="*/ 5139 h 10000"/>
                <a:gd name="connsiteX132" fmla="*/ 7297 w 10000"/>
                <a:gd name="connsiteY132" fmla="*/ 4836 h 10000"/>
                <a:gd name="connsiteX133" fmla="*/ 7340 w 10000"/>
                <a:gd name="connsiteY133" fmla="*/ 4583 h 10000"/>
                <a:gd name="connsiteX134" fmla="*/ 7402 w 10000"/>
                <a:gd name="connsiteY134" fmla="*/ 4394 h 10000"/>
                <a:gd name="connsiteX135" fmla="*/ 7437 w 10000"/>
                <a:gd name="connsiteY135" fmla="*/ 4293 h 10000"/>
                <a:gd name="connsiteX136" fmla="*/ 7463 w 10000"/>
                <a:gd name="connsiteY136" fmla="*/ 4217 h 10000"/>
                <a:gd name="connsiteX137" fmla="*/ 7507 w 10000"/>
                <a:gd name="connsiteY137" fmla="*/ 4154 h 10000"/>
                <a:gd name="connsiteX138" fmla="*/ 7550 w 10000"/>
                <a:gd name="connsiteY138" fmla="*/ 4104 h 10000"/>
                <a:gd name="connsiteX139" fmla="*/ 7594 w 10000"/>
                <a:gd name="connsiteY139" fmla="*/ 4053 h 10000"/>
                <a:gd name="connsiteX140" fmla="*/ 7647 w 10000"/>
                <a:gd name="connsiteY140" fmla="*/ 4003 h 10000"/>
                <a:gd name="connsiteX141" fmla="*/ 7699 w 10000"/>
                <a:gd name="connsiteY141" fmla="*/ 3990 h 10000"/>
                <a:gd name="connsiteX142" fmla="*/ 7752 w 10000"/>
                <a:gd name="connsiteY142" fmla="*/ 3965 h 10000"/>
                <a:gd name="connsiteX143" fmla="*/ 7857 w 10000"/>
                <a:gd name="connsiteY143" fmla="*/ 3939 h 10000"/>
                <a:gd name="connsiteX144" fmla="*/ 7857 w 10000"/>
                <a:gd name="connsiteY144" fmla="*/ 3939 h 10000"/>
                <a:gd name="connsiteX145" fmla="*/ 7857 w 10000"/>
                <a:gd name="connsiteY145" fmla="*/ 3939 h 10000"/>
                <a:gd name="connsiteX146" fmla="*/ 7857 w 10000"/>
                <a:gd name="connsiteY146" fmla="*/ 3939 h 10000"/>
                <a:gd name="connsiteX147" fmla="*/ 7857 w 10000"/>
                <a:gd name="connsiteY147" fmla="*/ 3939 h 10000"/>
                <a:gd name="connsiteX148" fmla="*/ 7857 w 10000"/>
                <a:gd name="connsiteY148" fmla="*/ 3939 h 10000"/>
                <a:gd name="connsiteX149" fmla="*/ 7857 w 10000"/>
                <a:gd name="connsiteY149" fmla="*/ 3939 h 10000"/>
                <a:gd name="connsiteX150" fmla="*/ 7857 w 10000"/>
                <a:gd name="connsiteY150" fmla="*/ 3939 h 10000"/>
                <a:gd name="connsiteX151" fmla="*/ 7927 w 10000"/>
                <a:gd name="connsiteY151" fmla="*/ 3939 h 10000"/>
                <a:gd name="connsiteX152" fmla="*/ 7997 w 10000"/>
                <a:gd name="connsiteY152" fmla="*/ 3965 h 10000"/>
                <a:gd name="connsiteX153" fmla="*/ 8136 w 10000"/>
                <a:gd name="connsiteY153" fmla="*/ 4028 h 10000"/>
                <a:gd name="connsiteX154" fmla="*/ 8294 w 10000"/>
                <a:gd name="connsiteY154" fmla="*/ 4116 h 10000"/>
                <a:gd name="connsiteX155" fmla="*/ 8443 w 10000"/>
                <a:gd name="connsiteY155" fmla="*/ 4242 h 10000"/>
                <a:gd name="connsiteX156" fmla="*/ 8443 w 10000"/>
                <a:gd name="connsiteY156" fmla="*/ 4242 h 10000"/>
                <a:gd name="connsiteX157" fmla="*/ 8451 w 10000"/>
                <a:gd name="connsiteY157" fmla="*/ 4242 h 10000"/>
                <a:gd name="connsiteX158" fmla="*/ 8451 w 10000"/>
                <a:gd name="connsiteY158" fmla="*/ 4242 h 10000"/>
                <a:gd name="connsiteX159" fmla="*/ 8836 w 10000"/>
                <a:gd name="connsiteY159" fmla="*/ 4545 h 10000"/>
                <a:gd name="connsiteX160" fmla="*/ 8976 w 10000"/>
                <a:gd name="connsiteY160" fmla="*/ 4646 h 10000"/>
                <a:gd name="connsiteX161" fmla="*/ 9099 w 10000"/>
                <a:gd name="connsiteY161" fmla="*/ 4722 h 10000"/>
                <a:gd name="connsiteX162" fmla="*/ 9204 w 10000"/>
                <a:gd name="connsiteY162" fmla="*/ 4785 h 10000"/>
                <a:gd name="connsiteX163" fmla="*/ 9300 w 10000"/>
                <a:gd name="connsiteY163" fmla="*/ 4823 h 10000"/>
                <a:gd name="connsiteX164" fmla="*/ 9388 w 10000"/>
                <a:gd name="connsiteY164" fmla="*/ 4848 h 10000"/>
                <a:gd name="connsiteX165" fmla="*/ 9466 w 10000"/>
                <a:gd name="connsiteY165" fmla="*/ 4848 h 10000"/>
                <a:gd name="connsiteX166" fmla="*/ 9466 w 10000"/>
                <a:gd name="connsiteY166" fmla="*/ 4848 h 10000"/>
                <a:gd name="connsiteX167" fmla="*/ 9484 w 10000"/>
                <a:gd name="connsiteY167" fmla="*/ 4848 h 10000"/>
                <a:gd name="connsiteX168" fmla="*/ 9484 w 10000"/>
                <a:gd name="connsiteY168" fmla="*/ 4848 h 10000"/>
                <a:gd name="connsiteX169" fmla="*/ 9484 w 10000"/>
                <a:gd name="connsiteY169" fmla="*/ 4848 h 10000"/>
                <a:gd name="connsiteX170" fmla="*/ 9484 w 10000"/>
                <a:gd name="connsiteY170" fmla="*/ 4848 h 10000"/>
                <a:gd name="connsiteX171" fmla="*/ 9580 w 10000"/>
                <a:gd name="connsiteY171" fmla="*/ 4836 h 10000"/>
                <a:gd name="connsiteX172" fmla="*/ 9668 w 10000"/>
                <a:gd name="connsiteY172" fmla="*/ 4798 h 10000"/>
                <a:gd name="connsiteX173" fmla="*/ 9738 w 10000"/>
                <a:gd name="connsiteY173" fmla="*/ 4747 h 10000"/>
                <a:gd name="connsiteX174" fmla="*/ 9799 w 10000"/>
                <a:gd name="connsiteY174" fmla="*/ 4659 h 10000"/>
                <a:gd name="connsiteX175" fmla="*/ 9799 w 10000"/>
                <a:gd name="connsiteY175" fmla="*/ 4659 h 10000"/>
                <a:gd name="connsiteX176" fmla="*/ 9799 w 10000"/>
                <a:gd name="connsiteY176" fmla="*/ 4659 h 10000"/>
                <a:gd name="connsiteX177" fmla="*/ 9799 w 10000"/>
                <a:gd name="connsiteY177" fmla="*/ 4659 h 10000"/>
                <a:gd name="connsiteX178" fmla="*/ 9799 w 10000"/>
                <a:gd name="connsiteY178" fmla="*/ 4659 h 10000"/>
                <a:gd name="connsiteX179" fmla="*/ 9799 w 10000"/>
                <a:gd name="connsiteY179" fmla="*/ 4659 h 10000"/>
                <a:gd name="connsiteX180" fmla="*/ 9816 w 10000"/>
                <a:gd name="connsiteY180" fmla="*/ 4659 h 10000"/>
                <a:gd name="connsiteX181" fmla="*/ 9816 w 10000"/>
                <a:gd name="connsiteY181" fmla="*/ 4659 h 10000"/>
                <a:gd name="connsiteX182" fmla="*/ 9816 w 10000"/>
                <a:gd name="connsiteY182" fmla="*/ 4659 h 10000"/>
                <a:gd name="connsiteX183" fmla="*/ 9816 w 10000"/>
                <a:gd name="connsiteY183" fmla="*/ 4659 h 10000"/>
                <a:gd name="connsiteX184" fmla="*/ 9816 w 10000"/>
                <a:gd name="connsiteY184" fmla="*/ 4646 h 10000"/>
                <a:gd name="connsiteX185" fmla="*/ 9816 w 10000"/>
                <a:gd name="connsiteY185" fmla="*/ 4646 h 10000"/>
                <a:gd name="connsiteX186" fmla="*/ 9816 w 10000"/>
                <a:gd name="connsiteY186" fmla="*/ 4646 h 10000"/>
                <a:gd name="connsiteX187" fmla="*/ 9816 w 10000"/>
                <a:gd name="connsiteY187" fmla="*/ 4646 h 10000"/>
                <a:gd name="connsiteX188" fmla="*/ 9816 w 10000"/>
                <a:gd name="connsiteY188" fmla="*/ 4646 h 10000"/>
                <a:gd name="connsiteX189" fmla="*/ 9816 w 10000"/>
                <a:gd name="connsiteY189" fmla="*/ 4646 h 10000"/>
                <a:gd name="connsiteX190" fmla="*/ 9816 w 10000"/>
                <a:gd name="connsiteY190" fmla="*/ 4646 h 10000"/>
                <a:gd name="connsiteX191" fmla="*/ 9816 w 10000"/>
                <a:gd name="connsiteY191" fmla="*/ 4646 h 10000"/>
                <a:gd name="connsiteX192" fmla="*/ 9816 w 10000"/>
                <a:gd name="connsiteY192" fmla="*/ 4646 h 10000"/>
                <a:gd name="connsiteX193" fmla="*/ 9816 w 10000"/>
                <a:gd name="connsiteY193" fmla="*/ 4646 h 10000"/>
                <a:gd name="connsiteX194" fmla="*/ 9843 w 10000"/>
                <a:gd name="connsiteY194" fmla="*/ 4583 h 10000"/>
                <a:gd name="connsiteX195" fmla="*/ 9886 w 10000"/>
                <a:gd name="connsiteY195" fmla="*/ 4495 h 10000"/>
                <a:gd name="connsiteX196" fmla="*/ 9921 w 10000"/>
                <a:gd name="connsiteY196" fmla="*/ 4369 h 10000"/>
                <a:gd name="connsiteX197" fmla="*/ 9948 w 10000"/>
                <a:gd name="connsiteY197" fmla="*/ 4217 h 10000"/>
                <a:gd name="connsiteX198" fmla="*/ 9983 w 10000"/>
                <a:gd name="connsiteY198" fmla="*/ 4040 h 10000"/>
                <a:gd name="connsiteX199" fmla="*/ 10000 w 10000"/>
                <a:gd name="connsiteY199" fmla="*/ 3851 h 10000"/>
                <a:gd name="connsiteX200" fmla="*/ 10000 w 10000"/>
                <a:gd name="connsiteY200" fmla="*/ 3649 h 10000"/>
                <a:gd name="connsiteX201" fmla="*/ 10000 w 10000"/>
                <a:gd name="connsiteY201" fmla="*/ 3460 h 10000"/>
                <a:gd name="connsiteX202" fmla="*/ 9983 w 10000"/>
                <a:gd name="connsiteY202" fmla="*/ 3258 h 10000"/>
                <a:gd name="connsiteX203" fmla="*/ 9939 w 10000"/>
                <a:gd name="connsiteY203" fmla="*/ 3068 h 10000"/>
                <a:gd name="connsiteX204" fmla="*/ 9886 w 10000"/>
                <a:gd name="connsiteY204" fmla="*/ 2904 h 10000"/>
                <a:gd name="connsiteX205" fmla="*/ 9843 w 10000"/>
                <a:gd name="connsiteY205" fmla="*/ 2816 h 10000"/>
                <a:gd name="connsiteX206" fmla="*/ 9799 w 10000"/>
                <a:gd name="connsiteY206" fmla="*/ 2753 h 10000"/>
                <a:gd name="connsiteX207" fmla="*/ 9755 w 10000"/>
                <a:gd name="connsiteY207" fmla="*/ 2677 h 10000"/>
                <a:gd name="connsiteX208" fmla="*/ 9694 w 10000"/>
                <a:gd name="connsiteY208" fmla="*/ 2614 h 10000"/>
                <a:gd name="connsiteX209" fmla="*/ 9633 w 10000"/>
                <a:gd name="connsiteY209" fmla="*/ 2551 h 10000"/>
                <a:gd name="connsiteX210" fmla="*/ 9571 w 10000"/>
                <a:gd name="connsiteY210" fmla="*/ 2500 h 10000"/>
                <a:gd name="connsiteX211" fmla="*/ 9484 w 10000"/>
                <a:gd name="connsiteY211" fmla="*/ 2475 h 10000"/>
                <a:gd name="connsiteX212" fmla="*/ 9396 w 10000"/>
                <a:gd name="connsiteY212" fmla="*/ 2449 h 10000"/>
                <a:gd name="connsiteX213" fmla="*/ 9300 w 10000"/>
                <a:gd name="connsiteY213" fmla="*/ 2424 h 10000"/>
                <a:gd name="connsiteX214" fmla="*/ 9195 w 10000"/>
                <a:gd name="connsiteY214" fmla="*/ 2424 h 10000"/>
                <a:gd name="connsiteX215" fmla="*/ 9195 w 10000"/>
                <a:gd name="connsiteY215" fmla="*/ 2424 h 10000"/>
                <a:gd name="connsiteX216" fmla="*/ 9195 w 10000"/>
                <a:gd name="connsiteY216" fmla="*/ 2424 h 10000"/>
                <a:gd name="connsiteX217" fmla="*/ 9195 w 10000"/>
                <a:gd name="connsiteY217" fmla="*/ 2424 h 10000"/>
                <a:gd name="connsiteX218" fmla="*/ 9195 w 10000"/>
                <a:gd name="connsiteY218" fmla="*/ 2424 h 10000"/>
                <a:gd name="connsiteX219" fmla="*/ 9195 w 10000"/>
                <a:gd name="connsiteY219" fmla="*/ 2424 h 10000"/>
                <a:gd name="connsiteX220" fmla="*/ 9081 w 10000"/>
                <a:gd name="connsiteY220" fmla="*/ 2424 h 10000"/>
                <a:gd name="connsiteX221" fmla="*/ 8941 w 10000"/>
                <a:gd name="connsiteY221" fmla="*/ 2462 h 10000"/>
                <a:gd name="connsiteX222" fmla="*/ 8801 w 10000"/>
                <a:gd name="connsiteY222" fmla="*/ 2487 h 10000"/>
                <a:gd name="connsiteX223" fmla="*/ 8644 w 10000"/>
                <a:gd name="connsiteY223" fmla="*/ 2551 h 10000"/>
                <a:gd name="connsiteX224" fmla="*/ 8644 w 10000"/>
                <a:gd name="connsiteY224" fmla="*/ 2551 h 10000"/>
                <a:gd name="connsiteX225" fmla="*/ 8635 w 10000"/>
                <a:gd name="connsiteY225" fmla="*/ 2551 h 10000"/>
                <a:gd name="connsiteX226" fmla="*/ 8635 w 10000"/>
                <a:gd name="connsiteY226" fmla="*/ 2551 h 10000"/>
                <a:gd name="connsiteX227" fmla="*/ 8626 w 10000"/>
                <a:gd name="connsiteY227" fmla="*/ 2551 h 10000"/>
                <a:gd name="connsiteX228" fmla="*/ 8626 w 10000"/>
                <a:gd name="connsiteY228" fmla="*/ 2551 h 10000"/>
                <a:gd name="connsiteX229" fmla="*/ 8443 w 10000"/>
                <a:gd name="connsiteY229" fmla="*/ 2614 h 10000"/>
                <a:gd name="connsiteX230" fmla="*/ 8276 w 10000"/>
                <a:gd name="connsiteY230" fmla="*/ 2664 h 10000"/>
                <a:gd name="connsiteX231" fmla="*/ 8110 w 10000"/>
                <a:gd name="connsiteY231" fmla="*/ 2689 h 10000"/>
                <a:gd name="connsiteX232" fmla="*/ 7979 w 10000"/>
                <a:gd name="connsiteY232" fmla="*/ 2689 h 10000"/>
                <a:gd name="connsiteX233" fmla="*/ 7979 w 10000"/>
                <a:gd name="connsiteY233" fmla="*/ 2689 h 10000"/>
                <a:gd name="connsiteX234" fmla="*/ 7979 w 10000"/>
                <a:gd name="connsiteY234" fmla="*/ 2689 h 10000"/>
                <a:gd name="connsiteX235" fmla="*/ 7979 w 10000"/>
                <a:gd name="connsiteY235" fmla="*/ 2689 h 10000"/>
                <a:gd name="connsiteX236" fmla="*/ 7979 w 10000"/>
                <a:gd name="connsiteY236" fmla="*/ 2689 h 10000"/>
                <a:gd name="connsiteX237" fmla="*/ 7979 w 10000"/>
                <a:gd name="connsiteY237" fmla="*/ 2689 h 10000"/>
                <a:gd name="connsiteX238" fmla="*/ 7979 w 10000"/>
                <a:gd name="connsiteY238" fmla="*/ 2689 h 10000"/>
                <a:gd name="connsiteX239" fmla="*/ 7979 w 10000"/>
                <a:gd name="connsiteY239" fmla="*/ 2689 h 10000"/>
                <a:gd name="connsiteX240" fmla="*/ 7848 w 10000"/>
                <a:gd name="connsiteY240" fmla="*/ 2689 h 10000"/>
                <a:gd name="connsiteX241" fmla="*/ 7743 w 10000"/>
                <a:gd name="connsiteY241" fmla="*/ 2677 h 10000"/>
                <a:gd name="connsiteX242" fmla="*/ 7638 w 10000"/>
                <a:gd name="connsiteY242" fmla="*/ 2626 h 10000"/>
                <a:gd name="connsiteX243" fmla="*/ 7542 w 10000"/>
                <a:gd name="connsiteY243" fmla="*/ 2601 h 10000"/>
                <a:gd name="connsiteX244" fmla="*/ 7454 w 10000"/>
                <a:gd name="connsiteY244" fmla="*/ 2538 h 10000"/>
                <a:gd name="connsiteX245" fmla="*/ 7375 w 10000"/>
                <a:gd name="connsiteY245" fmla="*/ 2475 h 10000"/>
                <a:gd name="connsiteX246" fmla="*/ 7297 w 10000"/>
                <a:gd name="connsiteY246" fmla="*/ 2399 h 10000"/>
                <a:gd name="connsiteX247" fmla="*/ 7235 w 10000"/>
                <a:gd name="connsiteY247" fmla="*/ 2323 h 10000"/>
                <a:gd name="connsiteX248" fmla="*/ 7174 w 10000"/>
                <a:gd name="connsiteY248" fmla="*/ 2235 h 10000"/>
                <a:gd name="connsiteX249" fmla="*/ 7113 w 10000"/>
                <a:gd name="connsiteY249" fmla="*/ 2134 h 10000"/>
                <a:gd name="connsiteX250" fmla="*/ 7008 w 10000"/>
                <a:gd name="connsiteY250" fmla="*/ 1944 h 10000"/>
                <a:gd name="connsiteX251" fmla="*/ 6929 w 10000"/>
                <a:gd name="connsiteY251" fmla="*/ 1730 h 10000"/>
                <a:gd name="connsiteX252" fmla="*/ 6850 w 10000"/>
                <a:gd name="connsiteY252" fmla="*/ 1515 h 10000"/>
                <a:gd name="connsiteX253" fmla="*/ 6850 w 10000"/>
                <a:gd name="connsiteY253" fmla="*/ 1515 h 10000"/>
                <a:gd name="connsiteX254" fmla="*/ 6842 w 10000"/>
                <a:gd name="connsiteY254" fmla="*/ 1490 h 10000"/>
                <a:gd name="connsiteX255" fmla="*/ 6842 w 10000"/>
                <a:gd name="connsiteY255" fmla="*/ 1490 h 10000"/>
                <a:gd name="connsiteX256" fmla="*/ 6842 w 10000"/>
                <a:gd name="connsiteY256" fmla="*/ 1477 h 10000"/>
                <a:gd name="connsiteX257" fmla="*/ 6842 w 10000"/>
                <a:gd name="connsiteY257" fmla="*/ 1477 h 10000"/>
                <a:gd name="connsiteX258" fmla="*/ 6842 w 10000"/>
                <a:gd name="connsiteY258" fmla="*/ 1477 h 10000"/>
                <a:gd name="connsiteX259" fmla="*/ 6798 w 10000"/>
                <a:gd name="connsiteY259" fmla="*/ 1338 h 10000"/>
                <a:gd name="connsiteX260" fmla="*/ 6780 w 10000"/>
                <a:gd name="connsiteY260" fmla="*/ 1162 h 10000"/>
                <a:gd name="connsiteX261" fmla="*/ 6754 w 10000"/>
                <a:gd name="connsiteY261" fmla="*/ 947 h 10000"/>
                <a:gd name="connsiteX262" fmla="*/ 6754 w 10000"/>
                <a:gd name="connsiteY262" fmla="*/ 720 h 10000"/>
                <a:gd name="connsiteX263" fmla="*/ 6754 w 10000"/>
                <a:gd name="connsiteY263" fmla="*/ 720 h 10000"/>
                <a:gd name="connsiteX264" fmla="*/ 6763 w 10000"/>
                <a:gd name="connsiteY264" fmla="*/ 366 h 10000"/>
                <a:gd name="connsiteX265" fmla="*/ 6789 w 10000"/>
                <a:gd name="connsiteY265"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873 w 10000"/>
                <a:gd name="connsiteY86" fmla="*/ 7762 h 10000"/>
                <a:gd name="connsiteX87" fmla="*/ 4068 w 10000"/>
                <a:gd name="connsiteY87" fmla="*/ 8005 h 10000"/>
                <a:gd name="connsiteX88" fmla="*/ 4051 w 10000"/>
                <a:gd name="connsiteY88" fmla="*/ 8207 h 10000"/>
                <a:gd name="connsiteX89" fmla="*/ 4024 w 10000"/>
                <a:gd name="connsiteY89" fmla="*/ 8422 h 10000"/>
                <a:gd name="connsiteX90" fmla="*/ 4016 w 10000"/>
                <a:gd name="connsiteY90" fmla="*/ 8611 h 10000"/>
                <a:gd name="connsiteX91" fmla="*/ 4016 w 10000"/>
                <a:gd name="connsiteY91" fmla="*/ 8813 h 10000"/>
                <a:gd name="connsiteX92" fmla="*/ 4024 w 10000"/>
                <a:gd name="connsiteY92" fmla="*/ 9003 h 10000"/>
                <a:gd name="connsiteX93" fmla="*/ 4051 w 10000"/>
                <a:gd name="connsiteY93" fmla="*/ 9179 h 10000"/>
                <a:gd name="connsiteX94" fmla="*/ 4086 w 10000"/>
                <a:gd name="connsiteY94" fmla="*/ 9356 h 10000"/>
                <a:gd name="connsiteX95" fmla="*/ 4121 w 10000"/>
                <a:gd name="connsiteY95" fmla="*/ 9508 h 10000"/>
                <a:gd name="connsiteX96" fmla="*/ 4191 w 10000"/>
                <a:gd name="connsiteY96" fmla="*/ 9646 h 10000"/>
                <a:gd name="connsiteX97" fmla="*/ 4269 w 10000"/>
                <a:gd name="connsiteY97" fmla="*/ 9760 h 10000"/>
                <a:gd name="connsiteX98" fmla="*/ 4366 w 10000"/>
                <a:gd name="connsiteY98" fmla="*/ 9861 h 10000"/>
                <a:gd name="connsiteX99" fmla="*/ 4471 w 10000"/>
                <a:gd name="connsiteY99" fmla="*/ 9937 h 10000"/>
                <a:gd name="connsiteX100" fmla="*/ 4611 w 10000"/>
                <a:gd name="connsiteY100" fmla="*/ 9975 h 10000"/>
                <a:gd name="connsiteX101" fmla="*/ 4759 w 10000"/>
                <a:gd name="connsiteY101" fmla="*/ 10000 h 10000"/>
                <a:gd name="connsiteX102" fmla="*/ 4759 w 10000"/>
                <a:gd name="connsiteY102" fmla="*/ 10000 h 10000"/>
                <a:gd name="connsiteX103" fmla="*/ 4759 w 10000"/>
                <a:gd name="connsiteY103" fmla="*/ 10000 h 10000"/>
                <a:gd name="connsiteX104" fmla="*/ 4759 w 10000"/>
                <a:gd name="connsiteY104" fmla="*/ 10000 h 10000"/>
                <a:gd name="connsiteX105" fmla="*/ 4759 w 10000"/>
                <a:gd name="connsiteY105" fmla="*/ 10000 h 10000"/>
                <a:gd name="connsiteX106" fmla="*/ 4821 w 10000"/>
                <a:gd name="connsiteY106" fmla="*/ 10000 h 10000"/>
                <a:gd name="connsiteX107" fmla="*/ 4821 w 10000"/>
                <a:gd name="connsiteY107" fmla="*/ 10000 h 10000"/>
                <a:gd name="connsiteX108" fmla="*/ 5136 w 10000"/>
                <a:gd name="connsiteY108" fmla="*/ 9962 h 10000"/>
                <a:gd name="connsiteX109" fmla="*/ 5468 w 10000"/>
                <a:gd name="connsiteY109" fmla="*/ 9924 h 10000"/>
                <a:gd name="connsiteX110" fmla="*/ 6203 w 10000"/>
                <a:gd name="connsiteY110" fmla="*/ 9798 h 10000"/>
                <a:gd name="connsiteX111" fmla="*/ 6982 w 10000"/>
                <a:gd name="connsiteY111" fmla="*/ 9672 h 10000"/>
                <a:gd name="connsiteX112" fmla="*/ 7358 w 10000"/>
                <a:gd name="connsiteY112" fmla="*/ 9621 h 10000"/>
                <a:gd name="connsiteX113" fmla="*/ 7734 w 10000"/>
                <a:gd name="connsiteY113" fmla="*/ 9583 h 10000"/>
                <a:gd name="connsiteX114" fmla="*/ 7734 w 10000"/>
                <a:gd name="connsiteY114" fmla="*/ 9583 h 10000"/>
                <a:gd name="connsiteX115" fmla="*/ 7725 w 10000"/>
                <a:gd name="connsiteY115" fmla="*/ 9508 h 10000"/>
                <a:gd name="connsiteX116" fmla="*/ 7725 w 10000"/>
                <a:gd name="connsiteY116" fmla="*/ 9508 h 10000"/>
                <a:gd name="connsiteX117" fmla="*/ 7725 w 10000"/>
                <a:gd name="connsiteY117" fmla="*/ 9508 h 10000"/>
                <a:gd name="connsiteX118" fmla="*/ 7725 w 10000"/>
                <a:gd name="connsiteY118" fmla="*/ 9508 h 10000"/>
                <a:gd name="connsiteX119" fmla="*/ 7725 w 10000"/>
                <a:gd name="connsiteY119" fmla="*/ 9508 h 10000"/>
                <a:gd name="connsiteX120" fmla="*/ 7699 w 10000"/>
                <a:gd name="connsiteY120" fmla="*/ 9407 h 10000"/>
                <a:gd name="connsiteX121" fmla="*/ 7699 w 10000"/>
                <a:gd name="connsiteY121" fmla="*/ 9407 h 10000"/>
                <a:gd name="connsiteX122" fmla="*/ 7699 w 10000"/>
                <a:gd name="connsiteY122" fmla="*/ 9381 h 10000"/>
                <a:gd name="connsiteX123" fmla="*/ 7699 w 10000"/>
                <a:gd name="connsiteY123" fmla="*/ 9381 h 10000"/>
                <a:gd name="connsiteX124" fmla="*/ 7577 w 10000"/>
                <a:gd name="connsiteY124" fmla="*/ 8649 h 10000"/>
                <a:gd name="connsiteX125" fmla="*/ 7463 w 10000"/>
                <a:gd name="connsiteY125" fmla="*/ 7967 h 10000"/>
                <a:gd name="connsiteX126" fmla="*/ 7393 w 10000"/>
                <a:gd name="connsiteY126" fmla="*/ 7361 h 10000"/>
                <a:gd name="connsiteX127" fmla="*/ 7332 w 10000"/>
                <a:gd name="connsiteY127" fmla="*/ 6806 h 10000"/>
                <a:gd name="connsiteX128" fmla="*/ 7288 w 10000"/>
                <a:gd name="connsiteY128" fmla="*/ 6313 h 10000"/>
                <a:gd name="connsiteX129" fmla="*/ 7262 w 10000"/>
                <a:gd name="connsiteY129" fmla="*/ 5871 h 10000"/>
                <a:gd name="connsiteX130" fmla="*/ 7253 w 10000"/>
                <a:gd name="connsiteY130" fmla="*/ 5480 h 10000"/>
                <a:gd name="connsiteX131" fmla="*/ 7279 w 10000"/>
                <a:gd name="connsiteY131" fmla="*/ 5139 h 10000"/>
                <a:gd name="connsiteX132" fmla="*/ 7297 w 10000"/>
                <a:gd name="connsiteY132" fmla="*/ 4836 h 10000"/>
                <a:gd name="connsiteX133" fmla="*/ 7340 w 10000"/>
                <a:gd name="connsiteY133" fmla="*/ 4583 h 10000"/>
                <a:gd name="connsiteX134" fmla="*/ 7402 w 10000"/>
                <a:gd name="connsiteY134" fmla="*/ 4394 h 10000"/>
                <a:gd name="connsiteX135" fmla="*/ 7437 w 10000"/>
                <a:gd name="connsiteY135" fmla="*/ 4293 h 10000"/>
                <a:gd name="connsiteX136" fmla="*/ 7463 w 10000"/>
                <a:gd name="connsiteY136" fmla="*/ 4217 h 10000"/>
                <a:gd name="connsiteX137" fmla="*/ 7507 w 10000"/>
                <a:gd name="connsiteY137" fmla="*/ 4154 h 10000"/>
                <a:gd name="connsiteX138" fmla="*/ 7550 w 10000"/>
                <a:gd name="connsiteY138" fmla="*/ 4104 h 10000"/>
                <a:gd name="connsiteX139" fmla="*/ 7594 w 10000"/>
                <a:gd name="connsiteY139" fmla="*/ 4053 h 10000"/>
                <a:gd name="connsiteX140" fmla="*/ 7647 w 10000"/>
                <a:gd name="connsiteY140" fmla="*/ 4003 h 10000"/>
                <a:gd name="connsiteX141" fmla="*/ 7699 w 10000"/>
                <a:gd name="connsiteY141" fmla="*/ 3990 h 10000"/>
                <a:gd name="connsiteX142" fmla="*/ 7752 w 10000"/>
                <a:gd name="connsiteY142" fmla="*/ 3965 h 10000"/>
                <a:gd name="connsiteX143" fmla="*/ 7857 w 10000"/>
                <a:gd name="connsiteY143" fmla="*/ 3939 h 10000"/>
                <a:gd name="connsiteX144" fmla="*/ 7857 w 10000"/>
                <a:gd name="connsiteY144" fmla="*/ 3939 h 10000"/>
                <a:gd name="connsiteX145" fmla="*/ 7857 w 10000"/>
                <a:gd name="connsiteY145" fmla="*/ 3939 h 10000"/>
                <a:gd name="connsiteX146" fmla="*/ 7857 w 10000"/>
                <a:gd name="connsiteY146" fmla="*/ 3939 h 10000"/>
                <a:gd name="connsiteX147" fmla="*/ 7857 w 10000"/>
                <a:gd name="connsiteY147" fmla="*/ 3939 h 10000"/>
                <a:gd name="connsiteX148" fmla="*/ 7857 w 10000"/>
                <a:gd name="connsiteY148" fmla="*/ 3939 h 10000"/>
                <a:gd name="connsiteX149" fmla="*/ 7857 w 10000"/>
                <a:gd name="connsiteY149" fmla="*/ 3939 h 10000"/>
                <a:gd name="connsiteX150" fmla="*/ 7857 w 10000"/>
                <a:gd name="connsiteY150" fmla="*/ 3939 h 10000"/>
                <a:gd name="connsiteX151" fmla="*/ 7927 w 10000"/>
                <a:gd name="connsiteY151" fmla="*/ 3939 h 10000"/>
                <a:gd name="connsiteX152" fmla="*/ 7997 w 10000"/>
                <a:gd name="connsiteY152" fmla="*/ 3965 h 10000"/>
                <a:gd name="connsiteX153" fmla="*/ 8136 w 10000"/>
                <a:gd name="connsiteY153" fmla="*/ 4028 h 10000"/>
                <a:gd name="connsiteX154" fmla="*/ 8294 w 10000"/>
                <a:gd name="connsiteY154" fmla="*/ 4116 h 10000"/>
                <a:gd name="connsiteX155" fmla="*/ 8443 w 10000"/>
                <a:gd name="connsiteY155" fmla="*/ 4242 h 10000"/>
                <a:gd name="connsiteX156" fmla="*/ 8443 w 10000"/>
                <a:gd name="connsiteY156" fmla="*/ 4242 h 10000"/>
                <a:gd name="connsiteX157" fmla="*/ 8451 w 10000"/>
                <a:gd name="connsiteY157" fmla="*/ 4242 h 10000"/>
                <a:gd name="connsiteX158" fmla="*/ 8451 w 10000"/>
                <a:gd name="connsiteY158" fmla="*/ 4242 h 10000"/>
                <a:gd name="connsiteX159" fmla="*/ 8836 w 10000"/>
                <a:gd name="connsiteY159" fmla="*/ 4545 h 10000"/>
                <a:gd name="connsiteX160" fmla="*/ 8976 w 10000"/>
                <a:gd name="connsiteY160" fmla="*/ 4646 h 10000"/>
                <a:gd name="connsiteX161" fmla="*/ 9099 w 10000"/>
                <a:gd name="connsiteY161" fmla="*/ 4722 h 10000"/>
                <a:gd name="connsiteX162" fmla="*/ 9204 w 10000"/>
                <a:gd name="connsiteY162" fmla="*/ 4785 h 10000"/>
                <a:gd name="connsiteX163" fmla="*/ 9300 w 10000"/>
                <a:gd name="connsiteY163" fmla="*/ 4823 h 10000"/>
                <a:gd name="connsiteX164" fmla="*/ 9388 w 10000"/>
                <a:gd name="connsiteY164" fmla="*/ 4848 h 10000"/>
                <a:gd name="connsiteX165" fmla="*/ 9466 w 10000"/>
                <a:gd name="connsiteY165" fmla="*/ 4848 h 10000"/>
                <a:gd name="connsiteX166" fmla="*/ 9466 w 10000"/>
                <a:gd name="connsiteY166" fmla="*/ 4848 h 10000"/>
                <a:gd name="connsiteX167" fmla="*/ 9484 w 10000"/>
                <a:gd name="connsiteY167" fmla="*/ 4848 h 10000"/>
                <a:gd name="connsiteX168" fmla="*/ 9484 w 10000"/>
                <a:gd name="connsiteY168" fmla="*/ 4848 h 10000"/>
                <a:gd name="connsiteX169" fmla="*/ 9484 w 10000"/>
                <a:gd name="connsiteY169" fmla="*/ 4848 h 10000"/>
                <a:gd name="connsiteX170" fmla="*/ 9484 w 10000"/>
                <a:gd name="connsiteY170" fmla="*/ 4848 h 10000"/>
                <a:gd name="connsiteX171" fmla="*/ 9580 w 10000"/>
                <a:gd name="connsiteY171" fmla="*/ 4836 h 10000"/>
                <a:gd name="connsiteX172" fmla="*/ 9668 w 10000"/>
                <a:gd name="connsiteY172" fmla="*/ 4798 h 10000"/>
                <a:gd name="connsiteX173" fmla="*/ 9738 w 10000"/>
                <a:gd name="connsiteY173" fmla="*/ 4747 h 10000"/>
                <a:gd name="connsiteX174" fmla="*/ 9799 w 10000"/>
                <a:gd name="connsiteY174" fmla="*/ 4659 h 10000"/>
                <a:gd name="connsiteX175" fmla="*/ 9799 w 10000"/>
                <a:gd name="connsiteY175" fmla="*/ 4659 h 10000"/>
                <a:gd name="connsiteX176" fmla="*/ 9799 w 10000"/>
                <a:gd name="connsiteY176" fmla="*/ 4659 h 10000"/>
                <a:gd name="connsiteX177" fmla="*/ 9799 w 10000"/>
                <a:gd name="connsiteY177" fmla="*/ 4659 h 10000"/>
                <a:gd name="connsiteX178" fmla="*/ 9799 w 10000"/>
                <a:gd name="connsiteY178" fmla="*/ 4659 h 10000"/>
                <a:gd name="connsiteX179" fmla="*/ 9799 w 10000"/>
                <a:gd name="connsiteY179" fmla="*/ 4659 h 10000"/>
                <a:gd name="connsiteX180" fmla="*/ 9816 w 10000"/>
                <a:gd name="connsiteY180" fmla="*/ 4659 h 10000"/>
                <a:gd name="connsiteX181" fmla="*/ 9816 w 10000"/>
                <a:gd name="connsiteY181" fmla="*/ 4659 h 10000"/>
                <a:gd name="connsiteX182" fmla="*/ 9816 w 10000"/>
                <a:gd name="connsiteY182" fmla="*/ 4659 h 10000"/>
                <a:gd name="connsiteX183" fmla="*/ 9816 w 10000"/>
                <a:gd name="connsiteY183" fmla="*/ 4659 h 10000"/>
                <a:gd name="connsiteX184" fmla="*/ 9816 w 10000"/>
                <a:gd name="connsiteY184" fmla="*/ 4646 h 10000"/>
                <a:gd name="connsiteX185" fmla="*/ 9816 w 10000"/>
                <a:gd name="connsiteY185" fmla="*/ 4646 h 10000"/>
                <a:gd name="connsiteX186" fmla="*/ 9816 w 10000"/>
                <a:gd name="connsiteY186" fmla="*/ 4646 h 10000"/>
                <a:gd name="connsiteX187" fmla="*/ 9816 w 10000"/>
                <a:gd name="connsiteY187" fmla="*/ 4646 h 10000"/>
                <a:gd name="connsiteX188" fmla="*/ 9816 w 10000"/>
                <a:gd name="connsiteY188" fmla="*/ 4646 h 10000"/>
                <a:gd name="connsiteX189" fmla="*/ 9816 w 10000"/>
                <a:gd name="connsiteY189" fmla="*/ 4646 h 10000"/>
                <a:gd name="connsiteX190" fmla="*/ 9816 w 10000"/>
                <a:gd name="connsiteY190" fmla="*/ 4646 h 10000"/>
                <a:gd name="connsiteX191" fmla="*/ 9816 w 10000"/>
                <a:gd name="connsiteY191" fmla="*/ 4646 h 10000"/>
                <a:gd name="connsiteX192" fmla="*/ 9816 w 10000"/>
                <a:gd name="connsiteY192" fmla="*/ 4646 h 10000"/>
                <a:gd name="connsiteX193" fmla="*/ 9816 w 10000"/>
                <a:gd name="connsiteY193" fmla="*/ 4646 h 10000"/>
                <a:gd name="connsiteX194" fmla="*/ 9843 w 10000"/>
                <a:gd name="connsiteY194" fmla="*/ 4583 h 10000"/>
                <a:gd name="connsiteX195" fmla="*/ 9886 w 10000"/>
                <a:gd name="connsiteY195" fmla="*/ 4495 h 10000"/>
                <a:gd name="connsiteX196" fmla="*/ 9921 w 10000"/>
                <a:gd name="connsiteY196" fmla="*/ 4369 h 10000"/>
                <a:gd name="connsiteX197" fmla="*/ 9948 w 10000"/>
                <a:gd name="connsiteY197" fmla="*/ 4217 h 10000"/>
                <a:gd name="connsiteX198" fmla="*/ 9983 w 10000"/>
                <a:gd name="connsiteY198" fmla="*/ 4040 h 10000"/>
                <a:gd name="connsiteX199" fmla="*/ 10000 w 10000"/>
                <a:gd name="connsiteY199" fmla="*/ 3851 h 10000"/>
                <a:gd name="connsiteX200" fmla="*/ 10000 w 10000"/>
                <a:gd name="connsiteY200" fmla="*/ 3649 h 10000"/>
                <a:gd name="connsiteX201" fmla="*/ 10000 w 10000"/>
                <a:gd name="connsiteY201" fmla="*/ 3460 h 10000"/>
                <a:gd name="connsiteX202" fmla="*/ 9983 w 10000"/>
                <a:gd name="connsiteY202" fmla="*/ 3258 h 10000"/>
                <a:gd name="connsiteX203" fmla="*/ 9939 w 10000"/>
                <a:gd name="connsiteY203" fmla="*/ 3068 h 10000"/>
                <a:gd name="connsiteX204" fmla="*/ 9886 w 10000"/>
                <a:gd name="connsiteY204" fmla="*/ 2904 h 10000"/>
                <a:gd name="connsiteX205" fmla="*/ 9843 w 10000"/>
                <a:gd name="connsiteY205" fmla="*/ 2816 h 10000"/>
                <a:gd name="connsiteX206" fmla="*/ 9799 w 10000"/>
                <a:gd name="connsiteY206" fmla="*/ 2753 h 10000"/>
                <a:gd name="connsiteX207" fmla="*/ 9755 w 10000"/>
                <a:gd name="connsiteY207" fmla="*/ 2677 h 10000"/>
                <a:gd name="connsiteX208" fmla="*/ 9694 w 10000"/>
                <a:gd name="connsiteY208" fmla="*/ 2614 h 10000"/>
                <a:gd name="connsiteX209" fmla="*/ 9633 w 10000"/>
                <a:gd name="connsiteY209" fmla="*/ 2551 h 10000"/>
                <a:gd name="connsiteX210" fmla="*/ 9571 w 10000"/>
                <a:gd name="connsiteY210" fmla="*/ 2500 h 10000"/>
                <a:gd name="connsiteX211" fmla="*/ 9484 w 10000"/>
                <a:gd name="connsiteY211" fmla="*/ 2475 h 10000"/>
                <a:gd name="connsiteX212" fmla="*/ 9396 w 10000"/>
                <a:gd name="connsiteY212" fmla="*/ 2449 h 10000"/>
                <a:gd name="connsiteX213" fmla="*/ 9300 w 10000"/>
                <a:gd name="connsiteY213" fmla="*/ 2424 h 10000"/>
                <a:gd name="connsiteX214" fmla="*/ 9195 w 10000"/>
                <a:gd name="connsiteY214" fmla="*/ 2424 h 10000"/>
                <a:gd name="connsiteX215" fmla="*/ 9195 w 10000"/>
                <a:gd name="connsiteY215" fmla="*/ 2424 h 10000"/>
                <a:gd name="connsiteX216" fmla="*/ 9195 w 10000"/>
                <a:gd name="connsiteY216" fmla="*/ 2424 h 10000"/>
                <a:gd name="connsiteX217" fmla="*/ 9195 w 10000"/>
                <a:gd name="connsiteY217" fmla="*/ 2424 h 10000"/>
                <a:gd name="connsiteX218" fmla="*/ 9195 w 10000"/>
                <a:gd name="connsiteY218" fmla="*/ 2424 h 10000"/>
                <a:gd name="connsiteX219" fmla="*/ 9195 w 10000"/>
                <a:gd name="connsiteY219" fmla="*/ 2424 h 10000"/>
                <a:gd name="connsiteX220" fmla="*/ 9081 w 10000"/>
                <a:gd name="connsiteY220" fmla="*/ 2424 h 10000"/>
                <a:gd name="connsiteX221" fmla="*/ 8941 w 10000"/>
                <a:gd name="connsiteY221" fmla="*/ 2462 h 10000"/>
                <a:gd name="connsiteX222" fmla="*/ 8801 w 10000"/>
                <a:gd name="connsiteY222" fmla="*/ 2487 h 10000"/>
                <a:gd name="connsiteX223" fmla="*/ 8644 w 10000"/>
                <a:gd name="connsiteY223" fmla="*/ 2551 h 10000"/>
                <a:gd name="connsiteX224" fmla="*/ 8644 w 10000"/>
                <a:gd name="connsiteY224" fmla="*/ 2551 h 10000"/>
                <a:gd name="connsiteX225" fmla="*/ 8635 w 10000"/>
                <a:gd name="connsiteY225" fmla="*/ 2551 h 10000"/>
                <a:gd name="connsiteX226" fmla="*/ 8635 w 10000"/>
                <a:gd name="connsiteY226" fmla="*/ 2551 h 10000"/>
                <a:gd name="connsiteX227" fmla="*/ 8626 w 10000"/>
                <a:gd name="connsiteY227" fmla="*/ 2551 h 10000"/>
                <a:gd name="connsiteX228" fmla="*/ 8626 w 10000"/>
                <a:gd name="connsiteY228" fmla="*/ 2551 h 10000"/>
                <a:gd name="connsiteX229" fmla="*/ 8443 w 10000"/>
                <a:gd name="connsiteY229" fmla="*/ 2614 h 10000"/>
                <a:gd name="connsiteX230" fmla="*/ 8276 w 10000"/>
                <a:gd name="connsiteY230" fmla="*/ 2664 h 10000"/>
                <a:gd name="connsiteX231" fmla="*/ 8110 w 10000"/>
                <a:gd name="connsiteY231" fmla="*/ 2689 h 10000"/>
                <a:gd name="connsiteX232" fmla="*/ 7979 w 10000"/>
                <a:gd name="connsiteY232" fmla="*/ 2689 h 10000"/>
                <a:gd name="connsiteX233" fmla="*/ 7979 w 10000"/>
                <a:gd name="connsiteY233" fmla="*/ 2689 h 10000"/>
                <a:gd name="connsiteX234" fmla="*/ 7979 w 10000"/>
                <a:gd name="connsiteY234" fmla="*/ 2689 h 10000"/>
                <a:gd name="connsiteX235" fmla="*/ 7979 w 10000"/>
                <a:gd name="connsiteY235" fmla="*/ 2689 h 10000"/>
                <a:gd name="connsiteX236" fmla="*/ 7979 w 10000"/>
                <a:gd name="connsiteY236" fmla="*/ 2689 h 10000"/>
                <a:gd name="connsiteX237" fmla="*/ 7979 w 10000"/>
                <a:gd name="connsiteY237" fmla="*/ 2689 h 10000"/>
                <a:gd name="connsiteX238" fmla="*/ 7979 w 10000"/>
                <a:gd name="connsiteY238" fmla="*/ 2689 h 10000"/>
                <a:gd name="connsiteX239" fmla="*/ 7979 w 10000"/>
                <a:gd name="connsiteY239" fmla="*/ 2689 h 10000"/>
                <a:gd name="connsiteX240" fmla="*/ 7848 w 10000"/>
                <a:gd name="connsiteY240" fmla="*/ 2689 h 10000"/>
                <a:gd name="connsiteX241" fmla="*/ 7743 w 10000"/>
                <a:gd name="connsiteY241" fmla="*/ 2677 h 10000"/>
                <a:gd name="connsiteX242" fmla="*/ 7638 w 10000"/>
                <a:gd name="connsiteY242" fmla="*/ 2626 h 10000"/>
                <a:gd name="connsiteX243" fmla="*/ 7542 w 10000"/>
                <a:gd name="connsiteY243" fmla="*/ 2601 h 10000"/>
                <a:gd name="connsiteX244" fmla="*/ 7454 w 10000"/>
                <a:gd name="connsiteY244" fmla="*/ 2538 h 10000"/>
                <a:gd name="connsiteX245" fmla="*/ 7375 w 10000"/>
                <a:gd name="connsiteY245" fmla="*/ 2475 h 10000"/>
                <a:gd name="connsiteX246" fmla="*/ 7297 w 10000"/>
                <a:gd name="connsiteY246" fmla="*/ 2399 h 10000"/>
                <a:gd name="connsiteX247" fmla="*/ 7235 w 10000"/>
                <a:gd name="connsiteY247" fmla="*/ 2323 h 10000"/>
                <a:gd name="connsiteX248" fmla="*/ 7174 w 10000"/>
                <a:gd name="connsiteY248" fmla="*/ 2235 h 10000"/>
                <a:gd name="connsiteX249" fmla="*/ 7113 w 10000"/>
                <a:gd name="connsiteY249" fmla="*/ 2134 h 10000"/>
                <a:gd name="connsiteX250" fmla="*/ 7008 w 10000"/>
                <a:gd name="connsiteY250" fmla="*/ 1944 h 10000"/>
                <a:gd name="connsiteX251" fmla="*/ 6929 w 10000"/>
                <a:gd name="connsiteY251" fmla="*/ 1730 h 10000"/>
                <a:gd name="connsiteX252" fmla="*/ 6850 w 10000"/>
                <a:gd name="connsiteY252" fmla="*/ 1515 h 10000"/>
                <a:gd name="connsiteX253" fmla="*/ 6850 w 10000"/>
                <a:gd name="connsiteY253" fmla="*/ 1515 h 10000"/>
                <a:gd name="connsiteX254" fmla="*/ 6842 w 10000"/>
                <a:gd name="connsiteY254" fmla="*/ 1490 h 10000"/>
                <a:gd name="connsiteX255" fmla="*/ 6842 w 10000"/>
                <a:gd name="connsiteY255" fmla="*/ 1490 h 10000"/>
                <a:gd name="connsiteX256" fmla="*/ 6842 w 10000"/>
                <a:gd name="connsiteY256" fmla="*/ 1477 h 10000"/>
                <a:gd name="connsiteX257" fmla="*/ 6842 w 10000"/>
                <a:gd name="connsiteY257" fmla="*/ 1477 h 10000"/>
                <a:gd name="connsiteX258" fmla="*/ 6842 w 10000"/>
                <a:gd name="connsiteY258" fmla="*/ 1477 h 10000"/>
                <a:gd name="connsiteX259" fmla="*/ 6798 w 10000"/>
                <a:gd name="connsiteY259" fmla="*/ 1338 h 10000"/>
                <a:gd name="connsiteX260" fmla="*/ 6780 w 10000"/>
                <a:gd name="connsiteY260" fmla="*/ 1162 h 10000"/>
                <a:gd name="connsiteX261" fmla="*/ 6754 w 10000"/>
                <a:gd name="connsiteY261" fmla="*/ 947 h 10000"/>
                <a:gd name="connsiteX262" fmla="*/ 6754 w 10000"/>
                <a:gd name="connsiteY262" fmla="*/ 720 h 10000"/>
                <a:gd name="connsiteX263" fmla="*/ 6754 w 10000"/>
                <a:gd name="connsiteY263" fmla="*/ 720 h 10000"/>
                <a:gd name="connsiteX264" fmla="*/ 6763 w 10000"/>
                <a:gd name="connsiteY264" fmla="*/ 366 h 10000"/>
                <a:gd name="connsiteX265" fmla="*/ 6789 w 10000"/>
                <a:gd name="connsiteY265"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156 w 10000"/>
                <a:gd name="connsiteY85" fmla="*/ 7563 h 10000"/>
                <a:gd name="connsiteX86" fmla="*/ 4068 w 10000"/>
                <a:gd name="connsiteY86" fmla="*/ 8005 h 10000"/>
                <a:gd name="connsiteX87" fmla="*/ 4051 w 10000"/>
                <a:gd name="connsiteY87" fmla="*/ 8207 h 10000"/>
                <a:gd name="connsiteX88" fmla="*/ 4024 w 10000"/>
                <a:gd name="connsiteY88" fmla="*/ 8422 h 10000"/>
                <a:gd name="connsiteX89" fmla="*/ 4016 w 10000"/>
                <a:gd name="connsiteY89" fmla="*/ 8611 h 10000"/>
                <a:gd name="connsiteX90" fmla="*/ 4016 w 10000"/>
                <a:gd name="connsiteY90" fmla="*/ 8813 h 10000"/>
                <a:gd name="connsiteX91" fmla="*/ 4024 w 10000"/>
                <a:gd name="connsiteY91" fmla="*/ 9003 h 10000"/>
                <a:gd name="connsiteX92" fmla="*/ 4051 w 10000"/>
                <a:gd name="connsiteY92" fmla="*/ 9179 h 10000"/>
                <a:gd name="connsiteX93" fmla="*/ 4086 w 10000"/>
                <a:gd name="connsiteY93" fmla="*/ 9356 h 10000"/>
                <a:gd name="connsiteX94" fmla="*/ 4121 w 10000"/>
                <a:gd name="connsiteY94" fmla="*/ 9508 h 10000"/>
                <a:gd name="connsiteX95" fmla="*/ 4191 w 10000"/>
                <a:gd name="connsiteY95" fmla="*/ 9646 h 10000"/>
                <a:gd name="connsiteX96" fmla="*/ 4269 w 10000"/>
                <a:gd name="connsiteY96" fmla="*/ 9760 h 10000"/>
                <a:gd name="connsiteX97" fmla="*/ 4366 w 10000"/>
                <a:gd name="connsiteY97" fmla="*/ 9861 h 10000"/>
                <a:gd name="connsiteX98" fmla="*/ 4471 w 10000"/>
                <a:gd name="connsiteY98" fmla="*/ 9937 h 10000"/>
                <a:gd name="connsiteX99" fmla="*/ 4611 w 10000"/>
                <a:gd name="connsiteY99" fmla="*/ 9975 h 10000"/>
                <a:gd name="connsiteX100" fmla="*/ 4759 w 10000"/>
                <a:gd name="connsiteY100" fmla="*/ 10000 h 10000"/>
                <a:gd name="connsiteX101" fmla="*/ 4759 w 10000"/>
                <a:gd name="connsiteY101" fmla="*/ 10000 h 10000"/>
                <a:gd name="connsiteX102" fmla="*/ 4759 w 10000"/>
                <a:gd name="connsiteY102" fmla="*/ 10000 h 10000"/>
                <a:gd name="connsiteX103" fmla="*/ 4759 w 10000"/>
                <a:gd name="connsiteY103" fmla="*/ 10000 h 10000"/>
                <a:gd name="connsiteX104" fmla="*/ 4759 w 10000"/>
                <a:gd name="connsiteY104" fmla="*/ 10000 h 10000"/>
                <a:gd name="connsiteX105" fmla="*/ 4821 w 10000"/>
                <a:gd name="connsiteY105" fmla="*/ 10000 h 10000"/>
                <a:gd name="connsiteX106" fmla="*/ 4821 w 10000"/>
                <a:gd name="connsiteY106" fmla="*/ 10000 h 10000"/>
                <a:gd name="connsiteX107" fmla="*/ 5136 w 10000"/>
                <a:gd name="connsiteY107" fmla="*/ 9962 h 10000"/>
                <a:gd name="connsiteX108" fmla="*/ 5468 w 10000"/>
                <a:gd name="connsiteY108" fmla="*/ 9924 h 10000"/>
                <a:gd name="connsiteX109" fmla="*/ 6203 w 10000"/>
                <a:gd name="connsiteY109" fmla="*/ 9798 h 10000"/>
                <a:gd name="connsiteX110" fmla="*/ 6982 w 10000"/>
                <a:gd name="connsiteY110" fmla="*/ 9672 h 10000"/>
                <a:gd name="connsiteX111" fmla="*/ 7358 w 10000"/>
                <a:gd name="connsiteY111" fmla="*/ 9621 h 10000"/>
                <a:gd name="connsiteX112" fmla="*/ 7734 w 10000"/>
                <a:gd name="connsiteY112" fmla="*/ 9583 h 10000"/>
                <a:gd name="connsiteX113" fmla="*/ 7734 w 10000"/>
                <a:gd name="connsiteY113" fmla="*/ 9583 h 10000"/>
                <a:gd name="connsiteX114" fmla="*/ 7725 w 10000"/>
                <a:gd name="connsiteY114" fmla="*/ 9508 h 10000"/>
                <a:gd name="connsiteX115" fmla="*/ 7725 w 10000"/>
                <a:gd name="connsiteY115" fmla="*/ 9508 h 10000"/>
                <a:gd name="connsiteX116" fmla="*/ 7725 w 10000"/>
                <a:gd name="connsiteY116" fmla="*/ 9508 h 10000"/>
                <a:gd name="connsiteX117" fmla="*/ 7725 w 10000"/>
                <a:gd name="connsiteY117" fmla="*/ 9508 h 10000"/>
                <a:gd name="connsiteX118" fmla="*/ 7725 w 10000"/>
                <a:gd name="connsiteY118" fmla="*/ 9508 h 10000"/>
                <a:gd name="connsiteX119" fmla="*/ 7699 w 10000"/>
                <a:gd name="connsiteY119" fmla="*/ 9407 h 10000"/>
                <a:gd name="connsiteX120" fmla="*/ 7699 w 10000"/>
                <a:gd name="connsiteY120" fmla="*/ 9407 h 10000"/>
                <a:gd name="connsiteX121" fmla="*/ 7699 w 10000"/>
                <a:gd name="connsiteY121" fmla="*/ 9381 h 10000"/>
                <a:gd name="connsiteX122" fmla="*/ 7699 w 10000"/>
                <a:gd name="connsiteY122" fmla="*/ 9381 h 10000"/>
                <a:gd name="connsiteX123" fmla="*/ 7577 w 10000"/>
                <a:gd name="connsiteY123" fmla="*/ 8649 h 10000"/>
                <a:gd name="connsiteX124" fmla="*/ 7463 w 10000"/>
                <a:gd name="connsiteY124" fmla="*/ 7967 h 10000"/>
                <a:gd name="connsiteX125" fmla="*/ 7393 w 10000"/>
                <a:gd name="connsiteY125" fmla="*/ 7361 h 10000"/>
                <a:gd name="connsiteX126" fmla="*/ 7332 w 10000"/>
                <a:gd name="connsiteY126" fmla="*/ 6806 h 10000"/>
                <a:gd name="connsiteX127" fmla="*/ 7288 w 10000"/>
                <a:gd name="connsiteY127" fmla="*/ 6313 h 10000"/>
                <a:gd name="connsiteX128" fmla="*/ 7262 w 10000"/>
                <a:gd name="connsiteY128" fmla="*/ 5871 h 10000"/>
                <a:gd name="connsiteX129" fmla="*/ 7253 w 10000"/>
                <a:gd name="connsiteY129" fmla="*/ 5480 h 10000"/>
                <a:gd name="connsiteX130" fmla="*/ 7279 w 10000"/>
                <a:gd name="connsiteY130" fmla="*/ 5139 h 10000"/>
                <a:gd name="connsiteX131" fmla="*/ 7297 w 10000"/>
                <a:gd name="connsiteY131" fmla="*/ 4836 h 10000"/>
                <a:gd name="connsiteX132" fmla="*/ 7340 w 10000"/>
                <a:gd name="connsiteY132" fmla="*/ 4583 h 10000"/>
                <a:gd name="connsiteX133" fmla="*/ 7402 w 10000"/>
                <a:gd name="connsiteY133" fmla="*/ 4394 h 10000"/>
                <a:gd name="connsiteX134" fmla="*/ 7437 w 10000"/>
                <a:gd name="connsiteY134" fmla="*/ 4293 h 10000"/>
                <a:gd name="connsiteX135" fmla="*/ 7463 w 10000"/>
                <a:gd name="connsiteY135" fmla="*/ 4217 h 10000"/>
                <a:gd name="connsiteX136" fmla="*/ 7507 w 10000"/>
                <a:gd name="connsiteY136" fmla="*/ 4154 h 10000"/>
                <a:gd name="connsiteX137" fmla="*/ 7550 w 10000"/>
                <a:gd name="connsiteY137" fmla="*/ 4104 h 10000"/>
                <a:gd name="connsiteX138" fmla="*/ 7594 w 10000"/>
                <a:gd name="connsiteY138" fmla="*/ 4053 h 10000"/>
                <a:gd name="connsiteX139" fmla="*/ 7647 w 10000"/>
                <a:gd name="connsiteY139" fmla="*/ 4003 h 10000"/>
                <a:gd name="connsiteX140" fmla="*/ 7699 w 10000"/>
                <a:gd name="connsiteY140" fmla="*/ 3990 h 10000"/>
                <a:gd name="connsiteX141" fmla="*/ 7752 w 10000"/>
                <a:gd name="connsiteY141" fmla="*/ 3965 h 10000"/>
                <a:gd name="connsiteX142" fmla="*/ 7857 w 10000"/>
                <a:gd name="connsiteY142" fmla="*/ 3939 h 10000"/>
                <a:gd name="connsiteX143" fmla="*/ 7857 w 10000"/>
                <a:gd name="connsiteY143" fmla="*/ 3939 h 10000"/>
                <a:gd name="connsiteX144" fmla="*/ 7857 w 10000"/>
                <a:gd name="connsiteY144" fmla="*/ 3939 h 10000"/>
                <a:gd name="connsiteX145" fmla="*/ 7857 w 10000"/>
                <a:gd name="connsiteY145" fmla="*/ 3939 h 10000"/>
                <a:gd name="connsiteX146" fmla="*/ 7857 w 10000"/>
                <a:gd name="connsiteY146" fmla="*/ 3939 h 10000"/>
                <a:gd name="connsiteX147" fmla="*/ 7857 w 10000"/>
                <a:gd name="connsiteY147" fmla="*/ 3939 h 10000"/>
                <a:gd name="connsiteX148" fmla="*/ 7857 w 10000"/>
                <a:gd name="connsiteY148" fmla="*/ 3939 h 10000"/>
                <a:gd name="connsiteX149" fmla="*/ 7857 w 10000"/>
                <a:gd name="connsiteY149" fmla="*/ 3939 h 10000"/>
                <a:gd name="connsiteX150" fmla="*/ 7927 w 10000"/>
                <a:gd name="connsiteY150" fmla="*/ 3939 h 10000"/>
                <a:gd name="connsiteX151" fmla="*/ 7997 w 10000"/>
                <a:gd name="connsiteY151" fmla="*/ 3965 h 10000"/>
                <a:gd name="connsiteX152" fmla="*/ 8136 w 10000"/>
                <a:gd name="connsiteY152" fmla="*/ 4028 h 10000"/>
                <a:gd name="connsiteX153" fmla="*/ 8294 w 10000"/>
                <a:gd name="connsiteY153" fmla="*/ 4116 h 10000"/>
                <a:gd name="connsiteX154" fmla="*/ 8443 w 10000"/>
                <a:gd name="connsiteY154" fmla="*/ 4242 h 10000"/>
                <a:gd name="connsiteX155" fmla="*/ 8443 w 10000"/>
                <a:gd name="connsiteY155" fmla="*/ 4242 h 10000"/>
                <a:gd name="connsiteX156" fmla="*/ 8451 w 10000"/>
                <a:gd name="connsiteY156" fmla="*/ 4242 h 10000"/>
                <a:gd name="connsiteX157" fmla="*/ 8451 w 10000"/>
                <a:gd name="connsiteY157" fmla="*/ 4242 h 10000"/>
                <a:gd name="connsiteX158" fmla="*/ 8836 w 10000"/>
                <a:gd name="connsiteY158" fmla="*/ 4545 h 10000"/>
                <a:gd name="connsiteX159" fmla="*/ 8976 w 10000"/>
                <a:gd name="connsiteY159" fmla="*/ 4646 h 10000"/>
                <a:gd name="connsiteX160" fmla="*/ 9099 w 10000"/>
                <a:gd name="connsiteY160" fmla="*/ 4722 h 10000"/>
                <a:gd name="connsiteX161" fmla="*/ 9204 w 10000"/>
                <a:gd name="connsiteY161" fmla="*/ 4785 h 10000"/>
                <a:gd name="connsiteX162" fmla="*/ 9300 w 10000"/>
                <a:gd name="connsiteY162" fmla="*/ 4823 h 10000"/>
                <a:gd name="connsiteX163" fmla="*/ 9388 w 10000"/>
                <a:gd name="connsiteY163" fmla="*/ 4848 h 10000"/>
                <a:gd name="connsiteX164" fmla="*/ 9466 w 10000"/>
                <a:gd name="connsiteY164" fmla="*/ 4848 h 10000"/>
                <a:gd name="connsiteX165" fmla="*/ 9466 w 10000"/>
                <a:gd name="connsiteY165" fmla="*/ 4848 h 10000"/>
                <a:gd name="connsiteX166" fmla="*/ 9484 w 10000"/>
                <a:gd name="connsiteY166" fmla="*/ 4848 h 10000"/>
                <a:gd name="connsiteX167" fmla="*/ 9484 w 10000"/>
                <a:gd name="connsiteY167" fmla="*/ 4848 h 10000"/>
                <a:gd name="connsiteX168" fmla="*/ 9484 w 10000"/>
                <a:gd name="connsiteY168" fmla="*/ 4848 h 10000"/>
                <a:gd name="connsiteX169" fmla="*/ 9484 w 10000"/>
                <a:gd name="connsiteY169" fmla="*/ 4848 h 10000"/>
                <a:gd name="connsiteX170" fmla="*/ 9580 w 10000"/>
                <a:gd name="connsiteY170" fmla="*/ 4836 h 10000"/>
                <a:gd name="connsiteX171" fmla="*/ 9668 w 10000"/>
                <a:gd name="connsiteY171" fmla="*/ 4798 h 10000"/>
                <a:gd name="connsiteX172" fmla="*/ 9738 w 10000"/>
                <a:gd name="connsiteY172" fmla="*/ 4747 h 10000"/>
                <a:gd name="connsiteX173" fmla="*/ 9799 w 10000"/>
                <a:gd name="connsiteY173" fmla="*/ 4659 h 10000"/>
                <a:gd name="connsiteX174" fmla="*/ 9799 w 10000"/>
                <a:gd name="connsiteY174" fmla="*/ 4659 h 10000"/>
                <a:gd name="connsiteX175" fmla="*/ 9799 w 10000"/>
                <a:gd name="connsiteY175" fmla="*/ 4659 h 10000"/>
                <a:gd name="connsiteX176" fmla="*/ 9799 w 10000"/>
                <a:gd name="connsiteY176" fmla="*/ 4659 h 10000"/>
                <a:gd name="connsiteX177" fmla="*/ 9799 w 10000"/>
                <a:gd name="connsiteY177" fmla="*/ 4659 h 10000"/>
                <a:gd name="connsiteX178" fmla="*/ 9799 w 10000"/>
                <a:gd name="connsiteY178" fmla="*/ 4659 h 10000"/>
                <a:gd name="connsiteX179" fmla="*/ 9816 w 10000"/>
                <a:gd name="connsiteY179" fmla="*/ 4659 h 10000"/>
                <a:gd name="connsiteX180" fmla="*/ 9816 w 10000"/>
                <a:gd name="connsiteY180" fmla="*/ 4659 h 10000"/>
                <a:gd name="connsiteX181" fmla="*/ 9816 w 10000"/>
                <a:gd name="connsiteY181" fmla="*/ 4659 h 10000"/>
                <a:gd name="connsiteX182" fmla="*/ 9816 w 10000"/>
                <a:gd name="connsiteY182" fmla="*/ 4659 h 10000"/>
                <a:gd name="connsiteX183" fmla="*/ 9816 w 10000"/>
                <a:gd name="connsiteY183" fmla="*/ 4646 h 10000"/>
                <a:gd name="connsiteX184" fmla="*/ 9816 w 10000"/>
                <a:gd name="connsiteY184" fmla="*/ 4646 h 10000"/>
                <a:gd name="connsiteX185" fmla="*/ 9816 w 10000"/>
                <a:gd name="connsiteY185" fmla="*/ 4646 h 10000"/>
                <a:gd name="connsiteX186" fmla="*/ 9816 w 10000"/>
                <a:gd name="connsiteY186" fmla="*/ 4646 h 10000"/>
                <a:gd name="connsiteX187" fmla="*/ 9816 w 10000"/>
                <a:gd name="connsiteY187" fmla="*/ 4646 h 10000"/>
                <a:gd name="connsiteX188" fmla="*/ 9816 w 10000"/>
                <a:gd name="connsiteY188" fmla="*/ 4646 h 10000"/>
                <a:gd name="connsiteX189" fmla="*/ 9816 w 10000"/>
                <a:gd name="connsiteY189" fmla="*/ 4646 h 10000"/>
                <a:gd name="connsiteX190" fmla="*/ 9816 w 10000"/>
                <a:gd name="connsiteY190" fmla="*/ 4646 h 10000"/>
                <a:gd name="connsiteX191" fmla="*/ 9816 w 10000"/>
                <a:gd name="connsiteY191" fmla="*/ 4646 h 10000"/>
                <a:gd name="connsiteX192" fmla="*/ 9816 w 10000"/>
                <a:gd name="connsiteY192" fmla="*/ 4646 h 10000"/>
                <a:gd name="connsiteX193" fmla="*/ 9843 w 10000"/>
                <a:gd name="connsiteY193" fmla="*/ 4583 h 10000"/>
                <a:gd name="connsiteX194" fmla="*/ 9886 w 10000"/>
                <a:gd name="connsiteY194" fmla="*/ 4495 h 10000"/>
                <a:gd name="connsiteX195" fmla="*/ 9921 w 10000"/>
                <a:gd name="connsiteY195" fmla="*/ 4369 h 10000"/>
                <a:gd name="connsiteX196" fmla="*/ 9948 w 10000"/>
                <a:gd name="connsiteY196" fmla="*/ 4217 h 10000"/>
                <a:gd name="connsiteX197" fmla="*/ 9983 w 10000"/>
                <a:gd name="connsiteY197" fmla="*/ 4040 h 10000"/>
                <a:gd name="connsiteX198" fmla="*/ 10000 w 10000"/>
                <a:gd name="connsiteY198" fmla="*/ 3851 h 10000"/>
                <a:gd name="connsiteX199" fmla="*/ 10000 w 10000"/>
                <a:gd name="connsiteY199" fmla="*/ 3649 h 10000"/>
                <a:gd name="connsiteX200" fmla="*/ 10000 w 10000"/>
                <a:gd name="connsiteY200" fmla="*/ 3460 h 10000"/>
                <a:gd name="connsiteX201" fmla="*/ 9983 w 10000"/>
                <a:gd name="connsiteY201" fmla="*/ 3258 h 10000"/>
                <a:gd name="connsiteX202" fmla="*/ 9939 w 10000"/>
                <a:gd name="connsiteY202" fmla="*/ 3068 h 10000"/>
                <a:gd name="connsiteX203" fmla="*/ 9886 w 10000"/>
                <a:gd name="connsiteY203" fmla="*/ 2904 h 10000"/>
                <a:gd name="connsiteX204" fmla="*/ 9843 w 10000"/>
                <a:gd name="connsiteY204" fmla="*/ 2816 h 10000"/>
                <a:gd name="connsiteX205" fmla="*/ 9799 w 10000"/>
                <a:gd name="connsiteY205" fmla="*/ 2753 h 10000"/>
                <a:gd name="connsiteX206" fmla="*/ 9755 w 10000"/>
                <a:gd name="connsiteY206" fmla="*/ 2677 h 10000"/>
                <a:gd name="connsiteX207" fmla="*/ 9694 w 10000"/>
                <a:gd name="connsiteY207" fmla="*/ 2614 h 10000"/>
                <a:gd name="connsiteX208" fmla="*/ 9633 w 10000"/>
                <a:gd name="connsiteY208" fmla="*/ 2551 h 10000"/>
                <a:gd name="connsiteX209" fmla="*/ 9571 w 10000"/>
                <a:gd name="connsiteY209" fmla="*/ 2500 h 10000"/>
                <a:gd name="connsiteX210" fmla="*/ 9484 w 10000"/>
                <a:gd name="connsiteY210" fmla="*/ 2475 h 10000"/>
                <a:gd name="connsiteX211" fmla="*/ 9396 w 10000"/>
                <a:gd name="connsiteY211" fmla="*/ 2449 h 10000"/>
                <a:gd name="connsiteX212" fmla="*/ 9300 w 10000"/>
                <a:gd name="connsiteY212" fmla="*/ 2424 h 10000"/>
                <a:gd name="connsiteX213" fmla="*/ 9195 w 10000"/>
                <a:gd name="connsiteY213" fmla="*/ 2424 h 10000"/>
                <a:gd name="connsiteX214" fmla="*/ 9195 w 10000"/>
                <a:gd name="connsiteY214" fmla="*/ 2424 h 10000"/>
                <a:gd name="connsiteX215" fmla="*/ 9195 w 10000"/>
                <a:gd name="connsiteY215" fmla="*/ 2424 h 10000"/>
                <a:gd name="connsiteX216" fmla="*/ 9195 w 10000"/>
                <a:gd name="connsiteY216" fmla="*/ 2424 h 10000"/>
                <a:gd name="connsiteX217" fmla="*/ 9195 w 10000"/>
                <a:gd name="connsiteY217" fmla="*/ 2424 h 10000"/>
                <a:gd name="connsiteX218" fmla="*/ 9195 w 10000"/>
                <a:gd name="connsiteY218" fmla="*/ 2424 h 10000"/>
                <a:gd name="connsiteX219" fmla="*/ 9081 w 10000"/>
                <a:gd name="connsiteY219" fmla="*/ 2424 h 10000"/>
                <a:gd name="connsiteX220" fmla="*/ 8941 w 10000"/>
                <a:gd name="connsiteY220" fmla="*/ 2462 h 10000"/>
                <a:gd name="connsiteX221" fmla="*/ 8801 w 10000"/>
                <a:gd name="connsiteY221" fmla="*/ 2487 h 10000"/>
                <a:gd name="connsiteX222" fmla="*/ 8644 w 10000"/>
                <a:gd name="connsiteY222" fmla="*/ 2551 h 10000"/>
                <a:gd name="connsiteX223" fmla="*/ 8644 w 10000"/>
                <a:gd name="connsiteY223" fmla="*/ 2551 h 10000"/>
                <a:gd name="connsiteX224" fmla="*/ 8635 w 10000"/>
                <a:gd name="connsiteY224" fmla="*/ 2551 h 10000"/>
                <a:gd name="connsiteX225" fmla="*/ 8635 w 10000"/>
                <a:gd name="connsiteY225" fmla="*/ 2551 h 10000"/>
                <a:gd name="connsiteX226" fmla="*/ 8626 w 10000"/>
                <a:gd name="connsiteY226" fmla="*/ 2551 h 10000"/>
                <a:gd name="connsiteX227" fmla="*/ 8626 w 10000"/>
                <a:gd name="connsiteY227" fmla="*/ 2551 h 10000"/>
                <a:gd name="connsiteX228" fmla="*/ 8443 w 10000"/>
                <a:gd name="connsiteY228" fmla="*/ 2614 h 10000"/>
                <a:gd name="connsiteX229" fmla="*/ 8276 w 10000"/>
                <a:gd name="connsiteY229" fmla="*/ 2664 h 10000"/>
                <a:gd name="connsiteX230" fmla="*/ 8110 w 10000"/>
                <a:gd name="connsiteY230" fmla="*/ 2689 h 10000"/>
                <a:gd name="connsiteX231" fmla="*/ 7979 w 10000"/>
                <a:gd name="connsiteY231" fmla="*/ 2689 h 10000"/>
                <a:gd name="connsiteX232" fmla="*/ 7979 w 10000"/>
                <a:gd name="connsiteY232" fmla="*/ 2689 h 10000"/>
                <a:gd name="connsiteX233" fmla="*/ 7979 w 10000"/>
                <a:gd name="connsiteY233" fmla="*/ 2689 h 10000"/>
                <a:gd name="connsiteX234" fmla="*/ 7979 w 10000"/>
                <a:gd name="connsiteY234" fmla="*/ 2689 h 10000"/>
                <a:gd name="connsiteX235" fmla="*/ 7979 w 10000"/>
                <a:gd name="connsiteY235" fmla="*/ 2689 h 10000"/>
                <a:gd name="connsiteX236" fmla="*/ 7979 w 10000"/>
                <a:gd name="connsiteY236" fmla="*/ 2689 h 10000"/>
                <a:gd name="connsiteX237" fmla="*/ 7979 w 10000"/>
                <a:gd name="connsiteY237" fmla="*/ 2689 h 10000"/>
                <a:gd name="connsiteX238" fmla="*/ 7979 w 10000"/>
                <a:gd name="connsiteY238" fmla="*/ 2689 h 10000"/>
                <a:gd name="connsiteX239" fmla="*/ 7848 w 10000"/>
                <a:gd name="connsiteY239" fmla="*/ 2689 h 10000"/>
                <a:gd name="connsiteX240" fmla="*/ 7743 w 10000"/>
                <a:gd name="connsiteY240" fmla="*/ 2677 h 10000"/>
                <a:gd name="connsiteX241" fmla="*/ 7638 w 10000"/>
                <a:gd name="connsiteY241" fmla="*/ 2626 h 10000"/>
                <a:gd name="connsiteX242" fmla="*/ 7542 w 10000"/>
                <a:gd name="connsiteY242" fmla="*/ 2601 h 10000"/>
                <a:gd name="connsiteX243" fmla="*/ 7454 w 10000"/>
                <a:gd name="connsiteY243" fmla="*/ 2538 h 10000"/>
                <a:gd name="connsiteX244" fmla="*/ 7375 w 10000"/>
                <a:gd name="connsiteY244" fmla="*/ 2475 h 10000"/>
                <a:gd name="connsiteX245" fmla="*/ 7297 w 10000"/>
                <a:gd name="connsiteY245" fmla="*/ 2399 h 10000"/>
                <a:gd name="connsiteX246" fmla="*/ 7235 w 10000"/>
                <a:gd name="connsiteY246" fmla="*/ 2323 h 10000"/>
                <a:gd name="connsiteX247" fmla="*/ 7174 w 10000"/>
                <a:gd name="connsiteY247" fmla="*/ 2235 h 10000"/>
                <a:gd name="connsiteX248" fmla="*/ 7113 w 10000"/>
                <a:gd name="connsiteY248" fmla="*/ 2134 h 10000"/>
                <a:gd name="connsiteX249" fmla="*/ 7008 w 10000"/>
                <a:gd name="connsiteY249" fmla="*/ 1944 h 10000"/>
                <a:gd name="connsiteX250" fmla="*/ 6929 w 10000"/>
                <a:gd name="connsiteY250" fmla="*/ 1730 h 10000"/>
                <a:gd name="connsiteX251" fmla="*/ 6850 w 10000"/>
                <a:gd name="connsiteY251" fmla="*/ 1515 h 10000"/>
                <a:gd name="connsiteX252" fmla="*/ 6850 w 10000"/>
                <a:gd name="connsiteY252" fmla="*/ 1515 h 10000"/>
                <a:gd name="connsiteX253" fmla="*/ 6842 w 10000"/>
                <a:gd name="connsiteY253" fmla="*/ 1490 h 10000"/>
                <a:gd name="connsiteX254" fmla="*/ 6842 w 10000"/>
                <a:gd name="connsiteY254" fmla="*/ 1490 h 10000"/>
                <a:gd name="connsiteX255" fmla="*/ 6842 w 10000"/>
                <a:gd name="connsiteY255" fmla="*/ 1477 h 10000"/>
                <a:gd name="connsiteX256" fmla="*/ 6842 w 10000"/>
                <a:gd name="connsiteY256" fmla="*/ 1477 h 10000"/>
                <a:gd name="connsiteX257" fmla="*/ 6842 w 10000"/>
                <a:gd name="connsiteY257" fmla="*/ 1477 h 10000"/>
                <a:gd name="connsiteX258" fmla="*/ 6798 w 10000"/>
                <a:gd name="connsiteY258" fmla="*/ 1338 h 10000"/>
                <a:gd name="connsiteX259" fmla="*/ 6780 w 10000"/>
                <a:gd name="connsiteY259" fmla="*/ 1162 h 10000"/>
                <a:gd name="connsiteX260" fmla="*/ 6754 w 10000"/>
                <a:gd name="connsiteY260" fmla="*/ 947 h 10000"/>
                <a:gd name="connsiteX261" fmla="*/ 6754 w 10000"/>
                <a:gd name="connsiteY261" fmla="*/ 720 h 10000"/>
                <a:gd name="connsiteX262" fmla="*/ 6754 w 10000"/>
                <a:gd name="connsiteY262" fmla="*/ 720 h 10000"/>
                <a:gd name="connsiteX263" fmla="*/ 6763 w 10000"/>
                <a:gd name="connsiteY263" fmla="*/ 366 h 10000"/>
                <a:gd name="connsiteX264" fmla="*/ 6789 w 10000"/>
                <a:gd name="connsiteY264"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156 w 10000"/>
                <a:gd name="connsiteY84" fmla="*/ 7551 h 10000"/>
                <a:gd name="connsiteX85" fmla="*/ 4068 w 10000"/>
                <a:gd name="connsiteY85" fmla="*/ 8005 h 10000"/>
                <a:gd name="connsiteX86" fmla="*/ 4051 w 10000"/>
                <a:gd name="connsiteY86" fmla="*/ 8207 h 10000"/>
                <a:gd name="connsiteX87" fmla="*/ 4024 w 10000"/>
                <a:gd name="connsiteY87" fmla="*/ 8422 h 10000"/>
                <a:gd name="connsiteX88" fmla="*/ 4016 w 10000"/>
                <a:gd name="connsiteY88" fmla="*/ 8611 h 10000"/>
                <a:gd name="connsiteX89" fmla="*/ 4016 w 10000"/>
                <a:gd name="connsiteY89" fmla="*/ 8813 h 10000"/>
                <a:gd name="connsiteX90" fmla="*/ 4024 w 10000"/>
                <a:gd name="connsiteY90" fmla="*/ 9003 h 10000"/>
                <a:gd name="connsiteX91" fmla="*/ 4051 w 10000"/>
                <a:gd name="connsiteY91" fmla="*/ 9179 h 10000"/>
                <a:gd name="connsiteX92" fmla="*/ 4086 w 10000"/>
                <a:gd name="connsiteY92" fmla="*/ 9356 h 10000"/>
                <a:gd name="connsiteX93" fmla="*/ 4121 w 10000"/>
                <a:gd name="connsiteY93" fmla="*/ 9508 h 10000"/>
                <a:gd name="connsiteX94" fmla="*/ 4191 w 10000"/>
                <a:gd name="connsiteY94" fmla="*/ 9646 h 10000"/>
                <a:gd name="connsiteX95" fmla="*/ 4269 w 10000"/>
                <a:gd name="connsiteY95" fmla="*/ 9760 h 10000"/>
                <a:gd name="connsiteX96" fmla="*/ 4366 w 10000"/>
                <a:gd name="connsiteY96" fmla="*/ 9861 h 10000"/>
                <a:gd name="connsiteX97" fmla="*/ 4471 w 10000"/>
                <a:gd name="connsiteY97" fmla="*/ 9937 h 10000"/>
                <a:gd name="connsiteX98" fmla="*/ 4611 w 10000"/>
                <a:gd name="connsiteY98" fmla="*/ 9975 h 10000"/>
                <a:gd name="connsiteX99" fmla="*/ 4759 w 10000"/>
                <a:gd name="connsiteY99" fmla="*/ 10000 h 10000"/>
                <a:gd name="connsiteX100" fmla="*/ 4759 w 10000"/>
                <a:gd name="connsiteY100" fmla="*/ 10000 h 10000"/>
                <a:gd name="connsiteX101" fmla="*/ 4759 w 10000"/>
                <a:gd name="connsiteY101" fmla="*/ 10000 h 10000"/>
                <a:gd name="connsiteX102" fmla="*/ 4759 w 10000"/>
                <a:gd name="connsiteY102" fmla="*/ 10000 h 10000"/>
                <a:gd name="connsiteX103" fmla="*/ 4759 w 10000"/>
                <a:gd name="connsiteY103" fmla="*/ 10000 h 10000"/>
                <a:gd name="connsiteX104" fmla="*/ 4821 w 10000"/>
                <a:gd name="connsiteY104" fmla="*/ 10000 h 10000"/>
                <a:gd name="connsiteX105" fmla="*/ 4821 w 10000"/>
                <a:gd name="connsiteY105" fmla="*/ 10000 h 10000"/>
                <a:gd name="connsiteX106" fmla="*/ 5136 w 10000"/>
                <a:gd name="connsiteY106" fmla="*/ 9962 h 10000"/>
                <a:gd name="connsiteX107" fmla="*/ 5468 w 10000"/>
                <a:gd name="connsiteY107" fmla="*/ 9924 h 10000"/>
                <a:gd name="connsiteX108" fmla="*/ 6203 w 10000"/>
                <a:gd name="connsiteY108" fmla="*/ 9798 h 10000"/>
                <a:gd name="connsiteX109" fmla="*/ 6982 w 10000"/>
                <a:gd name="connsiteY109" fmla="*/ 9672 h 10000"/>
                <a:gd name="connsiteX110" fmla="*/ 7358 w 10000"/>
                <a:gd name="connsiteY110" fmla="*/ 9621 h 10000"/>
                <a:gd name="connsiteX111" fmla="*/ 7734 w 10000"/>
                <a:gd name="connsiteY111" fmla="*/ 9583 h 10000"/>
                <a:gd name="connsiteX112" fmla="*/ 7734 w 10000"/>
                <a:gd name="connsiteY112" fmla="*/ 9583 h 10000"/>
                <a:gd name="connsiteX113" fmla="*/ 7725 w 10000"/>
                <a:gd name="connsiteY113" fmla="*/ 9508 h 10000"/>
                <a:gd name="connsiteX114" fmla="*/ 7725 w 10000"/>
                <a:gd name="connsiteY114" fmla="*/ 9508 h 10000"/>
                <a:gd name="connsiteX115" fmla="*/ 7725 w 10000"/>
                <a:gd name="connsiteY115" fmla="*/ 9508 h 10000"/>
                <a:gd name="connsiteX116" fmla="*/ 7725 w 10000"/>
                <a:gd name="connsiteY116" fmla="*/ 9508 h 10000"/>
                <a:gd name="connsiteX117" fmla="*/ 7725 w 10000"/>
                <a:gd name="connsiteY117" fmla="*/ 9508 h 10000"/>
                <a:gd name="connsiteX118" fmla="*/ 7699 w 10000"/>
                <a:gd name="connsiteY118" fmla="*/ 9407 h 10000"/>
                <a:gd name="connsiteX119" fmla="*/ 7699 w 10000"/>
                <a:gd name="connsiteY119" fmla="*/ 9407 h 10000"/>
                <a:gd name="connsiteX120" fmla="*/ 7699 w 10000"/>
                <a:gd name="connsiteY120" fmla="*/ 9381 h 10000"/>
                <a:gd name="connsiteX121" fmla="*/ 7699 w 10000"/>
                <a:gd name="connsiteY121" fmla="*/ 9381 h 10000"/>
                <a:gd name="connsiteX122" fmla="*/ 7577 w 10000"/>
                <a:gd name="connsiteY122" fmla="*/ 8649 h 10000"/>
                <a:gd name="connsiteX123" fmla="*/ 7463 w 10000"/>
                <a:gd name="connsiteY123" fmla="*/ 7967 h 10000"/>
                <a:gd name="connsiteX124" fmla="*/ 7393 w 10000"/>
                <a:gd name="connsiteY124" fmla="*/ 7361 h 10000"/>
                <a:gd name="connsiteX125" fmla="*/ 7332 w 10000"/>
                <a:gd name="connsiteY125" fmla="*/ 6806 h 10000"/>
                <a:gd name="connsiteX126" fmla="*/ 7288 w 10000"/>
                <a:gd name="connsiteY126" fmla="*/ 6313 h 10000"/>
                <a:gd name="connsiteX127" fmla="*/ 7262 w 10000"/>
                <a:gd name="connsiteY127" fmla="*/ 5871 h 10000"/>
                <a:gd name="connsiteX128" fmla="*/ 7253 w 10000"/>
                <a:gd name="connsiteY128" fmla="*/ 5480 h 10000"/>
                <a:gd name="connsiteX129" fmla="*/ 7279 w 10000"/>
                <a:gd name="connsiteY129" fmla="*/ 5139 h 10000"/>
                <a:gd name="connsiteX130" fmla="*/ 7297 w 10000"/>
                <a:gd name="connsiteY130" fmla="*/ 4836 h 10000"/>
                <a:gd name="connsiteX131" fmla="*/ 7340 w 10000"/>
                <a:gd name="connsiteY131" fmla="*/ 4583 h 10000"/>
                <a:gd name="connsiteX132" fmla="*/ 7402 w 10000"/>
                <a:gd name="connsiteY132" fmla="*/ 4394 h 10000"/>
                <a:gd name="connsiteX133" fmla="*/ 7437 w 10000"/>
                <a:gd name="connsiteY133" fmla="*/ 4293 h 10000"/>
                <a:gd name="connsiteX134" fmla="*/ 7463 w 10000"/>
                <a:gd name="connsiteY134" fmla="*/ 4217 h 10000"/>
                <a:gd name="connsiteX135" fmla="*/ 7507 w 10000"/>
                <a:gd name="connsiteY135" fmla="*/ 4154 h 10000"/>
                <a:gd name="connsiteX136" fmla="*/ 7550 w 10000"/>
                <a:gd name="connsiteY136" fmla="*/ 4104 h 10000"/>
                <a:gd name="connsiteX137" fmla="*/ 7594 w 10000"/>
                <a:gd name="connsiteY137" fmla="*/ 4053 h 10000"/>
                <a:gd name="connsiteX138" fmla="*/ 7647 w 10000"/>
                <a:gd name="connsiteY138" fmla="*/ 4003 h 10000"/>
                <a:gd name="connsiteX139" fmla="*/ 7699 w 10000"/>
                <a:gd name="connsiteY139" fmla="*/ 3990 h 10000"/>
                <a:gd name="connsiteX140" fmla="*/ 7752 w 10000"/>
                <a:gd name="connsiteY140" fmla="*/ 3965 h 10000"/>
                <a:gd name="connsiteX141" fmla="*/ 7857 w 10000"/>
                <a:gd name="connsiteY141" fmla="*/ 3939 h 10000"/>
                <a:gd name="connsiteX142" fmla="*/ 7857 w 10000"/>
                <a:gd name="connsiteY142" fmla="*/ 3939 h 10000"/>
                <a:gd name="connsiteX143" fmla="*/ 7857 w 10000"/>
                <a:gd name="connsiteY143" fmla="*/ 3939 h 10000"/>
                <a:gd name="connsiteX144" fmla="*/ 7857 w 10000"/>
                <a:gd name="connsiteY144" fmla="*/ 3939 h 10000"/>
                <a:gd name="connsiteX145" fmla="*/ 7857 w 10000"/>
                <a:gd name="connsiteY145" fmla="*/ 3939 h 10000"/>
                <a:gd name="connsiteX146" fmla="*/ 7857 w 10000"/>
                <a:gd name="connsiteY146" fmla="*/ 3939 h 10000"/>
                <a:gd name="connsiteX147" fmla="*/ 7857 w 10000"/>
                <a:gd name="connsiteY147" fmla="*/ 3939 h 10000"/>
                <a:gd name="connsiteX148" fmla="*/ 7857 w 10000"/>
                <a:gd name="connsiteY148" fmla="*/ 3939 h 10000"/>
                <a:gd name="connsiteX149" fmla="*/ 7927 w 10000"/>
                <a:gd name="connsiteY149" fmla="*/ 3939 h 10000"/>
                <a:gd name="connsiteX150" fmla="*/ 7997 w 10000"/>
                <a:gd name="connsiteY150" fmla="*/ 3965 h 10000"/>
                <a:gd name="connsiteX151" fmla="*/ 8136 w 10000"/>
                <a:gd name="connsiteY151" fmla="*/ 4028 h 10000"/>
                <a:gd name="connsiteX152" fmla="*/ 8294 w 10000"/>
                <a:gd name="connsiteY152" fmla="*/ 4116 h 10000"/>
                <a:gd name="connsiteX153" fmla="*/ 8443 w 10000"/>
                <a:gd name="connsiteY153" fmla="*/ 4242 h 10000"/>
                <a:gd name="connsiteX154" fmla="*/ 8443 w 10000"/>
                <a:gd name="connsiteY154" fmla="*/ 4242 h 10000"/>
                <a:gd name="connsiteX155" fmla="*/ 8451 w 10000"/>
                <a:gd name="connsiteY155" fmla="*/ 4242 h 10000"/>
                <a:gd name="connsiteX156" fmla="*/ 8451 w 10000"/>
                <a:gd name="connsiteY156" fmla="*/ 4242 h 10000"/>
                <a:gd name="connsiteX157" fmla="*/ 8836 w 10000"/>
                <a:gd name="connsiteY157" fmla="*/ 4545 h 10000"/>
                <a:gd name="connsiteX158" fmla="*/ 8976 w 10000"/>
                <a:gd name="connsiteY158" fmla="*/ 4646 h 10000"/>
                <a:gd name="connsiteX159" fmla="*/ 9099 w 10000"/>
                <a:gd name="connsiteY159" fmla="*/ 4722 h 10000"/>
                <a:gd name="connsiteX160" fmla="*/ 9204 w 10000"/>
                <a:gd name="connsiteY160" fmla="*/ 4785 h 10000"/>
                <a:gd name="connsiteX161" fmla="*/ 9300 w 10000"/>
                <a:gd name="connsiteY161" fmla="*/ 4823 h 10000"/>
                <a:gd name="connsiteX162" fmla="*/ 9388 w 10000"/>
                <a:gd name="connsiteY162" fmla="*/ 4848 h 10000"/>
                <a:gd name="connsiteX163" fmla="*/ 9466 w 10000"/>
                <a:gd name="connsiteY163" fmla="*/ 4848 h 10000"/>
                <a:gd name="connsiteX164" fmla="*/ 9466 w 10000"/>
                <a:gd name="connsiteY164" fmla="*/ 4848 h 10000"/>
                <a:gd name="connsiteX165" fmla="*/ 9484 w 10000"/>
                <a:gd name="connsiteY165" fmla="*/ 4848 h 10000"/>
                <a:gd name="connsiteX166" fmla="*/ 9484 w 10000"/>
                <a:gd name="connsiteY166" fmla="*/ 4848 h 10000"/>
                <a:gd name="connsiteX167" fmla="*/ 9484 w 10000"/>
                <a:gd name="connsiteY167" fmla="*/ 4848 h 10000"/>
                <a:gd name="connsiteX168" fmla="*/ 9484 w 10000"/>
                <a:gd name="connsiteY168" fmla="*/ 4848 h 10000"/>
                <a:gd name="connsiteX169" fmla="*/ 9580 w 10000"/>
                <a:gd name="connsiteY169" fmla="*/ 4836 h 10000"/>
                <a:gd name="connsiteX170" fmla="*/ 9668 w 10000"/>
                <a:gd name="connsiteY170" fmla="*/ 4798 h 10000"/>
                <a:gd name="connsiteX171" fmla="*/ 9738 w 10000"/>
                <a:gd name="connsiteY171" fmla="*/ 4747 h 10000"/>
                <a:gd name="connsiteX172" fmla="*/ 9799 w 10000"/>
                <a:gd name="connsiteY172" fmla="*/ 4659 h 10000"/>
                <a:gd name="connsiteX173" fmla="*/ 9799 w 10000"/>
                <a:gd name="connsiteY173" fmla="*/ 4659 h 10000"/>
                <a:gd name="connsiteX174" fmla="*/ 9799 w 10000"/>
                <a:gd name="connsiteY174" fmla="*/ 4659 h 10000"/>
                <a:gd name="connsiteX175" fmla="*/ 9799 w 10000"/>
                <a:gd name="connsiteY175" fmla="*/ 4659 h 10000"/>
                <a:gd name="connsiteX176" fmla="*/ 9799 w 10000"/>
                <a:gd name="connsiteY176" fmla="*/ 4659 h 10000"/>
                <a:gd name="connsiteX177" fmla="*/ 9799 w 10000"/>
                <a:gd name="connsiteY177" fmla="*/ 4659 h 10000"/>
                <a:gd name="connsiteX178" fmla="*/ 9816 w 10000"/>
                <a:gd name="connsiteY178" fmla="*/ 4659 h 10000"/>
                <a:gd name="connsiteX179" fmla="*/ 9816 w 10000"/>
                <a:gd name="connsiteY179" fmla="*/ 4659 h 10000"/>
                <a:gd name="connsiteX180" fmla="*/ 9816 w 10000"/>
                <a:gd name="connsiteY180" fmla="*/ 4659 h 10000"/>
                <a:gd name="connsiteX181" fmla="*/ 9816 w 10000"/>
                <a:gd name="connsiteY181" fmla="*/ 4659 h 10000"/>
                <a:gd name="connsiteX182" fmla="*/ 9816 w 10000"/>
                <a:gd name="connsiteY182" fmla="*/ 4646 h 10000"/>
                <a:gd name="connsiteX183" fmla="*/ 9816 w 10000"/>
                <a:gd name="connsiteY183" fmla="*/ 4646 h 10000"/>
                <a:gd name="connsiteX184" fmla="*/ 9816 w 10000"/>
                <a:gd name="connsiteY184" fmla="*/ 4646 h 10000"/>
                <a:gd name="connsiteX185" fmla="*/ 9816 w 10000"/>
                <a:gd name="connsiteY185" fmla="*/ 4646 h 10000"/>
                <a:gd name="connsiteX186" fmla="*/ 9816 w 10000"/>
                <a:gd name="connsiteY186" fmla="*/ 4646 h 10000"/>
                <a:gd name="connsiteX187" fmla="*/ 9816 w 10000"/>
                <a:gd name="connsiteY187" fmla="*/ 4646 h 10000"/>
                <a:gd name="connsiteX188" fmla="*/ 9816 w 10000"/>
                <a:gd name="connsiteY188" fmla="*/ 4646 h 10000"/>
                <a:gd name="connsiteX189" fmla="*/ 9816 w 10000"/>
                <a:gd name="connsiteY189" fmla="*/ 4646 h 10000"/>
                <a:gd name="connsiteX190" fmla="*/ 9816 w 10000"/>
                <a:gd name="connsiteY190" fmla="*/ 4646 h 10000"/>
                <a:gd name="connsiteX191" fmla="*/ 9816 w 10000"/>
                <a:gd name="connsiteY191" fmla="*/ 4646 h 10000"/>
                <a:gd name="connsiteX192" fmla="*/ 9843 w 10000"/>
                <a:gd name="connsiteY192" fmla="*/ 4583 h 10000"/>
                <a:gd name="connsiteX193" fmla="*/ 9886 w 10000"/>
                <a:gd name="connsiteY193" fmla="*/ 4495 h 10000"/>
                <a:gd name="connsiteX194" fmla="*/ 9921 w 10000"/>
                <a:gd name="connsiteY194" fmla="*/ 4369 h 10000"/>
                <a:gd name="connsiteX195" fmla="*/ 9948 w 10000"/>
                <a:gd name="connsiteY195" fmla="*/ 4217 h 10000"/>
                <a:gd name="connsiteX196" fmla="*/ 9983 w 10000"/>
                <a:gd name="connsiteY196" fmla="*/ 4040 h 10000"/>
                <a:gd name="connsiteX197" fmla="*/ 10000 w 10000"/>
                <a:gd name="connsiteY197" fmla="*/ 3851 h 10000"/>
                <a:gd name="connsiteX198" fmla="*/ 10000 w 10000"/>
                <a:gd name="connsiteY198" fmla="*/ 3649 h 10000"/>
                <a:gd name="connsiteX199" fmla="*/ 10000 w 10000"/>
                <a:gd name="connsiteY199" fmla="*/ 3460 h 10000"/>
                <a:gd name="connsiteX200" fmla="*/ 9983 w 10000"/>
                <a:gd name="connsiteY200" fmla="*/ 3258 h 10000"/>
                <a:gd name="connsiteX201" fmla="*/ 9939 w 10000"/>
                <a:gd name="connsiteY201" fmla="*/ 3068 h 10000"/>
                <a:gd name="connsiteX202" fmla="*/ 9886 w 10000"/>
                <a:gd name="connsiteY202" fmla="*/ 2904 h 10000"/>
                <a:gd name="connsiteX203" fmla="*/ 9843 w 10000"/>
                <a:gd name="connsiteY203" fmla="*/ 2816 h 10000"/>
                <a:gd name="connsiteX204" fmla="*/ 9799 w 10000"/>
                <a:gd name="connsiteY204" fmla="*/ 2753 h 10000"/>
                <a:gd name="connsiteX205" fmla="*/ 9755 w 10000"/>
                <a:gd name="connsiteY205" fmla="*/ 2677 h 10000"/>
                <a:gd name="connsiteX206" fmla="*/ 9694 w 10000"/>
                <a:gd name="connsiteY206" fmla="*/ 2614 h 10000"/>
                <a:gd name="connsiteX207" fmla="*/ 9633 w 10000"/>
                <a:gd name="connsiteY207" fmla="*/ 2551 h 10000"/>
                <a:gd name="connsiteX208" fmla="*/ 9571 w 10000"/>
                <a:gd name="connsiteY208" fmla="*/ 2500 h 10000"/>
                <a:gd name="connsiteX209" fmla="*/ 9484 w 10000"/>
                <a:gd name="connsiteY209" fmla="*/ 2475 h 10000"/>
                <a:gd name="connsiteX210" fmla="*/ 9396 w 10000"/>
                <a:gd name="connsiteY210" fmla="*/ 2449 h 10000"/>
                <a:gd name="connsiteX211" fmla="*/ 9300 w 10000"/>
                <a:gd name="connsiteY211" fmla="*/ 2424 h 10000"/>
                <a:gd name="connsiteX212" fmla="*/ 9195 w 10000"/>
                <a:gd name="connsiteY212" fmla="*/ 2424 h 10000"/>
                <a:gd name="connsiteX213" fmla="*/ 9195 w 10000"/>
                <a:gd name="connsiteY213" fmla="*/ 2424 h 10000"/>
                <a:gd name="connsiteX214" fmla="*/ 9195 w 10000"/>
                <a:gd name="connsiteY214" fmla="*/ 2424 h 10000"/>
                <a:gd name="connsiteX215" fmla="*/ 9195 w 10000"/>
                <a:gd name="connsiteY215" fmla="*/ 2424 h 10000"/>
                <a:gd name="connsiteX216" fmla="*/ 9195 w 10000"/>
                <a:gd name="connsiteY216" fmla="*/ 2424 h 10000"/>
                <a:gd name="connsiteX217" fmla="*/ 9195 w 10000"/>
                <a:gd name="connsiteY217" fmla="*/ 2424 h 10000"/>
                <a:gd name="connsiteX218" fmla="*/ 9081 w 10000"/>
                <a:gd name="connsiteY218" fmla="*/ 2424 h 10000"/>
                <a:gd name="connsiteX219" fmla="*/ 8941 w 10000"/>
                <a:gd name="connsiteY219" fmla="*/ 2462 h 10000"/>
                <a:gd name="connsiteX220" fmla="*/ 8801 w 10000"/>
                <a:gd name="connsiteY220" fmla="*/ 2487 h 10000"/>
                <a:gd name="connsiteX221" fmla="*/ 8644 w 10000"/>
                <a:gd name="connsiteY221" fmla="*/ 2551 h 10000"/>
                <a:gd name="connsiteX222" fmla="*/ 8644 w 10000"/>
                <a:gd name="connsiteY222" fmla="*/ 2551 h 10000"/>
                <a:gd name="connsiteX223" fmla="*/ 8635 w 10000"/>
                <a:gd name="connsiteY223" fmla="*/ 2551 h 10000"/>
                <a:gd name="connsiteX224" fmla="*/ 8635 w 10000"/>
                <a:gd name="connsiteY224" fmla="*/ 2551 h 10000"/>
                <a:gd name="connsiteX225" fmla="*/ 8626 w 10000"/>
                <a:gd name="connsiteY225" fmla="*/ 2551 h 10000"/>
                <a:gd name="connsiteX226" fmla="*/ 8626 w 10000"/>
                <a:gd name="connsiteY226" fmla="*/ 2551 h 10000"/>
                <a:gd name="connsiteX227" fmla="*/ 8443 w 10000"/>
                <a:gd name="connsiteY227" fmla="*/ 2614 h 10000"/>
                <a:gd name="connsiteX228" fmla="*/ 8276 w 10000"/>
                <a:gd name="connsiteY228" fmla="*/ 2664 h 10000"/>
                <a:gd name="connsiteX229" fmla="*/ 8110 w 10000"/>
                <a:gd name="connsiteY229" fmla="*/ 2689 h 10000"/>
                <a:gd name="connsiteX230" fmla="*/ 7979 w 10000"/>
                <a:gd name="connsiteY230" fmla="*/ 2689 h 10000"/>
                <a:gd name="connsiteX231" fmla="*/ 7979 w 10000"/>
                <a:gd name="connsiteY231" fmla="*/ 2689 h 10000"/>
                <a:gd name="connsiteX232" fmla="*/ 7979 w 10000"/>
                <a:gd name="connsiteY232" fmla="*/ 2689 h 10000"/>
                <a:gd name="connsiteX233" fmla="*/ 7979 w 10000"/>
                <a:gd name="connsiteY233" fmla="*/ 2689 h 10000"/>
                <a:gd name="connsiteX234" fmla="*/ 7979 w 10000"/>
                <a:gd name="connsiteY234" fmla="*/ 2689 h 10000"/>
                <a:gd name="connsiteX235" fmla="*/ 7979 w 10000"/>
                <a:gd name="connsiteY235" fmla="*/ 2689 h 10000"/>
                <a:gd name="connsiteX236" fmla="*/ 7979 w 10000"/>
                <a:gd name="connsiteY236" fmla="*/ 2689 h 10000"/>
                <a:gd name="connsiteX237" fmla="*/ 7979 w 10000"/>
                <a:gd name="connsiteY237" fmla="*/ 2689 h 10000"/>
                <a:gd name="connsiteX238" fmla="*/ 7848 w 10000"/>
                <a:gd name="connsiteY238" fmla="*/ 2689 h 10000"/>
                <a:gd name="connsiteX239" fmla="*/ 7743 w 10000"/>
                <a:gd name="connsiteY239" fmla="*/ 2677 h 10000"/>
                <a:gd name="connsiteX240" fmla="*/ 7638 w 10000"/>
                <a:gd name="connsiteY240" fmla="*/ 2626 h 10000"/>
                <a:gd name="connsiteX241" fmla="*/ 7542 w 10000"/>
                <a:gd name="connsiteY241" fmla="*/ 2601 h 10000"/>
                <a:gd name="connsiteX242" fmla="*/ 7454 w 10000"/>
                <a:gd name="connsiteY242" fmla="*/ 2538 h 10000"/>
                <a:gd name="connsiteX243" fmla="*/ 7375 w 10000"/>
                <a:gd name="connsiteY243" fmla="*/ 2475 h 10000"/>
                <a:gd name="connsiteX244" fmla="*/ 7297 w 10000"/>
                <a:gd name="connsiteY244" fmla="*/ 2399 h 10000"/>
                <a:gd name="connsiteX245" fmla="*/ 7235 w 10000"/>
                <a:gd name="connsiteY245" fmla="*/ 2323 h 10000"/>
                <a:gd name="connsiteX246" fmla="*/ 7174 w 10000"/>
                <a:gd name="connsiteY246" fmla="*/ 2235 h 10000"/>
                <a:gd name="connsiteX247" fmla="*/ 7113 w 10000"/>
                <a:gd name="connsiteY247" fmla="*/ 2134 h 10000"/>
                <a:gd name="connsiteX248" fmla="*/ 7008 w 10000"/>
                <a:gd name="connsiteY248" fmla="*/ 1944 h 10000"/>
                <a:gd name="connsiteX249" fmla="*/ 6929 w 10000"/>
                <a:gd name="connsiteY249" fmla="*/ 1730 h 10000"/>
                <a:gd name="connsiteX250" fmla="*/ 6850 w 10000"/>
                <a:gd name="connsiteY250" fmla="*/ 1515 h 10000"/>
                <a:gd name="connsiteX251" fmla="*/ 6850 w 10000"/>
                <a:gd name="connsiteY251" fmla="*/ 1515 h 10000"/>
                <a:gd name="connsiteX252" fmla="*/ 6842 w 10000"/>
                <a:gd name="connsiteY252" fmla="*/ 1490 h 10000"/>
                <a:gd name="connsiteX253" fmla="*/ 6842 w 10000"/>
                <a:gd name="connsiteY253" fmla="*/ 1490 h 10000"/>
                <a:gd name="connsiteX254" fmla="*/ 6842 w 10000"/>
                <a:gd name="connsiteY254" fmla="*/ 1477 h 10000"/>
                <a:gd name="connsiteX255" fmla="*/ 6842 w 10000"/>
                <a:gd name="connsiteY255" fmla="*/ 1477 h 10000"/>
                <a:gd name="connsiteX256" fmla="*/ 6842 w 10000"/>
                <a:gd name="connsiteY256" fmla="*/ 1477 h 10000"/>
                <a:gd name="connsiteX257" fmla="*/ 6798 w 10000"/>
                <a:gd name="connsiteY257" fmla="*/ 1338 h 10000"/>
                <a:gd name="connsiteX258" fmla="*/ 6780 w 10000"/>
                <a:gd name="connsiteY258" fmla="*/ 1162 h 10000"/>
                <a:gd name="connsiteX259" fmla="*/ 6754 w 10000"/>
                <a:gd name="connsiteY259" fmla="*/ 947 h 10000"/>
                <a:gd name="connsiteX260" fmla="*/ 6754 w 10000"/>
                <a:gd name="connsiteY260" fmla="*/ 720 h 10000"/>
                <a:gd name="connsiteX261" fmla="*/ 6754 w 10000"/>
                <a:gd name="connsiteY261" fmla="*/ 720 h 10000"/>
                <a:gd name="connsiteX262" fmla="*/ 6763 w 10000"/>
                <a:gd name="connsiteY262" fmla="*/ 366 h 10000"/>
                <a:gd name="connsiteX263" fmla="*/ 6789 w 10000"/>
                <a:gd name="connsiteY263"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156 w 10000"/>
                <a:gd name="connsiteY83" fmla="*/ 7551 h 10000"/>
                <a:gd name="connsiteX84" fmla="*/ 4068 w 10000"/>
                <a:gd name="connsiteY84" fmla="*/ 8005 h 10000"/>
                <a:gd name="connsiteX85" fmla="*/ 4051 w 10000"/>
                <a:gd name="connsiteY85" fmla="*/ 8207 h 10000"/>
                <a:gd name="connsiteX86" fmla="*/ 4024 w 10000"/>
                <a:gd name="connsiteY86" fmla="*/ 8422 h 10000"/>
                <a:gd name="connsiteX87" fmla="*/ 4016 w 10000"/>
                <a:gd name="connsiteY87" fmla="*/ 8611 h 10000"/>
                <a:gd name="connsiteX88" fmla="*/ 4016 w 10000"/>
                <a:gd name="connsiteY88" fmla="*/ 8813 h 10000"/>
                <a:gd name="connsiteX89" fmla="*/ 4024 w 10000"/>
                <a:gd name="connsiteY89" fmla="*/ 9003 h 10000"/>
                <a:gd name="connsiteX90" fmla="*/ 4051 w 10000"/>
                <a:gd name="connsiteY90" fmla="*/ 9179 h 10000"/>
                <a:gd name="connsiteX91" fmla="*/ 4086 w 10000"/>
                <a:gd name="connsiteY91" fmla="*/ 9356 h 10000"/>
                <a:gd name="connsiteX92" fmla="*/ 4121 w 10000"/>
                <a:gd name="connsiteY92" fmla="*/ 9508 h 10000"/>
                <a:gd name="connsiteX93" fmla="*/ 4191 w 10000"/>
                <a:gd name="connsiteY93" fmla="*/ 9646 h 10000"/>
                <a:gd name="connsiteX94" fmla="*/ 4269 w 10000"/>
                <a:gd name="connsiteY94" fmla="*/ 9760 h 10000"/>
                <a:gd name="connsiteX95" fmla="*/ 4366 w 10000"/>
                <a:gd name="connsiteY95" fmla="*/ 9861 h 10000"/>
                <a:gd name="connsiteX96" fmla="*/ 4471 w 10000"/>
                <a:gd name="connsiteY96" fmla="*/ 9937 h 10000"/>
                <a:gd name="connsiteX97" fmla="*/ 4611 w 10000"/>
                <a:gd name="connsiteY97" fmla="*/ 9975 h 10000"/>
                <a:gd name="connsiteX98" fmla="*/ 4759 w 10000"/>
                <a:gd name="connsiteY98" fmla="*/ 10000 h 10000"/>
                <a:gd name="connsiteX99" fmla="*/ 4759 w 10000"/>
                <a:gd name="connsiteY99" fmla="*/ 10000 h 10000"/>
                <a:gd name="connsiteX100" fmla="*/ 4759 w 10000"/>
                <a:gd name="connsiteY100" fmla="*/ 10000 h 10000"/>
                <a:gd name="connsiteX101" fmla="*/ 4759 w 10000"/>
                <a:gd name="connsiteY101" fmla="*/ 10000 h 10000"/>
                <a:gd name="connsiteX102" fmla="*/ 4759 w 10000"/>
                <a:gd name="connsiteY102" fmla="*/ 10000 h 10000"/>
                <a:gd name="connsiteX103" fmla="*/ 4821 w 10000"/>
                <a:gd name="connsiteY103" fmla="*/ 10000 h 10000"/>
                <a:gd name="connsiteX104" fmla="*/ 4821 w 10000"/>
                <a:gd name="connsiteY104" fmla="*/ 10000 h 10000"/>
                <a:gd name="connsiteX105" fmla="*/ 5136 w 10000"/>
                <a:gd name="connsiteY105" fmla="*/ 9962 h 10000"/>
                <a:gd name="connsiteX106" fmla="*/ 5468 w 10000"/>
                <a:gd name="connsiteY106" fmla="*/ 9924 h 10000"/>
                <a:gd name="connsiteX107" fmla="*/ 6203 w 10000"/>
                <a:gd name="connsiteY107" fmla="*/ 9798 h 10000"/>
                <a:gd name="connsiteX108" fmla="*/ 6982 w 10000"/>
                <a:gd name="connsiteY108" fmla="*/ 9672 h 10000"/>
                <a:gd name="connsiteX109" fmla="*/ 7358 w 10000"/>
                <a:gd name="connsiteY109" fmla="*/ 9621 h 10000"/>
                <a:gd name="connsiteX110" fmla="*/ 7734 w 10000"/>
                <a:gd name="connsiteY110" fmla="*/ 9583 h 10000"/>
                <a:gd name="connsiteX111" fmla="*/ 7734 w 10000"/>
                <a:gd name="connsiteY111" fmla="*/ 9583 h 10000"/>
                <a:gd name="connsiteX112" fmla="*/ 7725 w 10000"/>
                <a:gd name="connsiteY112" fmla="*/ 9508 h 10000"/>
                <a:gd name="connsiteX113" fmla="*/ 7725 w 10000"/>
                <a:gd name="connsiteY113" fmla="*/ 9508 h 10000"/>
                <a:gd name="connsiteX114" fmla="*/ 7725 w 10000"/>
                <a:gd name="connsiteY114" fmla="*/ 9508 h 10000"/>
                <a:gd name="connsiteX115" fmla="*/ 7725 w 10000"/>
                <a:gd name="connsiteY115" fmla="*/ 9508 h 10000"/>
                <a:gd name="connsiteX116" fmla="*/ 7725 w 10000"/>
                <a:gd name="connsiteY116" fmla="*/ 9508 h 10000"/>
                <a:gd name="connsiteX117" fmla="*/ 7699 w 10000"/>
                <a:gd name="connsiteY117" fmla="*/ 9407 h 10000"/>
                <a:gd name="connsiteX118" fmla="*/ 7699 w 10000"/>
                <a:gd name="connsiteY118" fmla="*/ 9407 h 10000"/>
                <a:gd name="connsiteX119" fmla="*/ 7699 w 10000"/>
                <a:gd name="connsiteY119" fmla="*/ 9381 h 10000"/>
                <a:gd name="connsiteX120" fmla="*/ 7699 w 10000"/>
                <a:gd name="connsiteY120" fmla="*/ 9381 h 10000"/>
                <a:gd name="connsiteX121" fmla="*/ 7577 w 10000"/>
                <a:gd name="connsiteY121" fmla="*/ 8649 h 10000"/>
                <a:gd name="connsiteX122" fmla="*/ 7463 w 10000"/>
                <a:gd name="connsiteY122" fmla="*/ 7967 h 10000"/>
                <a:gd name="connsiteX123" fmla="*/ 7393 w 10000"/>
                <a:gd name="connsiteY123" fmla="*/ 7361 h 10000"/>
                <a:gd name="connsiteX124" fmla="*/ 7332 w 10000"/>
                <a:gd name="connsiteY124" fmla="*/ 6806 h 10000"/>
                <a:gd name="connsiteX125" fmla="*/ 7288 w 10000"/>
                <a:gd name="connsiteY125" fmla="*/ 6313 h 10000"/>
                <a:gd name="connsiteX126" fmla="*/ 7262 w 10000"/>
                <a:gd name="connsiteY126" fmla="*/ 5871 h 10000"/>
                <a:gd name="connsiteX127" fmla="*/ 7253 w 10000"/>
                <a:gd name="connsiteY127" fmla="*/ 5480 h 10000"/>
                <a:gd name="connsiteX128" fmla="*/ 7279 w 10000"/>
                <a:gd name="connsiteY128" fmla="*/ 5139 h 10000"/>
                <a:gd name="connsiteX129" fmla="*/ 7297 w 10000"/>
                <a:gd name="connsiteY129" fmla="*/ 4836 h 10000"/>
                <a:gd name="connsiteX130" fmla="*/ 7340 w 10000"/>
                <a:gd name="connsiteY130" fmla="*/ 4583 h 10000"/>
                <a:gd name="connsiteX131" fmla="*/ 7402 w 10000"/>
                <a:gd name="connsiteY131" fmla="*/ 4394 h 10000"/>
                <a:gd name="connsiteX132" fmla="*/ 7437 w 10000"/>
                <a:gd name="connsiteY132" fmla="*/ 4293 h 10000"/>
                <a:gd name="connsiteX133" fmla="*/ 7463 w 10000"/>
                <a:gd name="connsiteY133" fmla="*/ 4217 h 10000"/>
                <a:gd name="connsiteX134" fmla="*/ 7507 w 10000"/>
                <a:gd name="connsiteY134" fmla="*/ 4154 h 10000"/>
                <a:gd name="connsiteX135" fmla="*/ 7550 w 10000"/>
                <a:gd name="connsiteY135" fmla="*/ 4104 h 10000"/>
                <a:gd name="connsiteX136" fmla="*/ 7594 w 10000"/>
                <a:gd name="connsiteY136" fmla="*/ 4053 h 10000"/>
                <a:gd name="connsiteX137" fmla="*/ 7647 w 10000"/>
                <a:gd name="connsiteY137" fmla="*/ 4003 h 10000"/>
                <a:gd name="connsiteX138" fmla="*/ 7699 w 10000"/>
                <a:gd name="connsiteY138" fmla="*/ 3990 h 10000"/>
                <a:gd name="connsiteX139" fmla="*/ 7752 w 10000"/>
                <a:gd name="connsiteY139" fmla="*/ 3965 h 10000"/>
                <a:gd name="connsiteX140" fmla="*/ 7857 w 10000"/>
                <a:gd name="connsiteY140" fmla="*/ 3939 h 10000"/>
                <a:gd name="connsiteX141" fmla="*/ 7857 w 10000"/>
                <a:gd name="connsiteY141" fmla="*/ 3939 h 10000"/>
                <a:gd name="connsiteX142" fmla="*/ 7857 w 10000"/>
                <a:gd name="connsiteY142" fmla="*/ 3939 h 10000"/>
                <a:gd name="connsiteX143" fmla="*/ 7857 w 10000"/>
                <a:gd name="connsiteY143" fmla="*/ 3939 h 10000"/>
                <a:gd name="connsiteX144" fmla="*/ 7857 w 10000"/>
                <a:gd name="connsiteY144" fmla="*/ 3939 h 10000"/>
                <a:gd name="connsiteX145" fmla="*/ 7857 w 10000"/>
                <a:gd name="connsiteY145" fmla="*/ 3939 h 10000"/>
                <a:gd name="connsiteX146" fmla="*/ 7857 w 10000"/>
                <a:gd name="connsiteY146" fmla="*/ 3939 h 10000"/>
                <a:gd name="connsiteX147" fmla="*/ 7857 w 10000"/>
                <a:gd name="connsiteY147" fmla="*/ 3939 h 10000"/>
                <a:gd name="connsiteX148" fmla="*/ 7927 w 10000"/>
                <a:gd name="connsiteY148" fmla="*/ 3939 h 10000"/>
                <a:gd name="connsiteX149" fmla="*/ 7997 w 10000"/>
                <a:gd name="connsiteY149" fmla="*/ 3965 h 10000"/>
                <a:gd name="connsiteX150" fmla="*/ 8136 w 10000"/>
                <a:gd name="connsiteY150" fmla="*/ 4028 h 10000"/>
                <a:gd name="connsiteX151" fmla="*/ 8294 w 10000"/>
                <a:gd name="connsiteY151" fmla="*/ 4116 h 10000"/>
                <a:gd name="connsiteX152" fmla="*/ 8443 w 10000"/>
                <a:gd name="connsiteY152" fmla="*/ 4242 h 10000"/>
                <a:gd name="connsiteX153" fmla="*/ 8443 w 10000"/>
                <a:gd name="connsiteY153" fmla="*/ 4242 h 10000"/>
                <a:gd name="connsiteX154" fmla="*/ 8451 w 10000"/>
                <a:gd name="connsiteY154" fmla="*/ 4242 h 10000"/>
                <a:gd name="connsiteX155" fmla="*/ 8451 w 10000"/>
                <a:gd name="connsiteY155" fmla="*/ 4242 h 10000"/>
                <a:gd name="connsiteX156" fmla="*/ 8836 w 10000"/>
                <a:gd name="connsiteY156" fmla="*/ 4545 h 10000"/>
                <a:gd name="connsiteX157" fmla="*/ 8976 w 10000"/>
                <a:gd name="connsiteY157" fmla="*/ 4646 h 10000"/>
                <a:gd name="connsiteX158" fmla="*/ 9099 w 10000"/>
                <a:gd name="connsiteY158" fmla="*/ 4722 h 10000"/>
                <a:gd name="connsiteX159" fmla="*/ 9204 w 10000"/>
                <a:gd name="connsiteY159" fmla="*/ 4785 h 10000"/>
                <a:gd name="connsiteX160" fmla="*/ 9300 w 10000"/>
                <a:gd name="connsiteY160" fmla="*/ 4823 h 10000"/>
                <a:gd name="connsiteX161" fmla="*/ 9388 w 10000"/>
                <a:gd name="connsiteY161" fmla="*/ 4848 h 10000"/>
                <a:gd name="connsiteX162" fmla="*/ 9466 w 10000"/>
                <a:gd name="connsiteY162" fmla="*/ 4848 h 10000"/>
                <a:gd name="connsiteX163" fmla="*/ 9466 w 10000"/>
                <a:gd name="connsiteY163" fmla="*/ 4848 h 10000"/>
                <a:gd name="connsiteX164" fmla="*/ 9484 w 10000"/>
                <a:gd name="connsiteY164" fmla="*/ 4848 h 10000"/>
                <a:gd name="connsiteX165" fmla="*/ 9484 w 10000"/>
                <a:gd name="connsiteY165" fmla="*/ 4848 h 10000"/>
                <a:gd name="connsiteX166" fmla="*/ 9484 w 10000"/>
                <a:gd name="connsiteY166" fmla="*/ 4848 h 10000"/>
                <a:gd name="connsiteX167" fmla="*/ 9484 w 10000"/>
                <a:gd name="connsiteY167" fmla="*/ 4848 h 10000"/>
                <a:gd name="connsiteX168" fmla="*/ 9580 w 10000"/>
                <a:gd name="connsiteY168" fmla="*/ 4836 h 10000"/>
                <a:gd name="connsiteX169" fmla="*/ 9668 w 10000"/>
                <a:gd name="connsiteY169" fmla="*/ 4798 h 10000"/>
                <a:gd name="connsiteX170" fmla="*/ 9738 w 10000"/>
                <a:gd name="connsiteY170" fmla="*/ 4747 h 10000"/>
                <a:gd name="connsiteX171" fmla="*/ 9799 w 10000"/>
                <a:gd name="connsiteY171" fmla="*/ 4659 h 10000"/>
                <a:gd name="connsiteX172" fmla="*/ 9799 w 10000"/>
                <a:gd name="connsiteY172" fmla="*/ 4659 h 10000"/>
                <a:gd name="connsiteX173" fmla="*/ 9799 w 10000"/>
                <a:gd name="connsiteY173" fmla="*/ 4659 h 10000"/>
                <a:gd name="connsiteX174" fmla="*/ 9799 w 10000"/>
                <a:gd name="connsiteY174" fmla="*/ 4659 h 10000"/>
                <a:gd name="connsiteX175" fmla="*/ 9799 w 10000"/>
                <a:gd name="connsiteY175" fmla="*/ 4659 h 10000"/>
                <a:gd name="connsiteX176" fmla="*/ 9799 w 10000"/>
                <a:gd name="connsiteY176" fmla="*/ 4659 h 10000"/>
                <a:gd name="connsiteX177" fmla="*/ 9816 w 10000"/>
                <a:gd name="connsiteY177" fmla="*/ 4659 h 10000"/>
                <a:gd name="connsiteX178" fmla="*/ 9816 w 10000"/>
                <a:gd name="connsiteY178" fmla="*/ 4659 h 10000"/>
                <a:gd name="connsiteX179" fmla="*/ 9816 w 10000"/>
                <a:gd name="connsiteY179" fmla="*/ 4659 h 10000"/>
                <a:gd name="connsiteX180" fmla="*/ 9816 w 10000"/>
                <a:gd name="connsiteY180" fmla="*/ 4659 h 10000"/>
                <a:gd name="connsiteX181" fmla="*/ 9816 w 10000"/>
                <a:gd name="connsiteY181" fmla="*/ 4646 h 10000"/>
                <a:gd name="connsiteX182" fmla="*/ 9816 w 10000"/>
                <a:gd name="connsiteY182" fmla="*/ 4646 h 10000"/>
                <a:gd name="connsiteX183" fmla="*/ 9816 w 10000"/>
                <a:gd name="connsiteY183" fmla="*/ 4646 h 10000"/>
                <a:gd name="connsiteX184" fmla="*/ 9816 w 10000"/>
                <a:gd name="connsiteY184" fmla="*/ 4646 h 10000"/>
                <a:gd name="connsiteX185" fmla="*/ 9816 w 10000"/>
                <a:gd name="connsiteY185" fmla="*/ 4646 h 10000"/>
                <a:gd name="connsiteX186" fmla="*/ 9816 w 10000"/>
                <a:gd name="connsiteY186" fmla="*/ 4646 h 10000"/>
                <a:gd name="connsiteX187" fmla="*/ 9816 w 10000"/>
                <a:gd name="connsiteY187" fmla="*/ 4646 h 10000"/>
                <a:gd name="connsiteX188" fmla="*/ 9816 w 10000"/>
                <a:gd name="connsiteY188" fmla="*/ 4646 h 10000"/>
                <a:gd name="connsiteX189" fmla="*/ 9816 w 10000"/>
                <a:gd name="connsiteY189" fmla="*/ 4646 h 10000"/>
                <a:gd name="connsiteX190" fmla="*/ 9816 w 10000"/>
                <a:gd name="connsiteY190" fmla="*/ 4646 h 10000"/>
                <a:gd name="connsiteX191" fmla="*/ 9843 w 10000"/>
                <a:gd name="connsiteY191" fmla="*/ 4583 h 10000"/>
                <a:gd name="connsiteX192" fmla="*/ 9886 w 10000"/>
                <a:gd name="connsiteY192" fmla="*/ 4495 h 10000"/>
                <a:gd name="connsiteX193" fmla="*/ 9921 w 10000"/>
                <a:gd name="connsiteY193" fmla="*/ 4369 h 10000"/>
                <a:gd name="connsiteX194" fmla="*/ 9948 w 10000"/>
                <a:gd name="connsiteY194" fmla="*/ 4217 h 10000"/>
                <a:gd name="connsiteX195" fmla="*/ 9983 w 10000"/>
                <a:gd name="connsiteY195" fmla="*/ 4040 h 10000"/>
                <a:gd name="connsiteX196" fmla="*/ 10000 w 10000"/>
                <a:gd name="connsiteY196" fmla="*/ 3851 h 10000"/>
                <a:gd name="connsiteX197" fmla="*/ 10000 w 10000"/>
                <a:gd name="connsiteY197" fmla="*/ 3649 h 10000"/>
                <a:gd name="connsiteX198" fmla="*/ 10000 w 10000"/>
                <a:gd name="connsiteY198" fmla="*/ 3460 h 10000"/>
                <a:gd name="connsiteX199" fmla="*/ 9983 w 10000"/>
                <a:gd name="connsiteY199" fmla="*/ 3258 h 10000"/>
                <a:gd name="connsiteX200" fmla="*/ 9939 w 10000"/>
                <a:gd name="connsiteY200" fmla="*/ 3068 h 10000"/>
                <a:gd name="connsiteX201" fmla="*/ 9886 w 10000"/>
                <a:gd name="connsiteY201" fmla="*/ 2904 h 10000"/>
                <a:gd name="connsiteX202" fmla="*/ 9843 w 10000"/>
                <a:gd name="connsiteY202" fmla="*/ 2816 h 10000"/>
                <a:gd name="connsiteX203" fmla="*/ 9799 w 10000"/>
                <a:gd name="connsiteY203" fmla="*/ 2753 h 10000"/>
                <a:gd name="connsiteX204" fmla="*/ 9755 w 10000"/>
                <a:gd name="connsiteY204" fmla="*/ 2677 h 10000"/>
                <a:gd name="connsiteX205" fmla="*/ 9694 w 10000"/>
                <a:gd name="connsiteY205" fmla="*/ 2614 h 10000"/>
                <a:gd name="connsiteX206" fmla="*/ 9633 w 10000"/>
                <a:gd name="connsiteY206" fmla="*/ 2551 h 10000"/>
                <a:gd name="connsiteX207" fmla="*/ 9571 w 10000"/>
                <a:gd name="connsiteY207" fmla="*/ 2500 h 10000"/>
                <a:gd name="connsiteX208" fmla="*/ 9484 w 10000"/>
                <a:gd name="connsiteY208" fmla="*/ 2475 h 10000"/>
                <a:gd name="connsiteX209" fmla="*/ 9396 w 10000"/>
                <a:gd name="connsiteY209" fmla="*/ 2449 h 10000"/>
                <a:gd name="connsiteX210" fmla="*/ 9300 w 10000"/>
                <a:gd name="connsiteY210" fmla="*/ 2424 h 10000"/>
                <a:gd name="connsiteX211" fmla="*/ 9195 w 10000"/>
                <a:gd name="connsiteY211" fmla="*/ 2424 h 10000"/>
                <a:gd name="connsiteX212" fmla="*/ 9195 w 10000"/>
                <a:gd name="connsiteY212" fmla="*/ 2424 h 10000"/>
                <a:gd name="connsiteX213" fmla="*/ 9195 w 10000"/>
                <a:gd name="connsiteY213" fmla="*/ 2424 h 10000"/>
                <a:gd name="connsiteX214" fmla="*/ 9195 w 10000"/>
                <a:gd name="connsiteY214" fmla="*/ 2424 h 10000"/>
                <a:gd name="connsiteX215" fmla="*/ 9195 w 10000"/>
                <a:gd name="connsiteY215" fmla="*/ 2424 h 10000"/>
                <a:gd name="connsiteX216" fmla="*/ 9195 w 10000"/>
                <a:gd name="connsiteY216" fmla="*/ 2424 h 10000"/>
                <a:gd name="connsiteX217" fmla="*/ 9081 w 10000"/>
                <a:gd name="connsiteY217" fmla="*/ 2424 h 10000"/>
                <a:gd name="connsiteX218" fmla="*/ 8941 w 10000"/>
                <a:gd name="connsiteY218" fmla="*/ 2462 h 10000"/>
                <a:gd name="connsiteX219" fmla="*/ 8801 w 10000"/>
                <a:gd name="connsiteY219" fmla="*/ 2487 h 10000"/>
                <a:gd name="connsiteX220" fmla="*/ 8644 w 10000"/>
                <a:gd name="connsiteY220" fmla="*/ 2551 h 10000"/>
                <a:gd name="connsiteX221" fmla="*/ 8644 w 10000"/>
                <a:gd name="connsiteY221" fmla="*/ 2551 h 10000"/>
                <a:gd name="connsiteX222" fmla="*/ 8635 w 10000"/>
                <a:gd name="connsiteY222" fmla="*/ 2551 h 10000"/>
                <a:gd name="connsiteX223" fmla="*/ 8635 w 10000"/>
                <a:gd name="connsiteY223" fmla="*/ 2551 h 10000"/>
                <a:gd name="connsiteX224" fmla="*/ 8626 w 10000"/>
                <a:gd name="connsiteY224" fmla="*/ 2551 h 10000"/>
                <a:gd name="connsiteX225" fmla="*/ 8626 w 10000"/>
                <a:gd name="connsiteY225" fmla="*/ 2551 h 10000"/>
                <a:gd name="connsiteX226" fmla="*/ 8443 w 10000"/>
                <a:gd name="connsiteY226" fmla="*/ 2614 h 10000"/>
                <a:gd name="connsiteX227" fmla="*/ 8276 w 10000"/>
                <a:gd name="connsiteY227" fmla="*/ 2664 h 10000"/>
                <a:gd name="connsiteX228" fmla="*/ 8110 w 10000"/>
                <a:gd name="connsiteY228" fmla="*/ 2689 h 10000"/>
                <a:gd name="connsiteX229" fmla="*/ 7979 w 10000"/>
                <a:gd name="connsiteY229" fmla="*/ 2689 h 10000"/>
                <a:gd name="connsiteX230" fmla="*/ 7979 w 10000"/>
                <a:gd name="connsiteY230" fmla="*/ 2689 h 10000"/>
                <a:gd name="connsiteX231" fmla="*/ 7979 w 10000"/>
                <a:gd name="connsiteY231" fmla="*/ 2689 h 10000"/>
                <a:gd name="connsiteX232" fmla="*/ 7979 w 10000"/>
                <a:gd name="connsiteY232" fmla="*/ 2689 h 10000"/>
                <a:gd name="connsiteX233" fmla="*/ 7979 w 10000"/>
                <a:gd name="connsiteY233" fmla="*/ 2689 h 10000"/>
                <a:gd name="connsiteX234" fmla="*/ 7979 w 10000"/>
                <a:gd name="connsiteY234" fmla="*/ 2689 h 10000"/>
                <a:gd name="connsiteX235" fmla="*/ 7979 w 10000"/>
                <a:gd name="connsiteY235" fmla="*/ 2689 h 10000"/>
                <a:gd name="connsiteX236" fmla="*/ 7979 w 10000"/>
                <a:gd name="connsiteY236" fmla="*/ 2689 h 10000"/>
                <a:gd name="connsiteX237" fmla="*/ 7848 w 10000"/>
                <a:gd name="connsiteY237" fmla="*/ 2689 h 10000"/>
                <a:gd name="connsiteX238" fmla="*/ 7743 w 10000"/>
                <a:gd name="connsiteY238" fmla="*/ 2677 h 10000"/>
                <a:gd name="connsiteX239" fmla="*/ 7638 w 10000"/>
                <a:gd name="connsiteY239" fmla="*/ 2626 h 10000"/>
                <a:gd name="connsiteX240" fmla="*/ 7542 w 10000"/>
                <a:gd name="connsiteY240" fmla="*/ 2601 h 10000"/>
                <a:gd name="connsiteX241" fmla="*/ 7454 w 10000"/>
                <a:gd name="connsiteY241" fmla="*/ 2538 h 10000"/>
                <a:gd name="connsiteX242" fmla="*/ 7375 w 10000"/>
                <a:gd name="connsiteY242" fmla="*/ 2475 h 10000"/>
                <a:gd name="connsiteX243" fmla="*/ 7297 w 10000"/>
                <a:gd name="connsiteY243" fmla="*/ 2399 h 10000"/>
                <a:gd name="connsiteX244" fmla="*/ 7235 w 10000"/>
                <a:gd name="connsiteY244" fmla="*/ 2323 h 10000"/>
                <a:gd name="connsiteX245" fmla="*/ 7174 w 10000"/>
                <a:gd name="connsiteY245" fmla="*/ 2235 h 10000"/>
                <a:gd name="connsiteX246" fmla="*/ 7113 w 10000"/>
                <a:gd name="connsiteY246" fmla="*/ 2134 h 10000"/>
                <a:gd name="connsiteX247" fmla="*/ 7008 w 10000"/>
                <a:gd name="connsiteY247" fmla="*/ 1944 h 10000"/>
                <a:gd name="connsiteX248" fmla="*/ 6929 w 10000"/>
                <a:gd name="connsiteY248" fmla="*/ 1730 h 10000"/>
                <a:gd name="connsiteX249" fmla="*/ 6850 w 10000"/>
                <a:gd name="connsiteY249" fmla="*/ 1515 h 10000"/>
                <a:gd name="connsiteX250" fmla="*/ 6850 w 10000"/>
                <a:gd name="connsiteY250" fmla="*/ 1515 h 10000"/>
                <a:gd name="connsiteX251" fmla="*/ 6842 w 10000"/>
                <a:gd name="connsiteY251" fmla="*/ 1490 h 10000"/>
                <a:gd name="connsiteX252" fmla="*/ 6842 w 10000"/>
                <a:gd name="connsiteY252" fmla="*/ 1490 h 10000"/>
                <a:gd name="connsiteX253" fmla="*/ 6842 w 10000"/>
                <a:gd name="connsiteY253" fmla="*/ 1477 h 10000"/>
                <a:gd name="connsiteX254" fmla="*/ 6842 w 10000"/>
                <a:gd name="connsiteY254" fmla="*/ 1477 h 10000"/>
                <a:gd name="connsiteX255" fmla="*/ 6842 w 10000"/>
                <a:gd name="connsiteY255" fmla="*/ 1477 h 10000"/>
                <a:gd name="connsiteX256" fmla="*/ 6798 w 10000"/>
                <a:gd name="connsiteY256" fmla="*/ 1338 h 10000"/>
                <a:gd name="connsiteX257" fmla="*/ 6780 w 10000"/>
                <a:gd name="connsiteY257" fmla="*/ 1162 h 10000"/>
                <a:gd name="connsiteX258" fmla="*/ 6754 w 10000"/>
                <a:gd name="connsiteY258" fmla="*/ 947 h 10000"/>
                <a:gd name="connsiteX259" fmla="*/ 6754 w 10000"/>
                <a:gd name="connsiteY259" fmla="*/ 720 h 10000"/>
                <a:gd name="connsiteX260" fmla="*/ 6754 w 10000"/>
                <a:gd name="connsiteY260" fmla="*/ 720 h 10000"/>
                <a:gd name="connsiteX261" fmla="*/ 6763 w 10000"/>
                <a:gd name="connsiteY261" fmla="*/ 366 h 10000"/>
                <a:gd name="connsiteX262" fmla="*/ 6789 w 10000"/>
                <a:gd name="connsiteY262" fmla="*/ 0 h 10000"/>
                <a:gd name="connsiteX0" fmla="*/ 6789 w 10000"/>
                <a:gd name="connsiteY0" fmla="*/ 0 h 10000"/>
                <a:gd name="connsiteX1" fmla="*/ 6789 w 10000"/>
                <a:gd name="connsiteY1" fmla="*/ 0 h 10000"/>
                <a:gd name="connsiteX2" fmla="*/ 6789 w 10000"/>
                <a:gd name="connsiteY2" fmla="*/ 0 h 10000"/>
                <a:gd name="connsiteX3" fmla="*/ 0 w 10000"/>
                <a:gd name="connsiteY3" fmla="*/ 0 h 10000"/>
                <a:gd name="connsiteX4" fmla="*/ 0 w 10000"/>
                <a:gd name="connsiteY4" fmla="*/ 9747 h 10000"/>
                <a:gd name="connsiteX5" fmla="*/ 0 w 10000"/>
                <a:gd name="connsiteY5" fmla="*/ 9747 h 10000"/>
                <a:gd name="connsiteX6" fmla="*/ 0 w 10000"/>
                <a:gd name="connsiteY6" fmla="*/ 9747 h 10000"/>
                <a:gd name="connsiteX7" fmla="*/ 752 w 10000"/>
                <a:gd name="connsiteY7" fmla="*/ 9861 h 10000"/>
                <a:gd name="connsiteX8" fmla="*/ 1067 w 10000"/>
                <a:gd name="connsiteY8" fmla="*/ 9886 h 10000"/>
                <a:gd name="connsiteX9" fmla="*/ 1304 w 10000"/>
                <a:gd name="connsiteY9" fmla="*/ 9899 h 10000"/>
                <a:gd name="connsiteX10" fmla="*/ 1304 w 10000"/>
                <a:gd name="connsiteY10" fmla="*/ 9899 h 10000"/>
                <a:gd name="connsiteX11" fmla="*/ 1566 w 10000"/>
                <a:gd name="connsiteY11" fmla="*/ 9924 h 10000"/>
                <a:gd name="connsiteX12" fmla="*/ 1846 w 10000"/>
                <a:gd name="connsiteY12" fmla="*/ 9962 h 10000"/>
                <a:gd name="connsiteX13" fmla="*/ 1846 w 10000"/>
                <a:gd name="connsiteY13" fmla="*/ 9962 h 10000"/>
                <a:gd name="connsiteX14" fmla="*/ 2030 w 10000"/>
                <a:gd name="connsiteY14" fmla="*/ 10000 h 10000"/>
                <a:gd name="connsiteX15" fmla="*/ 2213 w 10000"/>
                <a:gd name="connsiteY15" fmla="*/ 10000 h 10000"/>
                <a:gd name="connsiteX16" fmla="*/ 2213 w 10000"/>
                <a:gd name="connsiteY16" fmla="*/ 10000 h 10000"/>
                <a:gd name="connsiteX17" fmla="*/ 2213 w 10000"/>
                <a:gd name="connsiteY17" fmla="*/ 10000 h 10000"/>
                <a:gd name="connsiteX18" fmla="*/ 2213 w 10000"/>
                <a:gd name="connsiteY18" fmla="*/ 10000 h 10000"/>
                <a:gd name="connsiteX19" fmla="*/ 2213 w 10000"/>
                <a:gd name="connsiteY19" fmla="*/ 10000 h 10000"/>
                <a:gd name="connsiteX20" fmla="*/ 2213 w 10000"/>
                <a:gd name="connsiteY20" fmla="*/ 10000 h 10000"/>
                <a:gd name="connsiteX21" fmla="*/ 2362 w 10000"/>
                <a:gd name="connsiteY21" fmla="*/ 9975 h 10000"/>
                <a:gd name="connsiteX22" fmla="*/ 2493 w 10000"/>
                <a:gd name="connsiteY22" fmla="*/ 9949 h 10000"/>
                <a:gd name="connsiteX23" fmla="*/ 2555 w 10000"/>
                <a:gd name="connsiteY23" fmla="*/ 9924 h 10000"/>
                <a:gd name="connsiteX24" fmla="*/ 2607 w 10000"/>
                <a:gd name="connsiteY24" fmla="*/ 9886 h 10000"/>
                <a:gd name="connsiteX25" fmla="*/ 2660 w 10000"/>
                <a:gd name="connsiteY25" fmla="*/ 9836 h 10000"/>
                <a:gd name="connsiteX26" fmla="*/ 2695 w 10000"/>
                <a:gd name="connsiteY26" fmla="*/ 9785 h 10000"/>
                <a:gd name="connsiteX27" fmla="*/ 2730 w 10000"/>
                <a:gd name="connsiteY27" fmla="*/ 9722 h 10000"/>
                <a:gd name="connsiteX28" fmla="*/ 2756 w 10000"/>
                <a:gd name="connsiteY28" fmla="*/ 9646 h 10000"/>
                <a:gd name="connsiteX29" fmla="*/ 2773 w 10000"/>
                <a:gd name="connsiteY29" fmla="*/ 9545 h 10000"/>
                <a:gd name="connsiteX30" fmla="*/ 2791 w 10000"/>
                <a:gd name="connsiteY30" fmla="*/ 9444 h 10000"/>
                <a:gd name="connsiteX31" fmla="*/ 2791 w 10000"/>
                <a:gd name="connsiteY31" fmla="*/ 9318 h 10000"/>
                <a:gd name="connsiteX32" fmla="*/ 2773 w 10000"/>
                <a:gd name="connsiteY32" fmla="*/ 9179 h 10000"/>
                <a:gd name="connsiteX33" fmla="*/ 2756 w 10000"/>
                <a:gd name="connsiteY33" fmla="*/ 9028 h 10000"/>
                <a:gd name="connsiteX34" fmla="*/ 2721 w 10000"/>
                <a:gd name="connsiteY34" fmla="*/ 8876 h 10000"/>
                <a:gd name="connsiteX35" fmla="*/ 2721 w 10000"/>
                <a:gd name="connsiteY35" fmla="*/ 8876 h 10000"/>
                <a:gd name="connsiteX36" fmla="*/ 2712 w 10000"/>
                <a:gd name="connsiteY36" fmla="*/ 8864 h 10000"/>
                <a:gd name="connsiteX37" fmla="*/ 2712 w 10000"/>
                <a:gd name="connsiteY37" fmla="*/ 8864 h 10000"/>
                <a:gd name="connsiteX38" fmla="*/ 2712 w 10000"/>
                <a:gd name="connsiteY38" fmla="*/ 8851 h 10000"/>
                <a:gd name="connsiteX39" fmla="*/ 2712 w 10000"/>
                <a:gd name="connsiteY39" fmla="*/ 8851 h 10000"/>
                <a:gd name="connsiteX40" fmla="*/ 2712 w 10000"/>
                <a:gd name="connsiteY40" fmla="*/ 8851 h 10000"/>
                <a:gd name="connsiteX41" fmla="*/ 2590 w 10000"/>
                <a:gd name="connsiteY41" fmla="*/ 8295 h 10000"/>
                <a:gd name="connsiteX42" fmla="*/ 2476 w 10000"/>
                <a:gd name="connsiteY42" fmla="*/ 7841 h 10000"/>
                <a:gd name="connsiteX43" fmla="*/ 2423 w 10000"/>
                <a:gd name="connsiteY43" fmla="*/ 7626 h 10000"/>
                <a:gd name="connsiteX44" fmla="*/ 2397 w 10000"/>
                <a:gd name="connsiteY44" fmla="*/ 7437 h 10000"/>
                <a:gd name="connsiteX45" fmla="*/ 2371 w 10000"/>
                <a:gd name="connsiteY45" fmla="*/ 7273 h 10000"/>
                <a:gd name="connsiteX46" fmla="*/ 2362 w 10000"/>
                <a:gd name="connsiteY46" fmla="*/ 7096 h 10000"/>
                <a:gd name="connsiteX47" fmla="*/ 2362 w 10000"/>
                <a:gd name="connsiteY47" fmla="*/ 7096 h 10000"/>
                <a:gd name="connsiteX48" fmla="*/ 2371 w 10000"/>
                <a:gd name="connsiteY48" fmla="*/ 6944 h 10000"/>
                <a:gd name="connsiteX49" fmla="*/ 2406 w 10000"/>
                <a:gd name="connsiteY49" fmla="*/ 6806 h 10000"/>
                <a:gd name="connsiteX50" fmla="*/ 2423 w 10000"/>
                <a:gd name="connsiteY50" fmla="*/ 6742 h 10000"/>
                <a:gd name="connsiteX51" fmla="*/ 2458 w 10000"/>
                <a:gd name="connsiteY51" fmla="*/ 6692 h 10000"/>
                <a:gd name="connsiteX52" fmla="*/ 2528 w 10000"/>
                <a:gd name="connsiteY52" fmla="*/ 6578 h 10000"/>
                <a:gd name="connsiteX53" fmla="*/ 2651 w 10000"/>
                <a:gd name="connsiteY53" fmla="*/ 6477 h 10000"/>
                <a:gd name="connsiteX54" fmla="*/ 2791 w 10000"/>
                <a:gd name="connsiteY54" fmla="*/ 6376 h 10000"/>
                <a:gd name="connsiteX55" fmla="*/ 3167 w 10000"/>
                <a:gd name="connsiteY55" fmla="*/ 6225 h 10000"/>
                <a:gd name="connsiteX56" fmla="*/ 3167 w 10000"/>
                <a:gd name="connsiteY56" fmla="*/ 6225 h 10000"/>
                <a:gd name="connsiteX57" fmla="*/ 3167 w 10000"/>
                <a:gd name="connsiteY57" fmla="*/ 6225 h 10000"/>
                <a:gd name="connsiteX58" fmla="*/ 3342 w 10000"/>
                <a:gd name="connsiteY58" fmla="*/ 6162 h 10000"/>
                <a:gd name="connsiteX59" fmla="*/ 3473 w 10000"/>
                <a:gd name="connsiteY59" fmla="*/ 6136 h 10000"/>
                <a:gd name="connsiteX60" fmla="*/ 3613 w 10000"/>
                <a:gd name="connsiteY60" fmla="*/ 6124 h 10000"/>
                <a:gd name="connsiteX61" fmla="*/ 3736 w 10000"/>
                <a:gd name="connsiteY61" fmla="*/ 6124 h 10000"/>
                <a:gd name="connsiteX62" fmla="*/ 3736 w 10000"/>
                <a:gd name="connsiteY62" fmla="*/ 6124 h 10000"/>
                <a:gd name="connsiteX63" fmla="*/ 3736 w 10000"/>
                <a:gd name="connsiteY63" fmla="*/ 6124 h 10000"/>
                <a:gd name="connsiteX64" fmla="*/ 3736 w 10000"/>
                <a:gd name="connsiteY64" fmla="*/ 6124 h 10000"/>
                <a:gd name="connsiteX65" fmla="*/ 3736 w 10000"/>
                <a:gd name="connsiteY65" fmla="*/ 6124 h 10000"/>
                <a:gd name="connsiteX66" fmla="*/ 3736 w 10000"/>
                <a:gd name="connsiteY66" fmla="*/ 6124 h 10000"/>
                <a:gd name="connsiteX67" fmla="*/ 3736 w 10000"/>
                <a:gd name="connsiteY67" fmla="*/ 6124 h 10000"/>
                <a:gd name="connsiteX68" fmla="*/ 3841 w 10000"/>
                <a:gd name="connsiteY68" fmla="*/ 6124 h 10000"/>
                <a:gd name="connsiteX69" fmla="*/ 3937 w 10000"/>
                <a:gd name="connsiteY69" fmla="*/ 6136 h 10000"/>
                <a:gd name="connsiteX70" fmla="*/ 4016 w 10000"/>
                <a:gd name="connsiteY70" fmla="*/ 6187 h 10000"/>
                <a:gd name="connsiteX71" fmla="*/ 4086 w 10000"/>
                <a:gd name="connsiteY71" fmla="*/ 6225 h 10000"/>
                <a:gd name="connsiteX72" fmla="*/ 4147 w 10000"/>
                <a:gd name="connsiteY72" fmla="*/ 6275 h 10000"/>
                <a:gd name="connsiteX73" fmla="*/ 4191 w 10000"/>
                <a:gd name="connsiteY73" fmla="*/ 6351 h 10000"/>
                <a:gd name="connsiteX74" fmla="*/ 4217 w 10000"/>
                <a:gd name="connsiteY74" fmla="*/ 6427 h 10000"/>
                <a:gd name="connsiteX75" fmla="*/ 4252 w 10000"/>
                <a:gd name="connsiteY75" fmla="*/ 6515 h 10000"/>
                <a:gd name="connsiteX76" fmla="*/ 4261 w 10000"/>
                <a:gd name="connsiteY76" fmla="*/ 6616 h 10000"/>
                <a:gd name="connsiteX77" fmla="*/ 4269 w 10000"/>
                <a:gd name="connsiteY77" fmla="*/ 6717 h 10000"/>
                <a:gd name="connsiteX78" fmla="*/ 4269 w 10000"/>
                <a:gd name="connsiteY78" fmla="*/ 6843 h 10000"/>
                <a:gd name="connsiteX79" fmla="*/ 4261 w 10000"/>
                <a:gd name="connsiteY79" fmla="*/ 6957 h 10000"/>
                <a:gd name="connsiteX80" fmla="*/ 4217 w 10000"/>
                <a:gd name="connsiteY80" fmla="*/ 7235 h 10000"/>
                <a:gd name="connsiteX81" fmla="*/ 4164 w 10000"/>
                <a:gd name="connsiteY81" fmla="*/ 7551 h 10000"/>
                <a:gd name="connsiteX82" fmla="*/ 4164 w 10000"/>
                <a:gd name="connsiteY82" fmla="*/ 7551 h 10000"/>
                <a:gd name="connsiteX83" fmla="*/ 4068 w 10000"/>
                <a:gd name="connsiteY83" fmla="*/ 8005 h 10000"/>
                <a:gd name="connsiteX84" fmla="*/ 4051 w 10000"/>
                <a:gd name="connsiteY84" fmla="*/ 8207 h 10000"/>
                <a:gd name="connsiteX85" fmla="*/ 4024 w 10000"/>
                <a:gd name="connsiteY85" fmla="*/ 8422 h 10000"/>
                <a:gd name="connsiteX86" fmla="*/ 4016 w 10000"/>
                <a:gd name="connsiteY86" fmla="*/ 8611 h 10000"/>
                <a:gd name="connsiteX87" fmla="*/ 4016 w 10000"/>
                <a:gd name="connsiteY87" fmla="*/ 8813 h 10000"/>
                <a:gd name="connsiteX88" fmla="*/ 4024 w 10000"/>
                <a:gd name="connsiteY88" fmla="*/ 9003 h 10000"/>
                <a:gd name="connsiteX89" fmla="*/ 4051 w 10000"/>
                <a:gd name="connsiteY89" fmla="*/ 9179 h 10000"/>
                <a:gd name="connsiteX90" fmla="*/ 4086 w 10000"/>
                <a:gd name="connsiteY90" fmla="*/ 9356 h 10000"/>
                <a:gd name="connsiteX91" fmla="*/ 4121 w 10000"/>
                <a:gd name="connsiteY91" fmla="*/ 9508 h 10000"/>
                <a:gd name="connsiteX92" fmla="*/ 4191 w 10000"/>
                <a:gd name="connsiteY92" fmla="*/ 9646 h 10000"/>
                <a:gd name="connsiteX93" fmla="*/ 4269 w 10000"/>
                <a:gd name="connsiteY93" fmla="*/ 9760 h 10000"/>
                <a:gd name="connsiteX94" fmla="*/ 4366 w 10000"/>
                <a:gd name="connsiteY94" fmla="*/ 9861 h 10000"/>
                <a:gd name="connsiteX95" fmla="*/ 4471 w 10000"/>
                <a:gd name="connsiteY95" fmla="*/ 9937 h 10000"/>
                <a:gd name="connsiteX96" fmla="*/ 4611 w 10000"/>
                <a:gd name="connsiteY96" fmla="*/ 9975 h 10000"/>
                <a:gd name="connsiteX97" fmla="*/ 4759 w 10000"/>
                <a:gd name="connsiteY97" fmla="*/ 10000 h 10000"/>
                <a:gd name="connsiteX98" fmla="*/ 4759 w 10000"/>
                <a:gd name="connsiteY98" fmla="*/ 10000 h 10000"/>
                <a:gd name="connsiteX99" fmla="*/ 4759 w 10000"/>
                <a:gd name="connsiteY99" fmla="*/ 10000 h 10000"/>
                <a:gd name="connsiteX100" fmla="*/ 4759 w 10000"/>
                <a:gd name="connsiteY100" fmla="*/ 10000 h 10000"/>
                <a:gd name="connsiteX101" fmla="*/ 4759 w 10000"/>
                <a:gd name="connsiteY101" fmla="*/ 10000 h 10000"/>
                <a:gd name="connsiteX102" fmla="*/ 4821 w 10000"/>
                <a:gd name="connsiteY102" fmla="*/ 10000 h 10000"/>
                <a:gd name="connsiteX103" fmla="*/ 4821 w 10000"/>
                <a:gd name="connsiteY103" fmla="*/ 10000 h 10000"/>
                <a:gd name="connsiteX104" fmla="*/ 5136 w 10000"/>
                <a:gd name="connsiteY104" fmla="*/ 9962 h 10000"/>
                <a:gd name="connsiteX105" fmla="*/ 5468 w 10000"/>
                <a:gd name="connsiteY105" fmla="*/ 9924 h 10000"/>
                <a:gd name="connsiteX106" fmla="*/ 6203 w 10000"/>
                <a:gd name="connsiteY106" fmla="*/ 9798 h 10000"/>
                <a:gd name="connsiteX107" fmla="*/ 6982 w 10000"/>
                <a:gd name="connsiteY107" fmla="*/ 9672 h 10000"/>
                <a:gd name="connsiteX108" fmla="*/ 7358 w 10000"/>
                <a:gd name="connsiteY108" fmla="*/ 9621 h 10000"/>
                <a:gd name="connsiteX109" fmla="*/ 7734 w 10000"/>
                <a:gd name="connsiteY109" fmla="*/ 9583 h 10000"/>
                <a:gd name="connsiteX110" fmla="*/ 7734 w 10000"/>
                <a:gd name="connsiteY110" fmla="*/ 9583 h 10000"/>
                <a:gd name="connsiteX111" fmla="*/ 7725 w 10000"/>
                <a:gd name="connsiteY111" fmla="*/ 9508 h 10000"/>
                <a:gd name="connsiteX112" fmla="*/ 7725 w 10000"/>
                <a:gd name="connsiteY112" fmla="*/ 9508 h 10000"/>
                <a:gd name="connsiteX113" fmla="*/ 7725 w 10000"/>
                <a:gd name="connsiteY113" fmla="*/ 9508 h 10000"/>
                <a:gd name="connsiteX114" fmla="*/ 7725 w 10000"/>
                <a:gd name="connsiteY114" fmla="*/ 9508 h 10000"/>
                <a:gd name="connsiteX115" fmla="*/ 7725 w 10000"/>
                <a:gd name="connsiteY115" fmla="*/ 9508 h 10000"/>
                <a:gd name="connsiteX116" fmla="*/ 7699 w 10000"/>
                <a:gd name="connsiteY116" fmla="*/ 9407 h 10000"/>
                <a:gd name="connsiteX117" fmla="*/ 7699 w 10000"/>
                <a:gd name="connsiteY117" fmla="*/ 9407 h 10000"/>
                <a:gd name="connsiteX118" fmla="*/ 7699 w 10000"/>
                <a:gd name="connsiteY118" fmla="*/ 9381 h 10000"/>
                <a:gd name="connsiteX119" fmla="*/ 7699 w 10000"/>
                <a:gd name="connsiteY119" fmla="*/ 9381 h 10000"/>
                <a:gd name="connsiteX120" fmla="*/ 7577 w 10000"/>
                <a:gd name="connsiteY120" fmla="*/ 8649 h 10000"/>
                <a:gd name="connsiteX121" fmla="*/ 7463 w 10000"/>
                <a:gd name="connsiteY121" fmla="*/ 7967 h 10000"/>
                <a:gd name="connsiteX122" fmla="*/ 7393 w 10000"/>
                <a:gd name="connsiteY122" fmla="*/ 7361 h 10000"/>
                <a:gd name="connsiteX123" fmla="*/ 7332 w 10000"/>
                <a:gd name="connsiteY123" fmla="*/ 6806 h 10000"/>
                <a:gd name="connsiteX124" fmla="*/ 7288 w 10000"/>
                <a:gd name="connsiteY124" fmla="*/ 6313 h 10000"/>
                <a:gd name="connsiteX125" fmla="*/ 7262 w 10000"/>
                <a:gd name="connsiteY125" fmla="*/ 5871 h 10000"/>
                <a:gd name="connsiteX126" fmla="*/ 7253 w 10000"/>
                <a:gd name="connsiteY126" fmla="*/ 5480 h 10000"/>
                <a:gd name="connsiteX127" fmla="*/ 7279 w 10000"/>
                <a:gd name="connsiteY127" fmla="*/ 5139 h 10000"/>
                <a:gd name="connsiteX128" fmla="*/ 7297 w 10000"/>
                <a:gd name="connsiteY128" fmla="*/ 4836 h 10000"/>
                <a:gd name="connsiteX129" fmla="*/ 7340 w 10000"/>
                <a:gd name="connsiteY129" fmla="*/ 4583 h 10000"/>
                <a:gd name="connsiteX130" fmla="*/ 7402 w 10000"/>
                <a:gd name="connsiteY130" fmla="*/ 4394 h 10000"/>
                <a:gd name="connsiteX131" fmla="*/ 7437 w 10000"/>
                <a:gd name="connsiteY131" fmla="*/ 4293 h 10000"/>
                <a:gd name="connsiteX132" fmla="*/ 7463 w 10000"/>
                <a:gd name="connsiteY132" fmla="*/ 4217 h 10000"/>
                <a:gd name="connsiteX133" fmla="*/ 7507 w 10000"/>
                <a:gd name="connsiteY133" fmla="*/ 4154 h 10000"/>
                <a:gd name="connsiteX134" fmla="*/ 7550 w 10000"/>
                <a:gd name="connsiteY134" fmla="*/ 4104 h 10000"/>
                <a:gd name="connsiteX135" fmla="*/ 7594 w 10000"/>
                <a:gd name="connsiteY135" fmla="*/ 4053 h 10000"/>
                <a:gd name="connsiteX136" fmla="*/ 7647 w 10000"/>
                <a:gd name="connsiteY136" fmla="*/ 4003 h 10000"/>
                <a:gd name="connsiteX137" fmla="*/ 7699 w 10000"/>
                <a:gd name="connsiteY137" fmla="*/ 3990 h 10000"/>
                <a:gd name="connsiteX138" fmla="*/ 7752 w 10000"/>
                <a:gd name="connsiteY138" fmla="*/ 3965 h 10000"/>
                <a:gd name="connsiteX139" fmla="*/ 7857 w 10000"/>
                <a:gd name="connsiteY139" fmla="*/ 3939 h 10000"/>
                <a:gd name="connsiteX140" fmla="*/ 7857 w 10000"/>
                <a:gd name="connsiteY140" fmla="*/ 3939 h 10000"/>
                <a:gd name="connsiteX141" fmla="*/ 7857 w 10000"/>
                <a:gd name="connsiteY141" fmla="*/ 3939 h 10000"/>
                <a:gd name="connsiteX142" fmla="*/ 7857 w 10000"/>
                <a:gd name="connsiteY142" fmla="*/ 3939 h 10000"/>
                <a:gd name="connsiteX143" fmla="*/ 7857 w 10000"/>
                <a:gd name="connsiteY143" fmla="*/ 3939 h 10000"/>
                <a:gd name="connsiteX144" fmla="*/ 7857 w 10000"/>
                <a:gd name="connsiteY144" fmla="*/ 3939 h 10000"/>
                <a:gd name="connsiteX145" fmla="*/ 7857 w 10000"/>
                <a:gd name="connsiteY145" fmla="*/ 3939 h 10000"/>
                <a:gd name="connsiteX146" fmla="*/ 7857 w 10000"/>
                <a:gd name="connsiteY146" fmla="*/ 3939 h 10000"/>
                <a:gd name="connsiteX147" fmla="*/ 7927 w 10000"/>
                <a:gd name="connsiteY147" fmla="*/ 3939 h 10000"/>
                <a:gd name="connsiteX148" fmla="*/ 7997 w 10000"/>
                <a:gd name="connsiteY148" fmla="*/ 3965 h 10000"/>
                <a:gd name="connsiteX149" fmla="*/ 8136 w 10000"/>
                <a:gd name="connsiteY149" fmla="*/ 4028 h 10000"/>
                <a:gd name="connsiteX150" fmla="*/ 8294 w 10000"/>
                <a:gd name="connsiteY150" fmla="*/ 4116 h 10000"/>
                <a:gd name="connsiteX151" fmla="*/ 8443 w 10000"/>
                <a:gd name="connsiteY151" fmla="*/ 4242 h 10000"/>
                <a:gd name="connsiteX152" fmla="*/ 8443 w 10000"/>
                <a:gd name="connsiteY152" fmla="*/ 4242 h 10000"/>
                <a:gd name="connsiteX153" fmla="*/ 8451 w 10000"/>
                <a:gd name="connsiteY153" fmla="*/ 4242 h 10000"/>
                <a:gd name="connsiteX154" fmla="*/ 8451 w 10000"/>
                <a:gd name="connsiteY154" fmla="*/ 4242 h 10000"/>
                <a:gd name="connsiteX155" fmla="*/ 8836 w 10000"/>
                <a:gd name="connsiteY155" fmla="*/ 4545 h 10000"/>
                <a:gd name="connsiteX156" fmla="*/ 8976 w 10000"/>
                <a:gd name="connsiteY156" fmla="*/ 4646 h 10000"/>
                <a:gd name="connsiteX157" fmla="*/ 9099 w 10000"/>
                <a:gd name="connsiteY157" fmla="*/ 4722 h 10000"/>
                <a:gd name="connsiteX158" fmla="*/ 9204 w 10000"/>
                <a:gd name="connsiteY158" fmla="*/ 4785 h 10000"/>
                <a:gd name="connsiteX159" fmla="*/ 9300 w 10000"/>
                <a:gd name="connsiteY159" fmla="*/ 4823 h 10000"/>
                <a:gd name="connsiteX160" fmla="*/ 9388 w 10000"/>
                <a:gd name="connsiteY160" fmla="*/ 4848 h 10000"/>
                <a:gd name="connsiteX161" fmla="*/ 9466 w 10000"/>
                <a:gd name="connsiteY161" fmla="*/ 4848 h 10000"/>
                <a:gd name="connsiteX162" fmla="*/ 9466 w 10000"/>
                <a:gd name="connsiteY162" fmla="*/ 4848 h 10000"/>
                <a:gd name="connsiteX163" fmla="*/ 9484 w 10000"/>
                <a:gd name="connsiteY163" fmla="*/ 4848 h 10000"/>
                <a:gd name="connsiteX164" fmla="*/ 9484 w 10000"/>
                <a:gd name="connsiteY164" fmla="*/ 4848 h 10000"/>
                <a:gd name="connsiteX165" fmla="*/ 9484 w 10000"/>
                <a:gd name="connsiteY165" fmla="*/ 4848 h 10000"/>
                <a:gd name="connsiteX166" fmla="*/ 9484 w 10000"/>
                <a:gd name="connsiteY166" fmla="*/ 4848 h 10000"/>
                <a:gd name="connsiteX167" fmla="*/ 9580 w 10000"/>
                <a:gd name="connsiteY167" fmla="*/ 4836 h 10000"/>
                <a:gd name="connsiteX168" fmla="*/ 9668 w 10000"/>
                <a:gd name="connsiteY168" fmla="*/ 4798 h 10000"/>
                <a:gd name="connsiteX169" fmla="*/ 9738 w 10000"/>
                <a:gd name="connsiteY169" fmla="*/ 4747 h 10000"/>
                <a:gd name="connsiteX170" fmla="*/ 9799 w 10000"/>
                <a:gd name="connsiteY170" fmla="*/ 4659 h 10000"/>
                <a:gd name="connsiteX171" fmla="*/ 9799 w 10000"/>
                <a:gd name="connsiteY171" fmla="*/ 4659 h 10000"/>
                <a:gd name="connsiteX172" fmla="*/ 9799 w 10000"/>
                <a:gd name="connsiteY172" fmla="*/ 4659 h 10000"/>
                <a:gd name="connsiteX173" fmla="*/ 9799 w 10000"/>
                <a:gd name="connsiteY173" fmla="*/ 4659 h 10000"/>
                <a:gd name="connsiteX174" fmla="*/ 9799 w 10000"/>
                <a:gd name="connsiteY174" fmla="*/ 4659 h 10000"/>
                <a:gd name="connsiteX175" fmla="*/ 9799 w 10000"/>
                <a:gd name="connsiteY175" fmla="*/ 4659 h 10000"/>
                <a:gd name="connsiteX176" fmla="*/ 9816 w 10000"/>
                <a:gd name="connsiteY176" fmla="*/ 4659 h 10000"/>
                <a:gd name="connsiteX177" fmla="*/ 9816 w 10000"/>
                <a:gd name="connsiteY177" fmla="*/ 4659 h 10000"/>
                <a:gd name="connsiteX178" fmla="*/ 9816 w 10000"/>
                <a:gd name="connsiteY178" fmla="*/ 4659 h 10000"/>
                <a:gd name="connsiteX179" fmla="*/ 9816 w 10000"/>
                <a:gd name="connsiteY179" fmla="*/ 4659 h 10000"/>
                <a:gd name="connsiteX180" fmla="*/ 9816 w 10000"/>
                <a:gd name="connsiteY180" fmla="*/ 4646 h 10000"/>
                <a:gd name="connsiteX181" fmla="*/ 9816 w 10000"/>
                <a:gd name="connsiteY181" fmla="*/ 4646 h 10000"/>
                <a:gd name="connsiteX182" fmla="*/ 9816 w 10000"/>
                <a:gd name="connsiteY182" fmla="*/ 4646 h 10000"/>
                <a:gd name="connsiteX183" fmla="*/ 9816 w 10000"/>
                <a:gd name="connsiteY183" fmla="*/ 4646 h 10000"/>
                <a:gd name="connsiteX184" fmla="*/ 9816 w 10000"/>
                <a:gd name="connsiteY184" fmla="*/ 4646 h 10000"/>
                <a:gd name="connsiteX185" fmla="*/ 9816 w 10000"/>
                <a:gd name="connsiteY185" fmla="*/ 4646 h 10000"/>
                <a:gd name="connsiteX186" fmla="*/ 9816 w 10000"/>
                <a:gd name="connsiteY186" fmla="*/ 4646 h 10000"/>
                <a:gd name="connsiteX187" fmla="*/ 9816 w 10000"/>
                <a:gd name="connsiteY187" fmla="*/ 4646 h 10000"/>
                <a:gd name="connsiteX188" fmla="*/ 9816 w 10000"/>
                <a:gd name="connsiteY188" fmla="*/ 4646 h 10000"/>
                <a:gd name="connsiteX189" fmla="*/ 9816 w 10000"/>
                <a:gd name="connsiteY189" fmla="*/ 4646 h 10000"/>
                <a:gd name="connsiteX190" fmla="*/ 9843 w 10000"/>
                <a:gd name="connsiteY190" fmla="*/ 4583 h 10000"/>
                <a:gd name="connsiteX191" fmla="*/ 9886 w 10000"/>
                <a:gd name="connsiteY191" fmla="*/ 4495 h 10000"/>
                <a:gd name="connsiteX192" fmla="*/ 9921 w 10000"/>
                <a:gd name="connsiteY192" fmla="*/ 4369 h 10000"/>
                <a:gd name="connsiteX193" fmla="*/ 9948 w 10000"/>
                <a:gd name="connsiteY193" fmla="*/ 4217 h 10000"/>
                <a:gd name="connsiteX194" fmla="*/ 9983 w 10000"/>
                <a:gd name="connsiteY194" fmla="*/ 4040 h 10000"/>
                <a:gd name="connsiteX195" fmla="*/ 10000 w 10000"/>
                <a:gd name="connsiteY195" fmla="*/ 3851 h 10000"/>
                <a:gd name="connsiteX196" fmla="*/ 10000 w 10000"/>
                <a:gd name="connsiteY196" fmla="*/ 3649 h 10000"/>
                <a:gd name="connsiteX197" fmla="*/ 10000 w 10000"/>
                <a:gd name="connsiteY197" fmla="*/ 3460 h 10000"/>
                <a:gd name="connsiteX198" fmla="*/ 9983 w 10000"/>
                <a:gd name="connsiteY198" fmla="*/ 3258 h 10000"/>
                <a:gd name="connsiteX199" fmla="*/ 9939 w 10000"/>
                <a:gd name="connsiteY199" fmla="*/ 3068 h 10000"/>
                <a:gd name="connsiteX200" fmla="*/ 9886 w 10000"/>
                <a:gd name="connsiteY200" fmla="*/ 2904 h 10000"/>
                <a:gd name="connsiteX201" fmla="*/ 9843 w 10000"/>
                <a:gd name="connsiteY201" fmla="*/ 2816 h 10000"/>
                <a:gd name="connsiteX202" fmla="*/ 9799 w 10000"/>
                <a:gd name="connsiteY202" fmla="*/ 2753 h 10000"/>
                <a:gd name="connsiteX203" fmla="*/ 9755 w 10000"/>
                <a:gd name="connsiteY203" fmla="*/ 2677 h 10000"/>
                <a:gd name="connsiteX204" fmla="*/ 9694 w 10000"/>
                <a:gd name="connsiteY204" fmla="*/ 2614 h 10000"/>
                <a:gd name="connsiteX205" fmla="*/ 9633 w 10000"/>
                <a:gd name="connsiteY205" fmla="*/ 2551 h 10000"/>
                <a:gd name="connsiteX206" fmla="*/ 9571 w 10000"/>
                <a:gd name="connsiteY206" fmla="*/ 2500 h 10000"/>
                <a:gd name="connsiteX207" fmla="*/ 9484 w 10000"/>
                <a:gd name="connsiteY207" fmla="*/ 2475 h 10000"/>
                <a:gd name="connsiteX208" fmla="*/ 9396 w 10000"/>
                <a:gd name="connsiteY208" fmla="*/ 2449 h 10000"/>
                <a:gd name="connsiteX209" fmla="*/ 9300 w 10000"/>
                <a:gd name="connsiteY209" fmla="*/ 2424 h 10000"/>
                <a:gd name="connsiteX210" fmla="*/ 9195 w 10000"/>
                <a:gd name="connsiteY210" fmla="*/ 2424 h 10000"/>
                <a:gd name="connsiteX211" fmla="*/ 9195 w 10000"/>
                <a:gd name="connsiteY211" fmla="*/ 2424 h 10000"/>
                <a:gd name="connsiteX212" fmla="*/ 9195 w 10000"/>
                <a:gd name="connsiteY212" fmla="*/ 2424 h 10000"/>
                <a:gd name="connsiteX213" fmla="*/ 9195 w 10000"/>
                <a:gd name="connsiteY213" fmla="*/ 2424 h 10000"/>
                <a:gd name="connsiteX214" fmla="*/ 9195 w 10000"/>
                <a:gd name="connsiteY214" fmla="*/ 2424 h 10000"/>
                <a:gd name="connsiteX215" fmla="*/ 9195 w 10000"/>
                <a:gd name="connsiteY215" fmla="*/ 2424 h 10000"/>
                <a:gd name="connsiteX216" fmla="*/ 9081 w 10000"/>
                <a:gd name="connsiteY216" fmla="*/ 2424 h 10000"/>
                <a:gd name="connsiteX217" fmla="*/ 8941 w 10000"/>
                <a:gd name="connsiteY217" fmla="*/ 2462 h 10000"/>
                <a:gd name="connsiteX218" fmla="*/ 8801 w 10000"/>
                <a:gd name="connsiteY218" fmla="*/ 2487 h 10000"/>
                <a:gd name="connsiteX219" fmla="*/ 8644 w 10000"/>
                <a:gd name="connsiteY219" fmla="*/ 2551 h 10000"/>
                <a:gd name="connsiteX220" fmla="*/ 8644 w 10000"/>
                <a:gd name="connsiteY220" fmla="*/ 2551 h 10000"/>
                <a:gd name="connsiteX221" fmla="*/ 8635 w 10000"/>
                <a:gd name="connsiteY221" fmla="*/ 2551 h 10000"/>
                <a:gd name="connsiteX222" fmla="*/ 8635 w 10000"/>
                <a:gd name="connsiteY222" fmla="*/ 2551 h 10000"/>
                <a:gd name="connsiteX223" fmla="*/ 8626 w 10000"/>
                <a:gd name="connsiteY223" fmla="*/ 2551 h 10000"/>
                <a:gd name="connsiteX224" fmla="*/ 8626 w 10000"/>
                <a:gd name="connsiteY224" fmla="*/ 2551 h 10000"/>
                <a:gd name="connsiteX225" fmla="*/ 8443 w 10000"/>
                <a:gd name="connsiteY225" fmla="*/ 2614 h 10000"/>
                <a:gd name="connsiteX226" fmla="*/ 8276 w 10000"/>
                <a:gd name="connsiteY226" fmla="*/ 2664 h 10000"/>
                <a:gd name="connsiteX227" fmla="*/ 8110 w 10000"/>
                <a:gd name="connsiteY227" fmla="*/ 2689 h 10000"/>
                <a:gd name="connsiteX228" fmla="*/ 7979 w 10000"/>
                <a:gd name="connsiteY228" fmla="*/ 2689 h 10000"/>
                <a:gd name="connsiteX229" fmla="*/ 7979 w 10000"/>
                <a:gd name="connsiteY229" fmla="*/ 2689 h 10000"/>
                <a:gd name="connsiteX230" fmla="*/ 7979 w 10000"/>
                <a:gd name="connsiteY230" fmla="*/ 2689 h 10000"/>
                <a:gd name="connsiteX231" fmla="*/ 7979 w 10000"/>
                <a:gd name="connsiteY231" fmla="*/ 2689 h 10000"/>
                <a:gd name="connsiteX232" fmla="*/ 7979 w 10000"/>
                <a:gd name="connsiteY232" fmla="*/ 2689 h 10000"/>
                <a:gd name="connsiteX233" fmla="*/ 7979 w 10000"/>
                <a:gd name="connsiteY233" fmla="*/ 2689 h 10000"/>
                <a:gd name="connsiteX234" fmla="*/ 7979 w 10000"/>
                <a:gd name="connsiteY234" fmla="*/ 2689 h 10000"/>
                <a:gd name="connsiteX235" fmla="*/ 7979 w 10000"/>
                <a:gd name="connsiteY235" fmla="*/ 2689 h 10000"/>
                <a:gd name="connsiteX236" fmla="*/ 7848 w 10000"/>
                <a:gd name="connsiteY236" fmla="*/ 2689 h 10000"/>
                <a:gd name="connsiteX237" fmla="*/ 7743 w 10000"/>
                <a:gd name="connsiteY237" fmla="*/ 2677 h 10000"/>
                <a:gd name="connsiteX238" fmla="*/ 7638 w 10000"/>
                <a:gd name="connsiteY238" fmla="*/ 2626 h 10000"/>
                <a:gd name="connsiteX239" fmla="*/ 7542 w 10000"/>
                <a:gd name="connsiteY239" fmla="*/ 2601 h 10000"/>
                <a:gd name="connsiteX240" fmla="*/ 7454 w 10000"/>
                <a:gd name="connsiteY240" fmla="*/ 2538 h 10000"/>
                <a:gd name="connsiteX241" fmla="*/ 7375 w 10000"/>
                <a:gd name="connsiteY241" fmla="*/ 2475 h 10000"/>
                <a:gd name="connsiteX242" fmla="*/ 7297 w 10000"/>
                <a:gd name="connsiteY242" fmla="*/ 2399 h 10000"/>
                <a:gd name="connsiteX243" fmla="*/ 7235 w 10000"/>
                <a:gd name="connsiteY243" fmla="*/ 2323 h 10000"/>
                <a:gd name="connsiteX244" fmla="*/ 7174 w 10000"/>
                <a:gd name="connsiteY244" fmla="*/ 2235 h 10000"/>
                <a:gd name="connsiteX245" fmla="*/ 7113 w 10000"/>
                <a:gd name="connsiteY245" fmla="*/ 2134 h 10000"/>
                <a:gd name="connsiteX246" fmla="*/ 7008 w 10000"/>
                <a:gd name="connsiteY246" fmla="*/ 1944 h 10000"/>
                <a:gd name="connsiteX247" fmla="*/ 6929 w 10000"/>
                <a:gd name="connsiteY247" fmla="*/ 1730 h 10000"/>
                <a:gd name="connsiteX248" fmla="*/ 6850 w 10000"/>
                <a:gd name="connsiteY248" fmla="*/ 1515 h 10000"/>
                <a:gd name="connsiteX249" fmla="*/ 6850 w 10000"/>
                <a:gd name="connsiteY249" fmla="*/ 1515 h 10000"/>
                <a:gd name="connsiteX250" fmla="*/ 6842 w 10000"/>
                <a:gd name="connsiteY250" fmla="*/ 1490 h 10000"/>
                <a:gd name="connsiteX251" fmla="*/ 6842 w 10000"/>
                <a:gd name="connsiteY251" fmla="*/ 1490 h 10000"/>
                <a:gd name="connsiteX252" fmla="*/ 6842 w 10000"/>
                <a:gd name="connsiteY252" fmla="*/ 1477 h 10000"/>
                <a:gd name="connsiteX253" fmla="*/ 6842 w 10000"/>
                <a:gd name="connsiteY253" fmla="*/ 1477 h 10000"/>
                <a:gd name="connsiteX254" fmla="*/ 6842 w 10000"/>
                <a:gd name="connsiteY254" fmla="*/ 1477 h 10000"/>
                <a:gd name="connsiteX255" fmla="*/ 6798 w 10000"/>
                <a:gd name="connsiteY255" fmla="*/ 1338 h 10000"/>
                <a:gd name="connsiteX256" fmla="*/ 6780 w 10000"/>
                <a:gd name="connsiteY256" fmla="*/ 1162 h 10000"/>
                <a:gd name="connsiteX257" fmla="*/ 6754 w 10000"/>
                <a:gd name="connsiteY257" fmla="*/ 947 h 10000"/>
                <a:gd name="connsiteX258" fmla="*/ 6754 w 10000"/>
                <a:gd name="connsiteY258" fmla="*/ 720 h 10000"/>
                <a:gd name="connsiteX259" fmla="*/ 6754 w 10000"/>
                <a:gd name="connsiteY259" fmla="*/ 720 h 10000"/>
                <a:gd name="connsiteX260" fmla="*/ 6763 w 10000"/>
                <a:gd name="connsiteY260" fmla="*/ 366 h 10000"/>
                <a:gd name="connsiteX261" fmla="*/ 6789 w 10000"/>
                <a:gd name="connsiteY261"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Lst>
              <a:rect l="l" t="t" r="r" b="b"/>
              <a:pathLst>
                <a:path w="10000" h="10000">
                  <a:moveTo>
                    <a:pt x="6789" y="0"/>
                  </a:moveTo>
                  <a:lnTo>
                    <a:pt x="6789" y="0"/>
                  </a:lnTo>
                  <a:lnTo>
                    <a:pt x="6789" y="0"/>
                  </a:lnTo>
                  <a:lnTo>
                    <a:pt x="0" y="0"/>
                  </a:lnTo>
                  <a:lnTo>
                    <a:pt x="0" y="9747"/>
                  </a:lnTo>
                  <a:lnTo>
                    <a:pt x="0" y="9747"/>
                  </a:lnTo>
                  <a:lnTo>
                    <a:pt x="0" y="9747"/>
                  </a:lnTo>
                  <a:lnTo>
                    <a:pt x="752" y="9861"/>
                  </a:lnTo>
                  <a:lnTo>
                    <a:pt x="1067" y="9886"/>
                  </a:lnTo>
                  <a:lnTo>
                    <a:pt x="1304" y="9899"/>
                  </a:lnTo>
                  <a:lnTo>
                    <a:pt x="1304" y="9899"/>
                  </a:lnTo>
                  <a:lnTo>
                    <a:pt x="1566" y="9924"/>
                  </a:lnTo>
                  <a:lnTo>
                    <a:pt x="1846" y="9962"/>
                  </a:lnTo>
                  <a:lnTo>
                    <a:pt x="1846" y="9962"/>
                  </a:lnTo>
                  <a:lnTo>
                    <a:pt x="2030" y="10000"/>
                  </a:lnTo>
                  <a:lnTo>
                    <a:pt x="2213" y="10000"/>
                  </a:lnTo>
                  <a:lnTo>
                    <a:pt x="2213" y="10000"/>
                  </a:lnTo>
                  <a:lnTo>
                    <a:pt x="2213" y="10000"/>
                  </a:lnTo>
                  <a:lnTo>
                    <a:pt x="2213" y="10000"/>
                  </a:lnTo>
                  <a:lnTo>
                    <a:pt x="2213" y="10000"/>
                  </a:lnTo>
                  <a:lnTo>
                    <a:pt x="2213" y="10000"/>
                  </a:lnTo>
                  <a:lnTo>
                    <a:pt x="2362" y="9975"/>
                  </a:lnTo>
                  <a:lnTo>
                    <a:pt x="2493" y="9949"/>
                  </a:lnTo>
                  <a:cubicBezTo>
                    <a:pt x="2514" y="9941"/>
                    <a:pt x="2534" y="9932"/>
                    <a:pt x="2555" y="9924"/>
                  </a:cubicBezTo>
                  <a:cubicBezTo>
                    <a:pt x="2572" y="9911"/>
                    <a:pt x="2590" y="9899"/>
                    <a:pt x="2607" y="9886"/>
                  </a:cubicBezTo>
                  <a:lnTo>
                    <a:pt x="2660" y="9836"/>
                  </a:lnTo>
                  <a:cubicBezTo>
                    <a:pt x="2672" y="9819"/>
                    <a:pt x="2683" y="9802"/>
                    <a:pt x="2695" y="9785"/>
                  </a:cubicBezTo>
                  <a:cubicBezTo>
                    <a:pt x="2707" y="9764"/>
                    <a:pt x="2718" y="9743"/>
                    <a:pt x="2730" y="9722"/>
                  </a:cubicBezTo>
                  <a:cubicBezTo>
                    <a:pt x="2739" y="9697"/>
                    <a:pt x="2747" y="9671"/>
                    <a:pt x="2756" y="9646"/>
                  </a:cubicBezTo>
                  <a:cubicBezTo>
                    <a:pt x="2762" y="9612"/>
                    <a:pt x="2767" y="9579"/>
                    <a:pt x="2773" y="9545"/>
                  </a:cubicBezTo>
                  <a:cubicBezTo>
                    <a:pt x="2779" y="9511"/>
                    <a:pt x="2785" y="9478"/>
                    <a:pt x="2791" y="9444"/>
                  </a:cubicBezTo>
                  <a:lnTo>
                    <a:pt x="2791" y="9318"/>
                  </a:lnTo>
                  <a:cubicBezTo>
                    <a:pt x="2785" y="9272"/>
                    <a:pt x="2779" y="9225"/>
                    <a:pt x="2773" y="9179"/>
                  </a:cubicBezTo>
                  <a:cubicBezTo>
                    <a:pt x="2767" y="9129"/>
                    <a:pt x="2762" y="9078"/>
                    <a:pt x="2756" y="9028"/>
                  </a:cubicBezTo>
                  <a:cubicBezTo>
                    <a:pt x="2744" y="8977"/>
                    <a:pt x="2733" y="8927"/>
                    <a:pt x="2721" y="8876"/>
                  </a:cubicBezTo>
                  <a:lnTo>
                    <a:pt x="2721" y="8876"/>
                  </a:lnTo>
                  <a:lnTo>
                    <a:pt x="2712" y="8864"/>
                  </a:lnTo>
                  <a:lnTo>
                    <a:pt x="2712" y="8864"/>
                  </a:lnTo>
                  <a:lnTo>
                    <a:pt x="2712" y="8851"/>
                  </a:lnTo>
                  <a:lnTo>
                    <a:pt x="2712" y="8851"/>
                  </a:lnTo>
                  <a:lnTo>
                    <a:pt x="2712" y="8851"/>
                  </a:lnTo>
                  <a:cubicBezTo>
                    <a:pt x="2671" y="8666"/>
                    <a:pt x="2631" y="8480"/>
                    <a:pt x="2590" y="8295"/>
                  </a:cubicBezTo>
                  <a:lnTo>
                    <a:pt x="2476" y="7841"/>
                  </a:lnTo>
                  <a:cubicBezTo>
                    <a:pt x="2458" y="7769"/>
                    <a:pt x="2441" y="7698"/>
                    <a:pt x="2423" y="7626"/>
                  </a:cubicBezTo>
                  <a:cubicBezTo>
                    <a:pt x="2414" y="7563"/>
                    <a:pt x="2406" y="7500"/>
                    <a:pt x="2397" y="7437"/>
                  </a:cubicBezTo>
                  <a:cubicBezTo>
                    <a:pt x="2388" y="7382"/>
                    <a:pt x="2380" y="7328"/>
                    <a:pt x="2371" y="7273"/>
                  </a:cubicBezTo>
                  <a:lnTo>
                    <a:pt x="2362" y="7096"/>
                  </a:lnTo>
                  <a:lnTo>
                    <a:pt x="2362" y="7096"/>
                  </a:lnTo>
                  <a:cubicBezTo>
                    <a:pt x="2365" y="7045"/>
                    <a:pt x="2368" y="6995"/>
                    <a:pt x="2371" y="6944"/>
                  </a:cubicBezTo>
                  <a:cubicBezTo>
                    <a:pt x="2383" y="6898"/>
                    <a:pt x="2394" y="6852"/>
                    <a:pt x="2406" y="6806"/>
                  </a:cubicBezTo>
                  <a:cubicBezTo>
                    <a:pt x="2412" y="6785"/>
                    <a:pt x="2417" y="6763"/>
                    <a:pt x="2423" y="6742"/>
                  </a:cubicBezTo>
                  <a:cubicBezTo>
                    <a:pt x="2435" y="6725"/>
                    <a:pt x="2446" y="6709"/>
                    <a:pt x="2458" y="6692"/>
                  </a:cubicBezTo>
                  <a:cubicBezTo>
                    <a:pt x="2481" y="6654"/>
                    <a:pt x="2505" y="6616"/>
                    <a:pt x="2528" y="6578"/>
                  </a:cubicBezTo>
                  <a:lnTo>
                    <a:pt x="2651" y="6477"/>
                  </a:lnTo>
                  <a:lnTo>
                    <a:pt x="2791" y="6376"/>
                  </a:lnTo>
                  <a:lnTo>
                    <a:pt x="3167" y="6225"/>
                  </a:lnTo>
                  <a:lnTo>
                    <a:pt x="3167" y="6225"/>
                  </a:lnTo>
                  <a:lnTo>
                    <a:pt x="3167" y="6225"/>
                  </a:lnTo>
                  <a:lnTo>
                    <a:pt x="3342" y="6162"/>
                  </a:lnTo>
                  <a:lnTo>
                    <a:pt x="3473" y="6136"/>
                  </a:lnTo>
                  <a:lnTo>
                    <a:pt x="3613" y="6124"/>
                  </a:lnTo>
                  <a:lnTo>
                    <a:pt x="3736" y="6124"/>
                  </a:lnTo>
                  <a:lnTo>
                    <a:pt x="3736" y="6124"/>
                  </a:lnTo>
                  <a:lnTo>
                    <a:pt x="3736" y="6124"/>
                  </a:lnTo>
                  <a:lnTo>
                    <a:pt x="3736" y="6124"/>
                  </a:lnTo>
                  <a:lnTo>
                    <a:pt x="3736" y="6124"/>
                  </a:lnTo>
                  <a:lnTo>
                    <a:pt x="3736" y="6124"/>
                  </a:lnTo>
                  <a:lnTo>
                    <a:pt x="3736" y="6124"/>
                  </a:lnTo>
                  <a:lnTo>
                    <a:pt x="3841" y="6124"/>
                  </a:lnTo>
                  <a:lnTo>
                    <a:pt x="3937" y="6136"/>
                  </a:lnTo>
                  <a:lnTo>
                    <a:pt x="4016" y="6187"/>
                  </a:lnTo>
                  <a:cubicBezTo>
                    <a:pt x="4039" y="6200"/>
                    <a:pt x="4063" y="6212"/>
                    <a:pt x="4086" y="6225"/>
                  </a:cubicBezTo>
                  <a:cubicBezTo>
                    <a:pt x="4106" y="6242"/>
                    <a:pt x="4127" y="6258"/>
                    <a:pt x="4147" y="6275"/>
                  </a:cubicBezTo>
                  <a:cubicBezTo>
                    <a:pt x="4162" y="6300"/>
                    <a:pt x="4176" y="6326"/>
                    <a:pt x="4191" y="6351"/>
                  </a:cubicBezTo>
                  <a:cubicBezTo>
                    <a:pt x="4200" y="6376"/>
                    <a:pt x="4208" y="6402"/>
                    <a:pt x="4217" y="6427"/>
                  </a:cubicBezTo>
                  <a:cubicBezTo>
                    <a:pt x="4229" y="6456"/>
                    <a:pt x="4240" y="6486"/>
                    <a:pt x="4252" y="6515"/>
                  </a:cubicBezTo>
                  <a:cubicBezTo>
                    <a:pt x="4255" y="6549"/>
                    <a:pt x="4258" y="6582"/>
                    <a:pt x="4261" y="6616"/>
                  </a:cubicBezTo>
                  <a:cubicBezTo>
                    <a:pt x="4264" y="6650"/>
                    <a:pt x="4266" y="6683"/>
                    <a:pt x="4269" y="6717"/>
                  </a:cubicBezTo>
                  <a:lnTo>
                    <a:pt x="4269" y="6843"/>
                  </a:lnTo>
                  <a:cubicBezTo>
                    <a:pt x="4266" y="6881"/>
                    <a:pt x="4264" y="6919"/>
                    <a:pt x="4261" y="6957"/>
                  </a:cubicBezTo>
                  <a:cubicBezTo>
                    <a:pt x="4246" y="7050"/>
                    <a:pt x="4232" y="7142"/>
                    <a:pt x="4217" y="7235"/>
                  </a:cubicBezTo>
                  <a:cubicBezTo>
                    <a:pt x="4199" y="7340"/>
                    <a:pt x="4182" y="7446"/>
                    <a:pt x="4164" y="7551"/>
                  </a:cubicBezTo>
                  <a:lnTo>
                    <a:pt x="4164" y="7551"/>
                  </a:lnTo>
                  <a:cubicBezTo>
                    <a:pt x="4132" y="7702"/>
                    <a:pt x="4100" y="7854"/>
                    <a:pt x="4068" y="8005"/>
                  </a:cubicBezTo>
                  <a:cubicBezTo>
                    <a:pt x="4062" y="8072"/>
                    <a:pt x="4057" y="8140"/>
                    <a:pt x="4051" y="8207"/>
                  </a:cubicBezTo>
                  <a:cubicBezTo>
                    <a:pt x="4042" y="8279"/>
                    <a:pt x="4033" y="8350"/>
                    <a:pt x="4024" y="8422"/>
                  </a:cubicBezTo>
                  <a:cubicBezTo>
                    <a:pt x="4021" y="8485"/>
                    <a:pt x="4019" y="8548"/>
                    <a:pt x="4016" y="8611"/>
                  </a:cubicBezTo>
                  <a:lnTo>
                    <a:pt x="4016" y="8813"/>
                  </a:lnTo>
                  <a:cubicBezTo>
                    <a:pt x="4019" y="8876"/>
                    <a:pt x="4021" y="8940"/>
                    <a:pt x="4024" y="9003"/>
                  </a:cubicBezTo>
                  <a:cubicBezTo>
                    <a:pt x="4033" y="9062"/>
                    <a:pt x="4042" y="9120"/>
                    <a:pt x="4051" y="9179"/>
                  </a:cubicBezTo>
                  <a:cubicBezTo>
                    <a:pt x="4063" y="9238"/>
                    <a:pt x="4074" y="9297"/>
                    <a:pt x="4086" y="9356"/>
                  </a:cubicBezTo>
                  <a:cubicBezTo>
                    <a:pt x="4098" y="9407"/>
                    <a:pt x="4109" y="9457"/>
                    <a:pt x="4121" y="9508"/>
                  </a:cubicBezTo>
                  <a:cubicBezTo>
                    <a:pt x="4144" y="9554"/>
                    <a:pt x="4168" y="9600"/>
                    <a:pt x="4191" y="9646"/>
                  </a:cubicBezTo>
                  <a:lnTo>
                    <a:pt x="4269" y="9760"/>
                  </a:lnTo>
                  <a:cubicBezTo>
                    <a:pt x="4301" y="9794"/>
                    <a:pt x="4334" y="9827"/>
                    <a:pt x="4366" y="9861"/>
                  </a:cubicBezTo>
                  <a:lnTo>
                    <a:pt x="4471" y="9937"/>
                  </a:lnTo>
                  <a:lnTo>
                    <a:pt x="4611" y="9975"/>
                  </a:lnTo>
                  <a:lnTo>
                    <a:pt x="4759" y="10000"/>
                  </a:lnTo>
                  <a:lnTo>
                    <a:pt x="4759" y="10000"/>
                  </a:lnTo>
                  <a:lnTo>
                    <a:pt x="4759" y="10000"/>
                  </a:lnTo>
                  <a:lnTo>
                    <a:pt x="4759" y="10000"/>
                  </a:lnTo>
                  <a:lnTo>
                    <a:pt x="4759" y="10000"/>
                  </a:lnTo>
                  <a:lnTo>
                    <a:pt x="4821" y="10000"/>
                  </a:lnTo>
                  <a:lnTo>
                    <a:pt x="4821" y="10000"/>
                  </a:lnTo>
                  <a:lnTo>
                    <a:pt x="5136" y="9962"/>
                  </a:lnTo>
                  <a:lnTo>
                    <a:pt x="5468" y="9924"/>
                  </a:lnTo>
                  <a:lnTo>
                    <a:pt x="6203" y="9798"/>
                  </a:lnTo>
                  <a:lnTo>
                    <a:pt x="6982" y="9672"/>
                  </a:lnTo>
                  <a:lnTo>
                    <a:pt x="7358" y="9621"/>
                  </a:lnTo>
                  <a:lnTo>
                    <a:pt x="7734" y="9583"/>
                  </a:lnTo>
                  <a:lnTo>
                    <a:pt x="7734" y="9583"/>
                  </a:lnTo>
                  <a:lnTo>
                    <a:pt x="7725" y="9508"/>
                  </a:lnTo>
                  <a:lnTo>
                    <a:pt x="7725" y="9508"/>
                  </a:lnTo>
                  <a:lnTo>
                    <a:pt x="7725" y="9508"/>
                  </a:lnTo>
                  <a:lnTo>
                    <a:pt x="7725" y="9508"/>
                  </a:lnTo>
                  <a:lnTo>
                    <a:pt x="7725" y="9508"/>
                  </a:lnTo>
                  <a:cubicBezTo>
                    <a:pt x="7716" y="9474"/>
                    <a:pt x="7708" y="9441"/>
                    <a:pt x="7699" y="9407"/>
                  </a:cubicBezTo>
                  <a:lnTo>
                    <a:pt x="7699" y="9407"/>
                  </a:lnTo>
                  <a:lnTo>
                    <a:pt x="7699" y="9381"/>
                  </a:lnTo>
                  <a:lnTo>
                    <a:pt x="7699" y="9381"/>
                  </a:lnTo>
                  <a:cubicBezTo>
                    <a:pt x="7658" y="9137"/>
                    <a:pt x="7618" y="8893"/>
                    <a:pt x="7577" y="8649"/>
                  </a:cubicBezTo>
                  <a:lnTo>
                    <a:pt x="7463" y="7967"/>
                  </a:lnTo>
                  <a:cubicBezTo>
                    <a:pt x="7440" y="7765"/>
                    <a:pt x="7416" y="7563"/>
                    <a:pt x="7393" y="7361"/>
                  </a:cubicBezTo>
                  <a:cubicBezTo>
                    <a:pt x="7373" y="7176"/>
                    <a:pt x="7352" y="6991"/>
                    <a:pt x="7332" y="6806"/>
                  </a:cubicBezTo>
                  <a:cubicBezTo>
                    <a:pt x="7317" y="6642"/>
                    <a:pt x="7303" y="6477"/>
                    <a:pt x="7288" y="6313"/>
                  </a:cubicBezTo>
                  <a:cubicBezTo>
                    <a:pt x="7279" y="6166"/>
                    <a:pt x="7271" y="6018"/>
                    <a:pt x="7262" y="5871"/>
                  </a:cubicBezTo>
                  <a:cubicBezTo>
                    <a:pt x="7259" y="5741"/>
                    <a:pt x="7256" y="5610"/>
                    <a:pt x="7253" y="5480"/>
                  </a:cubicBezTo>
                  <a:cubicBezTo>
                    <a:pt x="7262" y="5366"/>
                    <a:pt x="7270" y="5253"/>
                    <a:pt x="7279" y="5139"/>
                  </a:cubicBezTo>
                  <a:lnTo>
                    <a:pt x="7297" y="4836"/>
                  </a:lnTo>
                  <a:cubicBezTo>
                    <a:pt x="7311" y="4752"/>
                    <a:pt x="7326" y="4667"/>
                    <a:pt x="7340" y="4583"/>
                  </a:cubicBezTo>
                  <a:cubicBezTo>
                    <a:pt x="7361" y="4520"/>
                    <a:pt x="7381" y="4457"/>
                    <a:pt x="7402" y="4394"/>
                  </a:cubicBezTo>
                  <a:cubicBezTo>
                    <a:pt x="7414" y="4360"/>
                    <a:pt x="7425" y="4327"/>
                    <a:pt x="7437" y="4293"/>
                  </a:cubicBezTo>
                  <a:cubicBezTo>
                    <a:pt x="7446" y="4268"/>
                    <a:pt x="7454" y="4242"/>
                    <a:pt x="7463" y="4217"/>
                  </a:cubicBezTo>
                  <a:cubicBezTo>
                    <a:pt x="7478" y="4196"/>
                    <a:pt x="7492" y="4175"/>
                    <a:pt x="7507" y="4154"/>
                  </a:cubicBezTo>
                  <a:cubicBezTo>
                    <a:pt x="7521" y="4137"/>
                    <a:pt x="7536" y="4121"/>
                    <a:pt x="7550" y="4104"/>
                  </a:cubicBezTo>
                  <a:cubicBezTo>
                    <a:pt x="7565" y="4087"/>
                    <a:pt x="7579" y="4070"/>
                    <a:pt x="7594" y="4053"/>
                  </a:cubicBezTo>
                  <a:lnTo>
                    <a:pt x="7647" y="4003"/>
                  </a:lnTo>
                  <a:cubicBezTo>
                    <a:pt x="7664" y="3999"/>
                    <a:pt x="7682" y="3994"/>
                    <a:pt x="7699" y="3990"/>
                  </a:cubicBezTo>
                  <a:cubicBezTo>
                    <a:pt x="7717" y="3982"/>
                    <a:pt x="7734" y="3973"/>
                    <a:pt x="7752" y="3965"/>
                  </a:cubicBezTo>
                  <a:lnTo>
                    <a:pt x="7857" y="3939"/>
                  </a:lnTo>
                  <a:lnTo>
                    <a:pt x="7857" y="3939"/>
                  </a:lnTo>
                  <a:lnTo>
                    <a:pt x="7857" y="3939"/>
                  </a:lnTo>
                  <a:lnTo>
                    <a:pt x="7857" y="3939"/>
                  </a:lnTo>
                  <a:lnTo>
                    <a:pt x="7857" y="3939"/>
                  </a:lnTo>
                  <a:lnTo>
                    <a:pt x="7857" y="3939"/>
                  </a:lnTo>
                  <a:lnTo>
                    <a:pt x="7857" y="3939"/>
                  </a:lnTo>
                  <a:lnTo>
                    <a:pt x="7857" y="3939"/>
                  </a:lnTo>
                  <a:lnTo>
                    <a:pt x="7927" y="3939"/>
                  </a:lnTo>
                  <a:cubicBezTo>
                    <a:pt x="7950" y="3948"/>
                    <a:pt x="7974" y="3956"/>
                    <a:pt x="7997" y="3965"/>
                  </a:cubicBezTo>
                  <a:lnTo>
                    <a:pt x="8136" y="4028"/>
                  </a:lnTo>
                  <a:lnTo>
                    <a:pt x="8294" y="4116"/>
                  </a:lnTo>
                  <a:lnTo>
                    <a:pt x="8443" y="4242"/>
                  </a:lnTo>
                  <a:lnTo>
                    <a:pt x="8443" y="4242"/>
                  </a:lnTo>
                  <a:lnTo>
                    <a:pt x="8451" y="4242"/>
                  </a:lnTo>
                  <a:lnTo>
                    <a:pt x="8451" y="4242"/>
                  </a:lnTo>
                  <a:lnTo>
                    <a:pt x="8836" y="4545"/>
                  </a:lnTo>
                  <a:lnTo>
                    <a:pt x="8976" y="4646"/>
                  </a:lnTo>
                  <a:lnTo>
                    <a:pt x="9099" y="4722"/>
                  </a:lnTo>
                  <a:lnTo>
                    <a:pt x="9204" y="4785"/>
                  </a:lnTo>
                  <a:cubicBezTo>
                    <a:pt x="9236" y="4798"/>
                    <a:pt x="9268" y="4810"/>
                    <a:pt x="9300" y="4823"/>
                  </a:cubicBezTo>
                  <a:lnTo>
                    <a:pt x="9388" y="4848"/>
                  </a:lnTo>
                  <a:lnTo>
                    <a:pt x="9466" y="4848"/>
                  </a:lnTo>
                  <a:lnTo>
                    <a:pt x="9466" y="4848"/>
                  </a:lnTo>
                  <a:lnTo>
                    <a:pt x="9484" y="4848"/>
                  </a:lnTo>
                  <a:lnTo>
                    <a:pt x="9484" y="4848"/>
                  </a:lnTo>
                  <a:lnTo>
                    <a:pt x="9484" y="4848"/>
                  </a:lnTo>
                  <a:lnTo>
                    <a:pt x="9484" y="4848"/>
                  </a:lnTo>
                  <a:lnTo>
                    <a:pt x="9580" y="4836"/>
                  </a:lnTo>
                  <a:cubicBezTo>
                    <a:pt x="9609" y="4823"/>
                    <a:pt x="9639" y="4811"/>
                    <a:pt x="9668" y="4798"/>
                  </a:cubicBezTo>
                  <a:cubicBezTo>
                    <a:pt x="9691" y="4781"/>
                    <a:pt x="9715" y="4764"/>
                    <a:pt x="9738" y="4747"/>
                  </a:cubicBezTo>
                  <a:lnTo>
                    <a:pt x="9799" y="4659"/>
                  </a:lnTo>
                  <a:lnTo>
                    <a:pt x="9799" y="4659"/>
                  </a:lnTo>
                  <a:lnTo>
                    <a:pt x="9799" y="4659"/>
                  </a:lnTo>
                  <a:lnTo>
                    <a:pt x="9799" y="4659"/>
                  </a:lnTo>
                  <a:lnTo>
                    <a:pt x="9799" y="4659"/>
                  </a:lnTo>
                  <a:lnTo>
                    <a:pt x="9799" y="4659"/>
                  </a:lnTo>
                  <a:lnTo>
                    <a:pt x="9816" y="4659"/>
                  </a:lnTo>
                  <a:lnTo>
                    <a:pt x="9816" y="4659"/>
                  </a:lnTo>
                  <a:lnTo>
                    <a:pt x="9816" y="4659"/>
                  </a:lnTo>
                  <a:lnTo>
                    <a:pt x="9816" y="4659"/>
                  </a:lnTo>
                  <a:lnTo>
                    <a:pt x="9816" y="4646"/>
                  </a:lnTo>
                  <a:lnTo>
                    <a:pt x="9816" y="4646"/>
                  </a:lnTo>
                  <a:lnTo>
                    <a:pt x="9816" y="4646"/>
                  </a:lnTo>
                  <a:lnTo>
                    <a:pt x="9816" y="4646"/>
                  </a:lnTo>
                  <a:lnTo>
                    <a:pt x="9816" y="4646"/>
                  </a:lnTo>
                  <a:lnTo>
                    <a:pt x="9816" y="4646"/>
                  </a:lnTo>
                  <a:lnTo>
                    <a:pt x="9816" y="4646"/>
                  </a:lnTo>
                  <a:lnTo>
                    <a:pt x="9816" y="4646"/>
                  </a:lnTo>
                  <a:lnTo>
                    <a:pt x="9816" y="4646"/>
                  </a:lnTo>
                  <a:lnTo>
                    <a:pt x="9816" y="4646"/>
                  </a:lnTo>
                  <a:lnTo>
                    <a:pt x="9843" y="4583"/>
                  </a:lnTo>
                  <a:cubicBezTo>
                    <a:pt x="9857" y="4554"/>
                    <a:pt x="9872" y="4524"/>
                    <a:pt x="9886" y="4495"/>
                  </a:cubicBezTo>
                  <a:cubicBezTo>
                    <a:pt x="9898" y="4453"/>
                    <a:pt x="9909" y="4411"/>
                    <a:pt x="9921" y="4369"/>
                  </a:cubicBezTo>
                  <a:cubicBezTo>
                    <a:pt x="9930" y="4318"/>
                    <a:pt x="9939" y="4268"/>
                    <a:pt x="9948" y="4217"/>
                  </a:cubicBezTo>
                  <a:cubicBezTo>
                    <a:pt x="9960" y="4158"/>
                    <a:pt x="9971" y="4099"/>
                    <a:pt x="9983" y="4040"/>
                  </a:cubicBezTo>
                  <a:cubicBezTo>
                    <a:pt x="9989" y="3977"/>
                    <a:pt x="9994" y="3914"/>
                    <a:pt x="10000" y="3851"/>
                  </a:cubicBezTo>
                  <a:lnTo>
                    <a:pt x="10000" y="3649"/>
                  </a:lnTo>
                  <a:lnTo>
                    <a:pt x="10000" y="3460"/>
                  </a:lnTo>
                  <a:cubicBezTo>
                    <a:pt x="9994" y="3393"/>
                    <a:pt x="9989" y="3325"/>
                    <a:pt x="9983" y="3258"/>
                  </a:cubicBezTo>
                  <a:cubicBezTo>
                    <a:pt x="9968" y="3195"/>
                    <a:pt x="9954" y="3131"/>
                    <a:pt x="9939" y="3068"/>
                  </a:cubicBezTo>
                  <a:cubicBezTo>
                    <a:pt x="9921" y="3013"/>
                    <a:pt x="9904" y="2959"/>
                    <a:pt x="9886" y="2904"/>
                  </a:cubicBezTo>
                  <a:cubicBezTo>
                    <a:pt x="9872" y="2875"/>
                    <a:pt x="9857" y="2845"/>
                    <a:pt x="9843" y="2816"/>
                  </a:cubicBezTo>
                  <a:cubicBezTo>
                    <a:pt x="9828" y="2795"/>
                    <a:pt x="9814" y="2774"/>
                    <a:pt x="9799" y="2753"/>
                  </a:cubicBezTo>
                  <a:cubicBezTo>
                    <a:pt x="9784" y="2728"/>
                    <a:pt x="9770" y="2702"/>
                    <a:pt x="9755" y="2677"/>
                  </a:cubicBezTo>
                  <a:cubicBezTo>
                    <a:pt x="9735" y="2656"/>
                    <a:pt x="9714" y="2635"/>
                    <a:pt x="9694" y="2614"/>
                  </a:cubicBezTo>
                  <a:cubicBezTo>
                    <a:pt x="9674" y="2593"/>
                    <a:pt x="9653" y="2572"/>
                    <a:pt x="9633" y="2551"/>
                  </a:cubicBezTo>
                  <a:cubicBezTo>
                    <a:pt x="9612" y="2534"/>
                    <a:pt x="9592" y="2517"/>
                    <a:pt x="9571" y="2500"/>
                  </a:cubicBezTo>
                  <a:cubicBezTo>
                    <a:pt x="9542" y="2492"/>
                    <a:pt x="9513" y="2483"/>
                    <a:pt x="9484" y="2475"/>
                  </a:cubicBezTo>
                  <a:cubicBezTo>
                    <a:pt x="9455" y="2466"/>
                    <a:pt x="9425" y="2458"/>
                    <a:pt x="9396" y="2449"/>
                  </a:cubicBezTo>
                  <a:cubicBezTo>
                    <a:pt x="9364" y="2441"/>
                    <a:pt x="9332" y="2432"/>
                    <a:pt x="9300" y="2424"/>
                  </a:cubicBezTo>
                  <a:lnTo>
                    <a:pt x="9195" y="2424"/>
                  </a:lnTo>
                  <a:lnTo>
                    <a:pt x="9195" y="2424"/>
                  </a:lnTo>
                  <a:lnTo>
                    <a:pt x="9195" y="2424"/>
                  </a:lnTo>
                  <a:lnTo>
                    <a:pt x="9195" y="2424"/>
                  </a:lnTo>
                  <a:lnTo>
                    <a:pt x="9195" y="2424"/>
                  </a:lnTo>
                  <a:lnTo>
                    <a:pt x="9195" y="2424"/>
                  </a:lnTo>
                  <a:lnTo>
                    <a:pt x="9081" y="2424"/>
                  </a:lnTo>
                  <a:lnTo>
                    <a:pt x="8941" y="2462"/>
                  </a:lnTo>
                  <a:lnTo>
                    <a:pt x="8801" y="2487"/>
                  </a:lnTo>
                  <a:lnTo>
                    <a:pt x="8644" y="2551"/>
                  </a:lnTo>
                  <a:lnTo>
                    <a:pt x="8644" y="2551"/>
                  </a:lnTo>
                  <a:lnTo>
                    <a:pt x="8635" y="2551"/>
                  </a:lnTo>
                  <a:lnTo>
                    <a:pt x="8635" y="2551"/>
                  </a:lnTo>
                  <a:lnTo>
                    <a:pt x="8626" y="2551"/>
                  </a:lnTo>
                  <a:lnTo>
                    <a:pt x="8626" y="2551"/>
                  </a:lnTo>
                  <a:lnTo>
                    <a:pt x="8443" y="2614"/>
                  </a:lnTo>
                  <a:lnTo>
                    <a:pt x="8276" y="2664"/>
                  </a:lnTo>
                  <a:lnTo>
                    <a:pt x="8110" y="2689"/>
                  </a:lnTo>
                  <a:lnTo>
                    <a:pt x="7979" y="2689"/>
                  </a:lnTo>
                  <a:lnTo>
                    <a:pt x="7979" y="2689"/>
                  </a:lnTo>
                  <a:lnTo>
                    <a:pt x="7979" y="2689"/>
                  </a:lnTo>
                  <a:lnTo>
                    <a:pt x="7979" y="2689"/>
                  </a:lnTo>
                  <a:lnTo>
                    <a:pt x="7979" y="2689"/>
                  </a:lnTo>
                  <a:lnTo>
                    <a:pt x="7979" y="2689"/>
                  </a:lnTo>
                  <a:lnTo>
                    <a:pt x="7979" y="2689"/>
                  </a:lnTo>
                  <a:lnTo>
                    <a:pt x="7979" y="2689"/>
                  </a:lnTo>
                  <a:lnTo>
                    <a:pt x="7848" y="2689"/>
                  </a:lnTo>
                  <a:lnTo>
                    <a:pt x="7743" y="2677"/>
                  </a:lnTo>
                  <a:lnTo>
                    <a:pt x="7638" y="2626"/>
                  </a:lnTo>
                  <a:cubicBezTo>
                    <a:pt x="7606" y="2618"/>
                    <a:pt x="7574" y="2609"/>
                    <a:pt x="7542" y="2601"/>
                  </a:cubicBezTo>
                  <a:lnTo>
                    <a:pt x="7454" y="2538"/>
                  </a:lnTo>
                  <a:cubicBezTo>
                    <a:pt x="7428" y="2517"/>
                    <a:pt x="7401" y="2496"/>
                    <a:pt x="7375" y="2475"/>
                  </a:cubicBezTo>
                  <a:cubicBezTo>
                    <a:pt x="7349" y="2450"/>
                    <a:pt x="7323" y="2424"/>
                    <a:pt x="7297" y="2399"/>
                  </a:cubicBezTo>
                  <a:cubicBezTo>
                    <a:pt x="7276" y="2374"/>
                    <a:pt x="7256" y="2348"/>
                    <a:pt x="7235" y="2323"/>
                  </a:cubicBezTo>
                  <a:lnTo>
                    <a:pt x="7174" y="2235"/>
                  </a:lnTo>
                  <a:cubicBezTo>
                    <a:pt x="7154" y="2201"/>
                    <a:pt x="7133" y="2168"/>
                    <a:pt x="7113" y="2134"/>
                  </a:cubicBezTo>
                  <a:lnTo>
                    <a:pt x="7008" y="1944"/>
                  </a:lnTo>
                  <a:cubicBezTo>
                    <a:pt x="6982" y="1873"/>
                    <a:pt x="6955" y="1801"/>
                    <a:pt x="6929" y="1730"/>
                  </a:cubicBezTo>
                  <a:cubicBezTo>
                    <a:pt x="6903" y="1658"/>
                    <a:pt x="6876" y="1587"/>
                    <a:pt x="6850" y="1515"/>
                  </a:cubicBezTo>
                  <a:lnTo>
                    <a:pt x="6850" y="1515"/>
                  </a:lnTo>
                  <a:cubicBezTo>
                    <a:pt x="6847" y="1507"/>
                    <a:pt x="6845" y="1498"/>
                    <a:pt x="6842" y="1490"/>
                  </a:cubicBezTo>
                  <a:lnTo>
                    <a:pt x="6842" y="1490"/>
                  </a:lnTo>
                  <a:lnTo>
                    <a:pt x="6842" y="1477"/>
                  </a:lnTo>
                  <a:lnTo>
                    <a:pt x="6842" y="1477"/>
                  </a:lnTo>
                  <a:lnTo>
                    <a:pt x="6842" y="1477"/>
                  </a:lnTo>
                  <a:cubicBezTo>
                    <a:pt x="6827" y="1431"/>
                    <a:pt x="6813" y="1384"/>
                    <a:pt x="6798" y="1338"/>
                  </a:cubicBezTo>
                  <a:cubicBezTo>
                    <a:pt x="6792" y="1279"/>
                    <a:pt x="6786" y="1221"/>
                    <a:pt x="6780" y="1162"/>
                  </a:cubicBezTo>
                  <a:cubicBezTo>
                    <a:pt x="6771" y="1090"/>
                    <a:pt x="6763" y="1019"/>
                    <a:pt x="6754" y="947"/>
                  </a:cubicBezTo>
                  <a:lnTo>
                    <a:pt x="6754" y="720"/>
                  </a:lnTo>
                  <a:lnTo>
                    <a:pt x="6754" y="720"/>
                  </a:lnTo>
                  <a:lnTo>
                    <a:pt x="6763" y="366"/>
                  </a:lnTo>
                  <a:cubicBezTo>
                    <a:pt x="6772" y="244"/>
                    <a:pt x="6780" y="122"/>
                    <a:pt x="6789" y="0"/>
                  </a:cubicBezTo>
                  <a:close/>
                </a:path>
              </a:pathLst>
            </a:custGeom>
            <a:gradFill>
              <a:gsLst>
                <a:gs pos="0">
                  <a:srgbClr val="2EA1D4"/>
                </a:gs>
                <a:gs pos="100000">
                  <a:srgbClr val="007EB3"/>
                </a:gs>
              </a:gsLst>
              <a:lin ang="3600000" scaled="0"/>
            </a:gradFill>
            <a:ln>
              <a:noFill/>
            </a:ln>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just">
                <a:defRPr/>
              </a:pPr>
              <a:endParaRPr lang="fr-FR" sz="1050">
                <a:latin typeface="+mj-lt"/>
                <a:cs typeface="+mn-cs"/>
              </a:endParaRPr>
            </a:p>
          </p:txBody>
        </p:sp>
        <p:sp>
          <p:nvSpPr>
            <p:cNvPr id="11" name="Freeform 117">
              <a:extLst>
                <a:ext uri="{FF2B5EF4-FFF2-40B4-BE49-F238E27FC236}">
                  <a16:creationId xmlns:a16="http://schemas.microsoft.com/office/drawing/2014/main" id="{8A5B0A66-7E5E-49EF-85C7-430F12B759D4}"/>
                </a:ext>
              </a:extLst>
            </p:cNvPr>
            <p:cNvSpPr>
              <a:spLocks/>
            </p:cNvSpPr>
            <p:nvPr/>
          </p:nvSpPr>
          <p:spPr bwMode="auto">
            <a:xfrm rot="18900000">
              <a:off x="3700374" y="2037343"/>
              <a:ext cx="1632681" cy="2061840"/>
            </a:xfrm>
            <a:custGeom>
              <a:avLst/>
              <a:gdLst>
                <a:gd name="T0" fmla="*/ 0 w 995"/>
                <a:gd name="T1" fmla="*/ 57 h 1075"/>
                <a:gd name="T2" fmla="*/ 10 w 995"/>
                <a:gd name="T3" fmla="*/ 117 h 1075"/>
                <a:gd name="T4" fmla="*/ 29 w 995"/>
                <a:gd name="T5" fmla="*/ 154 h 1075"/>
                <a:gd name="T6" fmla="*/ 80 w 995"/>
                <a:gd name="T7" fmla="*/ 201 h 1075"/>
                <a:gd name="T8" fmla="*/ 140 w 995"/>
                <a:gd name="T9" fmla="*/ 213 h 1075"/>
                <a:gd name="T10" fmla="*/ 174 w 995"/>
                <a:gd name="T11" fmla="*/ 211 h 1075"/>
                <a:gd name="T12" fmla="*/ 216 w 995"/>
                <a:gd name="T13" fmla="*/ 202 h 1075"/>
                <a:gd name="T14" fmla="*/ 279 w 995"/>
                <a:gd name="T15" fmla="*/ 192 h 1075"/>
                <a:gd name="T16" fmla="*/ 279 w 995"/>
                <a:gd name="T17" fmla="*/ 192 h 1075"/>
                <a:gd name="T18" fmla="*/ 336 w 995"/>
                <a:gd name="T19" fmla="*/ 207 h 1075"/>
                <a:gd name="T20" fmla="*/ 369 w 995"/>
                <a:gd name="T21" fmla="*/ 258 h 1075"/>
                <a:gd name="T22" fmla="*/ 362 w 995"/>
                <a:gd name="T23" fmla="*/ 346 h 1075"/>
                <a:gd name="T24" fmla="*/ 350 w 995"/>
                <a:gd name="T25" fmla="*/ 368 h 1075"/>
                <a:gd name="T26" fmla="*/ 350 w 995"/>
                <a:gd name="T27" fmla="*/ 368 h 1075"/>
                <a:gd name="T28" fmla="*/ 348 w 995"/>
                <a:gd name="T29" fmla="*/ 369 h 1075"/>
                <a:gd name="T30" fmla="*/ 333 w 995"/>
                <a:gd name="T31" fmla="*/ 380 h 1075"/>
                <a:gd name="T32" fmla="*/ 312 w 995"/>
                <a:gd name="T33" fmla="*/ 384 h 1075"/>
                <a:gd name="T34" fmla="*/ 280 w 995"/>
                <a:gd name="T35" fmla="*/ 379 h 1075"/>
                <a:gd name="T36" fmla="*/ 200 w 995"/>
                <a:gd name="T37" fmla="*/ 339 h 1075"/>
                <a:gd name="T38" fmla="*/ 199 w 995"/>
                <a:gd name="T39" fmla="*/ 338 h 1075"/>
                <a:gd name="T40" fmla="*/ 194 w 995"/>
                <a:gd name="T41" fmla="*/ 336 h 1075"/>
                <a:gd name="T42" fmla="*/ 134 w 995"/>
                <a:gd name="T43" fmla="*/ 312 h 1075"/>
                <a:gd name="T44" fmla="*/ 126 w 995"/>
                <a:gd name="T45" fmla="*/ 312 h 1075"/>
                <a:gd name="T46" fmla="*/ 86 w 995"/>
                <a:gd name="T47" fmla="*/ 329 h 1075"/>
                <a:gd name="T48" fmla="*/ 60 w 995"/>
                <a:gd name="T49" fmla="*/ 407 h 1075"/>
                <a:gd name="T50" fmla="*/ 81 w 995"/>
                <a:gd name="T51" fmla="*/ 631 h 1075"/>
                <a:gd name="T52" fmla="*/ 111 w 995"/>
                <a:gd name="T53" fmla="*/ 753 h 1075"/>
                <a:gd name="T54" fmla="*/ 112 w 995"/>
                <a:gd name="T55" fmla="*/ 759 h 1075"/>
                <a:gd name="T56" fmla="*/ 115 w 995"/>
                <a:gd name="T57" fmla="*/ 759 h 1075"/>
                <a:gd name="T58" fmla="*/ 174 w 995"/>
                <a:gd name="T59" fmla="*/ 758 h 1075"/>
                <a:gd name="T60" fmla="*/ 175 w 995"/>
                <a:gd name="T61" fmla="*/ 758 h 1075"/>
                <a:gd name="T62" fmla="*/ 176 w 995"/>
                <a:gd name="T63" fmla="*/ 758 h 1075"/>
                <a:gd name="T64" fmla="*/ 227 w 995"/>
                <a:gd name="T65" fmla="*/ 756 h 1075"/>
                <a:gd name="T66" fmla="*/ 229 w 995"/>
                <a:gd name="T67" fmla="*/ 756 h 1075"/>
                <a:gd name="T68" fmla="*/ 284 w 995"/>
                <a:gd name="T69" fmla="*/ 756 h 1075"/>
                <a:gd name="T70" fmla="*/ 369 w 995"/>
                <a:gd name="T71" fmla="*/ 759 h 1075"/>
                <a:gd name="T72" fmla="*/ 487 w 995"/>
                <a:gd name="T73" fmla="*/ 782 h 1075"/>
                <a:gd name="T74" fmla="*/ 515 w 995"/>
                <a:gd name="T75" fmla="*/ 817 h 1075"/>
                <a:gd name="T76" fmla="*/ 512 w 995"/>
                <a:gd name="T77" fmla="*/ 844 h 1075"/>
                <a:gd name="T78" fmla="*/ 485 w 995"/>
                <a:gd name="T79" fmla="*/ 989 h 1075"/>
                <a:gd name="T80" fmla="*/ 496 w 995"/>
                <a:gd name="T81" fmla="*/ 1037 h 1075"/>
                <a:gd name="T82" fmla="*/ 521 w 995"/>
                <a:gd name="T83" fmla="*/ 1062 h 1075"/>
                <a:gd name="T84" fmla="*/ 575 w 995"/>
                <a:gd name="T85" fmla="*/ 1075 h 1075"/>
                <a:gd name="T86" fmla="*/ 614 w 995"/>
                <a:gd name="T87" fmla="*/ 1071 h 1075"/>
                <a:gd name="T88" fmla="*/ 679 w 995"/>
                <a:gd name="T89" fmla="*/ 1040 h 1075"/>
                <a:gd name="T90" fmla="*/ 700 w 995"/>
                <a:gd name="T91" fmla="*/ 992 h 1075"/>
                <a:gd name="T92" fmla="*/ 695 w 995"/>
                <a:gd name="T93" fmla="*/ 982 h 1075"/>
                <a:gd name="T94" fmla="*/ 695 w 995"/>
                <a:gd name="T95" fmla="*/ 982 h 1075"/>
                <a:gd name="T96" fmla="*/ 695 w 995"/>
                <a:gd name="T97" fmla="*/ 981 h 1075"/>
                <a:gd name="T98" fmla="*/ 648 w 995"/>
                <a:gd name="T99" fmla="*/ 900 h 1075"/>
                <a:gd name="T100" fmla="*/ 636 w 995"/>
                <a:gd name="T101" fmla="*/ 839 h 1075"/>
                <a:gd name="T102" fmla="*/ 667 w 995"/>
                <a:gd name="T103" fmla="*/ 801 h 1075"/>
                <a:gd name="T104" fmla="*/ 995 w 995"/>
                <a:gd name="T105" fmla="*/ 765 h 1075"/>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2000 w 10000"/>
                <a:gd name="connsiteY120" fmla="*/ 3144 h 10000"/>
                <a:gd name="connsiteX121" fmla="*/ 1950 w 10000"/>
                <a:gd name="connsiteY121" fmla="*/ 3135 h 10000"/>
                <a:gd name="connsiteX122" fmla="*/ 1950 w 10000"/>
                <a:gd name="connsiteY122" fmla="*/ 3135 h 10000"/>
                <a:gd name="connsiteX123" fmla="*/ 1950 w 10000"/>
                <a:gd name="connsiteY123" fmla="*/ 3135 h 10000"/>
                <a:gd name="connsiteX124" fmla="*/ 1950 w 10000"/>
                <a:gd name="connsiteY124" fmla="*/ 3126 h 10000"/>
                <a:gd name="connsiteX125" fmla="*/ 1950 w 10000"/>
                <a:gd name="connsiteY125" fmla="*/ 3126 h 10000"/>
                <a:gd name="connsiteX126" fmla="*/ 1940 w 10000"/>
                <a:gd name="connsiteY126" fmla="*/ 3126 h 10000"/>
                <a:gd name="connsiteX127" fmla="*/ 1769 w 10000"/>
                <a:gd name="connsiteY127" fmla="*/ 3033 h 10000"/>
                <a:gd name="connsiteX128" fmla="*/ 1588 w 10000"/>
                <a:gd name="connsiteY128" fmla="*/ 2967 h 10000"/>
                <a:gd name="connsiteX129" fmla="*/ 1427 w 10000"/>
                <a:gd name="connsiteY129" fmla="*/ 2921 h 10000"/>
                <a:gd name="connsiteX130" fmla="*/ 1347 w 10000"/>
                <a:gd name="connsiteY130" fmla="*/ 2902 h 10000"/>
                <a:gd name="connsiteX131" fmla="*/ 1266 w 10000"/>
                <a:gd name="connsiteY131" fmla="*/ 2902 h 10000"/>
                <a:gd name="connsiteX132" fmla="*/ 1266 w 10000"/>
                <a:gd name="connsiteY132" fmla="*/ 2902 h 10000"/>
                <a:gd name="connsiteX133" fmla="*/ 1266 w 10000"/>
                <a:gd name="connsiteY133" fmla="*/ 2902 h 10000"/>
                <a:gd name="connsiteX134" fmla="*/ 1266 w 10000"/>
                <a:gd name="connsiteY134" fmla="*/ 2902 h 10000"/>
                <a:gd name="connsiteX135" fmla="*/ 1266 w 10000"/>
                <a:gd name="connsiteY135" fmla="*/ 2902 h 10000"/>
                <a:gd name="connsiteX136" fmla="*/ 1266 w 10000"/>
                <a:gd name="connsiteY136" fmla="*/ 2902 h 10000"/>
                <a:gd name="connsiteX137" fmla="*/ 1146 w 10000"/>
                <a:gd name="connsiteY137" fmla="*/ 2921 h 10000"/>
                <a:gd name="connsiteX138" fmla="*/ 1085 w 10000"/>
                <a:gd name="connsiteY138" fmla="*/ 2940 h 10000"/>
                <a:gd name="connsiteX139" fmla="*/ 1025 w 10000"/>
                <a:gd name="connsiteY139" fmla="*/ 2949 h 10000"/>
                <a:gd name="connsiteX140" fmla="*/ 965 w 10000"/>
                <a:gd name="connsiteY140" fmla="*/ 2986 h 10000"/>
                <a:gd name="connsiteX141" fmla="*/ 915 w 10000"/>
                <a:gd name="connsiteY141" fmla="*/ 3023 h 10000"/>
                <a:gd name="connsiteX142" fmla="*/ 864 w 10000"/>
                <a:gd name="connsiteY142" fmla="*/ 3060 h 10000"/>
                <a:gd name="connsiteX143" fmla="*/ 814 w 10000"/>
                <a:gd name="connsiteY143" fmla="*/ 3107 h 10000"/>
                <a:gd name="connsiteX144" fmla="*/ 784 w 10000"/>
                <a:gd name="connsiteY144" fmla="*/ 3163 h 10000"/>
                <a:gd name="connsiteX145" fmla="*/ 744 w 10000"/>
                <a:gd name="connsiteY145" fmla="*/ 3237 h 10000"/>
                <a:gd name="connsiteX146" fmla="*/ 673 w 10000"/>
                <a:gd name="connsiteY146" fmla="*/ 3377 h 10000"/>
                <a:gd name="connsiteX147" fmla="*/ 623 w 10000"/>
                <a:gd name="connsiteY147" fmla="*/ 3563 h 10000"/>
                <a:gd name="connsiteX148" fmla="*/ 603 w 10000"/>
                <a:gd name="connsiteY148" fmla="*/ 3786 h 10000"/>
                <a:gd name="connsiteX149" fmla="*/ 573 w 10000"/>
                <a:gd name="connsiteY149" fmla="*/ 4037 h 10000"/>
                <a:gd name="connsiteX150" fmla="*/ 583 w 10000"/>
                <a:gd name="connsiteY150" fmla="*/ 4326 h 10000"/>
                <a:gd name="connsiteX151" fmla="*/ 613 w 10000"/>
                <a:gd name="connsiteY151" fmla="*/ 4651 h 10000"/>
                <a:gd name="connsiteX152" fmla="*/ 663 w 10000"/>
                <a:gd name="connsiteY152" fmla="*/ 5014 h 10000"/>
                <a:gd name="connsiteX153" fmla="*/ 734 w 10000"/>
                <a:gd name="connsiteY153" fmla="*/ 5423 h 10000"/>
                <a:gd name="connsiteX154" fmla="*/ 814 w 10000"/>
                <a:gd name="connsiteY154" fmla="*/ 5870 h 10000"/>
                <a:gd name="connsiteX155" fmla="*/ 945 w 10000"/>
                <a:gd name="connsiteY155" fmla="*/ 6372 h 10000"/>
                <a:gd name="connsiteX156" fmla="*/ 1085 w 10000"/>
                <a:gd name="connsiteY156" fmla="*/ 6912 h 10000"/>
                <a:gd name="connsiteX157" fmla="*/ 1085 w 10000"/>
                <a:gd name="connsiteY157" fmla="*/ 6912 h 10000"/>
                <a:gd name="connsiteX158" fmla="*/ 1085 w 10000"/>
                <a:gd name="connsiteY158" fmla="*/ 6930 h 10000"/>
                <a:gd name="connsiteX159" fmla="*/ 1085 w 10000"/>
                <a:gd name="connsiteY159" fmla="*/ 6930 h 10000"/>
                <a:gd name="connsiteX160" fmla="*/ 1116 w 10000"/>
                <a:gd name="connsiteY160" fmla="*/ 7005 h 10000"/>
                <a:gd name="connsiteX161" fmla="*/ 1116 w 10000"/>
                <a:gd name="connsiteY161" fmla="*/ 7005 h 10000"/>
                <a:gd name="connsiteX162" fmla="*/ 1116 w 10000"/>
                <a:gd name="connsiteY162" fmla="*/ 7005 h 10000"/>
                <a:gd name="connsiteX163" fmla="*/ 1116 w 10000"/>
                <a:gd name="connsiteY163" fmla="*/ 7005 h 10000"/>
                <a:gd name="connsiteX164" fmla="*/ 1116 w 10000"/>
                <a:gd name="connsiteY164" fmla="*/ 7005 h 10000"/>
                <a:gd name="connsiteX165" fmla="*/ 1126 w 10000"/>
                <a:gd name="connsiteY165" fmla="*/ 7060 h 10000"/>
                <a:gd name="connsiteX166" fmla="*/ 1126 w 10000"/>
                <a:gd name="connsiteY166" fmla="*/ 7060 h 10000"/>
                <a:gd name="connsiteX167" fmla="*/ 1126 w 10000"/>
                <a:gd name="connsiteY167" fmla="*/ 7060 h 10000"/>
                <a:gd name="connsiteX168" fmla="*/ 1126 w 10000"/>
                <a:gd name="connsiteY168" fmla="*/ 7060 h 10000"/>
                <a:gd name="connsiteX169" fmla="*/ 1146 w 10000"/>
                <a:gd name="connsiteY169" fmla="*/ 7060 h 10000"/>
                <a:gd name="connsiteX170" fmla="*/ 1146 w 10000"/>
                <a:gd name="connsiteY170" fmla="*/ 7060 h 10000"/>
                <a:gd name="connsiteX171" fmla="*/ 1156 w 10000"/>
                <a:gd name="connsiteY171" fmla="*/ 7060 h 10000"/>
                <a:gd name="connsiteX172" fmla="*/ 1156 w 10000"/>
                <a:gd name="connsiteY172" fmla="*/ 7060 h 10000"/>
                <a:gd name="connsiteX173" fmla="*/ 1156 w 10000"/>
                <a:gd name="connsiteY173" fmla="*/ 7060 h 10000"/>
                <a:gd name="connsiteX174" fmla="*/ 1156 w 10000"/>
                <a:gd name="connsiteY174" fmla="*/ 7060 h 10000"/>
                <a:gd name="connsiteX175" fmla="*/ 1457 w 10000"/>
                <a:gd name="connsiteY175" fmla="*/ 7051 h 10000"/>
                <a:gd name="connsiteX176" fmla="*/ 1749 w 10000"/>
                <a:gd name="connsiteY176" fmla="*/ 7051 h 10000"/>
                <a:gd name="connsiteX177" fmla="*/ 1749 w 10000"/>
                <a:gd name="connsiteY177" fmla="*/ 7051 h 10000"/>
                <a:gd name="connsiteX178" fmla="*/ 1749 w 10000"/>
                <a:gd name="connsiteY178" fmla="*/ 7051 h 10000"/>
                <a:gd name="connsiteX179" fmla="*/ 1749 w 10000"/>
                <a:gd name="connsiteY179" fmla="*/ 7051 h 10000"/>
                <a:gd name="connsiteX180" fmla="*/ 1749 w 10000"/>
                <a:gd name="connsiteY180" fmla="*/ 7051 h 10000"/>
                <a:gd name="connsiteX181" fmla="*/ 1749 w 10000"/>
                <a:gd name="connsiteY181" fmla="*/ 7051 h 10000"/>
                <a:gd name="connsiteX182" fmla="*/ 1759 w 10000"/>
                <a:gd name="connsiteY182" fmla="*/ 7051 h 10000"/>
                <a:gd name="connsiteX183" fmla="*/ 1759 w 10000"/>
                <a:gd name="connsiteY183" fmla="*/ 7051 h 10000"/>
                <a:gd name="connsiteX184" fmla="*/ 1759 w 10000"/>
                <a:gd name="connsiteY184" fmla="*/ 7051 h 10000"/>
                <a:gd name="connsiteX185" fmla="*/ 1759 w 10000"/>
                <a:gd name="connsiteY185" fmla="*/ 7051 h 10000"/>
                <a:gd name="connsiteX186" fmla="*/ 1759 w 10000"/>
                <a:gd name="connsiteY186" fmla="*/ 7051 h 10000"/>
                <a:gd name="connsiteX187" fmla="*/ 1759 w 10000"/>
                <a:gd name="connsiteY187" fmla="*/ 7051 h 10000"/>
                <a:gd name="connsiteX188" fmla="*/ 1769 w 10000"/>
                <a:gd name="connsiteY188" fmla="*/ 7051 h 10000"/>
                <a:gd name="connsiteX189" fmla="*/ 1769 w 10000"/>
                <a:gd name="connsiteY189" fmla="*/ 7051 h 10000"/>
                <a:gd name="connsiteX190" fmla="*/ 1769 w 10000"/>
                <a:gd name="connsiteY190" fmla="*/ 7051 h 10000"/>
                <a:gd name="connsiteX191" fmla="*/ 1769 w 10000"/>
                <a:gd name="connsiteY191" fmla="*/ 7051 h 10000"/>
                <a:gd name="connsiteX192" fmla="*/ 1769 w 10000"/>
                <a:gd name="connsiteY192" fmla="*/ 7051 h 10000"/>
                <a:gd name="connsiteX193" fmla="*/ 1980 w 10000"/>
                <a:gd name="connsiteY193" fmla="*/ 7051 h 10000"/>
                <a:gd name="connsiteX194" fmla="*/ 1980 w 10000"/>
                <a:gd name="connsiteY194" fmla="*/ 7051 h 10000"/>
                <a:gd name="connsiteX195" fmla="*/ 2281 w 10000"/>
                <a:gd name="connsiteY195" fmla="*/ 7033 h 10000"/>
                <a:gd name="connsiteX196" fmla="*/ 2281 w 10000"/>
                <a:gd name="connsiteY196" fmla="*/ 7033 h 10000"/>
                <a:gd name="connsiteX197" fmla="*/ 2281 w 10000"/>
                <a:gd name="connsiteY197" fmla="*/ 7033 h 10000"/>
                <a:gd name="connsiteX198" fmla="*/ 2281 w 10000"/>
                <a:gd name="connsiteY198" fmla="*/ 7033 h 10000"/>
                <a:gd name="connsiteX199" fmla="*/ 2291 w 10000"/>
                <a:gd name="connsiteY199" fmla="*/ 7033 h 10000"/>
                <a:gd name="connsiteX200" fmla="*/ 2291 w 10000"/>
                <a:gd name="connsiteY200" fmla="*/ 7033 h 10000"/>
                <a:gd name="connsiteX201" fmla="*/ 2302 w 10000"/>
                <a:gd name="connsiteY201" fmla="*/ 7033 h 10000"/>
                <a:gd name="connsiteX202" fmla="*/ 2302 w 10000"/>
                <a:gd name="connsiteY202" fmla="*/ 7033 h 10000"/>
                <a:gd name="connsiteX203" fmla="*/ 2332 w 10000"/>
                <a:gd name="connsiteY203" fmla="*/ 7033 h 10000"/>
                <a:gd name="connsiteX204" fmla="*/ 2332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2854 w 10000"/>
                <a:gd name="connsiteY208" fmla="*/ 7033 h 10000"/>
                <a:gd name="connsiteX209" fmla="*/ 2854 w 10000"/>
                <a:gd name="connsiteY209" fmla="*/ 7033 h 10000"/>
                <a:gd name="connsiteX210" fmla="*/ 2854 w 10000"/>
                <a:gd name="connsiteY210" fmla="*/ 7033 h 10000"/>
                <a:gd name="connsiteX211" fmla="*/ 2854 w 10000"/>
                <a:gd name="connsiteY211" fmla="*/ 7033 h 10000"/>
                <a:gd name="connsiteX212" fmla="*/ 2854 w 10000"/>
                <a:gd name="connsiteY212" fmla="*/ 7033 h 10000"/>
                <a:gd name="connsiteX213" fmla="*/ 3286 w 10000"/>
                <a:gd name="connsiteY213" fmla="*/ 7033 h 10000"/>
                <a:gd name="connsiteX214" fmla="*/ 3709 w 10000"/>
                <a:gd name="connsiteY214" fmla="*/ 7060 h 10000"/>
                <a:gd name="connsiteX215" fmla="*/ 4101 w 10000"/>
                <a:gd name="connsiteY215" fmla="*/ 7088 h 10000"/>
                <a:gd name="connsiteX216" fmla="*/ 4291 w 10000"/>
                <a:gd name="connsiteY216" fmla="*/ 7116 h 10000"/>
                <a:gd name="connsiteX217" fmla="*/ 4462 w 10000"/>
                <a:gd name="connsiteY217" fmla="*/ 7135 h 10000"/>
                <a:gd name="connsiteX218" fmla="*/ 4623 w 10000"/>
                <a:gd name="connsiteY218" fmla="*/ 7172 h 10000"/>
                <a:gd name="connsiteX219" fmla="*/ 4764 w 10000"/>
                <a:gd name="connsiteY219" fmla="*/ 7219 h 10000"/>
                <a:gd name="connsiteX220" fmla="*/ 4894 w 10000"/>
                <a:gd name="connsiteY220" fmla="*/ 7274 h 10000"/>
                <a:gd name="connsiteX221" fmla="*/ 4985 w 10000"/>
                <a:gd name="connsiteY221" fmla="*/ 7330 h 10000"/>
                <a:gd name="connsiteX222" fmla="*/ 5075 w 10000"/>
                <a:gd name="connsiteY222" fmla="*/ 7395 h 10000"/>
                <a:gd name="connsiteX223" fmla="*/ 5136 w 10000"/>
                <a:gd name="connsiteY223" fmla="*/ 7460 h 10000"/>
                <a:gd name="connsiteX224" fmla="*/ 5156 w 10000"/>
                <a:gd name="connsiteY224" fmla="*/ 7507 h 10000"/>
                <a:gd name="connsiteX225" fmla="*/ 5176 w 10000"/>
                <a:gd name="connsiteY225" fmla="*/ 7553 h 10000"/>
                <a:gd name="connsiteX226" fmla="*/ 5176 w 10000"/>
                <a:gd name="connsiteY226" fmla="*/ 7600 h 10000"/>
                <a:gd name="connsiteX227" fmla="*/ 5176 w 10000"/>
                <a:gd name="connsiteY227" fmla="*/ 7656 h 10000"/>
                <a:gd name="connsiteX228" fmla="*/ 5176 w 10000"/>
                <a:gd name="connsiteY228" fmla="*/ 7656 h 10000"/>
                <a:gd name="connsiteX229" fmla="*/ 5176 w 10000"/>
                <a:gd name="connsiteY229" fmla="*/ 7665 h 10000"/>
                <a:gd name="connsiteX230" fmla="*/ 5176 w 10000"/>
                <a:gd name="connsiteY230" fmla="*/ 7665 h 10000"/>
                <a:gd name="connsiteX231" fmla="*/ 5176 w 10000"/>
                <a:gd name="connsiteY231" fmla="*/ 7665 h 10000"/>
                <a:gd name="connsiteX232" fmla="*/ 5146 w 10000"/>
                <a:gd name="connsiteY232" fmla="*/ 7851 h 10000"/>
                <a:gd name="connsiteX233" fmla="*/ 5095 w 10000"/>
                <a:gd name="connsiteY233" fmla="*/ 8037 h 10000"/>
                <a:gd name="connsiteX234" fmla="*/ 5005 w 10000"/>
                <a:gd name="connsiteY234" fmla="*/ 8437 h 10000"/>
                <a:gd name="connsiteX235" fmla="*/ 4955 w 10000"/>
                <a:gd name="connsiteY235" fmla="*/ 8642 h 10000"/>
                <a:gd name="connsiteX236" fmla="*/ 4915 w 10000"/>
                <a:gd name="connsiteY236" fmla="*/ 8828 h 10000"/>
                <a:gd name="connsiteX237" fmla="*/ 4894 w 10000"/>
                <a:gd name="connsiteY237" fmla="*/ 9023 h 10000"/>
                <a:gd name="connsiteX238" fmla="*/ 4874 w 10000"/>
                <a:gd name="connsiteY238" fmla="*/ 9200 h 10000"/>
                <a:gd name="connsiteX239" fmla="*/ 4874 w 10000"/>
                <a:gd name="connsiteY239" fmla="*/ 9200 h 10000"/>
                <a:gd name="connsiteX240" fmla="*/ 4874 w 10000"/>
                <a:gd name="connsiteY240" fmla="*/ 9293 h 10000"/>
                <a:gd name="connsiteX241" fmla="*/ 4894 w 10000"/>
                <a:gd name="connsiteY241" fmla="*/ 9395 h 10000"/>
                <a:gd name="connsiteX242" fmla="*/ 4915 w 10000"/>
                <a:gd name="connsiteY242" fmla="*/ 9488 h 10000"/>
                <a:gd name="connsiteX243" fmla="*/ 4935 w 10000"/>
                <a:gd name="connsiteY243" fmla="*/ 9563 h 10000"/>
                <a:gd name="connsiteX244" fmla="*/ 4985 w 10000"/>
                <a:gd name="connsiteY244" fmla="*/ 9647 h 10000"/>
                <a:gd name="connsiteX245" fmla="*/ 5035 w 10000"/>
                <a:gd name="connsiteY245" fmla="*/ 9721 h 10000"/>
                <a:gd name="connsiteX246" fmla="*/ 5095 w 10000"/>
                <a:gd name="connsiteY246" fmla="*/ 9786 h 10000"/>
                <a:gd name="connsiteX247" fmla="*/ 5176 w 10000"/>
                <a:gd name="connsiteY247" fmla="*/ 9842 h 10000"/>
                <a:gd name="connsiteX248" fmla="*/ 5176 w 10000"/>
                <a:gd name="connsiteY248" fmla="*/ 9842 h 10000"/>
                <a:gd name="connsiteX249" fmla="*/ 5176 w 10000"/>
                <a:gd name="connsiteY249" fmla="*/ 9842 h 10000"/>
                <a:gd name="connsiteX250" fmla="*/ 5236 w 10000"/>
                <a:gd name="connsiteY250" fmla="*/ 9879 h 10000"/>
                <a:gd name="connsiteX251" fmla="*/ 5307 w 10000"/>
                <a:gd name="connsiteY251" fmla="*/ 9916 h 10000"/>
                <a:gd name="connsiteX252" fmla="*/ 5447 w 10000"/>
                <a:gd name="connsiteY252" fmla="*/ 9963 h 10000"/>
                <a:gd name="connsiteX253" fmla="*/ 5608 w 10000"/>
                <a:gd name="connsiteY253" fmla="*/ 9991 h 10000"/>
                <a:gd name="connsiteX254" fmla="*/ 5779 w 10000"/>
                <a:gd name="connsiteY254" fmla="*/ 10000 h 10000"/>
                <a:gd name="connsiteX255" fmla="*/ 5779 w 10000"/>
                <a:gd name="connsiteY255" fmla="*/ 10000 h 10000"/>
                <a:gd name="connsiteX256" fmla="*/ 5779 w 10000"/>
                <a:gd name="connsiteY256" fmla="*/ 10000 h 10000"/>
                <a:gd name="connsiteX257" fmla="*/ 5779 w 10000"/>
                <a:gd name="connsiteY257" fmla="*/ 10000 h 10000"/>
                <a:gd name="connsiteX258" fmla="*/ 5779 w 10000"/>
                <a:gd name="connsiteY258" fmla="*/ 10000 h 10000"/>
                <a:gd name="connsiteX259" fmla="*/ 5779 w 10000"/>
                <a:gd name="connsiteY259" fmla="*/ 10000 h 10000"/>
                <a:gd name="connsiteX260" fmla="*/ 5899 w 10000"/>
                <a:gd name="connsiteY260" fmla="*/ 9991 h 10000"/>
                <a:gd name="connsiteX261" fmla="*/ 6040 w 10000"/>
                <a:gd name="connsiteY261" fmla="*/ 9981 h 10000"/>
                <a:gd name="connsiteX262" fmla="*/ 6171 w 10000"/>
                <a:gd name="connsiteY262" fmla="*/ 9963 h 10000"/>
                <a:gd name="connsiteX263" fmla="*/ 6291 w 10000"/>
                <a:gd name="connsiteY263" fmla="*/ 9926 h 10000"/>
                <a:gd name="connsiteX264" fmla="*/ 6412 w 10000"/>
                <a:gd name="connsiteY264" fmla="*/ 9888 h 10000"/>
                <a:gd name="connsiteX265" fmla="*/ 6533 w 10000"/>
                <a:gd name="connsiteY265" fmla="*/ 9842 h 10000"/>
                <a:gd name="connsiteX266" fmla="*/ 6643 w 10000"/>
                <a:gd name="connsiteY266" fmla="*/ 9805 h 10000"/>
                <a:gd name="connsiteX267" fmla="*/ 6744 w 10000"/>
                <a:gd name="connsiteY267" fmla="*/ 9740 h 10000"/>
                <a:gd name="connsiteX268" fmla="*/ 6824 w 10000"/>
                <a:gd name="connsiteY268" fmla="*/ 9674 h 10000"/>
                <a:gd name="connsiteX269" fmla="*/ 6905 w 10000"/>
                <a:gd name="connsiteY269" fmla="*/ 9609 h 10000"/>
                <a:gd name="connsiteX270" fmla="*/ 6965 w 10000"/>
                <a:gd name="connsiteY270" fmla="*/ 9544 h 10000"/>
                <a:gd name="connsiteX271" fmla="*/ 7015 w 10000"/>
                <a:gd name="connsiteY271" fmla="*/ 9460 h 10000"/>
                <a:gd name="connsiteX272" fmla="*/ 7035 w 10000"/>
                <a:gd name="connsiteY272" fmla="*/ 9395 h 10000"/>
                <a:gd name="connsiteX273" fmla="*/ 7045 w 10000"/>
                <a:gd name="connsiteY273" fmla="*/ 9302 h 10000"/>
                <a:gd name="connsiteX274" fmla="*/ 7035 w 10000"/>
                <a:gd name="connsiteY274" fmla="*/ 9228 h 10000"/>
                <a:gd name="connsiteX275" fmla="*/ 6995 w 10000"/>
                <a:gd name="connsiteY275" fmla="*/ 9144 h 10000"/>
                <a:gd name="connsiteX276" fmla="*/ 6995 w 10000"/>
                <a:gd name="connsiteY276" fmla="*/ 9144 h 10000"/>
                <a:gd name="connsiteX277" fmla="*/ 6995 w 10000"/>
                <a:gd name="connsiteY277" fmla="*/ 9135 h 10000"/>
                <a:gd name="connsiteX278" fmla="*/ 699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35 h 10000"/>
                <a:gd name="connsiteX283" fmla="*/ 6985 w 10000"/>
                <a:gd name="connsiteY283" fmla="*/ 9135 h 10000"/>
                <a:gd name="connsiteX284" fmla="*/ 6985 w 10000"/>
                <a:gd name="connsiteY284" fmla="*/ 9135 h 10000"/>
                <a:gd name="connsiteX285" fmla="*/ 6985 w 10000"/>
                <a:gd name="connsiteY285" fmla="*/ 9135 h 10000"/>
                <a:gd name="connsiteX286" fmla="*/ 6985 w 10000"/>
                <a:gd name="connsiteY286" fmla="*/ 9135 h 10000"/>
                <a:gd name="connsiteX287" fmla="*/ 6985 w 10000"/>
                <a:gd name="connsiteY287" fmla="*/ 9126 h 10000"/>
                <a:gd name="connsiteX288" fmla="*/ 6985 w 10000"/>
                <a:gd name="connsiteY288" fmla="*/ 9126 h 10000"/>
                <a:gd name="connsiteX289" fmla="*/ 6985 w 10000"/>
                <a:gd name="connsiteY289" fmla="*/ 9126 h 10000"/>
                <a:gd name="connsiteX290" fmla="*/ 6985 w 10000"/>
                <a:gd name="connsiteY290" fmla="*/ 9126 h 10000"/>
                <a:gd name="connsiteX291" fmla="*/ 6985 w 10000"/>
                <a:gd name="connsiteY291" fmla="*/ 9126 h 10000"/>
                <a:gd name="connsiteX292" fmla="*/ 6985 w 10000"/>
                <a:gd name="connsiteY292" fmla="*/ 9126 h 10000"/>
                <a:gd name="connsiteX293" fmla="*/ 6985 w 10000"/>
                <a:gd name="connsiteY293" fmla="*/ 9126 h 10000"/>
                <a:gd name="connsiteX294" fmla="*/ 6985 w 10000"/>
                <a:gd name="connsiteY294" fmla="*/ 9126 h 10000"/>
                <a:gd name="connsiteX295" fmla="*/ 6794 w 10000"/>
                <a:gd name="connsiteY295" fmla="*/ 8837 h 10000"/>
                <a:gd name="connsiteX296" fmla="*/ 6693 w 10000"/>
                <a:gd name="connsiteY296" fmla="*/ 8679 h 10000"/>
                <a:gd name="connsiteX297" fmla="*/ 6593 w 10000"/>
                <a:gd name="connsiteY297" fmla="*/ 8521 h 10000"/>
                <a:gd name="connsiteX298" fmla="*/ 6513 w 10000"/>
                <a:gd name="connsiteY298" fmla="*/ 8372 h 10000"/>
                <a:gd name="connsiteX299" fmla="*/ 6442 w 10000"/>
                <a:gd name="connsiteY299" fmla="*/ 8214 h 10000"/>
                <a:gd name="connsiteX300" fmla="*/ 6392 w 10000"/>
                <a:gd name="connsiteY300" fmla="*/ 8056 h 10000"/>
                <a:gd name="connsiteX301" fmla="*/ 6382 w 10000"/>
                <a:gd name="connsiteY301" fmla="*/ 7981 h 10000"/>
                <a:gd name="connsiteX302" fmla="*/ 6382 w 10000"/>
                <a:gd name="connsiteY302" fmla="*/ 7907 h 10000"/>
                <a:gd name="connsiteX303" fmla="*/ 6382 w 10000"/>
                <a:gd name="connsiteY303" fmla="*/ 7907 h 10000"/>
                <a:gd name="connsiteX304" fmla="*/ 6392 w 10000"/>
                <a:gd name="connsiteY304" fmla="*/ 7805 h 10000"/>
                <a:gd name="connsiteX305" fmla="*/ 6422 w 10000"/>
                <a:gd name="connsiteY305" fmla="*/ 7702 h 10000"/>
                <a:gd name="connsiteX306" fmla="*/ 6452 w 10000"/>
                <a:gd name="connsiteY306" fmla="*/ 7656 h 10000"/>
                <a:gd name="connsiteX307" fmla="*/ 6492 w 10000"/>
                <a:gd name="connsiteY307" fmla="*/ 7609 h 10000"/>
                <a:gd name="connsiteX308" fmla="*/ 6523 w 10000"/>
                <a:gd name="connsiteY308" fmla="*/ 7563 h 10000"/>
                <a:gd name="connsiteX309" fmla="*/ 6573 w 10000"/>
                <a:gd name="connsiteY309" fmla="*/ 7526 h 10000"/>
                <a:gd name="connsiteX310" fmla="*/ 6704 w 10000"/>
                <a:gd name="connsiteY310" fmla="*/ 7451 h 10000"/>
                <a:gd name="connsiteX311" fmla="*/ 6864 w 10000"/>
                <a:gd name="connsiteY311" fmla="*/ 7395 h 10000"/>
                <a:gd name="connsiteX312" fmla="*/ 7065 w 10000"/>
                <a:gd name="connsiteY312" fmla="*/ 7349 h 10000"/>
                <a:gd name="connsiteX313" fmla="*/ 7307 w 10000"/>
                <a:gd name="connsiteY313" fmla="*/ 7321 h 10000"/>
                <a:gd name="connsiteX314" fmla="*/ 7307 w 10000"/>
                <a:gd name="connsiteY314" fmla="*/ 7321 h 10000"/>
                <a:gd name="connsiteX315" fmla="*/ 8533 w 10000"/>
                <a:gd name="connsiteY315" fmla="*/ 7219 h 10000"/>
                <a:gd name="connsiteX316" fmla="*/ 10000 w 10000"/>
                <a:gd name="connsiteY316" fmla="*/ 7116 h 10000"/>
                <a:gd name="connsiteX317" fmla="*/ 10000 w 10000"/>
                <a:gd name="connsiteY317" fmla="*/ 7116 h 10000"/>
                <a:gd name="connsiteX318" fmla="*/ 10000 w 10000"/>
                <a:gd name="connsiteY318" fmla="*/ 7116 h 10000"/>
                <a:gd name="connsiteX319" fmla="*/ 10000 w 10000"/>
                <a:gd name="connsiteY319" fmla="*/ 7116 h 10000"/>
                <a:gd name="connsiteX320" fmla="*/ 10000 w 10000"/>
                <a:gd name="connsiteY320"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2000 w 10000"/>
                <a:gd name="connsiteY120" fmla="*/ 3144 h 10000"/>
                <a:gd name="connsiteX121" fmla="*/ 1950 w 10000"/>
                <a:gd name="connsiteY121" fmla="*/ 3135 h 10000"/>
                <a:gd name="connsiteX122" fmla="*/ 1950 w 10000"/>
                <a:gd name="connsiteY122" fmla="*/ 3135 h 10000"/>
                <a:gd name="connsiteX123" fmla="*/ 1950 w 10000"/>
                <a:gd name="connsiteY123" fmla="*/ 3135 h 10000"/>
                <a:gd name="connsiteX124" fmla="*/ 1950 w 10000"/>
                <a:gd name="connsiteY124" fmla="*/ 3126 h 10000"/>
                <a:gd name="connsiteX125" fmla="*/ 1950 w 10000"/>
                <a:gd name="connsiteY125" fmla="*/ 3126 h 10000"/>
                <a:gd name="connsiteX126" fmla="*/ 1839 w 10000"/>
                <a:gd name="connsiteY126" fmla="*/ 3926 h 10000"/>
                <a:gd name="connsiteX127" fmla="*/ 1769 w 10000"/>
                <a:gd name="connsiteY127" fmla="*/ 3033 h 10000"/>
                <a:gd name="connsiteX128" fmla="*/ 1588 w 10000"/>
                <a:gd name="connsiteY128" fmla="*/ 2967 h 10000"/>
                <a:gd name="connsiteX129" fmla="*/ 1427 w 10000"/>
                <a:gd name="connsiteY129" fmla="*/ 2921 h 10000"/>
                <a:gd name="connsiteX130" fmla="*/ 1347 w 10000"/>
                <a:gd name="connsiteY130" fmla="*/ 2902 h 10000"/>
                <a:gd name="connsiteX131" fmla="*/ 1266 w 10000"/>
                <a:gd name="connsiteY131" fmla="*/ 2902 h 10000"/>
                <a:gd name="connsiteX132" fmla="*/ 1266 w 10000"/>
                <a:gd name="connsiteY132" fmla="*/ 2902 h 10000"/>
                <a:gd name="connsiteX133" fmla="*/ 1266 w 10000"/>
                <a:gd name="connsiteY133" fmla="*/ 2902 h 10000"/>
                <a:gd name="connsiteX134" fmla="*/ 1266 w 10000"/>
                <a:gd name="connsiteY134" fmla="*/ 2902 h 10000"/>
                <a:gd name="connsiteX135" fmla="*/ 1266 w 10000"/>
                <a:gd name="connsiteY135" fmla="*/ 2902 h 10000"/>
                <a:gd name="connsiteX136" fmla="*/ 1266 w 10000"/>
                <a:gd name="connsiteY136" fmla="*/ 2902 h 10000"/>
                <a:gd name="connsiteX137" fmla="*/ 1146 w 10000"/>
                <a:gd name="connsiteY137" fmla="*/ 2921 h 10000"/>
                <a:gd name="connsiteX138" fmla="*/ 1085 w 10000"/>
                <a:gd name="connsiteY138" fmla="*/ 2940 h 10000"/>
                <a:gd name="connsiteX139" fmla="*/ 1025 w 10000"/>
                <a:gd name="connsiteY139" fmla="*/ 2949 h 10000"/>
                <a:gd name="connsiteX140" fmla="*/ 965 w 10000"/>
                <a:gd name="connsiteY140" fmla="*/ 2986 h 10000"/>
                <a:gd name="connsiteX141" fmla="*/ 915 w 10000"/>
                <a:gd name="connsiteY141" fmla="*/ 3023 h 10000"/>
                <a:gd name="connsiteX142" fmla="*/ 864 w 10000"/>
                <a:gd name="connsiteY142" fmla="*/ 3060 h 10000"/>
                <a:gd name="connsiteX143" fmla="*/ 814 w 10000"/>
                <a:gd name="connsiteY143" fmla="*/ 3107 h 10000"/>
                <a:gd name="connsiteX144" fmla="*/ 784 w 10000"/>
                <a:gd name="connsiteY144" fmla="*/ 3163 h 10000"/>
                <a:gd name="connsiteX145" fmla="*/ 744 w 10000"/>
                <a:gd name="connsiteY145" fmla="*/ 3237 h 10000"/>
                <a:gd name="connsiteX146" fmla="*/ 673 w 10000"/>
                <a:gd name="connsiteY146" fmla="*/ 3377 h 10000"/>
                <a:gd name="connsiteX147" fmla="*/ 623 w 10000"/>
                <a:gd name="connsiteY147" fmla="*/ 3563 h 10000"/>
                <a:gd name="connsiteX148" fmla="*/ 603 w 10000"/>
                <a:gd name="connsiteY148" fmla="*/ 3786 h 10000"/>
                <a:gd name="connsiteX149" fmla="*/ 573 w 10000"/>
                <a:gd name="connsiteY149" fmla="*/ 4037 h 10000"/>
                <a:gd name="connsiteX150" fmla="*/ 583 w 10000"/>
                <a:gd name="connsiteY150" fmla="*/ 4326 h 10000"/>
                <a:gd name="connsiteX151" fmla="*/ 613 w 10000"/>
                <a:gd name="connsiteY151" fmla="*/ 4651 h 10000"/>
                <a:gd name="connsiteX152" fmla="*/ 663 w 10000"/>
                <a:gd name="connsiteY152" fmla="*/ 5014 h 10000"/>
                <a:gd name="connsiteX153" fmla="*/ 734 w 10000"/>
                <a:gd name="connsiteY153" fmla="*/ 5423 h 10000"/>
                <a:gd name="connsiteX154" fmla="*/ 814 w 10000"/>
                <a:gd name="connsiteY154" fmla="*/ 5870 h 10000"/>
                <a:gd name="connsiteX155" fmla="*/ 945 w 10000"/>
                <a:gd name="connsiteY155" fmla="*/ 6372 h 10000"/>
                <a:gd name="connsiteX156" fmla="*/ 1085 w 10000"/>
                <a:gd name="connsiteY156" fmla="*/ 6912 h 10000"/>
                <a:gd name="connsiteX157" fmla="*/ 1085 w 10000"/>
                <a:gd name="connsiteY157" fmla="*/ 6912 h 10000"/>
                <a:gd name="connsiteX158" fmla="*/ 1085 w 10000"/>
                <a:gd name="connsiteY158" fmla="*/ 6930 h 10000"/>
                <a:gd name="connsiteX159" fmla="*/ 1085 w 10000"/>
                <a:gd name="connsiteY159" fmla="*/ 6930 h 10000"/>
                <a:gd name="connsiteX160" fmla="*/ 1116 w 10000"/>
                <a:gd name="connsiteY160" fmla="*/ 7005 h 10000"/>
                <a:gd name="connsiteX161" fmla="*/ 1116 w 10000"/>
                <a:gd name="connsiteY161" fmla="*/ 7005 h 10000"/>
                <a:gd name="connsiteX162" fmla="*/ 1116 w 10000"/>
                <a:gd name="connsiteY162" fmla="*/ 7005 h 10000"/>
                <a:gd name="connsiteX163" fmla="*/ 1116 w 10000"/>
                <a:gd name="connsiteY163" fmla="*/ 7005 h 10000"/>
                <a:gd name="connsiteX164" fmla="*/ 1116 w 10000"/>
                <a:gd name="connsiteY164" fmla="*/ 7005 h 10000"/>
                <a:gd name="connsiteX165" fmla="*/ 1126 w 10000"/>
                <a:gd name="connsiteY165" fmla="*/ 7060 h 10000"/>
                <a:gd name="connsiteX166" fmla="*/ 1126 w 10000"/>
                <a:gd name="connsiteY166" fmla="*/ 7060 h 10000"/>
                <a:gd name="connsiteX167" fmla="*/ 1126 w 10000"/>
                <a:gd name="connsiteY167" fmla="*/ 7060 h 10000"/>
                <a:gd name="connsiteX168" fmla="*/ 1126 w 10000"/>
                <a:gd name="connsiteY168" fmla="*/ 7060 h 10000"/>
                <a:gd name="connsiteX169" fmla="*/ 1146 w 10000"/>
                <a:gd name="connsiteY169" fmla="*/ 7060 h 10000"/>
                <a:gd name="connsiteX170" fmla="*/ 1146 w 10000"/>
                <a:gd name="connsiteY170" fmla="*/ 7060 h 10000"/>
                <a:gd name="connsiteX171" fmla="*/ 1156 w 10000"/>
                <a:gd name="connsiteY171" fmla="*/ 7060 h 10000"/>
                <a:gd name="connsiteX172" fmla="*/ 1156 w 10000"/>
                <a:gd name="connsiteY172" fmla="*/ 7060 h 10000"/>
                <a:gd name="connsiteX173" fmla="*/ 1156 w 10000"/>
                <a:gd name="connsiteY173" fmla="*/ 7060 h 10000"/>
                <a:gd name="connsiteX174" fmla="*/ 1156 w 10000"/>
                <a:gd name="connsiteY174" fmla="*/ 7060 h 10000"/>
                <a:gd name="connsiteX175" fmla="*/ 1457 w 10000"/>
                <a:gd name="connsiteY175" fmla="*/ 7051 h 10000"/>
                <a:gd name="connsiteX176" fmla="*/ 1749 w 10000"/>
                <a:gd name="connsiteY176" fmla="*/ 7051 h 10000"/>
                <a:gd name="connsiteX177" fmla="*/ 1749 w 10000"/>
                <a:gd name="connsiteY177" fmla="*/ 7051 h 10000"/>
                <a:gd name="connsiteX178" fmla="*/ 1749 w 10000"/>
                <a:gd name="connsiteY178" fmla="*/ 7051 h 10000"/>
                <a:gd name="connsiteX179" fmla="*/ 1749 w 10000"/>
                <a:gd name="connsiteY179" fmla="*/ 7051 h 10000"/>
                <a:gd name="connsiteX180" fmla="*/ 1749 w 10000"/>
                <a:gd name="connsiteY180" fmla="*/ 7051 h 10000"/>
                <a:gd name="connsiteX181" fmla="*/ 1749 w 10000"/>
                <a:gd name="connsiteY181" fmla="*/ 7051 h 10000"/>
                <a:gd name="connsiteX182" fmla="*/ 1759 w 10000"/>
                <a:gd name="connsiteY182" fmla="*/ 7051 h 10000"/>
                <a:gd name="connsiteX183" fmla="*/ 1759 w 10000"/>
                <a:gd name="connsiteY183" fmla="*/ 7051 h 10000"/>
                <a:gd name="connsiteX184" fmla="*/ 1759 w 10000"/>
                <a:gd name="connsiteY184" fmla="*/ 7051 h 10000"/>
                <a:gd name="connsiteX185" fmla="*/ 1759 w 10000"/>
                <a:gd name="connsiteY185" fmla="*/ 7051 h 10000"/>
                <a:gd name="connsiteX186" fmla="*/ 1759 w 10000"/>
                <a:gd name="connsiteY186" fmla="*/ 7051 h 10000"/>
                <a:gd name="connsiteX187" fmla="*/ 1759 w 10000"/>
                <a:gd name="connsiteY187" fmla="*/ 7051 h 10000"/>
                <a:gd name="connsiteX188" fmla="*/ 1769 w 10000"/>
                <a:gd name="connsiteY188" fmla="*/ 7051 h 10000"/>
                <a:gd name="connsiteX189" fmla="*/ 1769 w 10000"/>
                <a:gd name="connsiteY189" fmla="*/ 7051 h 10000"/>
                <a:gd name="connsiteX190" fmla="*/ 1769 w 10000"/>
                <a:gd name="connsiteY190" fmla="*/ 7051 h 10000"/>
                <a:gd name="connsiteX191" fmla="*/ 1769 w 10000"/>
                <a:gd name="connsiteY191" fmla="*/ 7051 h 10000"/>
                <a:gd name="connsiteX192" fmla="*/ 1769 w 10000"/>
                <a:gd name="connsiteY192" fmla="*/ 7051 h 10000"/>
                <a:gd name="connsiteX193" fmla="*/ 1980 w 10000"/>
                <a:gd name="connsiteY193" fmla="*/ 7051 h 10000"/>
                <a:gd name="connsiteX194" fmla="*/ 1980 w 10000"/>
                <a:gd name="connsiteY194" fmla="*/ 7051 h 10000"/>
                <a:gd name="connsiteX195" fmla="*/ 2281 w 10000"/>
                <a:gd name="connsiteY195" fmla="*/ 7033 h 10000"/>
                <a:gd name="connsiteX196" fmla="*/ 2281 w 10000"/>
                <a:gd name="connsiteY196" fmla="*/ 7033 h 10000"/>
                <a:gd name="connsiteX197" fmla="*/ 2281 w 10000"/>
                <a:gd name="connsiteY197" fmla="*/ 7033 h 10000"/>
                <a:gd name="connsiteX198" fmla="*/ 2281 w 10000"/>
                <a:gd name="connsiteY198" fmla="*/ 7033 h 10000"/>
                <a:gd name="connsiteX199" fmla="*/ 2291 w 10000"/>
                <a:gd name="connsiteY199" fmla="*/ 7033 h 10000"/>
                <a:gd name="connsiteX200" fmla="*/ 2291 w 10000"/>
                <a:gd name="connsiteY200" fmla="*/ 7033 h 10000"/>
                <a:gd name="connsiteX201" fmla="*/ 2302 w 10000"/>
                <a:gd name="connsiteY201" fmla="*/ 7033 h 10000"/>
                <a:gd name="connsiteX202" fmla="*/ 2302 w 10000"/>
                <a:gd name="connsiteY202" fmla="*/ 7033 h 10000"/>
                <a:gd name="connsiteX203" fmla="*/ 2332 w 10000"/>
                <a:gd name="connsiteY203" fmla="*/ 7033 h 10000"/>
                <a:gd name="connsiteX204" fmla="*/ 2332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2854 w 10000"/>
                <a:gd name="connsiteY208" fmla="*/ 7033 h 10000"/>
                <a:gd name="connsiteX209" fmla="*/ 2854 w 10000"/>
                <a:gd name="connsiteY209" fmla="*/ 7033 h 10000"/>
                <a:gd name="connsiteX210" fmla="*/ 2854 w 10000"/>
                <a:gd name="connsiteY210" fmla="*/ 7033 h 10000"/>
                <a:gd name="connsiteX211" fmla="*/ 2854 w 10000"/>
                <a:gd name="connsiteY211" fmla="*/ 7033 h 10000"/>
                <a:gd name="connsiteX212" fmla="*/ 2854 w 10000"/>
                <a:gd name="connsiteY212" fmla="*/ 7033 h 10000"/>
                <a:gd name="connsiteX213" fmla="*/ 3286 w 10000"/>
                <a:gd name="connsiteY213" fmla="*/ 7033 h 10000"/>
                <a:gd name="connsiteX214" fmla="*/ 3709 w 10000"/>
                <a:gd name="connsiteY214" fmla="*/ 7060 h 10000"/>
                <a:gd name="connsiteX215" fmla="*/ 4101 w 10000"/>
                <a:gd name="connsiteY215" fmla="*/ 7088 h 10000"/>
                <a:gd name="connsiteX216" fmla="*/ 4291 w 10000"/>
                <a:gd name="connsiteY216" fmla="*/ 7116 h 10000"/>
                <a:gd name="connsiteX217" fmla="*/ 4462 w 10000"/>
                <a:gd name="connsiteY217" fmla="*/ 7135 h 10000"/>
                <a:gd name="connsiteX218" fmla="*/ 4623 w 10000"/>
                <a:gd name="connsiteY218" fmla="*/ 7172 h 10000"/>
                <a:gd name="connsiteX219" fmla="*/ 4764 w 10000"/>
                <a:gd name="connsiteY219" fmla="*/ 7219 h 10000"/>
                <a:gd name="connsiteX220" fmla="*/ 4894 w 10000"/>
                <a:gd name="connsiteY220" fmla="*/ 7274 h 10000"/>
                <a:gd name="connsiteX221" fmla="*/ 4985 w 10000"/>
                <a:gd name="connsiteY221" fmla="*/ 7330 h 10000"/>
                <a:gd name="connsiteX222" fmla="*/ 5075 w 10000"/>
                <a:gd name="connsiteY222" fmla="*/ 7395 h 10000"/>
                <a:gd name="connsiteX223" fmla="*/ 5136 w 10000"/>
                <a:gd name="connsiteY223" fmla="*/ 7460 h 10000"/>
                <a:gd name="connsiteX224" fmla="*/ 5156 w 10000"/>
                <a:gd name="connsiteY224" fmla="*/ 7507 h 10000"/>
                <a:gd name="connsiteX225" fmla="*/ 5176 w 10000"/>
                <a:gd name="connsiteY225" fmla="*/ 7553 h 10000"/>
                <a:gd name="connsiteX226" fmla="*/ 5176 w 10000"/>
                <a:gd name="connsiteY226" fmla="*/ 7600 h 10000"/>
                <a:gd name="connsiteX227" fmla="*/ 5176 w 10000"/>
                <a:gd name="connsiteY227" fmla="*/ 7656 h 10000"/>
                <a:gd name="connsiteX228" fmla="*/ 5176 w 10000"/>
                <a:gd name="connsiteY228" fmla="*/ 7656 h 10000"/>
                <a:gd name="connsiteX229" fmla="*/ 5176 w 10000"/>
                <a:gd name="connsiteY229" fmla="*/ 7665 h 10000"/>
                <a:gd name="connsiteX230" fmla="*/ 5176 w 10000"/>
                <a:gd name="connsiteY230" fmla="*/ 7665 h 10000"/>
                <a:gd name="connsiteX231" fmla="*/ 5176 w 10000"/>
                <a:gd name="connsiteY231" fmla="*/ 7665 h 10000"/>
                <a:gd name="connsiteX232" fmla="*/ 5146 w 10000"/>
                <a:gd name="connsiteY232" fmla="*/ 7851 h 10000"/>
                <a:gd name="connsiteX233" fmla="*/ 5095 w 10000"/>
                <a:gd name="connsiteY233" fmla="*/ 8037 h 10000"/>
                <a:gd name="connsiteX234" fmla="*/ 5005 w 10000"/>
                <a:gd name="connsiteY234" fmla="*/ 8437 h 10000"/>
                <a:gd name="connsiteX235" fmla="*/ 4955 w 10000"/>
                <a:gd name="connsiteY235" fmla="*/ 8642 h 10000"/>
                <a:gd name="connsiteX236" fmla="*/ 4915 w 10000"/>
                <a:gd name="connsiteY236" fmla="*/ 8828 h 10000"/>
                <a:gd name="connsiteX237" fmla="*/ 4894 w 10000"/>
                <a:gd name="connsiteY237" fmla="*/ 9023 h 10000"/>
                <a:gd name="connsiteX238" fmla="*/ 4874 w 10000"/>
                <a:gd name="connsiteY238" fmla="*/ 9200 h 10000"/>
                <a:gd name="connsiteX239" fmla="*/ 4874 w 10000"/>
                <a:gd name="connsiteY239" fmla="*/ 9200 h 10000"/>
                <a:gd name="connsiteX240" fmla="*/ 4874 w 10000"/>
                <a:gd name="connsiteY240" fmla="*/ 9293 h 10000"/>
                <a:gd name="connsiteX241" fmla="*/ 4894 w 10000"/>
                <a:gd name="connsiteY241" fmla="*/ 9395 h 10000"/>
                <a:gd name="connsiteX242" fmla="*/ 4915 w 10000"/>
                <a:gd name="connsiteY242" fmla="*/ 9488 h 10000"/>
                <a:gd name="connsiteX243" fmla="*/ 4935 w 10000"/>
                <a:gd name="connsiteY243" fmla="*/ 9563 h 10000"/>
                <a:gd name="connsiteX244" fmla="*/ 4985 w 10000"/>
                <a:gd name="connsiteY244" fmla="*/ 9647 h 10000"/>
                <a:gd name="connsiteX245" fmla="*/ 5035 w 10000"/>
                <a:gd name="connsiteY245" fmla="*/ 9721 h 10000"/>
                <a:gd name="connsiteX246" fmla="*/ 5095 w 10000"/>
                <a:gd name="connsiteY246" fmla="*/ 9786 h 10000"/>
                <a:gd name="connsiteX247" fmla="*/ 5176 w 10000"/>
                <a:gd name="connsiteY247" fmla="*/ 9842 h 10000"/>
                <a:gd name="connsiteX248" fmla="*/ 5176 w 10000"/>
                <a:gd name="connsiteY248" fmla="*/ 9842 h 10000"/>
                <a:gd name="connsiteX249" fmla="*/ 5176 w 10000"/>
                <a:gd name="connsiteY249" fmla="*/ 9842 h 10000"/>
                <a:gd name="connsiteX250" fmla="*/ 5236 w 10000"/>
                <a:gd name="connsiteY250" fmla="*/ 9879 h 10000"/>
                <a:gd name="connsiteX251" fmla="*/ 5307 w 10000"/>
                <a:gd name="connsiteY251" fmla="*/ 9916 h 10000"/>
                <a:gd name="connsiteX252" fmla="*/ 5447 w 10000"/>
                <a:gd name="connsiteY252" fmla="*/ 9963 h 10000"/>
                <a:gd name="connsiteX253" fmla="*/ 5608 w 10000"/>
                <a:gd name="connsiteY253" fmla="*/ 9991 h 10000"/>
                <a:gd name="connsiteX254" fmla="*/ 5779 w 10000"/>
                <a:gd name="connsiteY254" fmla="*/ 10000 h 10000"/>
                <a:gd name="connsiteX255" fmla="*/ 5779 w 10000"/>
                <a:gd name="connsiteY255" fmla="*/ 10000 h 10000"/>
                <a:gd name="connsiteX256" fmla="*/ 5779 w 10000"/>
                <a:gd name="connsiteY256" fmla="*/ 10000 h 10000"/>
                <a:gd name="connsiteX257" fmla="*/ 5779 w 10000"/>
                <a:gd name="connsiteY257" fmla="*/ 10000 h 10000"/>
                <a:gd name="connsiteX258" fmla="*/ 5779 w 10000"/>
                <a:gd name="connsiteY258" fmla="*/ 10000 h 10000"/>
                <a:gd name="connsiteX259" fmla="*/ 5779 w 10000"/>
                <a:gd name="connsiteY259" fmla="*/ 10000 h 10000"/>
                <a:gd name="connsiteX260" fmla="*/ 5899 w 10000"/>
                <a:gd name="connsiteY260" fmla="*/ 9991 h 10000"/>
                <a:gd name="connsiteX261" fmla="*/ 6040 w 10000"/>
                <a:gd name="connsiteY261" fmla="*/ 9981 h 10000"/>
                <a:gd name="connsiteX262" fmla="*/ 6171 w 10000"/>
                <a:gd name="connsiteY262" fmla="*/ 9963 h 10000"/>
                <a:gd name="connsiteX263" fmla="*/ 6291 w 10000"/>
                <a:gd name="connsiteY263" fmla="*/ 9926 h 10000"/>
                <a:gd name="connsiteX264" fmla="*/ 6412 w 10000"/>
                <a:gd name="connsiteY264" fmla="*/ 9888 h 10000"/>
                <a:gd name="connsiteX265" fmla="*/ 6533 w 10000"/>
                <a:gd name="connsiteY265" fmla="*/ 9842 h 10000"/>
                <a:gd name="connsiteX266" fmla="*/ 6643 w 10000"/>
                <a:gd name="connsiteY266" fmla="*/ 9805 h 10000"/>
                <a:gd name="connsiteX267" fmla="*/ 6744 w 10000"/>
                <a:gd name="connsiteY267" fmla="*/ 9740 h 10000"/>
                <a:gd name="connsiteX268" fmla="*/ 6824 w 10000"/>
                <a:gd name="connsiteY268" fmla="*/ 9674 h 10000"/>
                <a:gd name="connsiteX269" fmla="*/ 6905 w 10000"/>
                <a:gd name="connsiteY269" fmla="*/ 9609 h 10000"/>
                <a:gd name="connsiteX270" fmla="*/ 6965 w 10000"/>
                <a:gd name="connsiteY270" fmla="*/ 9544 h 10000"/>
                <a:gd name="connsiteX271" fmla="*/ 7015 w 10000"/>
                <a:gd name="connsiteY271" fmla="*/ 9460 h 10000"/>
                <a:gd name="connsiteX272" fmla="*/ 7035 w 10000"/>
                <a:gd name="connsiteY272" fmla="*/ 9395 h 10000"/>
                <a:gd name="connsiteX273" fmla="*/ 7045 w 10000"/>
                <a:gd name="connsiteY273" fmla="*/ 9302 h 10000"/>
                <a:gd name="connsiteX274" fmla="*/ 7035 w 10000"/>
                <a:gd name="connsiteY274" fmla="*/ 9228 h 10000"/>
                <a:gd name="connsiteX275" fmla="*/ 6995 w 10000"/>
                <a:gd name="connsiteY275" fmla="*/ 9144 h 10000"/>
                <a:gd name="connsiteX276" fmla="*/ 6995 w 10000"/>
                <a:gd name="connsiteY276" fmla="*/ 9144 h 10000"/>
                <a:gd name="connsiteX277" fmla="*/ 6995 w 10000"/>
                <a:gd name="connsiteY277" fmla="*/ 9135 h 10000"/>
                <a:gd name="connsiteX278" fmla="*/ 699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35 h 10000"/>
                <a:gd name="connsiteX283" fmla="*/ 6985 w 10000"/>
                <a:gd name="connsiteY283" fmla="*/ 9135 h 10000"/>
                <a:gd name="connsiteX284" fmla="*/ 6985 w 10000"/>
                <a:gd name="connsiteY284" fmla="*/ 9135 h 10000"/>
                <a:gd name="connsiteX285" fmla="*/ 6985 w 10000"/>
                <a:gd name="connsiteY285" fmla="*/ 9135 h 10000"/>
                <a:gd name="connsiteX286" fmla="*/ 6985 w 10000"/>
                <a:gd name="connsiteY286" fmla="*/ 9135 h 10000"/>
                <a:gd name="connsiteX287" fmla="*/ 6985 w 10000"/>
                <a:gd name="connsiteY287" fmla="*/ 9126 h 10000"/>
                <a:gd name="connsiteX288" fmla="*/ 6985 w 10000"/>
                <a:gd name="connsiteY288" fmla="*/ 9126 h 10000"/>
                <a:gd name="connsiteX289" fmla="*/ 6985 w 10000"/>
                <a:gd name="connsiteY289" fmla="*/ 9126 h 10000"/>
                <a:gd name="connsiteX290" fmla="*/ 6985 w 10000"/>
                <a:gd name="connsiteY290" fmla="*/ 9126 h 10000"/>
                <a:gd name="connsiteX291" fmla="*/ 6985 w 10000"/>
                <a:gd name="connsiteY291" fmla="*/ 9126 h 10000"/>
                <a:gd name="connsiteX292" fmla="*/ 6985 w 10000"/>
                <a:gd name="connsiteY292" fmla="*/ 9126 h 10000"/>
                <a:gd name="connsiteX293" fmla="*/ 6985 w 10000"/>
                <a:gd name="connsiteY293" fmla="*/ 9126 h 10000"/>
                <a:gd name="connsiteX294" fmla="*/ 6985 w 10000"/>
                <a:gd name="connsiteY294" fmla="*/ 9126 h 10000"/>
                <a:gd name="connsiteX295" fmla="*/ 6794 w 10000"/>
                <a:gd name="connsiteY295" fmla="*/ 8837 h 10000"/>
                <a:gd name="connsiteX296" fmla="*/ 6693 w 10000"/>
                <a:gd name="connsiteY296" fmla="*/ 8679 h 10000"/>
                <a:gd name="connsiteX297" fmla="*/ 6593 w 10000"/>
                <a:gd name="connsiteY297" fmla="*/ 8521 h 10000"/>
                <a:gd name="connsiteX298" fmla="*/ 6513 w 10000"/>
                <a:gd name="connsiteY298" fmla="*/ 8372 h 10000"/>
                <a:gd name="connsiteX299" fmla="*/ 6442 w 10000"/>
                <a:gd name="connsiteY299" fmla="*/ 8214 h 10000"/>
                <a:gd name="connsiteX300" fmla="*/ 6392 w 10000"/>
                <a:gd name="connsiteY300" fmla="*/ 8056 h 10000"/>
                <a:gd name="connsiteX301" fmla="*/ 6382 w 10000"/>
                <a:gd name="connsiteY301" fmla="*/ 7981 h 10000"/>
                <a:gd name="connsiteX302" fmla="*/ 6382 w 10000"/>
                <a:gd name="connsiteY302" fmla="*/ 7907 h 10000"/>
                <a:gd name="connsiteX303" fmla="*/ 6382 w 10000"/>
                <a:gd name="connsiteY303" fmla="*/ 7907 h 10000"/>
                <a:gd name="connsiteX304" fmla="*/ 6392 w 10000"/>
                <a:gd name="connsiteY304" fmla="*/ 7805 h 10000"/>
                <a:gd name="connsiteX305" fmla="*/ 6422 w 10000"/>
                <a:gd name="connsiteY305" fmla="*/ 7702 h 10000"/>
                <a:gd name="connsiteX306" fmla="*/ 6452 w 10000"/>
                <a:gd name="connsiteY306" fmla="*/ 7656 h 10000"/>
                <a:gd name="connsiteX307" fmla="*/ 6492 w 10000"/>
                <a:gd name="connsiteY307" fmla="*/ 7609 h 10000"/>
                <a:gd name="connsiteX308" fmla="*/ 6523 w 10000"/>
                <a:gd name="connsiteY308" fmla="*/ 7563 h 10000"/>
                <a:gd name="connsiteX309" fmla="*/ 6573 w 10000"/>
                <a:gd name="connsiteY309" fmla="*/ 7526 h 10000"/>
                <a:gd name="connsiteX310" fmla="*/ 6704 w 10000"/>
                <a:gd name="connsiteY310" fmla="*/ 7451 h 10000"/>
                <a:gd name="connsiteX311" fmla="*/ 6864 w 10000"/>
                <a:gd name="connsiteY311" fmla="*/ 7395 h 10000"/>
                <a:gd name="connsiteX312" fmla="*/ 7065 w 10000"/>
                <a:gd name="connsiteY312" fmla="*/ 7349 h 10000"/>
                <a:gd name="connsiteX313" fmla="*/ 7307 w 10000"/>
                <a:gd name="connsiteY313" fmla="*/ 7321 h 10000"/>
                <a:gd name="connsiteX314" fmla="*/ 7307 w 10000"/>
                <a:gd name="connsiteY314" fmla="*/ 7321 h 10000"/>
                <a:gd name="connsiteX315" fmla="*/ 8533 w 10000"/>
                <a:gd name="connsiteY315" fmla="*/ 7219 h 10000"/>
                <a:gd name="connsiteX316" fmla="*/ 10000 w 10000"/>
                <a:gd name="connsiteY316" fmla="*/ 7116 h 10000"/>
                <a:gd name="connsiteX317" fmla="*/ 10000 w 10000"/>
                <a:gd name="connsiteY317" fmla="*/ 7116 h 10000"/>
                <a:gd name="connsiteX318" fmla="*/ 10000 w 10000"/>
                <a:gd name="connsiteY318" fmla="*/ 7116 h 10000"/>
                <a:gd name="connsiteX319" fmla="*/ 10000 w 10000"/>
                <a:gd name="connsiteY319" fmla="*/ 7116 h 10000"/>
                <a:gd name="connsiteX320" fmla="*/ 10000 w 10000"/>
                <a:gd name="connsiteY320"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2000 w 10000"/>
                <a:gd name="connsiteY120" fmla="*/ 3144 h 10000"/>
                <a:gd name="connsiteX121" fmla="*/ 1950 w 10000"/>
                <a:gd name="connsiteY121" fmla="*/ 3135 h 10000"/>
                <a:gd name="connsiteX122" fmla="*/ 1950 w 10000"/>
                <a:gd name="connsiteY122" fmla="*/ 3135 h 10000"/>
                <a:gd name="connsiteX123" fmla="*/ 1950 w 10000"/>
                <a:gd name="connsiteY123" fmla="*/ 3135 h 10000"/>
                <a:gd name="connsiteX124" fmla="*/ 1950 w 10000"/>
                <a:gd name="connsiteY124" fmla="*/ 3126 h 10000"/>
                <a:gd name="connsiteX125" fmla="*/ 1950 w 10000"/>
                <a:gd name="connsiteY125" fmla="*/ 3126 h 10000"/>
                <a:gd name="connsiteX126" fmla="*/ 1769 w 10000"/>
                <a:gd name="connsiteY126" fmla="*/ 3033 h 10000"/>
                <a:gd name="connsiteX127" fmla="*/ 1588 w 10000"/>
                <a:gd name="connsiteY127" fmla="*/ 2967 h 10000"/>
                <a:gd name="connsiteX128" fmla="*/ 1427 w 10000"/>
                <a:gd name="connsiteY128" fmla="*/ 2921 h 10000"/>
                <a:gd name="connsiteX129" fmla="*/ 1347 w 10000"/>
                <a:gd name="connsiteY129" fmla="*/ 2902 h 10000"/>
                <a:gd name="connsiteX130" fmla="*/ 1266 w 10000"/>
                <a:gd name="connsiteY130" fmla="*/ 2902 h 10000"/>
                <a:gd name="connsiteX131" fmla="*/ 1266 w 10000"/>
                <a:gd name="connsiteY131" fmla="*/ 2902 h 10000"/>
                <a:gd name="connsiteX132" fmla="*/ 1266 w 10000"/>
                <a:gd name="connsiteY132" fmla="*/ 2902 h 10000"/>
                <a:gd name="connsiteX133" fmla="*/ 1266 w 10000"/>
                <a:gd name="connsiteY133" fmla="*/ 2902 h 10000"/>
                <a:gd name="connsiteX134" fmla="*/ 1266 w 10000"/>
                <a:gd name="connsiteY134" fmla="*/ 2902 h 10000"/>
                <a:gd name="connsiteX135" fmla="*/ 1266 w 10000"/>
                <a:gd name="connsiteY135" fmla="*/ 2902 h 10000"/>
                <a:gd name="connsiteX136" fmla="*/ 1146 w 10000"/>
                <a:gd name="connsiteY136" fmla="*/ 2921 h 10000"/>
                <a:gd name="connsiteX137" fmla="*/ 1085 w 10000"/>
                <a:gd name="connsiteY137" fmla="*/ 2940 h 10000"/>
                <a:gd name="connsiteX138" fmla="*/ 1025 w 10000"/>
                <a:gd name="connsiteY138" fmla="*/ 2949 h 10000"/>
                <a:gd name="connsiteX139" fmla="*/ 965 w 10000"/>
                <a:gd name="connsiteY139" fmla="*/ 2986 h 10000"/>
                <a:gd name="connsiteX140" fmla="*/ 915 w 10000"/>
                <a:gd name="connsiteY140" fmla="*/ 3023 h 10000"/>
                <a:gd name="connsiteX141" fmla="*/ 864 w 10000"/>
                <a:gd name="connsiteY141" fmla="*/ 3060 h 10000"/>
                <a:gd name="connsiteX142" fmla="*/ 814 w 10000"/>
                <a:gd name="connsiteY142" fmla="*/ 3107 h 10000"/>
                <a:gd name="connsiteX143" fmla="*/ 784 w 10000"/>
                <a:gd name="connsiteY143" fmla="*/ 3163 h 10000"/>
                <a:gd name="connsiteX144" fmla="*/ 744 w 10000"/>
                <a:gd name="connsiteY144" fmla="*/ 3237 h 10000"/>
                <a:gd name="connsiteX145" fmla="*/ 673 w 10000"/>
                <a:gd name="connsiteY145" fmla="*/ 3377 h 10000"/>
                <a:gd name="connsiteX146" fmla="*/ 623 w 10000"/>
                <a:gd name="connsiteY146" fmla="*/ 3563 h 10000"/>
                <a:gd name="connsiteX147" fmla="*/ 603 w 10000"/>
                <a:gd name="connsiteY147" fmla="*/ 3786 h 10000"/>
                <a:gd name="connsiteX148" fmla="*/ 573 w 10000"/>
                <a:gd name="connsiteY148" fmla="*/ 4037 h 10000"/>
                <a:gd name="connsiteX149" fmla="*/ 583 w 10000"/>
                <a:gd name="connsiteY149" fmla="*/ 4326 h 10000"/>
                <a:gd name="connsiteX150" fmla="*/ 613 w 10000"/>
                <a:gd name="connsiteY150" fmla="*/ 4651 h 10000"/>
                <a:gd name="connsiteX151" fmla="*/ 663 w 10000"/>
                <a:gd name="connsiteY151" fmla="*/ 5014 h 10000"/>
                <a:gd name="connsiteX152" fmla="*/ 734 w 10000"/>
                <a:gd name="connsiteY152" fmla="*/ 5423 h 10000"/>
                <a:gd name="connsiteX153" fmla="*/ 814 w 10000"/>
                <a:gd name="connsiteY153" fmla="*/ 5870 h 10000"/>
                <a:gd name="connsiteX154" fmla="*/ 945 w 10000"/>
                <a:gd name="connsiteY154" fmla="*/ 6372 h 10000"/>
                <a:gd name="connsiteX155" fmla="*/ 1085 w 10000"/>
                <a:gd name="connsiteY155" fmla="*/ 6912 h 10000"/>
                <a:gd name="connsiteX156" fmla="*/ 1085 w 10000"/>
                <a:gd name="connsiteY156" fmla="*/ 6912 h 10000"/>
                <a:gd name="connsiteX157" fmla="*/ 1085 w 10000"/>
                <a:gd name="connsiteY157" fmla="*/ 6930 h 10000"/>
                <a:gd name="connsiteX158" fmla="*/ 1085 w 10000"/>
                <a:gd name="connsiteY158" fmla="*/ 6930 h 10000"/>
                <a:gd name="connsiteX159" fmla="*/ 1116 w 10000"/>
                <a:gd name="connsiteY159" fmla="*/ 7005 h 10000"/>
                <a:gd name="connsiteX160" fmla="*/ 1116 w 10000"/>
                <a:gd name="connsiteY160" fmla="*/ 7005 h 10000"/>
                <a:gd name="connsiteX161" fmla="*/ 1116 w 10000"/>
                <a:gd name="connsiteY161" fmla="*/ 7005 h 10000"/>
                <a:gd name="connsiteX162" fmla="*/ 1116 w 10000"/>
                <a:gd name="connsiteY162" fmla="*/ 7005 h 10000"/>
                <a:gd name="connsiteX163" fmla="*/ 1116 w 10000"/>
                <a:gd name="connsiteY163" fmla="*/ 7005 h 10000"/>
                <a:gd name="connsiteX164" fmla="*/ 1126 w 10000"/>
                <a:gd name="connsiteY164" fmla="*/ 7060 h 10000"/>
                <a:gd name="connsiteX165" fmla="*/ 1126 w 10000"/>
                <a:gd name="connsiteY165" fmla="*/ 7060 h 10000"/>
                <a:gd name="connsiteX166" fmla="*/ 1126 w 10000"/>
                <a:gd name="connsiteY166" fmla="*/ 7060 h 10000"/>
                <a:gd name="connsiteX167" fmla="*/ 1126 w 10000"/>
                <a:gd name="connsiteY167" fmla="*/ 7060 h 10000"/>
                <a:gd name="connsiteX168" fmla="*/ 1146 w 10000"/>
                <a:gd name="connsiteY168" fmla="*/ 7060 h 10000"/>
                <a:gd name="connsiteX169" fmla="*/ 1146 w 10000"/>
                <a:gd name="connsiteY169" fmla="*/ 7060 h 10000"/>
                <a:gd name="connsiteX170" fmla="*/ 1156 w 10000"/>
                <a:gd name="connsiteY170" fmla="*/ 7060 h 10000"/>
                <a:gd name="connsiteX171" fmla="*/ 1156 w 10000"/>
                <a:gd name="connsiteY171" fmla="*/ 7060 h 10000"/>
                <a:gd name="connsiteX172" fmla="*/ 1156 w 10000"/>
                <a:gd name="connsiteY172" fmla="*/ 7060 h 10000"/>
                <a:gd name="connsiteX173" fmla="*/ 1156 w 10000"/>
                <a:gd name="connsiteY173" fmla="*/ 7060 h 10000"/>
                <a:gd name="connsiteX174" fmla="*/ 1457 w 10000"/>
                <a:gd name="connsiteY174" fmla="*/ 7051 h 10000"/>
                <a:gd name="connsiteX175" fmla="*/ 1749 w 10000"/>
                <a:gd name="connsiteY175" fmla="*/ 7051 h 10000"/>
                <a:gd name="connsiteX176" fmla="*/ 1749 w 10000"/>
                <a:gd name="connsiteY176" fmla="*/ 7051 h 10000"/>
                <a:gd name="connsiteX177" fmla="*/ 1749 w 10000"/>
                <a:gd name="connsiteY177" fmla="*/ 7051 h 10000"/>
                <a:gd name="connsiteX178" fmla="*/ 1749 w 10000"/>
                <a:gd name="connsiteY178" fmla="*/ 7051 h 10000"/>
                <a:gd name="connsiteX179" fmla="*/ 1749 w 10000"/>
                <a:gd name="connsiteY179" fmla="*/ 7051 h 10000"/>
                <a:gd name="connsiteX180" fmla="*/ 1749 w 10000"/>
                <a:gd name="connsiteY180" fmla="*/ 7051 h 10000"/>
                <a:gd name="connsiteX181" fmla="*/ 1759 w 10000"/>
                <a:gd name="connsiteY181" fmla="*/ 7051 h 10000"/>
                <a:gd name="connsiteX182" fmla="*/ 1759 w 10000"/>
                <a:gd name="connsiteY182" fmla="*/ 7051 h 10000"/>
                <a:gd name="connsiteX183" fmla="*/ 1759 w 10000"/>
                <a:gd name="connsiteY183" fmla="*/ 7051 h 10000"/>
                <a:gd name="connsiteX184" fmla="*/ 1759 w 10000"/>
                <a:gd name="connsiteY184" fmla="*/ 7051 h 10000"/>
                <a:gd name="connsiteX185" fmla="*/ 1759 w 10000"/>
                <a:gd name="connsiteY185" fmla="*/ 7051 h 10000"/>
                <a:gd name="connsiteX186" fmla="*/ 1759 w 10000"/>
                <a:gd name="connsiteY186" fmla="*/ 7051 h 10000"/>
                <a:gd name="connsiteX187" fmla="*/ 1769 w 10000"/>
                <a:gd name="connsiteY187" fmla="*/ 7051 h 10000"/>
                <a:gd name="connsiteX188" fmla="*/ 1769 w 10000"/>
                <a:gd name="connsiteY188" fmla="*/ 7051 h 10000"/>
                <a:gd name="connsiteX189" fmla="*/ 1769 w 10000"/>
                <a:gd name="connsiteY189" fmla="*/ 7051 h 10000"/>
                <a:gd name="connsiteX190" fmla="*/ 1769 w 10000"/>
                <a:gd name="connsiteY190" fmla="*/ 7051 h 10000"/>
                <a:gd name="connsiteX191" fmla="*/ 1769 w 10000"/>
                <a:gd name="connsiteY191" fmla="*/ 7051 h 10000"/>
                <a:gd name="connsiteX192" fmla="*/ 1980 w 10000"/>
                <a:gd name="connsiteY192" fmla="*/ 7051 h 10000"/>
                <a:gd name="connsiteX193" fmla="*/ 1980 w 10000"/>
                <a:gd name="connsiteY193" fmla="*/ 7051 h 10000"/>
                <a:gd name="connsiteX194" fmla="*/ 2281 w 10000"/>
                <a:gd name="connsiteY194" fmla="*/ 7033 h 10000"/>
                <a:gd name="connsiteX195" fmla="*/ 2281 w 10000"/>
                <a:gd name="connsiteY195" fmla="*/ 7033 h 10000"/>
                <a:gd name="connsiteX196" fmla="*/ 2281 w 10000"/>
                <a:gd name="connsiteY196" fmla="*/ 7033 h 10000"/>
                <a:gd name="connsiteX197" fmla="*/ 2281 w 10000"/>
                <a:gd name="connsiteY197" fmla="*/ 7033 h 10000"/>
                <a:gd name="connsiteX198" fmla="*/ 2291 w 10000"/>
                <a:gd name="connsiteY198" fmla="*/ 7033 h 10000"/>
                <a:gd name="connsiteX199" fmla="*/ 2291 w 10000"/>
                <a:gd name="connsiteY199" fmla="*/ 7033 h 10000"/>
                <a:gd name="connsiteX200" fmla="*/ 2302 w 10000"/>
                <a:gd name="connsiteY200" fmla="*/ 7033 h 10000"/>
                <a:gd name="connsiteX201" fmla="*/ 2302 w 10000"/>
                <a:gd name="connsiteY201" fmla="*/ 7033 h 10000"/>
                <a:gd name="connsiteX202" fmla="*/ 2332 w 10000"/>
                <a:gd name="connsiteY202" fmla="*/ 7033 h 10000"/>
                <a:gd name="connsiteX203" fmla="*/ 2332 w 10000"/>
                <a:gd name="connsiteY203" fmla="*/ 7033 h 10000"/>
                <a:gd name="connsiteX204" fmla="*/ 2854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2854 w 10000"/>
                <a:gd name="connsiteY208" fmla="*/ 7033 h 10000"/>
                <a:gd name="connsiteX209" fmla="*/ 2854 w 10000"/>
                <a:gd name="connsiteY209" fmla="*/ 7033 h 10000"/>
                <a:gd name="connsiteX210" fmla="*/ 2854 w 10000"/>
                <a:gd name="connsiteY210" fmla="*/ 7033 h 10000"/>
                <a:gd name="connsiteX211" fmla="*/ 2854 w 10000"/>
                <a:gd name="connsiteY211" fmla="*/ 7033 h 10000"/>
                <a:gd name="connsiteX212" fmla="*/ 3286 w 10000"/>
                <a:gd name="connsiteY212" fmla="*/ 7033 h 10000"/>
                <a:gd name="connsiteX213" fmla="*/ 3709 w 10000"/>
                <a:gd name="connsiteY213" fmla="*/ 7060 h 10000"/>
                <a:gd name="connsiteX214" fmla="*/ 4101 w 10000"/>
                <a:gd name="connsiteY214" fmla="*/ 7088 h 10000"/>
                <a:gd name="connsiteX215" fmla="*/ 4291 w 10000"/>
                <a:gd name="connsiteY215" fmla="*/ 7116 h 10000"/>
                <a:gd name="connsiteX216" fmla="*/ 4462 w 10000"/>
                <a:gd name="connsiteY216" fmla="*/ 7135 h 10000"/>
                <a:gd name="connsiteX217" fmla="*/ 4623 w 10000"/>
                <a:gd name="connsiteY217" fmla="*/ 7172 h 10000"/>
                <a:gd name="connsiteX218" fmla="*/ 4764 w 10000"/>
                <a:gd name="connsiteY218" fmla="*/ 7219 h 10000"/>
                <a:gd name="connsiteX219" fmla="*/ 4894 w 10000"/>
                <a:gd name="connsiteY219" fmla="*/ 7274 h 10000"/>
                <a:gd name="connsiteX220" fmla="*/ 4985 w 10000"/>
                <a:gd name="connsiteY220" fmla="*/ 7330 h 10000"/>
                <a:gd name="connsiteX221" fmla="*/ 5075 w 10000"/>
                <a:gd name="connsiteY221" fmla="*/ 7395 h 10000"/>
                <a:gd name="connsiteX222" fmla="*/ 5136 w 10000"/>
                <a:gd name="connsiteY222" fmla="*/ 7460 h 10000"/>
                <a:gd name="connsiteX223" fmla="*/ 5156 w 10000"/>
                <a:gd name="connsiteY223" fmla="*/ 7507 h 10000"/>
                <a:gd name="connsiteX224" fmla="*/ 5176 w 10000"/>
                <a:gd name="connsiteY224" fmla="*/ 7553 h 10000"/>
                <a:gd name="connsiteX225" fmla="*/ 5176 w 10000"/>
                <a:gd name="connsiteY225" fmla="*/ 7600 h 10000"/>
                <a:gd name="connsiteX226" fmla="*/ 5176 w 10000"/>
                <a:gd name="connsiteY226" fmla="*/ 7656 h 10000"/>
                <a:gd name="connsiteX227" fmla="*/ 5176 w 10000"/>
                <a:gd name="connsiteY227" fmla="*/ 7656 h 10000"/>
                <a:gd name="connsiteX228" fmla="*/ 5176 w 10000"/>
                <a:gd name="connsiteY228" fmla="*/ 7665 h 10000"/>
                <a:gd name="connsiteX229" fmla="*/ 5176 w 10000"/>
                <a:gd name="connsiteY229" fmla="*/ 7665 h 10000"/>
                <a:gd name="connsiteX230" fmla="*/ 5176 w 10000"/>
                <a:gd name="connsiteY230" fmla="*/ 7665 h 10000"/>
                <a:gd name="connsiteX231" fmla="*/ 5146 w 10000"/>
                <a:gd name="connsiteY231" fmla="*/ 7851 h 10000"/>
                <a:gd name="connsiteX232" fmla="*/ 5095 w 10000"/>
                <a:gd name="connsiteY232" fmla="*/ 8037 h 10000"/>
                <a:gd name="connsiteX233" fmla="*/ 5005 w 10000"/>
                <a:gd name="connsiteY233" fmla="*/ 8437 h 10000"/>
                <a:gd name="connsiteX234" fmla="*/ 4955 w 10000"/>
                <a:gd name="connsiteY234" fmla="*/ 8642 h 10000"/>
                <a:gd name="connsiteX235" fmla="*/ 4915 w 10000"/>
                <a:gd name="connsiteY235" fmla="*/ 8828 h 10000"/>
                <a:gd name="connsiteX236" fmla="*/ 4894 w 10000"/>
                <a:gd name="connsiteY236" fmla="*/ 9023 h 10000"/>
                <a:gd name="connsiteX237" fmla="*/ 4874 w 10000"/>
                <a:gd name="connsiteY237" fmla="*/ 9200 h 10000"/>
                <a:gd name="connsiteX238" fmla="*/ 4874 w 10000"/>
                <a:gd name="connsiteY238" fmla="*/ 9200 h 10000"/>
                <a:gd name="connsiteX239" fmla="*/ 4874 w 10000"/>
                <a:gd name="connsiteY239" fmla="*/ 9293 h 10000"/>
                <a:gd name="connsiteX240" fmla="*/ 4894 w 10000"/>
                <a:gd name="connsiteY240" fmla="*/ 9395 h 10000"/>
                <a:gd name="connsiteX241" fmla="*/ 4915 w 10000"/>
                <a:gd name="connsiteY241" fmla="*/ 9488 h 10000"/>
                <a:gd name="connsiteX242" fmla="*/ 4935 w 10000"/>
                <a:gd name="connsiteY242" fmla="*/ 9563 h 10000"/>
                <a:gd name="connsiteX243" fmla="*/ 4985 w 10000"/>
                <a:gd name="connsiteY243" fmla="*/ 9647 h 10000"/>
                <a:gd name="connsiteX244" fmla="*/ 5035 w 10000"/>
                <a:gd name="connsiteY244" fmla="*/ 9721 h 10000"/>
                <a:gd name="connsiteX245" fmla="*/ 5095 w 10000"/>
                <a:gd name="connsiteY245" fmla="*/ 9786 h 10000"/>
                <a:gd name="connsiteX246" fmla="*/ 5176 w 10000"/>
                <a:gd name="connsiteY246" fmla="*/ 9842 h 10000"/>
                <a:gd name="connsiteX247" fmla="*/ 5176 w 10000"/>
                <a:gd name="connsiteY247" fmla="*/ 9842 h 10000"/>
                <a:gd name="connsiteX248" fmla="*/ 5176 w 10000"/>
                <a:gd name="connsiteY248" fmla="*/ 9842 h 10000"/>
                <a:gd name="connsiteX249" fmla="*/ 5236 w 10000"/>
                <a:gd name="connsiteY249" fmla="*/ 9879 h 10000"/>
                <a:gd name="connsiteX250" fmla="*/ 5307 w 10000"/>
                <a:gd name="connsiteY250" fmla="*/ 9916 h 10000"/>
                <a:gd name="connsiteX251" fmla="*/ 5447 w 10000"/>
                <a:gd name="connsiteY251" fmla="*/ 9963 h 10000"/>
                <a:gd name="connsiteX252" fmla="*/ 5608 w 10000"/>
                <a:gd name="connsiteY252" fmla="*/ 9991 h 10000"/>
                <a:gd name="connsiteX253" fmla="*/ 5779 w 10000"/>
                <a:gd name="connsiteY253" fmla="*/ 10000 h 10000"/>
                <a:gd name="connsiteX254" fmla="*/ 5779 w 10000"/>
                <a:gd name="connsiteY254" fmla="*/ 10000 h 10000"/>
                <a:gd name="connsiteX255" fmla="*/ 5779 w 10000"/>
                <a:gd name="connsiteY255" fmla="*/ 10000 h 10000"/>
                <a:gd name="connsiteX256" fmla="*/ 5779 w 10000"/>
                <a:gd name="connsiteY256" fmla="*/ 10000 h 10000"/>
                <a:gd name="connsiteX257" fmla="*/ 5779 w 10000"/>
                <a:gd name="connsiteY257" fmla="*/ 10000 h 10000"/>
                <a:gd name="connsiteX258" fmla="*/ 5779 w 10000"/>
                <a:gd name="connsiteY258" fmla="*/ 10000 h 10000"/>
                <a:gd name="connsiteX259" fmla="*/ 5899 w 10000"/>
                <a:gd name="connsiteY259" fmla="*/ 9991 h 10000"/>
                <a:gd name="connsiteX260" fmla="*/ 6040 w 10000"/>
                <a:gd name="connsiteY260" fmla="*/ 9981 h 10000"/>
                <a:gd name="connsiteX261" fmla="*/ 6171 w 10000"/>
                <a:gd name="connsiteY261" fmla="*/ 9963 h 10000"/>
                <a:gd name="connsiteX262" fmla="*/ 6291 w 10000"/>
                <a:gd name="connsiteY262" fmla="*/ 9926 h 10000"/>
                <a:gd name="connsiteX263" fmla="*/ 6412 w 10000"/>
                <a:gd name="connsiteY263" fmla="*/ 9888 h 10000"/>
                <a:gd name="connsiteX264" fmla="*/ 6533 w 10000"/>
                <a:gd name="connsiteY264" fmla="*/ 9842 h 10000"/>
                <a:gd name="connsiteX265" fmla="*/ 6643 w 10000"/>
                <a:gd name="connsiteY265" fmla="*/ 9805 h 10000"/>
                <a:gd name="connsiteX266" fmla="*/ 6744 w 10000"/>
                <a:gd name="connsiteY266" fmla="*/ 9740 h 10000"/>
                <a:gd name="connsiteX267" fmla="*/ 6824 w 10000"/>
                <a:gd name="connsiteY267" fmla="*/ 9674 h 10000"/>
                <a:gd name="connsiteX268" fmla="*/ 6905 w 10000"/>
                <a:gd name="connsiteY268" fmla="*/ 9609 h 10000"/>
                <a:gd name="connsiteX269" fmla="*/ 6965 w 10000"/>
                <a:gd name="connsiteY269" fmla="*/ 9544 h 10000"/>
                <a:gd name="connsiteX270" fmla="*/ 7015 w 10000"/>
                <a:gd name="connsiteY270" fmla="*/ 9460 h 10000"/>
                <a:gd name="connsiteX271" fmla="*/ 7035 w 10000"/>
                <a:gd name="connsiteY271" fmla="*/ 9395 h 10000"/>
                <a:gd name="connsiteX272" fmla="*/ 7045 w 10000"/>
                <a:gd name="connsiteY272" fmla="*/ 9302 h 10000"/>
                <a:gd name="connsiteX273" fmla="*/ 7035 w 10000"/>
                <a:gd name="connsiteY273" fmla="*/ 9228 h 10000"/>
                <a:gd name="connsiteX274" fmla="*/ 6995 w 10000"/>
                <a:gd name="connsiteY274" fmla="*/ 9144 h 10000"/>
                <a:gd name="connsiteX275" fmla="*/ 6995 w 10000"/>
                <a:gd name="connsiteY275" fmla="*/ 9144 h 10000"/>
                <a:gd name="connsiteX276" fmla="*/ 6995 w 10000"/>
                <a:gd name="connsiteY276" fmla="*/ 9135 h 10000"/>
                <a:gd name="connsiteX277" fmla="*/ 6995 w 10000"/>
                <a:gd name="connsiteY277" fmla="*/ 9135 h 10000"/>
                <a:gd name="connsiteX278" fmla="*/ 698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35 h 10000"/>
                <a:gd name="connsiteX283" fmla="*/ 6985 w 10000"/>
                <a:gd name="connsiteY283" fmla="*/ 9135 h 10000"/>
                <a:gd name="connsiteX284" fmla="*/ 6985 w 10000"/>
                <a:gd name="connsiteY284" fmla="*/ 9135 h 10000"/>
                <a:gd name="connsiteX285" fmla="*/ 6985 w 10000"/>
                <a:gd name="connsiteY285" fmla="*/ 9135 h 10000"/>
                <a:gd name="connsiteX286" fmla="*/ 6985 w 10000"/>
                <a:gd name="connsiteY286" fmla="*/ 9126 h 10000"/>
                <a:gd name="connsiteX287" fmla="*/ 6985 w 10000"/>
                <a:gd name="connsiteY287" fmla="*/ 9126 h 10000"/>
                <a:gd name="connsiteX288" fmla="*/ 6985 w 10000"/>
                <a:gd name="connsiteY288" fmla="*/ 9126 h 10000"/>
                <a:gd name="connsiteX289" fmla="*/ 6985 w 10000"/>
                <a:gd name="connsiteY289" fmla="*/ 9126 h 10000"/>
                <a:gd name="connsiteX290" fmla="*/ 6985 w 10000"/>
                <a:gd name="connsiteY290" fmla="*/ 9126 h 10000"/>
                <a:gd name="connsiteX291" fmla="*/ 6985 w 10000"/>
                <a:gd name="connsiteY291" fmla="*/ 9126 h 10000"/>
                <a:gd name="connsiteX292" fmla="*/ 6985 w 10000"/>
                <a:gd name="connsiteY292" fmla="*/ 9126 h 10000"/>
                <a:gd name="connsiteX293" fmla="*/ 6985 w 10000"/>
                <a:gd name="connsiteY293" fmla="*/ 9126 h 10000"/>
                <a:gd name="connsiteX294" fmla="*/ 6794 w 10000"/>
                <a:gd name="connsiteY294" fmla="*/ 8837 h 10000"/>
                <a:gd name="connsiteX295" fmla="*/ 6693 w 10000"/>
                <a:gd name="connsiteY295" fmla="*/ 8679 h 10000"/>
                <a:gd name="connsiteX296" fmla="*/ 6593 w 10000"/>
                <a:gd name="connsiteY296" fmla="*/ 8521 h 10000"/>
                <a:gd name="connsiteX297" fmla="*/ 6513 w 10000"/>
                <a:gd name="connsiteY297" fmla="*/ 8372 h 10000"/>
                <a:gd name="connsiteX298" fmla="*/ 6442 w 10000"/>
                <a:gd name="connsiteY298" fmla="*/ 8214 h 10000"/>
                <a:gd name="connsiteX299" fmla="*/ 6392 w 10000"/>
                <a:gd name="connsiteY299" fmla="*/ 8056 h 10000"/>
                <a:gd name="connsiteX300" fmla="*/ 6382 w 10000"/>
                <a:gd name="connsiteY300" fmla="*/ 7981 h 10000"/>
                <a:gd name="connsiteX301" fmla="*/ 6382 w 10000"/>
                <a:gd name="connsiteY301" fmla="*/ 7907 h 10000"/>
                <a:gd name="connsiteX302" fmla="*/ 6382 w 10000"/>
                <a:gd name="connsiteY302" fmla="*/ 7907 h 10000"/>
                <a:gd name="connsiteX303" fmla="*/ 6392 w 10000"/>
                <a:gd name="connsiteY303" fmla="*/ 7805 h 10000"/>
                <a:gd name="connsiteX304" fmla="*/ 6422 w 10000"/>
                <a:gd name="connsiteY304" fmla="*/ 7702 h 10000"/>
                <a:gd name="connsiteX305" fmla="*/ 6452 w 10000"/>
                <a:gd name="connsiteY305" fmla="*/ 7656 h 10000"/>
                <a:gd name="connsiteX306" fmla="*/ 6492 w 10000"/>
                <a:gd name="connsiteY306" fmla="*/ 7609 h 10000"/>
                <a:gd name="connsiteX307" fmla="*/ 6523 w 10000"/>
                <a:gd name="connsiteY307" fmla="*/ 7563 h 10000"/>
                <a:gd name="connsiteX308" fmla="*/ 6573 w 10000"/>
                <a:gd name="connsiteY308" fmla="*/ 7526 h 10000"/>
                <a:gd name="connsiteX309" fmla="*/ 6704 w 10000"/>
                <a:gd name="connsiteY309" fmla="*/ 7451 h 10000"/>
                <a:gd name="connsiteX310" fmla="*/ 6864 w 10000"/>
                <a:gd name="connsiteY310" fmla="*/ 7395 h 10000"/>
                <a:gd name="connsiteX311" fmla="*/ 7065 w 10000"/>
                <a:gd name="connsiteY311" fmla="*/ 7349 h 10000"/>
                <a:gd name="connsiteX312" fmla="*/ 7307 w 10000"/>
                <a:gd name="connsiteY312" fmla="*/ 7321 h 10000"/>
                <a:gd name="connsiteX313" fmla="*/ 7307 w 10000"/>
                <a:gd name="connsiteY313" fmla="*/ 7321 h 10000"/>
                <a:gd name="connsiteX314" fmla="*/ 8533 w 10000"/>
                <a:gd name="connsiteY314" fmla="*/ 7219 h 10000"/>
                <a:gd name="connsiteX315" fmla="*/ 10000 w 10000"/>
                <a:gd name="connsiteY315" fmla="*/ 7116 h 10000"/>
                <a:gd name="connsiteX316" fmla="*/ 10000 w 10000"/>
                <a:gd name="connsiteY316" fmla="*/ 7116 h 10000"/>
                <a:gd name="connsiteX317" fmla="*/ 10000 w 10000"/>
                <a:gd name="connsiteY317" fmla="*/ 7116 h 10000"/>
                <a:gd name="connsiteX318" fmla="*/ 10000 w 10000"/>
                <a:gd name="connsiteY318" fmla="*/ 7116 h 10000"/>
                <a:gd name="connsiteX319" fmla="*/ 10000 w 10000"/>
                <a:gd name="connsiteY319"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2000 w 10000"/>
                <a:gd name="connsiteY120" fmla="*/ 3144 h 10000"/>
                <a:gd name="connsiteX121" fmla="*/ 1950 w 10000"/>
                <a:gd name="connsiteY121" fmla="*/ 3135 h 10000"/>
                <a:gd name="connsiteX122" fmla="*/ 1950 w 10000"/>
                <a:gd name="connsiteY122" fmla="*/ 3135 h 10000"/>
                <a:gd name="connsiteX123" fmla="*/ 1950 w 10000"/>
                <a:gd name="connsiteY123" fmla="*/ 3135 h 10000"/>
                <a:gd name="connsiteX124" fmla="*/ 1950 w 10000"/>
                <a:gd name="connsiteY124" fmla="*/ 3126 h 10000"/>
                <a:gd name="connsiteX125" fmla="*/ 1815 w 10000"/>
                <a:gd name="connsiteY125" fmla="*/ 3793 h 10000"/>
                <a:gd name="connsiteX126" fmla="*/ 1769 w 10000"/>
                <a:gd name="connsiteY126" fmla="*/ 3033 h 10000"/>
                <a:gd name="connsiteX127" fmla="*/ 1588 w 10000"/>
                <a:gd name="connsiteY127" fmla="*/ 2967 h 10000"/>
                <a:gd name="connsiteX128" fmla="*/ 1427 w 10000"/>
                <a:gd name="connsiteY128" fmla="*/ 2921 h 10000"/>
                <a:gd name="connsiteX129" fmla="*/ 1347 w 10000"/>
                <a:gd name="connsiteY129" fmla="*/ 2902 h 10000"/>
                <a:gd name="connsiteX130" fmla="*/ 1266 w 10000"/>
                <a:gd name="connsiteY130" fmla="*/ 2902 h 10000"/>
                <a:gd name="connsiteX131" fmla="*/ 1266 w 10000"/>
                <a:gd name="connsiteY131" fmla="*/ 2902 h 10000"/>
                <a:gd name="connsiteX132" fmla="*/ 1266 w 10000"/>
                <a:gd name="connsiteY132" fmla="*/ 2902 h 10000"/>
                <a:gd name="connsiteX133" fmla="*/ 1266 w 10000"/>
                <a:gd name="connsiteY133" fmla="*/ 2902 h 10000"/>
                <a:gd name="connsiteX134" fmla="*/ 1266 w 10000"/>
                <a:gd name="connsiteY134" fmla="*/ 2902 h 10000"/>
                <a:gd name="connsiteX135" fmla="*/ 1266 w 10000"/>
                <a:gd name="connsiteY135" fmla="*/ 2902 h 10000"/>
                <a:gd name="connsiteX136" fmla="*/ 1146 w 10000"/>
                <a:gd name="connsiteY136" fmla="*/ 2921 h 10000"/>
                <a:gd name="connsiteX137" fmla="*/ 1085 w 10000"/>
                <a:gd name="connsiteY137" fmla="*/ 2940 h 10000"/>
                <a:gd name="connsiteX138" fmla="*/ 1025 w 10000"/>
                <a:gd name="connsiteY138" fmla="*/ 2949 h 10000"/>
                <a:gd name="connsiteX139" fmla="*/ 965 w 10000"/>
                <a:gd name="connsiteY139" fmla="*/ 2986 h 10000"/>
                <a:gd name="connsiteX140" fmla="*/ 915 w 10000"/>
                <a:gd name="connsiteY140" fmla="*/ 3023 h 10000"/>
                <a:gd name="connsiteX141" fmla="*/ 864 w 10000"/>
                <a:gd name="connsiteY141" fmla="*/ 3060 h 10000"/>
                <a:gd name="connsiteX142" fmla="*/ 814 w 10000"/>
                <a:gd name="connsiteY142" fmla="*/ 3107 h 10000"/>
                <a:gd name="connsiteX143" fmla="*/ 784 w 10000"/>
                <a:gd name="connsiteY143" fmla="*/ 3163 h 10000"/>
                <a:gd name="connsiteX144" fmla="*/ 744 w 10000"/>
                <a:gd name="connsiteY144" fmla="*/ 3237 h 10000"/>
                <a:gd name="connsiteX145" fmla="*/ 673 w 10000"/>
                <a:gd name="connsiteY145" fmla="*/ 3377 h 10000"/>
                <a:gd name="connsiteX146" fmla="*/ 623 w 10000"/>
                <a:gd name="connsiteY146" fmla="*/ 3563 h 10000"/>
                <a:gd name="connsiteX147" fmla="*/ 603 w 10000"/>
                <a:gd name="connsiteY147" fmla="*/ 3786 h 10000"/>
                <a:gd name="connsiteX148" fmla="*/ 573 w 10000"/>
                <a:gd name="connsiteY148" fmla="*/ 4037 h 10000"/>
                <a:gd name="connsiteX149" fmla="*/ 583 w 10000"/>
                <a:gd name="connsiteY149" fmla="*/ 4326 h 10000"/>
                <a:gd name="connsiteX150" fmla="*/ 613 w 10000"/>
                <a:gd name="connsiteY150" fmla="*/ 4651 h 10000"/>
                <a:gd name="connsiteX151" fmla="*/ 663 w 10000"/>
                <a:gd name="connsiteY151" fmla="*/ 5014 h 10000"/>
                <a:gd name="connsiteX152" fmla="*/ 734 w 10000"/>
                <a:gd name="connsiteY152" fmla="*/ 5423 h 10000"/>
                <a:gd name="connsiteX153" fmla="*/ 814 w 10000"/>
                <a:gd name="connsiteY153" fmla="*/ 5870 h 10000"/>
                <a:gd name="connsiteX154" fmla="*/ 945 w 10000"/>
                <a:gd name="connsiteY154" fmla="*/ 6372 h 10000"/>
                <a:gd name="connsiteX155" fmla="*/ 1085 w 10000"/>
                <a:gd name="connsiteY155" fmla="*/ 6912 h 10000"/>
                <a:gd name="connsiteX156" fmla="*/ 1085 w 10000"/>
                <a:gd name="connsiteY156" fmla="*/ 6912 h 10000"/>
                <a:gd name="connsiteX157" fmla="*/ 1085 w 10000"/>
                <a:gd name="connsiteY157" fmla="*/ 6930 h 10000"/>
                <a:gd name="connsiteX158" fmla="*/ 1085 w 10000"/>
                <a:gd name="connsiteY158" fmla="*/ 6930 h 10000"/>
                <a:gd name="connsiteX159" fmla="*/ 1116 w 10000"/>
                <a:gd name="connsiteY159" fmla="*/ 7005 h 10000"/>
                <a:gd name="connsiteX160" fmla="*/ 1116 w 10000"/>
                <a:gd name="connsiteY160" fmla="*/ 7005 h 10000"/>
                <a:gd name="connsiteX161" fmla="*/ 1116 w 10000"/>
                <a:gd name="connsiteY161" fmla="*/ 7005 h 10000"/>
                <a:gd name="connsiteX162" fmla="*/ 1116 w 10000"/>
                <a:gd name="connsiteY162" fmla="*/ 7005 h 10000"/>
                <a:gd name="connsiteX163" fmla="*/ 1116 w 10000"/>
                <a:gd name="connsiteY163" fmla="*/ 7005 h 10000"/>
                <a:gd name="connsiteX164" fmla="*/ 1126 w 10000"/>
                <a:gd name="connsiteY164" fmla="*/ 7060 h 10000"/>
                <a:gd name="connsiteX165" fmla="*/ 1126 w 10000"/>
                <a:gd name="connsiteY165" fmla="*/ 7060 h 10000"/>
                <a:gd name="connsiteX166" fmla="*/ 1126 w 10000"/>
                <a:gd name="connsiteY166" fmla="*/ 7060 h 10000"/>
                <a:gd name="connsiteX167" fmla="*/ 1126 w 10000"/>
                <a:gd name="connsiteY167" fmla="*/ 7060 h 10000"/>
                <a:gd name="connsiteX168" fmla="*/ 1146 w 10000"/>
                <a:gd name="connsiteY168" fmla="*/ 7060 h 10000"/>
                <a:gd name="connsiteX169" fmla="*/ 1146 w 10000"/>
                <a:gd name="connsiteY169" fmla="*/ 7060 h 10000"/>
                <a:gd name="connsiteX170" fmla="*/ 1156 w 10000"/>
                <a:gd name="connsiteY170" fmla="*/ 7060 h 10000"/>
                <a:gd name="connsiteX171" fmla="*/ 1156 w 10000"/>
                <a:gd name="connsiteY171" fmla="*/ 7060 h 10000"/>
                <a:gd name="connsiteX172" fmla="*/ 1156 w 10000"/>
                <a:gd name="connsiteY172" fmla="*/ 7060 h 10000"/>
                <a:gd name="connsiteX173" fmla="*/ 1156 w 10000"/>
                <a:gd name="connsiteY173" fmla="*/ 7060 h 10000"/>
                <a:gd name="connsiteX174" fmla="*/ 1457 w 10000"/>
                <a:gd name="connsiteY174" fmla="*/ 7051 h 10000"/>
                <a:gd name="connsiteX175" fmla="*/ 1749 w 10000"/>
                <a:gd name="connsiteY175" fmla="*/ 7051 h 10000"/>
                <a:gd name="connsiteX176" fmla="*/ 1749 w 10000"/>
                <a:gd name="connsiteY176" fmla="*/ 7051 h 10000"/>
                <a:gd name="connsiteX177" fmla="*/ 1749 w 10000"/>
                <a:gd name="connsiteY177" fmla="*/ 7051 h 10000"/>
                <a:gd name="connsiteX178" fmla="*/ 1749 w 10000"/>
                <a:gd name="connsiteY178" fmla="*/ 7051 h 10000"/>
                <a:gd name="connsiteX179" fmla="*/ 1749 w 10000"/>
                <a:gd name="connsiteY179" fmla="*/ 7051 h 10000"/>
                <a:gd name="connsiteX180" fmla="*/ 1749 w 10000"/>
                <a:gd name="connsiteY180" fmla="*/ 7051 h 10000"/>
                <a:gd name="connsiteX181" fmla="*/ 1759 w 10000"/>
                <a:gd name="connsiteY181" fmla="*/ 7051 h 10000"/>
                <a:gd name="connsiteX182" fmla="*/ 1759 w 10000"/>
                <a:gd name="connsiteY182" fmla="*/ 7051 h 10000"/>
                <a:gd name="connsiteX183" fmla="*/ 1759 w 10000"/>
                <a:gd name="connsiteY183" fmla="*/ 7051 h 10000"/>
                <a:gd name="connsiteX184" fmla="*/ 1759 w 10000"/>
                <a:gd name="connsiteY184" fmla="*/ 7051 h 10000"/>
                <a:gd name="connsiteX185" fmla="*/ 1759 w 10000"/>
                <a:gd name="connsiteY185" fmla="*/ 7051 h 10000"/>
                <a:gd name="connsiteX186" fmla="*/ 1759 w 10000"/>
                <a:gd name="connsiteY186" fmla="*/ 7051 h 10000"/>
                <a:gd name="connsiteX187" fmla="*/ 1769 w 10000"/>
                <a:gd name="connsiteY187" fmla="*/ 7051 h 10000"/>
                <a:gd name="connsiteX188" fmla="*/ 1769 w 10000"/>
                <a:gd name="connsiteY188" fmla="*/ 7051 h 10000"/>
                <a:gd name="connsiteX189" fmla="*/ 1769 w 10000"/>
                <a:gd name="connsiteY189" fmla="*/ 7051 h 10000"/>
                <a:gd name="connsiteX190" fmla="*/ 1769 w 10000"/>
                <a:gd name="connsiteY190" fmla="*/ 7051 h 10000"/>
                <a:gd name="connsiteX191" fmla="*/ 1769 w 10000"/>
                <a:gd name="connsiteY191" fmla="*/ 7051 h 10000"/>
                <a:gd name="connsiteX192" fmla="*/ 1980 w 10000"/>
                <a:gd name="connsiteY192" fmla="*/ 7051 h 10000"/>
                <a:gd name="connsiteX193" fmla="*/ 1980 w 10000"/>
                <a:gd name="connsiteY193" fmla="*/ 7051 h 10000"/>
                <a:gd name="connsiteX194" fmla="*/ 2281 w 10000"/>
                <a:gd name="connsiteY194" fmla="*/ 7033 h 10000"/>
                <a:gd name="connsiteX195" fmla="*/ 2281 w 10000"/>
                <a:gd name="connsiteY195" fmla="*/ 7033 h 10000"/>
                <a:gd name="connsiteX196" fmla="*/ 2281 w 10000"/>
                <a:gd name="connsiteY196" fmla="*/ 7033 h 10000"/>
                <a:gd name="connsiteX197" fmla="*/ 2281 w 10000"/>
                <a:gd name="connsiteY197" fmla="*/ 7033 h 10000"/>
                <a:gd name="connsiteX198" fmla="*/ 2291 w 10000"/>
                <a:gd name="connsiteY198" fmla="*/ 7033 h 10000"/>
                <a:gd name="connsiteX199" fmla="*/ 2291 w 10000"/>
                <a:gd name="connsiteY199" fmla="*/ 7033 h 10000"/>
                <a:gd name="connsiteX200" fmla="*/ 2302 w 10000"/>
                <a:gd name="connsiteY200" fmla="*/ 7033 h 10000"/>
                <a:gd name="connsiteX201" fmla="*/ 2302 w 10000"/>
                <a:gd name="connsiteY201" fmla="*/ 7033 h 10000"/>
                <a:gd name="connsiteX202" fmla="*/ 2332 w 10000"/>
                <a:gd name="connsiteY202" fmla="*/ 7033 h 10000"/>
                <a:gd name="connsiteX203" fmla="*/ 2332 w 10000"/>
                <a:gd name="connsiteY203" fmla="*/ 7033 h 10000"/>
                <a:gd name="connsiteX204" fmla="*/ 2854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2854 w 10000"/>
                <a:gd name="connsiteY208" fmla="*/ 7033 h 10000"/>
                <a:gd name="connsiteX209" fmla="*/ 2854 w 10000"/>
                <a:gd name="connsiteY209" fmla="*/ 7033 h 10000"/>
                <a:gd name="connsiteX210" fmla="*/ 2854 w 10000"/>
                <a:gd name="connsiteY210" fmla="*/ 7033 h 10000"/>
                <a:gd name="connsiteX211" fmla="*/ 2854 w 10000"/>
                <a:gd name="connsiteY211" fmla="*/ 7033 h 10000"/>
                <a:gd name="connsiteX212" fmla="*/ 3286 w 10000"/>
                <a:gd name="connsiteY212" fmla="*/ 7033 h 10000"/>
                <a:gd name="connsiteX213" fmla="*/ 3709 w 10000"/>
                <a:gd name="connsiteY213" fmla="*/ 7060 h 10000"/>
                <a:gd name="connsiteX214" fmla="*/ 4101 w 10000"/>
                <a:gd name="connsiteY214" fmla="*/ 7088 h 10000"/>
                <a:gd name="connsiteX215" fmla="*/ 4291 w 10000"/>
                <a:gd name="connsiteY215" fmla="*/ 7116 h 10000"/>
                <a:gd name="connsiteX216" fmla="*/ 4462 w 10000"/>
                <a:gd name="connsiteY216" fmla="*/ 7135 h 10000"/>
                <a:gd name="connsiteX217" fmla="*/ 4623 w 10000"/>
                <a:gd name="connsiteY217" fmla="*/ 7172 h 10000"/>
                <a:gd name="connsiteX218" fmla="*/ 4764 w 10000"/>
                <a:gd name="connsiteY218" fmla="*/ 7219 h 10000"/>
                <a:gd name="connsiteX219" fmla="*/ 4894 w 10000"/>
                <a:gd name="connsiteY219" fmla="*/ 7274 h 10000"/>
                <a:gd name="connsiteX220" fmla="*/ 4985 w 10000"/>
                <a:gd name="connsiteY220" fmla="*/ 7330 h 10000"/>
                <a:gd name="connsiteX221" fmla="*/ 5075 w 10000"/>
                <a:gd name="connsiteY221" fmla="*/ 7395 h 10000"/>
                <a:gd name="connsiteX222" fmla="*/ 5136 w 10000"/>
                <a:gd name="connsiteY222" fmla="*/ 7460 h 10000"/>
                <a:gd name="connsiteX223" fmla="*/ 5156 w 10000"/>
                <a:gd name="connsiteY223" fmla="*/ 7507 h 10000"/>
                <a:gd name="connsiteX224" fmla="*/ 5176 w 10000"/>
                <a:gd name="connsiteY224" fmla="*/ 7553 h 10000"/>
                <a:gd name="connsiteX225" fmla="*/ 5176 w 10000"/>
                <a:gd name="connsiteY225" fmla="*/ 7600 h 10000"/>
                <a:gd name="connsiteX226" fmla="*/ 5176 w 10000"/>
                <a:gd name="connsiteY226" fmla="*/ 7656 h 10000"/>
                <a:gd name="connsiteX227" fmla="*/ 5176 w 10000"/>
                <a:gd name="connsiteY227" fmla="*/ 7656 h 10000"/>
                <a:gd name="connsiteX228" fmla="*/ 5176 w 10000"/>
                <a:gd name="connsiteY228" fmla="*/ 7665 h 10000"/>
                <a:gd name="connsiteX229" fmla="*/ 5176 w 10000"/>
                <a:gd name="connsiteY229" fmla="*/ 7665 h 10000"/>
                <a:gd name="connsiteX230" fmla="*/ 5176 w 10000"/>
                <a:gd name="connsiteY230" fmla="*/ 7665 h 10000"/>
                <a:gd name="connsiteX231" fmla="*/ 5146 w 10000"/>
                <a:gd name="connsiteY231" fmla="*/ 7851 h 10000"/>
                <a:gd name="connsiteX232" fmla="*/ 5095 w 10000"/>
                <a:gd name="connsiteY232" fmla="*/ 8037 h 10000"/>
                <a:gd name="connsiteX233" fmla="*/ 5005 w 10000"/>
                <a:gd name="connsiteY233" fmla="*/ 8437 h 10000"/>
                <a:gd name="connsiteX234" fmla="*/ 4955 w 10000"/>
                <a:gd name="connsiteY234" fmla="*/ 8642 h 10000"/>
                <a:gd name="connsiteX235" fmla="*/ 4915 w 10000"/>
                <a:gd name="connsiteY235" fmla="*/ 8828 h 10000"/>
                <a:gd name="connsiteX236" fmla="*/ 4894 w 10000"/>
                <a:gd name="connsiteY236" fmla="*/ 9023 h 10000"/>
                <a:gd name="connsiteX237" fmla="*/ 4874 w 10000"/>
                <a:gd name="connsiteY237" fmla="*/ 9200 h 10000"/>
                <a:gd name="connsiteX238" fmla="*/ 4874 w 10000"/>
                <a:gd name="connsiteY238" fmla="*/ 9200 h 10000"/>
                <a:gd name="connsiteX239" fmla="*/ 4874 w 10000"/>
                <a:gd name="connsiteY239" fmla="*/ 9293 h 10000"/>
                <a:gd name="connsiteX240" fmla="*/ 4894 w 10000"/>
                <a:gd name="connsiteY240" fmla="*/ 9395 h 10000"/>
                <a:gd name="connsiteX241" fmla="*/ 4915 w 10000"/>
                <a:gd name="connsiteY241" fmla="*/ 9488 h 10000"/>
                <a:gd name="connsiteX242" fmla="*/ 4935 w 10000"/>
                <a:gd name="connsiteY242" fmla="*/ 9563 h 10000"/>
                <a:gd name="connsiteX243" fmla="*/ 4985 w 10000"/>
                <a:gd name="connsiteY243" fmla="*/ 9647 h 10000"/>
                <a:gd name="connsiteX244" fmla="*/ 5035 w 10000"/>
                <a:gd name="connsiteY244" fmla="*/ 9721 h 10000"/>
                <a:gd name="connsiteX245" fmla="*/ 5095 w 10000"/>
                <a:gd name="connsiteY245" fmla="*/ 9786 h 10000"/>
                <a:gd name="connsiteX246" fmla="*/ 5176 w 10000"/>
                <a:gd name="connsiteY246" fmla="*/ 9842 h 10000"/>
                <a:gd name="connsiteX247" fmla="*/ 5176 w 10000"/>
                <a:gd name="connsiteY247" fmla="*/ 9842 h 10000"/>
                <a:gd name="connsiteX248" fmla="*/ 5176 w 10000"/>
                <a:gd name="connsiteY248" fmla="*/ 9842 h 10000"/>
                <a:gd name="connsiteX249" fmla="*/ 5236 w 10000"/>
                <a:gd name="connsiteY249" fmla="*/ 9879 h 10000"/>
                <a:gd name="connsiteX250" fmla="*/ 5307 w 10000"/>
                <a:gd name="connsiteY250" fmla="*/ 9916 h 10000"/>
                <a:gd name="connsiteX251" fmla="*/ 5447 w 10000"/>
                <a:gd name="connsiteY251" fmla="*/ 9963 h 10000"/>
                <a:gd name="connsiteX252" fmla="*/ 5608 w 10000"/>
                <a:gd name="connsiteY252" fmla="*/ 9991 h 10000"/>
                <a:gd name="connsiteX253" fmla="*/ 5779 w 10000"/>
                <a:gd name="connsiteY253" fmla="*/ 10000 h 10000"/>
                <a:gd name="connsiteX254" fmla="*/ 5779 w 10000"/>
                <a:gd name="connsiteY254" fmla="*/ 10000 h 10000"/>
                <a:gd name="connsiteX255" fmla="*/ 5779 w 10000"/>
                <a:gd name="connsiteY255" fmla="*/ 10000 h 10000"/>
                <a:gd name="connsiteX256" fmla="*/ 5779 w 10000"/>
                <a:gd name="connsiteY256" fmla="*/ 10000 h 10000"/>
                <a:gd name="connsiteX257" fmla="*/ 5779 w 10000"/>
                <a:gd name="connsiteY257" fmla="*/ 10000 h 10000"/>
                <a:gd name="connsiteX258" fmla="*/ 5779 w 10000"/>
                <a:gd name="connsiteY258" fmla="*/ 10000 h 10000"/>
                <a:gd name="connsiteX259" fmla="*/ 5899 w 10000"/>
                <a:gd name="connsiteY259" fmla="*/ 9991 h 10000"/>
                <a:gd name="connsiteX260" fmla="*/ 6040 w 10000"/>
                <a:gd name="connsiteY260" fmla="*/ 9981 h 10000"/>
                <a:gd name="connsiteX261" fmla="*/ 6171 w 10000"/>
                <a:gd name="connsiteY261" fmla="*/ 9963 h 10000"/>
                <a:gd name="connsiteX262" fmla="*/ 6291 w 10000"/>
                <a:gd name="connsiteY262" fmla="*/ 9926 h 10000"/>
                <a:gd name="connsiteX263" fmla="*/ 6412 w 10000"/>
                <a:gd name="connsiteY263" fmla="*/ 9888 h 10000"/>
                <a:gd name="connsiteX264" fmla="*/ 6533 w 10000"/>
                <a:gd name="connsiteY264" fmla="*/ 9842 h 10000"/>
                <a:gd name="connsiteX265" fmla="*/ 6643 w 10000"/>
                <a:gd name="connsiteY265" fmla="*/ 9805 h 10000"/>
                <a:gd name="connsiteX266" fmla="*/ 6744 w 10000"/>
                <a:gd name="connsiteY266" fmla="*/ 9740 h 10000"/>
                <a:gd name="connsiteX267" fmla="*/ 6824 w 10000"/>
                <a:gd name="connsiteY267" fmla="*/ 9674 h 10000"/>
                <a:gd name="connsiteX268" fmla="*/ 6905 w 10000"/>
                <a:gd name="connsiteY268" fmla="*/ 9609 h 10000"/>
                <a:gd name="connsiteX269" fmla="*/ 6965 w 10000"/>
                <a:gd name="connsiteY269" fmla="*/ 9544 h 10000"/>
                <a:gd name="connsiteX270" fmla="*/ 7015 w 10000"/>
                <a:gd name="connsiteY270" fmla="*/ 9460 h 10000"/>
                <a:gd name="connsiteX271" fmla="*/ 7035 w 10000"/>
                <a:gd name="connsiteY271" fmla="*/ 9395 h 10000"/>
                <a:gd name="connsiteX272" fmla="*/ 7045 w 10000"/>
                <a:gd name="connsiteY272" fmla="*/ 9302 h 10000"/>
                <a:gd name="connsiteX273" fmla="*/ 7035 w 10000"/>
                <a:gd name="connsiteY273" fmla="*/ 9228 h 10000"/>
                <a:gd name="connsiteX274" fmla="*/ 6995 w 10000"/>
                <a:gd name="connsiteY274" fmla="*/ 9144 h 10000"/>
                <a:gd name="connsiteX275" fmla="*/ 6995 w 10000"/>
                <a:gd name="connsiteY275" fmla="*/ 9144 h 10000"/>
                <a:gd name="connsiteX276" fmla="*/ 6995 w 10000"/>
                <a:gd name="connsiteY276" fmla="*/ 9135 h 10000"/>
                <a:gd name="connsiteX277" fmla="*/ 6995 w 10000"/>
                <a:gd name="connsiteY277" fmla="*/ 9135 h 10000"/>
                <a:gd name="connsiteX278" fmla="*/ 698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35 h 10000"/>
                <a:gd name="connsiteX283" fmla="*/ 6985 w 10000"/>
                <a:gd name="connsiteY283" fmla="*/ 9135 h 10000"/>
                <a:gd name="connsiteX284" fmla="*/ 6985 w 10000"/>
                <a:gd name="connsiteY284" fmla="*/ 9135 h 10000"/>
                <a:gd name="connsiteX285" fmla="*/ 6985 w 10000"/>
                <a:gd name="connsiteY285" fmla="*/ 9135 h 10000"/>
                <a:gd name="connsiteX286" fmla="*/ 6985 w 10000"/>
                <a:gd name="connsiteY286" fmla="*/ 9126 h 10000"/>
                <a:gd name="connsiteX287" fmla="*/ 6985 w 10000"/>
                <a:gd name="connsiteY287" fmla="*/ 9126 h 10000"/>
                <a:gd name="connsiteX288" fmla="*/ 6985 w 10000"/>
                <a:gd name="connsiteY288" fmla="*/ 9126 h 10000"/>
                <a:gd name="connsiteX289" fmla="*/ 6985 w 10000"/>
                <a:gd name="connsiteY289" fmla="*/ 9126 h 10000"/>
                <a:gd name="connsiteX290" fmla="*/ 6985 w 10000"/>
                <a:gd name="connsiteY290" fmla="*/ 9126 h 10000"/>
                <a:gd name="connsiteX291" fmla="*/ 6985 w 10000"/>
                <a:gd name="connsiteY291" fmla="*/ 9126 h 10000"/>
                <a:gd name="connsiteX292" fmla="*/ 6985 w 10000"/>
                <a:gd name="connsiteY292" fmla="*/ 9126 h 10000"/>
                <a:gd name="connsiteX293" fmla="*/ 6985 w 10000"/>
                <a:gd name="connsiteY293" fmla="*/ 9126 h 10000"/>
                <a:gd name="connsiteX294" fmla="*/ 6794 w 10000"/>
                <a:gd name="connsiteY294" fmla="*/ 8837 h 10000"/>
                <a:gd name="connsiteX295" fmla="*/ 6693 w 10000"/>
                <a:gd name="connsiteY295" fmla="*/ 8679 h 10000"/>
                <a:gd name="connsiteX296" fmla="*/ 6593 w 10000"/>
                <a:gd name="connsiteY296" fmla="*/ 8521 h 10000"/>
                <a:gd name="connsiteX297" fmla="*/ 6513 w 10000"/>
                <a:gd name="connsiteY297" fmla="*/ 8372 h 10000"/>
                <a:gd name="connsiteX298" fmla="*/ 6442 w 10000"/>
                <a:gd name="connsiteY298" fmla="*/ 8214 h 10000"/>
                <a:gd name="connsiteX299" fmla="*/ 6392 w 10000"/>
                <a:gd name="connsiteY299" fmla="*/ 8056 h 10000"/>
                <a:gd name="connsiteX300" fmla="*/ 6382 w 10000"/>
                <a:gd name="connsiteY300" fmla="*/ 7981 h 10000"/>
                <a:gd name="connsiteX301" fmla="*/ 6382 w 10000"/>
                <a:gd name="connsiteY301" fmla="*/ 7907 h 10000"/>
                <a:gd name="connsiteX302" fmla="*/ 6382 w 10000"/>
                <a:gd name="connsiteY302" fmla="*/ 7907 h 10000"/>
                <a:gd name="connsiteX303" fmla="*/ 6392 w 10000"/>
                <a:gd name="connsiteY303" fmla="*/ 7805 h 10000"/>
                <a:gd name="connsiteX304" fmla="*/ 6422 w 10000"/>
                <a:gd name="connsiteY304" fmla="*/ 7702 h 10000"/>
                <a:gd name="connsiteX305" fmla="*/ 6452 w 10000"/>
                <a:gd name="connsiteY305" fmla="*/ 7656 h 10000"/>
                <a:gd name="connsiteX306" fmla="*/ 6492 w 10000"/>
                <a:gd name="connsiteY306" fmla="*/ 7609 h 10000"/>
                <a:gd name="connsiteX307" fmla="*/ 6523 w 10000"/>
                <a:gd name="connsiteY307" fmla="*/ 7563 h 10000"/>
                <a:gd name="connsiteX308" fmla="*/ 6573 w 10000"/>
                <a:gd name="connsiteY308" fmla="*/ 7526 h 10000"/>
                <a:gd name="connsiteX309" fmla="*/ 6704 w 10000"/>
                <a:gd name="connsiteY309" fmla="*/ 7451 h 10000"/>
                <a:gd name="connsiteX310" fmla="*/ 6864 w 10000"/>
                <a:gd name="connsiteY310" fmla="*/ 7395 h 10000"/>
                <a:gd name="connsiteX311" fmla="*/ 7065 w 10000"/>
                <a:gd name="connsiteY311" fmla="*/ 7349 h 10000"/>
                <a:gd name="connsiteX312" fmla="*/ 7307 w 10000"/>
                <a:gd name="connsiteY312" fmla="*/ 7321 h 10000"/>
                <a:gd name="connsiteX313" fmla="*/ 7307 w 10000"/>
                <a:gd name="connsiteY313" fmla="*/ 7321 h 10000"/>
                <a:gd name="connsiteX314" fmla="*/ 8533 w 10000"/>
                <a:gd name="connsiteY314" fmla="*/ 7219 h 10000"/>
                <a:gd name="connsiteX315" fmla="*/ 10000 w 10000"/>
                <a:gd name="connsiteY315" fmla="*/ 7116 h 10000"/>
                <a:gd name="connsiteX316" fmla="*/ 10000 w 10000"/>
                <a:gd name="connsiteY316" fmla="*/ 7116 h 10000"/>
                <a:gd name="connsiteX317" fmla="*/ 10000 w 10000"/>
                <a:gd name="connsiteY317" fmla="*/ 7116 h 10000"/>
                <a:gd name="connsiteX318" fmla="*/ 10000 w 10000"/>
                <a:gd name="connsiteY318" fmla="*/ 7116 h 10000"/>
                <a:gd name="connsiteX319" fmla="*/ 10000 w 10000"/>
                <a:gd name="connsiteY319"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2000 w 10000"/>
                <a:gd name="connsiteY120" fmla="*/ 3144 h 10000"/>
                <a:gd name="connsiteX121" fmla="*/ 1950 w 10000"/>
                <a:gd name="connsiteY121" fmla="*/ 3135 h 10000"/>
                <a:gd name="connsiteX122" fmla="*/ 1950 w 10000"/>
                <a:gd name="connsiteY122" fmla="*/ 3135 h 10000"/>
                <a:gd name="connsiteX123" fmla="*/ 1950 w 10000"/>
                <a:gd name="connsiteY123" fmla="*/ 3135 h 10000"/>
                <a:gd name="connsiteX124" fmla="*/ 1950 w 10000"/>
                <a:gd name="connsiteY124" fmla="*/ 3126 h 10000"/>
                <a:gd name="connsiteX125" fmla="*/ 1769 w 10000"/>
                <a:gd name="connsiteY125" fmla="*/ 3033 h 10000"/>
                <a:gd name="connsiteX126" fmla="*/ 1588 w 10000"/>
                <a:gd name="connsiteY126" fmla="*/ 2967 h 10000"/>
                <a:gd name="connsiteX127" fmla="*/ 1427 w 10000"/>
                <a:gd name="connsiteY127" fmla="*/ 2921 h 10000"/>
                <a:gd name="connsiteX128" fmla="*/ 1347 w 10000"/>
                <a:gd name="connsiteY128" fmla="*/ 2902 h 10000"/>
                <a:gd name="connsiteX129" fmla="*/ 1266 w 10000"/>
                <a:gd name="connsiteY129" fmla="*/ 2902 h 10000"/>
                <a:gd name="connsiteX130" fmla="*/ 1266 w 10000"/>
                <a:gd name="connsiteY130" fmla="*/ 2902 h 10000"/>
                <a:gd name="connsiteX131" fmla="*/ 1266 w 10000"/>
                <a:gd name="connsiteY131" fmla="*/ 2902 h 10000"/>
                <a:gd name="connsiteX132" fmla="*/ 1266 w 10000"/>
                <a:gd name="connsiteY132" fmla="*/ 2902 h 10000"/>
                <a:gd name="connsiteX133" fmla="*/ 1266 w 10000"/>
                <a:gd name="connsiteY133" fmla="*/ 2902 h 10000"/>
                <a:gd name="connsiteX134" fmla="*/ 1266 w 10000"/>
                <a:gd name="connsiteY134" fmla="*/ 2902 h 10000"/>
                <a:gd name="connsiteX135" fmla="*/ 1146 w 10000"/>
                <a:gd name="connsiteY135" fmla="*/ 2921 h 10000"/>
                <a:gd name="connsiteX136" fmla="*/ 1085 w 10000"/>
                <a:gd name="connsiteY136" fmla="*/ 2940 h 10000"/>
                <a:gd name="connsiteX137" fmla="*/ 1025 w 10000"/>
                <a:gd name="connsiteY137" fmla="*/ 2949 h 10000"/>
                <a:gd name="connsiteX138" fmla="*/ 965 w 10000"/>
                <a:gd name="connsiteY138" fmla="*/ 2986 h 10000"/>
                <a:gd name="connsiteX139" fmla="*/ 915 w 10000"/>
                <a:gd name="connsiteY139" fmla="*/ 3023 h 10000"/>
                <a:gd name="connsiteX140" fmla="*/ 864 w 10000"/>
                <a:gd name="connsiteY140" fmla="*/ 3060 h 10000"/>
                <a:gd name="connsiteX141" fmla="*/ 814 w 10000"/>
                <a:gd name="connsiteY141" fmla="*/ 3107 h 10000"/>
                <a:gd name="connsiteX142" fmla="*/ 784 w 10000"/>
                <a:gd name="connsiteY142" fmla="*/ 3163 h 10000"/>
                <a:gd name="connsiteX143" fmla="*/ 744 w 10000"/>
                <a:gd name="connsiteY143" fmla="*/ 3237 h 10000"/>
                <a:gd name="connsiteX144" fmla="*/ 673 w 10000"/>
                <a:gd name="connsiteY144" fmla="*/ 3377 h 10000"/>
                <a:gd name="connsiteX145" fmla="*/ 623 w 10000"/>
                <a:gd name="connsiteY145" fmla="*/ 3563 h 10000"/>
                <a:gd name="connsiteX146" fmla="*/ 603 w 10000"/>
                <a:gd name="connsiteY146" fmla="*/ 3786 h 10000"/>
                <a:gd name="connsiteX147" fmla="*/ 573 w 10000"/>
                <a:gd name="connsiteY147" fmla="*/ 4037 h 10000"/>
                <a:gd name="connsiteX148" fmla="*/ 583 w 10000"/>
                <a:gd name="connsiteY148" fmla="*/ 4326 h 10000"/>
                <a:gd name="connsiteX149" fmla="*/ 613 w 10000"/>
                <a:gd name="connsiteY149" fmla="*/ 4651 h 10000"/>
                <a:gd name="connsiteX150" fmla="*/ 663 w 10000"/>
                <a:gd name="connsiteY150" fmla="*/ 5014 h 10000"/>
                <a:gd name="connsiteX151" fmla="*/ 734 w 10000"/>
                <a:gd name="connsiteY151" fmla="*/ 5423 h 10000"/>
                <a:gd name="connsiteX152" fmla="*/ 814 w 10000"/>
                <a:gd name="connsiteY152" fmla="*/ 5870 h 10000"/>
                <a:gd name="connsiteX153" fmla="*/ 945 w 10000"/>
                <a:gd name="connsiteY153" fmla="*/ 6372 h 10000"/>
                <a:gd name="connsiteX154" fmla="*/ 1085 w 10000"/>
                <a:gd name="connsiteY154" fmla="*/ 6912 h 10000"/>
                <a:gd name="connsiteX155" fmla="*/ 1085 w 10000"/>
                <a:gd name="connsiteY155" fmla="*/ 6912 h 10000"/>
                <a:gd name="connsiteX156" fmla="*/ 1085 w 10000"/>
                <a:gd name="connsiteY156" fmla="*/ 6930 h 10000"/>
                <a:gd name="connsiteX157" fmla="*/ 1085 w 10000"/>
                <a:gd name="connsiteY157" fmla="*/ 6930 h 10000"/>
                <a:gd name="connsiteX158" fmla="*/ 1116 w 10000"/>
                <a:gd name="connsiteY158" fmla="*/ 7005 h 10000"/>
                <a:gd name="connsiteX159" fmla="*/ 1116 w 10000"/>
                <a:gd name="connsiteY159" fmla="*/ 7005 h 10000"/>
                <a:gd name="connsiteX160" fmla="*/ 1116 w 10000"/>
                <a:gd name="connsiteY160" fmla="*/ 7005 h 10000"/>
                <a:gd name="connsiteX161" fmla="*/ 1116 w 10000"/>
                <a:gd name="connsiteY161" fmla="*/ 7005 h 10000"/>
                <a:gd name="connsiteX162" fmla="*/ 1116 w 10000"/>
                <a:gd name="connsiteY162" fmla="*/ 7005 h 10000"/>
                <a:gd name="connsiteX163" fmla="*/ 1126 w 10000"/>
                <a:gd name="connsiteY163" fmla="*/ 7060 h 10000"/>
                <a:gd name="connsiteX164" fmla="*/ 1126 w 10000"/>
                <a:gd name="connsiteY164" fmla="*/ 7060 h 10000"/>
                <a:gd name="connsiteX165" fmla="*/ 1126 w 10000"/>
                <a:gd name="connsiteY165" fmla="*/ 7060 h 10000"/>
                <a:gd name="connsiteX166" fmla="*/ 1126 w 10000"/>
                <a:gd name="connsiteY166" fmla="*/ 7060 h 10000"/>
                <a:gd name="connsiteX167" fmla="*/ 1146 w 10000"/>
                <a:gd name="connsiteY167" fmla="*/ 7060 h 10000"/>
                <a:gd name="connsiteX168" fmla="*/ 1146 w 10000"/>
                <a:gd name="connsiteY168" fmla="*/ 7060 h 10000"/>
                <a:gd name="connsiteX169" fmla="*/ 1156 w 10000"/>
                <a:gd name="connsiteY169" fmla="*/ 7060 h 10000"/>
                <a:gd name="connsiteX170" fmla="*/ 1156 w 10000"/>
                <a:gd name="connsiteY170" fmla="*/ 7060 h 10000"/>
                <a:gd name="connsiteX171" fmla="*/ 1156 w 10000"/>
                <a:gd name="connsiteY171" fmla="*/ 7060 h 10000"/>
                <a:gd name="connsiteX172" fmla="*/ 1156 w 10000"/>
                <a:gd name="connsiteY172" fmla="*/ 7060 h 10000"/>
                <a:gd name="connsiteX173" fmla="*/ 1457 w 10000"/>
                <a:gd name="connsiteY173" fmla="*/ 7051 h 10000"/>
                <a:gd name="connsiteX174" fmla="*/ 1749 w 10000"/>
                <a:gd name="connsiteY174" fmla="*/ 7051 h 10000"/>
                <a:gd name="connsiteX175" fmla="*/ 1749 w 10000"/>
                <a:gd name="connsiteY175" fmla="*/ 7051 h 10000"/>
                <a:gd name="connsiteX176" fmla="*/ 1749 w 10000"/>
                <a:gd name="connsiteY176" fmla="*/ 7051 h 10000"/>
                <a:gd name="connsiteX177" fmla="*/ 1749 w 10000"/>
                <a:gd name="connsiteY177" fmla="*/ 7051 h 10000"/>
                <a:gd name="connsiteX178" fmla="*/ 1749 w 10000"/>
                <a:gd name="connsiteY178" fmla="*/ 7051 h 10000"/>
                <a:gd name="connsiteX179" fmla="*/ 1749 w 10000"/>
                <a:gd name="connsiteY179" fmla="*/ 7051 h 10000"/>
                <a:gd name="connsiteX180" fmla="*/ 1759 w 10000"/>
                <a:gd name="connsiteY180" fmla="*/ 7051 h 10000"/>
                <a:gd name="connsiteX181" fmla="*/ 1759 w 10000"/>
                <a:gd name="connsiteY181" fmla="*/ 7051 h 10000"/>
                <a:gd name="connsiteX182" fmla="*/ 1759 w 10000"/>
                <a:gd name="connsiteY182" fmla="*/ 7051 h 10000"/>
                <a:gd name="connsiteX183" fmla="*/ 1759 w 10000"/>
                <a:gd name="connsiteY183" fmla="*/ 7051 h 10000"/>
                <a:gd name="connsiteX184" fmla="*/ 1759 w 10000"/>
                <a:gd name="connsiteY184" fmla="*/ 7051 h 10000"/>
                <a:gd name="connsiteX185" fmla="*/ 1759 w 10000"/>
                <a:gd name="connsiteY185" fmla="*/ 7051 h 10000"/>
                <a:gd name="connsiteX186" fmla="*/ 1769 w 10000"/>
                <a:gd name="connsiteY186" fmla="*/ 7051 h 10000"/>
                <a:gd name="connsiteX187" fmla="*/ 1769 w 10000"/>
                <a:gd name="connsiteY187" fmla="*/ 7051 h 10000"/>
                <a:gd name="connsiteX188" fmla="*/ 1769 w 10000"/>
                <a:gd name="connsiteY188" fmla="*/ 7051 h 10000"/>
                <a:gd name="connsiteX189" fmla="*/ 1769 w 10000"/>
                <a:gd name="connsiteY189" fmla="*/ 7051 h 10000"/>
                <a:gd name="connsiteX190" fmla="*/ 1769 w 10000"/>
                <a:gd name="connsiteY190" fmla="*/ 7051 h 10000"/>
                <a:gd name="connsiteX191" fmla="*/ 1980 w 10000"/>
                <a:gd name="connsiteY191" fmla="*/ 7051 h 10000"/>
                <a:gd name="connsiteX192" fmla="*/ 1980 w 10000"/>
                <a:gd name="connsiteY192" fmla="*/ 7051 h 10000"/>
                <a:gd name="connsiteX193" fmla="*/ 2281 w 10000"/>
                <a:gd name="connsiteY193" fmla="*/ 7033 h 10000"/>
                <a:gd name="connsiteX194" fmla="*/ 2281 w 10000"/>
                <a:gd name="connsiteY194" fmla="*/ 7033 h 10000"/>
                <a:gd name="connsiteX195" fmla="*/ 2281 w 10000"/>
                <a:gd name="connsiteY195" fmla="*/ 7033 h 10000"/>
                <a:gd name="connsiteX196" fmla="*/ 2281 w 10000"/>
                <a:gd name="connsiteY196" fmla="*/ 7033 h 10000"/>
                <a:gd name="connsiteX197" fmla="*/ 2291 w 10000"/>
                <a:gd name="connsiteY197" fmla="*/ 7033 h 10000"/>
                <a:gd name="connsiteX198" fmla="*/ 2291 w 10000"/>
                <a:gd name="connsiteY198" fmla="*/ 7033 h 10000"/>
                <a:gd name="connsiteX199" fmla="*/ 2302 w 10000"/>
                <a:gd name="connsiteY199" fmla="*/ 7033 h 10000"/>
                <a:gd name="connsiteX200" fmla="*/ 2302 w 10000"/>
                <a:gd name="connsiteY200" fmla="*/ 7033 h 10000"/>
                <a:gd name="connsiteX201" fmla="*/ 2332 w 10000"/>
                <a:gd name="connsiteY201" fmla="*/ 7033 h 10000"/>
                <a:gd name="connsiteX202" fmla="*/ 2332 w 10000"/>
                <a:gd name="connsiteY202" fmla="*/ 7033 h 10000"/>
                <a:gd name="connsiteX203" fmla="*/ 2854 w 10000"/>
                <a:gd name="connsiteY203" fmla="*/ 7033 h 10000"/>
                <a:gd name="connsiteX204" fmla="*/ 2854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2854 w 10000"/>
                <a:gd name="connsiteY208" fmla="*/ 7033 h 10000"/>
                <a:gd name="connsiteX209" fmla="*/ 2854 w 10000"/>
                <a:gd name="connsiteY209" fmla="*/ 7033 h 10000"/>
                <a:gd name="connsiteX210" fmla="*/ 2854 w 10000"/>
                <a:gd name="connsiteY210" fmla="*/ 7033 h 10000"/>
                <a:gd name="connsiteX211" fmla="*/ 3286 w 10000"/>
                <a:gd name="connsiteY211" fmla="*/ 7033 h 10000"/>
                <a:gd name="connsiteX212" fmla="*/ 3709 w 10000"/>
                <a:gd name="connsiteY212" fmla="*/ 7060 h 10000"/>
                <a:gd name="connsiteX213" fmla="*/ 4101 w 10000"/>
                <a:gd name="connsiteY213" fmla="*/ 7088 h 10000"/>
                <a:gd name="connsiteX214" fmla="*/ 4291 w 10000"/>
                <a:gd name="connsiteY214" fmla="*/ 7116 h 10000"/>
                <a:gd name="connsiteX215" fmla="*/ 4462 w 10000"/>
                <a:gd name="connsiteY215" fmla="*/ 7135 h 10000"/>
                <a:gd name="connsiteX216" fmla="*/ 4623 w 10000"/>
                <a:gd name="connsiteY216" fmla="*/ 7172 h 10000"/>
                <a:gd name="connsiteX217" fmla="*/ 4764 w 10000"/>
                <a:gd name="connsiteY217" fmla="*/ 7219 h 10000"/>
                <a:gd name="connsiteX218" fmla="*/ 4894 w 10000"/>
                <a:gd name="connsiteY218" fmla="*/ 7274 h 10000"/>
                <a:gd name="connsiteX219" fmla="*/ 4985 w 10000"/>
                <a:gd name="connsiteY219" fmla="*/ 7330 h 10000"/>
                <a:gd name="connsiteX220" fmla="*/ 5075 w 10000"/>
                <a:gd name="connsiteY220" fmla="*/ 7395 h 10000"/>
                <a:gd name="connsiteX221" fmla="*/ 5136 w 10000"/>
                <a:gd name="connsiteY221" fmla="*/ 7460 h 10000"/>
                <a:gd name="connsiteX222" fmla="*/ 5156 w 10000"/>
                <a:gd name="connsiteY222" fmla="*/ 7507 h 10000"/>
                <a:gd name="connsiteX223" fmla="*/ 5176 w 10000"/>
                <a:gd name="connsiteY223" fmla="*/ 7553 h 10000"/>
                <a:gd name="connsiteX224" fmla="*/ 5176 w 10000"/>
                <a:gd name="connsiteY224" fmla="*/ 7600 h 10000"/>
                <a:gd name="connsiteX225" fmla="*/ 5176 w 10000"/>
                <a:gd name="connsiteY225" fmla="*/ 7656 h 10000"/>
                <a:gd name="connsiteX226" fmla="*/ 5176 w 10000"/>
                <a:gd name="connsiteY226" fmla="*/ 7656 h 10000"/>
                <a:gd name="connsiteX227" fmla="*/ 5176 w 10000"/>
                <a:gd name="connsiteY227" fmla="*/ 7665 h 10000"/>
                <a:gd name="connsiteX228" fmla="*/ 5176 w 10000"/>
                <a:gd name="connsiteY228" fmla="*/ 7665 h 10000"/>
                <a:gd name="connsiteX229" fmla="*/ 5176 w 10000"/>
                <a:gd name="connsiteY229" fmla="*/ 7665 h 10000"/>
                <a:gd name="connsiteX230" fmla="*/ 5146 w 10000"/>
                <a:gd name="connsiteY230" fmla="*/ 7851 h 10000"/>
                <a:gd name="connsiteX231" fmla="*/ 5095 w 10000"/>
                <a:gd name="connsiteY231" fmla="*/ 8037 h 10000"/>
                <a:gd name="connsiteX232" fmla="*/ 5005 w 10000"/>
                <a:gd name="connsiteY232" fmla="*/ 8437 h 10000"/>
                <a:gd name="connsiteX233" fmla="*/ 4955 w 10000"/>
                <a:gd name="connsiteY233" fmla="*/ 8642 h 10000"/>
                <a:gd name="connsiteX234" fmla="*/ 4915 w 10000"/>
                <a:gd name="connsiteY234" fmla="*/ 8828 h 10000"/>
                <a:gd name="connsiteX235" fmla="*/ 4894 w 10000"/>
                <a:gd name="connsiteY235" fmla="*/ 9023 h 10000"/>
                <a:gd name="connsiteX236" fmla="*/ 4874 w 10000"/>
                <a:gd name="connsiteY236" fmla="*/ 9200 h 10000"/>
                <a:gd name="connsiteX237" fmla="*/ 4874 w 10000"/>
                <a:gd name="connsiteY237" fmla="*/ 9200 h 10000"/>
                <a:gd name="connsiteX238" fmla="*/ 4874 w 10000"/>
                <a:gd name="connsiteY238" fmla="*/ 9293 h 10000"/>
                <a:gd name="connsiteX239" fmla="*/ 4894 w 10000"/>
                <a:gd name="connsiteY239" fmla="*/ 9395 h 10000"/>
                <a:gd name="connsiteX240" fmla="*/ 4915 w 10000"/>
                <a:gd name="connsiteY240" fmla="*/ 9488 h 10000"/>
                <a:gd name="connsiteX241" fmla="*/ 4935 w 10000"/>
                <a:gd name="connsiteY241" fmla="*/ 9563 h 10000"/>
                <a:gd name="connsiteX242" fmla="*/ 4985 w 10000"/>
                <a:gd name="connsiteY242" fmla="*/ 9647 h 10000"/>
                <a:gd name="connsiteX243" fmla="*/ 5035 w 10000"/>
                <a:gd name="connsiteY243" fmla="*/ 9721 h 10000"/>
                <a:gd name="connsiteX244" fmla="*/ 5095 w 10000"/>
                <a:gd name="connsiteY244" fmla="*/ 9786 h 10000"/>
                <a:gd name="connsiteX245" fmla="*/ 5176 w 10000"/>
                <a:gd name="connsiteY245" fmla="*/ 9842 h 10000"/>
                <a:gd name="connsiteX246" fmla="*/ 5176 w 10000"/>
                <a:gd name="connsiteY246" fmla="*/ 9842 h 10000"/>
                <a:gd name="connsiteX247" fmla="*/ 5176 w 10000"/>
                <a:gd name="connsiteY247" fmla="*/ 9842 h 10000"/>
                <a:gd name="connsiteX248" fmla="*/ 5236 w 10000"/>
                <a:gd name="connsiteY248" fmla="*/ 9879 h 10000"/>
                <a:gd name="connsiteX249" fmla="*/ 5307 w 10000"/>
                <a:gd name="connsiteY249" fmla="*/ 9916 h 10000"/>
                <a:gd name="connsiteX250" fmla="*/ 5447 w 10000"/>
                <a:gd name="connsiteY250" fmla="*/ 9963 h 10000"/>
                <a:gd name="connsiteX251" fmla="*/ 5608 w 10000"/>
                <a:gd name="connsiteY251" fmla="*/ 9991 h 10000"/>
                <a:gd name="connsiteX252" fmla="*/ 5779 w 10000"/>
                <a:gd name="connsiteY252" fmla="*/ 10000 h 10000"/>
                <a:gd name="connsiteX253" fmla="*/ 5779 w 10000"/>
                <a:gd name="connsiteY253" fmla="*/ 10000 h 10000"/>
                <a:gd name="connsiteX254" fmla="*/ 5779 w 10000"/>
                <a:gd name="connsiteY254" fmla="*/ 10000 h 10000"/>
                <a:gd name="connsiteX255" fmla="*/ 5779 w 10000"/>
                <a:gd name="connsiteY255" fmla="*/ 10000 h 10000"/>
                <a:gd name="connsiteX256" fmla="*/ 5779 w 10000"/>
                <a:gd name="connsiteY256" fmla="*/ 10000 h 10000"/>
                <a:gd name="connsiteX257" fmla="*/ 5779 w 10000"/>
                <a:gd name="connsiteY257" fmla="*/ 10000 h 10000"/>
                <a:gd name="connsiteX258" fmla="*/ 5899 w 10000"/>
                <a:gd name="connsiteY258" fmla="*/ 9991 h 10000"/>
                <a:gd name="connsiteX259" fmla="*/ 6040 w 10000"/>
                <a:gd name="connsiteY259" fmla="*/ 9981 h 10000"/>
                <a:gd name="connsiteX260" fmla="*/ 6171 w 10000"/>
                <a:gd name="connsiteY260" fmla="*/ 9963 h 10000"/>
                <a:gd name="connsiteX261" fmla="*/ 6291 w 10000"/>
                <a:gd name="connsiteY261" fmla="*/ 9926 h 10000"/>
                <a:gd name="connsiteX262" fmla="*/ 6412 w 10000"/>
                <a:gd name="connsiteY262" fmla="*/ 9888 h 10000"/>
                <a:gd name="connsiteX263" fmla="*/ 6533 w 10000"/>
                <a:gd name="connsiteY263" fmla="*/ 9842 h 10000"/>
                <a:gd name="connsiteX264" fmla="*/ 6643 w 10000"/>
                <a:gd name="connsiteY264" fmla="*/ 9805 h 10000"/>
                <a:gd name="connsiteX265" fmla="*/ 6744 w 10000"/>
                <a:gd name="connsiteY265" fmla="*/ 9740 h 10000"/>
                <a:gd name="connsiteX266" fmla="*/ 6824 w 10000"/>
                <a:gd name="connsiteY266" fmla="*/ 9674 h 10000"/>
                <a:gd name="connsiteX267" fmla="*/ 6905 w 10000"/>
                <a:gd name="connsiteY267" fmla="*/ 9609 h 10000"/>
                <a:gd name="connsiteX268" fmla="*/ 6965 w 10000"/>
                <a:gd name="connsiteY268" fmla="*/ 9544 h 10000"/>
                <a:gd name="connsiteX269" fmla="*/ 7015 w 10000"/>
                <a:gd name="connsiteY269" fmla="*/ 9460 h 10000"/>
                <a:gd name="connsiteX270" fmla="*/ 7035 w 10000"/>
                <a:gd name="connsiteY270" fmla="*/ 9395 h 10000"/>
                <a:gd name="connsiteX271" fmla="*/ 7045 w 10000"/>
                <a:gd name="connsiteY271" fmla="*/ 9302 h 10000"/>
                <a:gd name="connsiteX272" fmla="*/ 7035 w 10000"/>
                <a:gd name="connsiteY272" fmla="*/ 9228 h 10000"/>
                <a:gd name="connsiteX273" fmla="*/ 6995 w 10000"/>
                <a:gd name="connsiteY273" fmla="*/ 9144 h 10000"/>
                <a:gd name="connsiteX274" fmla="*/ 6995 w 10000"/>
                <a:gd name="connsiteY274" fmla="*/ 9144 h 10000"/>
                <a:gd name="connsiteX275" fmla="*/ 6995 w 10000"/>
                <a:gd name="connsiteY275" fmla="*/ 9135 h 10000"/>
                <a:gd name="connsiteX276" fmla="*/ 6995 w 10000"/>
                <a:gd name="connsiteY276" fmla="*/ 9135 h 10000"/>
                <a:gd name="connsiteX277" fmla="*/ 6985 w 10000"/>
                <a:gd name="connsiteY277" fmla="*/ 9135 h 10000"/>
                <a:gd name="connsiteX278" fmla="*/ 698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35 h 10000"/>
                <a:gd name="connsiteX283" fmla="*/ 6985 w 10000"/>
                <a:gd name="connsiteY283" fmla="*/ 9135 h 10000"/>
                <a:gd name="connsiteX284" fmla="*/ 6985 w 10000"/>
                <a:gd name="connsiteY284" fmla="*/ 9135 h 10000"/>
                <a:gd name="connsiteX285" fmla="*/ 6985 w 10000"/>
                <a:gd name="connsiteY285" fmla="*/ 9126 h 10000"/>
                <a:gd name="connsiteX286" fmla="*/ 6985 w 10000"/>
                <a:gd name="connsiteY286" fmla="*/ 9126 h 10000"/>
                <a:gd name="connsiteX287" fmla="*/ 6985 w 10000"/>
                <a:gd name="connsiteY287" fmla="*/ 9126 h 10000"/>
                <a:gd name="connsiteX288" fmla="*/ 6985 w 10000"/>
                <a:gd name="connsiteY288" fmla="*/ 9126 h 10000"/>
                <a:gd name="connsiteX289" fmla="*/ 6985 w 10000"/>
                <a:gd name="connsiteY289" fmla="*/ 9126 h 10000"/>
                <a:gd name="connsiteX290" fmla="*/ 6985 w 10000"/>
                <a:gd name="connsiteY290" fmla="*/ 9126 h 10000"/>
                <a:gd name="connsiteX291" fmla="*/ 6985 w 10000"/>
                <a:gd name="connsiteY291" fmla="*/ 9126 h 10000"/>
                <a:gd name="connsiteX292" fmla="*/ 6985 w 10000"/>
                <a:gd name="connsiteY292" fmla="*/ 9126 h 10000"/>
                <a:gd name="connsiteX293" fmla="*/ 6794 w 10000"/>
                <a:gd name="connsiteY293" fmla="*/ 8837 h 10000"/>
                <a:gd name="connsiteX294" fmla="*/ 6693 w 10000"/>
                <a:gd name="connsiteY294" fmla="*/ 8679 h 10000"/>
                <a:gd name="connsiteX295" fmla="*/ 6593 w 10000"/>
                <a:gd name="connsiteY295" fmla="*/ 8521 h 10000"/>
                <a:gd name="connsiteX296" fmla="*/ 6513 w 10000"/>
                <a:gd name="connsiteY296" fmla="*/ 8372 h 10000"/>
                <a:gd name="connsiteX297" fmla="*/ 6442 w 10000"/>
                <a:gd name="connsiteY297" fmla="*/ 8214 h 10000"/>
                <a:gd name="connsiteX298" fmla="*/ 6392 w 10000"/>
                <a:gd name="connsiteY298" fmla="*/ 8056 h 10000"/>
                <a:gd name="connsiteX299" fmla="*/ 6382 w 10000"/>
                <a:gd name="connsiteY299" fmla="*/ 7981 h 10000"/>
                <a:gd name="connsiteX300" fmla="*/ 6382 w 10000"/>
                <a:gd name="connsiteY300" fmla="*/ 7907 h 10000"/>
                <a:gd name="connsiteX301" fmla="*/ 6382 w 10000"/>
                <a:gd name="connsiteY301" fmla="*/ 7907 h 10000"/>
                <a:gd name="connsiteX302" fmla="*/ 6392 w 10000"/>
                <a:gd name="connsiteY302" fmla="*/ 7805 h 10000"/>
                <a:gd name="connsiteX303" fmla="*/ 6422 w 10000"/>
                <a:gd name="connsiteY303" fmla="*/ 7702 h 10000"/>
                <a:gd name="connsiteX304" fmla="*/ 6452 w 10000"/>
                <a:gd name="connsiteY304" fmla="*/ 7656 h 10000"/>
                <a:gd name="connsiteX305" fmla="*/ 6492 w 10000"/>
                <a:gd name="connsiteY305" fmla="*/ 7609 h 10000"/>
                <a:gd name="connsiteX306" fmla="*/ 6523 w 10000"/>
                <a:gd name="connsiteY306" fmla="*/ 7563 h 10000"/>
                <a:gd name="connsiteX307" fmla="*/ 6573 w 10000"/>
                <a:gd name="connsiteY307" fmla="*/ 7526 h 10000"/>
                <a:gd name="connsiteX308" fmla="*/ 6704 w 10000"/>
                <a:gd name="connsiteY308" fmla="*/ 7451 h 10000"/>
                <a:gd name="connsiteX309" fmla="*/ 6864 w 10000"/>
                <a:gd name="connsiteY309" fmla="*/ 7395 h 10000"/>
                <a:gd name="connsiteX310" fmla="*/ 7065 w 10000"/>
                <a:gd name="connsiteY310" fmla="*/ 7349 h 10000"/>
                <a:gd name="connsiteX311" fmla="*/ 7307 w 10000"/>
                <a:gd name="connsiteY311" fmla="*/ 7321 h 10000"/>
                <a:gd name="connsiteX312" fmla="*/ 7307 w 10000"/>
                <a:gd name="connsiteY312" fmla="*/ 7321 h 10000"/>
                <a:gd name="connsiteX313" fmla="*/ 8533 w 10000"/>
                <a:gd name="connsiteY313" fmla="*/ 7219 h 10000"/>
                <a:gd name="connsiteX314" fmla="*/ 10000 w 10000"/>
                <a:gd name="connsiteY314" fmla="*/ 7116 h 10000"/>
                <a:gd name="connsiteX315" fmla="*/ 10000 w 10000"/>
                <a:gd name="connsiteY315" fmla="*/ 7116 h 10000"/>
                <a:gd name="connsiteX316" fmla="*/ 10000 w 10000"/>
                <a:gd name="connsiteY316" fmla="*/ 7116 h 10000"/>
                <a:gd name="connsiteX317" fmla="*/ 10000 w 10000"/>
                <a:gd name="connsiteY317" fmla="*/ 7116 h 10000"/>
                <a:gd name="connsiteX318" fmla="*/ 10000 w 10000"/>
                <a:gd name="connsiteY318"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1815 w 10000"/>
                <a:gd name="connsiteY120" fmla="*/ 3851 h 10000"/>
                <a:gd name="connsiteX121" fmla="*/ 1950 w 10000"/>
                <a:gd name="connsiteY121" fmla="*/ 3135 h 10000"/>
                <a:gd name="connsiteX122" fmla="*/ 1950 w 10000"/>
                <a:gd name="connsiteY122" fmla="*/ 3135 h 10000"/>
                <a:gd name="connsiteX123" fmla="*/ 1950 w 10000"/>
                <a:gd name="connsiteY123" fmla="*/ 3135 h 10000"/>
                <a:gd name="connsiteX124" fmla="*/ 1950 w 10000"/>
                <a:gd name="connsiteY124" fmla="*/ 3126 h 10000"/>
                <a:gd name="connsiteX125" fmla="*/ 1769 w 10000"/>
                <a:gd name="connsiteY125" fmla="*/ 3033 h 10000"/>
                <a:gd name="connsiteX126" fmla="*/ 1588 w 10000"/>
                <a:gd name="connsiteY126" fmla="*/ 2967 h 10000"/>
                <a:gd name="connsiteX127" fmla="*/ 1427 w 10000"/>
                <a:gd name="connsiteY127" fmla="*/ 2921 h 10000"/>
                <a:gd name="connsiteX128" fmla="*/ 1347 w 10000"/>
                <a:gd name="connsiteY128" fmla="*/ 2902 h 10000"/>
                <a:gd name="connsiteX129" fmla="*/ 1266 w 10000"/>
                <a:gd name="connsiteY129" fmla="*/ 2902 h 10000"/>
                <a:gd name="connsiteX130" fmla="*/ 1266 w 10000"/>
                <a:gd name="connsiteY130" fmla="*/ 2902 h 10000"/>
                <a:gd name="connsiteX131" fmla="*/ 1266 w 10000"/>
                <a:gd name="connsiteY131" fmla="*/ 2902 h 10000"/>
                <a:gd name="connsiteX132" fmla="*/ 1266 w 10000"/>
                <a:gd name="connsiteY132" fmla="*/ 2902 h 10000"/>
                <a:gd name="connsiteX133" fmla="*/ 1266 w 10000"/>
                <a:gd name="connsiteY133" fmla="*/ 2902 h 10000"/>
                <a:gd name="connsiteX134" fmla="*/ 1266 w 10000"/>
                <a:gd name="connsiteY134" fmla="*/ 2902 h 10000"/>
                <a:gd name="connsiteX135" fmla="*/ 1146 w 10000"/>
                <a:gd name="connsiteY135" fmla="*/ 2921 h 10000"/>
                <a:gd name="connsiteX136" fmla="*/ 1085 w 10000"/>
                <a:gd name="connsiteY136" fmla="*/ 2940 h 10000"/>
                <a:gd name="connsiteX137" fmla="*/ 1025 w 10000"/>
                <a:gd name="connsiteY137" fmla="*/ 2949 h 10000"/>
                <a:gd name="connsiteX138" fmla="*/ 965 w 10000"/>
                <a:gd name="connsiteY138" fmla="*/ 2986 h 10000"/>
                <a:gd name="connsiteX139" fmla="*/ 915 w 10000"/>
                <a:gd name="connsiteY139" fmla="*/ 3023 h 10000"/>
                <a:gd name="connsiteX140" fmla="*/ 864 w 10000"/>
                <a:gd name="connsiteY140" fmla="*/ 3060 h 10000"/>
                <a:gd name="connsiteX141" fmla="*/ 814 w 10000"/>
                <a:gd name="connsiteY141" fmla="*/ 3107 h 10000"/>
                <a:gd name="connsiteX142" fmla="*/ 784 w 10000"/>
                <a:gd name="connsiteY142" fmla="*/ 3163 h 10000"/>
                <a:gd name="connsiteX143" fmla="*/ 744 w 10000"/>
                <a:gd name="connsiteY143" fmla="*/ 3237 h 10000"/>
                <a:gd name="connsiteX144" fmla="*/ 673 w 10000"/>
                <a:gd name="connsiteY144" fmla="*/ 3377 h 10000"/>
                <a:gd name="connsiteX145" fmla="*/ 623 w 10000"/>
                <a:gd name="connsiteY145" fmla="*/ 3563 h 10000"/>
                <a:gd name="connsiteX146" fmla="*/ 603 w 10000"/>
                <a:gd name="connsiteY146" fmla="*/ 3786 h 10000"/>
                <a:gd name="connsiteX147" fmla="*/ 573 w 10000"/>
                <a:gd name="connsiteY147" fmla="*/ 4037 h 10000"/>
                <a:gd name="connsiteX148" fmla="*/ 583 w 10000"/>
                <a:gd name="connsiteY148" fmla="*/ 4326 h 10000"/>
                <a:gd name="connsiteX149" fmla="*/ 613 w 10000"/>
                <a:gd name="connsiteY149" fmla="*/ 4651 h 10000"/>
                <a:gd name="connsiteX150" fmla="*/ 663 w 10000"/>
                <a:gd name="connsiteY150" fmla="*/ 5014 h 10000"/>
                <a:gd name="connsiteX151" fmla="*/ 734 w 10000"/>
                <a:gd name="connsiteY151" fmla="*/ 5423 h 10000"/>
                <a:gd name="connsiteX152" fmla="*/ 814 w 10000"/>
                <a:gd name="connsiteY152" fmla="*/ 5870 h 10000"/>
                <a:gd name="connsiteX153" fmla="*/ 945 w 10000"/>
                <a:gd name="connsiteY153" fmla="*/ 6372 h 10000"/>
                <a:gd name="connsiteX154" fmla="*/ 1085 w 10000"/>
                <a:gd name="connsiteY154" fmla="*/ 6912 h 10000"/>
                <a:gd name="connsiteX155" fmla="*/ 1085 w 10000"/>
                <a:gd name="connsiteY155" fmla="*/ 6912 h 10000"/>
                <a:gd name="connsiteX156" fmla="*/ 1085 w 10000"/>
                <a:gd name="connsiteY156" fmla="*/ 6930 h 10000"/>
                <a:gd name="connsiteX157" fmla="*/ 1085 w 10000"/>
                <a:gd name="connsiteY157" fmla="*/ 6930 h 10000"/>
                <a:gd name="connsiteX158" fmla="*/ 1116 w 10000"/>
                <a:gd name="connsiteY158" fmla="*/ 7005 h 10000"/>
                <a:gd name="connsiteX159" fmla="*/ 1116 w 10000"/>
                <a:gd name="connsiteY159" fmla="*/ 7005 h 10000"/>
                <a:gd name="connsiteX160" fmla="*/ 1116 w 10000"/>
                <a:gd name="connsiteY160" fmla="*/ 7005 h 10000"/>
                <a:gd name="connsiteX161" fmla="*/ 1116 w 10000"/>
                <a:gd name="connsiteY161" fmla="*/ 7005 h 10000"/>
                <a:gd name="connsiteX162" fmla="*/ 1116 w 10000"/>
                <a:gd name="connsiteY162" fmla="*/ 7005 h 10000"/>
                <a:gd name="connsiteX163" fmla="*/ 1126 w 10000"/>
                <a:gd name="connsiteY163" fmla="*/ 7060 h 10000"/>
                <a:gd name="connsiteX164" fmla="*/ 1126 w 10000"/>
                <a:gd name="connsiteY164" fmla="*/ 7060 h 10000"/>
                <a:gd name="connsiteX165" fmla="*/ 1126 w 10000"/>
                <a:gd name="connsiteY165" fmla="*/ 7060 h 10000"/>
                <a:gd name="connsiteX166" fmla="*/ 1126 w 10000"/>
                <a:gd name="connsiteY166" fmla="*/ 7060 h 10000"/>
                <a:gd name="connsiteX167" fmla="*/ 1146 w 10000"/>
                <a:gd name="connsiteY167" fmla="*/ 7060 h 10000"/>
                <a:gd name="connsiteX168" fmla="*/ 1146 w 10000"/>
                <a:gd name="connsiteY168" fmla="*/ 7060 h 10000"/>
                <a:gd name="connsiteX169" fmla="*/ 1156 w 10000"/>
                <a:gd name="connsiteY169" fmla="*/ 7060 h 10000"/>
                <a:gd name="connsiteX170" fmla="*/ 1156 w 10000"/>
                <a:gd name="connsiteY170" fmla="*/ 7060 h 10000"/>
                <a:gd name="connsiteX171" fmla="*/ 1156 w 10000"/>
                <a:gd name="connsiteY171" fmla="*/ 7060 h 10000"/>
                <a:gd name="connsiteX172" fmla="*/ 1156 w 10000"/>
                <a:gd name="connsiteY172" fmla="*/ 7060 h 10000"/>
                <a:gd name="connsiteX173" fmla="*/ 1457 w 10000"/>
                <a:gd name="connsiteY173" fmla="*/ 7051 h 10000"/>
                <a:gd name="connsiteX174" fmla="*/ 1749 w 10000"/>
                <a:gd name="connsiteY174" fmla="*/ 7051 h 10000"/>
                <a:gd name="connsiteX175" fmla="*/ 1749 w 10000"/>
                <a:gd name="connsiteY175" fmla="*/ 7051 h 10000"/>
                <a:gd name="connsiteX176" fmla="*/ 1749 w 10000"/>
                <a:gd name="connsiteY176" fmla="*/ 7051 h 10000"/>
                <a:gd name="connsiteX177" fmla="*/ 1749 w 10000"/>
                <a:gd name="connsiteY177" fmla="*/ 7051 h 10000"/>
                <a:gd name="connsiteX178" fmla="*/ 1749 w 10000"/>
                <a:gd name="connsiteY178" fmla="*/ 7051 h 10000"/>
                <a:gd name="connsiteX179" fmla="*/ 1749 w 10000"/>
                <a:gd name="connsiteY179" fmla="*/ 7051 h 10000"/>
                <a:gd name="connsiteX180" fmla="*/ 1759 w 10000"/>
                <a:gd name="connsiteY180" fmla="*/ 7051 h 10000"/>
                <a:gd name="connsiteX181" fmla="*/ 1759 w 10000"/>
                <a:gd name="connsiteY181" fmla="*/ 7051 h 10000"/>
                <a:gd name="connsiteX182" fmla="*/ 1759 w 10000"/>
                <a:gd name="connsiteY182" fmla="*/ 7051 h 10000"/>
                <a:gd name="connsiteX183" fmla="*/ 1759 w 10000"/>
                <a:gd name="connsiteY183" fmla="*/ 7051 h 10000"/>
                <a:gd name="connsiteX184" fmla="*/ 1759 w 10000"/>
                <a:gd name="connsiteY184" fmla="*/ 7051 h 10000"/>
                <a:gd name="connsiteX185" fmla="*/ 1759 w 10000"/>
                <a:gd name="connsiteY185" fmla="*/ 7051 h 10000"/>
                <a:gd name="connsiteX186" fmla="*/ 1769 w 10000"/>
                <a:gd name="connsiteY186" fmla="*/ 7051 h 10000"/>
                <a:gd name="connsiteX187" fmla="*/ 1769 w 10000"/>
                <a:gd name="connsiteY187" fmla="*/ 7051 h 10000"/>
                <a:gd name="connsiteX188" fmla="*/ 1769 w 10000"/>
                <a:gd name="connsiteY188" fmla="*/ 7051 h 10000"/>
                <a:gd name="connsiteX189" fmla="*/ 1769 w 10000"/>
                <a:gd name="connsiteY189" fmla="*/ 7051 h 10000"/>
                <a:gd name="connsiteX190" fmla="*/ 1769 w 10000"/>
                <a:gd name="connsiteY190" fmla="*/ 7051 h 10000"/>
                <a:gd name="connsiteX191" fmla="*/ 1980 w 10000"/>
                <a:gd name="connsiteY191" fmla="*/ 7051 h 10000"/>
                <a:gd name="connsiteX192" fmla="*/ 1980 w 10000"/>
                <a:gd name="connsiteY192" fmla="*/ 7051 h 10000"/>
                <a:gd name="connsiteX193" fmla="*/ 2281 w 10000"/>
                <a:gd name="connsiteY193" fmla="*/ 7033 h 10000"/>
                <a:gd name="connsiteX194" fmla="*/ 2281 w 10000"/>
                <a:gd name="connsiteY194" fmla="*/ 7033 h 10000"/>
                <a:gd name="connsiteX195" fmla="*/ 2281 w 10000"/>
                <a:gd name="connsiteY195" fmla="*/ 7033 h 10000"/>
                <a:gd name="connsiteX196" fmla="*/ 2281 w 10000"/>
                <a:gd name="connsiteY196" fmla="*/ 7033 h 10000"/>
                <a:gd name="connsiteX197" fmla="*/ 2291 w 10000"/>
                <a:gd name="connsiteY197" fmla="*/ 7033 h 10000"/>
                <a:gd name="connsiteX198" fmla="*/ 2291 w 10000"/>
                <a:gd name="connsiteY198" fmla="*/ 7033 h 10000"/>
                <a:gd name="connsiteX199" fmla="*/ 2302 w 10000"/>
                <a:gd name="connsiteY199" fmla="*/ 7033 h 10000"/>
                <a:gd name="connsiteX200" fmla="*/ 2302 w 10000"/>
                <a:gd name="connsiteY200" fmla="*/ 7033 h 10000"/>
                <a:gd name="connsiteX201" fmla="*/ 2332 w 10000"/>
                <a:gd name="connsiteY201" fmla="*/ 7033 h 10000"/>
                <a:gd name="connsiteX202" fmla="*/ 2332 w 10000"/>
                <a:gd name="connsiteY202" fmla="*/ 7033 h 10000"/>
                <a:gd name="connsiteX203" fmla="*/ 2854 w 10000"/>
                <a:gd name="connsiteY203" fmla="*/ 7033 h 10000"/>
                <a:gd name="connsiteX204" fmla="*/ 2854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2854 w 10000"/>
                <a:gd name="connsiteY208" fmla="*/ 7033 h 10000"/>
                <a:gd name="connsiteX209" fmla="*/ 2854 w 10000"/>
                <a:gd name="connsiteY209" fmla="*/ 7033 h 10000"/>
                <a:gd name="connsiteX210" fmla="*/ 2854 w 10000"/>
                <a:gd name="connsiteY210" fmla="*/ 7033 h 10000"/>
                <a:gd name="connsiteX211" fmla="*/ 3286 w 10000"/>
                <a:gd name="connsiteY211" fmla="*/ 7033 h 10000"/>
                <a:gd name="connsiteX212" fmla="*/ 3709 w 10000"/>
                <a:gd name="connsiteY212" fmla="*/ 7060 h 10000"/>
                <a:gd name="connsiteX213" fmla="*/ 4101 w 10000"/>
                <a:gd name="connsiteY213" fmla="*/ 7088 h 10000"/>
                <a:gd name="connsiteX214" fmla="*/ 4291 w 10000"/>
                <a:gd name="connsiteY214" fmla="*/ 7116 h 10000"/>
                <a:gd name="connsiteX215" fmla="*/ 4462 w 10000"/>
                <a:gd name="connsiteY215" fmla="*/ 7135 h 10000"/>
                <a:gd name="connsiteX216" fmla="*/ 4623 w 10000"/>
                <a:gd name="connsiteY216" fmla="*/ 7172 h 10000"/>
                <a:gd name="connsiteX217" fmla="*/ 4764 w 10000"/>
                <a:gd name="connsiteY217" fmla="*/ 7219 h 10000"/>
                <a:gd name="connsiteX218" fmla="*/ 4894 w 10000"/>
                <a:gd name="connsiteY218" fmla="*/ 7274 h 10000"/>
                <a:gd name="connsiteX219" fmla="*/ 4985 w 10000"/>
                <a:gd name="connsiteY219" fmla="*/ 7330 h 10000"/>
                <a:gd name="connsiteX220" fmla="*/ 5075 w 10000"/>
                <a:gd name="connsiteY220" fmla="*/ 7395 h 10000"/>
                <a:gd name="connsiteX221" fmla="*/ 5136 w 10000"/>
                <a:gd name="connsiteY221" fmla="*/ 7460 h 10000"/>
                <a:gd name="connsiteX222" fmla="*/ 5156 w 10000"/>
                <a:gd name="connsiteY222" fmla="*/ 7507 h 10000"/>
                <a:gd name="connsiteX223" fmla="*/ 5176 w 10000"/>
                <a:gd name="connsiteY223" fmla="*/ 7553 h 10000"/>
                <a:gd name="connsiteX224" fmla="*/ 5176 w 10000"/>
                <a:gd name="connsiteY224" fmla="*/ 7600 h 10000"/>
                <a:gd name="connsiteX225" fmla="*/ 5176 w 10000"/>
                <a:gd name="connsiteY225" fmla="*/ 7656 h 10000"/>
                <a:gd name="connsiteX226" fmla="*/ 5176 w 10000"/>
                <a:gd name="connsiteY226" fmla="*/ 7656 h 10000"/>
                <a:gd name="connsiteX227" fmla="*/ 5176 w 10000"/>
                <a:gd name="connsiteY227" fmla="*/ 7665 h 10000"/>
                <a:gd name="connsiteX228" fmla="*/ 5176 w 10000"/>
                <a:gd name="connsiteY228" fmla="*/ 7665 h 10000"/>
                <a:gd name="connsiteX229" fmla="*/ 5176 w 10000"/>
                <a:gd name="connsiteY229" fmla="*/ 7665 h 10000"/>
                <a:gd name="connsiteX230" fmla="*/ 5146 w 10000"/>
                <a:gd name="connsiteY230" fmla="*/ 7851 h 10000"/>
                <a:gd name="connsiteX231" fmla="*/ 5095 w 10000"/>
                <a:gd name="connsiteY231" fmla="*/ 8037 h 10000"/>
                <a:gd name="connsiteX232" fmla="*/ 5005 w 10000"/>
                <a:gd name="connsiteY232" fmla="*/ 8437 h 10000"/>
                <a:gd name="connsiteX233" fmla="*/ 4955 w 10000"/>
                <a:gd name="connsiteY233" fmla="*/ 8642 h 10000"/>
                <a:gd name="connsiteX234" fmla="*/ 4915 w 10000"/>
                <a:gd name="connsiteY234" fmla="*/ 8828 h 10000"/>
                <a:gd name="connsiteX235" fmla="*/ 4894 w 10000"/>
                <a:gd name="connsiteY235" fmla="*/ 9023 h 10000"/>
                <a:gd name="connsiteX236" fmla="*/ 4874 w 10000"/>
                <a:gd name="connsiteY236" fmla="*/ 9200 h 10000"/>
                <a:gd name="connsiteX237" fmla="*/ 4874 w 10000"/>
                <a:gd name="connsiteY237" fmla="*/ 9200 h 10000"/>
                <a:gd name="connsiteX238" fmla="*/ 4874 w 10000"/>
                <a:gd name="connsiteY238" fmla="*/ 9293 h 10000"/>
                <a:gd name="connsiteX239" fmla="*/ 4894 w 10000"/>
                <a:gd name="connsiteY239" fmla="*/ 9395 h 10000"/>
                <a:gd name="connsiteX240" fmla="*/ 4915 w 10000"/>
                <a:gd name="connsiteY240" fmla="*/ 9488 h 10000"/>
                <a:gd name="connsiteX241" fmla="*/ 4935 w 10000"/>
                <a:gd name="connsiteY241" fmla="*/ 9563 h 10000"/>
                <a:gd name="connsiteX242" fmla="*/ 4985 w 10000"/>
                <a:gd name="connsiteY242" fmla="*/ 9647 h 10000"/>
                <a:gd name="connsiteX243" fmla="*/ 5035 w 10000"/>
                <a:gd name="connsiteY243" fmla="*/ 9721 h 10000"/>
                <a:gd name="connsiteX244" fmla="*/ 5095 w 10000"/>
                <a:gd name="connsiteY244" fmla="*/ 9786 h 10000"/>
                <a:gd name="connsiteX245" fmla="*/ 5176 w 10000"/>
                <a:gd name="connsiteY245" fmla="*/ 9842 h 10000"/>
                <a:gd name="connsiteX246" fmla="*/ 5176 w 10000"/>
                <a:gd name="connsiteY246" fmla="*/ 9842 h 10000"/>
                <a:gd name="connsiteX247" fmla="*/ 5176 w 10000"/>
                <a:gd name="connsiteY247" fmla="*/ 9842 h 10000"/>
                <a:gd name="connsiteX248" fmla="*/ 5236 w 10000"/>
                <a:gd name="connsiteY248" fmla="*/ 9879 h 10000"/>
                <a:gd name="connsiteX249" fmla="*/ 5307 w 10000"/>
                <a:gd name="connsiteY249" fmla="*/ 9916 h 10000"/>
                <a:gd name="connsiteX250" fmla="*/ 5447 w 10000"/>
                <a:gd name="connsiteY250" fmla="*/ 9963 h 10000"/>
                <a:gd name="connsiteX251" fmla="*/ 5608 w 10000"/>
                <a:gd name="connsiteY251" fmla="*/ 9991 h 10000"/>
                <a:gd name="connsiteX252" fmla="*/ 5779 w 10000"/>
                <a:gd name="connsiteY252" fmla="*/ 10000 h 10000"/>
                <a:gd name="connsiteX253" fmla="*/ 5779 w 10000"/>
                <a:gd name="connsiteY253" fmla="*/ 10000 h 10000"/>
                <a:gd name="connsiteX254" fmla="*/ 5779 w 10000"/>
                <a:gd name="connsiteY254" fmla="*/ 10000 h 10000"/>
                <a:gd name="connsiteX255" fmla="*/ 5779 w 10000"/>
                <a:gd name="connsiteY255" fmla="*/ 10000 h 10000"/>
                <a:gd name="connsiteX256" fmla="*/ 5779 w 10000"/>
                <a:gd name="connsiteY256" fmla="*/ 10000 h 10000"/>
                <a:gd name="connsiteX257" fmla="*/ 5779 w 10000"/>
                <a:gd name="connsiteY257" fmla="*/ 10000 h 10000"/>
                <a:gd name="connsiteX258" fmla="*/ 5899 w 10000"/>
                <a:gd name="connsiteY258" fmla="*/ 9991 h 10000"/>
                <a:gd name="connsiteX259" fmla="*/ 6040 w 10000"/>
                <a:gd name="connsiteY259" fmla="*/ 9981 h 10000"/>
                <a:gd name="connsiteX260" fmla="*/ 6171 w 10000"/>
                <a:gd name="connsiteY260" fmla="*/ 9963 h 10000"/>
                <a:gd name="connsiteX261" fmla="*/ 6291 w 10000"/>
                <a:gd name="connsiteY261" fmla="*/ 9926 h 10000"/>
                <a:gd name="connsiteX262" fmla="*/ 6412 w 10000"/>
                <a:gd name="connsiteY262" fmla="*/ 9888 h 10000"/>
                <a:gd name="connsiteX263" fmla="*/ 6533 w 10000"/>
                <a:gd name="connsiteY263" fmla="*/ 9842 h 10000"/>
                <a:gd name="connsiteX264" fmla="*/ 6643 w 10000"/>
                <a:gd name="connsiteY264" fmla="*/ 9805 h 10000"/>
                <a:gd name="connsiteX265" fmla="*/ 6744 w 10000"/>
                <a:gd name="connsiteY265" fmla="*/ 9740 h 10000"/>
                <a:gd name="connsiteX266" fmla="*/ 6824 w 10000"/>
                <a:gd name="connsiteY266" fmla="*/ 9674 h 10000"/>
                <a:gd name="connsiteX267" fmla="*/ 6905 w 10000"/>
                <a:gd name="connsiteY267" fmla="*/ 9609 h 10000"/>
                <a:gd name="connsiteX268" fmla="*/ 6965 w 10000"/>
                <a:gd name="connsiteY268" fmla="*/ 9544 h 10000"/>
                <a:gd name="connsiteX269" fmla="*/ 7015 w 10000"/>
                <a:gd name="connsiteY269" fmla="*/ 9460 h 10000"/>
                <a:gd name="connsiteX270" fmla="*/ 7035 w 10000"/>
                <a:gd name="connsiteY270" fmla="*/ 9395 h 10000"/>
                <a:gd name="connsiteX271" fmla="*/ 7045 w 10000"/>
                <a:gd name="connsiteY271" fmla="*/ 9302 h 10000"/>
                <a:gd name="connsiteX272" fmla="*/ 7035 w 10000"/>
                <a:gd name="connsiteY272" fmla="*/ 9228 h 10000"/>
                <a:gd name="connsiteX273" fmla="*/ 6995 w 10000"/>
                <a:gd name="connsiteY273" fmla="*/ 9144 h 10000"/>
                <a:gd name="connsiteX274" fmla="*/ 6995 w 10000"/>
                <a:gd name="connsiteY274" fmla="*/ 9144 h 10000"/>
                <a:gd name="connsiteX275" fmla="*/ 6995 w 10000"/>
                <a:gd name="connsiteY275" fmla="*/ 9135 h 10000"/>
                <a:gd name="connsiteX276" fmla="*/ 6995 w 10000"/>
                <a:gd name="connsiteY276" fmla="*/ 9135 h 10000"/>
                <a:gd name="connsiteX277" fmla="*/ 6985 w 10000"/>
                <a:gd name="connsiteY277" fmla="*/ 9135 h 10000"/>
                <a:gd name="connsiteX278" fmla="*/ 698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35 h 10000"/>
                <a:gd name="connsiteX283" fmla="*/ 6985 w 10000"/>
                <a:gd name="connsiteY283" fmla="*/ 9135 h 10000"/>
                <a:gd name="connsiteX284" fmla="*/ 6985 w 10000"/>
                <a:gd name="connsiteY284" fmla="*/ 9135 h 10000"/>
                <a:gd name="connsiteX285" fmla="*/ 6985 w 10000"/>
                <a:gd name="connsiteY285" fmla="*/ 9126 h 10000"/>
                <a:gd name="connsiteX286" fmla="*/ 6985 w 10000"/>
                <a:gd name="connsiteY286" fmla="*/ 9126 h 10000"/>
                <a:gd name="connsiteX287" fmla="*/ 6985 w 10000"/>
                <a:gd name="connsiteY287" fmla="*/ 9126 h 10000"/>
                <a:gd name="connsiteX288" fmla="*/ 6985 w 10000"/>
                <a:gd name="connsiteY288" fmla="*/ 9126 h 10000"/>
                <a:gd name="connsiteX289" fmla="*/ 6985 w 10000"/>
                <a:gd name="connsiteY289" fmla="*/ 9126 h 10000"/>
                <a:gd name="connsiteX290" fmla="*/ 6985 w 10000"/>
                <a:gd name="connsiteY290" fmla="*/ 9126 h 10000"/>
                <a:gd name="connsiteX291" fmla="*/ 6985 w 10000"/>
                <a:gd name="connsiteY291" fmla="*/ 9126 h 10000"/>
                <a:gd name="connsiteX292" fmla="*/ 6985 w 10000"/>
                <a:gd name="connsiteY292" fmla="*/ 9126 h 10000"/>
                <a:gd name="connsiteX293" fmla="*/ 6794 w 10000"/>
                <a:gd name="connsiteY293" fmla="*/ 8837 h 10000"/>
                <a:gd name="connsiteX294" fmla="*/ 6693 w 10000"/>
                <a:gd name="connsiteY294" fmla="*/ 8679 h 10000"/>
                <a:gd name="connsiteX295" fmla="*/ 6593 w 10000"/>
                <a:gd name="connsiteY295" fmla="*/ 8521 h 10000"/>
                <a:gd name="connsiteX296" fmla="*/ 6513 w 10000"/>
                <a:gd name="connsiteY296" fmla="*/ 8372 h 10000"/>
                <a:gd name="connsiteX297" fmla="*/ 6442 w 10000"/>
                <a:gd name="connsiteY297" fmla="*/ 8214 h 10000"/>
                <a:gd name="connsiteX298" fmla="*/ 6392 w 10000"/>
                <a:gd name="connsiteY298" fmla="*/ 8056 h 10000"/>
                <a:gd name="connsiteX299" fmla="*/ 6382 w 10000"/>
                <a:gd name="connsiteY299" fmla="*/ 7981 h 10000"/>
                <a:gd name="connsiteX300" fmla="*/ 6382 w 10000"/>
                <a:gd name="connsiteY300" fmla="*/ 7907 h 10000"/>
                <a:gd name="connsiteX301" fmla="*/ 6382 w 10000"/>
                <a:gd name="connsiteY301" fmla="*/ 7907 h 10000"/>
                <a:gd name="connsiteX302" fmla="*/ 6392 w 10000"/>
                <a:gd name="connsiteY302" fmla="*/ 7805 h 10000"/>
                <a:gd name="connsiteX303" fmla="*/ 6422 w 10000"/>
                <a:gd name="connsiteY303" fmla="*/ 7702 h 10000"/>
                <a:gd name="connsiteX304" fmla="*/ 6452 w 10000"/>
                <a:gd name="connsiteY304" fmla="*/ 7656 h 10000"/>
                <a:gd name="connsiteX305" fmla="*/ 6492 w 10000"/>
                <a:gd name="connsiteY305" fmla="*/ 7609 h 10000"/>
                <a:gd name="connsiteX306" fmla="*/ 6523 w 10000"/>
                <a:gd name="connsiteY306" fmla="*/ 7563 h 10000"/>
                <a:gd name="connsiteX307" fmla="*/ 6573 w 10000"/>
                <a:gd name="connsiteY307" fmla="*/ 7526 h 10000"/>
                <a:gd name="connsiteX308" fmla="*/ 6704 w 10000"/>
                <a:gd name="connsiteY308" fmla="*/ 7451 h 10000"/>
                <a:gd name="connsiteX309" fmla="*/ 6864 w 10000"/>
                <a:gd name="connsiteY309" fmla="*/ 7395 h 10000"/>
                <a:gd name="connsiteX310" fmla="*/ 7065 w 10000"/>
                <a:gd name="connsiteY310" fmla="*/ 7349 h 10000"/>
                <a:gd name="connsiteX311" fmla="*/ 7307 w 10000"/>
                <a:gd name="connsiteY311" fmla="*/ 7321 h 10000"/>
                <a:gd name="connsiteX312" fmla="*/ 7307 w 10000"/>
                <a:gd name="connsiteY312" fmla="*/ 7321 h 10000"/>
                <a:gd name="connsiteX313" fmla="*/ 8533 w 10000"/>
                <a:gd name="connsiteY313" fmla="*/ 7219 h 10000"/>
                <a:gd name="connsiteX314" fmla="*/ 10000 w 10000"/>
                <a:gd name="connsiteY314" fmla="*/ 7116 h 10000"/>
                <a:gd name="connsiteX315" fmla="*/ 10000 w 10000"/>
                <a:gd name="connsiteY315" fmla="*/ 7116 h 10000"/>
                <a:gd name="connsiteX316" fmla="*/ 10000 w 10000"/>
                <a:gd name="connsiteY316" fmla="*/ 7116 h 10000"/>
                <a:gd name="connsiteX317" fmla="*/ 10000 w 10000"/>
                <a:gd name="connsiteY317" fmla="*/ 7116 h 10000"/>
                <a:gd name="connsiteX318" fmla="*/ 10000 w 10000"/>
                <a:gd name="connsiteY318"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1950 w 10000"/>
                <a:gd name="connsiteY120" fmla="*/ 3135 h 10000"/>
                <a:gd name="connsiteX121" fmla="*/ 1950 w 10000"/>
                <a:gd name="connsiteY121" fmla="*/ 3135 h 10000"/>
                <a:gd name="connsiteX122" fmla="*/ 1950 w 10000"/>
                <a:gd name="connsiteY122" fmla="*/ 3135 h 10000"/>
                <a:gd name="connsiteX123" fmla="*/ 1950 w 10000"/>
                <a:gd name="connsiteY123" fmla="*/ 3126 h 10000"/>
                <a:gd name="connsiteX124" fmla="*/ 1769 w 10000"/>
                <a:gd name="connsiteY124" fmla="*/ 3033 h 10000"/>
                <a:gd name="connsiteX125" fmla="*/ 1588 w 10000"/>
                <a:gd name="connsiteY125" fmla="*/ 2967 h 10000"/>
                <a:gd name="connsiteX126" fmla="*/ 1427 w 10000"/>
                <a:gd name="connsiteY126" fmla="*/ 2921 h 10000"/>
                <a:gd name="connsiteX127" fmla="*/ 1347 w 10000"/>
                <a:gd name="connsiteY127" fmla="*/ 2902 h 10000"/>
                <a:gd name="connsiteX128" fmla="*/ 1266 w 10000"/>
                <a:gd name="connsiteY128" fmla="*/ 2902 h 10000"/>
                <a:gd name="connsiteX129" fmla="*/ 1266 w 10000"/>
                <a:gd name="connsiteY129" fmla="*/ 2902 h 10000"/>
                <a:gd name="connsiteX130" fmla="*/ 1266 w 10000"/>
                <a:gd name="connsiteY130" fmla="*/ 2902 h 10000"/>
                <a:gd name="connsiteX131" fmla="*/ 1266 w 10000"/>
                <a:gd name="connsiteY131" fmla="*/ 2902 h 10000"/>
                <a:gd name="connsiteX132" fmla="*/ 1266 w 10000"/>
                <a:gd name="connsiteY132" fmla="*/ 2902 h 10000"/>
                <a:gd name="connsiteX133" fmla="*/ 1266 w 10000"/>
                <a:gd name="connsiteY133" fmla="*/ 2902 h 10000"/>
                <a:gd name="connsiteX134" fmla="*/ 1146 w 10000"/>
                <a:gd name="connsiteY134" fmla="*/ 2921 h 10000"/>
                <a:gd name="connsiteX135" fmla="*/ 1085 w 10000"/>
                <a:gd name="connsiteY135" fmla="*/ 2940 h 10000"/>
                <a:gd name="connsiteX136" fmla="*/ 1025 w 10000"/>
                <a:gd name="connsiteY136" fmla="*/ 2949 h 10000"/>
                <a:gd name="connsiteX137" fmla="*/ 965 w 10000"/>
                <a:gd name="connsiteY137" fmla="*/ 2986 h 10000"/>
                <a:gd name="connsiteX138" fmla="*/ 915 w 10000"/>
                <a:gd name="connsiteY138" fmla="*/ 3023 h 10000"/>
                <a:gd name="connsiteX139" fmla="*/ 864 w 10000"/>
                <a:gd name="connsiteY139" fmla="*/ 3060 h 10000"/>
                <a:gd name="connsiteX140" fmla="*/ 814 w 10000"/>
                <a:gd name="connsiteY140" fmla="*/ 3107 h 10000"/>
                <a:gd name="connsiteX141" fmla="*/ 784 w 10000"/>
                <a:gd name="connsiteY141" fmla="*/ 3163 h 10000"/>
                <a:gd name="connsiteX142" fmla="*/ 744 w 10000"/>
                <a:gd name="connsiteY142" fmla="*/ 3237 h 10000"/>
                <a:gd name="connsiteX143" fmla="*/ 673 w 10000"/>
                <a:gd name="connsiteY143" fmla="*/ 3377 h 10000"/>
                <a:gd name="connsiteX144" fmla="*/ 623 w 10000"/>
                <a:gd name="connsiteY144" fmla="*/ 3563 h 10000"/>
                <a:gd name="connsiteX145" fmla="*/ 603 w 10000"/>
                <a:gd name="connsiteY145" fmla="*/ 3786 h 10000"/>
                <a:gd name="connsiteX146" fmla="*/ 573 w 10000"/>
                <a:gd name="connsiteY146" fmla="*/ 4037 h 10000"/>
                <a:gd name="connsiteX147" fmla="*/ 583 w 10000"/>
                <a:gd name="connsiteY147" fmla="*/ 4326 h 10000"/>
                <a:gd name="connsiteX148" fmla="*/ 613 w 10000"/>
                <a:gd name="connsiteY148" fmla="*/ 4651 h 10000"/>
                <a:gd name="connsiteX149" fmla="*/ 663 w 10000"/>
                <a:gd name="connsiteY149" fmla="*/ 5014 h 10000"/>
                <a:gd name="connsiteX150" fmla="*/ 734 w 10000"/>
                <a:gd name="connsiteY150" fmla="*/ 5423 h 10000"/>
                <a:gd name="connsiteX151" fmla="*/ 814 w 10000"/>
                <a:gd name="connsiteY151" fmla="*/ 5870 h 10000"/>
                <a:gd name="connsiteX152" fmla="*/ 945 w 10000"/>
                <a:gd name="connsiteY152" fmla="*/ 6372 h 10000"/>
                <a:gd name="connsiteX153" fmla="*/ 1085 w 10000"/>
                <a:gd name="connsiteY153" fmla="*/ 6912 h 10000"/>
                <a:gd name="connsiteX154" fmla="*/ 1085 w 10000"/>
                <a:gd name="connsiteY154" fmla="*/ 6912 h 10000"/>
                <a:gd name="connsiteX155" fmla="*/ 1085 w 10000"/>
                <a:gd name="connsiteY155" fmla="*/ 6930 h 10000"/>
                <a:gd name="connsiteX156" fmla="*/ 1085 w 10000"/>
                <a:gd name="connsiteY156" fmla="*/ 6930 h 10000"/>
                <a:gd name="connsiteX157" fmla="*/ 1116 w 10000"/>
                <a:gd name="connsiteY157" fmla="*/ 7005 h 10000"/>
                <a:gd name="connsiteX158" fmla="*/ 1116 w 10000"/>
                <a:gd name="connsiteY158" fmla="*/ 7005 h 10000"/>
                <a:gd name="connsiteX159" fmla="*/ 1116 w 10000"/>
                <a:gd name="connsiteY159" fmla="*/ 7005 h 10000"/>
                <a:gd name="connsiteX160" fmla="*/ 1116 w 10000"/>
                <a:gd name="connsiteY160" fmla="*/ 7005 h 10000"/>
                <a:gd name="connsiteX161" fmla="*/ 1116 w 10000"/>
                <a:gd name="connsiteY161" fmla="*/ 7005 h 10000"/>
                <a:gd name="connsiteX162" fmla="*/ 1126 w 10000"/>
                <a:gd name="connsiteY162" fmla="*/ 7060 h 10000"/>
                <a:gd name="connsiteX163" fmla="*/ 1126 w 10000"/>
                <a:gd name="connsiteY163" fmla="*/ 7060 h 10000"/>
                <a:gd name="connsiteX164" fmla="*/ 1126 w 10000"/>
                <a:gd name="connsiteY164" fmla="*/ 7060 h 10000"/>
                <a:gd name="connsiteX165" fmla="*/ 1126 w 10000"/>
                <a:gd name="connsiteY165" fmla="*/ 7060 h 10000"/>
                <a:gd name="connsiteX166" fmla="*/ 1146 w 10000"/>
                <a:gd name="connsiteY166" fmla="*/ 7060 h 10000"/>
                <a:gd name="connsiteX167" fmla="*/ 1146 w 10000"/>
                <a:gd name="connsiteY167" fmla="*/ 7060 h 10000"/>
                <a:gd name="connsiteX168" fmla="*/ 1156 w 10000"/>
                <a:gd name="connsiteY168" fmla="*/ 7060 h 10000"/>
                <a:gd name="connsiteX169" fmla="*/ 1156 w 10000"/>
                <a:gd name="connsiteY169" fmla="*/ 7060 h 10000"/>
                <a:gd name="connsiteX170" fmla="*/ 1156 w 10000"/>
                <a:gd name="connsiteY170" fmla="*/ 7060 h 10000"/>
                <a:gd name="connsiteX171" fmla="*/ 1156 w 10000"/>
                <a:gd name="connsiteY171" fmla="*/ 7060 h 10000"/>
                <a:gd name="connsiteX172" fmla="*/ 1457 w 10000"/>
                <a:gd name="connsiteY172" fmla="*/ 7051 h 10000"/>
                <a:gd name="connsiteX173" fmla="*/ 1749 w 10000"/>
                <a:gd name="connsiteY173" fmla="*/ 7051 h 10000"/>
                <a:gd name="connsiteX174" fmla="*/ 1749 w 10000"/>
                <a:gd name="connsiteY174" fmla="*/ 7051 h 10000"/>
                <a:gd name="connsiteX175" fmla="*/ 1749 w 10000"/>
                <a:gd name="connsiteY175" fmla="*/ 7051 h 10000"/>
                <a:gd name="connsiteX176" fmla="*/ 1749 w 10000"/>
                <a:gd name="connsiteY176" fmla="*/ 7051 h 10000"/>
                <a:gd name="connsiteX177" fmla="*/ 1749 w 10000"/>
                <a:gd name="connsiteY177" fmla="*/ 7051 h 10000"/>
                <a:gd name="connsiteX178" fmla="*/ 1749 w 10000"/>
                <a:gd name="connsiteY178" fmla="*/ 7051 h 10000"/>
                <a:gd name="connsiteX179" fmla="*/ 1759 w 10000"/>
                <a:gd name="connsiteY179" fmla="*/ 7051 h 10000"/>
                <a:gd name="connsiteX180" fmla="*/ 1759 w 10000"/>
                <a:gd name="connsiteY180" fmla="*/ 7051 h 10000"/>
                <a:gd name="connsiteX181" fmla="*/ 1759 w 10000"/>
                <a:gd name="connsiteY181" fmla="*/ 7051 h 10000"/>
                <a:gd name="connsiteX182" fmla="*/ 1759 w 10000"/>
                <a:gd name="connsiteY182" fmla="*/ 7051 h 10000"/>
                <a:gd name="connsiteX183" fmla="*/ 1759 w 10000"/>
                <a:gd name="connsiteY183" fmla="*/ 7051 h 10000"/>
                <a:gd name="connsiteX184" fmla="*/ 1759 w 10000"/>
                <a:gd name="connsiteY184" fmla="*/ 7051 h 10000"/>
                <a:gd name="connsiteX185" fmla="*/ 1769 w 10000"/>
                <a:gd name="connsiteY185" fmla="*/ 7051 h 10000"/>
                <a:gd name="connsiteX186" fmla="*/ 1769 w 10000"/>
                <a:gd name="connsiteY186" fmla="*/ 7051 h 10000"/>
                <a:gd name="connsiteX187" fmla="*/ 1769 w 10000"/>
                <a:gd name="connsiteY187" fmla="*/ 7051 h 10000"/>
                <a:gd name="connsiteX188" fmla="*/ 1769 w 10000"/>
                <a:gd name="connsiteY188" fmla="*/ 7051 h 10000"/>
                <a:gd name="connsiteX189" fmla="*/ 1769 w 10000"/>
                <a:gd name="connsiteY189" fmla="*/ 7051 h 10000"/>
                <a:gd name="connsiteX190" fmla="*/ 1980 w 10000"/>
                <a:gd name="connsiteY190" fmla="*/ 7051 h 10000"/>
                <a:gd name="connsiteX191" fmla="*/ 1980 w 10000"/>
                <a:gd name="connsiteY191" fmla="*/ 7051 h 10000"/>
                <a:gd name="connsiteX192" fmla="*/ 2281 w 10000"/>
                <a:gd name="connsiteY192" fmla="*/ 7033 h 10000"/>
                <a:gd name="connsiteX193" fmla="*/ 2281 w 10000"/>
                <a:gd name="connsiteY193" fmla="*/ 7033 h 10000"/>
                <a:gd name="connsiteX194" fmla="*/ 2281 w 10000"/>
                <a:gd name="connsiteY194" fmla="*/ 7033 h 10000"/>
                <a:gd name="connsiteX195" fmla="*/ 2281 w 10000"/>
                <a:gd name="connsiteY195" fmla="*/ 7033 h 10000"/>
                <a:gd name="connsiteX196" fmla="*/ 2291 w 10000"/>
                <a:gd name="connsiteY196" fmla="*/ 7033 h 10000"/>
                <a:gd name="connsiteX197" fmla="*/ 2291 w 10000"/>
                <a:gd name="connsiteY197" fmla="*/ 7033 h 10000"/>
                <a:gd name="connsiteX198" fmla="*/ 2302 w 10000"/>
                <a:gd name="connsiteY198" fmla="*/ 7033 h 10000"/>
                <a:gd name="connsiteX199" fmla="*/ 2302 w 10000"/>
                <a:gd name="connsiteY199" fmla="*/ 7033 h 10000"/>
                <a:gd name="connsiteX200" fmla="*/ 2332 w 10000"/>
                <a:gd name="connsiteY200" fmla="*/ 7033 h 10000"/>
                <a:gd name="connsiteX201" fmla="*/ 2332 w 10000"/>
                <a:gd name="connsiteY201" fmla="*/ 7033 h 10000"/>
                <a:gd name="connsiteX202" fmla="*/ 2854 w 10000"/>
                <a:gd name="connsiteY202" fmla="*/ 7033 h 10000"/>
                <a:gd name="connsiteX203" fmla="*/ 2854 w 10000"/>
                <a:gd name="connsiteY203" fmla="*/ 7033 h 10000"/>
                <a:gd name="connsiteX204" fmla="*/ 2854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2854 w 10000"/>
                <a:gd name="connsiteY208" fmla="*/ 7033 h 10000"/>
                <a:gd name="connsiteX209" fmla="*/ 2854 w 10000"/>
                <a:gd name="connsiteY209" fmla="*/ 7033 h 10000"/>
                <a:gd name="connsiteX210" fmla="*/ 3286 w 10000"/>
                <a:gd name="connsiteY210" fmla="*/ 7033 h 10000"/>
                <a:gd name="connsiteX211" fmla="*/ 3709 w 10000"/>
                <a:gd name="connsiteY211" fmla="*/ 7060 h 10000"/>
                <a:gd name="connsiteX212" fmla="*/ 4101 w 10000"/>
                <a:gd name="connsiteY212" fmla="*/ 7088 h 10000"/>
                <a:gd name="connsiteX213" fmla="*/ 4291 w 10000"/>
                <a:gd name="connsiteY213" fmla="*/ 7116 h 10000"/>
                <a:gd name="connsiteX214" fmla="*/ 4462 w 10000"/>
                <a:gd name="connsiteY214" fmla="*/ 7135 h 10000"/>
                <a:gd name="connsiteX215" fmla="*/ 4623 w 10000"/>
                <a:gd name="connsiteY215" fmla="*/ 7172 h 10000"/>
                <a:gd name="connsiteX216" fmla="*/ 4764 w 10000"/>
                <a:gd name="connsiteY216" fmla="*/ 7219 h 10000"/>
                <a:gd name="connsiteX217" fmla="*/ 4894 w 10000"/>
                <a:gd name="connsiteY217" fmla="*/ 7274 h 10000"/>
                <a:gd name="connsiteX218" fmla="*/ 4985 w 10000"/>
                <a:gd name="connsiteY218" fmla="*/ 7330 h 10000"/>
                <a:gd name="connsiteX219" fmla="*/ 5075 w 10000"/>
                <a:gd name="connsiteY219" fmla="*/ 7395 h 10000"/>
                <a:gd name="connsiteX220" fmla="*/ 5136 w 10000"/>
                <a:gd name="connsiteY220" fmla="*/ 7460 h 10000"/>
                <a:gd name="connsiteX221" fmla="*/ 5156 w 10000"/>
                <a:gd name="connsiteY221" fmla="*/ 7507 h 10000"/>
                <a:gd name="connsiteX222" fmla="*/ 5176 w 10000"/>
                <a:gd name="connsiteY222" fmla="*/ 7553 h 10000"/>
                <a:gd name="connsiteX223" fmla="*/ 5176 w 10000"/>
                <a:gd name="connsiteY223" fmla="*/ 7600 h 10000"/>
                <a:gd name="connsiteX224" fmla="*/ 5176 w 10000"/>
                <a:gd name="connsiteY224" fmla="*/ 7656 h 10000"/>
                <a:gd name="connsiteX225" fmla="*/ 5176 w 10000"/>
                <a:gd name="connsiteY225" fmla="*/ 7656 h 10000"/>
                <a:gd name="connsiteX226" fmla="*/ 5176 w 10000"/>
                <a:gd name="connsiteY226" fmla="*/ 7665 h 10000"/>
                <a:gd name="connsiteX227" fmla="*/ 5176 w 10000"/>
                <a:gd name="connsiteY227" fmla="*/ 7665 h 10000"/>
                <a:gd name="connsiteX228" fmla="*/ 5176 w 10000"/>
                <a:gd name="connsiteY228" fmla="*/ 7665 h 10000"/>
                <a:gd name="connsiteX229" fmla="*/ 5146 w 10000"/>
                <a:gd name="connsiteY229" fmla="*/ 7851 h 10000"/>
                <a:gd name="connsiteX230" fmla="*/ 5095 w 10000"/>
                <a:gd name="connsiteY230" fmla="*/ 8037 h 10000"/>
                <a:gd name="connsiteX231" fmla="*/ 5005 w 10000"/>
                <a:gd name="connsiteY231" fmla="*/ 8437 h 10000"/>
                <a:gd name="connsiteX232" fmla="*/ 4955 w 10000"/>
                <a:gd name="connsiteY232" fmla="*/ 8642 h 10000"/>
                <a:gd name="connsiteX233" fmla="*/ 4915 w 10000"/>
                <a:gd name="connsiteY233" fmla="*/ 8828 h 10000"/>
                <a:gd name="connsiteX234" fmla="*/ 4894 w 10000"/>
                <a:gd name="connsiteY234" fmla="*/ 9023 h 10000"/>
                <a:gd name="connsiteX235" fmla="*/ 4874 w 10000"/>
                <a:gd name="connsiteY235" fmla="*/ 9200 h 10000"/>
                <a:gd name="connsiteX236" fmla="*/ 4874 w 10000"/>
                <a:gd name="connsiteY236" fmla="*/ 9200 h 10000"/>
                <a:gd name="connsiteX237" fmla="*/ 4874 w 10000"/>
                <a:gd name="connsiteY237" fmla="*/ 9293 h 10000"/>
                <a:gd name="connsiteX238" fmla="*/ 4894 w 10000"/>
                <a:gd name="connsiteY238" fmla="*/ 9395 h 10000"/>
                <a:gd name="connsiteX239" fmla="*/ 4915 w 10000"/>
                <a:gd name="connsiteY239" fmla="*/ 9488 h 10000"/>
                <a:gd name="connsiteX240" fmla="*/ 4935 w 10000"/>
                <a:gd name="connsiteY240" fmla="*/ 9563 h 10000"/>
                <a:gd name="connsiteX241" fmla="*/ 4985 w 10000"/>
                <a:gd name="connsiteY241" fmla="*/ 9647 h 10000"/>
                <a:gd name="connsiteX242" fmla="*/ 5035 w 10000"/>
                <a:gd name="connsiteY242" fmla="*/ 9721 h 10000"/>
                <a:gd name="connsiteX243" fmla="*/ 5095 w 10000"/>
                <a:gd name="connsiteY243" fmla="*/ 9786 h 10000"/>
                <a:gd name="connsiteX244" fmla="*/ 5176 w 10000"/>
                <a:gd name="connsiteY244" fmla="*/ 9842 h 10000"/>
                <a:gd name="connsiteX245" fmla="*/ 5176 w 10000"/>
                <a:gd name="connsiteY245" fmla="*/ 9842 h 10000"/>
                <a:gd name="connsiteX246" fmla="*/ 5176 w 10000"/>
                <a:gd name="connsiteY246" fmla="*/ 9842 h 10000"/>
                <a:gd name="connsiteX247" fmla="*/ 5236 w 10000"/>
                <a:gd name="connsiteY247" fmla="*/ 9879 h 10000"/>
                <a:gd name="connsiteX248" fmla="*/ 5307 w 10000"/>
                <a:gd name="connsiteY248" fmla="*/ 9916 h 10000"/>
                <a:gd name="connsiteX249" fmla="*/ 5447 w 10000"/>
                <a:gd name="connsiteY249" fmla="*/ 9963 h 10000"/>
                <a:gd name="connsiteX250" fmla="*/ 5608 w 10000"/>
                <a:gd name="connsiteY250" fmla="*/ 9991 h 10000"/>
                <a:gd name="connsiteX251" fmla="*/ 5779 w 10000"/>
                <a:gd name="connsiteY251" fmla="*/ 10000 h 10000"/>
                <a:gd name="connsiteX252" fmla="*/ 5779 w 10000"/>
                <a:gd name="connsiteY252" fmla="*/ 10000 h 10000"/>
                <a:gd name="connsiteX253" fmla="*/ 5779 w 10000"/>
                <a:gd name="connsiteY253" fmla="*/ 10000 h 10000"/>
                <a:gd name="connsiteX254" fmla="*/ 5779 w 10000"/>
                <a:gd name="connsiteY254" fmla="*/ 10000 h 10000"/>
                <a:gd name="connsiteX255" fmla="*/ 5779 w 10000"/>
                <a:gd name="connsiteY255" fmla="*/ 10000 h 10000"/>
                <a:gd name="connsiteX256" fmla="*/ 5779 w 10000"/>
                <a:gd name="connsiteY256" fmla="*/ 10000 h 10000"/>
                <a:gd name="connsiteX257" fmla="*/ 5899 w 10000"/>
                <a:gd name="connsiteY257" fmla="*/ 9991 h 10000"/>
                <a:gd name="connsiteX258" fmla="*/ 6040 w 10000"/>
                <a:gd name="connsiteY258" fmla="*/ 9981 h 10000"/>
                <a:gd name="connsiteX259" fmla="*/ 6171 w 10000"/>
                <a:gd name="connsiteY259" fmla="*/ 9963 h 10000"/>
                <a:gd name="connsiteX260" fmla="*/ 6291 w 10000"/>
                <a:gd name="connsiteY260" fmla="*/ 9926 h 10000"/>
                <a:gd name="connsiteX261" fmla="*/ 6412 w 10000"/>
                <a:gd name="connsiteY261" fmla="*/ 9888 h 10000"/>
                <a:gd name="connsiteX262" fmla="*/ 6533 w 10000"/>
                <a:gd name="connsiteY262" fmla="*/ 9842 h 10000"/>
                <a:gd name="connsiteX263" fmla="*/ 6643 w 10000"/>
                <a:gd name="connsiteY263" fmla="*/ 9805 h 10000"/>
                <a:gd name="connsiteX264" fmla="*/ 6744 w 10000"/>
                <a:gd name="connsiteY264" fmla="*/ 9740 h 10000"/>
                <a:gd name="connsiteX265" fmla="*/ 6824 w 10000"/>
                <a:gd name="connsiteY265" fmla="*/ 9674 h 10000"/>
                <a:gd name="connsiteX266" fmla="*/ 6905 w 10000"/>
                <a:gd name="connsiteY266" fmla="*/ 9609 h 10000"/>
                <a:gd name="connsiteX267" fmla="*/ 6965 w 10000"/>
                <a:gd name="connsiteY267" fmla="*/ 9544 h 10000"/>
                <a:gd name="connsiteX268" fmla="*/ 7015 w 10000"/>
                <a:gd name="connsiteY268" fmla="*/ 9460 h 10000"/>
                <a:gd name="connsiteX269" fmla="*/ 7035 w 10000"/>
                <a:gd name="connsiteY269" fmla="*/ 9395 h 10000"/>
                <a:gd name="connsiteX270" fmla="*/ 7045 w 10000"/>
                <a:gd name="connsiteY270" fmla="*/ 9302 h 10000"/>
                <a:gd name="connsiteX271" fmla="*/ 7035 w 10000"/>
                <a:gd name="connsiteY271" fmla="*/ 9228 h 10000"/>
                <a:gd name="connsiteX272" fmla="*/ 6995 w 10000"/>
                <a:gd name="connsiteY272" fmla="*/ 9144 h 10000"/>
                <a:gd name="connsiteX273" fmla="*/ 6995 w 10000"/>
                <a:gd name="connsiteY273" fmla="*/ 9144 h 10000"/>
                <a:gd name="connsiteX274" fmla="*/ 6995 w 10000"/>
                <a:gd name="connsiteY274" fmla="*/ 9135 h 10000"/>
                <a:gd name="connsiteX275" fmla="*/ 6995 w 10000"/>
                <a:gd name="connsiteY275" fmla="*/ 9135 h 10000"/>
                <a:gd name="connsiteX276" fmla="*/ 6985 w 10000"/>
                <a:gd name="connsiteY276" fmla="*/ 9135 h 10000"/>
                <a:gd name="connsiteX277" fmla="*/ 6985 w 10000"/>
                <a:gd name="connsiteY277" fmla="*/ 9135 h 10000"/>
                <a:gd name="connsiteX278" fmla="*/ 698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35 h 10000"/>
                <a:gd name="connsiteX283" fmla="*/ 6985 w 10000"/>
                <a:gd name="connsiteY283" fmla="*/ 9135 h 10000"/>
                <a:gd name="connsiteX284" fmla="*/ 6985 w 10000"/>
                <a:gd name="connsiteY284" fmla="*/ 9126 h 10000"/>
                <a:gd name="connsiteX285" fmla="*/ 6985 w 10000"/>
                <a:gd name="connsiteY285" fmla="*/ 9126 h 10000"/>
                <a:gd name="connsiteX286" fmla="*/ 6985 w 10000"/>
                <a:gd name="connsiteY286" fmla="*/ 9126 h 10000"/>
                <a:gd name="connsiteX287" fmla="*/ 6985 w 10000"/>
                <a:gd name="connsiteY287" fmla="*/ 9126 h 10000"/>
                <a:gd name="connsiteX288" fmla="*/ 6985 w 10000"/>
                <a:gd name="connsiteY288" fmla="*/ 9126 h 10000"/>
                <a:gd name="connsiteX289" fmla="*/ 6985 w 10000"/>
                <a:gd name="connsiteY289" fmla="*/ 9126 h 10000"/>
                <a:gd name="connsiteX290" fmla="*/ 6985 w 10000"/>
                <a:gd name="connsiteY290" fmla="*/ 9126 h 10000"/>
                <a:gd name="connsiteX291" fmla="*/ 6985 w 10000"/>
                <a:gd name="connsiteY291" fmla="*/ 9126 h 10000"/>
                <a:gd name="connsiteX292" fmla="*/ 6794 w 10000"/>
                <a:gd name="connsiteY292" fmla="*/ 8837 h 10000"/>
                <a:gd name="connsiteX293" fmla="*/ 6693 w 10000"/>
                <a:gd name="connsiteY293" fmla="*/ 8679 h 10000"/>
                <a:gd name="connsiteX294" fmla="*/ 6593 w 10000"/>
                <a:gd name="connsiteY294" fmla="*/ 8521 h 10000"/>
                <a:gd name="connsiteX295" fmla="*/ 6513 w 10000"/>
                <a:gd name="connsiteY295" fmla="*/ 8372 h 10000"/>
                <a:gd name="connsiteX296" fmla="*/ 6442 w 10000"/>
                <a:gd name="connsiteY296" fmla="*/ 8214 h 10000"/>
                <a:gd name="connsiteX297" fmla="*/ 6392 w 10000"/>
                <a:gd name="connsiteY297" fmla="*/ 8056 h 10000"/>
                <a:gd name="connsiteX298" fmla="*/ 6382 w 10000"/>
                <a:gd name="connsiteY298" fmla="*/ 7981 h 10000"/>
                <a:gd name="connsiteX299" fmla="*/ 6382 w 10000"/>
                <a:gd name="connsiteY299" fmla="*/ 7907 h 10000"/>
                <a:gd name="connsiteX300" fmla="*/ 6382 w 10000"/>
                <a:gd name="connsiteY300" fmla="*/ 7907 h 10000"/>
                <a:gd name="connsiteX301" fmla="*/ 6392 w 10000"/>
                <a:gd name="connsiteY301" fmla="*/ 7805 h 10000"/>
                <a:gd name="connsiteX302" fmla="*/ 6422 w 10000"/>
                <a:gd name="connsiteY302" fmla="*/ 7702 h 10000"/>
                <a:gd name="connsiteX303" fmla="*/ 6452 w 10000"/>
                <a:gd name="connsiteY303" fmla="*/ 7656 h 10000"/>
                <a:gd name="connsiteX304" fmla="*/ 6492 w 10000"/>
                <a:gd name="connsiteY304" fmla="*/ 7609 h 10000"/>
                <a:gd name="connsiteX305" fmla="*/ 6523 w 10000"/>
                <a:gd name="connsiteY305" fmla="*/ 7563 h 10000"/>
                <a:gd name="connsiteX306" fmla="*/ 6573 w 10000"/>
                <a:gd name="connsiteY306" fmla="*/ 7526 h 10000"/>
                <a:gd name="connsiteX307" fmla="*/ 6704 w 10000"/>
                <a:gd name="connsiteY307" fmla="*/ 7451 h 10000"/>
                <a:gd name="connsiteX308" fmla="*/ 6864 w 10000"/>
                <a:gd name="connsiteY308" fmla="*/ 7395 h 10000"/>
                <a:gd name="connsiteX309" fmla="*/ 7065 w 10000"/>
                <a:gd name="connsiteY309" fmla="*/ 7349 h 10000"/>
                <a:gd name="connsiteX310" fmla="*/ 7307 w 10000"/>
                <a:gd name="connsiteY310" fmla="*/ 7321 h 10000"/>
                <a:gd name="connsiteX311" fmla="*/ 7307 w 10000"/>
                <a:gd name="connsiteY311" fmla="*/ 7321 h 10000"/>
                <a:gd name="connsiteX312" fmla="*/ 8533 w 10000"/>
                <a:gd name="connsiteY312" fmla="*/ 7219 h 10000"/>
                <a:gd name="connsiteX313" fmla="*/ 10000 w 10000"/>
                <a:gd name="connsiteY313" fmla="*/ 7116 h 10000"/>
                <a:gd name="connsiteX314" fmla="*/ 10000 w 10000"/>
                <a:gd name="connsiteY314" fmla="*/ 7116 h 10000"/>
                <a:gd name="connsiteX315" fmla="*/ 10000 w 10000"/>
                <a:gd name="connsiteY315" fmla="*/ 7116 h 10000"/>
                <a:gd name="connsiteX316" fmla="*/ 10000 w 10000"/>
                <a:gd name="connsiteY316" fmla="*/ 7116 h 10000"/>
                <a:gd name="connsiteX317" fmla="*/ 10000 w 10000"/>
                <a:gd name="connsiteY317"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1950 w 10000"/>
                <a:gd name="connsiteY120" fmla="*/ 3135 h 10000"/>
                <a:gd name="connsiteX121" fmla="*/ 1950 w 10000"/>
                <a:gd name="connsiteY121" fmla="*/ 3135 h 10000"/>
                <a:gd name="connsiteX122" fmla="*/ 1950 w 10000"/>
                <a:gd name="connsiteY122" fmla="*/ 3135 h 10000"/>
                <a:gd name="connsiteX123" fmla="*/ 1798 w 10000"/>
                <a:gd name="connsiteY123" fmla="*/ 3779 h 10000"/>
                <a:gd name="connsiteX124" fmla="*/ 1769 w 10000"/>
                <a:gd name="connsiteY124" fmla="*/ 3033 h 10000"/>
                <a:gd name="connsiteX125" fmla="*/ 1588 w 10000"/>
                <a:gd name="connsiteY125" fmla="*/ 2967 h 10000"/>
                <a:gd name="connsiteX126" fmla="*/ 1427 w 10000"/>
                <a:gd name="connsiteY126" fmla="*/ 2921 h 10000"/>
                <a:gd name="connsiteX127" fmla="*/ 1347 w 10000"/>
                <a:gd name="connsiteY127" fmla="*/ 2902 h 10000"/>
                <a:gd name="connsiteX128" fmla="*/ 1266 w 10000"/>
                <a:gd name="connsiteY128" fmla="*/ 2902 h 10000"/>
                <a:gd name="connsiteX129" fmla="*/ 1266 w 10000"/>
                <a:gd name="connsiteY129" fmla="*/ 2902 h 10000"/>
                <a:gd name="connsiteX130" fmla="*/ 1266 w 10000"/>
                <a:gd name="connsiteY130" fmla="*/ 2902 h 10000"/>
                <a:gd name="connsiteX131" fmla="*/ 1266 w 10000"/>
                <a:gd name="connsiteY131" fmla="*/ 2902 h 10000"/>
                <a:gd name="connsiteX132" fmla="*/ 1266 w 10000"/>
                <a:gd name="connsiteY132" fmla="*/ 2902 h 10000"/>
                <a:gd name="connsiteX133" fmla="*/ 1266 w 10000"/>
                <a:gd name="connsiteY133" fmla="*/ 2902 h 10000"/>
                <a:gd name="connsiteX134" fmla="*/ 1146 w 10000"/>
                <a:gd name="connsiteY134" fmla="*/ 2921 h 10000"/>
                <a:gd name="connsiteX135" fmla="*/ 1085 w 10000"/>
                <a:gd name="connsiteY135" fmla="*/ 2940 h 10000"/>
                <a:gd name="connsiteX136" fmla="*/ 1025 w 10000"/>
                <a:gd name="connsiteY136" fmla="*/ 2949 h 10000"/>
                <a:gd name="connsiteX137" fmla="*/ 965 w 10000"/>
                <a:gd name="connsiteY137" fmla="*/ 2986 h 10000"/>
                <a:gd name="connsiteX138" fmla="*/ 915 w 10000"/>
                <a:gd name="connsiteY138" fmla="*/ 3023 h 10000"/>
                <a:gd name="connsiteX139" fmla="*/ 864 w 10000"/>
                <a:gd name="connsiteY139" fmla="*/ 3060 h 10000"/>
                <a:gd name="connsiteX140" fmla="*/ 814 w 10000"/>
                <a:gd name="connsiteY140" fmla="*/ 3107 h 10000"/>
                <a:gd name="connsiteX141" fmla="*/ 784 w 10000"/>
                <a:gd name="connsiteY141" fmla="*/ 3163 h 10000"/>
                <a:gd name="connsiteX142" fmla="*/ 744 w 10000"/>
                <a:gd name="connsiteY142" fmla="*/ 3237 h 10000"/>
                <a:gd name="connsiteX143" fmla="*/ 673 w 10000"/>
                <a:gd name="connsiteY143" fmla="*/ 3377 h 10000"/>
                <a:gd name="connsiteX144" fmla="*/ 623 w 10000"/>
                <a:gd name="connsiteY144" fmla="*/ 3563 h 10000"/>
                <a:gd name="connsiteX145" fmla="*/ 603 w 10000"/>
                <a:gd name="connsiteY145" fmla="*/ 3786 h 10000"/>
                <a:gd name="connsiteX146" fmla="*/ 573 w 10000"/>
                <a:gd name="connsiteY146" fmla="*/ 4037 h 10000"/>
                <a:gd name="connsiteX147" fmla="*/ 583 w 10000"/>
                <a:gd name="connsiteY147" fmla="*/ 4326 h 10000"/>
                <a:gd name="connsiteX148" fmla="*/ 613 w 10000"/>
                <a:gd name="connsiteY148" fmla="*/ 4651 h 10000"/>
                <a:gd name="connsiteX149" fmla="*/ 663 w 10000"/>
                <a:gd name="connsiteY149" fmla="*/ 5014 h 10000"/>
                <a:gd name="connsiteX150" fmla="*/ 734 w 10000"/>
                <a:gd name="connsiteY150" fmla="*/ 5423 h 10000"/>
                <a:gd name="connsiteX151" fmla="*/ 814 w 10000"/>
                <a:gd name="connsiteY151" fmla="*/ 5870 h 10000"/>
                <a:gd name="connsiteX152" fmla="*/ 945 w 10000"/>
                <a:gd name="connsiteY152" fmla="*/ 6372 h 10000"/>
                <a:gd name="connsiteX153" fmla="*/ 1085 w 10000"/>
                <a:gd name="connsiteY153" fmla="*/ 6912 h 10000"/>
                <a:gd name="connsiteX154" fmla="*/ 1085 w 10000"/>
                <a:gd name="connsiteY154" fmla="*/ 6912 h 10000"/>
                <a:gd name="connsiteX155" fmla="*/ 1085 w 10000"/>
                <a:gd name="connsiteY155" fmla="*/ 6930 h 10000"/>
                <a:gd name="connsiteX156" fmla="*/ 1085 w 10000"/>
                <a:gd name="connsiteY156" fmla="*/ 6930 h 10000"/>
                <a:gd name="connsiteX157" fmla="*/ 1116 w 10000"/>
                <a:gd name="connsiteY157" fmla="*/ 7005 h 10000"/>
                <a:gd name="connsiteX158" fmla="*/ 1116 w 10000"/>
                <a:gd name="connsiteY158" fmla="*/ 7005 h 10000"/>
                <a:gd name="connsiteX159" fmla="*/ 1116 w 10000"/>
                <a:gd name="connsiteY159" fmla="*/ 7005 h 10000"/>
                <a:gd name="connsiteX160" fmla="*/ 1116 w 10000"/>
                <a:gd name="connsiteY160" fmla="*/ 7005 h 10000"/>
                <a:gd name="connsiteX161" fmla="*/ 1116 w 10000"/>
                <a:gd name="connsiteY161" fmla="*/ 7005 h 10000"/>
                <a:gd name="connsiteX162" fmla="*/ 1126 w 10000"/>
                <a:gd name="connsiteY162" fmla="*/ 7060 h 10000"/>
                <a:gd name="connsiteX163" fmla="*/ 1126 w 10000"/>
                <a:gd name="connsiteY163" fmla="*/ 7060 h 10000"/>
                <a:gd name="connsiteX164" fmla="*/ 1126 w 10000"/>
                <a:gd name="connsiteY164" fmla="*/ 7060 h 10000"/>
                <a:gd name="connsiteX165" fmla="*/ 1126 w 10000"/>
                <a:gd name="connsiteY165" fmla="*/ 7060 h 10000"/>
                <a:gd name="connsiteX166" fmla="*/ 1146 w 10000"/>
                <a:gd name="connsiteY166" fmla="*/ 7060 h 10000"/>
                <a:gd name="connsiteX167" fmla="*/ 1146 w 10000"/>
                <a:gd name="connsiteY167" fmla="*/ 7060 h 10000"/>
                <a:gd name="connsiteX168" fmla="*/ 1156 w 10000"/>
                <a:gd name="connsiteY168" fmla="*/ 7060 h 10000"/>
                <a:gd name="connsiteX169" fmla="*/ 1156 w 10000"/>
                <a:gd name="connsiteY169" fmla="*/ 7060 h 10000"/>
                <a:gd name="connsiteX170" fmla="*/ 1156 w 10000"/>
                <a:gd name="connsiteY170" fmla="*/ 7060 h 10000"/>
                <a:gd name="connsiteX171" fmla="*/ 1156 w 10000"/>
                <a:gd name="connsiteY171" fmla="*/ 7060 h 10000"/>
                <a:gd name="connsiteX172" fmla="*/ 1457 w 10000"/>
                <a:gd name="connsiteY172" fmla="*/ 7051 h 10000"/>
                <a:gd name="connsiteX173" fmla="*/ 1749 w 10000"/>
                <a:gd name="connsiteY173" fmla="*/ 7051 h 10000"/>
                <a:gd name="connsiteX174" fmla="*/ 1749 w 10000"/>
                <a:gd name="connsiteY174" fmla="*/ 7051 h 10000"/>
                <a:gd name="connsiteX175" fmla="*/ 1749 w 10000"/>
                <a:gd name="connsiteY175" fmla="*/ 7051 h 10000"/>
                <a:gd name="connsiteX176" fmla="*/ 1749 w 10000"/>
                <a:gd name="connsiteY176" fmla="*/ 7051 h 10000"/>
                <a:gd name="connsiteX177" fmla="*/ 1749 w 10000"/>
                <a:gd name="connsiteY177" fmla="*/ 7051 h 10000"/>
                <a:gd name="connsiteX178" fmla="*/ 1749 w 10000"/>
                <a:gd name="connsiteY178" fmla="*/ 7051 h 10000"/>
                <a:gd name="connsiteX179" fmla="*/ 1759 w 10000"/>
                <a:gd name="connsiteY179" fmla="*/ 7051 h 10000"/>
                <a:gd name="connsiteX180" fmla="*/ 1759 w 10000"/>
                <a:gd name="connsiteY180" fmla="*/ 7051 h 10000"/>
                <a:gd name="connsiteX181" fmla="*/ 1759 w 10000"/>
                <a:gd name="connsiteY181" fmla="*/ 7051 h 10000"/>
                <a:gd name="connsiteX182" fmla="*/ 1759 w 10000"/>
                <a:gd name="connsiteY182" fmla="*/ 7051 h 10000"/>
                <a:gd name="connsiteX183" fmla="*/ 1759 w 10000"/>
                <a:gd name="connsiteY183" fmla="*/ 7051 h 10000"/>
                <a:gd name="connsiteX184" fmla="*/ 1759 w 10000"/>
                <a:gd name="connsiteY184" fmla="*/ 7051 h 10000"/>
                <a:gd name="connsiteX185" fmla="*/ 1769 w 10000"/>
                <a:gd name="connsiteY185" fmla="*/ 7051 h 10000"/>
                <a:gd name="connsiteX186" fmla="*/ 1769 w 10000"/>
                <a:gd name="connsiteY186" fmla="*/ 7051 h 10000"/>
                <a:gd name="connsiteX187" fmla="*/ 1769 w 10000"/>
                <a:gd name="connsiteY187" fmla="*/ 7051 h 10000"/>
                <a:gd name="connsiteX188" fmla="*/ 1769 w 10000"/>
                <a:gd name="connsiteY188" fmla="*/ 7051 h 10000"/>
                <a:gd name="connsiteX189" fmla="*/ 1769 w 10000"/>
                <a:gd name="connsiteY189" fmla="*/ 7051 h 10000"/>
                <a:gd name="connsiteX190" fmla="*/ 1980 w 10000"/>
                <a:gd name="connsiteY190" fmla="*/ 7051 h 10000"/>
                <a:gd name="connsiteX191" fmla="*/ 1980 w 10000"/>
                <a:gd name="connsiteY191" fmla="*/ 7051 h 10000"/>
                <a:gd name="connsiteX192" fmla="*/ 2281 w 10000"/>
                <a:gd name="connsiteY192" fmla="*/ 7033 h 10000"/>
                <a:gd name="connsiteX193" fmla="*/ 2281 w 10000"/>
                <a:gd name="connsiteY193" fmla="*/ 7033 h 10000"/>
                <a:gd name="connsiteX194" fmla="*/ 2281 w 10000"/>
                <a:gd name="connsiteY194" fmla="*/ 7033 h 10000"/>
                <a:gd name="connsiteX195" fmla="*/ 2281 w 10000"/>
                <a:gd name="connsiteY195" fmla="*/ 7033 h 10000"/>
                <a:gd name="connsiteX196" fmla="*/ 2291 w 10000"/>
                <a:gd name="connsiteY196" fmla="*/ 7033 h 10000"/>
                <a:gd name="connsiteX197" fmla="*/ 2291 w 10000"/>
                <a:gd name="connsiteY197" fmla="*/ 7033 h 10000"/>
                <a:gd name="connsiteX198" fmla="*/ 2302 w 10000"/>
                <a:gd name="connsiteY198" fmla="*/ 7033 h 10000"/>
                <a:gd name="connsiteX199" fmla="*/ 2302 w 10000"/>
                <a:gd name="connsiteY199" fmla="*/ 7033 h 10000"/>
                <a:gd name="connsiteX200" fmla="*/ 2332 w 10000"/>
                <a:gd name="connsiteY200" fmla="*/ 7033 h 10000"/>
                <a:gd name="connsiteX201" fmla="*/ 2332 w 10000"/>
                <a:gd name="connsiteY201" fmla="*/ 7033 h 10000"/>
                <a:gd name="connsiteX202" fmla="*/ 2854 w 10000"/>
                <a:gd name="connsiteY202" fmla="*/ 7033 h 10000"/>
                <a:gd name="connsiteX203" fmla="*/ 2854 w 10000"/>
                <a:gd name="connsiteY203" fmla="*/ 7033 h 10000"/>
                <a:gd name="connsiteX204" fmla="*/ 2854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2854 w 10000"/>
                <a:gd name="connsiteY208" fmla="*/ 7033 h 10000"/>
                <a:gd name="connsiteX209" fmla="*/ 2854 w 10000"/>
                <a:gd name="connsiteY209" fmla="*/ 7033 h 10000"/>
                <a:gd name="connsiteX210" fmla="*/ 3286 w 10000"/>
                <a:gd name="connsiteY210" fmla="*/ 7033 h 10000"/>
                <a:gd name="connsiteX211" fmla="*/ 3709 w 10000"/>
                <a:gd name="connsiteY211" fmla="*/ 7060 h 10000"/>
                <a:gd name="connsiteX212" fmla="*/ 4101 w 10000"/>
                <a:gd name="connsiteY212" fmla="*/ 7088 h 10000"/>
                <a:gd name="connsiteX213" fmla="*/ 4291 w 10000"/>
                <a:gd name="connsiteY213" fmla="*/ 7116 h 10000"/>
                <a:gd name="connsiteX214" fmla="*/ 4462 w 10000"/>
                <a:gd name="connsiteY214" fmla="*/ 7135 h 10000"/>
                <a:gd name="connsiteX215" fmla="*/ 4623 w 10000"/>
                <a:gd name="connsiteY215" fmla="*/ 7172 h 10000"/>
                <a:gd name="connsiteX216" fmla="*/ 4764 w 10000"/>
                <a:gd name="connsiteY216" fmla="*/ 7219 h 10000"/>
                <a:gd name="connsiteX217" fmla="*/ 4894 w 10000"/>
                <a:gd name="connsiteY217" fmla="*/ 7274 h 10000"/>
                <a:gd name="connsiteX218" fmla="*/ 4985 w 10000"/>
                <a:gd name="connsiteY218" fmla="*/ 7330 h 10000"/>
                <a:gd name="connsiteX219" fmla="*/ 5075 w 10000"/>
                <a:gd name="connsiteY219" fmla="*/ 7395 h 10000"/>
                <a:gd name="connsiteX220" fmla="*/ 5136 w 10000"/>
                <a:gd name="connsiteY220" fmla="*/ 7460 h 10000"/>
                <a:gd name="connsiteX221" fmla="*/ 5156 w 10000"/>
                <a:gd name="connsiteY221" fmla="*/ 7507 h 10000"/>
                <a:gd name="connsiteX222" fmla="*/ 5176 w 10000"/>
                <a:gd name="connsiteY222" fmla="*/ 7553 h 10000"/>
                <a:gd name="connsiteX223" fmla="*/ 5176 w 10000"/>
                <a:gd name="connsiteY223" fmla="*/ 7600 h 10000"/>
                <a:gd name="connsiteX224" fmla="*/ 5176 w 10000"/>
                <a:gd name="connsiteY224" fmla="*/ 7656 h 10000"/>
                <a:gd name="connsiteX225" fmla="*/ 5176 w 10000"/>
                <a:gd name="connsiteY225" fmla="*/ 7656 h 10000"/>
                <a:gd name="connsiteX226" fmla="*/ 5176 w 10000"/>
                <a:gd name="connsiteY226" fmla="*/ 7665 h 10000"/>
                <a:gd name="connsiteX227" fmla="*/ 5176 w 10000"/>
                <a:gd name="connsiteY227" fmla="*/ 7665 h 10000"/>
                <a:gd name="connsiteX228" fmla="*/ 5176 w 10000"/>
                <a:gd name="connsiteY228" fmla="*/ 7665 h 10000"/>
                <a:gd name="connsiteX229" fmla="*/ 5146 w 10000"/>
                <a:gd name="connsiteY229" fmla="*/ 7851 h 10000"/>
                <a:gd name="connsiteX230" fmla="*/ 5095 w 10000"/>
                <a:gd name="connsiteY230" fmla="*/ 8037 h 10000"/>
                <a:gd name="connsiteX231" fmla="*/ 5005 w 10000"/>
                <a:gd name="connsiteY231" fmla="*/ 8437 h 10000"/>
                <a:gd name="connsiteX232" fmla="*/ 4955 w 10000"/>
                <a:gd name="connsiteY232" fmla="*/ 8642 h 10000"/>
                <a:gd name="connsiteX233" fmla="*/ 4915 w 10000"/>
                <a:gd name="connsiteY233" fmla="*/ 8828 h 10000"/>
                <a:gd name="connsiteX234" fmla="*/ 4894 w 10000"/>
                <a:gd name="connsiteY234" fmla="*/ 9023 h 10000"/>
                <a:gd name="connsiteX235" fmla="*/ 4874 w 10000"/>
                <a:gd name="connsiteY235" fmla="*/ 9200 h 10000"/>
                <a:gd name="connsiteX236" fmla="*/ 4874 w 10000"/>
                <a:gd name="connsiteY236" fmla="*/ 9200 h 10000"/>
                <a:gd name="connsiteX237" fmla="*/ 4874 w 10000"/>
                <a:gd name="connsiteY237" fmla="*/ 9293 h 10000"/>
                <a:gd name="connsiteX238" fmla="*/ 4894 w 10000"/>
                <a:gd name="connsiteY238" fmla="*/ 9395 h 10000"/>
                <a:gd name="connsiteX239" fmla="*/ 4915 w 10000"/>
                <a:gd name="connsiteY239" fmla="*/ 9488 h 10000"/>
                <a:gd name="connsiteX240" fmla="*/ 4935 w 10000"/>
                <a:gd name="connsiteY240" fmla="*/ 9563 h 10000"/>
                <a:gd name="connsiteX241" fmla="*/ 4985 w 10000"/>
                <a:gd name="connsiteY241" fmla="*/ 9647 h 10000"/>
                <a:gd name="connsiteX242" fmla="*/ 5035 w 10000"/>
                <a:gd name="connsiteY242" fmla="*/ 9721 h 10000"/>
                <a:gd name="connsiteX243" fmla="*/ 5095 w 10000"/>
                <a:gd name="connsiteY243" fmla="*/ 9786 h 10000"/>
                <a:gd name="connsiteX244" fmla="*/ 5176 w 10000"/>
                <a:gd name="connsiteY244" fmla="*/ 9842 h 10000"/>
                <a:gd name="connsiteX245" fmla="*/ 5176 w 10000"/>
                <a:gd name="connsiteY245" fmla="*/ 9842 h 10000"/>
                <a:gd name="connsiteX246" fmla="*/ 5176 w 10000"/>
                <a:gd name="connsiteY246" fmla="*/ 9842 h 10000"/>
                <a:gd name="connsiteX247" fmla="*/ 5236 w 10000"/>
                <a:gd name="connsiteY247" fmla="*/ 9879 h 10000"/>
                <a:gd name="connsiteX248" fmla="*/ 5307 w 10000"/>
                <a:gd name="connsiteY248" fmla="*/ 9916 h 10000"/>
                <a:gd name="connsiteX249" fmla="*/ 5447 w 10000"/>
                <a:gd name="connsiteY249" fmla="*/ 9963 h 10000"/>
                <a:gd name="connsiteX250" fmla="*/ 5608 w 10000"/>
                <a:gd name="connsiteY250" fmla="*/ 9991 h 10000"/>
                <a:gd name="connsiteX251" fmla="*/ 5779 w 10000"/>
                <a:gd name="connsiteY251" fmla="*/ 10000 h 10000"/>
                <a:gd name="connsiteX252" fmla="*/ 5779 w 10000"/>
                <a:gd name="connsiteY252" fmla="*/ 10000 h 10000"/>
                <a:gd name="connsiteX253" fmla="*/ 5779 w 10000"/>
                <a:gd name="connsiteY253" fmla="*/ 10000 h 10000"/>
                <a:gd name="connsiteX254" fmla="*/ 5779 w 10000"/>
                <a:gd name="connsiteY254" fmla="*/ 10000 h 10000"/>
                <a:gd name="connsiteX255" fmla="*/ 5779 w 10000"/>
                <a:gd name="connsiteY255" fmla="*/ 10000 h 10000"/>
                <a:gd name="connsiteX256" fmla="*/ 5779 w 10000"/>
                <a:gd name="connsiteY256" fmla="*/ 10000 h 10000"/>
                <a:gd name="connsiteX257" fmla="*/ 5899 w 10000"/>
                <a:gd name="connsiteY257" fmla="*/ 9991 h 10000"/>
                <a:gd name="connsiteX258" fmla="*/ 6040 w 10000"/>
                <a:gd name="connsiteY258" fmla="*/ 9981 h 10000"/>
                <a:gd name="connsiteX259" fmla="*/ 6171 w 10000"/>
                <a:gd name="connsiteY259" fmla="*/ 9963 h 10000"/>
                <a:gd name="connsiteX260" fmla="*/ 6291 w 10000"/>
                <a:gd name="connsiteY260" fmla="*/ 9926 h 10000"/>
                <a:gd name="connsiteX261" fmla="*/ 6412 w 10000"/>
                <a:gd name="connsiteY261" fmla="*/ 9888 h 10000"/>
                <a:gd name="connsiteX262" fmla="*/ 6533 w 10000"/>
                <a:gd name="connsiteY262" fmla="*/ 9842 h 10000"/>
                <a:gd name="connsiteX263" fmla="*/ 6643 w 10000"/>
                <a:gd name="connsiteY263" fmla="*/ 9805 h 10000"/>
                <a:gd name="connsiteX264" fmla="*/ 6744 w 10000"/>
                <a:gd name="connsiteY264" fmla="*/ 9740 h 10000"/>
                <a:gd name="connsiteX265" fmla="*/ 6824 w 10000"/>
                <a:gd name="connsiteY265" fmla="*/ 9674 h 10000"/>
                <a:gd name="connsiteX266" fmla="*/ 6905 w 10000"/>
                <a:gd name="connsiteY266" fmla="*/ 9609 h 10000"/>
                <a:gd name="connsiteX267" fmla="*/ 6965 w 10000"/>
                <a:gd name="connsiteY267" fmla="*/ 9544 h 10000"/>
                <a:gd name="connsiteX268" fmla="*/ 7015 w 10000"/>
                <a:gd name="connsiteY268" fmla="*/ 9460 h 10000"/>
                <a:gd name="connsiteX269" fmla="*/ 7035 w 10000"/>
                <a:gd name="connsiteY269" fmla="*/ 9395 h 10000"/>
                <a:gd name="connsiteX270" fmla="*/ 7045 w 10000"/>
                <a:gd name="connsiteY270" fmla="*/ 9302 h 10000"/>
                <a:gd name="connsiteX271" fmla="*/ 7035 w 10000"/>
                <a:gd name="connsiteY271" fmla="*/ 9228 h 10000"/>
                <a:gd name="connsiteX272" fmla="*/ 6995 w 10000"/>
                <a:gd name="connsiteY272" fmla="*/ 9144 h 10000"/>
                <a:gd name="connsiteX273" fmla="*/ 6995 w 10000"/>
                <a:gd name="connsiteY273" fmla="*/ 9144 h 10000"/>
                <a:gd name="connsiteX274" fmla="*/ 6995 w 10000"/>
                <a:gd name="connsiteY274" fmla="*/ 9135 h 10000"/>
                <a:gd name="connsiteX275" fmla="*/ 6995 w 10000"/>
                <a:gd name="connsiteY275" fmla="*/ 9135 h 10000"/>
                <a:gd name="connsiteX276" fmla="*/ 6985 w 10000"/>
                <a:gd name="connsiteY276" fmla="*/ 9135 h 10000"/>
                <a:gd name="connsiteX277" fmla="*/ 6985 w 10000"/>
                <a:gd name="connsiteY277" fmla="*/ 9135 h 10000"/>
                <a:gd name="connsiteX278" fmla="*/ 698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35 h 10000"/>
                <a:gd name="connsiteX283" fmla="*/ 6985 w 10000"/>
                <a:gd name="connsiteY283" fmla="*/ 9135 h 10000"/>
                <a:gd name="connsiteX284" fmla="*/ 6985 w 10000"/>
                <a:gd name="connsiteY284" fmla="*/ 9126 h 10000"/>
                <a:gd name="connsiteX285" fmla="*/ 6985 w 10000"/>
                <a:gd name="connsiteY285" fmla="*/ 9126 h 10000"/>
                <a:gd name="connsiteX286" fmla="*/ 6985 w 10000"/>
                <a:gd name="connsiteY286" fmla="*/ 9126 h 10000"/>
                <a:gd name="connsiteX287" fmla="*/ 6985 w 10000"/>
                <a:gd name="connsiteY287" fmla="*/ 9126 h 10000"/>
                <a:gd name="connsiteX288" fmla="*/ 6985 w 10000"/>
                <a:gd name="connsiteY288" fmla="*/ 9126 h 10000"/>
                <a:gd name="connsiteX289" fmla="*/ 6985 w 10000"/>
                <a:gd name="connsiteY289" fmla="*/ 9126 h 10000"/>
                <a:gd name="connsiteX290" fmla="*/ 6985 w 10000"/>
                <a:gd name="connsiteY290" fmla="*/ 9126 h 10000"/>
                <a:gd name="connsiteX291" fmla="*/ 6985 w 10000"/>
                <a:gd name="connsiteY291" fmla="*/ 9126 h 10000"/>
                <a:gd name="connsiteX292" fmla="*/ 6794 w 10000"/>
                <a:gd name="connsiteY292" fmla="*/ 8837 h 10000"/>
                <a:gd name="connsiteX293" fmla="*/ 6693 w 10000"/>
                <a:gd name="connsiteY293" fmla="*/ 8679 h 10000"/>
                <a:gd name="connsiteX294" fmla="*/ 6593 w 10000"/>
                <a:gd name="connsiteY294" fmla="*/ 8521 h 10000"/>
                <a:gd name="connsiteX295" fmla="*/ 6513 w 10000"/>
                <a:gd name="connsiteY295" fmla="*/ 8372 h 10000"/>
                <a:gd name="connsiteX296" fmla="*/ 6442 w 10000"/>
                <a:gd name="connsiteY296" fmla="*/ 8214 h 10000"/>
                <a:gd name="connsiteX297" fmla="*/ 6392 w 10000"/>
                <a:gd name="connsiteY297" fmla="*/ 8056 h 10000"/>
                <a:gd name="connsiteX298" fmla="*/ 6382 w 10000"/>
                <a:gd name="connsiteY298" fmla="*/ 7981 h 10000"/>
                <a:gd name="connsiteX299" fmla="*/ 6382 w 10000"/>
                <a:gd name="connsiteY299" fmla="*/ 7907 h 10000"/>
                <a:gd name="connsiteX300" fmla="*/ 6382 w 10000"/>
                <a:gd name="connsiteY300" fmla="*/ 7907 h 10000"/>
                <a:gd name="connsiteX301" fmla="*/ 6392 w 10000"/>
                <a:gd name="connsiteY301" fmla="*/ 7805 h 10000"/>
                <a:gd name="connsiteX302" fmla="*/ 6422 w 10000"/>
                <a:gd name="connsiteY302" fmla="*/ 7702 h 10000"/>
                <a:gd name="connsiteX303" fmla="*/ 6452 w 10000"/>
                <a:gd name="connsiteY303" fmla="*/ 7656 h 10000"/>
                <a:gd name="connsiteX304" fmla="*/ 6492 w 10000"/>
                <a:gd name="connsiteY304" fmla="*/ 7609 h 10000"/>
                <a:gd name="connsiteX305" fmla="*/ 6523 w 10000"/>
                <a:gd name="connsiteY305" fmla="*/ 7563 h 10000"/>
                <a:gd name="connsiteX306" fmla="*/ 6573 w 10000"/>
                <a:gd name="connsiteY306" fmla="*/ 7526 h 10000"/>
                <a:gd name="connsiteX307" fmla="*/ 6704 w 10000"/>
                <a:gd name="connsiteY307" fmla="*/ 7451 h 10000"/>
                <a:gd name="connsiteX308" fmla="*/ 6864 w 10000"/>
                <a:gd name="connsiteY308" fmla="*/ 7395 h 10000"/>
                <a:gd name="connsiteX309" fmla="*/ 7065 w 10000"/>
                <a:gd name="connsiteY309" fmla="*/ 7349 h 10000"/>
                <a:gd name="connsiteX310" fmla="*/ 7307 w 10000"/>
                <a:gd name="connsiteY310" fmla="*/ 7321 h 10000"/>
                <a:gd name="connsiteX311" fmla="*/ 7307 w 10000"/>
                <a:gd name="connsiteY311" fmla="*/ 7321 h 10000"/>
                <a:gd name="connsiteX312" fmla="*/ 8533 w 10000"/>
                <a:gd name="connsiteY312" fmla="*/ 7219 h 10000"/>
                <a:gd name="connsiteX313" fmla="*/ 10000 w 10000"/>
                <a:gd name="connsiteY313" fmla="*/ 7116 h 10000"/>
                <a:gd name="connsiteX314" fmla="*/ 10000 w 10000"/>
                <a:gd name="connsiteY314" fmla="*/ 7116 h 10000"/>
                <a:gd name="connsiteX315" fmla="*/ 10000 w 10000"/>
                <a:gd name="connsiteY315" fmla="*/ 7116 h 10000"/>
                <a:gd name="connsiteX316" fmla="*/ 10000 w 10000"/>
                <a:gd name="connsiteY316" fmla="*/ 7116 h 10000"/>
                <a:gd name="connsiteX317" fmla="*/ 10000 w 10000"/>
                <a:gd name="connsiteY317"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1950 w 10000"/>
                <a:gd name="connsiteY120" fmla="*/ 3135 h 10000"/>
                <a:gd name="connsiteX121" fmla="*/ 1950 w 10000"/>
                <a:gd name="connsiteY121" fmla="*/ 3135 h 10000"/>
                <a:gd name="connsiteX122" fmla="*/ 1950 w 10000"/>
                <a:gd name="connsiteY122" fmla="*/ 3135 h 10000"/>
                <a:gd name="connsiteX123" fmla="*/ 1769 w 10000"/>
                <a:gd name="connsiteY123" fmla="*/ 3033 h 10000"/>
                <a:gd name="connsiteX124" fmla="*/ 1588 w 10000"/>
                <a:gd name="connsiteY124" fmla="*/ 2967 h 10000"/>
                <a:gd name="connsiteX125" fmla="*/ 1427 w 10000"/>
                <a:gd name="connsiteY125" fmla="*/ 2921 h 10000"/>
                <a:gd name="connsiteX126" fmla="*/ 1347 w 10000"/>
                <a:gd name="connsiteY126" fmla="*/ 2902 h 10000"/>
                <a:gd name="connsiteX127" fmla="*/ 1266 w 10000"/>
                <a:gd name="connsiteY127" fmla="*/ 2902 h 10000"/>
                <a:gd name="connsiteX128" fmla="*/ 1266 w 10000"/>
                <a:gd name="connsiteY128" fmla="*/ 2902 h 10000"/>
                <a:gd name="connsiteX129" fmla="*/ 1266 w 10000"/>
                <a:gd name="connsiteY129" fmla="*/ 2902 h 10000"/>
                <a:gd name="connsiteX130" fmla="*/ 1266 w 10000"/>
                <a:gd name="connsiteY130" fmla="*/ 2902 h 10000"/>
                <a:gd name="connsiteX131" fmla="*/ 1266 w 10000"/>
                <a:gd name="connsiteY131" fmla="*/ 2902 h 10000"/>
                <a:gd name="connsiteX132" fmla="*/ 1266 w 10000"/>
                <a:gd name="connsiteY132" fmla="*/ 2902 h 10000"/>
                <a:gd name="connsiteX133" fmla="*/ 1146 w 10000"/>
                <a:gd name="connsiteY133" fmla="*/ 2921 h 10000"/>
                <a:gd name="connsiteX134" fmla="*/ 1085 w 10000"/>
                <a:gd name="connsiteY134" fmla="*/ 2940 h 10000"/>
                <a:gd name="connsiteX135" fmla="*/ 1025 w 10000"/>
                <a:gd name="connsiteY135" fmla="*/ 2949 h 10000"/>
                <a:gd name="connsiteX136" fmla="*/ 965 w 10000"/>
                <a:gd name="connsiteY136" fmla="*/ 2986 h 10000"/>
                <a:gd name="connsiteX137" fmla="*/ 915 w 10000"/>
                <a:gd name="connsiteY137" fmla="*/ 3023 h 10000"/>
                <a:gd name="connsiteX138" fmla="*/ 864 w 10000"/>
                <a:gd name="connsiteY138" fmla="*/ 3060 h 10000"/>
                <a:gd name="connsiteX139" fmla="*/ 814 w 10000"/>
                <a:gd name="connsiteY139" fmla="*/ 3107 h 10000"/>
                <a:gd name="connsiteX140" fmla="*/ 784 w 10000"/>
                <a:gd name="connsiteY140" fmla="*/ 3163 h 10000"/>
                <a:gd name="connsiteX141" fmla="*/ 744 w 10000"/>
                <a:gd name="connsiteY141" fmla="*/ 3237 h 10000"/>
                <a:gd name="connsiteX142" fmla="*/ 673 w 10000"/>
                <a:gd name="connsiteY142" fmla="*/ 3377 h 10000"/>
                <a:gd name="connsiteX143" fmla="*/ 623 w 10000"/>
                <a:gd name="connsiteY143" fmla="*/ 3563 h 10000"/>
                <a:gd name="connsiteX144" fmla="*/ 603 w 10000"/>
                <a:gd name="connsiteY144" fmla="*/ 3786 h 10000"/>
                <a:gd name="connsiteX145" fmla="*/ 573 w 10000"/>
                <a:gd name="connsiteY145" fmla="*/ 4037 h 10000"/>
                <a:gd name="connsiteX146" fmla="*/ 583 w 10000"/>
                <a:gd name="connsiteY146" fmla="*/ 4326 h 10000"/>
                <a:gd name="connsiteX147" fmla="*/ 613 w 10000"/>
                <a:gd name="connsiteY147" fmla="*/ 4651 h 10000"/>
                <a:gd name="connsiteX148" fmla="*/ 663 w 10000"/>
                <a:gd name="connsiteY148" fmla="*/ 5014 h 10000"/>
                <a:gd name="connsiteX149" fmla="*/ 734 w 10000"/>
                <a:gd name="connsiteY149" fmla="*/ 5423 h 10000"/>
                <a:gd name="connsiteX150" fmla="*/ 814 w 10000"/>
                <a:gd name="connsiteY150" fmla="*/ 5870 h 10000"/>
                <a:gd name="connsiteX151" fmla="*/ 945 w 10000"/>
                <a:gd name="connsiteY151" fmla="*/ 6372 h 10000"/>
                <a:gd name="connsiteX152" fmla="*/ 1085 w 10000"/>
                <a:gd name="connsiteY152" fmla="*/ 6912 h 10000"/>
                <a:gd name="connsiteX153" fmla="*/ 1085 w 10000"/>
                <a:gd name="connsiteY153" fmla="*/ 6912 h 10000"/>
                <a:gd name="connsiteX154" fmla="*/ 1085 w 10000"/>
                <a:gd name="connsiteY154" fmla="*/ 6930 h 10000"/>
                <a:gd name="connsiteX155" fmla="*/ 1085 w 10000"/>
                <a:gd name="connsiteY155" fmla="*/ 6930 h 10000"/>
                <a:gd name="connsiteX156" fmla="*/ 1116 w 10000"/>
                <a:gd name="connsiteY156" fmla="*/ 7005 h 10000"/>
                <a:gd name="connsiteX157" fmla="*/ 1116 w 10000"/>
                <a:gd name="connsiteY157" fmla="*/ 7005 h 10000"/>
                <a:gd name="connsiteX158" fmla="*/ 1116 w 10000"/>
                <a:gd name="connsiteY158" fmla="*/ 7005 h 10000"/>
                <a:gd name="connsiteX159" fmla="*/ 1116 w 10000"/>
                <a:gd name="connsiteY159" fmla="*/ 7005 h 10000"/>
                <a:gd name="connsiteX160" fmla="*/ 1116 w 10000"/>
                <a:gd name="connsiteY160" fmla="*/ 7005 h 10000"/>
                <a:gd name="connsiteX161" fmla="*/ 1126 w 10000"/>
                <a:gd name="connsiteY161" fmla="*/ 7060 h 10000"/>
                <a:gd name="connsiteX162" fmla="*/ 1126 w 10000"/>
                <a:gd name="connsiteY162" fmla="*/ 7060 h 10000"/>
                <a:gd name="connsiteX163" fmla="*/ 1126 w 10000"/>
                <a:gd name="connsiteY163" fmla="*/ 7060 h 10000"/>
                <a:gd name="connsiteX164" fmla="*/ 1126 w 10000"/>
                <a:gd name="connsiteY164" fmla="*/ 7060 h 10000"/>
                <a:gd name="connsiteX165" fmla="*/ 1146 w 10000"/>
                <a:gd name="connsiteY165" fmla="*/ 7060 h 10000"/>
                <a:gd name="connsiteX166" fmla="*/ 1146 w 10000"/>
                <a:gd name="connsiteY166" fmla="*/ 7060 h 10000"/>
                <a:gd name="connsiteX167" fmla="*/ 1156 w 10000"/>
                <a:gd name="connsiteY167" fmla="*/ 7060 h 10000"/>
                <a:gd name="connsiteX168" fmla="*/ 1156 w 10000"/>
                <a:gd name="connsiteY168" fmla="*/ 7060 h 10000"/>
                <a:gd name="connsiteX169" fmla="*/ 1156 w 10000"/>
                <a:gd name="connsiteY169" fmla="*/ 7060 h 10000"/>
                <a:gd name="connsiteX170" fmla="*/ 1156 w 10000"/>
                <a:gd name="connsiteY170" fmla="*/ 7060 h 10000"/>
                <a:gd name="connsiteX171" fmla="*/ 1457 w 10000"/>
                <a:gd name="connsiteY171" fmla="*/ 7051 h 10000"/>
                <a:gd name="connsiteX172" fmla="*/ 1749 w 10000"/>
                <a:gd name="connsiteY172" fmla="*/ 7051 h 10000"/>
                <a:gd name="connsiteX173" fmla="*/ 1749 w 10000"/>
                <a:gd name="connsiteY173" fmla="*/ 7051 h 10000"/>
                <a:gd name="connsiteX174" fmla="*/ 1749 w 10000"/>
                <a:gd name="connsiteY174" fmla="*/ 7051 h 10000"/>
                <a:gd name="connsiteX175" fmla="*/ 1749 w 10000"/>
                <a:gd name="connsiteY175" fmla="*/ 7051 h 10000"/>
                <a:gd name="connsiteX176" fmla="*/ 1749 w 10000"/>
                <a:gd name="connsiteY176" fmla="*/ 7051 h 10000"/>
                <a:gd name="connsiteX177" fmla="*/ 1749 w 10000"/>
                <a:gd name="connsiteY177" fmla="*/ 7051 h 10000"/>
                <a:gd name="connsiteX178" fmla="*/ 1759 w 10000"/>
                <a:gd name="connsiteY178" fmla="*/ 7051 h 10000"/>
                <a:gd name="connsiteX179" fmla="*/ 1759 w 10000"/>
                <a:gd name="connsiteY179" fmla="*/ 7051 h 10000"/>
                <a:gd name="connsiteX180" fmla="*/ 1759 w 10000"/>
                <a:gd name="connsiteY180" fmla="*/ 7051 h 10000"/>
                <a:gd name="connsiteX181" fmla="*/ 1759 w 10000"/>
                <a:gd name="connsiteY181" fmla="*/ 7051 h 10000"/>
                <a:gd name="connsiteX182" fmla="*/ 1759 w 10000"/>
                <a:gd name="connsiteY182" fmla="*/ 7051 h 10000"/>
                <a:gd name="connsiteX183" fmla="*/ 1759 w 10000"/>
                <a:gd name="connsiteY183" fmla="*/ 7051 h 10000"/>
                <a:gd name="connsiteX184" fmla="*/ 1769 w 10000"/>
                <a:gd name="connsiteY184" fmla="*/ 7051 h 10000"/>
                <a:gd name="connsiteX185" fmla="*/ 1769 w 10000"/>
                <a:gd name="connsiteY185" fmla="*/ 7051 h 10000"/>
                <a:gd name="connsiteX186" fmla="*/ 1769 w 10000"/>
                <a:gd name="connsiteY186" fmla="*/ 7051 h 10000"/>
                <a:gd name="connsiteX187" fmla="*/ 1769 w 10000"/>
                <a:gd name="connsiteY187" fmla="*/ 7051 h 10000"/>
                <a:gd name="connsiteX188" fmla="*/ 1769 w 10000"/>
                <a:gd name="connsiteY188" fmla="*/ 7051 h 10000"/>
                <a:gd name="connsiteX189" fmla="*/ 1980 w 10000"/>
                <a:gd name="connsiteY189" fmla="*/ 7051 h 10000"/>
                <a:gd name="connsiteX190" fmla="*/ 1980 w 10000"/>
                <a:gd name="connsiteY190" fmla="*/ 7051 h 10000"/>
                <a:gd name="connsiteX191" fmla="*/ 2281 w 10000"/>
                <a:gd name="connsiteY191" fmla="*/ 7033 h 10000"/>
                <a:gd name="connsiteX192" fmla="*/ 2281 w 10000"/>
                <a:gd name="connsiteY192" fmla="*/ 7033 h 10000"/>
                <a:gd name="connsiteX193" fmla="*/ 2281 w 10000"/>
                <a:gd name="connsiteY193" fmla="*/ 7033 h 10000"/>
                <a:gd name="connsiteX194" fmla="*/ 2281 w 10000"/>
                <a:gd name="connsiteY194" fmla="*/ 7033 h 10000"/>
                <a:gd name="connsiteX195" fmla="*/ 2291 w 10000"/>
                <a:gd name="connsiteY195" fmla="*/ 7033 h 10000"/>
                <a:gd name="connsiteX196" fmla="*/ 2291 w 10000"/>
                <a:gd name="connsiteY196" fmla="*/ 7033 h 10000"/>
                <a:gd name="connsiteX197" fmla="*/ 2302 w 10000"/>
                <a:gd name="connsiteY197" fmla="*/ 7033 h 10000"/>
                <a:gd name="connsiteX198" fmla="*/ 2302 w 10000"/>
                <a:gd name="connsiteY198" fmla="*/ 7033 h 10000"/>
                <a:gd name="connsiteX199" fmla="*/ 2332 w 10000"/>
                <a:gd name="connsiteY199" fmla="*/ 7033 h 10000"/>
                <a:gd name="connsiteX200" fmla="*/ 2332 w 10000"/>
                <a:gd name="connsiteY200" fmla="*/ 7033 h 10000"/>
                <a:gd name="connsiteX201" fmla="*/ 2854 w 10000"/>
                <a:gd name="connsiteY201" fmla="*/ 7033 h 10000"/>
                <a:gd name="connsiteX202" fmla="*/ 2854 w 10000"/>
                <a:gd name="connsiteY202" fmla="*/ 7033 h 10000"/>
                <a:gd name="connsiteX203" fmla="*/ 2854 w 10000"/>
                <a:gd name="connsiteY203" fmla="*/ 7033 h 10000"/>
                <a:gd name="connsiteX204" fmla="*/ 2854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2854 w 10000"/>
                <a:gd name="connsiteY208" fmla="*/ 7033 h 10000"/>
                <a:gd name="connsiteX209" fmla="*/ 3286 w 10000"/>
                <a:gd name="connsiteY209" fmla="*/ 7033 h 10000"/>
                <a:gd name="connsiteX210" fmla="*/ 3709 w 10000"/>
                <a:gd name="connsiteY210" fmla="*/ 7060 h 10000"/>
                <a:gd name="connsiteX211" fmla="*/ 4101 w 10000"/>
                <a:gd name="connsiteY211" fmla="*/ 7088 h 10000"/>
                <a:gd name="connsiteX212" fmla="*/ 4291 w 10000"/>
                <a:gd name="connsiteY212" fmla="*/ 7116 h 10000"/>
                <a:gd name="connsiteX213" fmla="*/ 4462 w 10000"/>
                <a:gd name="connsiteY213" fmla="*/ 7135 h 10000"/>
                <a:gd name="connsiteX214" fmla="*/ 4623 w 10000"/>
                <a:gd name="connsiteY214" fmla="*/ 7172 h 10000"/>
                <a:gd name="connsiteX215" fmla="*/ 4764 w 10000"/>
                <a:gd name="connsiteY215" fmla="*/ 7219 h 10000"/>
                <a:gd name="connsiteX216" fmla="*/ 4894 w 10000"/>
                <a:gd name="connsiteY216" fmla="*/ 7274 h 10000"/>
                <a:gd name="connsiteX217" fmla="*/ 4985 w 10000"/>
                <a:gd name="connsiteY217" fmla="*/ 7330 h 10000"/>
                <a:gd name="connsiteX218" fmla="*/ 5075 w 10000"/>
                <a:gd name="connsiteY218" fmla="*/ 7395 h 10000"/>
                <a:gd name="connsiteX219" fmla="*/ 5136 w 10000"/>
                <a:gd name="connsiteY219" fmla="*/ 7460 h 10000"/>
                <a:gd name="connsiteX220" fmla="*/ 5156 w 10000"/>
                <a:gd name="connsiteY220" fmla="*/ 7507 h 10000"/>
                <a:gd name="connsiteX221" fmla="*/ 5176 w 10000"/>
                <a:gd name="connsiteY221" fmla="*/ 7553 h 10000"/>
                <a:gd name="connsiteX222" fmla="*/ 5176 w 10000"/>
                <a:gd name="connsiteY222" fmla="*/ 7600 h 10000"/>
                <a:gd name="connsiteX223" fmla="*/ 5176 w 10000"/>
                <a:gd name="connsiteY223" fmla="*/ 7656 h 10000"/>
                <a:gd name="connsiteX224" fmla="*/ 5176 w 10000"/>
                <a:gd name="connsiteY224" fmla="*/ 7656 h 10000"/>
                <a:gd name="connsiteX225" fmla="*/ 5176 w 10000"/>
                <a:gd name="connsiteY225" fmla="*/ 7665 h 10000"/>
                <a:gd name="connsiteX226" fmla="*/ 5176 w 10000"/>
                <a:gd name="connsiteY226" fmla="*/ 7665 h 10000"/>
                <a:gd name="connsiteX227" fmla="*/ 5176 w 10000"/>
                <a:gd name="connsiteY227" fmla="*/ 7665 h 10000"/>
                <a:gd name="connsiteX228" fmla="*/ 5146 w 10000"/>
                <a:gd name="connsiteY228" fmla="*/ 7851 h 10000"/>
                <a:gd name="connsiteX229" fmla="*/ 5095 w 10000"/>
                <a:gd name="connsiteY229" fmla="*/ 8037 h 10000"/>
                <a:gd name="connsiteX230" fmla="*/ 5005 w 10000"/>
                <a:gd name="connsiteY230" fmla="*/ 8437 h 10000"/>
                <a:gd name="connsiteX231" fmla="*/ 4955 w 10000"/>
                <a:gd name="connsiteY231" fmla="*/ 8642 h 10000"/>
                <a:gd name="connsiteX232" fmla="*/ 4915 w 10000"/>
                <a:gd name="connsiteY232" fmla="*/ 8828 h 10000"/>
                <a:gd name="connsiteX233" fmla="*/ 4894 w 10000"/>
                <a:gd name="connsiteY233" fmla="*/ 9023 h 10000"/>
                <a:gd name="connsiteX234" fmla="*/ 4874 w 10000"/>
                <a:gd name="connsiteY234" fmla="*/ 9200 h 10000"/>
                <a:gd name="connsiteX235" fmla="*/ 4874 w 10000"/>
                <a:gd name="connsiteY235" fmla="*/ 9200 h 10000"/>
                <a:gd name="connsiteX236" fmla="*/ 4874 w 10000"/>
                <a:gd name="connsiteY236" fmla="*/ 9293 h 10000"/>
                <a:gd name="connsiteX237" fmla="*/ 4894 w 10000"/>
                <a:gd name="connsiteY237" fmla="*/ 9395 h 10000"/>
                <a:gd name="connsiteX238" fmla="*/ 4915 w 10000"/>
                <a:gd name="connsiteY238" fmla="*/ 9488 h 10000"/>
                <a:gd name="connsiteX239" fmla="*/ 4935 w 10000"/>
                <a:gd name="connsiteY239" fmla="*/ 9563 h 10000"/>
                <a:gd name="connsiteX240" fmla="*/ 4985 w 10000"/>
                <a:gd name="connsiteY240" fmla="*/ 9647 h 10000"/>
                <a:gd name="connsiteX241" fmla="*/ 5035 w 10000"/>
                <a:gd name="connsiteY241" fmla="*/ 9721 h 10000"/>
                <a:gd name="connsiteX242" fmla="*/ 5095 w 10000"/>
                <a:gd name="connsiteY242" fmla="*/ 9786 h 10000"/>
                <a:gd name="connsiteX243" fmla="*/ 5176 w 10000"/>
                <a:gd name="connsiteY243" fmla="*/ 9842 h 10000"/>
                <a:gd name="connsiteX244" fmla="*/ 5176 w 10000"/>
                <a:gd name="connsiteY244" fmla="*/ 9842 h 10000"/>
                <a:gd name="connsiteX245" fmla="*/ 5176 w 10000"/>
                <a:gd name="connsiteY245" fmla="*/ 9842 h 10000"/>
                <a:gd name="connsiteX246" fmla="*/ 5236 w 10000"/>
                <a:gd name="connsiteY246" fmla="*/ 9879 h 10000"/>
                <a:gd name="connsiteX247" fmla="*/ 5307 w 10000"/>
                <a:gd name="connsiteY247" fmla="*/ 9916 h 10000"/>
                <a:gd name="connsiteX248" fmla="*/ 5447 w 10000"/>
                <a:gd name="connsiteY248" fmla="*/ 9963 h 10000"/>
                <a:gd name="connsiteX249" fmla="*/ 5608 w 10000"/>
                <a:gd name="connsiteY249" fmla="*/ 9991 h 10000"/>
                <a:gd name="connsiteX250" fmla="*/ 5779 w 10000"/>
                <a:gd name="connsiteY250" fmla="*/ 10000 h 10000"/>
                <a:gd name="connsiteX251" fmla="*/ 5779 w 10000"/>
                <a:gd name="connsiteY251" fmla="*/ 10000 h 10000"/>
                <a:gd name="connsiteX252" fmla="*/ 5779 w 10000"/>
                <a:gd name="connsiteY252" fmla="*/ 10000 h 10000"/>
                <a:gd name="connsiteX253" fmla="*/ 5779 w 10000"/>
                <a:gd name="connsiteY253" fmla="*/ 10000 h 10000"/>
                <a:gd name="connsiteX254" fmla="*/ 5779 w 10000"/>
                <a:gd name="connsiteY254" fmla="*/ 10000 h 10000"/>
                <a:gd name="connsiteX255" fmla="*/ 5779 w 10000"/>
                <a:gd name="connsiteY255" fmla="*/ 10000 h 10000"/>
                <a:gd name="connsiteX256" fmla="*/ 5899 w 10000"/>
                <a:gd name="connsiteY256" fmla="*/ 9991 h 10000"/>
                <a:gd name="connsiteX257" fmla="*/ 6040 w 10000"/>
                <a:gd name="connsiteY257" fmla="*/ 9981 h 10000"/>
                <a:gd name="connsiteX258" fmla="*/ 6171 w 10000"/>
                <a:gd name="connsiteY258" fmla="*/ 9963 h 10000"/>
                <a:gd name="connsiteX259" fmla="*/ 6291 w 10000"/>
                <a:gd name="connsiteY259" fmla="*/ 9926 h 10000"/>
                <a:gd name="connsiteX260" fmla="*/ 6412 w 10000"/>
                <a:gd name="connsiteY260" fmla="*/ 9888 h 10000"/>
                <a:gd name="connsiteX261" fmla="*/ 6533 w 10000"/>
                <a:gd name="connsiteY261" fmla="*/ 9842 h 10000"/>
                <a:gd name="connsiteX262" fmla="*/ 6643 w 10000"/>
                <a:gd name="connsiteY262" fmla="*/ 9805 h 10000"/>
                <a:gd name="connsiteX263" fmla="*/ 6744 w 10000"/>
                <a:gd name="connsiteY263" fmla="*/ 9740 h 10000"/>
                <a:gd name="connsiteX264" fmla="*/ 6824 w 10000"/>
                <a:gd name="connsiteY264" fmla="*/ 9674 h 10000"/>
                <a:gd name="connsiteX265" fmla="*/ 6905 w 10000"/>
                <a:gd name="connsiteY265" fmla="*/ 9609 h 10000"/>
                <a:gd name="connsiteX266" fmla="*/ 6965 w 10000"/>
                <a:gd name="connsiteY266" fmla="*/ 9544 h 10000"/>
                <a:gd name="connsiteX267" fmla="*/ 7015 w 10000"/>
                <a:gd name="connsiteY267" fmla="*/ 9460 h 10000"/>
                <a:gd name="connsiteX268" fmla="*/ 7035 w 10000"/>
                <a:gd name="connsiteY268" fmla="*/ 9395 h 10000"/>
                <a:gd name="connsiteX269" fmla="*/ 7045 w 10000"/>
                <a:gd name="connsiteY269" fmla="*/ 9302 h 10000"/>
                <a:gd name="connsiteX270" fmla="*/ 7035 w 10000"/>
                <a:gd name="connsiteY270" fmla="*/ 9228 h 10000"/>
                <a:gd name="connsiteX271" fmla="*/ 6995 w 10000"/>
                <a:gd name="connsiteY271" fmla="*/ 9144 h 10000"/>
                <a:gd name="connsiteX272" fmla="*/ 6995 w 10000"/>
                <a:gd name="connsiteY272" fmla="*/ 9144 h 10000"/>
                <a:gd name="connsiteX273" fmla="*/ 6995 w 10000"/>
                <a:gd name="connsiteY273" fmla="*/ 9135 h 10000"/>
                <a:gd name="connsiteX274" fmla="*/ 6995 w 10000"/>
                <a:gd name="connsiteY274" fmla="*/ 9135 h 10000"/>
                <a:gd name="connsiteX275" fmla="*/ 6985 w 10000"/>
                <a:gd name="connsiteY275" fmla="*/ 9135 h 10000"/>
                <a:gd name="connsiteX276" fmla="*/ 6985 w 10000"/>
                <a:gd name="connsiteY276" fmla="*/ 9135 h 10000"/>
                <a:gd name="connsiteX277" fmla="*/ 6985 w 10000"/>
                <a:gd name="connsiteY277" fmla="*/ 9135 h 10000"/>
                <a:gd name="connsiteX278" fmla="*/ 698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35 h 10000"/>
                <a:gd name="connsiteX283" fmla="*/ 6985 w 10000"/>
                <a:gd name="connsiteY283" fmla="*/ 9126 h 10000"/>
                <a:gd name="connsiteX284" fmla="*/ 6985 w 10000"/>
                <a:gd name="connsiteY284" fmla="*/ 9126 h 10000"/>
                <a:gd name="connsiteX285" fmla="*/ 6985 w 10000"/>
                <a:gd name="connsiteY285" fmla="*/ 9126 h 10000"/>
                <a:gd name="connsiteX286" fmla="*/ 6985 w 10000"/>
                <a:gd name="connsiteY286" fmla="*/ 9126 h 10000"/>
                <a:gd name="connsiteX287" fmla="*/ 6985 w 10000"/>
                <a:gd name="connsiteY287" fmla="*/ 9126 h 10000"/>
                <a:gd name="connsiteX288" fmla="*/ 6985 w 10000"/>
                <a:gd name="connsiteY288" fmla="*/ 9126 h 10000"/>
                <a:gd name="connsiteX289" fmla="*/ 6985 w 10000"/>
                <a:gd name="connsiteY289" fmla="*/ 9126 h 10000"/>
                <a:gd name="connsiteX290" fmla="*/ 6985 w 10000"/>
                <a:gd name="connsiteY290" fmla="*/ 9126 h 10000"/>
                <a:gd name="connsiteX291" fmla="*/ 6794 w 10000"/>
                <a:gd name="connsiteY291" fmla="*/ 8837 h 10000"/>
                <a:gd name="connsiteX292" fmla="*/ 6693 w 10000"/>
                <a:gd name="connsiteY292" fmla="*/ 8679 h 10000"/>
                <a:gd name="connsiteX293" fmla="*/ 6593 w 10000"/>
                <a:gd name="connsiteY293" fmla="*/ 8521 h 10000"/>
                <a:gd name="connsiteX294" fmla="*/ 6513 w 10000"/>
                <a:gd name="connsiteY294" fmla="*/ 8372 h 10000"/>
                <a:gd name="connsiteX295" fmla="*/ 6442 w 10000"/>
                <a:gd name="connsiteY295" fmla="*/ 8214 h 10000"/>
                <a:gd name="connsiteX296" fmla="*/ 6392 w 10000"/>
                <a:gd name="connsiteY296" fmla="*/ 8056 h 10000"/>
                <a:gd name="connsiteX297" fmla="*/ 6382 w 10000"/>
                <a:gd name="connsiteY297" fmla="*/ 7981 h 10000"/>
                <a:gd name="connsiteX298" fmla="*/ 6382 w 10000"/>
                <a:gd name="connsiteY298" fmla="*/ 7907 h 10000"/>
                <a:gd name="connsiteX299" fmla="*/ 6382 w 10000"/>
                <a:gd name="connsiteY299" fmla="*/ 7907 h 10000"/>
                <a:gd name="connsiteX300" fmla="*/ 6392 w 10000"/>
                <a:gd name="connsiteY300" fmla="*/ 7805 h 10000"/>
                <a:gd name="connsiteX301" fmla="*/ 6422 w 10000"/>
                <a:gd name="connsiteY301" fmla="*/ 7702 h 10000"/>
                <a:gd name="connsiteX302" fmla="*/ 6452 w 10000"/>
                <a:gd name="connsiteY302" fmla="*/ 7656 h 10000"/>
                <a:gd name="connsiteX303" fmla="*/ 6492 w 10000"/>
                <a:gd name="connsiteY303" fmla="*/ 7609 h 10000"/>
                <a:gd name="connsiteX304" fmla="*/ 6523 w 10000"/>
                <a:gd name="connsiteY304" fmla="*/ 7563 h 10000"/>
                <a:gd name="connsiteX305" fmla="*/ 6573 w 10000"/>
                <a:gd name="connsiteY305" fmla="*/ 7526 h 10000"/>
                <a:gd name="connsiteX306" fmla="*/ 6704 w 10000"/>
                <a:gd name="connsiteY306" fmla="*/ 7451 h 10000"/>
                <a:gd name="connsiteX307" fmla="*/ 6864 w 10000"/>
                <a:gd name="connsiteY307" fmla="*/ 7395 h 10000"/>
                <a:gd name="connsiteX308" fmla="*/ 7065 w 10000"/>
                <a:gd name="connsiteY308" fmla="*/ 7349 h 10000"/>
                <a:gd name="connsiteX309" fmla="*/ 7307 w 10000"/>
                <a:gd name="connsiteY309" fmla="*/ 7321 h 10000"/>
                <a:gd name="connsiteX310" fmla="*/ 7307 w 10000"/>
                <a:gd name="connsiteY310" fmla="*/ 7321 h 10000"/>
                <a:gd name="connsiteX311" fmla="*/ 8533 w 10000"/>
                <a:gd name="connsiteY311" fmla="*/ 7219 h 10000"/>
                <a:gd name="connsiteX312" fmla="*/ 10000 w 10000"/>
                <a:gd name="connsiteY312" fmla="*/ 7116 h 10000"/>
                <a:gd name="connsiteX313" fmla="*/ 10000 w 10000"/>
                <a:gd name="connsiteY313" fmla="*/ 7116 h 10000"/>
                <a:gd name="connsiteX314" fmla="*/ 10000 w 10000"/>
                <a:gd name="connsiteY314" fmla="*/ 7116 h 10000"/>
                <a:gd name="connsiteX315" fmla="*/ 10000 w 10000"/>
                <a:gd name="connsiteY315" fmla="*/ 7116 h 10000"/>
                <a:gd name="connsiteX316" fmla="*/ 10000 w 10000"/>
                <a:gd name="connsiteY316"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1950 w 10000"/>
                <a:gd name="connsiteY120" fmla="*/ 3135 h 10000"/>
                <a:gd name="connsiteX121" fmla="*/ 1950 w 10000"/>
                <a:gd name="connsiteY121" fmla="*/ 3135 h 10000"/>
                <a:gd name="connsiteX122" fmla="*/ 1950 w 10000"/>
                <a:gd name="connsiteY122" fmla="*/ 3508 h 10000"/>
                <a:gd name="connsiteX123" fmla="*/ 1769 w 10000"/>
                <a:gd name="connsiteY123" fmla="*/ 3033 h 10000"/>
                <a:gd name="connsiteX124" fmla="*/ 1588 w 10000"/>
                <a:gd name="connsiteY124" fmla="*/ 2967 h 10000"/>
                <a:gd name="connsiteX125" fmla="*/ 1427 w 10000"/>
                <a:gd name="connsiteY125" fmla="*/ 2921 h 10000"/>
                <a:gd name="connsiteX126" fmla="*/ 1347 w 10000"/>
                <a:gd name="connsiteY126" fmla="*/ 2902 h 10000"/>
                <a:gd name="connsiteX127" fmla="*/ 1266 w 10000"/>
                <a:gd name="connsiteY127" fmla="*/ 2902 h 10000"/>
                <a:gd name="connsiteX128" fmla="*/ 1266 w 10000"/>
                <a:gd name="connsiteY128" fmla="*/ 2902 h 10000"/>
                <a:gd name="connsiteX129" fmla="*/ 1266 w 10000"/>
                <a:gd name="connsiteY129" fmla="*/ 2902 h 10000"/>
                <a:gd name="connsiteX130" fmla="*/ 1266 w 10000"/>
                <a:gd name="connsiteY130" fmla="*/ 2902 h 10000"/>
                <a:gd name="connsiteX131" fmla="*/ 1266 w 10000"/>
                <a:gd name="connsiteY131" fmla="*/ 2902 h 10000"/>
                <a:gd name="connsiteX132" fmla="*/ 1266 w 10000"/>
                <a:gd name="connsiteY132" fmla="*/ 2902 h 10000"/>
                <a:gd name="connsiteX133" fmla="*/ 1146 w 10000"/>
                <a:gd name="connsiteY133" fmla="*/ 2921 h 10000"/>
                <a:gd name="connsiteX134" fmla="*/ 1085 w 10000"/>
                <a:gd name="connsiteY134" fmla="*/ 2940 h 10000"/>
                <a:gd name="connsiteX135" fmla="*/ 1025 w 10000"/>
                <a:gd name="connsiteY135" fmla="*/ 2949 h 10000"/>
                <a:gd name="connsiteX136" fmla="*/ 965 w 10000"/>
                <a:gd name="connsiteY136" fmla="*/ 2986 h 10000"/>
                <a:gd name="connsiteX137" fmla="*/ 915 w 10000"/>
                <a:gd name="connsiteY137" fmla="*/ 3023 h 10000"/>
                <a:gd name="connsiteX138" fmla="*/ 864 w 10000"/>
                <a:gd name="connsiteY138" fmla="*/ 3060 h 10000"/>
                <a:gd name="connsiteX139" fmla="*/ 814 w 10000"/>
                <a:gd name="connsiteY139" fmla="*/ 3107 h 10000"/>
                <a:gd name="connsiteX140" fmla="*/ 784 w 10000"/>
                <a:gd name="connsiteY140" fmla="*/ 3163 h 10000"/>
                <a:gd name="connsiteX141" fmla="*/ 744 w 10000"/>
                <a:gd name="connsiteY141" fmla="*/ 3237 h 10000"/>
                <a:gd name="connsiteX142" fmla="*/ 673 w 10000"/>
                <a:gd name="connsiteY142" fmla="*/ 3377 h 10000"/>
                <a:gd name="connsiteX143" fmla="*/ 623 w 10000"/>
                <a:gd name="connsiteY143" fmla="*/ 3563 h 10000"/>
                <a:gd name="connsiteX144" fmla="*/ 603 w 10000"/>
                <a:gd name="connsiteY144" fmla="*/ 3786 h 10000"/>
                <a:gd name="connsiteX145" fmla="*/ 573 w 10000"/>
                <a:gd name="connsiteY145" fmla="*/ 4037 h 10000"/>
                <a:gd name="connsiteX146" fmla="*/ 583 w 10000"/>
                <a:gd name="connsiteY146" fmla="*/ 4326 h 10000"/>
                <a:gd name="connsiteX147" fmla="*/ 613 w 10000"/>
                <a:gd name="connsiteY147" fmla="*/ 4651 h 10000"/>
                <a:gd name="connsiteX148" fmla="*/ 663 w 10000"/>
                <a:gd name="connsiteY148" fmla="*/ 5014 h 10000"/>
                <a:gd name="connsiteX149" fmla="*/ 734 w 10000"/>
                <a:gd name="connsiteY149" fmla="*/ 5423 h 10000"/>
                <a:gd name="connsiteX150" fmla="*/ 814 w 10000"/>
                <a:gd name="connsiteY150" fmla="*/ 5870 h 10000"/>
                <a:gd name="connsiteX151" fmla="*/ 945 w 10000"/>
                <a:gd name="connsiteY151" fmla="*/ 6372 h 10000"/>
                <a:gd name="connsiteX152" fmla="*/ 1085 w 10000"/>
                <a:gd name="connsiteY152" fmla="*/ 6912 h 10000"/>
                <a:gd name="connsiteX153" fmla="*/ 1085 w 10000"/>
                <a:gd name="connsiteY153" fmla="*/ 6912 h 10000"/>
                <a:gd name="connsiteX154" fmla="*/ 1085 w 10000"/>
                <a:gd name="connsiteY154" fmla="*/ 6930 h 10000"/>
                <a:gd name="connsiteX155" fmla="*/ 1085 w 10000"/>
                <a:gd name="connsiteY155" fmla="*/ 6930 h 10000"/>
                <a:gd name="connsiteX156" fmla="*/ 1116 w 10000"/>
                <a:gd name="connsiteY156" fmla="*/ 7005 h 10000"/>
                <a:gd name="connsiteX157" fmla="*/ 1116 w 10000"/>
                <a:gd name="connsiteY157" fmla="*/ 7005 h 10000"/>
                <a:gd name="connsiteX158" fmla="*/ 1116 w 10000"/>
                <a:gd name="connsiteY158" fmla="*/ 7005 h 10000"/>
                <a:gd name="connsiteX159" fmla="*/ 1116 w 10000"/>
                <a:gd name="connsiteY159" fmla="*/ 7005 h 10000"/>
                <a:gd name="connsiteX160" fmla="*/ 1116 w 10000"/>
                <a:gd name="connsiteY160" fmla="*/ 7005 h 10000"/>
                <a:gd name="connsiteX161" fmla="*/ 1126 w 10000"/>
                <a:gd name="connsiteY161" fmla="*/ 7060 h 10000"/>
                <a:gd name="connsiteX162" fmla="*/ 1126 w 10000"/>
                <a:gd name="connsiteY162" fmla="*/ 7060 h 10000"/>
                <a:gd name="connsiteX163" fmla="*/ 1126 w 10000"/>
                <a:gd name="connsiteY163" fmla="*/ 7060 h 10000"/>
                <a:gd name="connsiteX164" fmla="*/ 1126 w 10000"/>
                <a:gd name="connsiteY164" fmla="*/ 7060 h 10000"/>
                <a:gd name="connsiteX165" fmla="*/ 1146 w 10000"/>
                <a:gd name="connsiteY165" fmla="*/ 7060 h 10000"/>
                <a:gd name="connsiteX166" fmla="*/ 1146 w 10000"/>
                <a:gd name="connsiteY166" fmla="*/ 7060 h 10000"/>
                <a:gd name="connsiteX167" fmla="*/ 1156 w 10000"/>
                <a:gd name="connsiteY167" fmla="*/ 7060 h 10000"/>
                <a:gd name="connsiteX168" fmla="*/ 1156 w 10000"/>
                <a:gd name="connsiteY168" fmla="*/ 7060 h 10000"/>
                <a:gd name="connsiteX169" fmla="*/ 1156 w 10000"/>
                <a:gd name="connsiteY169" fmla="*/ 7060 h 10000"/>
                <a:gd name="connsiteX170" fmla="*/ 1156 w 10000"/>
                <a:gd name="connsiteY170" fmla="*/ 7060 h 10000"/>
                <a:gd name="connsiteX171" fmla="*/ 1457 w 10000"/>
                <a:gd name="connsiteY171" fmla="*/ 7051 h 10000"/>
                <a:gd name="connsiteX172" fmla="*/ 1749 w 10000"/>
                <a:gd name="connsiteY172" fmla="*/ 7051 h 10000"/>
                <a:gd name="connsiteX173" fmla="*/ 1749 w 10000"/>
                <a:gd name="connsiteY173" fmla="*/ 7051 h 10000"/>
                <a:gd name="connsiteX174" fmla="*/ 1749 w 10000"/>
                <a:gd name="connsiteY174" fmla="*/ 7051 h 10000"/>
                <a:gd name="connsiteX175" fmla="*/ 1749 w 10000"/>
                <a:gd name="connsiteY175" fmla="*/ 7051 h 10000"/>
                <a:gd name="connsiteX176" fmla="*/ 1749 w 10000"/>
                <a:gd name="connsiteY176" fmla="*/ 7051 h 10000"/>
                <a:gd name="connsiteX177" fmla="*/ 1749 w 10000"/>
                <a:gd name="connsiteY177" fmla="*/ 7051 h 10000"/>
                <a:gd name="connsiteX178" fmla="*/ 1759 w 10000"/>
                <a:gd name="connsiteY178" fmla="*/ 7051 h 10000"/>
                <a:gd name="connsiteX179" fmla="*/ 1759 w 10000"/>
                <a:gd name="connsiteY179" fmla="*/ 7051 h 10000"/>
                <a:gd name="connsiteX180" fmla="*/ 1759 w 10000"/>
                <a:gd name="connsiteY180" fmla="*/ 7051 h 10000"/>
                <a:gd name="connsiteX181" fmla="*/ 1759 w 10000"/>
                <a:gd name="connsiteY181" fmla="*/ 7051 h 10000"/>
                <a:gd name="connsiteX182" fmla="*/ 1759 w 10000"/>
                <a:gd name="connsiteY182" fmla="*/ 7051 h 10000"/>
                <a:gd name="connsiteX183" fmla="*/ 1759 w 10000"/>
                <a:gd name="connsiteY183" fmla="*/ 7051 h 10000"/>
                <a:gd name="connsiteX184" fmla="*/ 1769 w 10000"/>
                <a:gd name="connsiteY184" fmla="*/ 7051 h 10000"/>
                <a:gd name="connsiteX185" fmla="*/ 1769 w 10000"/>
                <a:gd name="connsiteY185" fmla="*/ 7051 h 10000"/>
                <a:gd name="connsiteX186" fmla="*/ 1769 w 10000"/>
                <a:gd name="connsiteY186" fmla="*/ 7051 h 10000"/>
                <a:gd name="connsiteX187" fmla="*/ 1769 w 10000"/>
                <a:gd name="connsiteY187" fmla="*/ 7051 h 10000"/>
                <a:gd name="connsiteX188" fmla="*/ 1769 w 10000"/>
                <a:gd name="connsiteY188" fmla="*/ 7051 h 10000"/>
                <a:gd name="connsiteX189" fmla="*/ 1980 w 10000"/>
                <a:gd name="connsiteY189" fmla="*/ 7051 h 10000"/>
                <a:gd name="connsiteX190" fmla="*/ 1980 w 10000"/>
                <a:gd name="connsiteY190" fmla="*/ 7051 h 10000"/>
                <a:gd name="connsiteX191" fmla="*/ 2281 w 10000"/>
                <a:gd name="connsiteY191" fmla="*/ 7033 h 10000"/>
                <a:gd name="connsiteX192" fmla="*/ 2281 w 10000"/>
                <a:gd name="connsiteY192" fmla="*/ 7033 h 10000"/>
                <a:gd name="connsiteX193" fmla="*/ 2281 w 10000"/>
                <a:gd name="connsiteY193" fmla="*/ 7033 h 10000"/>
                <a:gd name="connsiteX194" fmla="*/ 2281 w 10000"/>
                <a:gd name="connsiteY194" fmla="*/ 7033 h 10000"/>
                <a:gd name="connsiteX195" fmla="*/ 2291 w 10000"/>
                <a:gd name="connsiteY195" fmla="*/ 7033 h 10000"/>
                <a:gd name="connsiteX196" fmla="*/ 2291 w 10000"/>
                <a:gd name="connsiteY196" fmla="*/ 7033 h 10000"/>
                <a:gd name="connsiteX197" fmla="*/ 2302 w 10000"/>
                <a:gd name="connsiteY197" fmla="*/ 7033 h 10000"/>
                <a:gd name="connsiteX198" fmla="*/ 2302 w 10000"/>
                <a:gd name="connsiteY198" fmla="*/ 7033 h 10000"/>
                <a:gd name="connsiteX199" fmla="*/ 2332 w 10000"/>
                <a:gd name="connsiteY199" fmla="*/ 7033 h 10000"/>
                <a:gd name="connsiteX200" fmla="*/ 2332 w 10000"/>
                <a:gd name="connsiteY200" fmla="*/ 7033 h 10000"/>
                <a:gd name="connsiteX201" fmla="*/ 2854 w 10000"/>
                <a:gd name="connsiteY201" fmla="*/ 7033 h 10000"/>
                <a:gd name="connsiteX202" fmla="*/ 2854 w 10000"/>
                <a:gd name="connsiteY202" fmla="*/ 7033 h 10000"/>
                <a:gd name="connsiteX203" fmla="*/ 2854 w 10000"/>
                <a:gd name="connsiteY203" fmla="*/ 7033 h 10000"/>
                <a:gd name="connsiteX204" fmla="*/ 2854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2854 w 10000"/>
                <a:gd name="connsiteY208" fmla="*/ 7033 h 10000"/>
                <a:gd name="connsiteX209" fmla="*/ 3286 w 10000"/>
                <a:gd name="connsiteY209" fmla="*/ 7033 h 10000"/>
                <a:gd name="connsiteX210" fmla="*/ 3709 w 10000"/>
                <a:gd name="connsiteY210" fmla="*/ 7060 h 10000"/>
                <a:gd name="connsiteX211" fmla="*/ 4101 w 10000"/>
                <a:gd name="connsiteY211" fmla="*/ 7088 h 10000"/>
                <a:gd name="connsiteX212" fmla="*/ 4291 w 10000"/>
                <a:gd name="connsiteY212" fmla="*/ 7116 h 10000"/>
                <a:gd name="connsiteX213" fmla="*/ 4462 w 10000"/>
                <a:gd name="connsiteY213" fmla="*/ 7135 h 10000"/>
                <a:gd name="connsiteX214" fmla="*/ 4623 w 10000"/>
                <a:gd name="connsiteY214" fmla="*/ 7172 h 10000"/>
                <a:gd name="connsiteX215" fmla="*/ 4764 w 10000"/>
                <a:gd name="connsiteY215" fmla="*/ 7219 h 10000"/>
                <a:gd name="connsiteX216" fmla="*/ 4894 w 10000"/>
                <a:gd name="connsiteY216" fmla="*/ 7274 h 10000"/>
                <a:gd name="connsiteX217" fmla="*/ 4985 w 10000"/>
                <a:gd name="connsiteY217" fmla="*/ 7330 h 10000"/>
                <a:gd name="connsiteX218" fmla="*/ 5075 w 10000"/>
                <a:gd name="connsiteY218" fmla="*/ 7395 h 10000"/>
                <a:gd name="connsiteX219" fmla="*/ 5136 w 10000"/>
                <a:gd name="connsiteY219" fmla="*/ 7460 h 10000"/>
                <a:gd name="connsiteX220" fmla="*/ 5156 w 10000"/>
                <a:gd name="connsiteY220" fmla="*/ 7507 h 10000"/>
                <a:gd name="connsiteX221" fmla="*/ 5176 w 10000"/>
                <a:gd name="connsiteY221" fmla="*/ 7553 h 10000"/>
                <a:gd name="connsiteX222" fmla="*/ 5176 w 10000"/>
                <a:gd name="connsiteY222" fmla="*/ 7600 h 10000"/>
                <a:gd name="connsiteX223" fmla="*/ 5176 w 10000"/>
                <a:gd name="connsiteY223" fmla="*/ 7656 h 10000"/>
                <a:gd name="connsiteX224" fmla="*/ 5176 w 10000"/>
                <a:gd name="connsiteY224" fmla="*/ 7656 h 10000"/>
                <a:gd name="connsiteX225" fmla="*/ 5176 w 10000"/>
                <a:gd name="connsiteY225" fmla="*/ 7665 h 10000"/>
                <a:gd name="connsiteX226" fmla="*/ 5176 w 10000"/>
                <a:gd name="connsiteY226" fmla="*/ 7665 h 10000"/>
                <a:gd name="connsiteX227" fmla="*/ 5176 w 10000"/>
                <a:gd name="connsiteY227" fmla="*/ 7665 h 10000"/>
                <a:gd name="connsiteX228" fmla="*/ 5146 w 10000"/>
                <a:gd name="connsiteY228" fmla="*/ 7851 h 10000"/>
                <a:gd name="connsiteX229" fmla="*/ 5095 w 10000"/>
                <a:gd name="connsiteY229" fmla="*/ 8037 h 10000"/>
                <a:gd name="connsiteX230" fmla="*/ 5005 w 10000"/>
                <a:gd name="connsiteY230" fmla="*/ 8437 h 10000"/>
                <a:gd name="connsiteX231" fmla="*/ 4955 w 10000"/>
                <a:gd name="connsiteY231" fmla="*/ 8642 h 10000"/>
                <a:gd name="connsiteX232" fmla="*/ 4915 w 10000"/>
                <a:gd name="connsiteY232" fmla="*/ 8828 h 10000"/>
                <a:gd name="connsiteX233" fmla="*/ 4894 w 10000"/>
                <a:gd name="connsiteY233" fmla="*/ 9023 h 10000"/>
                <a:gd name="connsiteX234" fmla="*/ 4874 w 10000"/>
                <a:gd name="connsiteY234" fmla="*/ 9200 h 10000"/>
                <a:gd name="connsiteX235" fmla="*/ 4874 w 10000"/>
                <a:gd name="connsiteY235" fmla="*/ 9200 h 10000"/>
                <a:gd name="connsiteX236" fmla="*/ 4874 w 10000"/>
                <a:gd name="connsiteY236" fmla="*/ 9293 h 10000"/>
                <a:gd name="connsiteX237" fmla="*/ 4894 w 10000"/>
                <a:gd name="connsiteY237" fmla="*/ 9395 h 10000"/>
                <a:gd name="connsiteX238" fmla="*/ 4915 w 10000"/>
                <a:gd name="connsiteY238" fmla="*/ 9488 h 10000"/>
                <a:gd name="connsiteX239" fmla="*/ 4935 w 10000"/>
                <a:gd name="connsiteY239" fmla="*/ 9563 h 10000"/>
                <a:gd name="connsiteX240" fmla="*/ 4985 w 10000"/>
                <a:gd name="connsiteY240" fmla="*/ 9647 h 10000"/>
                <a:gd name="connsiteX241" fmla="*/ 5035 w 10000"/>
                <a:gd name="connsiteY241" fmla="*/ 9721 h 10000"/>
                <a:gd name="connsiteX242" fmla="*/ 5095 w 10000"/>
                <a:gd name="connsiteY242" fmla="*/ 9786 h 10000"/>
                <a:gd name="connsiteX243" fmla="*/ 5176 w 10000"/>
                <a:gd name="connsiteY243" fmla="*/ 9842 h 10000"/>
                <a:gd name="connsiteX244" fmla="*/ 5176 w 10000"/>
                <a:gd name="connsiteY244" fmla="*/ 9842 h 10000"/>
                <a:gd name="connsiteX245" fmla="*/ 5176 w 10000"/>
                <a:gd name="connsiteY245" fmla="*/ 9842 h 10000"/>
                <a:gd name="connsiteX246" fmla="*/ 5236 w 10000"/>
                <a:gd name="connsiteY246" fmla="*/ 9879 h 10000"/>
                <a:gd name="connsiteX247" fmla="*/ 5307 w 10000"/>
                <a:gd name="connsiteY247" fmla="*/ 9916 h 10000"/>
                <a:gd name="connsiteX248" fmla="*/ 5447 w 10000"/>
                <a:gd name="connsiteY248" fmla="*/ 9963 h 10000"/>
                <a:gd name="connsiteX249" fmla="*/ 5608 w 10000"/>
                <a:gd name="connsiteY249" fmla="*/ 9991 h 10000"/>
                <a:gd name="connsiteX250" fmla="*/ 5779 w 10000"/>
                <a:gd name="connsiteY250" fmla="*/ 10000 h 10000"/>
                <a:gd name="connsiteX251" fmla="*/ 5779 w 10000"/>
                <a:gd name="connsiteY251" fmla="*/ 10000 h 10000"/>
                <a:gd name="connsiteX252" fmla="*/ 5779 w 10000"/>
                <a:gd name="connsiteY252" fmla="*/ 10000 h 10000"/>
                <a:gd name="connsiteX253" fmla="*/ 5779 w 10000"/>
                <a:gd name="connsiteY253" fmla="*/ 10000 h 10000"/>
                <a:gd name="connsiteX254" fmla="*/ 5779 w 10000"/>
                <a:gd name="connsiteY254" fmla="*/ 10000 h 10000"/>
                <a:gd name="connsiteX255" fmla="*/ 5779 w 10000"/>
                <a:gd name="connsiteY255" fmla="*/ 10000 h 10000"/>
                <a:gd name="connsiteX256" fmla="*/ 5899 w 10000"/>
                <a:gd name="connsiteY256" fmla="*/ 9991 h 10000"/>
                <a:gd name="connsiteX257" fmla="*/ 6040 w 10000"/>
                <a:gd name="connsiteY257" fmla="*/ 9981 h 10000"/>
                <a:gd name="connsiteX258" fmla="*/ 6171 w 10000"/>
                <a:gd name="connsiteY258" fmla="*/ 9963 h 10000"/>
                <a:gd name="connsiteX259" fmla="*/ 6291 w 10000"/>
                <a:gd name="connsiteY259" fmla="*/ 9926 h 10000"/>
                <a:gd name="connsiteX260" fmla="*/ 6412 w 10000"/>
                <a:gd name="connsiteY260" fmla="*/ 9888 h 10000"/>
                <a:gd name="connsiteX261" fmla="*/ 6533 w 10000"/>
                <a:gd name="connsiteY261" fmla="*/ 9842 h 10000"/>
                <a:gd name="connsiteX262" fmla="*/ 6643 w 10000"/>
                <a:gd name="connsiteY262" fmla="*/ 9805 h 10000"/>
                <a:gd name="connsiteX263" fmla="*/ 6744 w 10000"/>
                <a:gd name="connsiteY263" fmla="*/ 9740 h 10000"/>
                <a:gd name="connsiteX264" fmla="*/ 6824 w 10000"/>
                <a:gd name="connsiteY264" fmla="*/ 9674 h 10000"/>
                <a:gd name="connsiteX265" fmla="*/ 6905 w 10000"/>
                <a:gd name="connsiteY265" fmla="*/ 9609 h 10000"/>
                <a:gd name="connsiteX266" fmla="*/ 6965 w 10000"/>
                <a:gd name="connsiteY266" fmla="*/ 9544 h 10000"/>
                <a:gd name="connsiteX267" fmla="*/ 7015 w 10000"/>
                <a:gd name="connsiteY267" fmla="*/ 9460 h 10000"/>
                <a:gd name="connsiteX268" fmla="*/ 7035 w 10000"/>
                <a:gd name="connsiteY268" fmla="*/ 9395 h 10000"/>
                <a:gd name="connsiteX269" fmla="*/ 7045 w 10000"/>
                <a:gd name="connsiteY269" fmla="*/ 9302 h 10000"/>
                <a:gd name="connsiteX270" fmla="*/ 7035 w 10000"/>
                <a:gd name="connsiteY270" fmla="*/ 9228 h 10000"/>
                <a:gd name="connsiteX271" fmla="*/ 6995 w 10000"/>
                <a:gd name="connsiteY271" fmla="*/ 9144 h 10000"/>
                <a:gd name="connsiteX272" fmla="*/ 6995 w 10000"/>
                <a:gd name="connsiteY272" fmla="*/ 9144 h 10000"/>
                <a:gd name="connsiteX273" fmla="*/ 6995 w 10000"/>
                <a:gd name="connsiteY273" fmla="*/ 9135 h 10000"/>
                <a:gd name="connsiteX274" fmla="*/ 6995 w 10000"/>
                <a:gd name="connsiteY274" fmla="*/ 9135 h 10000"/>
                <a:gd name="connsiteX275" fmla="*/ 6985 w 10000"/>
                <a:gd name="connsiteY275" fmla="*/ 9135 h 10000"/>
                <a:gd name="connsiteX276" fmla="*/ 6985 w 10000"/>
                <a:gd name="connsiteY276" fmla="*/ 9135 h 10000"/>
                <a:gd name="connsiteX277" fmla="*/ 6985 w 10000"/>
                <a:gd name="connsiteY277" fmla="*/ 9135 h 10000"/>
                <a:gd name="connsiteX278" fmla="*/ 698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35 h 10000"/>
                <a:gd name="connsiteX283" fmla="*/ 6985 w 10000"/>
                <a:gd name="connsiteY283" fmla="*/ 9126 h 10000"/>
                <a:gd name="connsiteX284" fmla="*/ 6985 w 10000"/>
                <a:gd name="connsiteY284" fmla="*/ 9126 h 10000"/>
                <a:gd name="connsiteX285" fmla="*/ 6985 w 10000"/>
                <a:gd name="connsiteY285" fmla="*/ 9126 h 10000"/>
                <a:gd name="connsiteX286" fmla="*/ 6985 w 10000"/>
                <a:gd name="connsiteY286" fmla="*/ 9126 h 10000"/>
                <a:gd name="connsiteX287" fmla="*/ 6985 w 10000"/>
                <a:gd name="connsiteY287" fmla="*/ 9126 h 10000"/>
                <a:gd name="connsiteX288" fmla="*/ 6985 w 10000"/>
                <a:gd name="connsiteY288" fmla="*/ 9126 h 10000"/>
                <a:gd name="connsiteX289" fmla="*/ 6985 w 10000"/>
                <a:gd name="connsiteY289" fmla="*/ 9126 h 10000"/>
                <a:gd name="connsiteX290" fmla="*/ 6985 w 10000"/>
                <a:gd name="connsiteY290" fmla="*/ 9126 h 10000"/>
                <a:gd name="connsiteX291" fmla="*/ 6794 w 10000"/>
                <a:gd name="connsiteY291" fmla="*/ 8837 h 10000"/>
                <a:gd name="connsiteX292" fmla="*/ 6693 w 10000"/>
                <a:gd name="connsiteY292" fmla="*/ 8679 h 10000"/>
                <a:gd name="connsiteX293" fmla="*/ 6593 w 10000"/>
                <a:gd name="connsiteY293" fmla="*/ 8521 h 10000"/>
                <a:gd name="connsiteX294" fmla="*/ 6513 w 10000"/>
                <a:gd name="connsiteY294" fmla="*/ 8372 h 10000"/>
                <a:gd name="connsiteX295" fmla="*/ 6442 w 10000"/>
                <a:gd name="connsiteY295" fmla="*/ 8214 h 10000"/>
                <a:gd name="connsiteX296" fmla="*/ 6392 w 10000"/>
                <a:gd name="connsiteY296" fmla="*/ 8056 h 10000"/>
                <a:gd name="connsiteX297" fmla="*/ 6382 w 10000"/>
                <a:gd name="connsiteY297" fmla="*/ 7981 h 10000"/>
                <a:gd name="connsiteX298" fmla="*/ 6382 w 10000"/>
                <a:gd name="connsiteY298" fmla="*/ 7907 h 10000"/>
                <a:gd name="connsiteX299" fmla="*/ 6382 w 10000"/>
                <a:gd name="connsiteY299" fmla="*/ 7907 h 10000"/>
                <a:gd name="connsiteX300" fmla="*/ 6392 w 10000"/>
                <a:gd name="connsiteY300" fmla="*/ 7805 h 10000"/>
                <a:gd name="connsiteX301" fmla="*/ 6422 w 10000"/>
                <a:gd name="connsiteY301" fmla="*/ 7702 h 10000"/>
                <a:gd name="connsiteX302" fmla="*/ 6452 w 10000"/>
                <a:gd name="connsiteY302" fmla="*/ 7656 h 10000"/>
                <a:gd name="connsiteX303" fmla="*/ 6492 w 10000"/>
                <a:gd name="connsiteY303" fmla="*/ 7609 h 10000"/>
                <a:gd name="connsiteX304" fmla="*/ 6523 w 10000"/>
                <a:gd name="connsiteY304" fmla="*/ 7563 h 10000"/>
                <a:gd name="connsiteX305" fmla="*/ 6573 w 10000"/>
                <a:gd name="connsiteY305" fmla="*/ 7526 h 10000"/>
                <a:gd name="connsiteX306" fmla="*/ 6704 w 10000"/>
                <a:gd name="connsiteY306" fmla="*/ 7451 h 10000"/>
                <a:gd name="connsiteX307" fmla="*/ 6864 w 10000"/>
                <a:gd name="connsiteY307" fmla="*/ 7395 h 10000"/>
                <a:gd name="connsiteX308" fmla="*/ 7065 w 10000"/>
                <a:gd name="connsiteY308" fmla="*/ 7349 h 10000"/>
                <a:gd name="connsiteX309" fmla="*/ 7307 w 10000"/>
                <a:gd name="connsiteY309" fmla="*/ 7321 h 10000"/>
                <a:gd name="connsiteX310" fmla="*/ 7307 w 10000"/>
                <a:gd name="connsiteY310" fmla="*/ 7321 h 10000"/>
                <a:gd name="connsiteX311" fmla="*/ 8533 w 10000"/>
                <a:gd name="connsiteY311" fmla="*/ 7219 h 10000"/>
                <a:gd name="connsiteX312" fmla="*/ 10000 w 10000"/>
                <a:gd name="connsiteY312" fmla="*/ 7116 h 10000"/>
                <a:gd name="connsiteX313" fmla="*/ 10000 w 10000"/>
                <a:gd name="connsiteY313" fmla="*/ 7116 h 10000"/>
                <a:gd name="connsiteX314" fmla="*/ 10000 w 10000"/>
                <a:gd name="connsiteY314" fmla="*/ 7116 h 10000"/>
                <a:gd name="connsiteX315" fmla="*/ 10000 w 10000"/>
                <a:gd name="connsiteY315" fmla="*/ 7116 h 10000"/>
                <a:gd name="connsiteX316" fmla="*/ 10000 w 10000"/>
                <a:gd name="connsiteY316"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1950 w 10000"/>
                <a:gd name="connsiteY120" fmla="*/ 3135 h 10000"/>
                <a:gd name="connsiteX121" fmla="*/ 1950 w 10000"/>
                <a:gd name="connsiteY121" fmla="*/ 3135 h 10000"/>
                <a:gd name="connsiteX122" fmla="*/ 1769 w 10000"/>
                <a:gd name="connsiteY122" fmla="*/ 3033 h 10000"/>
                <a:gd name="connsiteX123" fmla="*/ 1588 w 10000"/>
                <a:gd name="connsiteY123" fmla="*/ 2967 h 10000"/>
                <a:gd name="connsiteX124" fmla="*/ 1427 w 10000"/>
                <a:gd name="connsiteY124" fmla="*/ 2921 h 10000"/>
                <a:gd name="connsiteX125" fmla="*/ 1347 w 10000"/>
                <a:gd name="connsiteY125" fmla="*/ 2902 h 10000"/>
                <a:gd name="connsiteX126" fmla="*/ 1266 w 10000"/>
                <a:gd name="connsiteY126" fmla="*/ 2902 h 10000"/>
                <a:gd name="connsiteX127" fmla="*/ 1266 w 10000"/>
                <a:gd name="connsiteY127" fmla="*/ 2902 h 10000"/>
                <a:gd name="connsiteX128" fmla="*/ 1266 w 10000"/>
                <a:gd name="connsiteY128" fmla="*/ 2902 h 10000"/>
                <a:gd name="connsiteX129" fmla="*/ 1266 w 10000"/>
                <a:gd name="connsiteY129" fmla="*/ 2902 h 10000"/>
                <a:gd name="connsiteX130" fmla="*/ 1266 w 10000"/>
                <a:gd name="connsiteY130" fmla="*/ 2902 h 10000"/>
                <a:gd name="connsiteX131" fmla="*/ 1266 w 10000"/>
                <a:gd name="connsiteY131" fmla="*/ 2902 h 10000"/>
                <a:gd name="connsiteX132" fmla="*/ 1146 w 10000"/>
                <a:gd name="connsiteY132" fmla="*/ 2921 h 10000"/>
                <a:gd name="connsiteX133" fmla="*/ 1085 w 10000"/>
                <a:gd name="connsiteY133" fmla="*/ 2940 h 10000"/>
                <a:gd name="connsiteX134" fmla="*/ 1025 w 10000"/>
                <a:gd name="connsiteY134" fmla="*/ 2949 h 10000"/>
                <a:gd name="connsiteX135" fmla="*/ 965 w 10000"/>
                <a:gd name="connsiteY135" fmla="*/ 2986 h 10000"/>
                <a:gd name="connsiteX136" fmla="*/ 915 w 10000"/>
                <a:gd name="connsiteY136" fmla="*/ 3023 h 10000"/>
                <a:gd name="connsiteX137" fmla="*/ 864 w 10000"/>
                <a:gd name="connsiteY137" fmla="*/ 3060 h 10000"/>
                <a:gd name="connsiteX138" fmla="*/ 814 w 10000"/>
                <a:gd name="connsiteY138" fmla="*/ 3107 h 10000"/>
                <a:gd name="connsiteX139" fmla="*/ 784 w 10000"/>
                <a:gd name="connsiteY139" fmla="*/ 3163 h 10000"/>
                <a:gd name="connsiteX140" fmla="*/ 744 w 10000"/>
                <a:gd name="connsiteY140" fmla="*/ 3237 h 10000"/>
                <a:gd name="connsiteX141" fmla="*/ 673 w 10000"/>
                <a:gd name="connsiteY141" fmla="*/ 3377 h 10000"/>
                <a:gd name="connsiteX142" fmla="*/ 623 w 10000"/>
                <a:gd name="connsiteY142" fmla="*/ 3563 h 10000"/>
                <a:gd name="connsiteX143" fmla="*/ 603 w 10000"/>
                <a:gd name="connsiteY143" fmla="*/ 3786 h 10000"/>
                <a:gd name="connsiteX144" fmla="*/ 573 w 10000"/>
                <a:gd name="connsiteY144" fmla="*/ 4037 h 10000"/>
                <a:gd name="connsiteX145" fmla="*/ 583 w 10000"/>
                <a:gd name="connsiteY145" fmla="*/ 4326 h 10000"/>
                <a:gd name="connsiteX146" fmla="*/ 613 w 10000"/>
                <a:gd name="connsiteY146" fmla="*/ 4651 h 10000"/>
                <a:gd name="connsiteX147" fmla="*/ 663 w 10000"/>
                <a:gd name="connsiteY147" fmla="*/ 5014 h 10000"/>
                <a:gd name="connsiteX148" fmla="*/ 734 w 10000"/>
                <a:gd name="connsiteY148" fmla="*/ 5423 h 10000"/>
                <a:gd name="connsiteX149" fmla="*/ 814 w 10000"/>
                <a:gd name="connsiteY149" fmla="*/ 5870 h 10000"/>
                <a:gd name="connsiteX150" fmla="*/ 945 w 10000"/>
                <a:gd name="connsiteY150" fmla="*/ 6372 h 10000"/>
                <a:gd name="connsiteX151" fmla="*/ 1085 w 10000"/>
                <a:gd name="connsiteY151" fmla="*/ 6912 h 10000"/>
                <a:gd name="connsiteX152" fmla="*/ 1085 w 10000"/>
                <a:gd name="connsiteY152" fmla="*/ 6912 h 10000"/>
                <a:gd name="connsiteX153" fmla="*/ 1085 w 10000"/>
                <a:gd name="connsiteY153" fmla="*/ 6930 h 10000"/>
                <a:gd name="connsiteX154" fmla="*/ 1085 w 10000"/>
                <a:gd name="connsiteY154" fmla="*/ 6930 h 10000"/>
                <a:gd name="connsiteX155" fmla="*/ 1116 w 10000"/>
                <a:gd name="connsiteY155" fmla="*/ 7005 h 10000"/>
                <a:gd name="connsiteX156" fmla="*/ 1116 w 10000"/>
                <a:gd name="connsiteY156" fmla="*/ 7005 h 10000"/>
                <a:gd name="connsiteX157" fmla="*/ 1116 w 10000"/>
                <a:gd name="connsiteY157" fmla="*/ 7005 h 10000"/>
                <a:gd name="connsiteX158" fmla="*/ 1116 w 10000"/>
                <a:gd name="connsiteY158" fmla="*/ 7005 h 10000"/>
                <a:gd name="connsiteX159" fmla="*/ 1116 w 10000"/>
                <a:gd name="connsiteY159" fmla="*/ 7005 h 10000"/>
                <a:gd name="connsiteX160" fmla="*/ 1126 w 10000"/>
                <a:gd name="connsiteY160" fmla="*/ 7060 h 10000"/>
                <a:gd name="connsiteX161" fmla="*/ 1126 w 10000"/>
                <a:gd name="connsiteY161" fmla="*/ 7060 h 10000"/>
                <a:gd name="connsiteX162" fmla="*/ 1126 w 10000"/>
                <a:gd name="connsiteY162" fmla="*/ 7060 h 10000"/>
                <a:gd name="connsiteX163" fmla="*/ 1126 w 10000"/>
                <a:gd name="connsiteY163" fmla="*/ 7060 h 10000"/>
                <a:gd name="connsiteX164" fmla="*/ 1146 w 10000"/>
                <a:gd name="connsiteY164" fmla="*/ 7060 h 10000"/>
                <a:gd name="connsiteX165" fmla="*/ 1146 w 10000"/>
                <a:gd name="connsiteY165" fmla="*/ 7060 h 10000"/>
                <a:gd name="connsiteX166" fmla="*/ 1156 w 10000"/>
                <a:gd name="connsiteY166" fmla="*/ 7060 h 10000"/>
                <a:gd name="connsiteX167" fmla="*/ 1156 w 10000"/>
                <a:gd name="connsiteY167" fmla="*/ 7060 h 10000"/>
                <a:gd name="connsiteX168" fmla="*/ 1156 w 10000"/>
                <a:gd name="connsiteY168" fmla="*/ 7060 h 10000"/>
                <a:gd name="connsiteX169" fmla="*/ 1156 w 10000"/>
                <a:gd name="connsiteY169" fmla="*/ 7060 h 10000"/>
                <a:gd name="connsiteX170" fmla="*/ 1457 w 10000"/>
                <a:gd name="connsiteY170" fmla="*/ 7051 h 10000"/>
                <a:gd name="connsiteX171" fmla="*/ 1749 w 10000"/>
                <a:gd name="connsiteY171" fmla="*/ 7051 h 10000"/>
                <a:gd name="connsiteX172" fmla="*/ 1749 w 10000"/>
                <a:gd name="connsiteY172" fmla="*/ 7051 h 10000"/>
                <a:gd name="connsiteX173" fmla="*/ 1749 w 10000"/>
                <a:gd name="connsiteY173" fmla="*/ 7051 h 10000"/>
                <a:gd name="connsiteX174" fmla="*/ 1749 w 10000"/>
                <a:gd name="connsiteY174" fmla="*/ 7051 h 10000"/>
                <a:gd name="connsiteX175" fmla="*/ 1749 w 10000"/>
                <a:gd name="connsiteY175" fmla="*/ 7051 h 10000"/>
                <a:gd name="connsiteX176" fmla="*/ 1749 w 10000"/>
                <a:gd name="connsiteY176" fmla="*/ 7051 h 10000"/>
                <a:gd name="connsiteX177" fmla="*/ 1759 w 10000"/>
                <a:gd name="connsiteY177" fmla="*/ 7051 h 10000"/>
                <a:gd name="connsiteX178" fmla="*/ 1759 w 10000"/>
                <a:gd name="connsiteY178" fmla="*/ 7051 h 10000"/>
                <a:gd name="connsiteX179" fmla="*/ 1759 w 10000"/>
                <a:gd name="connsiteY179" fmla="*/ 7051 h 10000"/>
                <a:gd name="connsiteX180" fmla="*/ 1759 w 10000"/>
                <a:gd name="connsiteY180" fmla="*/ 7051 h 10000"/>
                <a:gd name="connsiteX181" fmla="*/ 1759 w 10000"/>
                <a:gd name="connsiteY181" fmla="*/ 7051 h 10000"/>
                <a:gd name="connsiteX182" fmla="*/ 1759 w 10000"/>
                <a:gd name="connsiteY182" fmla="*/ 7051 h 10000"/>
                <a:gd name="connsiteX183" fmla="*/ 1769 w 10000"/>
                <a:gd name="connsiteY183" fmla="*/ 7051 h 10000"/>
                <a:gd name="connsiteX184" fmla="*/ 1769 w 10000"/>
                <a:gd name="connsiteY184" fmla="*/ 7051 h 10000"/>
                <a:gd name="connsiteX185" fmla="*/ 1769 w 10000"/>
                <a:gd name="connsiteY185" fmla="*/ 7051 h 10000"/>
                <a:gd name="connsiteX186" fmla="*/ 1769 w 10000"/>
                <a:gd name="connsiteY186" fmla="*/ 7051 h 10000"/>
                <a:gd name="connsiteX187" fmla="*/ 1769 w 10000"/>
                <a:gd name="connsiteY187" fmla="*/ 7051 h 10000"/>
                <a:gd name="connsiteX188" fmla="*/ 1980 w 10000"/>
                <a:gd name="connsiteY188" fmla="*/ 7051 h 10000"/>
                <a:gd name="connsiteX189" fmla="*/ 1980 w 10000"/>
                <a:gd name="connsiteY189" fmla="*/ 7051 h 10000"/>
                <a:gd name="connsiteX190" fmla="*/ 2281 w 10000"/>
                <a:gd name="connsiteY190" fmla="*/ 7033 h 10000"/>
                <a:gd name="connsiteX191" fmla="*/ 2281 w 10000"/>
                <a:gd name="connsiteY191" fmla="*/ 7033 h 10000"/>
                <a:gd name="connsiteX192" fmla="*/ 2281 w 10000"/>
                <a:gd name="connsiteY192" fmla="*/ 7033 h 10000"/>
                <a:gd name="connsiteX193" fmla="*/ 2281 w 10000"/>
                <a:gd name="connsiteY193" fmla="*/ 7033 h 10000"/>
                <a:gd name="connsiteX194" fmla="*/ 2291 w 10000"/>
                <a:gd name="connsiteY194" fmla="*/ 7033 h 10000"/>
                <a:gd name="connsiteX195" fmla="*/ 2291 w 10000"/>
                <a:gd name="connsiteY195" fmla="*/ 7033 h 10000"/>
                <a:gd name="connsiteX196" fmla="*/ 2302 w 10000"/>
                <a:gd name="connsiteY196" fmla="*/ 7033 h 10000"/>
                <a:gd name="connsiteX197" fmla="*/ 2302 w 10000"/>
                <a:gd name="connsiteY197" fmla="*/ 7033 h 10000"/>
                <a:gd name="connsiteX198" fmla="*/ 2332 w 10000"/>
                <a:gd name="connsiteY198" fmla="*/ 7033 h 10000"/>
                <a:gd name="connsiteX199" fmla="*/ 2332 w 10000"/>
                <a:gd name="connsiteY199" fmla="*/ 7033 h 10000"/>
                <a:gd name="connsiteX200" fmla="*/ 2854 w 10000"/>
                <a:gd name="connsiteY200" fmla="*/ 7033 h 10000"/>
                <a:gd name="connsiteX201" fmla="*/ 2854 w 10000"/>
                <a:gd name="connsiteY201" fmla="*/ 7033 h 10000"/>
                <a:gd name="connsiteX202" fmla="*/ 2854 w 10000"/>
                <a:gd name="connsiteY202" fmla="*/ 7033 h 10000"/>
                <a:gd name="connsiteX203" fmla="*/ 2854 w 10000"/>
                <a:gd name="connsiteY203" fmla="*/ 7033 h 10000"/>
                <a:gd name="connsiteX204" fmla="*/ 2854 w 10000"/>
                <a:gd name="connsiteY204" fmla="*/ 7033 h 10000"/>
                <a:gd name="connsiteX205" fmla="*/ 2854 w 10000"/>
                <a:gd name="connsiteY205" fmla="*/ 7033 h 10000"/>
                <a:gd name="connsiteX206" fmla="*/ 2854 w 10000"/>
                <a:gd name="connsiteY206" fmla="*/ 7033 h 10000"/>
                <a:gd name="connsiteX207" fmla="*/ 2854 w 10000"/>
                <a:gd name="connsiteY207" fmla="*/ 7033 h 10000"/>
                <a:gd name="connsiteX208" fmla="*/ 3286 w 10000"/>
                <a:gd name="connsiteY208" fmla="*/ 7033 h 10000"/>
                <a:gd name="connsiteX209" fmla="*/ 3709 w 10000"/>
                <a:gd name="connsiteY209" fmla="*/ 7060 h 10000"/>
                <a:gd name="connsiteX210" fmla="*/ 4101 w 10000"/>
                <a:gd name="connsiteY210" fmla="*/ 7088 h 10000"/>
                <a:gd name="connsiteX211" fmla="*/ 4291 w 10000"/>
                <a:gd name="connsiteY211" fmla="*/ 7116 h 10000"/>
                <a:gd name="connsiteX212" fmla="*/ 4462 w 10000"/>
                <a:gd name="connsiteY212" fmla="*/ 7135 h 10000"/>
                <a:gd name="connsiteX213" fmla="*/ 4623 w 10000"/>
                <a:gd name="connsiteY213" fmla="*/ 7172 h 10000"/>
                <a:gd name="connsiteX214" fmla="*/ 4764 w 10000"/>
                <a:gd name="connsiteY214" fmla="*/ 7219 h 10000"/>
                <a:gd name="connsiteX215" fmla="*/ 4894 w 10000"/>
                <a:gd name="connsiteY215" fmla="*/ 7274 h 10000"/>
                <a:gd name="connsiteX216" fmla="*/ 4985 w 10000"/>
                <a:gd name="connsiteY216" fmla="*/ 7330 h 10000"/>
                <a:gd name="connsiteX217" fmla="*/ 5075 w 10000"/>
                <a:gd name="connsiteY217" fmla="*/ 7395 h 10000"/>
                <a:gd name="connsiteX218" fmla="*/ 5136 w 10000"/>
                <a:gd name="connsiteY218" fmla="*/ 7460 h 10000"/>
                <a:gd name="connsiteX219" fmla="*/ 5156 w 10000"/>
                <a:gd name="connsiteY219" fmla="*/ 7507 h 10000"/>
                <a:gd name="connsiteX220" fmla="*/ 5176 w 10000"/>
                <a:gd name="connsiteY220" fmla="*/ 7553 h 10000"/>
                <a:gd name="connsiteX221" fmla="*/ 5176 w 10000"/>
                <a:gd name="connsiteY221" fmla="*/ 7600 h 10000"/>
                <a:gd name="connsiteX222" fmla="*/ 5176 w 10000"/>
                <a:gd name="connsiteY222" fmla="*/ 7656 h 10000"/>
                <a:gd name="connsiteX223" fmla="*/ 5176 w 10000"/>
                <a:gd name="connsiteY223" fmla="*/ 7656 h 10000"/>
                <a:gd name="connsiteX224" fmla="*/ 5176 w 10000"/>
                <a:gd name="connsiteY224" fmla="*/ 7665 h 10000"/>
                <a:gd name="connsiteX225" fmla="*/ 5176 w 10000"/>
                <a:gd name="connsiteY225" fmla="*/ 7665 h 10000"/>
                <a:gd name="connsiteX226" fmla="*/ 5176 w 10000"/>
                <a:gd name="connsiteY226" fmla="*/ 7665 h 10000"/>
                <a:gd name="connsiteX227" fmla="*/ 5146 w 10000"/>
                <a:gd name="connsiteY227" fmla="*/ 7851 h 10000"/>
                <a:gd name="connsiteX228" fmla="*/ 5095 w 10000"/>
                <a:gd name="connsiteY228" fmla="*/ 8037 h 10000"/>
                <a:gd name="connsiteX229" fmla="*/ 5005 w 10000"/>
                <a:gd name="connsiteY229" fmla="*/ 8437 h 10000"/>
                <a:gd name="connsiteX230" fmla="*/ 4955 w 10000"/>
                <a:gd name="connsiteY230" fmla="*/ 8642 h 10000"/>
                <a:gd name="connsiteX231" fmla="*/ 4915 w 10000"/>
                <a:gd name="connsiteY231" fmla="*/ 8828 h 10000"/>
                <a:gd name="connsiteX232" fmla="*/ 4894 w 10000"/>
                <a:gd name="connsiteY232" fmla="*/ 9023 h 10000"/>
                <a:gd name="connsiteX233" fmla="*/ 4874 w 10000"/>
                <a:gd name="connsiteY233" fmla="*/ 9200 h 10000"/>
                <a:gd name="connsiteX234" fmla="*/ 4874 w 10000"/>
                <a:gd name="connsiteY234" fmla="*/ 9200 h 10000"/>
                <a:gd name="connsiteX235" fmla="*/ 4874 w 10000"/>
                <a:gd name="connsiteY235" fmla="*/ 9293 h 10000"/>
                <a:gd name="connsiteX236" fmla="*/ 4894 w 10000"/>
                <a:gd name="connsiteY236" fmla="*/ 9395 h 10000"/>
                <a:gd name="connsiteX237" fmla="*/ 4915 w 10000"/>
                <a:gd name="connsiteY237" fmla="*/ 9488 h 10000"/>
                <a:gd name="connsiteX238" fmla="*/ 4935 w 10000"/>
                <a:gd name="connsiteY238" fmla="*/ 9563 h 10000"/>
                <a:gd name="connsiteX239" fmla="*/ 4985 w 10000"/>
                <a:gd name="connsiteY239" fmla="*/ 9647 h 10000"/>
                <a:gd name="connsiteX240" fmla="*/ 5035 w 10000"/>
                <a:gd name="connsiteY240" fmla="*/ 9721 h 10000"/>
                <a:gd name="connsiteX241" fmla="*/ 5095 w 10000"/>
                <a:gd name="connsiteY241" fmla="*/ 9786 h 10000"/>
                <a:gd name="connsiteX242" fmla="*/ 5176 w 10000"/>
                <a:gd name="connsiteY242" fmla="*/ 9842 h 10000"/>
                <a:gd name="connsiteX243" fmla="*/ 5176 w 10000"/>
                <a:gd name="connsiteY243" fmla="*/ 9842 h 10000"/>
                <a:gd name="connsiteX244" fmla="*/ 5176 w 10000"/>
                <a:gd name="connsiteY244" fmla="*/ 9842 h 10000"/>
                <a:gd name="connsiteX245" fmla="*/ 5236 w 10000"/>
                <a:gd name="connsiteY245" fmla="*/ 9879 h 10000"/>
                <a:gd name="connsiteX246" fmla="*/ 5307 w 10000"/>
                <a:gd name="connsiteY246" fmla="*/ 9916 h 10000"/>
                <a:gd name="connsiteX247" fmla="*/ 5447 w 10000"/>
                <a:gd name="connsiteY247" fmla="*/ 9963 h 10000"/>
                <a:gd name="connsiteX248" fmla="*/ 5608 w 10000"/>
                <a:gd name="connsiteY248" fmla="*/ 9991 h 10000"/>
                <a:gd name="connsiteX249" fmla="*/ 5779 w 10000"/>
                <a:gd name="connsiteY249" fmla="*/ 10000 h 10000"/>
                <a:gd name="connsiteX250" fmla="*/ 5779 w 10000"/>
                <a:gd name="connsiteY250" fmla="*/ 10000 h 10000"/>
                <a:gd name="connsiteX251" fmla="*/ 5779 w 10000"/>
                <a:gd name="connsiteY251" fmla="*/ 10000 h 10000"/>
                <a:gd name="connsiteX252" fmla="*/ 5779 w 10000"/>
                <a:gd name="connsiteY252" fmla="*/ 10000 h 10000"/>
                <a:gd name="connsiteX253" fmla="*/ 5779 w 10000"/>
                <a:gd name="connsiteY253" fmla="*/ 10000 h 10000"/>
                <a:gd name="connsiteX254" fmla="*/ 5779 w 10000"/>
                <a:gd name="connsiteY254" fmla="*/ 10000 h 10000"/>
                <a:gd name="connsiteX255" fmla="*/ 5899 w 10000"/>
                <a:gd name="connsiteY255" fmla="*/ 9991 h 10000"/>
                <a:gd name="connsiteX256" fmla="*/ 6040 w 10000"/>
                <a:gd name="connsiteY256" fmla="*/ 9981 h 10000"/>
                <a:gd name="connsiteX257" fmla="*/ 6171 w 10000"/>
                <a:gd name="connsiteY257" fmla="*/ 9963 h 10000"/>
                <a:gd name="connsiteX258" fmla="*/ 6291 w 10000"/>
                <a:gd name="connsiteY258" fmla="*/ 9926 h 10000"/>
                <a:gd name="connsiteX259" fmla="*/ 6412 w 10000"/>
                <a:gd name="connsiteY259" fmla="*/ 9888 h 10000"/>
                <a:gd name="connsiteX260" fmla="*/ 6533 w 10000"/>
                <a:gd name="connsiteY260" fmla="*/ 9842 h 10000"/>
                <a:gd name="connsiteX261" fmla="*/ 6643 w 10000"/>
                <a:gd name="connsiteY261" fmla="*/ 9805 h 10000"/>
                <a:gd name="connsiteX262" fmla="*/ 6744 w 10000"/>
                <a:gd name="connsiteY262" fmla="*/ 9740 h 10000"/>
                <a:gd name="connsiteX263" fmla="*/ 6824 w 10000"/>
                <a:gd name="connsiteY263" fmla="*/ 9674 h 10000"/>
                <a:gd name="connsiteX264" fmla="*/ 6905 w 10000"/>
                <a:gd name="connsiteY264" fmla="*/ 9609 h 10000"/>
                <a:gd name="connsiteX265" fmla="*/ 6965 w 10000"/>
                <a:gd name="connsiteY265" fmla="*/ 9544 h 10000"/>
                <a:gd name="connsiteX266" fmla="*/ 7015 w 10000"/>
                <a:gd name="connsiteY266" fmla="*/ 9460 h 10000"/>
                <a:gd name="connsiteX267" fmla="*/ 7035 w 10000"/>
                <a:gd name="connsiteY267" fmla="*/ 9395 h 10000"/>
                <a:gd name="connsiteX268" fmla="*/ 7045 w 10000"/>
                <a:gd name="connsiteY268" fmla="*/ 9302 h 10000"/>
                <a:gd name="connsiteX269" fmla="*/ 7035 w 10000"/>
                <a:gd name="connsiteY269" fmla="*/ 9228 h 10000"/>
                <a:gd name="connsiteX270" fmla="*/ 6995 w 10000"/>
                <a:gd name="connsiteY270" fmla="*/ 9144 h 10000"/>
                <a:gd name="connsiteX271" fmla="*/ 6995 w 10000"/>
                <a:gd name="connsiteY271" fmla="*/ 9144 h 10000"/>
                <a:gd name="connsiteX272" fmla="*/ 6995 w 10000"/>
                <a:gd name="connsiteY272" fmla="*/ 9135 h 10000"/>
                <a:gd name="connsiteX273" fmla="*/ 6995 w 10000"/>
                <a:gd name="connsiteY273" fmla="*/ 9135 h 10000"/>
                <a:gd name="connsiteX274" fmla="*/ 6985 w 10000"/>
                <a:gd name="connsiteY274" fmla="*/ 9135 h 10000"/>
                <a:gd name="connsiteX275" fmla="*/ 6985 w 10000"/>
                <a:gd name="connsiteY275" fmla="*/ 9135 h 10000"/>
                <a:gd name="connsiteX276" fmla="*/ 6985 w 10000"/>
                <a:gd name="connsiteY276" fmla="*/ 9135 h 10000"/>
                <a:gd name="connsiteX277" fmla="*/ 6985 w 10000"/>
                <a:gd name="connsiteY277" fmla="*/ 9135 h 10000"/>
                <a:gd name="connsiteX278" fmla="*/ 6985 w 10000"/>
                <a:gd name="connsiteY278" fmla="*/ 9135 h 10000"/>
                <a:gd name="connsiteX279" fmla="*/ 6985 w 10000"/>
                <a:gd name="connsiteY279" fmla="*/ 9135 h 10000"/>
                <a:gd name="connsiteX280" fmla="*/ 6985 w 10000"/>
                <a:gd name="connsiteY280" fmla="*/ 9135 h 10000"/>
                <a:gd name="connsiteX281" fmla="*/ 6985 w 10000"/>
                <a:gd name="connsiteY281" fmla="*/ 9135 h 10000"/>
                <a:gd name="connsiteX282" fmla="*/ 6985 w 10000"/>
                <a:gd name="connsiteY282" fmla="*/ 9126 h 10000"/>
                <a:gd name="connsiteX283" fmla="*/ 6985 w 10000"/>
                <a:gd name="connsiteY283" fmla="*/ 9126 h 10000"/>
                <a:gd name="connsiteX284" fmla="*/ 6985 w 10000"/>
                <a:gd name="connsiteY284" fmla="*/ 9126 h 10000"/>
                <a:gd name="connsiteX285" fmla="*/ 6985 w 10000"/>
                <a:gd name="connsiteY285" fmla="*/ 9126 h 10000"/>
                <a:gd name="connsiteX286" fmla="*/ 6985 w 10000"/>
                <a:gd name="connsiteY286" fmla="*/ 9126 h 10000"/>
                <a:gd name="connsiteX287" fmla="*/ 6985 w 10000"/>
                <a:gd name="connsiteY287" fmla="*/ 9126 h 10000"/>
                <a:gd name="connsiteX288" fmla="*/ 6985 w 10000"/>
                <a:gd name="connsiteY288" fmla="*/ 9126 h 10000"/>
                <a:gd name="connsiteX289" fmla="*/ 6985 w 10000"/>
                <a:gd name="connsiteY289" fmla="*/ 9126 h 10000"/>
                <a:gd name="connsiteX290" fmla="*/ 6794 w 10000"/>
                <a:gd name="connsiteY290" fmla="*/ 8837 h 10000"/>
                <a:gd name="connsiteX291" fmla="*/ 6693 w 10000"/>
                <a:gd name="connsiteY291" fmla="*/ 8679 h 10000"/>
                <a:gd name="connsiteX292" fmla="*/ 6593 w 10000"/>
                <a:gd name="connsiteY292" fmla="*/ 8521 h 10000"/>
                <a:gd name="connsiteX293" fmla="*/ 6513 w 10000"/>
                <a:gd name="connsiteY293" fmla="*/ 8372 h 10000"/>
                <a:gd name="connsiteX294" fmla="*/ 6442 w 10000"/>
                <a:gd name="connsiteY294" fmla="*/ 8214 h 10000"/>
                <a:gd name="connsiteX295" fmla="*/ 6392 w 10000"/>
                <a:gd name="connsiteY295" fmla="*/ 8056 h 10000"/>
                <a:gd name="connsiteX296" fmla="*/ 6382 w 10000"/>
                <a:gd name="connsiteY296" fmla="*/ 7981 h 10000"/>
                <a:gd name="connsiteX297" fmla="*/ 6382 w 10000"/>
                <a:gd name="connsiteY297" fmla="*/ 7907 h 10000"/>
                <a:gd name="connsiteX298" fmla="*/ 6382 w 10000"/>
                <a:gd name="connsiteY298" fmla="*/ 7907 h 10000"/>
                <a:gd name="connsiteX299" fmla="*/ 6392 w 10000"/>
                <a:gd name="connsiteY299" fmla="*/ 7805 h 10000"/>
                <a:gd name="connsiteX300" fmla="*/ 6422 w 10000"/>
                <a:gd name="connsiteY300" fmla="*/ 7702 h 10000"/>
                <a:gd name="connsiteX301" fmla="*/ 6452 w 10000"/>
                <a:gd name="connsiteY301" fmla="*/ 7656 h 10000"/>
                <a:gd name="connsiteX302" fmla="*/ 6492 w 10000"/>
                <a:gd name="connsiteY302" fmla="*/ 7609 h 10000"/>
                <a:gd name="connsiteX303" fmla="*/ 6523 w 10000"/>
                <a:gd name="connsiteY303" fmla="*/ 7563 h 10000"/>
                <a:gd name="connsiteX304" fmla="*/ 6573 w 10000"/>
                <a:gd name="connsiteY304" fmla="*/ 7526 h 10000"/>
                <a:gd name="connsiteX305" fmla="*/ 6704 w 10000"/>
                <a:gd name="connsiteY305" fmla="*/ 7451 h 10000"/>
                <a:gd name="connsiteX306" fmla="*/ 6864 w 10000"/>
                <a:gd name="connsiteY306" fmla="*/ 7395 h 10000"/>
                <a:gd name="connsiteX307" fmla="*/ 7065 w 10000"/>
                <a:gd name="connsiteY307" fmla="*/ 7349 h 10000"/>
                <a:gd name="connsiteX308" fmla="*/ 7307 w 10000"/>
                <a:gd name="connsiteY308" fmla="*/ 7321 h 10000"/>
                <a:gd name="connsiteX309" fmla="*/ 7307 w 10000"/>
                <a:gd name="connsiteY309" fmla="*/ 7321 h 10000"/>
                <a:gd name="connsiteX310" fmla="*/ 8533 w 10000"/>
                <a:gd name="connsiteY310" fmla="*/ 7219 h 10000"/>
                <a:gd name="connsiteX311" fmla="*/ 10000 w 10000"/>
                <a:gd name="connsiteY311" fmla="*/ 7116 h 10000"/>
                <a:gd name="connsiteX312" fmla="*/ 10000 w 10000"/>
                <a:gd name="connsiteY312" fmla="*/ 7116 h 10000"/>
                <a:gd name="connsiteX313" fmla="*/ 10000 w 10000"/>
                <a:gd name="connsiteY313" fmla="*/ 7116 h 10000"/>
                <a:gd name="connsiteX314" fmla="*/ 10000 w 10000"/>
                <a:gd name="connsiteY314" fmla="*/ 7116 h 10000"/>
                <a:gd name="connsiteX315" fmla="*/ 10000 w 10000"/>
                <a:gd name="connsiteY315"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1950 w 10000"/>
                <a:gd name="connsiteY120" fmla="*/ 3135 h 10000"/>
                <a:gd name="connsiteX121" fmla="*/ 1769 w 10000"/>
                <a:gd name="connsiteY121" fmla="*/ 3033 h 10000"/>
                <a:gd name="connsiteX122" fmla="*/ 1588 w 10000"/>
                <a:gd name="connsiteY122" fmla="*/ 2967 h 10000"/>
                <a:gd name="connsiteX123" fmla="*/ 1427 w 10000"/>
                <a:gd name="connsiteY123" fmla="*/ 2921 h 10000"/>
                <a:gd name="connsiteX124" fmla="*/ 1347 w 10000"/>
                <a:gd name="connsiteY124" fmla="*/ 2902 h 10000"/>
                <a:gd name="connsiteX125" fmla="*/ 1266 w 10000"/>
                <a:gd name="connsiteY125" fmla="*/ 2902 h 10000"/>
                <a:gd name="connsiteX126" fmla="*/ 1266 w 10000"/>
                <a:gd name="connsiteY126" fmla="*/ 2902 h 10000"/>
                <a:gd name="connsiteX127" fmla="*/ 1266 w 10000"/>
                <a:gd name="connsiteY127" fmla="*/ 2902 h 10000"/>
                <a:gd name="connsiteX128" fmla="*/ 1266 w 10000"/>
                <a:gd name="connsiteY128" fmla="*/ 2902 h 10000"/>
                <a:gd name="connsiteX129" fmla="*/ 1266 w 10000"/>
                <a:gd name="connsiteY129" fmla="*/ 2902 h 10000"/>
                <a:gd name="connsiteX130" fmla="*/ 1266 w 10000"/>
                <a:gd name="connsiteY130" fmla="*/ 2902 h 10000"/>
                <a:gd name="connsiteX131" fmla="*/ 1146 w 10000"/>
                <a:gd name="connsiteY131" fmla="*/ 2921 h 10000"/>
                <a:gd name="connsiteX132" fmla="*/ 1085 w 10000"/>
                <a:gd name="connsiteY132" fmla="*/ 2940 h 10000"/>
                <a:gd name="connsiteX133" fmla="*/ 1025 w 10000"/>
                <a:gd name="connsiteY133" fmla="*/ 2949 h 10000"/>
                <a:gd name="connsiteX134" fmla="*/ 965 w 10000"/>
                <a:gd name="connsiteY134" fmla="*/ 2986 h 10000"/>
                <a:gd name="connsiteX135" fmla="*/ 915 w 10000"/>
                <a:gd name="connsiteY135" fmla="*/ 3023 h 10000"/>
                <a:gd name="connsiteX136" fmla="*/ 864 w 10000"/>
                <a:gd name="connsiteY136" fmla="*/ 3060 h 10000"/>
                <a:gd name="connsiteX137" fmla="*/ 814 w 10000"/>
                <a:gd name="connsiteY137" fmla="*/ 3107 h 10000"/>
                <a:gd name="connsiteX138" fmla="*/ 784 w 10000"/>
                <a:gd name="connsiteY138" fmla="*/ 3163 h 10000"/>
                <a:gd name="connsiteX139" fmla="*/ 744 w 10000"/>
                <a:gd name="connsiteY139" fmla="*/ 3237 h 10000"/>
                <a:gd name="connsiteX140" fmla="*/ 673 w 10000"/>
                <a:gd name="connsiteY140" fmla="*/ 3377 h 10000"/>
                <a:gd name="connsiteX141" fmla="*/ 623 w 10000"/>
                <a:gd name="connsiteY141" fmla="*/ 3563 h 10000"/>
                <a:gd name="connsiteX142" fmla="*/ 603 w 10000"/>
                <a:gd name="connsiteY142" fmla="*/ 3786 h 10000"/>
                <a:gd name="connsiteX143" fmla="*/ 573 w 10000"/>
                <a:gd name="connsiteY143" fmla="*/ 4037 h 10000"/>
                <a:gd name="connsiteX144" fmla="*/ 583 w 10000"/>
                <a:gd name="connsiteY144" fmla="*/ 4326 h 10000"/>
                <a:gd name="connsiteX145" fmla="*/ 613 w 10000"/>
                <a:gd name="connsiteY145" fmla="*/ 4651 h 10000"/>
                <a:gd name="connsiteX146" fmla="*/ 663 w 10000"/>
                <a:gd name="connsiteY146" fmla="*/ 5014 h 10000"/>
                <a:gd name="connsiteX147" fmla="*/ 734 w 10000"/>
                <a:gd name="connsiteY147" fmla="*/ 5423 h 10000"/>
                <a:gd name="connsiteX148" fmla="*/ 814 w 10000"/>
                <a:gd name="connsiteY148" fmla="*/ 5870 h 10000"/>
                <a:gd name="connsiteX149" fmla="*/ 945 w 10000"/>
                <a:gd name="connsiteY149" fmla="*/ 6372 h 10000"/>
                <a:gd name="connsiteX150" fmla="*/ 1085 w 10000"/>
                <a:gd name="connsiteY150" fmla="*/ 6912 h 10000"/>
                <a:gd name="connsiteX151" fmla="*/ 1085 w 10000"/>
                <a:gd name="connsiteY151" fmla="*/ 6912 h 10000"/>
                <a:gd name="connsiteX152" fmla="*/ 1085 w 10000"/>
                <a:gd name="connsiteY152" fmla="*/ 6930 h 10000"/>
                <a:gd name="connsiteX153" fmla="*/ 1085 w 10000"/>
                <a:gd name="connsiteY153" fmla="*/ 6930 h 10000"/>
                <a:gd name="connsiteX154" fmla="*/ 1116 w 10000"/>
                <a:gd name="connsiteY154" fmla="*/ 7005 h 10000"/>
                <a:gd name="connsiteX155" fmla="*/ 1116 w 10000"/>
                <a:gd name="connsiteY155" fmla="*/ 7005 h 10000"/>
                <a:gd name="connsiteX156" fmla="*/ 1116 w 10000"/>
                <a:gd name="connsiteY156" fmla="*/ 7005 h 10000"/>
                <a:gd name="connsiteX157" fmla="*/ 1116 w 10000"/>
                <a:gd name="connsiteY157" fmla="*/ 7005 h 10000"/>
                <a:gd name="connsiteX158" fmla="*/ 1116 w 10000"/>
                <a:gd name="connsiteY158" fmla="*/ 7005 h 10000"/>
                <a:gd name="connsiteX159" fmla="*/ 1126 w 10000"/>
                <a:gd name="connsiteY159" fmla="*/ 7060 h 10000"/>
                <a:gd name="connsiteX160" fmla="*/ 1126 w 10000"/>
                <a:gd name="connsiteY160" fmla="*/ 7060 h 10000"/>
                <a:gd name="connsiteX161" fmla="*/ 1126 w 10000"/>
                <a:gd name="connsiteY161" fmla="*/ 7060 h 10000"/>
                <a:gd name="connsiteX162" fmla="*/ 1126 w 10000"/>
                <a:gd name="connsiteY162" fmla="*/ 7060 h 10000"/>
                <a:gd name="connsiteX163" fmla="*/ 1146 w 10000"/>
                <a:gd name="connsiteY163" fmla="*/ 7060 h 10000"/>
                <a:gd name="connsiteX164" fmla="*/ 1146 w 10000"/>
                <a:gd name="connsiteY164" fmla="*/ 7060 h 10000"/>
                <a:gd name="connsiteX165" fmla="*/ 1156 w 10000"/>
                <a:gd name="connsiteY165" fmla="*/ 7060 h 10000"/>
                <a:gd name="connsiteX166" fmla="*/ 1156 w 10000"/>
                <a:gd name="connsiteY166" fmla="*/ 7060 h 10000"/>
                <a:gd name="connsiteX167" fmla="*/ 1156 w 10000"/>
                <a:gd name="connsiteY167" fmla="*/ 7060 h 10000"/>
                <a:gd name="connsiteX168" fmla="*/ 1156 w 10000"/>
                <a:gd name="connsiteY168" fmla="*/ 7060 h 10000"/>
                <a:gd name="connsiteX169" fmla="*/ 1457 w 10000"/>
                <a:gd name="connsiteY169" fmla="*/ 7051 h 10000"/>
                <a:gd name="connsiteX170" fmla="*/ 1749 w 10000"/>
                <a:gd name="connsiteY170" fmla="*/ 7051 h 10000"/>
                <a:gd name="connsiteX171" fmla="*/ 1749 w 10000"/>
                <a:gd name="connsiteY171" fmla="*/ 7051 h 10000"/>
                <a:gd name="connsiteX172" fmla="*/ 1749 w 10000"/>
                <a:gd name="connsiteY172" fmla="*/ 7051 h 10000"/>
                <a:gd name="connsiteX173" fmla="*/ 1749 w 10000"/>
                <a:gd name="connsiteY173" fmla="*/ 7051 h 10000"/>
                <a:gd name="connsiteX174" fmla="*/ 1749 w 10000"/>
                <a:gd name="connsiteY174" fmla="*/ 7051 h 10000"/>
                <a:gd name="connsiteX175" fmla="*/ 1749 w 10000"/>
                <a:gd name="connsiteY175" fmla="*/ 7051 h 10000"/>
                <a:gd name="connsiteX176" fmla="*/ 1759 w 10000"/>
                <a:gd name="connsiteY176" fmla="*/ 7051 h 10000"/>
                <a:gd name="connsiteX177" fmla="*/ 1759 w 10000"/>
                <a:gd name="connsiteY177" fmla="*/ 7051 h 10000"/>
                <a:gd name="connsiteX178" fmla="*/ 1759 w 10000"/>
                <a:gd name="connsiteY178" fmla="*/ 7051 h 10000"/>
                <a:gd name="connsiteX179" fmla="*/ 1759 w 10000"/>
                <a:gd name="connsiteY179" fmla="*/ 7051 h 10000"/>
                <a:gd name="connsiteX180" fmla="*/ 1759 w 10000"/>
                <a:gd name="connsiteY180" fmla="*/ 7051 h 10000"/>
                <a:gd name="connsiteX181" fmla="*/ 1759 w 10000"/>
                <a:gd name="connsiteY181" fmla="*/ 7051 h 10000"/>
                <a:gd name="connsiteX182" fmla="*/ 1769 w 10000"/>
                <a:gd name="connsiteY182" fmla="*/ 7051 h 10000"/>
                <a:gd name="connsiteX183" fmla="*/ 1769 w 10000"/>
                <a:gd name="connsiteY183" fmla="*/ 7051 h 10000"/>
                <a:gd name="connsiteX184" fmla="*/ 1769 w 10000"/>
                <a:gd name="connsiteY184" fmla="*/ 7051 h 10000"/>
                <a:gd name="connsiteX185" fmla="*/ 1769 w 10000"/>
                <a:gd name="connsiteY185" fmla="*/ 7051 h 10000"/>
                <a:gd name="connsiteX186" fmla="*/ 1769 w 10000"/>
                <a:gd name="connsiteY186" fmla="*/ 7051 h 10000"/>
                <a:gd name="connsiteX187" fmla="*/ 1980 w 10000"/>
                <a:gd name="connsiteY187" fmla="*/ 7051 h 10000"/>
                <a:gd name="connsiteX188" fmla="*/ 1980 w 10000"/>
                <a:gd name="connsiteY188" fmla="*/ 7051 h 10000"/>
                <a:gd name="connsiteX189" fmla="*/ 2281 w 10000"/>
                <a:gd name="connsiteY189" fmla="*/ 7033 h 10000"/>
                <a:gd name="connsiteX190" fmla="*/ 2281 w 10000"/>
                <a:gd name="connsiteY190" fmla="*/ 7033 h 10000"/>
                <a:gd name="connsiteX191" fmla="*/ 2281 w 10000"/>
                <a:gd name="connsiteY191" fmla="*/ 7033 h 10000"/>
                <a:gd name="connsiteX192" fmla="*/ 2281 w 10000"/>
                <a:gd name="connsiteY192" fmla="*/ 7033 h 10000"/>
                <a:gd name="connsiteX193" fmla="*/ 2291 w 10000"/>
                <a:gd name="connsiteY193" fmla="*/ 7033 h 10000"/>
                <a:gd name="connsiteX194" fmla="*/ 2291 w 10000"/>
                <a:gd name="connsiteY194" fmla="*/ 7033 h 10000"/>
                <a:gd name="connsiteX195" fmla="*/ 2302 w 10000"/>
                <a:gd name="connsiteY195" fmla="*/ 7033 h 10000"/>
                <a:gd name="connsiteX196" fmla="*/ 2302 w 10000"/>
                <a:gd name="connsiteY196" fmla="*/ 7033 h 10000"/>
                <a:gd name="connsiteX197" fmla="*/ 2332 w 10000"/>
                <a:gd name="connsiteY197" fmla="*/ 7033 h 10000"/>
                <a:gd name="connsiteX198" fmla="*/ 2332 w 10000"/>
                <a:gd name="connsiteY198" fmla="*/ 7033 h 10000"/>
                <a:gd name="connsiteX199" fmla="*/ 2854 w 10000"/>
                <a:gd name="connsiteY199" fmla="*/ 7033 h 10000"/>
                <a:gd name="connsiteX200" fmla="*/ 2854 w 10000"/>
                <a:gd name="connsiteY200" fmla="*/ 7033 h 10000"/>
                <a:gd name="connsiteX201" fmla="*/ 2854 w 10000"/>
                <a:gd name="connsiteY201" fmla="*/ 7033 h 10000"/>
                <a:gd name="connsiteX202" fmla="*/ 2854 w 10000"/>
                <a:gd name="connsiteY202" fmla="*/ 7033 h 10000"/>
                <a:gd name="connsiteX203" fmla="*/ 2854 w 10000"/>
                <a:gd name="connsiteY203" fmla="*/ 7033 h 10000"/>
                <a:gd name="connsiteX204" fmla="*/ 2854 w 10000"/>
                <a:gd name="connsiteY204" fmla="*/ 7033 h 10000"/>
                <a:gd name="connsiteX205" fmla="*/ 2854 w 10000"/>
                <a:gd name="connsiteY205" fmla="*/ 7033 h 10000"/>
                <a:gd name="connsiteX206" fmla="*/ 2854 w 10000"/>
                <a:gd name="connsiteY206" fmla="*/ 7033 h 10000"/>
                <a:gd name="connsiteX207" fmla="*/ 3286 w 10000"/>
                <a:gd name="connsiteY207" fmla="*/ 7033 h 10000"/>
                <a:gd name="connsiteX208" fmla="*/ 3709 w 10000"/>
                <a:gd name="connsiteY208" fmla="*/ 7060 h 10000"/>
                <a:gd name="connsiteX209" fmla="*/ 4101 w 10000"/>
                <a:gd name="connsiteY209" fmla="*/ 7088 h 10000"/>
                <a:gd name="connsiteX210" fmla="*/ 4291 w 10000"/>
                <a:gd name="connsiteY210" fmla="*/ 7116 h 10000"/>
                <a:gd name="connsiteX211" fmla="*/ 4462 w 10000"/>
                <a:gd name="connsiteY211" fmla="*/ 7135 h 10000"/>
                <a:gd name="connsiteX212" fmla="*/ 4623 w 10000"/>
                <a:gd name="connsiteY212" fmla="*/ 7172 h 10000"/>
                <a:gd name="connsiteX213" fmla="*/ 4764 w 10000"/>
                <a:gd name="connsiteY213" fmla="*/ 7219 h 10000"/>
                <a:gd name="connsiteX214" fmla="*/ 4894 w 10000"/>
                <a:gd name="connsiteY214" fmla="*/ 7274 h 10000"/>
                <a:gd name="connsiteX215" fmla="*/ 4985 w 10000"/>
                <a:gd name="connsiteY215" fmla="*/ 7330 h 10000"/>
                <a:gd name="connsiteX216" fmla="*/ 5075 w 10000"/>
                <a:gd name="connsiteY216" fmla="*/ 7395 h 10000"/>
                <a:gd name="connsiteX217" fmla="*/ 5136 w 10000"/>
                <a:gd name="connsiteY217" fmla="*/ 7460 h 10000"/>
                <a:gd name="connsiteX218" fmla="*/ 5156 w 10000"/>
                <a:gd name="connsiteY218" fmla="*/ 7507 h 10000"/>
                <a:gd name="connsiteX219" fmla="*/ 5176 w 10000"/>
                <a:gd name="connsiteY219" fmla="*/ 7553 h 10000"/>
                <a:gd name="connsiteX220" fmla="*/ 5176 w 10000"/>
                <a:gd name="connsiteY220" fmla="*/ 7600 h 10000"/>
                <a:gd name="connsiteX221" fmla="*/ 5176 w 10000"/>
                <a:gd name="connsiteY221" fmla="*/ 7656 h 10000"/>
                <a:gd name="connsiteX222" fmla="*/ 5176 w 10000"/>
                <a:gd name="connsiteY222" fmla="*/ 7656 h 10000"/>
                <a:gd name="connsiteX223" fmla="*/ 5176 w 10000"/>
                <a:gd name="connsiteY223" fmla="*/ 7665 h 10000"/>
                <a:gd name="connsiteX224" fmla="*/ 5176 w 10000"/>
                <a:gd name="connsiteY224" fmla="*/ 7665 h 10000"/>
                <a:gd name="connsiteX225" fmla="*/ 5176 w 10000"/>
                <a:gd name="connsiteY225" fmla="*/ 7665 h 10000"/>
                <a:gd name="connsiteX226" fmla="*/ 5146 w 10000"/>
                <a:gd name="connsiteY226" fmla="*/ 7851 h 10000"/>
                <a:gd name="connsiteX227" fmla="*/ 5095 w 10000"/>
                <a:gd name="connsiteY227" fmla="*/ 8037 h 10000"/>
                <a:gd name="connsiteX228" fmla="*/ 5005 w 10000"/>
                <a:gd name="connsiteY228" fmla="*/ 8437 h 10000"/>
                <a:gd name="connsiteX229" fmla="*/ 4955 w 10000"/>
                <a:gd name="connsiteY229" fmla="*/ 8642 h 10000"/>
                <a:gd name="connsiteX230" fmla="*/ 4915 w 10000"/>
                <a:gd name="connsiteY230" fmla="*/ 8828 h 10000"/>
                <a:gd name="connsiteX231" fmla="*/ 4894 w 10000"/>
                <a:gd name="connsiteY231" fmla="*/ 9023 h 10000"/>
                <a:gd name="connsiteX232" fmla="*/ 4874 w 10000"/>
                <a:gd name="connsiteY232" fmla="*/ 9200 h 10000"/>
                <a:gd name="connsiteX233" fmla="*/ 4874 w 10000"/>
                <a:gd name="connsiteY233" fmla="*/ 9200 h 10000"/>
                <a:gd name="connsiteX234" fmla="*/ 4874 w 10000"/>
                <a:gd name="connsiteY234" fmla="*/ 9293 h 10000"/>
                <a:gd name="connsiteX235" fmla="*/ 4894 w 10000"/>
                <a:gd name="connsiteY235" fmla="*/ 9395 h 10000"/>
                <a:gd name="connsiteX236" fmla="*/ 4915 w 10000"/>
                <a:gd name="connsiteY236" fmla="*/ 9488 h 10000"/>
                <a:gd name="connsiteX237" fmla="*/ 4935 w 10000"/>
                <a:gd name="connsiteY237" fmla="*/ 9563 h 10000"/>
                <a:gd name="connsiteX238" fmla="*/ 4985 w 10000"/>
                <a:gd name="connsiteY238" fmla="*/ 9647 h 10000"/>
                <a:gd name="connsiteX239" fmla="*/ 5035 w 10000"/>
                <a:gd name="connsiteY239" fmla="*/ 9721 h 10000"/>
                <a:gd name="connsiteX240" fmla="*/ 5095 w 10000"/>
                <a:gd name="connsiteY240" fmla="*/ 9786 h 10000"/>
                <a:gd name="connsiteX241" fmla="*/ 5176 w 10000"/>
                <a:gd name="connsiteY241" fmla="*/ 9842 h 10000"/>
                <a:gd name="connsiteX242" fmla="*/ 5176 w 10000"/>
                <a:gd name="connsiteY242" fmla="*/ 9842 h 10000"/>
                <a:gd name="connsiteX243" fmla="*/ 5176 w 10000"/>
                <a:gd name="connsiteY243" fmla="*/ 9842 h 10000"/>
                <a:gd name="connsiteX244" fmla="*/ 5236 w 10000"/>
                <a:gd name="connsiteY244" fmla="*/ 9879 h 10000"/>
                <a:gd name="connsiteX245" fmla="*/ 5307 w 10000"/>
                <a:gd name="connsiteY245" fmla="*/ 9916 h 10000"/>
                <a:gd name="connsiteX246" fmla="*/ 5447 w 10000"/>
                <a:gd name="connsiteY246" fmla="*/ 9963 h 10000"/>
                <a:gd name="connsiteX247" fmla="*/ 5608 w 10000"/>
                <a:gd name="connsiteY247" fmla="*/ 9991 h 10000"/>
                <a:gd name="connsiteX248" fmla="*/ 5779 w 10000"/>
                <a:gd name="connsiteY248" fmla="*/ 10000 h 10000"/>
                <a:gd name="connsiteX249" fmla="*/ 5779 w 10000"/>
                <a:gd name="connsiteY249" fmla="*/ 10000 h 10000"/>
                <a:gd name="connsiteX250" fmla="*/ 5779 w 10000"/>
                <a:gd name="connsiteY250" fmla="*/ 10000 h 10000"/>
                <a:gd name="connsiteX251" fmla="*/ 5779 w 10000"/>
                <a:gd name="connsiteY251" fmla="*/ 10000 h 10000"/>
                <a:gd name="connsiteX252" fmla="*/ 5779 w 10000"/>
                <a:gd name="connsiteY252" fmla="*/ 10000 h 10000"/>
                <a:gd name="connsiteX253" fmla="*/ 5779 w 10000"/>
                <a:gd name="connsiteY253" fmla="*/ 10000 h 10000"/>
                <a:gd name="connsiteX254" fmla="*/ 5899 w 10000"/>
                <a:gd name="connsiteY254" fmla="*/ 9991 h 10000"/>
                <a:gd name="connsiteX255" fmla="*/ 6040 w 10000"/>
                <a:gd name="connsiteY255" fmla="*/ 9981 h 10000"/>
                <a:gd name="connsiteX256" fmla="*/ 6171 w 10000"/>
                <a:gd name="connsiteY256" fmla="*/ 9963 h 10000"/>
                <a:gd name="connsiteX257" fmla="*/ 6291 w 10000"/>
                <a:gd name="connsiteY257" fmla="*/ 9926 h 10000"/>
                <a:gd name="connsiteX258" fmla="*/ 6412 w 10000"/>
                <a:gd name="connsiteY258" fmla="*/ 9888 h 10000"/>
                <a:gd name="connsiteX259" fmla="*/ 6533 w 10000"/>
                <a:gd name="connsiteY259" fmla="*/ 9842 h 10000"/>
                <a:gd name="connsiteX260" fmla="*/ 6643 w 10000"/>
                <a:gd name="connsiteY260" fmla="*/ 9805 h 10000"/>
                <a:gd name="connsiteX261" fmla="*/ 6744 w 10000"/>
                <a:gd name="connsiteY261" fmla="*/ 9740 h 10000"/>
                <a:gd name="connsiteX262" fmla="*/ 6824 w 10000"/>
                <a:gd name="connsiteY262" fmla="*/ 9674 h 10000"/>
                <a:gd name="connsiteX263" fmla="*/ 6905 w 10000"/>
                <a:gd name="connsiteY263" fmla="*/ 9609 h 10000"/>
                <a:gd name="connsiteX264" fmla="*/ 6965 w 10000"/>
                <a:gd name="connsiteY264" fmla="*/ 9544 h 10000"/>
                <a:gd name="connsiteX265" fmla="*/ 7015 w 10000"/>
                <a:gd name="connsiteY265" fmla="*/ 9460 h 10000"/>
                <a:gd name="connsiteX266" fmla="*/ 7035 w 10000"/>
                <a:gd name="connsiteY266" fmla="*/ 9395 h 10000"/>
                <a:gd name="connsiteX267" fmla="*/ 7045 w 10000"/>
                <a:gd name="connsiteY267" fmla="*/ 9302 h 10000"/>
                <a:gd name="connsiteX268" fmla="*/ 7035 w 10000"/>
                <a:gd name="connsiteY268" fmla="*/ 9228 h 10000"/>
                <a:gd name="connsiteX269" fmla="*/ 6995 w 10000"/>
                <a:gd name="connsiteY269" fmla="*/ 9144 h 10000"/>
                <a:gd name="connsiteX270" fmla="*/ 6995 w 10000"/>
                <a:gd name="connsiteY270" fmla="*/ 9144 h 10000"/>
                <a:gd name="connsiteX271" fmla="*/ 6995 w 10000"/>
                <a:gd name="connsiteY271" fmla="*/ 9135 h 10000"/>
                <a:gd name="connsiteX272" fmla="*/ 6995 w 10000"/>
                <a:gd name="connsiteY272" fmla="*/ 9135 h 10000"/>
                <a:gd name="connsiteX273" fmla="*/ 6985 w 10000"/>
                <a:gd name="connsiteY273" fmla="*/ 9135 h 10000"/>
                <a:gd name="connsiteX274" fmla="*/ 6985 w 10000"/>
                <a:gd name="connsiteY274" fmla="*/ 9135 h 10000"/>
                <a:gd name="connsiteX275" fmla="*/ 6985 w 10000"/>
                <a:gd name="connsiteY275" fmla="*/ 9135 h 10000"/>
                <a:gd name="connsiteX276" fmla="*/ 6985 w 10000"/>
                <a:gd name="connsiteY276" fmla="*/ 9135 h 10000"/>
                <a:gd name="connsiteX277" fmla="*/ 6985 w 10000"/>
                <a:gd name="connsiteY277" fmla="*/ 9135 h 10000"/>
                <a:gd name="connsiteX278" fmla="*/ 6985 w 10000"/>
                <a:gd name="connsiteY278" fmla="*/ 9135 h 10000"/>
                <a:gd name="connsiteX279" fmla="*/ 6985 w 10000"/>
                <a:gd name="connsiteY279" fmla="*/ 9135 h 10000"/>
                <a:gd name="connsiteX280" fmla="*/ 6985 w 10000"/>
                <a:gd name="connsiteY280" fmla="*/ 9135 h 10000"/>
                <a:gd name="connsiteX281" fmla="*/ 6985 w 10000"/>
                <a:gd name="connsiteY281" fmla="*/ 9126 h 10000"/>
                <a:gd name="connsiteX282" fmla="*/ 6985 w 10000"/>
                <a:gd name="connsiteY282" fmla="*/ 9126 h 10000"/>
                <a:gd name="connsiteX283" fmla="*/ 6985 w 10000"/>
                <a:gd name="connsiteY283" fmla="*/ 9126 h 10000"/>
                <a:gd name="connsiteX284" fmla="*/ 6985 w 10000"/>
                <a:gd name="connsiteY284" fmla="*/ 9126 h 10000"/>
                <a:gd name="connsiteX285" fmla="*/ 6985 w 10000"/>
                <a:gd name="connsiteY285" fmla="*/ 9126 h 10000"/>
                <a:gd name="connsiteX286" fmla="*/ 6985 w 10000"/>
                <a:gd name="connsiteY286" fmla="*/ 9126 h 10000"/>
                <a:gd name="connsiteX287" fmla="*/ 6985 w 10000"/>
                <a:gd name="connsiteY287" fmla="*/ 9126 h 10000"/>
                <a:gd name="connsiteX288" fmla="*/ 6985 w 10000"/>
                <a:gd name="connsiteY288" fmla="*/ 9126 h 10000"/>
                <a:gd name="connsiteX289" fmla="*/ 6794 w 10000"/>
                <a:gd name="connsiteY289" fmla="*/ 8837 h 10000"/>
                <a:gd name="connsiteX290" fmla="*/ 6693 w 10000"/>
                <a:gd name="connsiteY290" fmla="*/ 8679 h 10000"/>
                <a:gd name="connsiteX291" fmla="*/ 6593 w 10000"/>
                <a:gd name="connsiteY291" fmla="*/ 8521 h 10000"/>
                <a:gd name="connsiteX292" fmla="*/ 6513 w 10000"/>
                <a:gd name="connsiteY292" fmla="*/ 8372 h 10000"/>
                <a:gd name="connsiteX293" fmla="*/ 6442 w 10000"/>
                <a:gd name="connsiteY293" fmla="*/ 8214 h 10000"/>
                <a:gd name="connsiteX294" fmla="*/ 6392 w 10000"/>
                <a:gd name="connsiteY294" fmla="*/ 8056 h 10000"/>
                <a:gd name="connsiteX295" fmla="*/ 6382 w 10000"/>
                <a:gd name="connsiteY295" fmla="*/ 7981 h 10000"/>
                <a:gd name="connsiteX296" fmla="*/ 6382 w 10000"/>
                <a:gd name="connsiteY296" fmla="*/ 7907 h 10000"/>
                <a:gd name="connsiteX297" fmla="*/ 6382 w 10000"/>
                <a:gd name="connsiteY297" fmla="*/ 7907 h 10000"/>
                <a:gd name="connsiteX298" fmla="*/ 6392 w 10000"/>
                <a:gd name="connsiteY298" fmla="*/ 7805 h 10000"/>
                <a:gd name="connsiteX299" fmla="*/ 6422 w 10000"/>
                <a:gd name="connsiteY299" fmla="*/ 7702 h 10000"/>
                <a:gd name="connsiteX300" fmla="*/ 6452 w 10000"/>
                <a:gd name="connsiteY300" fmla="*/ 7656 h 10000"/>
                <a:gd name="connsiteX301" fmla="*/ 6492 w 10000"/>
                <a:gd name="connsiteY301" fmla="*/ 7609 h 10000"/>
                <a:gd name="connsiteX302" fmla="*/ 6523 w 10000"/>
                <a:gd name="connsiteY302" fmla="*/ 7563 h 10000"/>
                <a:gd name="connsiteX303" fmla="*/ 6573 w 10000"/>
                <a:gd name="connsiteY303" fmla="*/ 7526 h 10000"/>
                <a:gd name="connsiteX304" fmla="*/ 6704 w 10000"/>
                <a:gd name="connsiteY304" fmla="*/ 7451 h 10000"/>
                <a:gd name="connsiteX305" fmla="*/ 6864 w 10000"/>
                <a:gd name="connsiteY305" fmla="*/ 7395 h 10000"/>
                <a:gd name="connsiteX306" fmla="*/ 7065 w 10000"/>
                <a:gd name="connsiteY306" fmla="*/ 7349 h 10000"/>
                <a:gd name="connsiteX307" fmla="*/ 7307 w 10000"/>
                <a:gd name="connsiteY307" fmla="*/ 7321 h 10000"/>
                <a:gd name="connsiteX308" fmla="*/ 7307 w 10000"/>
                <a:gd name="connsiteY308" fmla="*/ 7321 h 10000"/>
                <a:gd name="connsiteX309" fmla="*/ 8533 w 10000"/>
                <a:gd name="connsiteY309" fmla="*/ 7219 h 10000"/>
                <a:gd name="connsiteX310" fmla="*/ 10000 w 10000"/>
                <a:gd name="connsiteY310" fmla="*/ 7116 h 10000"/>
                <a:gd name="connsiteX311" fmla="*/ 10000 w 10000"/>
                <a:gd name="connsiteY311" fmla="*/ 7116 h 10000"/>
                <a:gd name="connsiteX312" fmla="*/ 10000 w 10000"/>
                <a:gd name="connsiteY312" fmla="*/ 7116 h 10000"/>
                <a:gd name="connsiteX313" fmla="*/ 10000 w 10000"/>
                <a:gd name="connsiteY313" fmla="*/ 7116 h 10000"/>
                <a:gd name="connsiteX314" fmla="*/ 10000 w 10000"/>
                <a:gd name="connsiteY314"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2000 w 10000"/>
                <a:gd name="connsiteY119" fmla="*/ 3144 h 10000"/>
                <a:gd name="connsiteX120" fmla="*/ 1769 w 10000"/>
                <a:gd name="connsiteY120" fmla="*/ 3033 h 10000"/>
                <a:gd name="connsiteX121" fmla="*/ 1588 w 10000"/>
                <a:gd name="connsiteY121" fmla="*/ 2967 h 10000"/>
                <a:gd name="connsiteX122" fmla="*/ 1427 w 10000"/>
                <a:gd name="connsiteY122" fmla="*/ 2921 h 10000"/>
                <a:gd name="connsiteX123" fmla="*/ 1347 w 10000"/>
                <a:gd name="connsiteY123" fmla="*/ 2902 h 10000"/>
                <a:gd name="connsiteX124" fmla="*/ 1266 w 10000"/>
                <a:gd name="connsiteY124" fmla="*/ 2902 h 10000"/>
                <a:gd name="connsiteX125" fmla="*/ 1266 w 10000"/>
                <a:gd name="connsiteY125" fmla="*/ 2902 h 10000"/>
                <a:gd name="connsiteX126" fmla="*/ 1266 w 10000"/>
                <a:gd name="connsiteY126" fmla="*/ 2902 h 10000"/>
                <a:gd name="connsiteX127" fmla="*/ 1266 w 10000"/>
                <a:gd name="connsiteY127" fmla="*/ 2902 h 10000"/>
                <a:gd name="connsiteX128" fmla="*/ 1266 w 10000"/>
                <a:gd name="connsiteY128" fmla="*/ 2902 h 10000"/>
                <a:gd name="connsiteX129" fmla="*/ 1266 w 10000"/>
                <a:gd name="connsiteY129" fmla="*/ 2902 h 10000"/>
                <a:gd name="connsiteX130" fmla="*/ 1146 w 10000"/>
                <a:gd name="connsiteY130" fmla="*/ 2921 h 10000"/>
                <a:gd name="connsiteX131" fmla="*/ 1085 w 10000"/>
                <a:gd name="connsiteY131" fmla="*/ 2940 h 10000"/>
                <a:gd name="connsiteX132" fmla="*/ 1025 w 10000"/>
                <a:gd name="connsiteY132" fmla="*/ 2949 h 10000"/>
                <a:gd name="connsiteX133" fmla="*/ 965 w 10000"/>
                <a:gd name="connsiteY133" fmla="*/ 2986 h 10000"/>
                <a:gd name="connsiteX134" fmla="*/ 915 w 10000"/>
                <a:gd name="connsiteY134" fmla="*/ 3023 h 10000"/>
                <a:gd name="connsiteX135" fmla="*/ 864 w 10000"/>
                <a:gd name="connsiteY135" fmla="*/ 3060 h 10000"/>
                <a:gd name="connsiteX136" fmla="*/ 814 w 10000"/>
                <a:gd name="connsiteY136" fmla="*/ 3107 h 10000"/>
                <a:gd name="connsiteX137" fmla="*/ 784 w 10000"/>
                <a:gd name="connsiteY137" fmla="*/ 3163 h 10000"/>
                <a:gd name="connsiteX138" fmla="*/ 744 w 10000"/>
                <a:gd name="connsiteY138" fmla="*/ 3237 h 10000"/>
                <a:gd name="connsiteX139" fmla="*/ 673 w 10000"/>
                <a:gd name="connsiteY139" fmla="*/ 3377 h 10000"/>
                <a:gd name="connsiteX140" fmla="*/ 623 w 10000"/>
                <a:gd name="connsiteY140" fmla="*/ 3563 h 10000"/>
                <a:gd name="connsiteX141" fmla="*/ 603 w 10000"/>
                <a:gd name="connsiteY141" fmla="*/ 3786 h 10000"/>
                <a:gd name="connsiteX142" fmla="*/ 573 w 10000"/>
                <a:gd name="connsiteY142" fmla="*/ 4037 h 10000"/>
                <a:gd name="connsiteX143" fmla="*/ 583 w 10000"/>
                <a:gd name="connsiteY143" fmla="*/ 4326 h 10000"/>
                <a:gd name="connsiteX144" fmla="*/ 613 w 10000"/>
                <a:gd name="connsiteY144" fmla="*/ 4651 h 10000"/>
                <a:gd name="connsiteX145" fmla="*/ 663 w 10000"/>
                <a:gd name="connsiteY145" fmla="*/ 5014 h 10000"/>
                <a:gd name="connsiteX146" fmla="*/ 734 w 10000"/>
                <a:gd name="connsiteY146" fmla="*/ 5423 h 10000"/>
                <a:gd name="connsiteX147" fmla="*/ 814 w 10000"/>
                <a:gd name="connsiteY147" fmla="*/ 5870 h 10000"/>
                <a:gd name="connsiteX148" fmla="*/ 945 w 10000"/>
                <a:gd name="connsiteY148" fmla="*/ 6372 h 10000"/>
                <a:gd name="connsiteX149" fmla="*/ 1085 w 10000"/>
                <a:gd name="connsiteY149" fmla="*/ 6912 h 10000"/>
                <a:gd name="connsiteX150" fmla="*/ 1085 w 10000"/>
                <a:gd name="connsiteY150" fmla="*/ 6912 h 10000"/>
                <a:gd name="connsiteX151" fmla="*/ 1085 w 10000"/>
                <a:gd name="connsiteY151" fmla="*/ 6930 h 10000"/>
                <a:gd name="connsiteX152" fmla="*/ 1085 w 10000"/>
                <a:gd name="connsiteY152" fmla="*/ 6930 h 10000"/>
                <a:gd name="connsiteX153" fmla="*/ 1116 w 10000"/>
                <a:gd name="connsiteY153" fmla="*/ 7005 h 10000"/>
                <a:gd name="connsiteX154" fmla="*/ 1116 w 10000"/>
                <a:gd name="connsiteY154" fmla="*/ 7005 h 10000"/>
                <a:gd name="connsiteX155" fmla="*/ 1116 w 10000"/>
                <a:gd name="connsiteY155" fmla="*/ 7005 h 10000"/>
                <a:gd name="connsiteX156" fmla="*/ 1116 w 10000"/>
                <a:gd name="connsiteY156" fmla="*/ 7005 h 10000"/>
                <a:gd name="connsiteX157" fmla="*/ 1116 w 10000"/>
                <a:gd name="connsiteY157" fmla="*/ 7005 h 10000"/>
                <a:gd name="connsiteX158" fmla="*/ 1126 w 10000"/>
                <a:gd name="connsiteY158" fmla="*/ 7060 h 10000"/>
                <a:gd name="connsiteX159" fmla="*/ 1126 w 10000"/>
                <a:gd name="connsiteY159" fmla="*/ 7060 h 10000"/>
                <a:gd name="connsiteX160" fmla="*/ 1126 w 10000"/>
                <a:gd name="connsiteY160" fmla="*/ 7060 h 10000"/>
                <a:gd name="connsiteX161" fmla="*/ 1126 w 10000"/>
                <a:gd name="connsiteY161" fmla="*/ 7060 h 10000"/>
                <a:gd name="connsiteX162" fmla="*/ 1146 w 10000"/>
                <a:gd name="connsiteY162" fmla="*/ 7060 h 10000"/>
                <a:gd name="connsiteX163" fmla="*/ 1146 w 10000"/>
                <a:gd name="connsiteY163" fmla="*/ 7060 h 10000"/>
                <a:gd name="connsiteX164" fmla="*/ 1156 w 10000"/>
                <a:gd name="connsiteY164" fmla="*/ 7060 h 10000"/>
                <a:gd name="connsiteX165" fmla="*/ 1156 w 10000"/>
                <a:gd name="connsiteY165" fmla="*/ 7060 h 10000"/>
                <a:gd name="connsiteX166" fmla="*/ 1156 w 10000"/>
                <a:gd name="connsiteY166" fmla="*/ 7060 h 10000"/>
                <a:gd name="connsiteX167" fmla="*/ 1156 w 10000"/>
                <a:gd name="connsiteY167" fmla="*/ 7060 h 10000"/>
                <a:gd name="connsiteX168" fmla="*/ 1457 w 10000"/>
                <a:gd name="connsiteY168" fmla="*/ 7051 h 10000"/>
                <a:gd name="connsiteX169" fmla="*/ 1749 w 10000"/>
                <a:gd name="connsiteY169" fmla="*/ 7051 h 10000"/>
                <a:gd name="connsiteX170" fmla="*/ 1749 w 10000"/>
                <a:gd name="connsiteY170" fmla="*/ 7051 h 10000"/>
                <a:gd name="connsiteX171" fmla="*/ 1749 w 10000"/>
                <a:gd name="connsiteY171" fmla="*/ 7051 h 10000"/>
                <a:gd name="connsiteX172" fmla="*/ 1749 w 10000"/>
                <a:gd name="connsiteY172" fmla="*/ 7051 h 10000"/>
                <a:gd name="connsiteX173" fmla="*/ 1749 w 10000"/>
                <a:gd name="connsiteY173" fmla="*/ 7051 h 10000"/>
                <a:gd name="connsiteX174" fmla="*/ 1749 w 10000"/>
                <a:gd name="connsiteY174" fmla="*/ 7051 h 10000"/>
                <a:gd name="connsiteX175" fmla="*/ 1759 w 10000"/>
                <a:gd name="connsiteY175" fmla="*/ 7051 h 10000"/>
                <a:gd name="connsiteX176" fmla="*/ 1759 w 10000"/>
                <a:gd name="connsiteY176" fmla="*/ 7051 h 10000"/>
                <a:gd name="connsiteX177" fmla="*/ 1759 w 10000"/>
                <a:gd name="connsiteY177" fmla="*/ 7051 h 10000"/>
                <a:gd name="connsiteX178" fmla="*/ 1759 w 10000"/>
                <a:gd name="connsiteY178" fmla="*/ 7051 h 10000"/>
                <a:gd name="connsiteX179" fmla="*/ 1759 w 10000"/>
                <a:gd name="connsiteY179" fmla="*/ 7051 h 10000"/>
                <a:gd name="connsiteX180" fmla="*/ 1759 w 10000"/>
                <a:gd name="connsiteY180" fmla="*/ 7051 h 10000"/>
                <a:gd name="connsiteX181" fmla="*/ 1769 w 10000"/>
                <a:gd name="connsiteY181" fmla="*/ 7051 h 10000"/>
                <a:gd name="connsiteX182" fmla="*/ 1769 w 10000"/>
                <a:gd name="connsiteY182" fmla="*/ 7051 h 10000"/>
                <a:gd name="connsiteX183" fmla="*/ 1769 w 10000"/>
                <a:gd name="connsiteY183" fmla="*/ 7051 h 10000"/>
                <a:gd name="connsiteX184" fmla="*/ 1769 w 10000"/>
                <a:gd name="connsiteY184" fmla="*/ 7051 h 10000"/>
                <a:gd name="connsiteX185" fmla="*/ 1769 w 10000"/>
                <a:gd name="connsiteY185" fmla="*/ 7051 h 10000"/>
                <a:gd name="connsiteX186" fmla="*/ 1980 w 10000"/>
                <a:gd name="connsiteY186" fmla="*/ 7051 h 10000"/>
                <a:gd name="connsiteX187" fmla="*/ 1980 w 10000"/>
                <a:gd name="connsiteY187" fmla="*/ 7051 h 10000"/>
                <a:gd name="connsiteX188" fmla="*/ 2281 w 10000"/>
                <a:gd name="connsiteY188" fmla="*/ 7033 h 10000"/>
                <a:gd name="connsiteX189" fmla="*/ 2281 w 10000"/>
                <a:gd name="connsiteY189" fmla="*/ 7033 h 10000"/>
                <a:gd name="connsiteX190" fmla="*/ 2281 w 10000"/>
                <a:gd name="connsiteY190" fmla="*/ 7033 h 10000"/>
                <a:gd name="connsiteX191" fmla="*/ 2281 w 10000"/>
                <a:gd name="connsiteY191" fmla="*/ 7033 h 10000"/>
                <a:gd name="connsiteX192" fmla="*/ 2291 w 10000"/>
                <a:gd name="connsiteY192" fmla="*/ 7033 h 10000"/>
                <a:gd name="connsiteX193" fmla="*/ 2291 w 10000"/>
                <a:gd name="connsiteY193" fmla="*/ 7033 h 10000"/>
                <a:gd name="connsiteX194" fmla="*/ 2302 w 10000"/>
                <a:gd name="connsiteY194" fmla="*/ 7033 h 10000"/>
                <a:gd name="connsiteX195" fmla="*/ 2302 w 10000"/>
                <a:gd name="connsiteY195" fmla="*/ 7033 h 10000"/>
                <a:gd name="connsiteX196" fmla="*/ 2332 w 10000"/>
                <a:gd name="connsiteY196" fmla="*/ 7033 h 10000"/>
                <a:gd name="connsiteX197" fmla="*/ 2332 w 10000"/>
                <a:gd name="connsiteY197" fmla="*/ 7033 h 10000"/>
                <a:gd name="connsiteX198" fmla="*/ 2854 w 10000"/>
                <a:gd name="connsiteY198" fmla="*/ 7033 h 10000"/>
                <a:gd name="connsiteX199" fmla="*/ 2854 w 10000"/>
                <a:gd name="connsiteY199" fmla="*/ 7033 h 10000"/>
                <a:gd name="connsiteX200" fmla="*/ 2854 w 10000"/>
                <a:gd name="connsiteY200" fmla="*/ 7033 h 10000"/>
                <a:gd name="connsiteX201" fmla="*/ 2854 w 10000"/>
                <a:gd name="connsiteY201" fmla="*/ 7033 h 10000"/>
                <a:gd name="connsiteX202" fmla="*/ 2854 w 10000"/>
                <a:gd name="connsiteY202" fmla="*/ 7033 h 10000"/>
                <a:gd name="connsiteX203" fmla="*/ 2854 w 10000"/>
                <a:gd name="connsiteY203" fmla="*/ 7033 h 10000"/>
                <a:gd name="connsiteX204" fmla="*/ 2854 w 10000"/>
                <a:gd name="connsiteY204" fmla="*/ 7033 h 10000"/>
                <a:gd name="connsiteX205" fmla="*/ 2854 w 10000"/>
                <a:gd name="connsiteY205" fmla="*/ 7033 h 10000"/>
                <a:gd name="connsiteX206" fmla="*/ 3286 w 10000"/>
                <a:gd name="connsiteY206" fmla="*/ 7033 h 10000"/>
                <a:gd name="connsiteX207" fmla="*/ 3709 w 10000"/>
                <a:gd name="connsiteY207" fmla="*/ 7060 h 10000"/>
                <a:gd name="connsiteX208" fmla="*/ 4101 w 10000"/>
                <a:gd name="connsiteY208" fmla="*/ 7088 h 10000"/>
                <a:gd name="connsiteX209" fmla="*/ 4291 w 10000"/>
                <a:gd name="connsiteY209" fmla="*/ 7116 h 10000"/>
                <a:gd name="connsiteX210" fmla="*/ 4462 w 10000"/>
                <a:gd name="connsiteY210" fmla="*/ 7135 h 10000"/>
                <a:gd name="connsiteX211" fmla="*/ 4623 w 10000"/>
                <a:gd name="connsiteY211" fmla="*/ 7172 h 10000"/>
                <a:gd name="connsiteX212" fmla="*/ 4764 w 10000"/>
                <a:gd name="connsiteY212" fmla="*/ 7219 h 10000"/>
                <a:gd name="connsiteX213" fmla="*/ 4894 w 10000"/>
                <a:gd name="connsiteY213" fmla="*/ 7274 h 10000"/>
                <a:gd name="connsiteX214" fmla="*/ 4985 w 10000"/>
                <a:gd name="connsiteY214" fmla="*/ 7330 h 10000"/>
                <a:gd name="connsiteX215" fmla="*/ 5075 w 10000"/>
                <a:gd name="connsiteY215" fmla="*/ 7395 h 10000"/>
                <a:gd name="connsiteX216" fmla="*/ 5136 w 10000"/>
                <a:gd name="connsiteY216" fmla="*/ 7460 h 10000"/>
                <a:gd name="connsiteX217" fmla="*/ 5156 w 10000"/>
                <a:gd name="connsiteY217" fmla="*/ 7507 h 10000"/>
                <a:gd name="connsiteX218" fmla="*/ 5176 w 10000"/>
                <a:gd name="connsiteY218" fmla="*/ 7553 h 10000"/>
                <a:gd name="connsiteX219" fmla="*/ 5176 w 10000"/>
                <a:gd name="connsiteY219" fmla="*/ 7600 h 10000"/>
                <a:gd name="connsiteX220" fmla="*/ 5176 w 10000"/>
                <a:gd name="connsiteY220" fmla="*/ 7656 h 10000"/>
                <a:gd name="connsiteX221" fmla="*/ 5176 w 10000"/>
                <a:gd name="connsiteY221" fmla="*/ 7656 h 10000"/>
                <a:gd name="connsiteX222" fmla="*/ 5176 w 10000"/>
                <a:gd name="connsiteY222" fmla="*/ 7665 h 10000"/>
                <a:gd name="connsiteX223" fmla="*/ 5176 w 10000"/>
                <a:gd name="connsiteY223" fmla="*/ 7665 h 10000"/>
                <a:gd name="connsiteX224" fmla="*/ 5176 w 10000"/>
                <a:gd name="connsiteY224" fmla="*/ 7665 h 10000"/>
                <a:gd name="connsiteX225" fmla="*/ 5146 w 10000"/>
                <a:gd name="connsiteY225" fmla="*/ 7851 h 10000"/>
                <a:gd name="connsiteX226" fmla="*/ 5095 w 10000"/>
                <a:gd name="connsiteY226" fmla="*/ 8037 h 10000"/>
                <a:gd name="connsiteX227" fmla="*/ 5005 w 10000"/>
                <a:gd name="connsiteY227" fmla="*/ 8437 h 10000"/>
                <a:gd name="connsiteX228" fmla="*/ 4955 w 10000"/>
                <a:gd name="connsiteY228" fmla="*/ 8642 h 10000"/>
                <a:gd name="connsiteX229" fmla="*/ 4915 w 10000"/>
                <a:gd name="connsiteY229" fmla="*/ 8828 h 10000"/>
                <a:gd name="connsiteX230" fmla="*/ 4894 w 10000"/>
                <a:gd name="connsiteY230" fmla="*/ 9023 h 10000"/>
                <a:gd name="connsiteX231" fmla="*/ 4874 w 10000"/>
                <a:gd name="connsiteY231" fmla="*/ 9200 h 10000"/>
                <a:gd name="connsiteX232" fmla="*/ 4874 w 10000"/>
                <a:gd name="connsiteY232" fmla="*/ 9200 h 10000"/>
                <a:gd name="connsiteX233" fmla="*/ 4874 w 10000"/>
                <a:gd name="connsiteY233" fmla="*/ 9293 h 10000"/>
                <a:gd name="connsiteX234" fmla="*/ 4894 w 10000"/>
                <a:gd name="connsiteY234" fmla="*/ 9395 h 10000"/>
                <a:gd name="connsiteX235" fmla="*/ 4915 w 10000"/>
                <a:gd name="connsiteY235" fmla="*/ 9488 h 10000"/>
                <a:gd name="connsiteX236" fmla="*/ 4935 w 10000"/>
                <a:gd name="connsiteY236" fmla="*/ 9563 h 10000"/>
                <a:gd name="connsiteX237" fmla="*/ 4985 w 10000"/>
                <a:gd name="connsiteY237" fmla="*/ 9647 h 10000"/>
                <a:gd name="connsiteX238" fmla="*/ 5035 w 10000"/>
                <a:gd name="connsiteY238" fmla="*/ 9721 h 10000"/>
                <a:gd name="connsiteX239" fmla="*/ 5095 w 10000"/>
                <a:gd name="connsiteY239" fmla="*/ 9786 h 10000"/>
                <a:gd name="connsiteX240" fmla="*/ 5176 w 10000"/>
                <a:gd name="connsiteY240" fmla="*/ 9842 h 10000"/>
                <a:gd name="connsiteX241" fmla="*/ 5176 w 10000"/>
                <a:gd name="connsiteY241" fmla="*/ 9842 h 10000"/>
                <a:gd name="connsiteX242" fmla="*/ 5176 w 10000"/>
                <a:gd name="connsiteY242" fmla="*/ 9842 h 10000"/>
                <a:gd name="connsiteX243" fmla="*/ 5236 w 10000"/>
                <a:gd name="connsiteY243" fmla="*/ 9879 h 10000"/>
                <a:gd name="connsiteX244" fmla="*/ 5307 w 10000"/>
                <a:gd name="connsiteY244" fmla="*/ 9916 h 10000"/>
                <a:gd name="connsiteX245" fmla="*/ 5447 w 10000"/>
                <a:gd name="connsiteY245" fmla="*/ 9963 h 10000"/>
                <a:gd name="connsiteX246" fmla="*/ 5608 w 10000"/>
                <a:gd name="connsiteY246" fmla="*/ 9991 h 10000"/>
                <a:gd name="connsiteX247" fmla="*/ 5779 w 10000"/>
                <a:gd name="connsiteY247" fmla="*/ 10000 h 10000"/>
                <a:gd name="connsiteX248" fmla="*/ 5779 w 10000"/>
                <a:gd name="connsiteY248" fmla="*/ 10000 h 10000"/>
                <a:gd name="connsiteX249" fmla="*/ 5779 w 10000"/>
                <a:gd name="connsiteY249" fmla="*/ 10000 h 10000"/>
                <a:gd name="connsiteX250" fmla="*/ 5779 w 10000"/>
                <a:gd name="connsiteY250" fmla="*/ 10000 h 10000"/>
                <a:gd name="connsiteX251" fmla="*/ 5779 w 10000"/>
                <a:gd name="connsiteY251" fmla="*/ 10000 h 10000"/>
                <a:gd name="connsiteX252" fmla="*/ 5779 w 10000"/>
                <a:gd name="connsiteY252" fmla="*/ 10000 h 10000"/>
                <a:gd name="connsiteX253" fmla="*/ 5899 w 10000"/>
                <a:gd name="connsiteY253" fmla="*/ 9991 h 10000"/>
                <a:gd name="connsiteX254" fmla="*/ 6040 w 10000"/>
                <a:gd name="connsiteY254" fmla="*/ 9981 h 10000"/>
                <a:gd name="connsiteX255" fmla="*/ 6171 w 10000"/>
                <a:gd name="connsiteY255" fmla="*/ 9963 h 10000"/>
                <a:gd name="connsiteX256" fmla="*/ 6291 w 10000"/>
                <a:gd name="connsiteY256" fmla="*/ 9926 h 10000"/>
                <a:gd name="connsiteX257" fmla="*/ 6412 w 10000"/>
                <a:gd name="connsiteY257" fmla="*/ 9888 h 10000"/>
                <a:gd name="connsiteX258" fmla="*/ 6533 w 10000"/>
                <a:gd name="connsiteY258" fmla="*/ 9842 h 10000"/>
                <a:gd name="connsiteX259" fmla="*/ 6643 w 10000"/>
                <a:gd name="connsiteY259" fmla="*/ 9805 h 10000"/>
                <a:gd name="connsiteX260" fmla="*/ 6744 w 10000"/>
                <a:gd name="connsiteY260" fmla="*/ 9740 h 10000"/>
                <a:gd name="connsiteX261" fmla="*/ 6824 w 10000"/>
                <a:gd name="connsiteY261" fmla="*/ 9674 h 10000"/>
                <a:gd name="connsiteX262" fmla="*/ 6905 w 10000"/>
                <a:gd name="connsiteY262" fmla="*/ 9609 h 10000"/>
                <a:gd name="connsiteX263" fmla="*/ 6965 w 10000"/>
                <a:gd name="connsiteY263" fmla="*/ 9544 h 10000"/>
                <a:gd name="connsiteX264" fmla="*/ 7015 w 10000"/>
                <a:gd name="connsiteY264" fmla="*/ 9460 h 10000"/>
                <a:gd name="connsiteX265" fmla="*/ 7035 w 10000"/>
                <a:gd name="connsiteY265" fmla="*/ 9395 h 10000"/>
                <a:gd name="connsiteX266" fmla="*/ 7045 w 10000"/>
                <a:gd name="connsiteY266" fmla="*/ 9302 h 10000"/>
                <a:gd name="connsiteX267" fmla="*/ 7035 w 10000"/>
                <a:gd name="connsiteY267" fmla="*/ 9228 h 10000"/>
                <a:gd name="connsiteX268" fmla="*/ 6995 w 10000"/>
                <a:gd name="connsiteY268" fmla="*/ 9144 h 10000"/>
                <a:gd name="connsiteX269" fmla="*/ 6995 w 10000"/>
                <a:gd name="connsiteY269" fmla="*/ 9144 h 10000"/>
                <a:gd name="connsiteX270" fmla="*/ 6995 w 10000"/>
                <a:gd name="connsiteY270" fmla="*/ 9135 h 10000"/>
                <a:gd name="connsiteX271" fmla="*/ 6995 w 10000"/>
                <a:gd name="connsiteY271" fmla="*/ 9135 h 10000"/>
                <a:gd name="connsiteX272" fmla="*/ 6985 w 10000"/>
                <a:gd name="connsiteY272" fmla="*/ 9135 h 10000"/>
                <a:gd name="connsiteX273" fmla="*/ 6985 w 10000"/>
                <a:gd name="connsiteY273" fmla="*/ 9135 h 10000"/>
                <a:gd name="connsiteX274" fmla="*/ 6985 w 10000"/>
                <a:gd name="connsiteY274" fmla="*/ 9135 h 10000"/>
                <a:gd name="connsiteX275" fmla="*/ 6985 w 10000"/>
                <a:gd name="connsiteY275" fmla="*/ 9135 h 10000"/>
                <a:gd name="connsiteX276" fmla="*/ 6985 w 10000"/>
                <a:gd name="connsiteY276" fmla="*/ 9135 h 10000"/>
                <a:gd name="connsiteX277" fmla="*/ 6985 w 10000"/>
                <a:gd name="connsiteY277" fmla="*/ 9135 h 10000"/>
                <a:gd name="connsiteX278" fmla="*/ 6985 w 10000"/>
                <a:gd name="connsiteY278" fmla="*/ 9135 h 10000"/>
                <a:gd name="connsiteX279" fmla="*/ 6985 w 10000"/>
                <a:gd name="connsiteY279" fmla="*/ 9135 h 10000"/>
                <a:gd name="connsiteX280" fmla="*/ 6985 w 10000"/>
                <a:gd name="connsiteY280" fmla="*/ 9126 h 10000"/>
                <a:gd name="connsiteX281" fmla="*/ 6985 w 10000"/>
                <a:gd name="connsiteY281" fmla="*/ 9126 h 10000"/>
                <a:gd name="connsiteX282" fmla="*/ 6985 w 10000"/>
                <a:gd name="connsiteY282" fmla="*/ 9126 h 10000"/>
                <a:gd name="connsiteX283" fmla="*/ 6985 w 10000"/>
                <a:gd name="connsiteY283" fmla="*/ 9126 h 10000"/>
                <a:gd name="connsiteX284" fmla="*/ 6985 w 10000"/>
                <a:gd name="connsiteY284" fmla="*/ 9126 h 10000"/>
                <a:gd name="connsiteX285" fmla="*/ 6985 w 10000"/>
                <a:gd name="connsiteY285" fmla="*/ 9126 h 10000"/>
                <a:gd name="connsiteX286" fmla="*/ 6985 w 10000"/>
                <a:gd name="connsiteY286" fmla="*/ 9126 h 10000"/>
                <a:gd name="connsiteX287" fmla="*/ 6985 w 10000"/>
                <a:gd name="connsiteY287" fmla="*/ 9126 h 10000"/>
                <a:gd name="connsiteX288" fmla="*/ 6794 w 10000"/>
                <a:gd name="connsiteY288" fmla="*/ 8837 h 10000"/>
                <a:gd name="connsiteX289" fmla="*/ 6693 w 10000"/>
                <a:gd name="connsiteY289" fmla="*/ 8679 h 10000"/>
                <a:gd name="connsiteX290" fmla="*/ 6593 w 10000"/>
                <a:gd name="connsiteY290" fmla="*/ 8521 h 10000"/>
                <a:gd name="connsiteX291" fmla="*/ 6513 w 10000"/>
                <a:gd name="connsiteY291" fmla="*/ 8372 h 10000"/>
                <a:gd name="connsiteX292" fmla="*/ 6442 w 10000"/>
                <a:gd name="connsiteY292" fmla="*/ 8214 h 10000"/>
                <a:gd name="connsiteX293" fmla="*/ 6392 w 10000"/>
                <a:gd name="connsiteY293" fmla="*/ 8056 h 10000"/>
                <a:gd name="connsiteX294" fmla="*/ 6382 w 10000"/>
                <a:gd name="connsiteY294" fmla="*/ 7981 h 10000"/>
                <a:gd name="connsiteX295" fmla="*/ 6382 w 10000"/>
                <a:gd name="connsiteY295" fmla="*/ 7907 h 10000"/>
                <a:gd name="connsiteX296" fmla="*/ 6382 w 10000"/>
                <a:gd name="connsiteY296" fmla="*/ 7907 h 10000"/>
                <a:gd name="connsiteX297" fmla="*/ 6392 w 10000"/>
                <a:gd name="connsiteY297" fmla="*/ 7805 h 10000"/>
                <a:gd name="connsiteX298" fmla="*/ 6422 w 10000"/>
                <a:gd name="connsiteY298" fmla="*/ 7702 h 10000"/>
                <a:gd name="connsiteX299" fmla="*/ 6452 w 10000"/>
                <a:gd name="connsiteY299" fmla="*/ 7656 h 10000"/>
                <a:gd name="connsiteX300" fmla="*/ 6492 w 10000"/>
                <a:gd name="connsiteY300" fmla="*/ 7609 h 10000"/>
                <a:gd name="connsiteX301" fmla="*/ 6523 w 10000"/>
                <a:gd name="connsiteY301" fmla="*/ 7563 h 10000"/>
                <a:gd name="connsiteX302" fmla="*/ 6573 w 10000"/>
                <a:gd name="connsiteY302" fmla="*/ 7526 h 10000"/>
                <a:gd name="connsiteX303" fmla="*/ 6704 w 10000"/>
                <a:gd name="connsiteY303" fmla="*/ 7451 h 10000"/>
                <a:gd name="connsiteX304" fmla="*/ 6864 w 10000"/>
                <a:gd name="connsiteY304" fmla="*/ 7395 h 10000"/>
                <a:gd name="connsiteX305" fmla="*/ 7065 w 10000"/>
                <a:gd name="connsiteY305" fmla="*/ 7349 h 10000"/>
                <a:gd name="connsiteX306" fmla="*/ 7307 w 10000"/>
                <a:gd name="connsiteY306" fmla="*/ 7321 h 10000"/>
                <a:gd name="connsiteX307" fmla="*/ 7307 w 10000"/>
                <a:gd name="connsiteY307" fmla="*/ 7321 h 10000"/>
                <a:gd name="connsiteX308" fmla="*/ 8533 w 10000"/>
                <a:gd name="connsiteY308" fmla="*/ 7219 h 10000"/>
                <a:gd name="connsiteX309" fmla="*/ 10000 w 10000"/>
                <a:gd name="connsiteY309" fmla="*/ 7116 h 10000"/>
                <a:gd name="connsiteX310" fmla="*/ 10000 w 10000"/>
                <a:gd name="connsiteY310" fmla="*/ 7116 h 10000"/>
                <a:gd name="connsiteX311" fmla="*/ 10000 w 10000"/>
                <a:gd name="connsiteY311" fmla="*/ 7116 h 10000"/>
                <a:gd name="connsiteX312" fmla="*/ 10000 w 10000"/>
                <a:gd name="connsiteY312" fmla="*/ 7116 h 10000"/>
                <a:gd name="connsiteX313" fmla="*/ 10000 w 10000"/>
                <a:gd name="connsiteY313"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97 w 10000"/>
                <a:gd name="connsiteY93" fmla="*/ 3433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1769 w 10000"/>
                <a:gd name="connsiteY119" fmla="*/ 3033 h 10000"/>
                <a:gd name="connsiteX120" fmla="*/ 1588 w 10000"/>
                <a:gd name="connsiteY120" fmla="*/ 2967 h 10000"/>
                <a:gd name="connsiteX121" fmla="*/ 1427 w 10000"/>
                <a:gd name="connsiteY121" fmla="*/ 2921 h 10000"/>
                <a:gd name="connsiteX122" fmla="*/ 1347 w 10000"/>
                <a:gd name="connsiteY122" fmla="*/ 2902 h 10000"/>
                <a:gd name="connsiteX123" fmla="*/ 1266 w 10000"/>
                <a:gd name="connsiteY123" fmla="*/ 2902 h 10000"/>
                <a:gd name="connsiteX124" fmla="*/ 1266 w 10000"/>
                <a:gd name="connsiteY124" fmla="*/ 2902 h 10000"/>
                <a:gd name="connsiteX125" fmla="*/ 1266 w 10000"/>
                <a:gd name="connsiteY125" fmla="*/ 2902 h 10000"/>
                <a:gd name="connsiteX126" fmla="*/ 1266 w 10000"/>
                <a:gd name="connsiteY126" fmla="*/ 2902 h 10000"/>
                <a:gd name="connsiteX127" fmla="*/ 1266 w 10000"/>
                <a:gd name="connsiteY127" fmla="*/ 2902 h 10000"/>
                <a:gd name="connsiteX128" fmla="*/ 1266 w 10000"/>
                <a:gd name="connsiteY128" fmla="*/ 2902 h 10000"/>
                <a:gd name="connsiteX129" fmla="*/ 1146 w 10000"/>
                <a:gd name="connsiteY129" fmla="*/ 2921 h 10000"/>
                <a:gd name="connsiteX130" fmla="*/ 1085 w 10000"/>
                <a:gd name="connsiteY130" fmla="*/ 2940 h 10000"/>
                <a:gd name="connsiteX131" fmla="*/ 1025 w 10000"/>
                <a:gd name="connsiteY131" fmla="*/ 2949 h 10000"/>
                <a:gd name="connsiteX132" fmla="*/ 965 w 10000"/>
                <a:gd name="connsiteY132" fmla="*/ 2986 h 10000"/>
                <a:gd name="connsiteX133" fmla="*/ 915 w 10000"/>
                <a:gd name="connsiteY133" fmla="*/ 3023 h 10000"/>
                <a:gd name="connsiteX134" fmla="*/ 864 w 10000"/>
                <a:gd name="connsiteY134" fmla="*/ 3060 h 10000"/>
                <a:gd name="connsiteX135" fmla="*/ 814 w 10000"/>
                <a:gd name="connsiteY135" fmla="*/ 3107 h 10000"/>
                <a:gd name="connsiteX136" fmla="*/ 784 w 10000"/>
                <a:gd name="connsiteY136" fmla="*/ 3163 h 10000"/>
                <a:gd name="connsiteX137" fmla="*/ 744 w 10000"/>
                <a:gd name="connsiteY137" fmla="*/ 3237 h 10000"/>
                <a:gd name="connsiteX138" fmla="*/ 673 w 10000"/>
                <a:gd name="connsiteY138" fmla="*/ 3377 h 10000"/>
                <a:gd name="connsiteX139" fmla="*/ 623 w 10000"/>
                <a:gd name="connsiteY139" fmla="*/ 3563 h 10000"/>
                <a:gd name="connsiteX140" fmla="*/ 603 w 10000"/>
                <a:gd name="connsiteY140" fmla="*/ 3786 h 10000"/>
                <a:gd name="connsiteX141" fmla="*/ 573 w 10000"/>
                <a:gd name="connsiteY141" fmla="*/ 4037 h 10000"/>
                <a:gd name="connsiteX142" fmla="*/ 583 w 10000"/>
                <a:gd name="connsiteY142" fmla="*/ 4326 h 10000"/>
                <a:gd name="connsiteX143" fmla="*/ 613 w 10000"/>
                <a:gd name="connsiteY143" fmla="*/ 4651 h 10000"/>
                <a:gd name="connsiteX144" fmla="*/ 663 w 10000"/>
                <a:gd name="connsiteY144" fmla="*/ 5014 h 10000"/>
                <a:gd name="connsiteX145" fmla="*/ 734 w 10000"/>
                <a:gd name="connsiteY145" fmla="*/ 5423 h 10000"/>
                <a:gd name="connsiteX146" fmla="*/ 814 w 10000"/>
                <a:gd name="connsiteY146" fmla="*/ 5870 h 10000"/>
                <a:gd name="connsiteX147" fmla="*/ 945 w 10000"/>
                <a:gd name="connsiteY147" fmla="*/ 6372 h 10000"/>
                <a:gd name="connsiteX148" fmla="*/ 1085 w 10000"/>
                <a:gd name="connsiteY148" fmla="*/ 6912 h 10000"/>
                <a:gd name="connsiteX149" fmla="*/ 1085 w 10000"/>
                <a:gd name="connsiteY149" fmla="*/ 6912 h 10000"/>
                <a:gd name="connsiteX150" fmla="*/ 1085 w 10000"/>
                <a:gd name="connsiteY150" fmla="*/ 6930 h 10000"/>
                <a:gd name="connsiteX151" fmla="*/ 1085 w 10000"/>
                <a:gd name="connsiteY151" fmla="*/ 6930 h 10000"/>
                <a:gd name="connsiteX152" fmla="*/ 1116 w 10000"/>
                <a:gd name="connsiteY152" fmla="*/ 7005 h 10000"/>
                <a:gd name="connsiteX153" fmla="*/ 1116 w 10000"/>
                <a:gd name="connsiteY153" fmla="*/ 7005 h 10000"/>
                <a:gd name="connsiteX154" fmla="*/ 1116 w 10000"/>
                <a:gd name="connsiteY154" fmla="*/ 7005 h 10000"/>
                <a:gd name="connsiteX155" fmla="*/ 1116 w 10000"/>
                <a:gd name="connsiteY155" fmla="*/ 7005 h 10000"/>
                <a:gd name="connsiteX156" fmla="*/ 1116 w 10000"/>
                <a:gd name="connsiteY156" fmla="*/ 7005 h 10000"/>
                <a:gd name="connsiteX157" fmla="*/ 1126 w 10000"/>
                <a:gd name="connsiteY157" fmla="*/ 7060 h 10000"/>
                <a:gd name="connsiteX158" fmla="*/ 1126 w 10000"/>
                <a:gd name="connsiteY158" fmla="*/ 7060 h 10000"/>
                <a:gd name="connsiteX159" fmla="*/ 1126 w 10000"/>
                <a:gd name="connsiteY159" fmla="*/ 7060 h 10000"/>
                <a:gd name="connsiteX160" fmla="*/ 1126 w 10000"/>
                <a:gd name="connsiteY160" fmla="*/ 7060 h 10000"/>
                <a:gd name="connsiteX161" fmla="*/ 1146 w 10000"/>
                <a:gd name="connsiteY161" fmla="*/ 7060 h 10000"/>
                <a:gd name="connsiteX162" fmla="*/ 1146 w 10000"/>
                <a:gd name="connsiteY162" fmla="*/ 7060 h 10000"/>
                <a:gd name="connsiteX163" fmla="*/ 1156 w 10000"/>
                <a:gd name="connsiteY163" fmla="*/ 7060 h 10000"/>
                <a:gd name="connsiteX164" fmla="*/ 1156 w 10000"/>
                <a:gd name="connsiteY164" fmla="*/ 7060 h 10000"/>
                <a:gd name="connsiteX165" fmla="*/ 1156 w 10000"/>
                <a:gd name="connsiteY165" fmla="*/ 7060 h 10000"/>
                <a:gd name="connsiteX166" fmla="*/ 1156 w 10000"/>
                <a:gd name="connsiteY166" fmla="*/ 7060 h 10000"/>
                <a:gd name="connsiteX167" fmla="*/ 1457 w 10000"/>
                <a:gd name="connsiteY167" fmla="*/ 7051 h 10000"/>
                <a:gd name="connsiteX168" fmla="*/ 1749 w 10000"/>
                <a:gd name="connsiteY168" fmla="*/ 7051 h 10000"/>
                <a:gd name="connsiteX169" fmla="*/ 1749 w 10000"/>
                <a:gd name="connsiteY169" fmla="*/ 7051 h 10000"/>
                <a:gd name="connsiteX170" fmla="*/ 1749 w 10000"/>
                <a:gd name="connsiteY170" fmla="*/ 7051 h 10000"/>
                <a:gd name="connsiteX171" fmla="*/ 1749 w 10000"/>
                <a:gd name="connsiteY171" fmla="*/ 7051 h 10000"/>
                <a:gd name="connsiteX172" fmla="*/ 1749 w 10000"/>
                <a:gd name="connsiteY172" fmla="*/ 7051 h 10000"/>
                <a:gd name="connsiteX173" fmla="*/ 1749 w 10000"/>
                <a:gd name="connsiteY173" fmla="*/ 7051 h 10000"/>
                <a:gd name="connsiteX174" fmla="*/ 1759 w 10000"/>
                <a:gd name="connsiteY174" fmla="*/ 7051 h 10000"/>
                <a:gd name="connsiteX175" fmla="*/ 1759 w 10000"/>
                <a:gd name="connsiteY175" fmla="*/ 7051 h 10000"/>
                <a:gd name="connsiteX176" fmla="*/ 1759 w 10000"/>
                <a:gd name="connsiteY176" fmla="*/ 7051 h 10000"/>
                <a:gd name="connsiteX177" fmla="*/ 1759 w 10000"/>
                <a:gd name="connsiteY177" fmla="*/ 7051 h 10000"/>
                <a:gd name="connsiteX178" fmla="*/ 1759 w 10000"/>
                <a:gd name="connsiteY178" fmla="*/ 7051 h 10000"/>
                <a:gd name="connsiteX179" fmla="*/ 1759 w 10000"/>
                <a:gd name="connsiteY179" fmla="*/ 7051 h 10000"/>
                <a:gd name="connsiteX180" fmla="*/ 1769 w 10000"/>
                <a:gd name="connsiteY180" fmla="*/ 7051 h 10000"/>
                <a:gd name="connsiteX181" fmla="*/ 1769 w 10000"/>
                <a:gd name="connsiteY181" fmla="*/ 7051 h 10000"/>
                <a:gd name="connsiteX182" fmla="*/ 1769 w 10000"/>
                <a:gd name="connsiteY182" fmla="*/ 7051 h 10000"/>
                <a:gd name="connsiteX183" fmla="*/ 1769 w 10000"/>
                <a:gd name="connsiteY183" fmla="*/ 7051 h 10000"/>
                <a:gd name="connsiteX184" fmla="*/ 1769 w 10000"/>
                <a:gd name="connsiteY184" fmla="*/ 7051 h 10000"/>
                <a:gd name="connsiteX185" fmla="*/ 1980 w 10000"/>
                <a:gd name="connsiteY185" fmla="*/ 7051 h 10000"/>
                <a:gd name="connsiteX186" fmla="*/ 1980 w 10000"/>
                <a:gd name="connsiteY186" fmla="*/ 7051 h 10000"/>
                <a:gd name="connsiteX187" fmla="*/ 2281 w 10000"/>
                <a:gd name="connsiteY187" fmla="*/ 7033 h 10000"/>
                <a:gd name="connsiteX188" fmla="*/ 2281 w 10000"/>
                <a:gd name="connsiteY188" fmla="*/ 7033 h 10000"/>
                <a:gd name="connsiteX189" fmla="*/ 2281 w 10000"/>
                <a:gd name="connsiteY189" fmla="*/ 7033 h 10000"/>
                <a:gd name="connsiteX190" fmla="*/ 2281 w 10000"/>
                <a:gd name="connsiteY190" fmla="*/ 7033 h 10000"/>
                <a:gd name="connsiteX191" fmla="*/ 2291 w 10000"/>
                <a:gd name="connsiteY191" fmla="*/ 7033 h 10000"/>
                <a:gd name="connsiteX192" fmla="*/ 2291 w 10000"/>
                <a:gd name="connsiteY192" fmla="*/ 7033 h 10000"/>
                <a:gd name="connsiteX193" fmla="*/ 2302 w 10000"/>
                <a:gd name="connsiteY193" fmla="*/ 7033 h 10000"/>
                <a:gd name="connsiteX194" fmla="*/ 2302 w 10000"/>
                <a:gd name="connsiteY194" fmla="*/ 7033 h 10000"/>
                <a:gd name="connsiteX195" fmla="*/ 2332 w 10000"/>
                <a:gd name="connsiteY195" fmla="*/ 7033 h 10000"/>
                <a:gd name="connsiteX196" fmla="*/ 2332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2854 w 10000"/>
                <a:gd name="connsiteY200" fmla="*/ 7033 h 10000"/>
                <a:gd name="connsiteX201" fmla="*/ 2854 w 10000"/>
                <a:gd name="connsiteY201" fmla="*/ 7033 h 10000"/>
                <a:gd name="connsiteX202" fmla="*/ 2854 w 10000"/>
                <a:gd name="connsiteY202" fmla="*/ 7033 h 10000"/>
                <a:gd name="connsiteX203" fmla="*/ 2854 w 10000"/>
                <a:gd name="connsiteY203" fmla="*/ 7033 h 10000"/>
                <a:gd name="connsiteX204" fmla="*/ 2854 w 10000"/>
                <a:gd name="connsiteY204" fmla="*/ 7033 h 10000"/>
                <a:gd name="connsiteX205" fmla="*/ 3286 w 10000"/>
                <a:gd name="connsiteY205" fmla="*/ 7033 h 10000"/>
                <a:gd name="connsiteX206" fmla="*/ 3709 w 10000"/>
                <a:gd name="connsiteY206" fmla="*/ 7060 h 10000"/>
                <a:gd name="connsiteX207" fmla="*/ 4101 w 10000"/>
                <a:gd name="connsiteY207" fmla="*/ 7088 h 10000"/>
                <a:gd name="connsiteX208" fmla="*/ 4291 w 10000"/>
                <a:gd name="connsiteY208" fmla="*/ 7116 h 10000"/>
                <a:gd name="connsiteX209" fmla="*/ 4462 w 10000"/>
                <a:gd name="connsiteY209" fmla="*/ 7135 h 10000"/>
                <a:gd name="connsiteX210" fmla="*/ 4623 w 10000"/>
                <a:gd name="connsiteY210" fmla="*/ 7172 h 10000"/>
                <a:gd name="connsiteX211" fmla="*/ 4764 w 10000"/>
                <a:gd name="connsiteY211" fmla="*/ 7219 h 10000"/>
                <a:gd name="connsiteX212" fmla="*/ 4894 w 10000"/>
                <a:gd name="connsiteY212" fmla="*/ 7274 h 10000"/>
                <a:gd name="connsiteX213" fmla="*/ 4985 w 10000"/>
                <a:gd name="connsiteY213" fmla="*/ 7330 h 10000"/>
                <a:gd name="connsiteX214" fmla="*/ 5075 w 10000"/>
                <a:gd name="connsiteY214" fmla="*/ 7395 h 10000"/>
                <a:gd name="connsiteX215" fmla="*/ 5136 w 10000"/>
                <a:gd name="connsiteY215" fmla="*/ 7460 h 10000"/>
                <a:gd name="connsiteX216" fmla="*/ 5156 w 10000"/>
                <a:gd name="connsiteY216" fmla="*/ 7507 h 10000"/>
                <a:gd name="connsiteX217" fmla="*/ 5176 w 10000"/>
                <a:gd name="connsiteY217" fmla="*/ 7553 h 10000"/>
                <a:gd name="connsiteX218" fmla="*/ 5176 w 10000"/>
                <a:gd name="connsiteY218" fmla="*/ 7600 h 10000"/>
                <a:gd name="connsiteX219" fmla="*/ 5176 w 10000"/>
                <a:gd name="connsiteY219" fmla="*/ 7656 h 10000"/>
                <a:gd name="connsiteX220" fmla="*/ 5176 w 10000"/>
                <a:gd name="connsiteY220" fmla="*/ 7656 h 10000"/>
                <a:gd name="connsiteX221" fmla="*/ 5176 w 10000"/>
                <a:gd name="connsiteY221" fmla="*/ 7665 h 10000"/>
                <a:gd name="connsiteX222" fmla="*/ 5176 w 10000"/>
                <a:gd name="connsiteY222" fmla="*/ 7665 h 10000"/>
                <a:gd name="connsiteX223" fmla="*/ 5176 w 10000"/>
                <a:gd name="connsiteY223" fmla="*/ 7665 h 10000"/>
                <a:gd name="connsiteX224" fmla="*/ 5146 w 10000"/>
                <a:gd name="connsiteY224" fmla="*/ 7851 h 10000"/>
                <a:gd name="connsiteX225" fmla="*/ 5095 w 10000"/>
                <a:gd name="connsiteY225" fmla="*/ 8037 h 10000"/>
                <a:gd name="connsiteX226" fmla="*/ 5005 w 10000"/>
                <a:gd name="connsiteY226" fmla="*/ 8437 h 10000"/>
                <a:gd name="connsiteX227" fmla="*/ 4955 w 10000"/>
                <a:gd name="connsiteY227" fmla="*/ 8642 h 10000"/>
                <a:gd name="connsiteX228" fmla="*/ 4915 w 10000"/>
                <a:gd name="connsiteY228" fmla="*/ 8828 h 10000"/>
                <a:gd name="connsiteX229" fmla="*/ 4894 w 10000"/>
                <a:gd name="connsiteY229" fmla="*/ 9023 h 10000"/>
                <a:gd name="connsiteX230" fmla="*/ 4874 w 10000"/>
                <a:gd name="connsiteY230" fmla="*/ 9200 h 10000"/>
                <a:gd name="connsiteX231" fmla="*/ 4874 w 10000"/>
                <a:gd name="connsiteY231" fmla="*/ 9200 h 10000"/>
                <a:gd name="connsiteX232" fmla="*/ 4874 w 10000"/>
                <a:gd name="connsiteY232" fmla="*/ 9293 h 10000"/>
                <a:gd name="connsiteX233" fmla="*/ 4894 w 10000"/>
                <a:gd name="connsiteY233" fmla="*/ 9395 h 10000"/>
                <a:gd name="connsiteX234" fmla="*/ 4915 w 10000"/>
                <a:gd name="connsiteY234" fmla="*/ 9488 h 10000"/>
                <a:gd name="connsiteX235" fmla="*/ 4935 w 10000"/>
                <a:gd name="connsiteY235" fmla="*/ 9563 h 10000"/>
                <a:gd name="connsiteX236" fmla="*/ 4985 w 10000"/>
                <a:gd name="connsiteY236" fmla="*/ 9647 h 10000"/>
                <a:gd name="connsiteX237" fmla="*/ 5035 w 10000"/>
                <a:gd name="connsiteY237" fmla="*/ 9721 h 10000"/>
                <a:gd name="connsiteX238" fmla="*/ 5095 w 10000"/>
                <a:gd name="connsiteY238" fmla="*/ 9786 h 10000"/>
                <a:gd name="connsiteX239" fmla="*/ 5176 w 10000"/>
                <a:gd name="connsiteY239" fmla="*/ 9842 h 10000"/>
                <a:gd name="connsiteX240" fmla="*/ 5176 w 10000"/>
                <a:gd name="connsiteY240" fmla="*/ 9842 h 10000"/>
                <a:gd name="connsiteX241" fmla="*/ 5176 w 10000"/>
                <a:gd name="connsiteY241" fmla="*/ 9842 h 10000"/>
                <a:gd name="connsiteX242" fmla="*/ 5236 w 10000"/>
                <a:gd name="connsiteY242" fmla="*/ 9879 h 10000"/>
                <a:gd name="connsiteX243" fmla="*/ 5307 w 10000"/>
                <a:gd name="connsiteY243" fmla="*/ 9916 h 10000"/>
                <a:gd name="connsiteX244" fmla="*/ 5447 w 10000"/>
                <a:gd name="connsiteY244" fmla="*/ 9963 h 10000"/>
                <a:gd name="connsiteX245" fmla="*/ 5608 w 10000"/>
                <a:gd name="connsiteY245" fmla="*/ 9991 h 10000"/>
                <a:gd name="connsiteX246" fmla="*/ 5779 w 10000"/>
                <a:gd name="connsiteY246" fmla="*/ 10000 h 10000"/>
                <a:gd name="connsiteX247" fmla="*/ 5779 w 10000"/>
                <a:gd name="connsiteY247" fmla="*/ 10000 h 10000"/>
                <a:gd name="connsiteX248" fmla="*/ 5779 w 10000"/>
                <a:gd name="connsiteY248" fmla="*/ 10000 h 10000"/>
                <a:gd name="connsiteX249" fmla="*/ 5779 w 10000"/>
                <a:gd name="connsiteY249" fmla="*/ 10000 h 10000"/>
                <a:gd name="connsiteX250" fmla="*/ 5779 w 10000"/>
                <a:gd name="connsiteY250" fmla="*/ 10000 h 10000"/>
                <a:gd name="connsiteX251" fmla="*/ 5779 w 10000"/>
                <a:gd name="connsiteY251" fmla="*/ 10000 h 10000"/>
                <a:gd name="connsiteX252" fmla="*/ 5899 w 10000"/>
                <a:gd name="connsiteY252" fmla="*/ 9991 h 10000"/>
                <a:gd name="connsiteX253" fmla="*/ 6040 w 10000"/>
                <a:gd name="connsiteY253" fmla="*/ 9981 h 10000"/>
                <a:gd name="connsiteX254" fmla="*/ 6171 w 10000"/>
                <a:gd name="connsiteY254" fmla="*/ 9963 h 10000"/>
                <a:gd name="connsiteX255" fmla="*/ 6291 w 10000"/>
                <a:gd name="connsiteY255" fmla="*/ 9926 h 10000"/>
                <a:gd name="connsiteX256" fmla="*/ 6412 w 10000"/>
                <a:gd name="connsiteY256" fmla="*/ 9888 h 10000"/>
                <a:gd name="connsiteX257" fmla="*/ 6533 w 10000"/>
                <a:gd name="connsiteY257" fmla="*/ 9842 h 10000"/>
                <a:gd name="connsiteX258" fmla="*/ 6643 w 10000"/>
                <a:gd name="connsiteY258" fmla="*/ 9805 h 10000"/>
                <a:gd name="connsiteX259" fmla="*/ 6744 w 10000"/>
                <a:gd name="connsiteY259" fmla="*/ 9740 h 10000"/>
                <a:gd name="connsiteX260" fmla="*/ 6824 w 10000"/>
                <a:gd name="connsiteY260" fmla="*/ 9674 h 10000"/>
                <a:gd name="connsiteX261" fmla="*/ 6905 w 10000"/>
                <a:gd name="connsiteY261" fmla="*/ 9609 h 10000"/>
                <a:gd name="connsiteX262" fmla="*/ 6965 w 10000"/>
                <a:gd name="connsiteY262" fmla="*/ 9544 h 10000"/>
                <a:gd name="connsiteX263" fmla="*/ 7015 w 10000"/>
                <a:gd name="connsiteY263" fmla="*/ 9460 h 10000"/>
                <a:gd name="connsiteX264" fmla="*/ 7035 w 10000"/>
                <a:gd name="connsiteY264" fmla="*/ 9395 h 10000"/>
                <a:gd name="connsiteX265" fmla="*/ 7045 w 10000"/>
                <a:gd name="connsiteY265" fmla="*/ 9302 h 10000"/>
                <a:gd name="connsiteX266" fmla="*/ 7035 w 10000"/>
                <a:gd name="connsiteY266" fmla="*/ 9228 h 10000"/>
                <a:gd name="connsiteX267" fmla="*/ 6995 w 10000"/>
                <a:gd name="connsiteY267" fmla="*/ 9144 h 10000"/>
                <a:gd name="connsiteX268" fmla="*/ 6995 w 10000"/>
                <a:gd name="connsiteY268" fmla="*/ 9144 h 10000"/>
                <a:gd name="connsiteX269" fmla="*/ 6995 w 10000"/>
                <a:gd name="connsiteY269" fmla="*/ 9135 h 10000"/>
                <a:gd name="connsiteX270" fmla="*/ 699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35 h 10000"/>
                <a:gd name="connsiteX275" fmla="*/ 6985 w 10000"/>
                <a:gd name="connsiteY275" fmla="*/ 9135 h 10000"/>
                <a:gd name="connsiteX276" fmla="*/ 6985 w 10000"/>
                <a:gd name="connsiteY276" fmla="*/ 9135 h 10000"/>
                <a:gd name="connsiteX277" fmla="*/ 6985 w 10000"/>
                <a:gd name="connsiteY277" fmla="*/ 9135 h 10000"/>
                <a:gd name="connsiteX278" fmla="*/ 6985 w 10000"/>
                <a:gd name="connsiteY278" fmla="*/ 9135 h 10000"/>
                <a:gd name="connsiteX279" fmla="*/ 6985 w 10000"/>
                <a:gd name="connsiteY279" fmla="*/ 9126 h 10000"/>
                <a:gd name="connsiteX280" fmla="*/ 6985 w 10000"/>
                <a:gd name="connsiteY280" fmla="*/ 9126 h 10000"/>
                <a:gd name="connsiteX281" fmla="*/ 6985 w 10000"/>
                <a:gd name="connsiteY281" fmla="*/ 9126 h 10000"/>
                <a:gd name="connsiteX282" fmla="*/ 6985 w 10000"/>
                <a:gd name="connsiteY282" fmla="*/ 9126 h 10000"/>
                <a:gd name="connsiteX283" fmla="*/ 6985 w 10000"/>
                <a:gd name="connsiteY283" fmla="*/ 9126 h 10000"/>
                <a:gd name="connsiteX284" fmla="*/ 6985 w 10000"/>
                <a:gd name="connsiteY284" fmla="*/ 9126 h 10000"/>
                <a:gd name="connsiteX285" fmla="*/ 6985 w 10000"/>
                <a:gd name="connsiteY285" fmla="*/ 9126 h 10000"/>
                <a:gd name="connsiteX286" fmla="*/ 6985 w 10000"/>
                <a:gd name="connsiteY286" fmla="*/ 9126 h 10000"/>
                <a:gd name="connsiteX287" fmla="*/ 6794 w 10000"/>
                <a:gd name="connsiteY287" fmla="*/ 8837 h 10000"/>
                <a:gd name="connsiteX288" fmla="*/ 6693 w 10000"/>
                <a:gd name="connsiteY288" fmla="*/ 8679 h 10000"/>
                <a:gd name="connsiteX289" fmla="*/ 6593 w 10000"/>
                <a:gd name="connsiteY289" fmla="*/ 8521 h 10000"/>
                <a:gd name="connsiteX290" fmla="*/ 6513 w 10000"/>
                <a:gd name="connsiteY290" fmla="*/ 8372 h 10000"/>
                <a:gd name="connsiteX291" fmla="*/ 6442 w 10000"/>
                <a:gd name="connsiteY291" fmla="*/ 8214 h 10000"/>
                <a:gd name="connsiteX292" fmla="*/ 6392 w 10000"/>
                <a:gd name="connsiteY292" fmla="*/ 8056 h 10000"/>
                <a:gd name="connsiteX293" fmla="*/ 6382 w 10000"/>
                <a:gd name="connsiteY293" fmla="*/ 7981 h 10000"/>
                <a:gd name="connsiteX294" fmla="*/ 6382 w 10000"/>
                <a:gd name="connsiteY294" fmla="*/ 7907 h 10000"/>
                <a:gd name="connsiteX295" fmla="*/ 6382 w 10000"/>
                <a:gd name="connsiteY295" fmla="*/ 7907 h 10000"/>
                <a:gd name="connsiteX296" fmla="*/ 6392 w 10000"/>
                <a:gd name="connsiteY296" fmla="*/ 7805 h 10000"/>
                <a:gd name="connsiteX297" fmla="*/ 6422 w 10000"/>
                <a:gd name="connsiteY297" fmla="*/ 7702 h 10000"/>
                <a:gd name="connsiteX298" fmla="*/ 6452 w 10000"/>
                <a:gd name="connsiteY298" fmla="*/ 7656 h 10000"/>
                <a:gd name="connsiteX299" fmla="*/ 6492 w 10000"/>
                <a:gd name="connsiteY299" fmla="*/ 7609 h 10000"/>
                <a:gd name="connsiteX300" fmla="*/ 6523 w 10000"/>
                <a:gd name="connsiteY300" fmla="*/ 7563 h 10000"/>
                <a:gd name="connsiteX301" fmla="*/ 6573 w 10000"/>
                <a:gd name="connsiteY301" fmla="*/ 7526 h 10000"/>
                <a:gd name="connsiteX302" fmla="*/ 6704 w 10000"/>
                <a:gd name="connsiteY302" fmla="*/ 7451 h 10000"/>
                <a:gd name="connsiteX303" fmla="*/ 6864 w 10000"/>
                <a:gd name="connsiteY303" fmla="*/ 7395 h 10000"/>
                <a:gd name="connsiteX304" fmla="*/ 7065 w 10000"/>
                <a:gd name="connsiteY304" fmla="*/ 7349 h 10000"/>
                <a:gd name="connsiteX305" fmla="*/ 7307 w 10000"/>
                <a:gd name="connsiteY305" fmla="*/ 7321 h 10000"/>
                <a:gd name="connsiteX306" fmla="*/ 7307 w 10000"/>
                <a:gd name="connsiteY306" fmla="*/ 7321 h 10000"/>
                <a:gd name="connsiteX307" fmla="*/ 8533 w 10000"/>
                <a:gd name="connsiteY307" fmla="*/ 7219 h 10000"/>
                <a:gd name="connsiteX308" fmla="*/ 10000 w 10000"/>
                <a:gd name="connsiteY308" fmla="*/ 7116 h 10000"/>
                <a:gd name="connsiteX309" fmla="*/ 10000 w 10000"/>
                <a:gd name="connsiteY309" fmla="*/ 7116 h 10000"/>
                <a:gd name="connsiteX310" fmla="*/ 10000 w 10000"/>
                <a:gd name="connsiteY310" fmla="*/ 7116 h 10000"/>
                <a:gd name="connsiteX311" fmla="*/ 10000 w 10000"/>
                <a:gd name="connsiteY311" fmla="*/ 7116 h 10000"/>
                <a:gd name="connsiteX312" fmla="*/ 10000 w 10000"/>
                <a:gd name="connsiteY312"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5063 w 10000"/>
                <a:gd name="connsiteY93" fmla="*/ 4486 h 10000"/>
                <a:gd name="connsiteX94" fmla="*/ 3427 w 10000"/>
                <a:gd name="connsiteY94" fmla="*/ 3498 h 10000"/>
                <a:gd name="connsiteX95" fmla="*/ 3347 w 10000"/>
                <a:gd name="connsiteY95" fmla="*/ 3535 h 10000"/>
                <a:gd name="connsiteX96" fmla="*/ 3246 w 10000"/>
                <a:gd name="connsiteY96" fmla="*/ 3563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36 w 10000"/>
                <a:gd name="connsiteY102" fmla="*/ 3572 h 10000"/>
                <a:gd name="connsiteX103" fmla="*/ 3116 w 10000"/>
                <a:gd name="connsiteY103" fmla="*/ 3572 h 10000"/>
                <a:gd name="connsiteX104" fmla="*/ 3116 w 10000"/>
                <a:gd name="connsiteY104" fmla="*/ 3572 h 10000"/>
                <a:gd name="connsiteX105" fmla="*/ 3025 w 10000"/>
                <a:gd name="connsiteY105" fmla="*/ 3572 h 10000"/>
                <a:gd name="connsiteX106" fmla="*/ 2925 w 10000"/>
                <a:gd name="connsiteY106" fmla="*/ 3553 h 10000"/>
                <a:gd name="connsiteX107" fmla="*/ 2814 w 10000"/>
                <a:gd name="connsiteY107" fmla="*/ 3526 h 10000"/>
                <a:gd name="connsiteX108" fmla="*/ 2693 w 10000"/>
                <a:gd name="connsiteY108" fmla="*/ 3479 h 10000"/>
                <a:gd name="connsiteX109" fmla="*/ 2553 w 10000"/>
                <a:gd name="connsiteY109" fmla="*/ 3423 h 10000"/>
                <a:gd name="connsiteX110" fmla="*/ 2392 w 10000"/>
                <a:gd name="connsiteY110" fmla="*/ 3349 h 10000"/>
                <a:gd name="connsiteX111" fmla="*/ 2010 w 10000"/>
                <a:gd name="connsiteY111" fmla="*/ 3153 h 10000"/>
                <a:gd name="connsiteX112" fmla="*/ 2010 w 10000"/>
                <a:gd name="connsiteY112" fmla="*/ 3153 h 10000"/>
                <a:gd name="connsiteX113" fmla="*/ 2010 w 10000"/>
                <a:gd name="connsiteY113" fmla="*/ 3153 h 10000"/>
                <a:gd name="connsiteX114" fmla="*/ 201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2000 w 10000"/>
                <a:gd name="connsiteY118" fmla="*/ 3153 h 10000"/>
                <a:gd name="connsiteX119" fmla="*/ 1769 w 10000"/>
                <a:gd name="connsiteY119" fmla="*/ 3033 h 10000"/>
                <a:gd name="connsiteX120" fmla="*/ 1588 w 10000"/>
                <a:gd name="connsiteY120" fmla="*/ 2967 h 10000"/>
                <a:gd name="connsiteX121" fmla="*/ 1427 w 10000"/>
                <a:gd name="connsiteY121" fmla="*/ 2921 h 10000"/>
                <a:gd name="connsiteX122" fmla="*/ 1347 w 10000"/>
                <a:gd name="connsiteY122" fmla="*/ 2902 h 10000"/>
                <a:gd name="connsiteX123" fmla="*/ 1266 w 10000"/>
                <a:gd name="connsiteY123" fmla="*/ 2902 h 10000"/>
                <a:gd name="connsiteX124" fmla="*/ 1266 w 10000"/>
                <a:gd name="connsiteY124" fmla="*/ 2902 h 10000"/>
                <a:gd name="connsiteX125" fmla="*/ 1266 w 10000"/>
                <a:gd name="connsiteY125" fmla="*/ 2902 h 10000"/>
                <a:gd name="connsiteX126" fmla="*/ 1266 w 10000"/>
                <a:gd name="connsiteY126" fmla="*/ 2902 h 10000"/>
                <a:gd name="connsiteX127" fmla="*/ 1266 w 10000"/>
                <a:gd name="connsiteY127" fmla="*/ 2902 h 10000"/>
                <a:gd name="connsiteX128" fmla="*/ 1266 w 10000"/>
                <a:gd name="connsiteY128" fmla="*/ 2902 h 10000"/>
                <a:gd name="connsiteX129" fmla="*/ 1146 w 10000"/>
                <a:gd name="connsiteY129" fmla="*/ 2921 h 10000"/>
                <a:gd name="connsiteX130" fmla="*/ 1085 w 10000"/>
                <a:gd name="connsiteY130" fmla="*/ 2940 h 10000"/>
                <a:gd name="connsiteX131" fmla="*/ 1025 w 10000"/>
                <a:gd name="connsiteY131" fmla="*/ 2949 h 10000"/>
                <a:gd name="connsiteX132" fmla="*/ 965 w 10000"/>
                <a:gd name="connsiteY132" fmla="*/ 2986 h 10000"/>
                <a:gd name="connsiteX133" fmla="*/ 915 w 10000"/>
                <a:gd name="connsiteY133" fmla="*/ 3023 h 10000"/>
                <a:gd name="connsiteX134" fmla="*/ 864 w 10000"/>
                <a:gd name="connsiteY134" fmla="*/ 3060 h 10000"/>
                <a:gd name="connsiteX135" fmla="*/ 814 w 10000"/>
                <a:gd name="connsiteY135" fmla="*/ 3107 h 10000"/>
                <a:gd name="connsiteX136" fmla="*/ 784 w 10000"/>
                <a:gd name="connsiteY136" fmla="*/ 3163 h 10000"/>
                <a:gd name="connsiteX137" fmla="*/ 744 w 10000"/>
                <a:gd name="connsiteY137" fmla="*/ 3237 h 10000"/>
                <a:gd name="connsiteX138" fmla="*/ 673 w 10000"/>
                <a:gd name="connsiteY138" fmla="*/ 3377 h 10000"/>
                <a:gd name="connsiteX139" fmla="*/ 623 w 10000"/>
                <a:gd name="connsiteY139" fmla="*/ 3563 h 10000"/>
                <a:gd name="connsiteX140" fmla="*/ 603 w 10000"/>
                <a:gd name="connsiteY140" fmla="*/ 3786 h 10000"/>
                <a:gd name="connsiteX141" fmla="*/ 573 w 10000"/>
                <a:gd name="connsiteY141" fmla="*/ 4037 h 10000"/>
                <a:gd name="connsiteX142" fmla="*/ 583 w 10000"/>
                <a:gd name="connsiteY142" fmla="*/ 4326 h 10000"/>
                <a:gd name="connsiteX143" fmla="*/ 613 w 10000"/>
                <a:gd name="connsiteY143" fmla="*/ 4651 h 10000"/>
                <a:gd name="connsiteX144" fmla="*/ 663 w 10000"/>
                <a:gd name="connsiteY144" fmla="*/ 5014 h 10000"/>
                <a:gd name="connsiteX145" fmla="*/ 734 w 10000"/>
                <a:gd name="connsiteY145" fmla="*/ 5423 h 10000"/>
                <a:gd name="connsiteX146" fmla="*/ 814 w 10000"/>
                <a:gd name="connsiteY146" fmla="*/ 5870 h 10000"/>
                <a:gd name="connsiteX147" fmla="*/ 945 w 10000"/>
                <a:gd name="connsiteY147" fmla="*/ 6372 h 10000"/>
                <a:gd name="connsiteX148" fmla="*/ 1085 w 10000"/>
                <a:gd name="connsiteY148" fmla="*/ 6912 h 10000"/>
                <a:gd name="connsiteX149" fmla="*/ 1085 w 10000"/>
                <a:gd name="connsiteY149" fmla="*/ 6912 h 10000"/>
                <a:gd name="connsiteX150" fmla="*/ 1085 w 10000"/>
                <a:gd name="connsiteY150" fmla="*/ 6930 h 10000"/>
                <a:gd name="connsiteX151" fmla="*/ 1085 w 10000"/>
                <a:gd name="connsiteY151" fmla="*/ 6930 h 10000"/>
                <a:gd name="connsiteX152" fmla="*/ 1116 w 10000"/>
                <a:gd name="connsiteY152" fmla="*/ 7005 h 10000"/>
                <a:gd name="connsiteX153" fmla="*/ 1116 w 10000"/>
                <a:gd name="connsiteY153" fmla="*/ 7005 h 10000"/>
                <a:gd name="connsiteX154" fmla="*/ 1116 w 10000"/>
                <a:gd name="connsiteY154" fmla="*/ 7005 h 10000"/>
                <a:gd name="connsiteX155" fmla="*/ 1116 w 10000"/>
                <a:gd name="connsiteY155" fmla="*/ 7005 h 10000"/>
                <a:gd name="connsiteX156" fmla="*/ 1116 w 10000"/>
                <a:gd name="connsiteY156" fmla="*/ 7005 h 10000"/>
                <a:gd name="connsiteX157" fmla="*/ 1126 w 10000"/>
                <a:gd name="connsiteY157" fmla="*/ 7060 h 10000"/>
                <a:gd name="connsiteX158" fmla="*/ 1126 w 10000"/>
                <a:gd name="connsiteY158" fmla="*/ 7060 h 10000"/>
                <a:gd name="connsiteX159" fmla="*/ 1126 w 10000"/>
                <a:gd name="connsiteY159" fmla="*/ 7060 h 10000"/>
                <a:gd name="connsiteX160" fmla="*/ 1126 w 10000"/>
                <a:gd name="connsiteY160" fmla="*/ 7060 h 10000"/>
                <a:gd name="connsiteX161" fmla="*/ 1146 w 10000"/>
                <a:gd name="connsiteY161" fmla="*/ 7060 h 10000"/>
                <a:gd name="connsiteX162" fmla="*/ 1146 w 10000"/>
                <a:gd name="connsiteY162" fmla="*/ 7060 h 10000"/>
                <a:gd name="connsiteX163" fmla="*/ 1156 w 10000"/>
                <a:gd name="connsiteY163" fmla="*/ 7060 h 10000"/>
                <a:gd name="connsiteX164" fmla="*/ 1156 w 10000"/>
                <a:gd name="connsiteY164" fmla="*/ 7060 h 10000"/>
                <a:gd name="connsiteX165" fmla="*/ 1156 w 10000"/>
                <a:gd name="connsiteY165" fmla="*/ 7060 h 10000"/>
                <a:gd name="connsiteX166" fmla="*/ 1156 w 10000"/>
                <a:gd name="connsiteY166" fmla="*/ 7060 h 10000"/>
                <a:gd name="connsiteX167" fmla="*/ 1457 w 10000"/>
                <a:gd name="connsiteY167" fmla="*/ 7051 h 10000"/>
                <a:gd name="connsiteX168" fmla="*/ 1749 w 10000"/>
                <a:gd name="connsiteY168" fmla="*/ 7051 h 10000"/>
                <a:gd name="connsiteX169" fmla="*/ 1749 w 10000"/>
                <a:gd name="connsiteY169" fmla="*/ 7051 h 10000"/>
                <a:gd name="connsiteX170" fmla="*/ 1749 w 10000"/>
                <a:gd name="connsiteY170" fmla="*/ 7051 h 10000"/>
                <a:gd name="connsiteX171" fmla="*/ 1749 w 10000"/>
                <a:gd name="connsiteY171" fmla="*/ 7051 h 10000"/>
                <a:gd name="connsiteX172" fmla="*/ 1749 w 10000"/>
                <a:gd name="connsiteY172" fmla="*/ 7051 h 10000"/>
                <a:gd name="connsiteX173" fmla="*/ 1749 w 10000"/>
                <a:gd name="connsiteY173" fmla="*/ 7051 h 10000"/>
                <a:gd name="connsiteX174" fmla="*/ 1759 w 10000"/>
                <a:gd name="connsiteY174" fmla="*/ 7051 h 10000"/>
                <a:gd name="connsiteX175" fmla="*/ 1759 w 10000"/>
                <a:gd name="connsiteY175" fmla="*/ 7051 h 10000"/>
                <a:gd name="connsiteX176" fmla="*/ 1759 w 10000"/>
                <a:gd name="connsiteY176" fmla="*/ 7051 h 10000"/>
                <a:gd name="connsiteX177" fmla="*/ 1759 w 10000"/>
                <a:gd name="connsiteY177" fmla="*/ 7051 h 10000"/>
                <a:gd name="connsiteX178" fmla="*/ 1759 w 10000"/>
                <a:gd name="connsiteY178" fmla="*/ 7051 h 10000"/>
                <a:gd name="connsiteX179" fmla="*/ 1759 w 10000"/>
                <a:gd name="connsiteY179" fmla="*/ 7051 h 10000"/>
                <a:gd name="connsiteX180" fmla="*/ 1769 w 10000"/>
                <a:gd name="connsiteY180" fmla="*/ 7051 h 10000"/>
                <a:gd name="connsiteX181" fmla="*/ 1769 w 10000"/>
                <a:gd name="connsiteY181" fmla="*/ 7051 h 10000"/>
                <a:gd name="connsiteX182" fmla="*/ 1769 w 10000"/>
                <a:gd name="connsiteY182" fmla="*/ 7051 h 10000"/>
                <a:gd name="connsiteX183" fmla="*/ 1769 w 10000"/>
                <a:gd name="connsiteY183" fmla="*/ 7051 h 10000"/>
                <a:gd name="connsiteX184" fmla="*/ 1769 w 10000"/>
                <a:gd name="connsiteY184" fmla="*/ 7051 h 10000"/>
                <a:gd name="connsiteX185" fmla="*/ 1980 w 10000"/>
                <a:gd name="connsiteY185" fmla="*/ 7051 h 10000"/>
                <a:gd name="connsiteX186" fmla="*/ 1980 w 10000"/>
                <a:gd name="connsiteY186" fmla="*/ 7051 h 10000"/>
                <a:gd name="connsiteX187" fmla="*/ 2281 w 10000"/>
                <a:gd name="connsiteY187" fmla="*/ 7033 h 10000"/>
                <a:gd name="connsiteX188" fmla="*/ 2281 w 10000"/>
                <a:gd name="connsiteY188" fmla="*/ 7033 h 10000"/>
                <a:gd name="connsiteX189" fmla="*/ 2281 w 10000"/>
                <a:gd name="connsiteY189" fmla="*/ 7033 h 10000"/>
                <a:gd name="connsiteX190" fmla="*/ 2281 w 10000"/>
                <a:gd name="connsiteY190" fmla="*/ 7033 h 10000"/>
                <a:gd name="connsiteX191" fmla="*/ 2291 w 10000"/>
                <a:gd name="connsiteY191" fmla="*/ 7033 h 10000"/>
                <a:gd name="connsiteX192" fmla="*/ 2291 w 10000"/>
                <a:gd name="connsiteY192" fmla="*/ 7033 h 10000"/>
                <a:gd name="connsiteX193" fmla="*/ 2302 w 10000"/>
                <a:gd name="connsiteY193" fmla="*/ 7033 h 10000"/>
                <a:gd name="connsiteX194" fmla="*/ 2302 w 10000"/>
                <a:gd name="connsiteY194" fmla="*/ 7033 h 10000"/>
                <a:gd name="connsiteX195" fmla="*/ 2332 w 10000"/>
                <a:gd name="connsiteY195" fmla="*/ 7033 h 10000"/>
                <a:gd name="connsiteX196" fmla="*/ 2332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2854 w 10000"/>
                <a:gd name="connsiteY200" fmla="*/ 7033 h 10000"/>
                <a:gd name="connsiteX201" fmla="*/ 2854 w 10000"/>
                <a:gd name="connsiteY201" fmla="*/ 7033 h 10000"/>
                <a:gd name="connsiteX202" fmla="*/ 2854 w 10000"/>
                <a:gd name="connsiteY202" fmla="*/ 7033 h 10000"/>
                <a:gd name="connsiteX203" fmla="*/ 2854 w 10000"/>
                <a:gd name="connsiteY203" fmla="*/ 7033 h 10000"/>
                <a:gd name="connsiteX204" fmla="*/ 2854 w 10000"/>
                <a:gd name="connsiteY204" fmla="*/ 7033 h 10000"/>
                <a:gd name="connsiteX205" fmla="*/ 3286 w 10000"/>
                <a:gd name="connsiteY205" fmla="*/ 7033 h 10000"/>
                <a:gd name="connsiteX206" fmla="*/ 3709 w 10000"/>
                <a:gd name="connsiteY206" fmla="*/ 7060 h 10000"/>
                <a:gd name="connsiteX207" fmla="*/ 4101 w 10000"/>
                <a:gd name="connsiteY207" fmla="*/ 7088 h 10000"/>
                <a:gd name="connsiteX208" fmla="*/ 4291 w 10000"/>
                <a:gd name="connsiteY208" fmla="*/ 7116 h 10000"/>
                <a:gd name="connsiteX209" fmla="*/ 4462 w 10000"/>
                <a:gd name="connsiteY209" fmla="*/ 7135 h 10000"/>
                <a:gd name="connsiteX210" fmla="*/ 4623 w 10000"/>
                <a:gd name="connsiteY210" fmla="*/ 7172 h 10000"/>
                <a:gd name="connsiteX211" fmla="*/ 4764 w 10000"/>
                <a:gd name="connsiteY211" fmla="*/ 7219 h 10000"/>
                <a:gd name="connsiteX212" fmla="*/ 4894 w 10000"/>
                <a:gd name="connsiteY212" fmla="*/ 7274 h 10000"/>
                <a:gd name="connsiteX213" fmla="*/ 4985 w 10000"/>
                <a:gd name="connsiteY213" fmla="*/ 7330 h 10000"/>
                <a:gd name="connsiteX214" fmla="*/ 5075 w 10000"/>
                <a:gd name="connsiteY214" fmla="*/ 7395 h 10000"/>
                <a:gd name="connsiteX215" fmla="*/ 5136 w 10000"/>
                <a:gd name="connsiteY215" fmla="*/ 7460 h 10000"/>
                <a:gd name="connsiteX216" fmla="*/ 5156 w 10000"/>
                <a:gd name="connsiteY216" fmla="*/ 7507 h 10000"/>
                <a:gd name="connsiteX217" fmla="*/ 5176 w 10000"/>
                <a:gd name="connsiteY217" fmla="*/ 7553 h 10000"/>
                <a:gd name="connsiteX218" fmla="*/ 5176 w 10000"/>
                <a:gd name="connsiteY218" fmla="*/ 7600 h 10000"/>
                <a:gd name="connsiteX219" fmla="*/ 5176 w 10000"/>
                <a:gd name="connsiteY219" fmla="*/ 7656 h 10000"/>
                <a:gd name="connsiteX220" fmla="*/ 5176 w 10000"/>
                <a:gd name="connsiteY220" fmla="*/ 7656 h 10000"/>
                <a:gd name="connsiteX221" fmla="*/ 5176 w 10000"/>
                <a:gd name="connsiteY221" fmla="*/ 7665 h 10000"/>
                <a:gd name="connsiteX222" fmla="*/ 5176 w 10000"/>
                <a:gd name="connsiteY222" fmla="*/ 7665 h 10000"/>
                <a:gd name="connsiteX223" fmla="*/ 5176 w 10000"/>
                <a:gd name="connsiteY223" fmla="*/ 7665 h 10000"/>
                <a:gd name="connsiteX224" fmla="*/ 5146 w 10000"/>
                <a:gd name="connsiteY224" fmla="*/ 7851 h 10000"/>
                <a:gd name="connsiteX225" fmla="*/ 5095 w 10000"/>
                <a:gd name="connsiteY225" fmla="*/ 8037 h 10000"/>
                <a:gd name="connsiteX226" fmla="*/ 5005 w 10000"/>
                <a:gd name="connsiteY226" fmla="*/ 8437 h 10000"/>
                <a:gd name="connsiteX227" fmla="*/ 4955 w 10000"/>
                <a:gd name="connsiteY227" fmla="*/ 8642 h 10000"/>
                <a:gd name="connsiteX228" fmla="*/ 4915 w 10000"/>
                <a:gd name="connsiteY228" fmla="*/ 8828 h 10000"/>
                <a:gd name="connsiteX229" fmla="*/ 4894 w 10000"/>
                <a:gd name="connsiteY229" fmla="*/ 9023 h 10000"/>
                <a:gd name="connsiteX230" fmla="*/ 4874 w 10000"/>
                <a:gd name="connsiteY230" fmla="*/ 9200 h 10000"/>
                <a:gd name="connsiteX231" fmla="*/ 4874 w 10000"/>
                <a:gd name="connsiteY231" fmla="*/ 9200 h 10000"/>
                <a:gd name="connsiteX232" fmla="*/ 4874 w 10000"/>
                <a:gd name="connsiteY232" fmla="*/ 9293 h 10000"/>
                <a:gd name="connsiteX233" fmla="*/ 4894 w 10000"/>
                <a:gd name="connsiteY233" fmla="*/ 9395 h 10000"/>
                <a:gd name="connsiteX234" fmla="*/ 4915 w 10000"/>
                <a:gd name="connsiteY234" fmla="*/ 9488 h 10000"/>
                <a:gd name="connsiteX235" fmla="*/ 4935 w 10000"/>
                <a:gd name="connsiteY235" fmla="*/ 9563 h 10000"/>
                <a:gd name="connsiteX236" fmla="*/ 4985 w 10000"/>
                <a:gd name="connsiteY236" fmla="*/ 9647 h 10000"/>
                <a:gd name="connsiteX237" fmla="*/ 5035 w 10000"/>
                <a:gd name="connsiteY237" fmla="*/ 9721 h 10000"/>
                <a:gd name="connsiteX238" fmla="*/ 5095 w 10000"/>
                <a:gd name="connsiteY238" fmla="*/ 9786 h 10000"/>
                <a:gd name="connsiteX239" fmla="*/ 5176 w 10000"/>
                <a:gd name="connsiteY239" fmla="*/ 9842 h 10000"/>
                <a:gd name="connsiteX240" fmla="*/ 5176 w 10000"/>
                <a:gd name="connsiteY240" fmla="*/ 9842 h 10000"/>
                <a:gd name="connsiteX241" fmla="*/ 5176 w 10000"/>
                <a:gd name="connsiteY241" fmla="*/ 9842 h 10000"/>
                <a:gd name="connsiteX242" fmla="*/ 5236 w 10000"/>
                <a:gd name="connsiteY242" fmla="*/ 9879 h 10000"/>
                <a:gd name="connsiteX243" fmla="*/ 5307 w 10000"/>
                <a:gd name="connsiteY243" fmla="*/ 9916 h 10000"/>
                <a:gd name="connsiteX244" fmla="*/ 5447 w 10000"/>
                <a:gd name="connsiteY244" fmla="*/ 9963 h 10000"/>
                <a:gd name="connsiteX245" fmla="*/ 5608 w 10000"/>
                <a:gd name="connsiteY245" fmla="*/ 9991 h 10000"/>
                <a:gd name="connsiteX246" fmla="*/ 5779 w 10000"/>
                <a:gd name="connsiteY246" fmla="*/ 10000 h 10000"/>
                <a:gd name="connsiteX247" fmla="*/ 5779 w 10000"/>
                <a:gd name="connsiteY247" fmla="*/ 10000 h 10000"/>
                <a:gd name="connsiteX248" fmla="*/ 5779 w 10000"/>
                <a:gd name="connsiteY248" fmla="*/ 10000 h 10000"/>
                <a:gd name="connsiteX249" fmla="*/ 5779 w 10000"/>
                <a:gd name="connsiteY249" fmla="*/ 10000 h 10000"/>
                <a:gd name="connsiteX250" fmla="*/ 5779 w 10000"/>
                <a:gd name="connsiteY250" fmla="*/ 10000 h 10000"/>
                <a:gd name="connsiteX251" fmla="*/ 5779 w 10000"/>
                <a:gd name="connsiteY251" fmla="*/ 10000 h 10000"/>
                <a:gd name="connsiteX252" fmla="*/ 5899 w 10000"/>
                <a:gd name="connsiteY252" fmla="*/ 9991 h 10000"/>
                <a:gd name="connsiteX253" fmla="*/ 6040 w 10000"/>
                <a:gd name="connsiteY253" fmla="*/ 9981 h 10000"/>
                <a:gd name="connsiteX254" fmla="*/ 6171 w 10000"/>
                <a:gd name="connsiteY254" fmla="*/ 9963 h 10000"/>
                <a:gd name="connsiteX255" fmla="*/ 6291 w 10000"/>
                <a:gd name="connsiteY255" fmla="*/ 9926 h 10000"/>
                <a:gd name="connsiteX256" fmla="*/ 6412 w 10000"/>
                <a:gd name="connsiteY256" fmla="*/ 9888 h 10000"/>
                <a:gd name="connsiteX257" fmla="*/ 6533 w 10000"/>
                <a:gd name="connsiteY257" fmla="*/ 9842 h 10000"/>
                <a:gd name="connsiteX258" fmla="*/ 6643 w 10000"/>
                <a:gd name="connsiteY258" fmla="*/ 9805 h 10000"/>
                <a:gd name="connsiteX259" fmla="*/ 6744 w 10000"/>
                <a:gd name="connsiteY259" fmla="*/ 9740 h 10000"/>
                <a:gd name="connsiteX260" fmla="*/ 6824 w 10000"/>
                <a:gd name="connsiteY260" fmla="*/ 9674 h 10000"/>
                <a:gd name="connsiteX261" fmla="*/ 6905 w 10000"/>
                <a:gd name="connsiteY261" fmla="*/ 9609 h 10000"/>
                <a:gd name="connsiteX262" fmla="*/ 6965 w 10000"/>
                <a:gd name="connsiteY262" fmla="*/ 9544 h 10000"/>
                <a:gd name="connsiteX263" fmla="*/ 7015 w 10000"/>
                <a:gd name="connsiteY263" fmla="*/ 9460 h 10000"/>
                <a:gd name="connsiteX264" fmla="*/ 7035 w 10000"/>
                <a:gd name="connsiteY264" fmla="*/ 9395 h 10000"/>
                <a:gd name="connsiteX265" fmla="*/ 7045 w 10000"/>
                <a:gd name="connsiteY265" fmla="*/ 9302 h 10000"/>
                <a:gd name="connsiteX266" fmla="*/ 7035 w 10000"/>
                <a:gd name="connsiteY266" fmla="*/ 9228 h 10000"/>
                <a:gd name="connsiteX267" fmla="*/ 6995 w 10000"/>
                <a:gd name="connsiteY267" fmla="*/ 9144 h 10000"/>
                <a:gd name="connsiteX268" fmla="*/ 6995 w 10000"/>
                <a:gd name="connsiteY268" fmla="*/ 9144 h 10000"/>
                <a:gd name="connsiteX269" fmla="*/ 6995 w 10000"/>
                <a:gd name="connsiteY269" fmla="*/ 9135 h 10000"/>
                <a:gd name="connsiteX270" fmla="*/ 699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35 h 10000"/>
                <a:gd name="connsiteX275" fmla="*/ 6985 w 10000"/>
                <a:gd name="connsiteY275" fmla="*/ 9135 h 10000"/>
                <a:gd name="connsiteX276" fmla="*/ 6985 w 10000"/>
                <a:gd name="connsiteY276" fmla="*/ 9135 h 10000"/>
                <a:gd name="connsiteX277" fmla="*/ 6985 w 10000"/>
                <a:gd name="connsiteY277" fmla="*/ 9135 h 10000"/>
                <a:gd name="connsiteX278" fmla="*/ 6985 w 10000"/>
                <a:gd name="connsiteY278" fmla="*/ 9135 h 10000"/>
                <a:gd name="connsiteX279" fmla="*/ 6985 w 10000"/>
                <a:gd name="connsiteY279" fmla="*/ 9126 h 10000"/>
                <a:gd name="connsiteX280" fmla="*/ 6985 w 10000"/>
                <a:gd name="connsiteY280" fmla="*/ 9126 h 10000"/>
                <a:gd name="connsiteX281" fmla="*/ 6985 w 10000"/>
                <a:gd name="connsiteY281" fmla="*/ 9126 h 10000"/>
                <a:gd name="connsiteX282" fmla="*/ 6985 w 10000"/>
                <a:gd name="connsiteY282" fmla="*/ 9126 h 10000"/>
                <a:gd name="connsiteX283" fmla="*/ 6985 w 10000"/>
                <a:gd name="connsiteY283" fmla="*/ 9126 h 10000"/>
                <a:gd name="connsiteX284" fmla="*/ 6985 w 10000"/>
                <a:gd name="connsiteY284" fmla="*/ 9126 h 10000"/>
                <a:gd name="connsiteX285" fmla="*/ 6985 w 10000"/>
                <a:gd name="connsiteY285" fmla="*/ 9126 h 10000"/>
                <a:gd name="connsiteX286" fmla="*/ 6985 w 10000"/>
                <a:gd name="connsiteY286" fmla="*/ 9126 h 10000"/>
                <a:gd name="connsiteX287" fmla="*/ 6794 w 10000"/>
                <a:gd name="connsiteY287" fmla="*/ 8837 h 10000"/>
                <a:gd name="connsiteX288" fmla="*/ 6693 w 10000"/>
                <a:gd name="connsiteY288" fmla="*/ 8679 h 10000"/>
                <a:gd name="connsiteX289" fmla="*/ 6593 w 10000"/>
                <a:gd name="connsiteY289" fmla="*/ 8521 h 10000"/>
                <a:gd name="connsiteX290" fmla="*/ 6513 w 10000"/>
                <a:gd name="connsiteY290" fmla="*/ 8372 h 10000"/>
                <a:gd name="connsiteX291" fmla="*/ 6442 w 10000"/>
                <a:gd name="connsiteY291" fmla="*/ 8214 h 10000"/>
                <a:gd name="connsiteX292" fmla="*/ 6392 w 10000"/>
                <a:gd name="connsiteY292" fmla="*/ 8056 h 10000"/>
                <a:gd name="connsiteX293" fmla="*/ 6382 w 10000"/>
                <a:gd name="connsiteY293" fmla="*/ 7981 h 10000"/>
                <a:gd name="connsiteX294" fmla="*/ 6382 w 10000"/>
                <a:gd name="connsiteY294" fmla="*/ 7907 h 10000"/>
                <a:gd name="connsiteX295" fmla="*/ 6382 w 10000"/>
                <a:gd name="connsiteY295" fmla="*/ 7907 h 10000"/>
                <a:gd name="connsiteX296" fmla="*/ 6392 w 10000"/>
                <a:gd name="connsiteY296" fmla="*/ 7805 h 10000"/>
                <a:gd name="connsiteX297" fmla="*/ 6422 w 10000"/>
                <a:gd name="connsiteY297" fmla="*/ 7702 h 10000"/>
                <a:gd name="connsiteX298" fmla="*/ 6452 w 10000"/>
                <a:gd name="connsiteY298" fmla="*/ 7656 h 10000"/>
                <a:gd name="connsiteX299" fmla="*/ 6492 w 10000"/>
                <a:gd name="connsiteY299" fmla="*/ 7609 h 10000"/>
                <a:gd name="connsiteX300" fmla="*/ 6523 w 10000"/>
                <a:gd name="connsiteY300" fmla="*/ 7563 h 10000"/>
                <a:gd name="connsiteX301" fmla="*/ 6573 w 10000"/>
                <a:gd name="connsiteY301" fmla="*/ 7526 h 10000"/>
                <a:gd name="connsiteX302" fmla="*/ 6704 w 10000"/>
                <a:gd name="connsiteY302" fmla="*/ 7451 h 10000"/>
                <a:gd name="connsiteX303" fmla="*/ 6864 w 10000"/>
                <a:gd name="connsiteY303" fmla="*/ 7395 h 10000"/>
                <a:gd name="connsiteX304" fmla="*/ 7065 w 10000"/>
                <a:gd name="connsiteY304" fmla="*/ 7349 h 10000"/>
                <a:gd name="connsiteX305" fmla="*/ 7307 w 10000"/>
                <a:gd name="connsiteY305" fmla="*/ 7321 h 10000"/>
                <a:gd name="connsiteX306" fmla="*/ 7307 w 10000"/>
                <a:gd name="connsiteY306" fmla="*/ 7321 h 10000"/>
                <a:gd name="connsiteX307" fmla="*/ 8533 w 10000"/>
                <a:gd name="connsiteY307" fmla="*/ 7219 h 10000"/>
                <a:gd name="connsiteX308" fmla="*/ 10000 w 10000"/>
                <a:gd name="connsiteY308" fmla="*/ 7116 h 10000"/>
                <a:gd name="connsiteX309" fmla="*/ 10000 w 10000"/>
                <a:gd name="connsiteY309" fmla="*/ 7116 h 10000"/>
                <a:gd name="connsiteX310" fmla="*/ 10000 w 10000"/>
                <a:gd name="connsiteY310" fmla="*/ 7116 h 10000"/>
                <a:gd name="connsiteX311" fmla="*/ 10000 w 10000"/>
                <a:gd name="connsiteY311" fmla="*/ 7116 h 10000"/>
                <a:gd name="connsiteX312" fmla="*/ 10000 w 10000"/>
                <a:gd name="connsiteY312"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97 w 10000"/>
                <a:gd name="connsiteY92" fmla="*/ 3433 h 10000"/>
                <a:gd name="connsiteX93" fmla="*/ 3427 w 10000"/>
                <a:gd name="connsiteY93" fmla="*/ 3498 h 10000"/>
                <a:gd name="connsiteX94" fmla="*/ 3347 w 10000"/>
                <a:gd name="connsiteY94" fmla="*/ 3535 h 10000"/>
                <a:gd name="connsiteX95" fmla="*/ 3246 w 10000"/>
                <a:gd name="connsiteY95" fmla="*/ 3563 h 10000"/>
                <a:gd name="connsiteX96" fmla="*/ 3136 w 10000"/>
                <a:gd name="connsiteY96" fmla="*/ 3572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36 w 10000"/>
                <a:gd name="connsiteY101" fmla="*/ 3572 h 10000"/>
                <a:gd name="connsiteX102" fmla="*/ 3116 w 10000"/>
                <a:gd name="connsiteY102" fmla="*/ 3572 h 10000"/>
                <a:gd name="connsiteX103" fmla="*/ 3116 w 10000"/>
                <a:gd name="connsiteY103" fmla="*/ 3572 h 10000"/>
                <a:gd name="connsiteX104" fmla="*/ 3025 w 10000"/>
                <a:gd name="connsiteY104" fmla="*/ 3572 h 10000"/>
                <a:gd name="connsiteX105" fmla="*/ 2925 w 10000"/>
                <a:gd name="connsiteY105" fmla="*/ 3553 h 10000"/>
                <a:gd name="connsiteX106" fmla="*/ 2814 w 10000"/>
                <a:gd name="connsiteY106" fmla="*/ 3526 h 10000"/>
                <a:gd name="connsiteX107" fmla="*/ 2693 w 10000"/>
                <a:gd name="connsiteY107" fmla="*/ 3479 h 10000"/>
                <a:gd name="connsiteX108" fmla="*/ 2553 w 10000"/>
                <a:gd name="connsiteY108" fmla="*/ 3423 h 10000"/>
                <a:gd name="connsiteX109" fmla="*/ 2392 w 10000"/>
                <a:gd name="connsiteY109" fmla="*/ 3349 h 10000"/>
                <a:gd name="connsiteX110" fmla="*/ 2010 w 10000"/>
                <a:gd name="connsiteY110" fmla="*/ 3153 h 10000"/>
                <a:gd name="connsiteX111" fmla="*/ 2010 w 10000"/>
                <a:gd name="connsiteY111" fmla="*/ 3153 h 10000"/>
                <a:gd name="connsiteX112" fmla="*/ 2010 w 10000"/>
                <a:gd name="connsiteY112" fmla="*/ 3153 h 10000"/>
                <a:gd name="connsiteX113" fmla="*/ 2010 w 10000"/>
                <a:gd name="connsiteY113" fmla="*/ 3153 h 10000"/>
                <a:gd name="connsiteX114" fmla="*/ 2000 w 10000"/>
                <a:gd name="connsiteY114" fmla="*/ 3153 h 10000"/>
                <a:gd name="connsiteX115" fmla="*/ 2000 w 10000"/>
                <a:gd name="connsiteY115" fmla="*/ 3153 h 10000"/>
                <a:gd name="connsiteX116" fmla="*/ 2000 w 10000"/>
                <a:gd name="connsiteY116" fmla="*/ 3153 h 10000"/>
                <a:gd name="connsiteX117" fmla="*/ 2000 w 10000"/>
                <a:gd name="connsiteY117" fmla="*/ 3153 h 10000"/>
                <a:gd name="connsiteX118" fmla="*/ 1769 w 10000"/>
                <a:gd name="connsiteY118" fmla="*/ 3033 h 10000"/>
                <a:gd name="connsiteX119" fmla="*/ 1588 w 10000"/>
                <a:gd name="connsiteY119" fmla="*/ 2967 h 10000"/>
                <a:gd name="connsiteX120" fmla="*/ 1427 w 10000"/>
                <a:gd name="connsiteY120" fmla="*/ 2921 h 10000"/>
                <a:gd name="connsiteX121" fmla="*/ 1347 w 10000"/>
                <a:gd name="connsiteY121" fmla="*/ 2902 h 10000"/>
                <a:gd name="connsiteX122" fmla="*/ 1266 w 10000"/>
                <a:gd name="connsiteY122" fmla="*/ 2902 h 10000"/>
                <a:gd name="connsiteX123" fmla="*/ 1266 w 10000"/>
                <a:gd name="connsiteY123" fmla="*/ 2902 h 10000"/>
                <a:gd name="connsiteX124" fmla="*/ 1266 w 10000"/>
                <a:gd name="connsiteY124" fmla="*/ 2902 h 10000"/>
                <a:gd name="connsiteX125" fmla="*/ 1266 w 10000"/>
                <a:gd name="connsiteY125" fmla="*/ 2902 h 10000"/>
                <a:gd name="connsiteX126" fmla="*/ 1266 w 10000"/>
                <a:gd name="connsiteY126" fmla="*/ 2902 h 10000"/>
                <a:gd name="connsiteX127" fmla="*/ 1266 w 10000"/>
                <a:gd name="connsiteY127" fmla="*/ 2902 h 10000"/>
                <a:gd name="connsiteX128" fmla="*/ 1146 w 10000"/>
                <a:gd name="connsiteY128" fmla="*/ 2921 h 10000"/>
                <a:gd name="connsiteX129" fmla="*/ 1085 w 10000"/>
                <a:gd name="connsiteY129" fmla="*/ 2940 h 10000"/>
                <a:gd name="connsiteX130" fmla="*/ 1025 w 10000"/>
                <a:gd name="connsiteY130" fmla="*/ 2949 h 10000"/>
                <a:gd name="connsiteX131" fmla="*/ 965 w 10000"/>
                <a:gd name="connsiteY131" fmla="*/ 2986 h 10000"/>
                <a:gd name="connsiteX132" fmla="*/ 915 w 10000"/>
                <a:gd name="connsiteY132" fmla="*/ 3023 h 10000"/>
                <a:gd name="connsiteX133" fmla="*/ 864 w 10000"/>
                <a:gd name="connsiteY133" fmla="*/ 3060 h 10000"/>
                <a:gd name="connsiteX134" fmla="*/ 814 w 10000"/>
                <a:gd name="connsiteY134" fmla="*/ 3107 h 10000"/>
                <a:gd name="connsiteX135" fmla="*/ 784 w 10000"/>
                <a:gd name="connsiteY135" fmla="*/ 3163 h 10000"/>
                <a:gd name="connsiteX136" fmla="*/ 744 w 10000"/>
                <a:gd name="connsiteY136" fmla="*/ 3237 h 10000"/>
                <a:gd name="connsiteX137" fmla="*/ 673 w 10000"/>
                <a:gd name="connsiteY137" fmla="*/ 3377 h 10000"/>
                <a:gd name="connsiteX138" fmla="*/ 623 w 10000"/>
                <a:gd name="connsiteY138" fmla="*/ 3563 h 10000"/>
                <a:gd name="connsiteX139" fmla="*/ 603 w 10000"/>
                <a:gd name="connsiteY139" fmla="*/ 3786 h 10000"/>
                <a:gd name="connsiteX140" fmla="*/ 573 w 10000"/>
                <a:gd name="connsiteY140" fmla="*/ 4037 h 10000"/>
                <a:gd name="connsiteX141" fmla="*/ 583 w 10000"/>
                <a:gd name="connsiteY141" fmla="*/ 4326 h 10000"/>
                <a:gd name="connsiteX142" fmla="*/ 613 w 10000"/>
                <a:gd name="connsiteY142" fmla="*/ 4651 h 10000"/>
                <a:gd name="connsiteX143" fmla="*/ 663 w 10000"/>
                <a:gd name="connsiteY143" fmla="*/ 5014 h 10000"/>
                <a:gd name="connsiteX144" fmla="*/ 734 w 10000"/>
                <a:gd name="connsiteY144" fmla="*/ 5423 h 10000"/>
                <a:gd name="connsiteX145" fmla="*/ 814 w 10000"/>
                <a:gd name="connsiteY145" fmla="*/ 5870 h 10000"/>
                <a:gd name="connsiteX146" fmla="*/ 945 w 10000"/>
                <a:gd name="connsiteY146" fmla="*/ 6372 h 10000"/>
                <a:gd name="connsiteX147" fmla="*/ 1085 w 10000"/>
                <a:gd name="connsiteY147" fmla="*/ 6912 h 10000"/>
                <a:gd name="connsiteX148" fmla="*/ 1085 w 10000"/>
                <a:gd name="connsiteY148" fmla="*/ 6912 h 10000"/>
                <a:gd name="connsiteX149" fmla="*/ 1085 w 10000"/>
                <a:gd name="connsiteY149" fmla="*/ 6930 h 10000"/>
                <a:gd name="connsiteX150" fmla="*/ 1085 w 10000"/>
                <a:gd name="connsiteY150" fmla="*/ 6930 h 10000"/>
                <a:gd name="connsiteX151" fmla="*/ 1116 w 10000"/>
                <a:gd name="connsiteY151" fmla="*/ 7005 h 10000"/>
                <a:gd name="connsiteX152" fmla="*/ 1116 w 10000"/>
                <a:gd name="connsiteY152" fmla="*/ 7005 h 10000"/>
                <a:gd name="connsiteX153" fmla="*/ 1116 w 10000"/>
                <a:gd name="connsiteY153" fmla="*/ 7005 h 10000"/>
                <a:gd name="connsiteX154" fmla="*/ 1116 w 10000"/>
                <a:gd name="connsiteY154" fmla="*/ 7005 h 10000"/>
                <a:gd name="connsiteX155" fmla="*/ 1116 w 10000"/>
                <a:gd name="connsiteY155" fmla="*/ 7005 h 10000"/>
                <a:gd name="connsiteX156" fmla="*/ 1126 w 10000"/>
                <a:gd name="connsiteY156" fmla="*/ 7060 h 10000"/>
                <a:gd name="connsiteX157" fmla="*/ 1126 w 10000"/>
                <a:gd name="connsiteY157" fmla="*/ 7060 h 10000"/>
                <a:gd name="connsiteX158" fmla="*/ 1126 w 10000"/>
                <a:gd name="connsiteY158" fmla="*/ 7060 h 10000"/>
                <a:gd name="connsiteX159" fmla="*/ 1126 w 10000"/>
                <a:gd name="connsiteY159" fmla="*/ 7060 h 10000"/>
                <a:gd name="connsiteX160" fmla="*/ 1146 w 10000"/>
                <a:gd name="connsiteY160" fmla="*/ 7060 h 10000"/>
                <a:gd name="connsiteX161" fmla="*/ 1146 w 10000"/>
                <a:gd name="connsiteY161" fmla="*/ 7060 h 10000"/>
                <a:gd name="connsiteX162" fmla="*/ 1156 w 10000"/>
                <a:gd name="connsiteY162" fmla="*/ 7060 h 10000"/>
                <a:gd name="connsiteX163" fmla="*/ 1156 w 10000"/>
                <a:gd name="connsiteY163" fmla="*/ 7060 h 10000"/>
                <a:gd name="connsiteX164" fmla="*/ 1156 w 10000"/>
                <a:gd name="connsiteY164" fmla="*/ 7060 h 10000"/>
                <a:gd name="connsiteX165" fmla="*/ 1156 w 10000"/>
                <a:gd name="connsiteY165" fmla="*/ 7060 h 10000"/>
                <a:gd name="connsiteX166" fmla="*/ 1457 w 10000"/>
                <a:gd name="connsiteY166" fmla="*/ 7051 h 10000"/>
                <a:gd name="connsiteX167" fmla="*/ 1749 w 10000"/>
                <a:gd name="connsiteY167" fmla="*/ 7051 h 10000"/>
                <a:gd name="connsiteX168" fmla="*/ 1749 w 10000"/>
                <a:gd name="connsiteY168" fmla="*/ 7051 h 10000"/>
                <a:gd name="connsiteX169" fmla="*/ 1749 w 10000"/>
                <a:gd name="connsiteY169" fmla="*/ 7051 h 10000"/>
                <a:gd name="connsiteX170" fmla="*/ 1749 w 10000"/>
                <a:gd name="connsiteY170" fmla="*/ 7051 h 10000"/>
                <a:gd name="connsiteX171" fmla="*/ 1749 w 10000"/>
                <a:gd name="connsiteY171" fmla="*/ 7051 h 10000"/>
                <a:gd name="connsiteX172" fmla="*/ 1749 w 10000"/>
                <a:gd name="connsiteY172" fmla="*/ 7051 h 10000"/>
                <a:gd name="connsiteX173" fmla="*/ 1759 w 10000"/>
                <a:gd name="connsiteY173" fmla="*/ 7051 h 10000"/>
                <a:gd name="connsiteX174" fmla="*/ 1759 w 10000"/>
                <a:gd name="connsiteY174" fmla="*/ 7051 h 10000"/>
                <a:gd name="connsiteX175" fmla="*/ 1759 w 10000"/>
                <a:gd name="connsiteY175" fmla="*/ 7051 h 10000"/>
                <a:gd name="connsiteX176" fmla="*/ 1759 w 10000"/>
                <a:gd name="connsiteY176" fmla="*/ 7051 h 10000"/>
                <a:gd name="connsiteX177" fmla="*/ 1759 w 10000"/>
                <a:gd name="connsiteY177" fmla="*/ 7051 h 10000"/>
                <a:gd name="connsiteX178" fmla="*/ 1759 w 10000"/>
                <a:gd name="connsiteY178" fmla="*/ 7051 h 10000"/>
                <a:gd name="connsiteX179" fmla="*/ 1769 w 10000"/>
                <a:gd name="connsiteY179" fmla="*/ 7051 h 10000"/>
                <a:gd name="connsiteX180" fmla="*/ 1769 w 10000"/>
                <a:gd name="connsiteY180" fmla="*/ 7051 h 10000"/>
                <a:gd name="connsiteX181" fmla="*/ 1769 w 10000"/>
                <a:gd name="connsiteY181" fmla="*/ 7051 h 10000"/>
                <a:gd name="connsiteX182" fmla="*/ 1769 w 10000"/>
                <a:gd name="connsiteY182" fmla="*/ 7051 h 10000"/>
                <a:gd name="connsiteX183" fmla="*/ 1769 w 10000"/>
                <a:gd name="connsiteY183" fmla="*/ 7051 h 10000"/>
                <a:gd name="connsiteX184" fmla="*/ 1980 w 10000"/>
                <a:gd name="connsiteY184" fmla="*/ 7051 h 10000"/>
                <a:gd name="connsiteX185" fmla="*/ 1980 w 10000"/>
                <a:gd name="connsiteY185" fmla="*/ 7051 h 10000"/>
                <a:gd name="connsiteX186" fmla="*/ 2281 w 10000"/>
                <a:gd name="connsiteY186" fmla="*/ 7033 h 10000"/>
                <a:gd name="connsiteX187" fmla="*/ 2281 w 10000"/>
                <a:gd name="connsiteY187" fmla="*/ 7033 h 10000"/>
                <a:gd name="connsiteX188" fmla="*/ 2281 w 10000"/>
                <a:gd name="connsiteY188" fmla="*/ 7033 h 10000"/>
                <a:gd name="connsiteX189" fmla="*/ 2281 w 10000"/>
                <a:gd name="connsiteY189" fmla="*/ 7033 h 10000"/>
                <a:gd name="connsiteX190" fmla="*/ 2291 w 10000"/>
                <a:gd name="connsiteY190" fmla="*/ 7033 h 10000"/>
                <a:gd name="connsiteX191" fmla="*/ 2291 w 10000"/>
                <a:gd name="connsiteY191" fmla="*/ 7033 h 10000"/>
                <a:gd name="connsiteX192" fmla="*/ 2302 w 10000"/>
                <a:gd name="connsiteY192" fmla="*/ 7033 h 10000"/>
                <a:gd name="connsiteX193" fmla="*/ 2302 w 10000"/>
                <a:gd name="connsiteY193" fmla="*/ 7033 h 10000"/>
                <a:gd name="connsiteX194" fmla="*/ 2332 w 10000"/>
                <a:gd name="connsiteY194" fmla="*/ 7033 h 10000"/>
                <a:gd name="connsiteX195" fmla="*/ 2332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2854 w 10000"/>
                <a:gd name="connsiteY200" fmla="*/ 7033 h 10000"/>
                <a:gd name="connsiteX201" fmla="*/ 2854 w 10000"/>
                <a:gd name="connsiteY201" fmla="*/ 7033 h 10000"/>
                <a:gd name="connsiteX202" fmla="*/ 2854 w 10000"/>
                <a:gd name="connsiteY202" fmla="*/ 7033 h 10000"/>
                <a:gd name="connsiteX203" fmla="*/ 2854 w 10000"/>
                <a:gd name="connsiteY203" fmla="*/ 7033 h 10000"/>
                <a:gd name="connsiteX204" fmla="*/ 3286 w 10000"/>
                <a:gd name="connsiteY204" fmla="*/ 7033 h 10000"/>
                <a:gd name="connsiteX205" fmla="*/ 3709 w 10000"/>
                <a:gd name="connsiteY205" fmla="*/ 7060 h 10000"/>
                <a:gd name="connsiteX206" fmla="*/ 4101 w 10000"/>
                <a:gd name="connsiteY206" fmla="*/ 7088 h 10000"/>
                <a:gd name="connsiteX207" fmla="*/ 4291 w 10000"/>
                <a:gd name="connsiteY207" fmla="*/ 7116 h 10000"/>
                <a:gd name="connsiteX208" fmla="*/ 4462 w 10000"/>
                <a:gd name="connsiteY208" fmla="*/ 7135 h 10000"/>
                <a:gd name="connsiteX209" fmla="*/ 4623 w 10000"/>
                <a:gd name="connsiteY209" fmla="*/ 7172 h 10000"/>
                <a:gd name="connsiteX210" fmla="*/ 4764 w 10000"/>
                <a:gd name="connsiteY210" fmla="*/ 7219 h 10000"/>
                <a:gd name="connsiteX211" fmla="*/ 4894 w 10000"/>
                <a:gd name="connsiteY211" fmla="*/ 7274 h 10000"/>
                <a:gd name="connsiteX212" fmla="*/ 4985 w 10000"/>
                <a:gd name="connsiteY212" fmla="*/ 7330 h 10000"/>
                <a:gd name="connsiteX213" fmla="*/ 5075 w 10000"/>
                <a:gd name="connsiteY213" fmla="*/ 7395 h 10000"/>
                <a:gd name="connsiteX214" fmla="*/ 5136 w 10000"/>
                <a:gd name="connsiteY214" fmla="*/ 7460 h 10000"/>
                <a:gd name="connsiteX215" fmla="*/ 5156 w 10000"/>
                <a:gd name="connsiteY215" fmla="*/ 7507 h 10000"/>
                <a:gd name="connsiteX216" fmla="*/ 5176 w 10000"/>
                <a:gd name="connsiteY216" fmla="*/ 7553 h 10000"/>
                <a:gd name="connsiteX217" fmla="*/ 5176 w 10000"/>
                <a:gd name="connsiteY217" fmla="*/ 7600 h 10000"/>
                <a:gd name="connsiteX218" fmla="*/ 5176 w 10000"/>
                <a:gd name="connsiteY218" fmla="*/ 7656 h 10000"/>
                <a:gd name="connsiteX219" fmla="*/ 5176 w 10000"/>
                <a:gd name="connsiteY219" fmla="*/ 7656 h 10000"/>
                <a:gd name="connsiteX220" fmla="*/ 5176 w 10000"/>
                <a:gd name="connsiteY220" fmla="*/ 7665 h 10000"/>
                <a:gd name="connsiteX221" fmla="*/ 5176 w 10000"/>
                <a:gd name="connsiteY221" fmla="*/ 7665 h 10000"/>
                <a:gd name="connsiteX222" fmla="*/ 5176 w 10000"/>
                <a:gd name="connsiteY222" fmla="*/ 7665 h 10000"/>
                <a:gd name="connsiteX223" fmla="*/ 5146 w 10000"/>
                <a:gd name="connsiteY223" fmla="*/ 7851 h 10000"/>
                <a:gd name="connsiteX224" fmla="*/ 5095 w 10000"/>
                <a:gd name="connsiteY224" fmla="*/ 8037 h 10000"/>
                <a:gd name="connsiteX225" fmla="*/ 5005 w 10000"/>
                <a:gd name="connsiteY225" fmla="*/ 8437 h 10000"/>
                <a:gd name="connsiteX226" fmla="*/ 4955 w 10000"/>
                <a:gd name="connsiteY226" fmla="*/ 8642 h 10000"/>
                <a:gd name="connsiteX227" fmla="*/ 4915 w 10000"/>
                <a:gd name="connsiteY227" fmla="*/ 8828 h 10000"/>
                <a:gd name="connsiteX228" fmla="*/ 4894 w 10000"/>
                <a:gd name="connsiteY228" fmla="*/ 9023 h 10000"/>
                <a:gd name="connsiteX229" fmla="*/ 4874 w 10000"/>
                <a:gd name="connsiteY229" fmla="*/ 9200 h 10000"/>
                <a:gd name="connsiteX230" fmla="*/ 4874 w 10000"/>
                <a:gd name="connsiteY230" fmla="*/ 9200 h 10000"/>
                <a:gd name="connsiteX231" fmla="*/ 4874 w 10000"/>
                <a:gd name="connsiteY231" fmla="*/ 9293 h 10000"/>
                <a:gd name="connsiteX232" fmla="*/ 4894 w 10000"/>
                <a:gd name="connsiteY232" fmla="*/ 9395 h 10000"/>
                <a:gd name="connsiteX233" fmla="*/ 4915 w 10000"/>
                <a:gd name="connsiteY233" fmla="*/ 9488 h 10000"/>
                <a:gd name="connsiteX234" fmla="*/ 4935 w 10000"/>
                <a:gd name="connsiteY234" fmla="*/ 9563 h 10000"/>
                <a:gd name="connsiteX235" fmla="*/ 4985 w 10000"/>
                <a:gd name="connsiteY235" fmla="*/ 9647 h 10000"/>
                <a:gd name="connsiteX236" fmla="*/ 5035 w 10000"/>
                <a:gd name="connsiteY236" fmla="*/ 9721 h 10000"/>
                <a:gd name="connsiteX237" fmla="*/ 5095 w 10000"/>
                <a:gd name="connsiteY237" fmla="*/ 9786 h 10000"/>
                <a:gd name="connsiteX238" fmla="*/ 5176 w 10000"/>
                <a:gd name="connsiteY238" fmla="*/ 9842 h 10000"/>
                <a:gd name="connsiteX239" fmla="*/ 5176 w 10000"/>
                <a:gd name="connsiteY239" fmla="*/ 9842 h 10000"/>
                <a:gd name="connsiteX240" fmla="*/ 5176 w 10000"/>
                <a:gd name="connsiteY240" fmla="*/ 9842 h 10000"/>
                <a:gd name="connsiteX241" fmla="*/ 5236 w 10000"/>
                <a:gd name="connsiteY241" fmla="*/ 9879 h 10000"/>
                <a:gd name="connsiteX242" fmla="*/ 5307 w 10000"/>
                <a:gd name="connsiteY242" fmla="*/ 9916 h 10000"/>
                <a:gd name="connsiteX243" fmla="*/ 5447 w 10000"/>
                <a:gd name="connsiteY243" fmla="*/ 9963 h 10000"/>
                <a:gd name="connsiteX244" fmla="*/ 5608 w 10000"/>
                <a:gd name="connsiteY244" fmla="*/ 9991 h 10000"/>
                <a:gd name="connsiteX245" fmla="*/ 5779 w 10000"/>
                <a:gd name="connsiteY245" fmla="*/ 10000 h 10000"/>
                <a:gd name="connsiteX246" fmla="*/ 5779 w 10000"/>
                <a:gd name="connsiteY246" fmla="*/ 10000 h 10000"/>
                <a:gd name="connsiteX247" fmla="*/ 5779 w 10000"/>
                <a:gd name="connsiteY247" fmla="*/ 10000 h 10000"/>
                <a:gd name="connsiteX248" fmla="*/ 5779 w 10000"/>
                <a:gd name="connsiteY248" fmla="*/ 10000 h 10000"/>
                <a:gd name="connsiteX249" fmla="*/ 5779 w 10000"/>
                <a:gd name="connsiteY249" fmla="*/ 10000 h 10000"/>
                <a:gd name="connsiteX250" fmla="*/ 5779 w 10000"/>
                <a:gd name="connsiteY250" fmla="*/ 10000 h 10000"/>
                <a:gd name="connsiteX251" fmla="*/ 5899 w 10000"/>
                <a:gd name="connsiteY251" fmla="*/ 9991 h 10000"/>
                <a:gd name="connsiteX252" fmla="*/ 6040 w 10000"/>
                <a:gd name="connsiteY252" fmla="*/ 9981 h 10000"/>
                <a:gd name="connsiteX253" fmla="*/ 6171 w 10000"/>
                <a:gd name="connsiteY253" fmla="*/ 9963 h 10000"/>
                <a:gd name="connsiteX254" fmla="*/ 6291 w 10000"/>
                <a:gd name="connsiteY254" fmla="*/ 9926 h 10000"/>
                <a:gd name="connsiteX255" fmla="*/ 6412 w 10000"/>
                <a:gd name="connsiteY255" fmla="*/ 9888 h 10000"/>
                <a:gd name="connsiteX256" fmla="*/ 6533 w 10000"/>
                <a:gd name="connsiteY256" fmla="*/ 9842 h 10000"/>
                <a:gd name="connsiteX257" fmla="*/ 6643 w 10000"/>
                <a:gd name="connsiteY257" fmla="*/ 9805 h 10000"/>
                <a:gd name="connsiteX258" fmla="*/ 6744 w 10000"/>
                <a:gd name="connsiteY258" fmla="*/ 9740 h 10000"/>
                <a:gd name="connsiteX259" fmla="*/ 6824 w 10000"/>
                <a:gd name="connsiteY259" fmla="*/ 9674 h 10000"/>
                <a:gd name="connsiteX260" fmla="*/ 6905 w 10000"/>
                <a:gd name="connsiteY260" fmla="*/ 9609 h 10000"/>
                <a:gd name="connsiteX261" fmla="*/ 6965 w 10000"/>
                <a:gd name="connsiteY261" fmla="*/ 9544 h 10000"/>
                <a:gd name="connsiteX262" fmla="*/ 7015 w 10000"/>
                <a:gd name="connsiteY262" fmla="*/ 9460 h 10000"/>
                <a:gd name="connsiteX263" fmla="*/ 7035 w 10000"/>
                <a:gd name="connsiteY263" fmla="*/ 9395 h 10000"/>
                <a:gd name="connsiteX264" fmla="*/ 7045 w 10000"/>
                <a:gd name="connsiteY264" fmla="*/ 9302 h 10000"/>
                <a:gd name="connsiteX265" fmla="*/ 7035 w 10000"/>
                <a:gd name="connsiteY265" fmla="*/ 9228 h 10000"/>
                <a:gd name="connsiteX266" fmla="*/ 6995 w 10000"/>
                <a:gd name="connsiteY266" fmla="*/ 9144 h 10000"/>
                <a:gd name="connsiteX267" fmla="*/ 6995 w 10000"/>
                <a:gd name="connsiteY267" fmla="*/ 9144 h 10000"/>
                <a:gd name="connsiteX268" fmla="*/ 6995 w 10000"/>
                <a:gd name="connsiteY268" fmla="*/ 9135 h 10000"/>
                <a:gd name="connsiteX269" fmla="*/ 699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35 h 10000"/>
                <a:gd name="connsiteX275" fmla="*/ 6985 w 10000"/>
                <a:gd name="connsiteY275" fmla="*/ 9135 h 10000"/>
                <a:gd name="connsiteX276" fmla="*/ 6985 w 10000"/>
                <a:gd name="connsiteY276" fmla="*/ 9135 h 10000"/>
                <a:gd name="connsiteX277" fmla="*/ 6985 w 10000"/>
                <a:gd name="connsiteY277" fmla="*/ 9135 h 10000"/>
                <a:gd name="connsiteX278" fmla="*/ 6985 w 10000"/>
                <a:gd name="connsiteY278" fmla="*/ 9126 h 10000"/>
                <a:gd name="connsiteX279" fmla="*/ 6985 w 10000"/>
                <a:gd name="connsiteY279" fmla="*/ 9126 h 10000"/>
                <a:gd name="connsiteX280" fmla="*/ 6985 w 10000"/>
                <a:gd name="connsiteY280" fmla="*/ 9126 h 10000"/>
                <a:gd name="connsiteX281" fmla="*/ 6985 w 10000"/>
                <a:gd name="connsiteY281" fmla="*/ 9126 h 10000"/>
                <a:gd name="connsiteX282" fmla="*/ 6985 w 10000"/>
                <a:gd name="connsiteY282" fmla="*/ 9126 h 10000"/>
                <a:gd name="connsiteX283" fmla="*/ 6985 w 10000"/>
                <a:gd name="connsiteY283" fmla="*/ 9126 h 10000"/>
                <a:gd name="connsiteX284" fmla="*/ 6985 w 10000"/>
                <a:gd name="connsiteY284" fmla="*/ 9126 h 10000"/>
                <a:gd name="connsiteX285" fmla="*/ 6985 w 10000"/>
                <a:gd name="connsiteY285" fmla="*/ 9126 h 10000"/>
                <a:gd name="connsiteX286" fmla="*/ 6794 w 10000"/>
                <a:gd name="connsiteY286" fmla="*/ 8837 h 10000"/>
                <a:gd name="connsiteX287" fmla="*/ 6693 w 10000"/>
                <a:gd name="connsiteY287" fmla="*/ 8679 h 10000"/>
                <a:gd name="connsiteX288" fmla="*/ 6593 w 10000"/>
                <a:gd name="connsiteY288" fmla="*/ 8521 h 10000"/>
                <a:gd name="connsiteX289" fmla="*/ 6513 w 10000"/>
                <a:gd name="connsiteY289" fmla="*/ 8372 h 10000"/>
                <a:gd name="connsiteX290" fmla="*/ 6442 w 10000"/>
                <a:gd name="connsiteY290" fmla="*/ 8214 h 10000"/>
                <a:gd name="connsiteX291" fmla="*/ 6392 w 10000"/>
                <a:gd name="connsiteY291" fmla="*/ 8056 h 10000"/>
                <a:gd name="connsiteX292" fmla="*/ 6382 w 10000"/>
                <a:gd name="connsiteY292" fmla="*/ 7981 h 10000"/>
                <a:gd name="connsiteX293" fmla="*/ 6382 w 10000"/>
                <a:gd name="connsiteY293" fmla="*/ 7907 h 10000"/>
                <a:gd name="connsiteX294" fmla="*/ 6382 w 10000"/>
                <a:gd name="connsiteY294" fmla="*/ 7907 h 10000"/>
                <a:gd name="connsiteX295" fmla="*/ 6392 w 10000"/>
                <a:gd name="connsiteY295" fmla="*/ 7805 h 10000"/>
                <a:gd name="connsiteX296" fmla="*/ 6422 w 10000"/>
                <a:gd name="connsiteY296" fmla="*/ 7702 h 10000"/>
                <a:gd name="connsiteX297" fmla="*/ 6452 w 10000"/>
                <a:gd name="connsiteY297" fmla="*/ 7656 h 10000"/>
                <a:gd name="connsiteX298" fmla="*/ 6492 w 10000"/>
                <a:gd name="connsiteY298" fmla="*/ 7609 h 10000"/>
                <a:gd name="connsiteX299" fmla="*/ 6523 w 10000"/>
                <a:gd name="connsiteY299" fmla="*/ 7563 h 10000"/>
                <a:gd name="connsiteX300" fmla="*/ 6573 w 10000"/>
                <a:gd name="connsiteY300" fmla="*/ 7526 h 10000"/>
                <a:gd name="connsiteX301" fmla="*/ 6704 w 10000"/>
                <a:gd name="connsiteY301" fmla="*/ 7451 h 10000"/>
                <a:gd name="connsiteX302" fmla="*/ 6864 w 10000"/>
                <a:gd name="connsiteY302" fmla="*/ 7395 h 10000"/>
                <a:gd name="connsiteX303" fmla="*/ 7065 w 10000"/>
                <a:gd name="connsiteY303" fmla="*/ 7349 h 10000"/>
                <a:gd name="connsiteX304" fmla="*/ 7307 w 10000"/>
                <a:gd name="connsiteY304" fmla="*/ 7321 h 10000"/>
                <a:gd name="connsiteX305" fmla="*/ 7307 w 10000"/>
                <a:gd name="connsiteY305" fmla="*/ 7321 h 10000"/>
                <a:gd name="connsiteX306" fmla="*/ 8533 w 10000"/>
                <a:gd name="connsiteY306" fmla="*/ 7219 h 10000"/>
                <a:gd name="connsiteX307" fmla="*/ 10000 w 10000"/>
                <a:gd name="connsiteY307" fmla="*/ 7116 h 10000"/>
                <a:gd name="connsiteX308" fmla="*/ 10000 w 10000"/>
                <a:gd name="connsiteY308" fmla="*/ 7116 h 10000"/>
                <a:gd name="connsiteX309" fmla="*/ 10000 w 10000"/>
                <a:gd name="connsiteY309" fmla="*/ 7116 h 10000"/>
                <a:gd name="connsiteX310" fmla="*/ 10000 w 10000"/>
                <a:gd name="connsiteY310" fmla="*/ 7116 h 10000"/>
                <a:gd name="connsiteX311" fmla="*/ 10000 w 10000"/>
                <a:gd name="connsiteY311"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427 w 10000"/>
                <a:gd name="connsiteY92" fmla="*/ 3498 h 10000"/>
                <a:gd name="connsiteX93" fmla="*/ 3347 w 10000"/>
                <a:gd name="connsiteY93" fmla="*/ 3535 h 10000"/>
                <a:gd name="connsiteX94" fmla="*/ 3246 w 10000"/>
                <a:gd name="connsiteY94" fmla="*/ 3563 h 10000"/>
                <a:gd name="connsiteX95" fmla="*/ 3136 w 10000"/>
                <a:gd name="connsiteY95" fmla="*/ 3572 h 10000"/>
                <a:gd name="connsiteX96" fmla="*/ 3136 w 10000"/>
                <a:gd name="connsiteY96" fmla="*/ 3572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16 w 10000"/>
                <a:gd name="connsiteY101" fmla="*/ 3572 h 10000"/>
                <a:gd name="connsiteX102" fmla="*/ 3116 w 10000"/>
                <a:gd name="connsiteY102" fmla="*/ 3572 h 10000"/>
                <a:gd name="connsiteX103" fmla="*/ 3025 w 10000"/>
                <a:gd name="connsiteY103" fmla="*/ 3572 h 10000"/>
                <a:gd name="connsiteX104" fmla="*/ 2925 w 10000"/>
                <a:gd name="connsiteY104" fmla="*/ 3553 h 10000"/>
                <a:gd name="connsiteX105" fmla="*/ 2814 w 10000"/>
                <a:gd name="connsiteY105" fmla="*/ 3526 h 10000"/>
                <a:gd name="connsiteX106" fmla="*/ 2693 w 10000"/>
                <a:gd name="connsiteY106" fmla="*/ 3479 h 10000"/>
                <a:gd name="connsiteX107" fmla="*/ 2553 w 10000"/>
                <a:gd name="connsiteY107" fmla="*/ 3423 h 10000"/>
                <a:gd name="connsiteX108" fmla="*/ 2392 w 10000"/>
                <a:gd name="connsiteY108" fmla="*/ 3349 h 10000"/>
                <a:gd name="connsiteX109" fmla="*/ 2010 w 10000"/>
                <a:gd name="connsiteY109" fmla="*/ 3153 h 10000"/>
                <a:gd name="connsiteX110" fmla="*/ 2010 w 10000"/>
                <a:gd name="connsiteY110" fmla="*/ 3153 h 10000"/>
                <a:gd name="connsiteX111" fmla="*/ 2010 w 10000"/>
                <a:gd name="connsiteY111" fmla="*/ 3153 h 10000"/>
                <a:gd name="connsiteX112" fmla="*/ 2010 w 10000"/>
                <a:gd name="connsiteY112" fmla="*/ 3153 h 10000"/>
                <a:gd name="connsiteX113" fmla="*/ 2000 w 10000"/>
                <a:gd name="connsiteY113" fmla="*/ 3153 h 10000"/>
                <a:gd name="connsiteX114" fmla="*/ 2000 w 10000"/>
                <a:gd name="connsiteY114" fmla="*/ 3153 h 10000"/>
                <a:gd name="connsiteX115" fmla="*/ 2000 w 10000"/>
                <a:gd name="connsiteY115" fmla="*/ 3153 h 10000"/>
                <a:gd name="connsiteX116" fmla="*/ 2000 w 10000"/>
                <a:gd name="connsiteY116" fmla="*/ 3153 h 10000"/>
                <a:gd name="connsiteX117" fmla="*/ 1769 w 10000"/>
                <a:gd name="connsiteY117" fmla="*/ 3033 h 10000"/>
                <a:gd name="connsiteX118" fmla="*/ 1588 w 10000"/>
                <a:gd name="connsiteY118" fmla="*/ 2967 h 10000"/>
                <a:gd name="connsiteX119" fmla="*/ 1427 w 10000"/>
                <a:gd name="connsiteY119" fmla="*/ 2921 h 10000"/>
                <a:gd name="connsiteX120" fmla="*/ 1347 w 10000"/>
                <a:gd name="connsiteY120" fmla="*/ 2902 h 10000"/>
                <a:gd name="connsiteX121" fmla="*/ 1266 w 10000"/>
                <a:gd name="connsiteY121" fmla="*/ 2902 h 10000"/>
                <a:gd name="connsiteX122" fmla="*/ 1266 w 10000"/>
                <a:gd name="connsiteY122" fmla="*/ 2902 h 10000"/>
                <a:gd name="connsiteX123" fmla="*/ 1266 w 10000"/>
                <a:gd name="connsiteY123" fmla="*/ 2902 h 10000"/>
                <a:gd name="connsiteX124" fmla="*/ 1266 w 10000"/>
                <a:gd name="connsiteY124" fmla="*/ 2902 h 10000"/>
                <a:gd name="connsiteX125" fmla="*/ 1266 w 10000"/>
                <a:gd name="connsiteY125" fmla="*/ 2902 h 10000"/>
                <a:gd name="connsiteX126" fmla="*/ 1266 w 10000"/>
                <a:gd name="connsiteY126" fmla="*/ 2902 h 10000"/>
                <a:gd name="connsiteX127" fmla="*/ 1146 w 10000"/>
                <a:gd name="connsiteY127" fmla="*/ 2921 h 10000"/>
                <a:gd name="connsiteX128" fmla="*/ 1085 w 10000"/>
                <a:gd name="connsiteY128" fmla="*/ 2940 h 10000"/>
                <a:gd name="connsiteX129" fmla="*/ 1025 w 10000"/>
                <a:gd name="connsiteY129" fmla="*/ 2949 h 10000"/>
                <a:gd name="connsiteX130" fmla="*/ 965 w 10000"/>
                <a:gd name="connsiteY130" fmla="*/ 2986 h 10000"/>
                <a:gd name="connsiteX131" fmla="*/ 915 w 10000"/>
                <a:gd name="connsiteY131" fmla="*/ 3023 h 10000"/>
                <a:gd name="connsiteX132" fmla="*/ 864 w 10000"/>
                <a:gd name="connsiteY132" fmla="*/ 3060 h 10000"/>
                <a:gd name="connsiteX133" fmla="*/ 814 w 10000"/>
                <a:gd name="connsiteY133" fmla="*/ 3107 h 10000"/>
                <a:gd name="connsiteX134" fmla="*/ 784 w 10000"/>
                <a:gd name="connsiteY134" fmla="*/ 3163 h 10000"/>
                <a:gd name="connsiteX135" fmla="*/ 744 w 10000"/>
                <a:gd name="connsiteY135" fmla="*/ 3237 h 10000"/>
                <a:gd name="connsiteX136" fmla="*/ 673 w 10000"/>
                <a:gd name="connsiteY136" fmla="*/ 3377 h 10000"/>
                <a:gd name="connsiteX137" fmla="*/ 623 w 10000"/>
                <a:gd name="connsiteY137" fmla="*/ 3563 h 10000"/>
                <a:gd name="connsiteX138" fmla="*/ 603 w 10000"/>
                <a:gd name="connsiteY138" fmla="*/ 3786 h 10000"/>
                <a:gd name="connsiteX139" fmla="*/ 573 w 10000"/>
                <a:gd name="connsiteY139" fmla="*/ 4037 h 10000"/>
                <a:gd name="connsiteX140" fmla="*/ 583 w 10000"/>
                <a:gd name="connsiteY140" fmla="*/ 4326 h 10000"/>
                <a:gd name="connsiteX141" fmla="*/ 613 w 10000"/>
                <a:gd name="connsiteY141" fmla="*/ 4651 h 10000"/>
                <a:gd name="connsiteX142" fmla="*/ 663 w 10000"/>
                <a:gd name="connsiteY142" fmla="*/ 5014 h 10000"/>
                <a:gd name="connsiteX143" fmla="*/ 734 w 10000"/>
                <a:gd name="connsiteY143" fmla="*/ 5423 h 10000"/>
                <a:gd name="connsiteX144" fmla="*/ 814 w 10000"/>
                <a:gd name="connsiteY144" fmla="*/ 5870 h 10000"/>
                <a:gd name="connsiteX145" fmla="*/ 945 w 10000"/>
                <a:gd name="connsiteY145" fmla="*/ 6372 h 10000"/>
                <a:gd name="connsiteX146" fmla="*/ 1085 w 10000"/>
                <a:gd name="connsiteY146" fmla="*/ 6912 h 10000"/>
                <a:gd name="connsiteX147" fmla="*/ 1085 w 10000"/>
                <a:gd name="connsiteY147" fmla="*/ 6912 h 10000"/>
                <a:gd name="connsiteX148" fmla="*/ 1085 w 10000"/>
                <a:gd name="connsiteY148" fmla="*/ 6930 h 10000"/>
                <a:gd name="connsiteX149" fmla="*/ 1085 w 10000"/>
                <a:gd name="connsiteY149" fmla="*/ 6930 h 10000"/>
                <a:gd name="connsiteX150" fmla="*/ 1116 w 10000"/>
                <a:gd name="connsiteY150" fmla="*/ 7005 h 10000"/>
                <a:gd name="connsiteX151" fmla="*/ 1116 w 10000"/>
                <a:gd name="connsiteY151" fmla="*/ 7005 h 10000"/>
                <a:gd name="connsiteX152" fmla="*/ 1116 w 10000"/>
                <a:gd name="connsiteY152" fmla="*/ 7005 h 10000"/>
                <a:gd name="connsiteX153" fmla="*/ 1116 w 10000"/>
                <a:gd name="connsiteY153" fmla="*/ 7005 h 10000"/>
                <a:gd name="connsiteX154" fmla="*/ 1116 w 10000"/>
                <a:gd name="connsiteY154" fmla="*/ 7005 h 10000"/>
                <a:gd name="connsiteX155" fmla="*/ 1126 w 10000"/>
                <a:gd name="connsiteY155" fmla="*/ 7060 h 10000"/>
                <a:gd name="connsiteX156" fmla="*/ 1126 w 10000"/>
                <a:gd name="connsiteY156" fmla="*/ 7060 h 10000"/>
                <a:gd name="connsiteX157" fmla="*/ 1126 w 10000"/>
                <a:gd name="connsiteY157" fmla="*/ 7060 h 10000"/>
                <a:gd name="connsiteX158" fmla="*/ 1126 w 10000"/>
                <a:gd name="connsiteY158" fmla="*/ 7060 h 10000"/>
                <a:gd name="connsiteX159" fmla="*/ 1146 w 10000"/>
                <a:gd name="connsiteY159" fmla="*/ 7060 h 10000"/>
                <a:gd name="connsiteX160" fmla="*/ 1146 w 10000"/>
                <a:gd name="connsiteY160" fmla="*/ 7060 h 10000"/>
                <a:gd name="connsiteX161" fmla="*/ 1156 w 10000"/>
                <a:gd name="connsiteY161" fmla="*/ 7060 h 10000"/>
                <a:gd name="connsiteX162" fmla="*/ 1156 w 10000"/>
                <a:gd name="connsiteY162" fmla="*/ 7060 h 10000"/>
                <a:gd name="connsiteX163" fmla="*/ 1156 w 10000"/>
                <a:gd name="connsiteY163" fmla="*/ 7060 h 10000"/>
                <a:gd name="connsiteX164" fmla="*/ 1156 w 10000"/>
                <a:gd name="connsiteY164" fmla="*/ 7060 h 10000"/>
                <a:gd name="connsiteX165" fmla="*/ 1457 w 10000"/>
                <a:gd name="connsiteY165" fmla="*/ 7051 h 10000"/>
                <a:gd name="connsiteX166" fmla="*/ 1749 w 10000"/>
                <a:gd name="connsiteY166" fmla="*/ 7051 h 10000"/>
                <a:gd name="connsiteX167" fmla="*/ 1749 w 10000"/>
                <a:gd name="connsiteY167" fmla="*/ 7051 h 10000"/>
                <a:gd name="connsiteX168" fmla="*/ 1749 w 10000"/>
                <a:gd name="connsiteY168" fmla="*/ 7051 h 10000"/>
                <a:gd name="connsiteX169" fmla="*/ 1749 w 10000"/>
                <a:gd name="connsiteY169" fmla="*/ 7051 h 10000"/>
                <a:gd name="connsiteX170" fmla="*/ 1749 w 10000"/>
                <a:gd name="connsiteY170" fmla="*/ 7051 h 10000"/>
                <a:gd name="connsiteX171" fmla="*/ 1749 w 10000"/>
                <a:gd name="connsiteY171" fmla="*/ 7051 h 10000"/>
                <a:gd name="connsiteX172" fmla="*/ 1759 w 10000"/>
                <a:gd name="connsiteY172" fmla="*/ 7051 h 10000"/>
                <a:gd name="connsiteX173" fmla="*/ 1759 w 10000"/>
                <a:gd name="connsiteY173" fmla="*/ 7051 h 10000"/>
                <a:gd name="connsiteX174" fmla="*/ 1759 w 10000"/>
                <a:gd name="connsiteY174" fmla="*/ 7051 h 10000"/>
                <a:gd name="connsiteX175" fmla="*/ 1759 w 10000"/>
                <a:gd name="connsiteY175" fmla="*/ 7051 h 10000"/>
                <a:gd name="connsiteX176" fmla="*/ 1759 w 10000"/>
                <a:gd name="connsiteY176" fmla="*/ 7051 h 10000"/>
                <a:gd name="connsiteX177" fmla="*/ 1759 w 10000"/>
                <a:gd name="connsiteY177" fmla="*/ 7051 h 10000"/>
                <a:gd name="connsiteX178" fmla="*/ 1769 w 10000"/>
                <a:gd name="connsiteY178" fmla="*/ 7051 h 10000"/>
                <a:gd name="connsiteX179" fmla="*/ 1769 w 10000"/>
                <a:gd name="connsiteY179" fmla="*/ 7051 h 10000"/>
                <a:gd name="connsiteX180" fmla="*/ 1769 w 10000"/>
                <a:gd name="connsiteY180" fmla="*/ 7051 h 10000"/>
                <a:gd name="connsiteX181" fmla="*/ 1769 w 10000"/>
                <a:gd name="connsiteY181" fmla="*/ 7051 h 10000"/>
                <a:gd name="connsiteX182" fmla="*/ 1769 w 10000"/>
                <a:gd name="connsiteY182" fmla="*/ 7051 h 10000"/>
                <a:gd name="connsiteX183" fmla="*/ 1980 w 10000"/>
                <a:gd name="connsiteY183" fmla="*/ 7051 h 10000"/>
                <a:gd name="connsiteX184" fmla="*/ 1980 w 10000"/>
                <a:gd name="connsiteY184" fmla="*/ 7051 h 10000"/>
                <a:gd name="connsiteX185" fmla="*/ 2281 w 10000"/>
                <a:gd name="connsiteY185" fmla="*/ 7033 h 10000"/>
                <a:gd name="connsiteX186" fmla="*/ 2281 w 10000"/>
                <a:gd name="connsiteY186" fmla="*/ 7033 h 10000"/>
                <a:gd name="connsiteX187" fmla="*/ 2281 w 10000"/>
                <a:gd name="connsiteY187" fmla="*/ 7033 h 10000"/>
                <a:gd name="connsiteX188" fmla="*/ 2281 w 10000"/>
                <a:gd name="connsiteY188" fmla="*/ 7033 h 10000"/>
                <a:gd name="connsiteX189" fmla="*/ 2291 w 10000"/>
                <a:gd name="connsiteY189" fmla="*/ 7033 h 10000"/>
                <a:gd name="connsiteX190" fmla="*/ 2291 w 10000"/>
                <a:gd name="connsiteY190" fmla="*/ 7033 h 10000"/>
                <a:gd name="connsiteX191" fmla="*/ 2302 w 10000"/>
                <a:gd name="connsiteY191" fmla="*/ 7033 h 10000"/>
                <a:gd name="connsiteX192" fmla="*/ 2302 w 10000"/>
                <a:gd name="connsiteY192" fmla="*/ 7033 h 10000"/>
                <a:gd name="connsiteX193" fmla="*/ 2332 w 10000"/>
                <a:gd name="connsiteY193" fmla="*/ 7033 h 10000"/>
                <a:gd name="connsiteX194" fmla="*/ 2332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2854 w 10000"/>
                <a:gd name="connsiteY200" fmla="*/ 7033 h 10000"/>
                <a:gd name="connsiteX201" fmla="*/ 2854 w 10000"/>
                <a:gd name="connsiteY201" fmla="*/ 7033 h 10000"/>
                <a:gd name="connsiteX202" fmla="*/ 2854 w 10000"/>
                <a:gd name="connsiteY202" fmla="*/ 7033 h 10000"/>
                <a:gd name="connsiteX203" fmla="*/ 3286 w 10000"/>
                <a:gd name="connsiteY203" fmla="*/ 7033 h 10000"/>
                <a:gd name="connsiteX204" fmla="*/ 3709 w 10000"/>
                <a:gd name="connsiteY204" fmla="*/ 7060 h 10000"/>
                <a:gd name="connsiteX205" fmla="*/ 4101 w 10000"/>
                <a:gd name="connsiteY205" fmla="*/ 7088 h 10000"/>
                <a:gd name="connsiteX206" fmla="*/ 4291 w 10000"/>
                <a:gd name="connsiteY206" fmla="*/ 7116 h 10000"/>
                <a:gd name="connsiteX207" fmla="*/ 4462 w 10000"/>
                <a:gd name="connsiteY207" fmla="*/ 7135 h 10000"/>
                <a:gd name="connsiteX208" fmla="*/ 4623 w 10000"/>
                <a:gd name="connsiteY208" fmla="*/ 7172 h 10000"/>
                <a:gd name="connsiteX209" fmla="*/ 4764 w 10000"/>
                <a:gd name="connsiteY209" fmla="*/ 7219 h 10000"/>
                <a:gd name="connsiteX210" fmla="*/ 4894 w 10000"/>
                <a:gd name="connsiteY210" fmla="*/ 7274 h 10000"/>
                <a:gd name="connsiteX211" fmla="*/ 4985 w 10000"/>
                <a:gd name="connsiteY211" fmla="*/ 7330 h 10000"/>
                <a:gd name="connsiteX212" fmla="*/ 5075 w 10000"/>
                <a:gd name="connsiteY212" fmla="*/ 7395 h 10000"/>
                <a:gd name="connsiteX213" fmla="*/ 5136 w 10000"/>
                <a:gd name="connsiteY213" fmla="*/ 7460 h 10000"/>
                <a:gd name="connsiteX214" fmla="*/ 5156 w 10000"/>
                <a:gd name="connsiteY214" fmla="*/ 7507 h 10000"/>
                <a:gd name="connsiteX215" fmla="*/ 5176 w 10000"/>
                <a:gd name="connsiteY215" fmla="*/ 7553 h 10000"/>
                <a:gd name="connsiteX216" fmla="*/ 5176 w 10000"/>
                <a:gd name="connsiteY216" fmla="*/ 7600 h 10000"/>
                <a:gd name="connsiteX217" fmla="*/ 5176 w 10000"/>
                <a:gd name="connsiteY217" fmla="*/ 7656 h 10000"/>
                <a:gd name="connsiteX218" fmla="*/ 5176 w 10000"/>
                <a:gd name="connsiteY218" fmla="*/ 7656 h 10000"/>
                <a:gd name="connsiteX219" fmla="*/ 5176 w 10000"/>
                <a:gd name="connsiteY219" fmla="*/ 7665 h 10000"/>
                <a:gd name="connsiteX220" fmla="*/ 5176 w 10000"/>
                <a:gd name="connsiteY220" fmla="*/ 7665 h 10000"/>
                <a:gd name="connsiteX221" fmla="*/ 5176 w 10000"/>
                <a:gd name="connsiteY221" fmla="*/ 7665 h 10000"/>
                <a:gd name="connsiteX222" fmla="*/ 5146 w 10000"/>
                <a:gd name="connsiteY222" fmla="*/ 7851 h 10000"/>
                <a:gd name="connsiteX223" fmla="*/ 5095 w 10000"/>
                <a:gd name="connsiteY223" fmla="*/ 8037 h 10000"/>
                <a:gd name="connsiteX224" fmla="*/ 5005 w 10000"/>
                <a:gd name="connsiteY224" fmla="*/ 8437 h 10000"/>
                <a:gd name="connsiteX225" fmla="*/ 4955 w 10000"/>
                <a:gd name="connsiteY225" fmla="*/ 8642 h 10000"/>
                <a:gd name="connsiteX226" fmla="*/ 4915 w 10000"/>
                <a:gd name="connsiteY226" fmla="*/ 8828 h 10000"/>
                <a:gd name="connsiteX227" fmla="*/ 4894 w 10000"/>
                <a:gd name="connsiteY227" fmla="*/ 9023 h 10000"/>
                <a:gd name="connsiteX228" fmla="*/ 4874 w 10000"/>
                <a:gd name="connsiteY228" fmla="*/ 9200 h 10000"/>
                <a:gd name="connsiteX229" fmla="*/ 4874 w 10000"/>
                <a:gd name="connsiteY229" fmla="*/ 9200 h 10000"/>
                <a:gd name="connsiteX230" fmla="*/ 4874 w 10000"/>
                <a:gd name="connsiteY230" fmla="*/ 9293 h 10000"/>
                <a:gd name="connsiteX231" fmla="*/ 4894 w 10000"/>
                <a:gd name="connsiteY231" fmla="*/ 9395 h 10000"/>
                <a:gd name="connsiteX232" fmla="*/ 4915 w 10000"/>
                <a:gd name="connsiteY232" fmla="*/ 9488 h 10000"/>
                <a:gd name="connsiteX233" fmla="*/ 4935 w 10000"/>
                <a:gd name="connsiteY233" fmla="*/ 9563 h 10000"/>
                <a:gd name="connsiteX234" fmla="*/ 4985 w 10000"/>
                <a:gd name="connsiteY234" fmla="*/ 9647 h 10000"/>
                <a:gd name="connsiteX235" fmla="*/ 5035 w 10000"/>
                <a:gd name="connsiteY235" fmla="*/ 9721 h 10000"/>
                <a:gd name="connsiteX236" fmla="*/ 5095 w 10000"/>
                <a:gd name="connsiteY236" fmla="*/ 9786 h 10000"/>
                <a:gd name="connsiteX237" fmla="*/ 5176 w 10000"/>
                <a:gd name="connsiteY237" fmla="*/ 9842 h 10000"/>
                <a:gd name="connsiteX238" fmla="*/ 5176 w 10000"/>
                <a:gd name="connsiteY238" fmla="*/ 9842 h 10000"/>
                <a:gd name="connsiteX239" fmla="*/ 5176 w 10000"/>
                <a:gd name="connsiteY239" fmla="*/ 9842 h 10000"/>
                <a:gd name="connsiteX240" fmla="*/ 5236 w 10000"/>
                <a:gd name="connsiteY240" fmla="*/ 9879 h 10000"/>
                <a:gd name="connsiteX241" fmla="*/ 5307 w 10000"/>
                <a:gd name="connsiteY241" fmla="*/ 9916 h 10000"/>
                <a:gd name="connsiteX242" fmla="*/ 5447 w 10000"/>
                <a:gd name="connsiteY242" fmla="*/ 9963 h 10000"/>
                <a:gd name="connsiteX243" fmla="*/ 5608 w 10000"/>
                <a:gd name="connsiteY243" fmla="*/ 9991 h 10000"/>
                <a:gd name="connsiteX244" fmla="*/ 5779 w 10000"/>
                <a:gd name="connsiteY244" fmla="*/ 10000 h 10000"/>
                <a:gd name="connsiteX245" fmla="*/ 5779 w 10000"/>
                <a:gd name="connsiteY245" fmla="*/ 10000 h 10000"/>
                <a:gd name="connsiteX246" fmla="*/ 5779 w 10000"/>
                <a:gd name="connsiteY246" fmla="*/ 10000 h 10000"/>
                <a:gd name="connsiteX247" fmla="*/ 5779 w 10000"/>
                <a:gd name="connsiteY247" fmla="*/ 10000 h 10000"/>
                <a:gd name="connsiteX248" fmla="*/ 5779 w 10000"/>
                <a:gd name="connsiteY248" fmla="*/ 10000 h 10000"/>
                <a:gd name="connsiteX249" fmla="*/ 5779 w 10000"/>
                <a:gd name="connsiteY249" fmla="*/ 10000 h 10000"/>
                <a:gd name="connsiteX250" fmla="*/ 5899 w 10000"/>
                <a:gd name="connsiteY250" fmla="*/ 9991 h 10000"/>
                <a:gd name="connsiteX251" fmla="*/ 6040 w 10000"/>
                <a:gd name="connsiteY251" fmla="*/ 9981 h 10000"/>
                <a:gd name="connsiteX252" fmla="*/ 6171 w 10000"/>
                <a:gd name="connsiteY252" fmla="*/ 9963 h 10000"/>
                <a:gd name="connsiteX253" fmla="*/ 6291 w 10000"/>
                <a:gd name="connsiteY253" fmla="*/ 9926 h 10000"/>
                <a:gd name="connsiteX254" fmla="*/ 6412 w 10000"/>
                <a:gd name="connsiteY254" fmla="*/ 9888 h 10000"/>
                <a:gd name="connsiteX255" fmla="*/ 6533 w 10000"/>
                <a:gd name="connsiteY255" fmla="*/ 9842 h 10000"/>
                <a:gd name="connsiteX256" fmla="*/ 6643 w 10000"/>
                <a:gd name="connsiteY256" fmla="*/ 9805 h 10000"/>
                <a:gd name="connsiteX257" fmla="*/ 6744 w 10000"/>
                <a:gd name="connsiteY257" fmla="*/ 9740 h 10000"/>
                <a:gd name="connsiteX258" fmla="*/ 6824 w 10000"/>
                <a:gd name="connsiteY258" fmla="*/ 9674 h 10000"/>
                <a:gd name="connsiteX259" fmla="*/ 6905 w 10000"/>
                <a:gd name="connsiteY259" fmla="*/ 9609 h 10000"/>
                <a:gd name="connsiteX260" fmla="*/ 6965 w 10000"/>
                <a:gd name="connsiteY260" fmla="*/ 9544 h 10000"/>
                <a:gd name="connsiteX261" fmla="*/ 7015 w 10000"/>
                <a:gd name="connsiteY261" fmla="*/ 9460 h 10000"/>
                <a:gd name="connsiteX262" fmla="*/ 7035 w 10000"/>
                <a:gd name="connsiteY262" fmla="*/ 9395 h 10000"/>
                <a:gd name="connsiteX263" fmla="*/ 7045 w 10000"/>
                <a:gd name="connsiteY263" fmla="*/ 9302 h 10000"/>
                <a:gd name="connsiteX264" fmla="*/ 7035 w 10000"/>
                <a:gd name="connsiteY264" fmla="*/ 9228 h 10000"/>
                <a:gd name="connsiteX265" fmla="*/ 6995 w 10000"/>
                <a:gd name="connsiteY265" fmla="*/ 9144 h 10000"/>
                <a:gd name="connsiteX266" fmla="*/ 6995 w 10000"/>
                <a:gd name="connsiteY266" fmla="*/ 9144 h 10000"/>
                <a:gd name="connsiteX267" fmla="*/ 6995 w 10000"/>
                <a:gd name="connsiteY267" fmla="*/ 9135 h 10000"/>
                <a:gd name="connsiteX268" fmla="*/ 699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35 h 10000"/>
                <a:gd name="connsiteX275" fmla="*/ 6985 w 10000"/>
                <a:gd name="connsiteY275" fmla="*/ 9135 h 10000"/>
                <a:gd name="connsiteX276" fmla="*/ 6985 w 10000"/>
                <a:gd name="connsiteY276" fmla="*/ 9135 h 10000"/>
                <a:gd name="connsiteX277" fmla="*/ 6985 w 10000"/>
                <a:gd name="connsiteY277" fmla="*/ 9126 h 10000"/>
                <a:gd name="connsiteX278" fmla="*/ 6985 w 10000"/>
                <a:gd name="connsiteY278" fmla="*/ 9126 h 10000"/>
                <a:gd name="connsiteX279" fmla="*/ 6985 w 10000"/>
                <a:gd name="connsiteY279" fmla="*/ 9126 h 10000"/>
                <a:gd name="connsiteX280" fmla="*/ 6985 w 10000"/>
                <a:gd name="connsiteY280" fmla="*/ 9126 h 10000"/>
                <a:gd name="connsiteX281" fmla="*/ 6985 w 10000"/>
                <a:gd name="connsiteY281" fmla="*/ 9126 h 10000"/>
                <a:gd name="connsiteX282" fmla="*/ 6985 w 10000"/>
                <a:gd name="connsiteY282" fmla="*/ 9126 h 10000"/>
                <a:gd name="connsiteX283" fmla="*/ 6985 w 10000"/>
                <a:gd name="connsiteY283" fmla="*/ 9126 h 10000"/>
                <a:gd name="connsiteX284" fmla="*/ 6985 w 10000"/>
                <a:gd name="connsiteY284" fmla="*/ 9126 h 10000"/>
                <a:gd name="connsiteX285" fmla="*/ 6794 w 10000"/>
                <a:gd name="connsiteY285" fmla="*/ 8837 h 10000"/>
                <a:gd name="connsiteX286" fmla="*/ 6693 w 10000"/>
                <a:gd name="connsiteY286" fmla="*/ 8679 h 10000"/>
                <a:gd name="connsiteX287" fmla="*/ 6593 w 10000"/>
                <a:gd name="connsiteY287" fmla="*/ 8521 h 10000"/>
                <a:gd name="connsiteX288" fmla="*/ 6513 w 10000"/>
                <a:gd name="connsiteY288" fmla="*/ 8372 h 10000"/>
                <a:gd name="connsiteX289" fmla="*/ 6442 w 10000"/>
                <a:gd name="connsiteY289" fmla="*/ 8214 h 10000"/>
                <a:gd name="connsiteX290" fmla="*/ 6392 w 10000"/>
                <a:gd name="connsiteY290" fmla="*/ 8056 h 10000"/>
                <a:gd name="connsiteX291" fmla="*/ 6382 w 10000"/>
                <a:gd name="connsiteY291" fmla="*/ 7981 h 10000"/>
                <a:gd name="connsiteX292" fmla="*/ 6382 w 10000"/>
                <a:gd name="connsiteY292" fmla="*/ 7907 h 10000"/>
                <a:gd name="connsiteX293" fmla="*/ 6382 w 10000"/>
                <a:gd name="connsiteY293" fmla="*/ 7907 h 10000"/>
                <a:gd name="connsiteX294" fmla="*/ 6392 w 10000"/>
                <a:gd name="connsiteY294" fmla="*/ 7805 h 10000"/>
                <a:gd name="connsiteX295" fmla="*/ 6422 w 10000"/>
                <a:gd name="connsiteY295" fmla="*/ 7702 h 10000"/>
                <a:gd name="connsiteX296" fmla="*/ 6452 w 10000"/>
                <a:gd name="connsiteY296" fmla="*/ 7656 h 10000"/>
                <a:gd name="connsiteX297" fmla="*/ 6492 w 10000"/>
                <a:gd name="connsiteY297" fmla="*/ 7609 h 10000"/>
                <a:gd name="connsiteX298" fmla="*/ 6523 w 10000"/>
                <a:gd name="connsiteY298" fmla="*/ 7563 h 10000"/>
                <a:gd name="connsiteX299" fmla="*/ 6573 w 10000"/>
                <a:gd name="connsiteY299" fmla="*/ 7526 h 10000"/>
                <a:gd name="connsiteX300" fmla="*/ 6704 w 10000"/>
                <a:gd name="connsiteY300" fmla="*/ 7451 h 10000"/>
                <a:gd name="connsiteX301" fmla="*/ 6864 w 10000"/>
                <a:gd name="connsiteY301" fmla="*/ 7395 h 10000"/>
                <a:gd name="connsiteX302" fmla="*/ 7065 w 10000"/>
                <a:gd name="connsiteY302" fmla="*/ 7349 h 10000"/>
                <a:gd name="connsiteX303" fmla="*/ 7307 w 10000"/>
                <a:gd name="connsiteY303" fmla="*/ 7321 h 10000"/>
                <a:gd name="connsiteX304" fmla="*/ 7307 w 10000"/>
                <a:gd name="connsiteY304" fmla="*/ 7321 h 10000"/>
                <a:gd name="connsiteX305" fmla="*/ 8533 w 10000"/>
                <a:gd name="connsiteY305" fmla="*/ 7219 h 10000"/>
                <a:gd name="connsiteX306" fmla="*/ 10000 w 10000"/>
                <a:gd name="connsiteY306" fmla="*/ 7116 h 10000"/>
                <a:gd name="connsiteX307" fmla="*/ 10000 w 10000"/>
                <a:gd name="connsiteY307" fmla="*/ 7116 h 10000"/>
                <a:gd name="connsiteX308" fmla="*/ 10000 w 10000"/>
                <a:gd name="connsiteY308" fmla="*/ 7116 h 10000"/>
                <a:gd name="connsiteX309" fmla="*/ 10000 w 10000"/>
                <a:gd name="connsiteY309" fmla="*/ 7116 h 10000"/>
                <a:gd name="connsiteX310" fmla="*/ 10000 w 10000"/>
                <a:gd name="connsiteY310"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4201 w 10000"/>
                <a:gd name="connsiteY92" fmla="*/ 4085 h 10000"/>
                <a:gd name="connsiteX93" fmla="*/ 3347 w 10000"/>
                <a:gd name="connsiteY93" fmla="*/ 3535 h 10000"/>
                <a:gd name="connsiteX94" fmla="*/ 3246 w 10000"/>
                <a:gd name="connsiteY94" fmla="*/ 3563 h 10000"/>
                <a:gd name="connsiteX95" fmla="*/ 3136 w 10000"/>
                <a:gd name="connsiteY95" fmla="*/ 3572 h 10000"/>
                <a:gd name="connsiteX96" fmla="*/ 3136 w 10000"/>
                <a:gd name="connsiteY96" fmla="*/ 3572 h 10000"/>
                <a:gd name="connsiteX97" fmla="*/ 3136 w 10000"/>
                <a:gd name="connsiteY97" fmla="*/ 3572 h 10000"/>
                <a:gd name="connsiteX98" fmla="*/ 3136 w 10000"/>
                <a:gd name="connsiteY98" fmla="*/ 3572 h 10000"/>
                <a:gd name="connsiteX99" fmla="*/ 3136 w 10000"/>
                <a:gd name="connsiteY99" fmla="*/ 3572 h 10000"/>
                <a:gd name="connsiteX100" fmla="*/ 3136 w 10000"/>
                <a:gd name="connsiteY100" fmla="*/ 3572 h 10000"/>
                <a:gd name="connsiteX101" fmla="*/ 3116 w 10000"/>
                <a:gd name="connsiteY101" fmla="*/ 3572 h 10000"/>
                <a:gd name="connsiteX102" fmla="*/ 3116 w 10000"/>
                <a:gd name="connsiteY102" fmla="*/ 3572 h 10000"/>
                <a:gd name="connsiteX103" fmla="*/ 3025 w 10000"/>
                <a:gd name="connsiteY103" fmla="*/ 3572 h 10000"/>
                <a:gd name="connsiteX104" fmla="*/ 2925 w 10000"/>
                <a:gd name="connsiteY104" fmla="*/ 3553 h 10000"/>
                <a:gd name="connsiteX105" fmla="*/ 2814 w 10000"/>
                <a:gd name="connsiteY105" fmla="*/ 3526 h 10000"/>
                <a:gd name="connsiteX106" fmla="*/ 2693 w 10000"/>
                <a:gd name="connsiteY106" fmla="*/ 3479 h 10000"/>
                <a:gd name="connsiteX107" fmla="*/ 2553 w 10000"/>
                <a:gd name="connsiteY107" fmla="*/ 3423 h 10000"/>
                <a:gd name="connsiteX108" fmla="*/ 2392 w 10000"/>
                <a:gd name="connsiteY108" fmla="*/ 3349 h 10000"/>
                <a:gd name="connsiteX109" fmla="*/ 2010 w 10000"/>
                <a:gd name="connsiteY109" fmla="*/ 3153 h 10000"/>
                <a:gd name="connsiteX110" fmla="*/ 2010 w 10000"/>
                <a:gd name="connsiteY110" fmla="*/ 3153 h 10000"/>
                <a:gd name="connsiteX111" fmla="*/ 2010 w 10000"/>
                <a:gd name="connsiteY111" fmla="*/ 3153 h 10000"/>
                <a:gd name="connsiteX112" fmla="*/ 2010 w 10000"/>
                <a:gd name="connsiteY112" fmla="*/ 3153 h 10000"/>
                <a:gd name="connsiteX113" fmla="*/ 2000 w 10000"/>
                <a:gd name="connsiteY113" fmla="*/ 3153 h 10000"/>
                <a:gd name="connsiteX114" fmla="*/ 2000 w 10000"/>
                <a:gd name="connsiteY114" fmla="*/ 3153 h 10000"/>
                <a:gd name="connsiteX115" fmla="*/ 2000 w 10000"/>
                <a:gd name="connsiteY115" fmla="*/ 3153 h 10000"/>
                <a:gd name="connsiteX116" fmla="*/ 2000 w 10000"/>
                <a:gd name="connsiteY116" fmla="*/ 3153 h 10000"/>
                <a:gd name="connsiteX117" fmla="*/ 1769 w 10000"/>
                <a:gd name="connsiteY117" fmla="*/ 3033 h 10000"/>
                <a:gd name="connsiteX118" fmla="*/ 1588 w 10000"/>
                <a:gd name="connsiteY118" fmla="*/ 2967 h 10000"/>
                <a:gd name="connsiteX119" fmla="*/ 1427 w 10000"/>
                <a:gd name="connsiteY119" fmla="*/ 2921 h 10000"/>
                <a:gd name="connsiteX120" fmla="*/ 1347 w 10000"/>
                <a:gd name="connsiteY120" fmla="*/ 2902 h 10000"/>
                <a:gd name="connsiteX121" fmla="*/ 1266 w 10000"/>
                <a:gd name="connsiteY121" fmla="*/ 2902 h 10000"/>
                <a:gd name="connsiteX122" fmla="*/ 1266 w 10000"/>
                <a:gd name="connsiteY122" fmla="*/ 2902 h 10000"/>
                <a:gd name="connsiteX123" fmla="*/ 1266 w 10000"/>
                <a:gd name="connsiteY123" fmla="*/ 2902 h 10000"/>
                <a:gd name="connsiteX124" fmla="*/ 1266 w 10000"/>
                <a:gd name="connsiteY124" fmla="*/ 2902 h 10000"/>
                <a:gd name="connsiteX125" fmla="*/ 1266 w 10000"/>
                <a:gd name="connsiteY125" fmla="*/ 2902 h 10000"/>
                <a:gd name="connsiteX126" fmla="*/ 1266 w 10000"/>
                <a:gd name="connsiteY126" fmla="*/ 2902 h 10000"/>
                <a:gd name="connsiteX127" fmla="*/ 1146 w 10000"/>
                <a:gd name="connsiteY127" fmla="*/ 2921 h 10000"/>
                <a:gd name="connsiteX128" fmla="*/ 1085 w 10000"/>
                <a:gd name="connsiteY128" fmla="*/ 2940 h 10000"/>
                <a:gd name="connsiteX129" fmla="*/ 1025 w 10000"/>
                <a:gd name="connsiteY129" fmla="*/ 2949 h 10000"/>
                <a:gd name="connsiteX130" fmla="*/ 965 w 10000"/>
                <a:gd name="connsiteY130" fmla="*/ 2986 h 10000"/>
                <a:gd name="connsiteX131" fmla="*/ 915 w 10000"/>
                <a:gd name="connsiteY131" fmla="*/ 3023 h 10000"/>
                <a:gd name="connsiteX132" fmla="*/ 864 w 10000"/>
                <a:gd name="connsiteY132" fmla="*/ 3060 h 10000"/>
                <a:gd name="connsiteX133" fmla="*/ 814 w 10000"/>
                <a:gd name="connsiteY133" fmla="*/ 3107 h 10000"/>
                <a:gd name="connsiteX134" fmla="*/ 784 w 10000"/>
                <a:gd name="connsiteY134" fmla="*/ 3163 h 10000"/>
                <a:gd name="connsiteX135" fmla="*/ 744 w 10000"/>
                <a:gd name="connsiteY135" fmla="*/ 3237 h 10000"/>
                <a:gd name="connsiteX136" fmla="*/ 673 w 10000"/>
                <a:gd name="connsiteY136" fmla="*/ 3377 h 10000"/>
                <a:gd name="connsiteX137" fmla="*/ 623 w 10000"/>
                <a:gd name="connsiteY137" fmla="*/ 3563 h 10000"/>
                <a:gd name="connsiteX138" fmla="*/ 603 w 10000"/>
                <a:gd name="connsiteY138" fmla="*/ 3786 h 10000"/>
                <a:gd name="connsiteX139" fmla="*/ 573 w 10000"/>
                <a:gd name="connsiteY139" fmla="*/ 4037 h 10000"/>
                <a:gd name="connsiteX140" fmla="*/ 583 w 10000"/>
                <a:gd name="connsiteY140" fmla="*/ 4326 h 10000"/>
                <a:gd name="connsiteX141" fmla="*/ 613 w 10000"/>
                <a:gd name="connsiteY141" fmla="*/ 4651 h 10000"/>
                <a:gd name="connsiteX142" fmla="*/ 663 w 10000"/>
                <a:gd name="connsiteY142" fmla="*/ 5014 h 10000"/>
                <a:gd name="connsiteX143" fmla="*/ 734 w 10000"/>
                <a:gd name="connsiteY143" fmla="*/ 5423 h 10000"/>
                <a:gd name="connsiteX144" fmla="*/ 814 w 10000"/>
                <a:gd name="connsiteY144" fmla="*/ 5870 h 10000"/>
                <a:gd name="connsiteX145" fmla="*/ 945 w 10000"/>
                <a:gd name="connsiteY145" fmla="*/ 6372 h 10000"/>
                <a:gd name="connsiteX146" fmla="*/ 1085 w 10000"/>
                <a:gd name="connsiteY146" fmla="*/ 6912 h 10000"/>
                <a:gd name="connsiteX147" fmla="*/ 1085 w 10000"/>
                <a:gd name="connsiteY147" fmla="*/ 6912 h 10000"/>
                <a:gd name="connsiteX148" fmla="*/ 1085 w 10000"/>
                <a:gd name="connsiteY148" fmla="*/ 6930 h 10000"/>
                <a:gd name="connsiteX149" fmla="*/ 1085 w 10000"/>
                <a:gd name="connsiteY149" fmla="*/ 6930 h 10000"/>
                <a:gd name="connsiteX150" fmla="*/ 1116 w 10000"/>
                <a:gd name="connsiteY150" fmla="*/ 7005 h 10000"/>
                <a:gd name="connsiteX151" fmla="*/ 1116 w 10000"/>
                <a:gd name="connsiteY151" fmla="*/ 7005 h 10000"/>
                <a:gd name="connsiteX152" fmla="*/ 1116 w 10000"/>
                <a:gd name="connsiteY152" fmla="*/ 7005 h 10000"/>
                <a:gd name="connsiteX153" fmla="*/ 1116 w 10000"/>
                <a:gd name="connsiteY153" fmla="*/ 7005 h 10000"/>
                <a:gd name="connsiteX154" fmla="*/ 1116 w 10000"/>
                <a:gd name="connsiteY154" fmla="*/ 7005 h 10000"/>
                <a:gd name="connsiteX155" fmla="*/ 1126 w 10000"/>
                <a:gd name="connsiteY155" fmla="*/ 7060 h 10000"/>
                <a:gd name="connsiteX156" fmla="*/ 1126 w 10000"/>
                <a:gd name="connsiteY156" fmla="*/ 7060 h 10000"/>
                <a:gd name="connsiteX157" fmla="*/ 1126 w 10000"/>
                <a:gd name="connsiteY157" fmla="*/ 7060 h 10000"/>
                <a:gd name="connsiteX158" fmla="*/ 1126 w 10000"/>
                <a:gd name="connsiteY158" fmla="*/ 7060 h 10000"/>
                <a:gd name="connsiteX159" fmla="*/ 1146 w 10000"/>
                <a:gd name="connsiteY159" fmla="*/ 7060 h 10000"/>
                <a:gd name="connsiteX160" fmla="*/ 1146 w 10000"/>
                <a:gd name="connsiteY160" fmla="*/ 7060 h 10000"/>
                <a:gd name="connsiteX161" fmla="*/ 1156 w 10000"/>
                <a:gd name="connsiteY161" fmla="*/ 7060 h 10000"/>
                <a:gd name="connsiteX162" fmla="*/ 1156 w 10000"/>
                <a:gd name="connsiteY162" fmla="*/ 7060 h 10000"/>
                <a:gd name="connsiteX163" fmla="*/ 1156 w 10000"/>
                <a:gd name="connsiteY163" fmla="*/ 7060 h 10000"/>
                <a:gd name="connsiteX164" fmla="*/ 1156 w 10000"/>
                <a:gd name="connsiteY164" fmla="*/ 7060 h 10000"/>
                <a:gd name="connsiteX165" fmla="*/ 1457 w 10000"/>
                <a:gd name="connsiteY165" fmla="*/ 7051 h 10000"/>
                <a:gd name="connsiteX166" fmla="*/ 1749 w 10000"/>
                <a:gd name="connsiteY166" fmla="*/ 7051 h 10000"/>
                <a:gd name="connsiteX167" fmla="*/ 1749 w 10000"/>
                <a:gd name="connsiteY167" fmla="*/ 7051 h 10000"/>
                <a:gd name="connsiteX168" fmla="*/ 1749 w 10000"/>
                <a:gd name="connsiteY168" fmla="*/ 7051 h 10000"/>
                <a:gd name="connsiteX169" fmla="*/ 1749 w 10000"/>
                <a:gd name="connsiteY169" fmla="*/ 7051 h 10000"/>
                <a:gd name="connsiteX170" fmla="*/ 1749 w 10000"/>
                <a:gd name="connsiteY170" fmla="*/ 7051 h 10000"/>
                <a:gd name="connsiteX171" fmla="*/ 1749 w 10000"/>
                <a:gd name="connsiteY171" fmla="*/ 7051 h 10000"/>
                <a:gd name="connsiteX172" fmla="*/ 1759 w 10000"/>
                <a:gd name="connsiteY172" fmla="*/ 7051 h 10000"/>
                <a:gd name="connsiteX173" fmla="*/ 1759 w 10000"/>
                <a:gd name="connsiteY173" fmla="*/ 7051 h 10000"/>
                <a:gd name="connsiteX174" fmla="*/ 1759 w 10000"/>
                <a:gd name="connsiteY174" fmla="*/ 7051 h 10000"/>
                <a:gd name="connsiteX175" fmla="*/ 1759 w 10000"/>
                <a:gd name="connsiteY175" fmla="*/ 7051 h 10000"/>
                <a:gd name="connsiteX176" fmla="*/ 1759 w 10000"/>
                <a:gd name="connsiteY176" fmla="*/ 7051 h 10000"/>
                <a:gd name="connsiteX177" fmla="*/ 1759 w 10000"/>
                <a:gd name="connsiteY177" fmla="*/ 7051 h 10000"/>
                <a:gd name="connsiteX178" fmla="*/ 1769 w 10000"/>
                <a:gd name="connsiteY178" fmla="*/ 7051 h 10000"/>
                <a:gd name="connsiteX179" fmla="*/ 1769 w 10000"/>
                <a:gd name="connsiteY179" fmla="*/ 7051 h 10000"/>
                <a:gd name="connsiteX180" fmla="*/ 1769 w 10000"/>
                <a:gd name="connsiteY180" fmla="*/ 7051 h 10000"/>
                <a:gd name="connsiteX181" fmla="*/ 1769 w 10000"/>
                <a:gd name="connsiteY181" fmla="*/ 7051 h 10000"/>
                <a:gd name="connsiteX182" fmla="*/ 1769 w 10000"/>
                <a:gd name="connsiteY182" fmla="*/ 7051 h 10000"/>
                <a:gd name="connsiteX183" fmla="*/ 1980 w 10000"/>
                <a:gd name="connsiteY183" fmla="*/ 7051 h 10000"/>
                <a:gd name="connsiteX184" fmla="*/ 1980 w 10000"/>
                <a:gd name="connsiteY184" fmla="*/ 7051 h 10000"/>
                <a:gd name="connsiteX185" fmla="*/ 2281 w 10000"/>
                <a:gd name="connsiteY185" fmla="*/ 7033 h 10000"/>
                <a:gd name="connsiteX186" fmla="*/ 2281 w 10000"/>
                <a:gd name="connsiteY186" fmla="*/ 7033 h 10000"/>
                <a:gd name="connsiteX187" fmla="*/ 2281 w 10000"/>
                <a:gd name="connsiteY187" fmla="*/ 7033 h 10000"/>
                <a:gd name="connsiteX188" fmla="*/ 2281 w 10000"/>
                <a:gd name="connsiteY188" fmla="*/ 7033 h 10000"/>
                <a:gd name="connsiteX189" fmla="*/ 2291 w 10000"/>
                <a:gd name="connsiteY189" fmla="*/ 7033 h 10000"/>
                <a:gd name="connsiteX190" fmla="*/ 2291 w 10000"/>
                <a:gd name="connsiteY190" fmla="*/ 7033 h 10000"/>
                <a:gd name="connsiteX191" fmla="*/ 2302 w 10000"/>
                <a:gd name="connsiteY191" fmla="*/ 7033 h 10000"/>
                <a:gd name="connsiteX192" fmla="*/ 2302 w 10000"/>
                <a:gd name="connsiteY192" fmla="*/ 7033 h 10000"/>
                <a:gd name="connsiteX193" fmla="*/ 2332 w 10000"/>
                <a:gd name="connsiteY193" fmla="*/ 7033 h 10000"/>
                <a:gd name="connsiteX194" fmla="*/ 2332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2854 w 10000"/>
                <a:gd name="connsiteY200" fmla="*/ 7033 h 10000"/>
                <a:gd name="connsiteX201" fmla="*/ 2854 w 10000"/>
                <a:gd name="connsiteY201" fmla="*/ 7033 h 10000"/>
                <a:gd name="connsiteX202" fmla="*/ 2854 w 10000"/>
                <a:gd name="connsiteY202" fmla="*/ 7033 h 10000"/>
                <a:gd name="connsiteX203" fmla="*/ 3286 w 10000"/>
                <a:gd name="connsiteY203" fmla="*/ 7033 h 10000"/>
                <a:gd name="connsiteX204" fmla="*/ 3709 w 10000"/>
                <a:gd name="connsiteY204" fmla="*/ 7060 h 10000"/>
                <a:gd name="connsiteX205" fmla="*/ 4101 w 10000"/>
                <a:gd name="connsiteY205" fmla="*/ 7088 h 10000"/>
                <a:gd name="connsiteX206" fmla="*/ 4291 w 10000"/>
                <a:gd name="connsiteY206" fmla="*/ 7116 h 10000"/>
                <a:gd name="connsiteX207" fmla="*/ 4462 w 10000"/>
                <a:gd name="connsiteY207" fmla="*/ 7135 h 10000"/>
                <a:gd name="connsiteX208" fmla="*/ 4623 w 10000"/>
                <a:gd name="connsiteY208" fmla="*/ 7172 h 10000"/>
                <a:gd name="connsiteX209" fmla="*/ 4764 w 10000"/>
                <a:gd name="connsiteY209" fmla="*/ 7219 h 10000"/>
                <a:gd name="connsiteX210" fmla="*/ 4894 w 10000"/>
                <a:gd name="connsiteY210" fmla="*/ 7274 h 10000"/>
                <a:gd name="connsiteX211" fmla="*/ 4985 w 10000"/>
                <a:gd name="connsiteY211" fmla="*/ 7330 h 10000"/>
                <a:gd name="connsiteX212" fmla="*/ 5075 w 10000"/>
                <a:gd name="connsiteY212" fmla="*/ 7395 h 10000"/>
                <a:gd name="connsiteX213" fmla="*/ 5136 w 10000"/>
                <a:gd name="connsiteY213" fmla="*/ 7460 h 10000"/>
                <a:gd name="connsiteX214" fmla="*/ 5156 w 10000"/>
                <a:gd name="connsiteY214" fmla="*/ 7507 h 10000"/>
                <a:gd name="connsiteX215" fmla="*/ 5176 w 10000"/>
                <a:gd name="connsiteY215" fmla="*/ 7553 h 10000"/>
                <a:gd name="connsiteX216" fmla="*/ 5176 w 10000"/>
                <a:gd name="connsiteY216" fmla="*/ 7600 h 10000"/>
                <a:gd name="connsiteX217" fmla="*/ 5176 w 10000"/>
                <a:gd name="connsiteY217" fmla="*/ 7656 h 10000"/>
                <a:gd name="connsiteX218" fmla="*/ 5176 w 10000"/>
                <a:gd name="connsiteY218" fmla="*/ 7656 h 10000"/>
                <a:gd name="connsiteX219" fmla="*/ 5176 w 10000"/>
                <a:gd name="connsiteY219" fmla="*/ 7665 h 10000"/>
                <a:gd name="connsiteX220" fmla="*/ 5176 w 10000"/>
                <a:gd name="connsiteY220" fmla="*/ 7665 h 10000"/>
                <a:gd name="connsiteX221" fmla="*/ 5176 w 10000"/>
                <a:gd name="connsiteY221" fmla="*/ 7665 h 10000"/>
                <a:gd name="connsiteX222" fmla="*/ 5146 w 10000"/>
                <a:gd name="connsiteY222" fmla="*/ 7851 h 10000"/>
                <a:gd name="connsiteX223" fmla="*/ 5095 w 10000"/>
                <a:gd name="connsiteY223" fmla="*/ 8037 h 10000"/>
                <a:gd name="connsiteX224" fmla="*/ 5005 w 10000"/>
                <a:gd name="connsiteY224" fmla="*/ 8437 h 10000"/>
                <a:gd name="connsiteX225" fmla="*/ 4955 w 10000"/>
                <a:gd name="connsiteY225" fmla="*/ 8642 h 10000"/>
                <a:gd name="connsiteX226" fmla="*/ 4915 w 10000"/>
                <a:gd name="connsiteY226" fmla="*/ 8828 h 10000"/>
                <a:gd name="connsiteX227" fmla="*/ 4894 w 10000"/>
                <a:gd name="connsiteY227" fmla="*/ 9023 h 10000"/>
                <a:gd name="connsiteX228" fmla="*/ 4874 w 10000"/>
                <a:gd name="connsiteY228" fmla="*/ 9200 h 10000"/>
                <a:gd name="connsiteX229" fmla="*/ 4874 w 10000"/>
                <a:gd name="connsiteY229" fmla="*/ 9200 h 10000"/>
                <a:gd name="connsiteX230" fmla="*/ 4874 w 10000"/>
                <a:gd name="connsiteY230" fmla="*/ 9293 h 10000"/>
                <a:gd name="connsiteX231" fmla="*/ 4894 w 10000"/>
                <a:gd name="connsiteY231" fmla="*/ 9395 h 10000"/>
                <a:gd name="connsiteX232" fmla="*/ 4915 w 10000"/>
                <a:gd name="connsiteY232" fmla="*/ 9488 h 10000"/>
                <a:gd name="connsiteX233" fmla="*/ 4935 w 10000"/>
                <a:gd name="connsiteY233" fmla="*/ 9563 h 10000"/>
                <a:gd name="connsiteX234" fmla="*/ 4985 w 10000"/>
                <a:gd name="connsiteY234" fmla="*/ 9647 h 10000"/>
                <a:gd name="connsiteX235" fmla="*/ 5035 w 10000"/>
                <a:gd name="connsiteY235" fmla="*/ 9721 h 10000"/>
                <a:gd name="connsiteX236" fmla="*/ 5095 w 10000"/>
                <a:gd name="connsiteY236" fmla="*/ 9786 h 10000"/>
                <a:gd name="connsiteX237" fmla="*/ 5176 w 10000"/>
                <a:gd name="connsiteY237" fmla="*/ 9842 h 10000"/>
                <a:gd name="connsiteX238" fmla="*/ 5176 w 10000"/>
                <a:gd name="connsiteY238" fmla="*/ 9842 h 10000"/>
                <a:gd name="connsiteX239" fmla="*/ 5176 w 10000"/>
                <a:gd name="connsiteY239" fmla="*/ 9842 h 10000"/>
                <a:gd name="connsiteX240" fmla="*/ 5236 w 10000"/>
                <a:gd name="connsiteY240" fmla="*/ 9879 h 10000"/>
                <a:gd name="connsiteX241" fmla="*/ 5307 w 10000"/>
                <a:gd name="connsiteY241" fmla="*/ 9916 h 10000"/>
                <a:gd name="connsiteX242" fmla="*/ 5447 w 10000"/>
                <a:gd name="connsiteY242" fmla="*/ 9963 h 10000"/>
                <a:gd name="connsiteX243" fmla="*/ 5608 w 10000"/>
                <a:gd name="connsiteY243" fmla="*/ 9991 h 10000"/>
                <a:gd name="connsiteX244" fmla="*/ 5779 w 10000"/>
                <a:gd name="connsiteY244" fmla="*/ 10000 h 10000"/>
                <a:gd name="connsiteX245" fmla="*/ 5779 w 10000"/>
                <a:gd name="connsiteY245" fmla="*/ 10000 h 10000"/>
                <a:gd name="connsiteX246" fmla="*/ 5779 w 10000"/>
                <a:gd name="connsiteY246" fmla="*/ 10000 h 10000"/>
                <a:gd name="connsiteX247" fmla="*/ 5779 w 10000"/>
                <a:gd name="connsiteY247" fmla="*/ 10000 h 10000"/>
                <a:gd name="connsiteX248" fmla="*/ 5779 w 10000"/>
                <a:gd name="connsiteY248" fmla="*/ 10000 h 10000"/>
                <a:gd name="connsiteX249" fmla="*/ 5779 w 10000"/>
                <a:gd name="connsiteY249" fmla="*/ 10000 h 10000"/>
                <a:gd name="connsiteX250" fmla="*/ 5899 w 10000"/>
                <a:gd name="connsiteY250" fmla="*/ 9991 h 10000"/>
                <a:gd name="connsiteX251" fmla="*/ 6040 w 10000"/>
                <a:gd name="connsiteY251" fmla="*/ 9981 h 10000"/>
                <a:gd name="connsiteX252" fmla="*/ 6171 w 10000"/>
                <a:gd name="connsiteY252" fmla="*/ 9963 h 10000"/>
                <a:gd name="connsiteX253" fmla="*/ 6291 w 10000"/>
                <a:gd name="connsiteY253" fmla="*/ 9926 h 10000"/>
                <a:gd name="connsiteX254" fmla="*/ 6412 w 10000"/>
                <a:gd name="connsiteY254" fmla="*/ 9888 h 10000"/>
                <a:gd name="connsiteX255" fmla="*/ 6533 w 10000"/>
                <a:gd name="connsiteY255" fmla="*/ 9842 h 10000"/>
                <a:gd name="connsiteX256" fmla="*/ 6643 w 10000"/>
                <a:gd name="connsiteY256" fmla="*/ 9805 h 10000"/>
                <a:gd name="connsiteX257" fmla="*/ 6744 w 10000"/>
                <a:gd name="connsiteY257" fmla="*/ 9740 h 10000"/>
                <a:gd name="connsiteX258" fmla="*/ 6824 w 10000"/>
                <a:gd name="connsiteY258" fmla="*/ 9674 h 10000"/>
                <a:gd name="connsiteX259" fmla="*/ 6905 w 10000"/>
                <a:gd name="connsiteY259" fmla="*/ 9609 h 10000"/>
                <a:gd name="connsiteX260" fmla="*/ 6965 w 10000"/>
                <a:gd name="connsiteY260" fmla="*/ 9544 h 10000"/>
                <a:gd name="connsiteX261" fmla="*/ 7015 w 10000"/>
                <a:gd name="connsiteY261" fmla="*/ 9460 h 10000"/>
                <a:gd name="connsiteX262" fmla="*/ 7035 w 10000"/>
                <a:gd name="connsiteY262" fmla="*/ 9395 h 10000"/>
                <a:gd name="connsiteX263" fmla="*/ 7045 w 10000"/>
                <a:gd name="connsiteY263" fmla="*/ 9302 h 10000"/>
                <a:gd name="connsiteX264" fmla="*/ 7035 w 10000"/>
                <a:gd name="connsiteY264" fmla="*/ 9228 h 10000"/>
                <a:gd name="connsiteX265" fmla="*/ 6995 w 10000"/>
                <a:gd name="connsiteY265" fmla="*/ 9144 h 10000"/>
                <a:gd name="connsiteX266" fmla="*/ 6995 w 10000"/>
                <a:gd name="connsiteY266" fmla="*/ 9144 h 10000"/>
                <a:gd name="connsiteX267" fmla="*/ 6995 w 10000"/>
                <a:gd name="connsiteY267" fmla="*/ 9135 h 10000"/>
                <a:gd name="connsiteX268" fmla="*/ 699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35 h 10000"/>
                <a:gd name="connsiteX275" fmla="*/ 6985 w 10000"/>
                <a:gd name="connsiteY275" fmla="*/ 9135 h 10000"/>
                <a:gd name="connsiteX276" fmla="*/ 6985 w 10000"/>
                <a:gd name="connsiteY276" fmla="*/ 9135 h 10000"/>
                <a:gd name="connsiteX277" fmla="*/ 6985 w 10000"/>
                <a:gd name="connsiteY277" fmla="*/ 9126 h 10000"/>
                <a:gd name="connsiteX278" fmla="*/ 6985 w 10000"/>
                <a:gd name="connsiteY278" fmla="*/ 9126 h 10000"/>
                <a:gd name="connsiteX279" fmla="*/ 6985 w 10000"/>
                <a:gd name="connsiteY279" fmla="*/ 9126 h 10000"/>
                <a:gd name="connsiteX280" fmla="*/ 6985 w 10000"/>
                <a:gd name="connsiteY280" fmla="*/ 9126 h 10000"/>
                <a:gd name="connsiteX281" fmla="*/ 6985 w 10000"/>
                <a:gd name="connsiteY281" fmla="*/ 9126 h 10000"/>
                <a:gd name="connsiteX282" fmla="*/ 6985 w 10000"/>
                <a:gd name="connsiteY282" fmla="*/ 9126 h 10000"/>
                <a:gd name="connsiteX283" fmla="*/ 6985 w 10000"/>
                <a:gd name="connsiteY283" fmla="*/ 9126 h 10000"/>
                <a:gd name="connsiteX284" fmla="*/ 6985 w 10000"/>
                <a:gd name="connsiteY284" fmla="*/ 9126 h 10000"/>
                <a:gd name="connsiteX285" fmla="*/ 6794 w 10000"/>
                <a:gd name="connsiteY285" fmla="*/ 8837 h 10000"/>
                <a:gd name="connsiteX286" fmla="*/ 6693 w 10000"/>
                <a:gd name="connsiteY286" fmla="*/ 8679 h 10000"/>
                <a:gd name="connsiteX287" fmla="*/ 6593 w 10000"/>
                <a:gd name="connsiteY287" fmla="*/ 8521 h 10000"/>
                <a:gd name="connsiteX288" fmla="*/ 6513 w 10000"/>
                <a:gd name="connsiteY288" fmla="*/ 8372 h 10000"/>
                <a:gd name="connsiteX289" fmla="*/ 6442 w 10000"/>
                <a:gd name="connsiteY289" fmla="*/ 8214 h 10000"/>
                <a:gd name="connsiteX290" fmla="*/ 6392 w 10000"/>
                <a:gd name="connsiteY290" fmla="*/ 8056 h 10000"/>
                <a:gd name="connsiteX291" fmla="*/ 6382 w 10000"/>
                <a:gd name="connsiteY291" fmla="*/ 7981 h 10000"/>
                <a:gd name="connsiteX292" fmla="*/ 6382 w 10000"/>
                <a:gd name="connsiteY292" fmla="*/ 7907 h 10000"/>
                <a:gd name="connsiteX293" fmla="*/ 6382 w 10000"/>
                <a:gd name="connsiteY293" fmla="*/ 7907 h 10000"/>
                <a:gd name="connsiteX294" fmla="*/ 6392 w 10000"/>
                <a:gd name="connsiteY294" fmla="*/ 7805 h 10000"/>
                <a:gd name="connsiteX295" fmla="*/ 6422 w 10000"/>
                <a:gd name="connsiteY295" fmla="*/ 7702 h 10000"/>
                <a:gd name="connsiteX296" fmla="*/ 6452 w 10000"/>
                <a:gd name="connsiteY296" fmla="*/ 7656 h 10000"/>
                <a:gd name="connsiteX297" fmla="*/ 6492 w 10000"/>
                <a:gd name="connsiteY297" fmla="*/ 7609 h 10000"/>
                <a:gd name="connsiteX298" fmla="*/ 6523 w 10000"/>
                <a:gd name="connsiteY298" fmla="*/ 7563 h 10000"/>
                <a:gd name="connsiteX299" fmla="*/ 6573 w 10000"/>
                <a:gd name="connsiteY299" fmla="*/ 7526 h 10000"/>
                <a:gd name="connsiteX300" fmla="*/ 6704 w 10000"/>
                <a:gd name="connsiteY300" fmla="*/ 7451 h 10000"/>
                <a:gd name="connsiteX301" fmla="*/ 6864 w 10000"/>
                <a:gd name="connsiteY301" fmla="*/ 7395 h 10000"/>
                <a:gd name="connsiteX302" fmla="*/ 7065 w 10000"/>
                <a:gd name="connsiteY302" fmla="*/ 7349 h 10000"/>
                <a:gd name="connsiteX303" fmla="*/ 7307 w 10000"/>
                <a:gd name="connsiteY303" fmla="*/ 7321 h 10000"/>
                <a:gd name="connsiteX304" fmla="*/ 7307 w 10000"/>
                <a:gd name="connsiteY304" fmla="*/ 7321 h 10000"/>
                <a:gd name="connsiteX305" fmla="*/ 8533 w 10000"/>
                <a:gd name="connsiteY305" fmla="*/ 7219 h 10000"/>
                <a:gd name="connsiteX306" fmla="*/ 10000 w 10000"/>
                <a:gd name="connsiteY306" fmla="*/ 7116 h 10000"/>
                <a:gd name="connsiteX307" fmla="*/ 10000 w 10000"/>
                <a:gd name="connsiteY307" fmla="*/ 7116 h 10000"/>
                <a:gd name="connsiteX308" fmla="*/ 10000 w 10000"/>
                <a:gd name="connsiteY308" fmla="*/ 7116 h 10000"/>
                <a:gd name="connsiteX309" fmla="*/ 10000 w 10000"/>
                <a:gd name="connsiteY309" fmla="*/ 7116 h 10000"/>
                <a:gd name="connsiteX310" fmla="*/ 10000 w 10000"/>
                <a:gd name="connsiteY310"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497 w 10000"/>
                <a:gd name="connsiteY91" fmla="*/ 3433 h 10000"/>
                <a:gd name="connsiteX92" fmla="*/ 3347 w 10000"/>
                <a:gd name="connsiteY92" fmla="*/ 3535 h 10000"/>
                <a:gd name="connsiteX93" fmla="*/ 3246 w 10000"/>
                <a:gd name="connsiteY93" fmla="*/ 3563 h 10000"/>
                <a:gd name="connsiteX94" fmla="*/ 3136 w 10000"/>
                <a:gd name="connsiteY94" fmla="*/ 3572 h 10000"/>
                <a:gd name="connsiteX95" fmla="*/ 3136 w 10000"/>
                <a:gd name="connsiteY95" fmla="*/ 3572 h 10000"/>
                <a:gd name="connsiteX96" fmla="*/ 3136 w 10000"/>
                <a:gd name="connsiteY96" fmla="*/ 3572 h 10000"/>
                <a:gd name="connsiteX97" fmla="*/ 3136 w 10000"/>
                <a:gd name="connsiteY97" fmla="*/ 3572 h 10000"/>
                <a:gd name="connsiteX98" fmla="*/ 3136 w 10000"/>
                <a:gd name="connsiteY98" fmla="*/ 3572 h 10000"/>
                <a:gd name="connsiteX99" fmla="*/ 3136 w 10000"/>
                <a:gd name="connsiteY99" fmla="*/ 3572 h 10000"/>
                <a:gd name="connsiteX100" fmla="*/ 3116 w 10000"/>
                <a:gd name="connsiteY100" fmla="*/ 3572 h 10000"/>
                <a:gd name="connsiteX101" fmla="*/ 3116 w 10000"/>
                <a:gd name="connsiteY101" fmla="*/ 3572 h 10000"/>
                <a:gd name="connsiteX102" fmla="*/ 3025 w 10000"/>
                <a:gd name="connsiteY102" fmla="*/ 3572 h 10000"/>
                <a:gd name="connsiteX103" fmla="*/ 2925 w 10000"/>
                <a:gd name="connsiteY103" fmla="*/ 3553 h 10000"/>
                <a:gd name="connsiteX104" fmla="*/ 2814 w 10000"/>
                <a:gd name="connsiteY104" fmla="*/ 3526 h 10000"/>
                <a:gd name="connsiteX105" fmla="*/ 2693 w 10000"/>
                <a:gd name="connsiteY105" fmla="*/ 3479 h 10000"/>
                <a:gd name="connsiteX106" fmla="*/ 2553 w 10000"/>
                <a:gd name="connsiteY106" fmla="*/ 3423 h 10000"/>
                <a:gd name="connsiteX107" fmla="*/ 2392 w 10000"/>
                <a:gd name="connsiteY107" fmla="*/ 3349 h 10000"/>
                <a:gd name="connsiteX108" fmla="*/ 2010 w 10000"/>
                <a:gd name="connsiteY108" fmla="*/ 3153 h 10000"/>
                <a:gd name="connsiteX109" fmla="*/ 2010 w 10000"/>
                <a:gd name="connsiteY109" fmla="*/ 3153 h 10000"/>
                <a:gd name="connsiteX110" fmla="*/ 2010 w 10000"/>
                <a:gd name="connsiteY110" fmla="*/ 3153 h 10000"/>
                <a:gd name="connsiteX111" fmla="*/ 2010 w 10000"/>
                <a:gd name="connsiteY111" fmla="*/ 3153 h 10000"/>
                <a:gd name="connsiteX112" fmla="*/ 2000 w 10000"/>
                <a:gd name="connsiteY112" fmla="*/ 3153 h 10000"/>
                <a:gd name="connsiteX113" fmla="*/ 2000 w 10000"/>
                <a:gd name="connsiteY113" fmla="*/ 3153 h 10000"/>
                <a:gd name="connsiteX114" fmla="*/ 2000 w 10000"/>
                <a:gd name="connsiteY114" fmla="*/ 3153 h 10000"/>
                <a:gd name="connsiteX115" fmla="*/ 2000 w 10000"/>
                <a:gd name="connsiteY115" fmla="*/ 3153 h 10000"/>
                <a:gd name="connsiteX116" fmla="*/ 1769 w 10000"/>
                <a:gd name="connsiteY116" fmla="*/ 3033 h 10000"/>
                <a:gd name="connsiteX117" fmla="*/ 1588 w 10000"/>
                <a:gd name="connsiteY117" fmla="*/ 2967 h 10000"/>
                <a:gd name="connsiteX118" fmla="*/ 1427 w 10000"/>
                <a:gd name="connsiteY118" fmla="*/ 2921 h 10000"/>
                <a:gd name="connsiteX119" fmla="*/ 1347 w 10000"/>
                <a:gd name="connsiteY119" fmla="*/ 2902 h 10000"/>
                <a:gd name="connsiteX120" fmla="*/ 1266 w 10000"/>
                <a:gd name="connsiteY120" fmla="*/ 2902 h 10000"/>
                <a:gd name="connsiteX121" fmla="*/ 1266 w 10000"/>
                <a:gd name="connsiteY121" fmla="*/ 2902 h 10000"/>
                <a:gd name="connsiteX122" fmla="*/ 1266 w 10000"/>
                <a:gd name="connsiteY122" fmla="*/ 2902 h 10000"/>
                <a:gd name="connsiteX123" fmla="*/ 1266 w 10000"/>
                <a:gd name="connsiteY123" fmla="*/ 2902 h 10000"/>
                <a:gd name="connsiteX124" fmla="*/ 1266 w 10000"/>
                <a:gd name="connsiteY124" fmla="*/ 2902 h 10000"/>
                <a:gd name="connsiteX125" fmla="*/ 1266 w 10000"/>
                <a:gd name="connsiteY125" fmla="*/ 2902 h 10000"/>
                <a:gd name="connsiteX126" fmla="*/ 1146 w 10000"/>
                <a:gd name="connsiteY126" fmla="*/ 2921 h 10000"/>
                <a:gd name="connsiteX127" fmla="*/ 1085 w 10000"/>
                <a:gd name="connsiteY127" fmla="*/ 2940 h 10000"/>
                <a:gd name="connsiteX128" fmla="*/ 1025 w 10000"/>
                <a:gd name="connsiteY128" fmla="*/ 2949 h 10000"/>
                <a:gd name="connsiteX129" fmla="*/ 965 w 10000"/>
                <a:gd name="connsiteY129" fmla="*/ 2986 h 10000"/>
                <a:gd name="connsiteX130" fmla="*/ 915 w 10000"/>
                <a:gd name="connsiteY130" fmla="*/ 3023 h 10000"/>
                <a:gd name="connsiteX131" fmla="*/ 864 w 10000"/>
                <a:gd name="connsiteY131" fmla="*/ 3060 h 10000"/>
                <a:gd name="connsiteX132" fmla="*/ 814 w 10000"/>
                <a:gd name="connsiteY132" fmla="*/ 3107 h 10000"/>
                <a:gd name="connsiteX133" fmla="*/ 784 w 10000"/>
                <a:gd name="connsiteY133" fmla="*/ 3163 h 10000"/>
                <a:gd name="connsiteX134" fmla="*/ 744 w 10000"/>
                <a:gd name="connsiteY134" fmla="*/ 3237 h 10000"/>
                <a:gd name="connsiteX135" fmla="*/ 673 w 10000"/>
                <a:gd name="connsiteY135" fmla="*/ 3377 h 10000"/>
                <a:gd name="connsiteX136" fmla="*/ 623 w 10000"/>
                <a:gd name="connsiteY136" fmla="*/ 3563 h 10000"/>
                <a:gd name="connsiteX137" fmla="*/ 603 w 10000"/>
                <a:gd name="connsiteY137" fmla="*/ 3786 h 10000"/>
                <a:gd name="connsiteX138" fmla="*/ 573 w 10000"/>
                <a:gd name="connsiteY138" fmla="*/ 4037 h 10000"/>
                <a:gd name="connsiteX139" fmla="*/ 583 w 10000"/>
                <a:gd name="connsiteY139" fmla="*/ 4326 h 10000"/>
                <a:gd name="connsiteX140" fmla="*/ 613 w 10000"/>
                <a:gd name="connsiteY140" fmla="*/ 4651 h 10000"/>
                <a:gd name="connsiteX141" fmla="*/ 663 w 10000"/>
                <a:gd name="connsiteY141" fmla="*/ 5014 h 10000"/>
                <a:gd name="connsiteX142" fmla="*/ 734 w 10000"/>
                <a:gd name="connsiteY142" fmla="*/ 5423 h 10000"/>
                <a:gd name="connsiteX143" fmla="*/ 814 w 10000"/>
                <a:gd name="connsiteY143" fmla="*/ 5870 h 10000"/>
                <a:gd name="connsiteX144" fmla="*/ 945 w 10000"/>
                <a:gd name="connsiteY144" fmla="*/ 6372 h 10000"/>
                <a:gd name="connsiteX145" fmla="*/ 1085 w 10000"/>
                <a:gd name="connsiteY145" fmla="*/ 6912 h 10000"/>
                <a:gd name="connsiteX146" fmla="*/ 1085 w 10000"/>
                <a:gd name="connsiteY146" fmla="*/ 6912 h 10000"/>
                <a:gd name="connsiteX147" fmla="*/ 1085 w 10000"/>
                <a:gd name="connsiteY147" fmla="*/ 6930 h 10000"/>
                <a:gd name="connsiteX148" fmla="*/ 1085 w 10000"/>
                <a:gd name="connsiteY148" fmla="*/ 6930 h 10000"/>
                <a:gd name="connsiteX149" fmla="*/ 1116 w 10000"/>
                <a:gd name="connsiteY149" fmla="*/ 7005 h 10000"/>
                <a:gd name="connsiteX150" fmla="*/ 1116 w 10000"/>
                <a:gd name="connsiteY150" fmla="*/ 7005 h 10000"/>
                <a:gd name="connsiteX151" fmla="*/ 1116 w 10000"/>
                <a:gd name="connsiteY151" fmla="*/ 7005 h 10000"/>
                <a:gd name="connsiteX152" fmla="*/ 1116 w 10000"/>
                <a:gd name="connsiteY152" fmla="*/ 7005 h 10000"/>
                <a:gd name="connsiteX153" fmla="*/ 1116 w 10000"/>
                <a:gd name="connsiteY153" fmla="*/ 7005 h 10000"/>
                <a:gd name="connsiteX154" fmla="*/ 1126 w 10000"/>
                <a:gd name="connsiteY154" fmla="*/ 7060 h 10000"/>
                <a:gd name="connsiteX155" fmla="*/ 1126 w 10000"/>
                <a:gd name="connsiteY155" fmla="*/ 7060 h 10000"/>
                <a:gd name="connsiteX156" fmla="*/ 1126 w 10000"/>
                <a:gd name="connsiteY156" fmla="*/ 7060 h 10000"/>
                <a:gd name="connsiteX157" fmla="*/ 1126 w 10000"/>
                <a:gd name="connsiteY157" fmla="*/ 7060 h 10000"/>
                <a:gd name="connsiteX158" fmla="*/ 1146 w 10000"/>
                <a:gd name="connsiteY158" fmla="*/ 7060 h 10000"/>
                <a:gd name="connsiteX159" fmla="*/ 1146 w 10000"/>
                <a:gd name="connsiteY159" fmla="*/ 7060 h 10000"/>
                <a:gd name="connsiteX160" fmla="*/ 1156 w 10000"/>
                <a:gd name="connsiteY160" fmla="*/ 7060 h 10000"/>
                <a:gd name="connsiteX161" fmla="*/ 1156 w 10000"/>
                <a:gd name="connsiteY161" fmla="*/ 7060 h 10000"/>
                <a:gd name="connsiteX162" fmla="*/ 1156 w 10000"/>
                <a:gd name="connsiteY162" fmla="*/ 7060 h 10000"/>
                <a:gd name="connsiteX163" fmla="*/ 1156 w 10000"/>
                <a:gd name="connsiteY163" fmla="*/ 7060 h 10000"/>
                <a:gd name="connsiteX164" fmla="*/ 1457 w 10000"/>
                <a:gd name="connsiteY164" fmla="*/ 7051 h 10000"/>
                <a:gd name="connsiteX165" fmla="*/ 1749 w 10000"/>
                <a:gd name="connsiteY165" fmla="*/ 7051 h 10000"/>
                <a:gd name="connsiteX166" fmla="*/ 1749 w 10000"/>
                <a:gd name="connsiteY166" fmla="*/ 7051 h 10000"/>
                <a:gd name="connsiteX167" fmla="*/ 1749 w 10000"/>
                <a:gd name="connsiteY167" fmla="*/ 7051 h 10000"/>
                <a:gd name="connsiteX168" fmla="*/ 1749 w 10000"/>
                <a:gd name="connsiteY168" fmla="*/ 7051 h 10000"/>
                <a:gd name="connsiteX169" fmla="*/ 1749 w 10000"/>
                <a:gd name="connsiteY169" fmla="*/ 7051 h 10000"/>
                <a:gd name="connsiteX170" fmla="*/ 1749 w 10000"/>
                <a:gd name="connsiteY170" fmla="*/ 7051 h 10000"/>
                <a:gd name="connsiteX171" fmla="*/ 1759 w 10000"/>
                <a:gd name="connsiteY171" fmla="*/ 7051 h 10000"/>
                <a:gd name="connsiteX172" fmla="*/ 1759 w 10000"/>
                <a:gd name="connsiteY172" fmla="*/ 7051 h 10000"/>
                <a:gd name="connsiteX173" fmla="*/ 1759 w 10000"/>
                <a:gd name="connsiteY173" fmla="*/ 7051 h 10000"/>
                <a:gd name="connsiteX174" fmla="*/ 1759 w 10000"/>
                <a:gd name="connsiteY174" fmla="*/ 7051 h 10000"/>
                <a:gd name="connsiteX175" fmla="*/ 1759 w 10000"/>
                <a:gd name="connsiteY175" fmla="*/ 7051 h 10000"/>
                <a:gd name="connsiteX176" fmla="*/ 1759 w 10000"/>
                <a:gd name="connsiteY176" fmla="*/ 7051 h 10000"/>
                <a:gd name="connsiteX177" fmla="*/ 1769 w 10000"/>
                <a:gd name="connsiteY177" fmla="*/ 7051 h 10000"/>
                <a:gd name="connsiteX178" fmla="*/ 1769 w 10000"/>
                <a:gd name="connsiteY178" fmla="*/ 7051 h 10000"/>
                <a:gd name="connsiteX179" fmla="*/ 1769 w 10000"/>
                <a:gd name="connsiteY179" fmla="*/ 7051 h 10000"/>
                <a:gd name="connsiteX180" fmla="*/ 1769 w 10000"/>
                <a:gd name="connsiteY180" fmla="*/ 7051 h 10000"/>
                <a:gd name="connsiteX181" fmla="*/ 1769 w 10000"/>
                <a:gd name="connsiteY181" fmla="*/ 7051 h 10000"/>
                <a:gd name="connsiteX182" fmla="*/ 1980 w 10000"/>
                <a:gd name="connsiteY182" fmla="*/ 7051 h 10000"/>
                <a:gd name="connsiteX183" fmla="*/ 1980 w 10000"/>
                <a:gd name="connsiteY183" fmla="*/ 7051 h 10000"/>
                <a:gd name="connsiteX184" fmla="*/ 2281 w 10000"/>
                <a:gd name="connsiteY184" fmla="*/ 7033 h 10000"/>
                <a:gd name="connsiteX185" fmla="*/ 2281 w 10000"/>
                <a:gd name="connsiteY185" fmla="*/ 7033 h 10000"/>
                <a:gd name="connsiteX186" fmla="*/ 2281 w 10000"/>
                <a:gd name="connsiteY186" fmla="*/ 7033 h 10000"/>
                <a:gd name="connsiteX187" fmla="*/ 2281 w 10000"/>
                <a:gd name="connsiteY187" fmla="*/ 7033 h 10000"/>
                <a:gd name="connsiteX188" fmla="*/ 2291 w 10000"/>
                <a:gd name="connsiteY188" fmla="*/ 7033 h 10000"/>
                <a:gd name="connsiteX189" fmla="*/ 2291 w 10000"/>
                <a:gd name="connsiteY189" fmla="*/ 7033 h 10000"/>
                <a:gd name="connsiteX190" fmla="*/ 2302 w 10000"/>
                <a:gd name="connsiteY190" fmla="*/ 7033 h 10000"/>
                <a:gd name="connsiteX191" fmla="*/ 2302 w 10000"/>
                <a:gd name="connsiteY191" fmla="*/ 7033 h 10000"/>
                <a:gd name="connsiteX192" fmla="*/ 2332 w 10000"/>
                <a:gd name="connsiteY192" fmla="*/ 7033 h 10000"/>
                <a:gd name="connsiteX193" fmla="*/ 2332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2854 w 10000"/>
                <a:gd name="connsiteY200" fmla="*/ 7033 h 10000"/>
                <a:gd name="connsiteX201" fmla="*/ 2854 w 10000"/>
                <a:gd name="connsiteY201" fmla="*/ 7033 h 10000"/>
                <a:gd name="connsiteX202" fmla="*/ 3286 w 10000"/>
                <a:gd name="connsiteY202" fmla="*/ 7033 h 10000"/>
                <a:gd name="connsiteX203" fmla="*/ 3709 w 10000"/>
                <a:gd name="connsiteY203" fmla="*/ 7060 h 10000"/>
                <a:gd name="connsiteX204" fmla="*/ 4101 w 10000"/>
                <a:gd name="connsiteY204" fmla="*/ 7088 h 10000"/>
                <a:gd name="connsiteX205" fmla="*/ 4291 w 10000"/>
                <a:gd name="connsiteY205" fmla="*/ 7116 h 10000"/>
                <a:gd name="connsiteX206" fmla="*/ 4462 w 10000"/>
                <a:gd name="connsiteY206" fmla="*/ 7135 h 10000"/>
                <a:gd name="connsiteX207" fmla="*/ 4623 w 10000"/>
                <a:gd name="connsiteY207" fmla="*/ 7172 h 10000"/>
                <a:gd name="connsiteX208" fmla="*/ 4764 w 10000"/>
                <a:gd name="connsiteY208" fmla="*/ 7219 h 10000"/>
                <a:gd name="connsiteX209" fmla="*/ 4894 w 10000"/>
                <a:gd name="connsiteY209" fmla="*/ 7274 h 10000"/>
                <a:gd name="connsiteX210" fmla="*/ 4985 w 10000"/>
                <a:gd name="connsiteY210" fmla="*/ 7330 h 10000"/>
                <a:gd name="connsiteX211" fmla="*/ 5075 w 10000"/>
                <a:gd name="connsiteY211" fmla="*/ 7395 h 10000"/>
                <a:gd name="connsiteX212" fmla="*/ 5136 w 10000"/>
                <a:gd name="connsiteY212" fmla="*/ 7460 h 10000"/>
                <a:gd name="connsiteX213" fmla="*/ 5156 w 10000"/>
                <a:gd name="connsiteY213" fmla="*/ 7507 h 10000"/>
                <a:gd name="connsiteX214" fmla="*/ 5176 w 10000"/>
                <a:gd name="connsiteY214" fmla="*/ 7553 h 10000"/>
                <a:gd name="connsiteX215" fmla="*/ 5176 w 10000"/>
                <a:gd name="connsiteY215" fmla="*/ 7600 h 10000"/>
                <a:gd name="connsiteX216" fmla="*/ 5176 w 10000"/>
                <a:gd name="connsiteY216" fmla="*/ 7656 h 10000"/>
                <a:gd name="connsiteX217" fmla="*/ 5176 w 10000"/>
                <a:gd name="connsiteY217" fmla="*/ 7656 h 10000"/>
                <a:gd name="connsiteX218" fmla="*/ 5176 w 10000"/>
                <a:gd name="connsiteY218" fmla="*/ 7665 h 10000"/>
                <a:gd name="connsiteX219" fmla="*/ 5176 w 10000"/>
                <a:gd name="connsiteY219" fmla="*/ 7665 h 10000"/>
                <a:gd name="connsiteX220" fmla="*/ 5176 w 10000"/>
                <a:gd name="connsiteY220" fmla="*/ 7665 h 10000"/>
                <a:gd name="connsiteX221" fmla="*/ 5146 w 10000"/>
                <a:gd name="connsiteY221" fmla="*/ 7851 h 10000"/>
                <a:gd name="connsiteX222" fmla="*/ 5095 w 10000"/>
                <a:gd name="connsiteY222" fmla="*/ 8037 h 10000"/>
                <a:gd name="connsiteX223" fmla="*/ 5005 w 10000"/>
                <a:gd name="connsiteY223" fmla="*/ 8437 h 10000"/>
                <a:gd name="connsiteX224" fmla="*/ 4955 w 10000"/>
                <a:gd name="connsiteY224" fmla="*/ 8642 h 10000"/>
                <a:gd name="connsiteX225" fmla="*/ 4915 w 10000"/>
                <a:gd name="connsiteY225" fmla="*/ 8828 h 10000"/>
                <a:gd name="connsiteX226" fmla="*/ 4894 w 10000"/>
                <a:gd name="connsiteY226" fmla="*/ 9023 h 10000"/>
                <a:gd name="connsiteX227" fmla="*/ 4874 w 10000"/>
                <a:gd name="connsiteY227" fmla="*/ 9200 h 10000"/>
                <a:gd name="connsiteX228" fmla="*/ 4874 w 10000"/>
                <a:gd name="connsiteY228" fmla="*/ 9200 h 10000"/>
                <a:gd name="connsiteX229" fmla="*/ 4874 w 10000"/>
                <a:gd name="connsiteY229" fmla="*/ 9293 h 10000"/>
                <a:gd name="connsiteX230" fmla="*/ 4894 w 10000"/>
                <a:gd name="connsiteY230" fmla="*/ 9395 h 10000"/>
                <a:gd name="connsiteX231" fmla="*/ 4915 w 10000"/>
                <a:gd name="connsiteY231" fmla="*/ 9488 h 10000"/>
                <a:gd name="connsiteX232" fmla="*/ 4935 w 10000"/>
                <a:gd name="connsiteY232" fmla="*/ 9563 h 10000"/>
                <a:gd name="connsiteX233" fmla="*/ 4985 w 10000"/>
                <a:gd name="connsiteY233" fmla="*/ 9647 h 10000"/>
                <a:gd name="connsiteX234" fmla="*/ 5035 w 10000"/>
                <a:gd name="connsiteY234" fmla="*/ 9721 h 10000"/>
                <a:gd name="connsiteX235" fmla="*/ 5095 w 10000"/>
                <a:gd name="connsiteY235" fmla="*/ 9786 h 10000"/>
                <a:gd name="connsiteX236" fmla="*/ 5176 w 10000"/>
                <a:gd name="connsiteY236" fmla="*/ 9842 h 10000"/>
                <a:gd name="connsiteX237" fmla="*/ 5176 w 10000"/>
                <a:gd name="connsiteY237" fmla="*/ 9842 h 10000"/>
                <a:gd name="connsiteX238" fmla="*/ 5176 w 10000"/>
                <a:gd name="connsiteY238" fmla="*/ 9842 h 10000"/>
                <a:gd name="connsiteX239" fmla="*/ 5236 w 10000"/>
                <a:gd name="connsiteY239" fmla="*/ 9879 h 10000"/>
                <a:gd name="connsiteX240" fmla="*/ 5307 w 10000"/>
                <a:gd name="connsiteY240" fmla="*/ 9916 h 10000"/>
                <a:gd name="connsiteX241" fmla="*/ 5447 w 10000"/>
                <a:gd name="connsiteY241" fmla="*/ 9963 h 10000"/>
                <a:gd name="connsiteX242" fmla="*/ 5608 w 10000"/>
                <a:gd name="connsiteY242" fmla="*/ 9991 h 10000"/>
                <a:gd name="connsiteX243" fmla="*/ 5779 w 10000"/>
                <a:gd name="connsiteY243" fmla="*/ 10000 h 10000"/>
                <a:gd name="connsiteX244" fmla="*/ 5779 w 10000"/>
                <a:gd name="connsiteY244" fmla="*/ 10000 h 10000"/>
                <a:gd name="connsiteX245" fmla="*/ 5779 w 10000"/>
                <a:gd name="connsiteY245" fmla="*/ 10000 h 10000"/>
                <a:gd name="connsiteX246" fmla="*/ 5779 w 10000"/>
                <a:gd name="connsiteY246" fmla="*/ 10000 h 10000"/>
                <a:gd name="connsiteX247" fmla="*/ 5779 w 10000"/>
                <a:gd name="connsiteY247" fmla="*/ 10000 h 10000"/>
                <a:gd name="connsiteX248" fmla="*/ 5779 w 10000"/>
                <a:gd name="connsiteY248" fmla="*/ 10000 h 10000"/>
                <a:gd name="connsiteX249" fmla="*/ 5899 w 10000"/>
                <a:gd name="connsiteY249" fmla="*/ 9991 h 10000"/>
                <a:gd name="connsiteX250" fmla="*/ 6040 w 10000"/>
                <a:gd name="connsiteY250" fmla="*/ 9981 h 10000"/>
                <a:gd name="connsiteX251" fmla="*/ 6171 w 10000"/>
                <a:gd name="connsiteY251" fmla="*/ 9963 h 10000"/>
                <a:gd name="connsiteX252" fmla="*/ 6291 w 10000"/>
                <a:gd name="connsiteY252" fmla="*/ 9926 h 10000"/>
                <a:gd name="connsiteX253" fmla="*/ 6412 w 10000"/>
                <a:gd name="connsiteY253" fmla="*/ 9888 h 10000"/>
                <a:gd name="connsiteX254" fmla="*/ 6533 w 10000"/>
                <a:gd name="connsiteY254" fmla="*/ 9842 h 10000"/>
                <a:gd name="connsiteX255" fmla="*/ 6643 w 10000"/>
                <a:gd name="connsiteY255" fmla="*/ 9805 h 10000"/>
                <a:gd name="connsiteX256" fmla="*/ 6744 w 10000"/>
                <a:gd name="connsiteY256" fmla="*/ 9740 h 10000"/>
                <a:gd name="connsiteX257" fmla="*/ 6824 w 10000"/>
                <a:gd name="connsiteY257" fmla="*/ 9674 h 10000"/>
                <a:gd name="connsiteX258" fmla="*/ 6905 w 10000"/>
                <a:gd name="connsiteY258" fmla="*/ 9609 h 10000"/>
                <a:gd name="connsiteX259" fmla="*/ 6965 w 10000"/>
                <a:gd name="connsiteY259" fmla="*/ 9544 h 10000"/>
                <a:gd name="connsiteX260" fmla="*/ 7015 w 10000"/>
                <a:gd name="connsiteY260" fmla="*/ 9460 h 10000"/>
                <a:gd name="connsiteX261" fmla="*/ 7035 w 10000"/>
                <a:gd name="connsiteY261" fmla="*/ 9395 h 10000"/>
                <a:gd name="connsiteX262" fmla="*/ 7045 w 10000"/>
                <a:gd name="connsiteY262" fmla="*/ 9302 h 10000"/>
                <a:gd name="connsiteX263" fmla="*/ 7035 w 10000"/>
                <a:gd name="connsiteY263" fmla="*/ 9228 h 10000"/>
                <a:gd name="connsiteX264" fmla="*/ 6995 w 10000"/>
                <a:gd name="connsiteY264" fmla="*/ 9144 h 10000"/>
                <a:gd name="connsiteX265" fmla="*/ 6995 w 10000"/>
                <a:gd name="connsiteY265" fmla="*/ 9144 h 10000"/>
                <a:gd name="connsiteX266" fmla="*/ 6995 w 10000"/>
                <a:gd name="connsiteY266" fmla="*/ 9135 h 10000"/>
                <a:gd name="connsiteX267" fmla="*/ 699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35 h 10000"/>
                <a:gd name="connsiteX275" fmla="*/ 6985 w 10000"/>
                <a:gd name="connsiteY275" fmla="*/ 9135 h 10000"/>
                <a:gd name="connsiteX276" fmla="*/ 6985 w 10000"/>
                <a:gd name="connsiteY276" fmla="*/ 9126 h 10000"/>
                <a:gd name="connsiteX277" fmla="*/ 6985 w 10000"/>
                <a:gd name="connsiteY277" fmla="*/ 9126 h 10000"/>
                <a:gd name="connsiteX278" fmla="*/ 6985 w 10000"/>
                <a:gd name="connsiteY278" fmla="*/ 9126 h 10000"/>
                <a:gd name="connsiteX279" fmla="*/ 6985 w 10000"/>
                <a:gd name="connsiteY279" fmla="*/ 9126 h 10000"/>
                <a:gd name="connsiteX280" fmla="*/ 6985 w 10000"/>
                <a:gd name="connsiteY280" fmla="*/ 9126 h 10000"/>
                <a:gd name="connsiteX281" fmla="*/ 6985 w 10000"/>
                <a:gd name="connsiteY281" fmla="*/ 9126 h 10000"/>
                <a:gd name="connsiteX282" fmla="*/ 6985 w 10000"/>
                <a:gd name="connsiteY282" fmla="*/ 9126 h 10000"/>
                <a:gd name="connsiteX283" fmla="*/ 6985 w 10000"/>
                <a:gd name="connsiteY283" fmla="*/ 9126 h 10000"/>
                <a:gd name="connsiteX284" fmla="*/ 6794 w 10000"/>
                <a:gd name="connsiteY284" fmla="*/ 8837 h 10000"/>
                <a:gd name="connsiteX285" fmla="*/ 6693 w 10000"/>
                <a:gd name="connsiteY285" fmla="*/ 8679 h 10000"/>
                <a:gd name="connsiteX286" fmla="*/ 6593 w 10000"/>
                <a:gd name="connsiteY286" fmla="*/ 8521 h 10000"/>
                <a:gd name="connsiteX287" fmla="*/ 6513 w 10000"/>
                <a:gd name="connsiteY287" fmla="*/ 8372 h 10000"/>
                <a:gd name="connsiteX288" fmla="*/ 6442 w 10000"/>
                <a:gd name="connsiteY288" fmla="*/ 8214 h 10000"/>
                <a:gd name="connsiteX289" fmla="*/ 6392 w 10000"/>
                <a:gd name="connsiteY289" fmla="*/ 8056 h 10000"/>
                <a:gd name="connsiteX290" fmla="*/ 6382 w 10000"/>
                <a:gd name="connsiteY290" fmla="*/ 7981 h 10000"/>
                <a:gd name="connsiteX291" fmla="*/ 6382 w 10000"/>
                <a:gd name="connsiteY291" fmla="*/ 7907 h 10000"/>
                <a:gd name="connsiteX292" fmla="*/ 6382 w 10000"/>
                <a:gd name="connsiteY292" fmla="*/ 7907 h 10000"/>
                <a:gd name="connsiteX293" fmla="*/ 6392 w 10000"/>
                <a:gd name="connsiteY293" fmla="*/ 7805 h 10000"/>
                <a:gd name="connsiteX294" fmla="*/ 6422 w 10000"/>
                <a:gd name="connsiteY294" fmla="*/ 7702 h 10000"/>
                <a:gd name="connsiteX295" fmla="*/ 6452 w 10000"/>
                <a:gd name="connsiteY295" fmla="*/ 7656 h 10000"/>
                <a:gd name="connsiteX296" fmla="*/ 6492 w 10000"/>
                <a:gd name="connsiteY296" fmla="*/ 7609 h 10000"/>
                <a:gd name="connsiteX297" fmla="*/ 6523 w 10000"/>
                <a:gd name="connsiteY297" fmla="*/ 7563 h 10000"/>
                <a:gd name="connsiteX298" fmla="*/ 6573 w 10000"/>
                <a:gd name="connsiteY298" fmla="*/ 7526 h 10000"/>
                <a:gd name="connsiteX299" fmla="*/ 6704 w 10000"/>
                <a:gd name="connsiteY299" fmla="*/ 7451 h 10000"/>
                <a:gd name="connsiteX300" fmla="*/ 6864 w 10000"/>
                <a:gd name="connsiteY300" fmla="*/ 7395 h 10000"/>
                <a:gd name="connsiteX301" fmla="*/ 7065 w 10000"/>
                <a:gd name="connsiteY301" fmla="*/ 7349 h 10000"/>
                <a:gd name="connsiteX302" fmla="*/ 7307 w 10000"/>
                <a:gd name="connsiteY302" fmla="*/ 7321 h 10000"/>
                <a:gd name="connsiteX303" fmla="*/ 7307 w 10000"/>
                <a:gd name="connsiteY303" fmla="*/ 7321 h 10000"/>
                <a:gd name="connsiteX304" fmla="*/ 8533 w 10000"/>
                <a:gd name="connsiteY304" fmla="*/ 7219 h 10000"/>
                <a:gd name="connsiteX305" fmla="*/ 10000 w 10000"/>
                <a:gd name="connsiteY305" fmla="*/ 7116 h 10000"/>
                <a:gd name="connsiteX306" fmla="*/ 10000 w 10000"/>
                <a:gd name="connsiteY306" fmla="*/ 7116 h 10000"/>
                <a:gd name="connsiteX307" fmla="*/ 10000 w 10000"/>
                <a:gd name="connsiteY307" fmla="*/ 7116 h 10000"/>
                <a:gd name="connsiteX308" fmla="*/ 10000 w 10000"/>
                <a:gd name="connsiteY308" fmla="*/ 7116 h 10000"/>
                <a:gd name="connsiteX309" fmla="*/ 10000 w 10000"/>
                <a:gd name="connsiteY309"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4305 w 10000"/>
                <a:gd name="connsiteY91" fmla="*/ 4100 h 10000"/>
                <a:gd name="connsiteX92" fmla="*/ 3347 w 10000"/>
                <a:gd name="connsiteY92" fmla="*/ 3535 h 10000"/>
                <a:gd name="connsiteX93" fmla="*/ 3246 w 10000"/>
                <a:gd name="connsiteY93" fmla="*/ 3563 h 10000"/>
                <a:gd name="connsiteX94" fmla="*/ 3136 w 10000"/>
                <a:gd name="connsiteY94" fmla="*/ 3572 h 10000"/>
                <a:gd name="connsiteX95" fmla="*/ 3136 w 10000"/>
                <a:gd name="connsiteY95" fmla="*/ 3572 h 10000"/>
                <a:gd name="connsiteX96" fmla="*/ 3136 w 10000"/>
                <a:gd name="connsiteY96" fmla="*/ 3572 h 10000"/>
                <a:gd name="connsiteX97" fmla="*/ 3136 w 10000"/>
                <a:gd name="connsiteY97" fmla="*/ 3572 h 10000"/>
                <a:gd name="connsiteX98" fmla="*/ 3136 w 10000"/>
                <a:gd name="connsiteY98" fmla="*/ 3572 h 10000"/>
                <a:gd name="connsiteX99" fmla="*/ 3136 w 10000"/>
                <a:gd name="connsiteY99" fmla="*/ 3572 h 10000"/>
                <a:gd name="connsiteX100" fmla="*/ 3116 w 10000"/>
                <a:gd name="connsiteY100" fmla="*/ 3572 h 10000"/>
                <a:gd name="connsiteX101" fmla="*/ 3116 w 10000"/>
                <a:gd name="connsiteY101" fmla="*/ 3572 h 10000"/>
                <a:gd name="connsiteX102" fmla="*/ 3025 w 10000"/>
                <a:gd name="connsiteY102" fmla="*/ 3572 h 10000"/>
                <a:gd name="connsiteX103" fmla="*/ 2925 w 10000"/>
                <a:gd name="connsiteY103" fmla="*/ 3553 h 10000"/>
                <a:gd name="connsiteX104" fmla="*/ 2814 w 10000"/>
                <a:gd name="connsiteY104" fmla="*/ 3526 h 10000"/>
                <a:gd name="connsiteX105" fmla="*/ 2693 w 10000"/>
                <a:gd name="connsiteY105" fmla="*/ 3479 h 10000"/>
                <a:gd name="connsiteX106" fmla="*/ 2553 w 10000"/>
                <a:gd name="connsiteY106" fmla="*/ 3423 h 10000"/>
                <a:gd name="connsiteX107" fmla="*/ 2392 w 10000"/>
                <a:gd name="connsiteY107" fmla="*/ 3349 h 10000"/>
                <a:gd name="connsiteX108" fmla="*/ 2010 w 10000"/>
                <a:gd name="connsiteY108" fmla="*/ 3153 h 10000"/>
                <a:gd name="connsiteX109" fmla="*/ 2010 w 10000"/>
                <a:gd name="connsiteY109" fmla="*/ 3153 h 10000"/>
                <a:gd name="connsiteX110" fmla="*/ 2010 w 10000"/>
                <a:gd name="connsiteY110" fmla="*/ 3153 h 10000"/>
                <a:gd name="connsiteX111" fmla="*/ 2010 w 10000"/>
                <a:gd name="connsiteY111" fmla="*/ 3153 h 10000"/>
                <a:gd name="connsiteX112" fmla="*/ 2000 w 10000"/>
                <a:gd name="connsiteY112" fmla="*/ 3153 h 10000"/>
                <a:gd name="connsiteX113" fmla="*/ 2000 w 10000"/>
                <a:gd name="connsiteY113" fmla="*/ 3153 h 10000"/>
                <a:gd name="connsiteX114" fmla="*/ 2000 w 10000"/>
                <a:gd name="connsiteY114" fmla="*/ 3153 h 10000"/>
                <a:gd name="connsiteX115" fmla="*/ 2000 w 10000"/>
                <a:gd name="connsiteY115" fmla="*/ 3153 h 10000"/>
                <a:gd name="connsiteX116" fmla="*/ 1769 w 10000"/>
                <a:gd name="connsiteY116" fmla="*/ 3033 h 10000"/>
                <a:gd name="connsiteX117" fmla="*/ 1588 w 10000"/>
                <a:gd name="connsiteY117" fmla="*/ 2967 h 10000"/>
                <a:gd name="connsiteX118" fmla="*/ 1427 w 10000"/>
                <a:gd name="connsiteY118" fmla="*/ 2921 h 10000"/>
                <a:gd name="connsiteX119" fmla="*/ 1347 w 10000"/>
                <a:gd name="connsiteY119" fmla="*/ 2902 h 10000"/>
                <a:gd name="connsiteX120" fmla="*/ 1266 w 10000"/>
                <a:gd name="connsiteY120" fmla="*/ 2902 h 10000"/>
                <a:gd name="connsiteX121" fmla="*/ 1266 w 10000"/>
                <a:gd name="connsiteY121" fmla="*/ 2902 h 10000"/>
                <a:gd name="connsiteX122" fmla="*/ 1266 w 10000"/>
                <a:gd name="connsiteY122" fmla="*/ 2902 h 10000"/>
                <a:gd name="connsiteX123" fmla="*/ 1266 w 10000"/>
                <a:gd name="connsiteY123" fmla="*/ 2902 h 10000"/>
                <a:gd name="connsiteX124" fmla="*/ 1266 w 10000"/>
                <a:gd name="connsiteY124" fmla="*/ 2902 h 10000"/>
                <a:gd name="connsiteX125" fmla="*/ 1266 w 10000"/>
                <a:gd name="connsiteY125" fmla="*/ 2902 h 10000"/>
                <a:gd name="connsiteX126" fmla="*/ 1146 w 10000"/>
                <a:gd name="connsiteY126" fmla="*/ 2921 h 10000"/>
                <a:gd name="connsiteX127" fmla="*/ 1085 w 10000"/>
                <a:gd name="connsiteY127" fmla="*/ 2940 h 10000"/>
                <a:gd name="connsiteX128" fmla="*/ 1025 w 10000"/>
                <a:gd name="connsiteY128" fmla="*/ 2949 h 10000"/>
                <a:gd name="connsiteX129" fmla="*/ 965 w 10000"/>
                <a:gd name="connsiteY129" fmla="*/ 2986 h 10000"/>
                <a:gd name="connsiteX130" fmla="*/ 915 w 10000"/>
                <a:gd name="connsiteY130" fmla="*/ 3023 h 10000"/>
                <a:gd name="connsiteX131" fmla="*/ 864 w 10000"/>
                <a:gd name="connsiteY131" fmla="*/ 3060 h 10000"/>
                <a:gd name="connsiteX132" fmla="*/ 814 w 10000"/>
                <a:gd name="connsiteY132" fmla="*/ 3107 h 10000"/>
                <a:gd name="connsiteX133" fmla="*/ 784 w 10000"/>
                <a:gd name="connsiteY133" fmla="*/ 3163 h 10000"/>
                <a:gd name="connsiteX134" fmla="*/ 744 w 10000"/>
                <a:gd name="connsiteY134" fmla="*/ 3237 h 10000"/>
                <a:gd name="connsiteX135" fmla="*/ 673 w 10000"/>
                <a:gd name="connsiteY135" fmla="*/ 3377 h 10000"/>
                <a:gd name="connsiteX136" fmla="*/ 623 w 10000"/>
                <a:gd name="connsiteY136" fmla="*/ 3563 h 10000"/>
                <a:gd name="connsiteX137" fmla="*/ 603 w 10000"/>
                <a:gd name="connsiteY137" fmla="*/ 3786 h 10000"/>
                <a:gd name="connsiteX138" fmla="*/ 573 w 10000"/>
                <a:gd name="connsiteY138" fmla="*/ 4037 h 10000"/>
                <a:gd name="connsiteX139" fmla="*/ 583 w 10000"/>
                <a:gd name="connsiteY139" fmla="*/ 4326 h 10000"/>
                <a:gd name="connsiteX140" fmla="*/ 613 w 10000"/>
                <a:gd name="connsiteY140" fmla="*/ 4651 h 10000"/>
                <a:gd name="connsiteX141" fmla="*/ 663 w 10000"/>
                <a:gd name="connsiteY141" fmla="*/ 5014 h 10000"/>
                <a:gd name="connsiteX142" fmla="*/ 734 w 10000"/>
                <a:gd name="connsiteY142" fmla="*/ 5423 h 10000"/>
                <a:gd name="connsiteX143" fmla="*/ 814 w 10000"/>
                <a:gd name="connsiteY143" fmla="*/ 5870 h 10000"/>
                <a:gd name="connsiteX144" fmla="*/ 945 w 10000"/>
                <a:gd name="connsiteY144" fmla="*/ 6372 h 10000"/>
                <a:gd name="connsiteX145" fmla="*/ 1085 w 10000"/>
                <a:gd name="connsiteY145" fmla="*/ 6912 h 10000"/>
                <a:gd name="connsiteX146" fmla="*/ 1085 w 10000"/>
                <a:gd name="connsiteY146" fmla="*/ 6912 h 10000"/>
                <a:gd name="connsiteX147" fmla="*/ 1085 w 10000"/>
                <a:gd name="connsiteY147" fmla="*/ 6930 h 10000"/>
                <a:gd name="connsiteX148" fmla="*/ 1085 w 10000"/>
                <a:gd name="connsiteY148" fmla="*/ 6930 h 10000"/>
                <a:gd name="connsiteX149" fmla="*/ 1116 w 10000"/>
                <a:gd name="connsiteY149" fmla="*/ 7005 h 10000"/>
                <a:gd name="connsiteX150" fmla="*/ 1116 w 10000"/>
                <a:gd name="connsiteY150" fmla="*/ 7005 h 10000"/>
                <a:gd name="connsiteX151" fmla="*/ 1116 w 10000"/>
                <a:gd name="connsiteY151" fmla="*/ 7005 h 10000"/>
                <a:gd name="connsiteX152" fmla="*/ 1116 w 10000"/>
                <a:gd name="connsiteY152" fmla="*/ 7005 h 10000"/>
                <a:gd name="connsiteX153" fmla="*/ 1116 w 10000"/>
                <a:gd name="connsiteY153" fmla="*/ 7005 h 10000"/>
                <a:gd name="connsiteX154" fmla="*/ 1126 w 10000"/>
                <a:gd name="connsiteY154" fmla="*/ 7060 h 10000"/>
                <a:gd name="connsiteX155" fmla="*/ 1126 w 10000"/>
                <a:gd name="connsiteY155" fmla="*/ 7060 h 10000"/>
                <a:gd name="connsiteX156" fmla="*/ 1126 w 10000"/>
                <a:gd name="connsiteY156" fmla="*/ 7060 h 10000"/>
                <a:gd name="connsiteX157" fmla="*/ 1126 w 10000"/>
                <a:gd name="connsiteY157" fmla="*/ 7060 h 10000"/>
                <a:gd name="connsiteX158" fmla="*/ 1146 w 10000"/>
                <a:gd name="connsiteY158" fmla="*/ 7060 h 10000"/>
                <a:gd name="connsiteX159" fmla="*/ 1146 w 10000"/>
                <a:gd name="connsiteY159" fmla="*/ 7060 h 10000"/>
                <a:gd name="connsiteX160" fmla="*/ 1156 w 10000"/>
                <a:gd name="connsiteY160" fmla="*/ 7060 h 10000"/>
                <a:gd name="connsiteX161" fmla="*/ 1156 w 10000"/>
                <a:gd name="connsiteY161" fmla="*/ 7060 h 10000"/>
                <a:gd name="connsiteX162" fmla="*/ 1156 w 10000"/>
                <a:gd name="connsiteY162" fmla="*/ 7060 h 10000"/>
                <a:gd name="connsiteX163" fmla="*/ 1156 w 10000"/>
                <a:gd name="connsiteY163" fmla="*/ 7060 h 10000"/>
                <a:gd name="connsiteX164" fmla="*/ 1457 w 10000"/>
                <a:gd name="connsiteY164" fmla="*/ 7051 h 10000"/>
                <a:gd name="connsiteX165" fmla="*/ 1749 w 10000"/>
                <a:gd name="connsiteY165" fmla="*/ 7051 h 10000"/>
                <a:gd name="connsiteX166" fmla="*/ 1749 w 10000"/>
                <a:gd name="connsiteY166" fmla="*/ 7051 h 10000"/>
                <a:gd name="connsiteX167" fmla="*/ 1749 w 10000"/>
                <a:gd name="connsiteY167" fmla="*/ 7051 h 10000"/>
                <a:gd name="connsiteX168" fmla="*/ 1749 w 10000"/>
                <a:gd name="connsiteY168" fmla="*/ 7051 h 10000"/>
                <a:gd name="connsiteX169" fmla="*/ 1749 w 10000"/>
                <a:gd name="connsiteY169" fmla="*/ 7051 h 10000"/>
                <a:gd name="connsiteX170" fmla="*/ 1749 w 10000"/>
                <a:gd name="connsiteY170" fmla="*/ 7051 h 10000"/>
                <a:gd name="connsiteX171" fmla="*/ 1759 w 10000"/>
                <a:gd name="connsiteY171" fmla="*/ 7051 h 10000"/>
                <a:gd name="connsiteX172" fmla="*/ 1759 w 10000"/>
                <a:gd name="connsiteY172" fmla="*/ 7051 h 10000"/>
                <a:gd name="connsiteX173" fmla="*/ 1759 w 10000"/>
                <a:gd name="connsiteY173" fmla="*/ 7051 h 10000"/>
                <a:gd name="connsiteX174" fmla="*/ 1759 w 10000"/>
                <a:gd name="connsiteY174" fmla="*/ 7051 h 10000"/>
                <a:gd name="connsiteX175" fmla="*/ 1759 w 10000"/>
                <a:gd name="connsiteY175" fmla="*/ 7051 h 10000"/>
                <a:gd name="connsiteX176" fmla="*/ 1759 w 10000"/>
                <a:gd name="connsiteY176" fmla="*/ 7051 h 10000"/>
                <a:gd name="connsiteX177" fmla="*/ 1769 w 10000"/>
                <a:gd name="connsiteY177" fmla="*/ 7051 h 10000"/>
                <a:gd name="connsiteX178" fmla="*/ 1769 w 10000"/>
                <a:gd name="connsiteY178" fmla="*/ 7051 h 10000"/>
                <a:gd name="connsiteX179" fmla="*/ 1769 w 10000"/>
                <a:gd name="connsiteY179" fmla="*/ 7051 h 10000"/>
                <a:gd name="connsiteX180" fmla="*/ 1769 w 10000"/>
                <a:gd name="connsiteY180" fmla="*/ 7051 h 10000"/>
                <a:gd name="connsiteX181" fmla="*/ 1769 w 10000"/>
                <a:gd name="connsiteY181" fmla="*/ 7051 h 10000"/>
                <a:gd name="connsiteX182" fmla="*/ 1980 w 10000"/>
                <a:gd name="connsiteY182" fmla="*/ 7051 h 10000"/>
                <a:gd name="connsiteX183" fmla="*/ 1980 w 10000"/>
                <a:gd name="connsiteY183" fmla="*/ 7051 h 10000"/>
                <a:gd name="connsiteX184" fmla="*/ 2281 w 10000"/>
                <a:gd name="connsiteY184" fmla="*/ 7033 h 10000"/>
                <a:gd name="connsiteX185" fmla="*/ 2281 w 10000"/>
                <a:gd name="connsiteY185" fmla="*/ 7033 h 10000"/>
                <a:gd name="connsiteX186" fmla="*/ 2281 w 10000"/>
                <a:gd name="connsiteY186" fmla="*/ 7033 h 10000"/>
                <a:gd name="connsiteX187" fmla="*/ 2281 w 10000"/>
                <a:gd name="connsiteY187" fmla="*/ 7033 h 10000"/>
                <a:gd name="connsiteX188" fmla="*/ 2291 w 10000"/>
                <a:gd name="connsiteY188" fmla="*/ 7033 h 10000"/>
                <a:gd name="connsiteX189" fmla="*/ 2291 w 10000"/>
                <a:gd name="connsiteY189" fmla="*/ 7033 h 10000"/>
                <a:gd name="connsiteX190" fmla="*/ 2302 w 10000"/>
                <a:gd name="connsiteY190" fmla="*/ 7033 h 10000"/>
                <a:gd name="connsiteX191" fmla="*/ 2302 w 10000"/>
                <a:gd name="connsiteY191" fmla="*/ 7033 h 10000"/>
                <a:gd name="connsiteX192" fmla="*/ 2332 w 10000"/>
                <a:gd name="connsiteY192" fmla="*/ 7033 h 10000"/>
                <a:gd name="connsiteX193" fmla="*/ 2332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2854 w 10000"/>
                <a:gd name="connsiteY200" fmla="*/ 7033 h 10000"/>
                <a:gd name="connsiteX201" fmla="*/ 2854 w 10000"/>
                <a:gd name="connsiteY201" fmla="*/ 7033 h 10000"/>
                <a:gd name="connsiteX202" fmla="*/ 3286 w 10000"/>
                <a:gd name="connsiteY202" fmla="*/ 7033 h 10000"/>
                <a:gd name="connsiteX203" fmla="*/ 3709 w 10000"/>
                <a:gd name="connsiteY203" fmla="*/ 7060 h 10000"/>
                <a:gd name="connsiteX204" fmla="*/ 4101 w 10000"/>
                <a:gd name="connsiteY204" fmla="*/ 7088 h 10000"/>
                <a:gd name="connsiteX205" fmla="*/ 4291 w 10000"/>
                <a:gd name="connsiteY205" fmla="*/ 7116 h 10000"/>
                <a:gd name="connsiteX206" fmla="*/ 4462 w 10000"/>
                <a:gd name="connsiteY206" fmla="*/ 7135 h 10000"/>
                <a:gd name="connsiteX207" fmla="*/ 4623 w 10000"/>
                <a:gd name="connsiteY207" fmla="*/ 7172 h 10000"/>
                <a:gd name="connsiteX208" fmla="*/ 4764 w 10000"/>
                <a:gd name="connsiteY208" fmla="*/ 7219 h 10000"/>
                <a:gd name="connsiteX209" fmla="*/ 4894 w 10000"/>
                <a:gd name="connsiteY209" fmla="*/ 7274 h 10000"/>
                <a:gd name="connsiteX210" fmla="*/ 4985 w 10000"/>
                <a:gd name="connsiteY210" fmla="*/ 7330 h 10000"/>
                <a:gd name="connsiteX211" fmla="*/ 5075 w 10000"/>
                <a:gd name="connsiteY211" fmla="*/ 7395 h 10000"/>
                <a:gd name="connsiteX212" fmla="*/ 5136 w 10000"/>
                <a:gd name="connsiteY212" fmla="*/ 7460 h 10000"/>
                <a:gd name="connsiteX213" fmla="*/ 5156 w 10000"/>
                <a:gd name="connsiteY213" fmla="*/ 7507 h 10000"/>
                <a:gd name="connsiteX214" fmla="*/ 5176 w 10000"/>
                <a:gd name="connsiteY214" fmla="*/ 7553 h 10000"/>
                <a:gd name="connsiteX215" fmla="*/ 5176 w 10000"/>
                <a:gd name="connsiteY215" fmla="*/ 7600 h 10000"/>
                <a:gd name="connsiteX216" fmla="*/ 5176 w 10000"/>
                <a:gd name="connsiteY216" fmla="*/ 7656 h 10000"/>
                <a:gd name="connsiteX217" fmla="*/ 5176 w 10000"/>
                <a:gd name="connsiteY217" fmla="*/ 7656 h 10000"/>
                <a:gd name="connsiteX218" fmla="*/ 5176 w 10000"/>
                <a:gd name="connsiteY218" fmla="*/ 7665 h 10000"/>
                <a:gd name="connsiteX219" fmla="*/ 5176 w 10000"/>
                <a:gd name="connsiteY219" fmla="*/ 7665 h 10000"/>
                <a:gd name="connsiteX220" fmla="*/ 5176 w 10000"/>
                <a:gd name="connsiteY220" fmla="*/ 7665 h 10000"/>
                <a:gd name="connsiteX221" fmla="*/ 5146 w 10000"/>
                <a:gd name="connsiteY221" fmla="*/ 7851 h 10000"/>
                <a:gd name="connsiteX222" fmla="*/ 5095 w 10000"/>
                <a:gd name="connsiteY222" fmla="*/ 8037 h 10000"/>
                <a:gd name="connsiteX223" fmla="*/ 5005 w 10000"/>
                <a:gd name="connsiteY223" fmla="*/ 8437 h 10000"/>
                <a:gd name="connsiteX224" fmla="*/ 4955 w 10000"/>
                <a:gd name="connsiteY224" fmla="*/ 8642 h 10000"/>
                <a:gd name="connsiteX225" fmla="*/ 4915 w 10000"/>
                <a:gd name="connsiteY225" fmla="*/ 8828 h 10000"/>
                <a:gd name="connsiteX226" fmla="*/ 4894 w 10000"/>
                <a:gd name="connsiteY226" fmla="*/ 9023 h 10000"/>
                <a:gd name="connsiteX227" fmla="*/ 4874 w 10000"/>
                <a:gd name="connsiteY227" fmla="*/ 9200 h 10000"/>
                <a:gd name="connsiteX228" fmla="*/ 4874 w 10000"/>
                <a:gd name="connsiteY228" fmla="*/ 9200 h 10000"/>
                <a:gd name="connsiteX229" fmla="*/ 4874 w 10000"/>
                <a:gd name="connsiteY229" fmla="*/ 9293 h 10000"/>
                <a:gd name="connsiteX230" fmla="*/ 4894 w 10000"/>
                <a:gd name="connsiteY230" fmla="*/ 9395 h 10000"/>
                <a:gd name="connsiteX231" fmla="*/ 4915 w 10000"/>
                <a:gd name="connsiteY231" fmla="*/ 9488 h 10000"/>
                <a:gd name="connsiteX232" fmla="*/ 4935 w 10000"/>
                <a:gd name="connsiteY232" fmla="*/ 9563 h 10000"/>
                <a:gd name="connsiteX233" fmla="*/ 4985 w 10000"/>
                <a:gd name="connsiteY233" fmla="*/ 9647 h 10000"/>
                <a:gd name="connsiteX234" fmla="*/ 5035 w 10000"/>
                <a:gd name="connsiteY234" fmla="*/ 9721 h 10000"/>
                <a:gd name="connsiteX235" fmla="*/ 5095 w 10000"/>
                <a:gd name="connsiteY235" fmla="*/ 9786 h 10000"/>
                <a:gd name="connsiteX236" fmla="*/ 5176 w 10000"/>
                <a:gd name="connsiteY236" fmla="*/ 9842 h 10000"/>
                <a:gd name="connsiteX237" fmla="*/ 5176 w 10000"/>
                <a:gd name="connsiteY237" fmla="*/ 9842 h 10000"/>
                <a:gd name="connsiteX238" fmla="*/ 5176 w 10000"/>
                <a:gd name="connsiteY238" fmla="*/ 9842 h 10000"/>
                <a:gd name="connsiteX239" fmla="*/ 5236 w 10000"/>
                <a:gd name="connsiteY239" fmla="*/ 9879 h 10000"/>
                <a:gd name="connsiteX240" fmla="*/ 5307 w 10000"/>
                <a:gd name="connsiteY240" fmla="*/ 9916 h 10000"/>
                <a:gd name="connsiteX241" fmla="*/ 5447 w 10000"/>
                <a:gd name="connsiteY241" fmla="*/ 9963 h 10000"/>
                <a:gd name="connsiteX242" fmla="*/ 5608 w 10000"/>
                <a:gd name="connsiteY242" fmla="*/ 9991 h 10000"/>
                <a:gd name="connsiteX243" fmla="*/ 5779 w 10000"/>
                <a:gd name="connsiteY243" fmla="*/ 10000 h 10000"/>
                <a:gd name="connsiteX244" fmla="*/ 5779 w 10000"/>
                <a:gd name="connsiteY244" fmla="*/ 10000 h 10000"/>
                <a:gd name="connsiteX245" fmla="*/ 5779 w 10000"/>
                <a:gd name="connsiteY245" fmla="*/ 10000 h 10000"/>
                <a:gd name="connsiteX246" fmla="*/ 5779 w 10000"/>
                <a:gd name="connsiteY246" fmla="*/ 10000 h 10000"/>
                <a:gd name="connsiteX247" fmla="*/ 5779 w 10000"/>
                <a:gd name="connsiteY247" fmla="*/ 10000 h 10000"/>
                <a:gd name="connsiteX248" fmla="*/ 5779 w 10000"/>
                <a:gd name="connsiteY248" fmla="*/ 10000 h 10000"/>
                <a:gd name="connsiteX249" fmla="*/ 5899 w 10000"/>
                <a:gd name="connsiteY249" fmla="*/ 9991 h 10000"/>
                <a:gd name="connsiteX250" fmla="*/ 6040 w 10000"/>
                <a:gd name="connsiteY250" fmla="*/ 9981 h 10000"/>
                <a:gd name="connsiteX251" fmla="*/ 6171 w 10000"/>
                <a:gd name="connsiteY251" fmla="*/ 9963 h 10000"/>
                <a:gd name="connsiteX252" fmla="*/ 6291 w 10000"/>
                <a:gd name="connsiteY252" fmla="*/ 9926 h 10000"/>
                <a:gd name="connsiteX253" fmla="*/ 6412 w 10000"/>
                <a:gd name="connsiteY253" fmla="*/ 9888 h 10000"/>
                <a:gd name="connsiteX254" fmla="*/ 6533 w 10000"/>
                <a:gd name="connsiteY254" fmla="*/ 9842 h 10000"/>
                <a:gd name="connsiteX255" fmla="*/ 6643 w 10000"/>
                <a:gd name="connsiteY255" fmla="*/ 9805 h 10000"/>
                <a:gd name="connsiteX256" fmla="*/ 6744 w 10000"/>
                <a:gd name="connsiteY256" fmla="*/ 9740 h 10000"/>
                <a:gd name="connsiteX257" fmla="*/ 6824 w 10000"/>
                <a:gd name="connsiteY257" fmla="*/ 9674 h 10000"/>
                <a:gd name="connsiteX258" fmla="*/ 6905 w 10000"/>
                <a:gd name="connsiteY258" fmla="*/ 9609 h 10000"/>
                <a:gd name="connsiteX259" fmla="*/ 6965 w 10000"/>
                <a:gd name="connsiteY259" fmla="*/ 9544 h 10000"/>
                <a:gd name="connsiteX260" fmla="*/ 7015 w 10000"/>
                <a:gd name="connsiteY260" fmla="*/ 9460 h 10000"/>
                <a:gd name="connsiteX261" fmla="*/ 7035 w 10000"/>
                <a:gd name="connsiteY261" fmla="*/ 9395 h 10000"/>
                <a:gd name="connsiteX262" fmla="*/ 7045 w 10000"/>
                <a:gd name="connsiteY262" fmla="*/ 9302 h 10000"/>
                <a:gd name="connsiteX263" fmla="*/ 7035 w 10000"/>
                <a:gd name="connsiteY263" fmla="*/ 9228 h 10000"/>
                <a:gd name="connsiteX264" fmla="*/ 6995 w 10000"/>
                <a:gd name="connsiteY264" fmla="*/ 9144 h 10000"/>
                <a:gd name="connsiteX265" fmla="*/ 6995 w 10000"/>
                <a:gd name="connsiteY265" fmla="*/ 9144 h 10000"/>
                <a:gd name="connsiteX266" fmla="*/ 6995 w 10000"/>
                <a:gd name="connsiteY266" fmla="*/ 9135 h 10000"/>
                <a:gd name="connsiteX267" fmla="*/ 699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35 h 10000"/>
                <a:gd name="connsiteX275" fmla="*/ 6985 w 10000"/>
                <a:gd name="connsiteY275" fmla="*/ 9135 h 10000"/>
                <a:gd name="connsiteX276" fmla="*/ 6985 w 10000"/>
                <a:gd name="connsiteY276" fmla="*/ 9126 h 10000"/>
                <a:gd name="connsiteX277" fmla="*/ 6985 w 10000"/>
                <a:gd name="connsiteY277" fmla="*/ 9126 h 10000"/>
                <a:gd name="connsiteX278" fmla="*/ 6985 w 10000"/>
                <a:gd name="connsiteY278" fmla="*/ 9126 h 10000"/>
                <a:gd name="connsiteX279" fmla="*/ 6985 w 10000"/>
                <a:gd name="connsiteY279" fmla="*/ 9126 h 10000"/>
                <a:gd name="connsiteX280" fmla="*/ 6985 w 10000"/>
                <a:gd name="connsiteY280" fmla="*/ 9126 h 10000"/>
                <a:gd name="connsiteX281" fmla="*/ 6985 w 10000"/>
                <a:gd name="connsiteY281" fmla="*/ 9126 h 10000"/>
                <a:gd name="connsiteX282" fmla="*/ 6985 w 10000"/>
                <a:gd name="connsiteY282" fmla="*/ 9126 h 10000"/>
                <a:gd name="connsiteX283" fmla="*/ 6985 w 10000"/>
                <a:gd name="connsiteY283" fmla="*/ 9126 h 10000"/>
                <a:gd name="connsiteX284" fmla="*/ 6794 w 10000"/>
                <a:gd name="connsiteY284" fmla="*/ 8837 h 10000"/>
                <a:gd name="connsiteX285" fmla="*/ 6693 w 10000"/>
                <a:gd name="connsiteY285" fmla="*/ 8679 h 10000"/>
                <a:gd name="connsiteX286" fmla="*/ 6593 w 10000"/>
                <a:gd name="connsiteY286" fmla="*/ 8521 h 10000"/>
                <a:gd name="connsiteX287" fmla="*/ 6513 w 10000"/>
                <a:gd name="connsiteY287" fmla="*/ 8372 h 10000"/>
                <a:gd name="connsiteX288" fmla="*/ 6442 w 10000"/>
                <a:gd name="connsiteY288" fmla="*/ 8214 h 10000"/>
                <a:gd name="connsiteX289" fmla="*/ 6392 w 10000"/>
                <a:gd name="connsiteY289" fmla="*/ 8056 h 10000"/>
                <a:gd name="connsiteX290" fmla="*/ 6382 w 10000"/>
                <a:gd name="connsiteY290" fmla="*/ 7981 h 10000"/>
                <a:gd name="connsiteX291" fmla="*/ 6382 w 10000"/>
                <a:gd name="connsiteY291" fmla="*/ 7907 h 10000"/>
                <a:gd name="connsiteX292" fmla="*/ 6382 w 10000"/>
                <a:gd name="connsiteY292" fmla="*/ 7907 h 10000"/>
                <a:gd name="connsiteX293" fmla="*/ 6392 w 10000"/>
                <a:gd name="connsiteY293" fmla="*/ 7805 h 10000"/>
                <a:gd name="connsiteX294" fmla="*/ 6422 w 10000"/>
                <a:gd name="connsiteY294" fmla="*/ 7702 h 10000"/>
                <a:gd name="connsiteX295" fmla="*/ 6452 w 10000"/>
                <a:gd name="connsiteY295" fmla="*/ 7656 h 10000"/>
                <a:gd name="connsiteX296" fmla="*/ 6492 w 10000"/>
                <a:gd name="connsiteY296" fmla="*/ 7609 h 10000"/>
                <a:gd name="connsiteX297" fmla="*/ 6523 w 10000"/>
                <a:gd name="connsiteY297" fmla="*/ 7563 h 10000"/>
                <a:gd name="connsiteX298" fmla="*/ 6573 w 10000"/>
                <a:gd name="connsiteY298" fmla="*/ 7526 h 10000"/>
                <a:gd name="connsiteX299" fmla="*/ 6704 w 10000"/>
                <a:gd name="connsiteY299" fmla="*/ 7451 h 10000"/>
                <a:gd name="connsiteX300" fmla="*/ 6864 w 10000"/>
                <a:gd name="connsiteY300" fmla="*/ 7395 h 10000"/>
                <a:gd name="connsiteX301" fmla="*/ 7065 w 10000"/>
                <a:gd name="connsiteY301" fmla="*/ 7349 h 10000"/>
                <a:gd name="connsiteX302" fmla="*/ 7307 w 10000"/>
                <a:gd name="connsiteY302" fmla="*/ 7321 h 10000"/>
                <a:gd name="connsiteX303" fmla="*/ 7307 w 10000"/>
                <a:gd name="connsiteY303" fmla="*/ 7321 h 10000"/>
                <a:gd name="connsiteX304" fmla="*/ 8533 w 10000"/>
                <a:gd name="connsiteY304" fmla="*/ 7219 h 10000"/>
                <a:gd name="connsiteX305" fmla="*/ 10000 w 10000"/>
                <a:gd name="connsiteY305" fmla="*/ 7116 h 10000"/>
                <a:gd name="connsiteX306" fmla="*/ 10000 w 10000"/>
                <a:gd name="connsiteY306" fmla="*/ 7116 h 10000"/>
                <a:gd name="connsiteX307" fmla="*/ 10000 w 10000"/>
                <a:gd name="connsiteY307" fmla="*/ 7116 h 10000"/>
                <a:gd name="connsiteX308" fmla="*/ 10000 w 10000"/>
                <a:gd name="connsiteY308" fmla="*/ 7116 h 10000"/>
                <a:gd name="connsiteX309" fmla="*/ 10000 w 10000"/>
                <a:gd name="connsiteY309"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497 w 10000"/>
                <a:gd name="connsiteY90" fmla="*/ 3433 h 10000"/>
                <a:gd name="connsiteX91" fmla="*/ 3347 w 10000"/>
                <a:gd name="connsiteY91" fmla="*/ 3535 h 10000"/>
                <a:gd name="connsiteX92" fmla="*/ 3246 w 10000"/>
                <a:gd name="connsiteY92" fmla="*/ 3563 h 10000"/>
                <a:gd name="connsiteX93" fmla="*/ 3136 w 10000"/>
                <a:gd name="connsiteY93" fmla="*/ 3572 h 10000"/>
                <a:gd name="connsiteX94" fmla="*/ 3136 w 10000"/>
                <a:gd name="connsiteY94" fmla="*/ 3572 h 10000"/>
                <a:gd name="connsiteX95" fmla="*/ 3136 w 10000"/>
                <a:gd name="connsiteY95" fmla="*/ 3572 h 10000"/>
                <a:gd name="connsiteX96" fmla="*/ 3136 w 10000"/>
                <a:gd name="connsiteY96" fmla="*/ 3572 h 10000"/>
                <a:gd name="connsiteX97" fmla="*/ 3136 w 10000"/>
                <a:gd name="connsiteY97" fmla="*/ 3572 h 10000"/>
                <a:gd name="connsiteX98" fmla="*/ 3136 w 10000"/>
                <a:gd name="connsiteY98" fmla="*/ 3572 h 10000"/>
                <a:gd name="connsiteX99" fmla="*/ 3116 w 10000"/>
                <a:gd name="connsiteY99" fmla="*/ 3572 h 10000"/>
                <a:gd name="connsiteX100" fmla="*/ 3116 w 10000"/>
                <a:gd name="connsiteY100" fmla="*/ 3572 h 10000"/>
                <a:gd name="connsiteX101" fmla="*/ 3025 w 10000"/>
                <a:gd name="connsiteY101" fmla="*/ 3572 h 10000"/>
                <a:gd name="connsiteX102" fmla="*/ 2925 w 10000"/>
                <a:gd name="connsiteY102" fmla="*/ 3553 h 10000"/>
                <a:gd name="connsiteX103" fmla="*/ 2814 w 10000"/>
                <a:gd name="connsiteY103" fmla="*/ 3526 h 10000"/>
                <a:gd name="connsiteX104" fmla="*/ 2693 w 10000"/>
                <a:gd name="connsiteY104" fmla="*/ 3479 h 10000"/>
                <a:gd name="connsiteX105" fmla="*/ 2553 w 10000"/>
                <a:gd name="connsiteY105" fmla="*/ 3423 h 10000"/>
                <a:gd name="connsiteX106" fmla="*/ 2392 w 10000"/>
                <a:gd name="connsiteY106" fmla="*/ 3349 h 10000"/>
                <a:gd name="connsiteX107" fmla="*/ 2010 w 10000"/>
                <a:gd name="connsiteY107" fmla="*/ 3153 h 10000"/>
                <a:gd name="connsiteX108" fmla="*/ 2010 w 10000"/>
                <a:gd name="connsiteY108" fmla="*/ 3153 h 10000"/>
                <a:gd name="connsiteX109" fmla="*/ 2010 w 10000"/>
                <a:gd name="connsiteY109" fmla="*/ 3153 h 10000"/>
                <a:gd name="connsiteX110" fmla="*/ 2010 w 10000"/>
                <a:gd name="connsiteY110" fmla="*/ 3153 h 10000"/>
                <a:gd name="connsiteX111" fmla="*/ 2000 w 10000"/>
                <a:gd name="connsiteY111" fmla="*/ 3153 h 10000"/>
                <a:gd name="connsiteX112" fmla="*/ 2000 w 10000"/>
                <a:gd name="connsiteY112" fmla="*/ 3153 h 10000"/>
                <a:gd name="connsiteX113" fmla="*/ 2000 w 10000"/>
                <a:gd name="connsiteY113" fmla="*/ 3153 h 10000"/>
                <a:gd name="connsiteX114" fmla="*/ 2000 w 10000"/>
                <a:gd name="connsiteY114" fmla="*/ 3153 h 10000"/>
                <a:gd name="connsiteX115" fmla="*/ 1769 w 10000"/>
                <a:gd name="connsiteY115" fmla="*/ 3033 h 10000"/>
                <a:gd name="connsiteX116" fmla="*/ 1588 w 10000"/>
                <a:gd name="connsiteY116" fmla="*/ 2967 h 10000"/>
                <a:gd name="connsiteX117" fmla="*/ 1427 w 10000"/>
                <a:gd name="connsiteY117" fmla="*/ 2921 h 10000"/>
                <a:gd name="connsiteX118" fmla="*/ 1347 w 10000"/>
                <a:gd name="connsiteY118" fmla="*/ 2902 h 10000"/>
                <a:gd name="connsiteX119" fmla="*/ 1266 w 10000"/>
                <a:gd name="connsiteY119" fmla="*/ 2902 h 10000"/>
                <a:gd name="connsiteX120" fmla="*/ 1266 w 10000"/>
                <a:gd name="connsiteY120" fmla="*/ 2902 h 10000"/>
                <a:gd name="connsiteX121" fmla="*/ 1266 w 10000"/>
                <a:gd name="connsiteY121" fmla="*/ 2902 h 10000"/>
                <a:gd name="connsiteX122" fmla="*/ 1266 w 10000"/>
                <a:gd name="connsiteY122" fmla="*/ 2902 h 10000"/>
                <a:gd name="connsiteX123" fmla="*/ 1266 w 10000"/>
                <a:gd name="connsiteY123" fmla="*/ 2902 h 10000"/>
                <a:gd name="connsiteX124" fmla="*/ 1266 w 10000"/>
                <a:gd name="connsiteY124" fmla="*/ 2902 h 10000"/>
                <a:gd name="connsiteX125" fmla="*/ 1146 w 10000"/>
                <a:gd name="connsiteY125" fmla="*/ 2921 h 10000"/>
                <a:gd name="connsiteX126" fmla="*/ 1085 w 10000"/>
                <a:gd name="connsiteY126" fmla="*/ 2940 h 10000"/>
                <a:gd name="connsiteX127" fmla="*/ 1025 w 10000"/>
                <a:gd name="connsiteY127" fmla="*/ 2949 h 10000"/>
                <a:gd name="connsiteX128" fmla="*/ 965 w 10000"/>
                <a:gd name="connsiteY128" fmla="*/ 2986 h 10000"/>
                <a:gd name="connsiteX129" fmla="*/ 915 w 10000"/>
                <a:gd name="connsiteY129" fmla="*/ 3023 h 10000"/>
                <a:gd name="connsiteX130" fmla="*/ 864 w 10000"/>
                <a:gd name="connsiteY130" fmla="*/ 3060 h 10000"/>
                <a:gd name="connsiteX131" fmla="*/ 814 w 10000"/>
                <a:gd name="connsiteY131" fmla="*/ 3107 h 10000"/>
                <a:gd name="connsiteX132" fmla="*/ 784 w 10000"/>
                <a:gd name="connsiteY132" fmla="*/ 3163 h 10000"/>
                <a:gd name="connsiteX133" fmla="*/ 744 w 10000"/>
                <a:gd name="connsiteY133" fmla="*/ 3237 h 10000"/>
                <a:gd name="connsiteX134" fmla="*/ 673 w 10000"/>
                <a:gd name="connsiteY134" fmla="*/ 3377 h 10000"/>
                <a:gd name="connsiteX135" fmla="*/ 623 w 10000"/>
                <a:gd name="connsiteY135" fmla="*/ 3563 h 10000"/>
                <a:gd name="connsiteX136" fmla="*/ 603 w 10000"/>
                <a:gd name="connsiteY136" fmla="*/ 3786 h 10000"/>
                <a:gd name="connsiteX137" fmla="*/ 573 w 10000"/>
                <a:gd name="connsiteY137" fmla="*/ 4037 h 10000"/>
                <a:gd name="connsiteX138" fmla="*/ 583 w 10000"/>
                <a:gd name="connsiteY138" fmla="*/ 4326 h 10000"/>
                <a:gd name="connsiteX139" fmla="*/ 613 w 10000"/>
                <a:gd name="connsiteY139" fmla="*/ 4651 h 10000"/>
                <a:gd name="connsiteX140" fmla="*/ 663 w 10000"/>
                <a:gd name="connsiteY140" fmla="*/ 5014 h 10000"/>
                <a:gd name="connsiteX141" fmla="*/ 734 w 10000"/>
                <a:gd name="connsiteY141" fmla="*/ 5423 h 10000"/>
                <a:gd name="connsiteX142" fmla="*/ 814 w 10000"/>
                <a:gd name="connsiteY142" fmla="*/ 5870 h 10000"/>
                <a:gd name="connsiteX143" fmla="*/ 945 w 10000"/>
                <a:gd name="connsiteY143" fmla="*/ 6372 h 10000"/>
                <a:gd name="connsiteX144" fmla="*/ 1085 w 10000"/>
                <a:gd name="connsiteY144" fmla="*/ 6912 h 10000"/>
                <a:gd name="connsiteX145" fmla="*/ 1085 w 10000"/>
                <a:gd name="connsiteY145" fmla="*/ 6912 h 10000"/>
                <a:gd name="connsiteX146" fmla="*/ 1085 w 10000"/>
                <a:gd name="connsiteY146" fmla="*/ 6930 h 10000"/>
                <a:gd name="connsiteX147" fmla="*/ 1085 w 10000"/>
                <a:gd name="connsiteY147" fmla="*/ 6930 h 10000"/>
                <a:gd name="connsiteX148" fmla="*/ 1116 w 10000"/>
                <a:gd name="connsiteY148" fmla="*/ 7005 h 10000"/>
                <a:gd name="connsiteX149" fmla="*/ 1116 w 10000"/>
                <a:gd name="connsiteY149" fmla="*/ 7005 h 10000"/>
                <a:gd name="connsiteX150" fmla="*/ 1116 w 10000"/>
                <a:gd name="connsiteY150" fmla="*/ 7005 h 10000"/>
                <a:gd name="connsiteX151" fmla="*/ 1116 w 10000"/>
                <a:gd name="connsiteY151" fmla="*/ 7005 h 10000"/>
                <a:gd name="connsiteX152" fmla="*/ 1116 w 10000"/>
                <a:gd name="connsiteY152" fmla="*/ 7005 h 10000"/>
                <a:gd name="connsiteX153" fmla="*/ 1126 w 10000"/>
                <a:gd name="connsiteY153" fmla="*/ 7060 h 10000"/>
                <a:gd name="connsiteX154" fmla="*/ 1126 w 10000"/>
                <a:gd name="connsiteY154" fmla="*/ 7060 h 10000"/>
                <a:gd name="connsiteX155" fmla="*/ 1126 w 10000"/>
                <a:gd name="connsiteY155" fmla="*/ 7060 h 10000"/>
                <a:gd name="connsiteX156" fmla="*/ 1126 w 10000"/>
                <a:gd name="connsiteY156" fmla="*/ 7060 h 10000"/>
                <a:gd name="connsiteX157" fmla="*/ 1146 w 10000"/>
                <a:gd name="connsiteY157" fmla="*/ 7060 h 10000"/>
                <a:gd name="connsiteX158" fmla="*/ 1146 w 10000"/>
                <a:gd name="connsiteY158" fmla="*/ 7060 h 10000"/>
                <a:gd name="connsiteX159" fmla="*/ 1156 w 10000"/>
                <a:gd name="connsiteY159" fmla="*/ 7060 h 10000"/>
                <a:gd name="connsiteX160" fmla="*/ 1156 w 10000"/>
                <a:gd name="connsiteY160" fmla="*/ 7060 h 10000"/>
                <a:gd name="connsiteX161" fmla="*/ 1156 w 10000"/>
                <a:gd name="connsiteY161" fmla="*/ 7060 h 10000"/>
                <a:gd name="connsiteX162" fmla="*/ 1156 w 10000"/>
                <a:gd name="connsiteY162" fmla="*/ 7060 h 10000"/>
                <a:gd name="connsiteX163" fmla="*/ 1457 w 10000"/>
                <a:gd name="connsiteY163" fmla="*/ 7051 h 10000"/>
                <a:gd name="connsiteX164" fmla="*/ 1749 w 10000"/>
                <a:gd name="connsiteY164" fmla="*/ 7051 h 10000"/>
                <a:gd name="connsiteX165" fmla="*/ 1749 w 10000"/>
                <a:gd name="connsiteY165" fmla="*/ 7051 h 10000"/>
                <a:gd name="connsiteX166" fmla="*/ 1749 w 10000"/>
                <a:gd name="connsiteY166" fmla="*/ 7051 h 10000"/>
                <a:gd name="connsiteX167" fmla="*/ 1749 w 10000"/>
                <a:gd name="connsiteY167" fmla="*/ 7051 h 10000"/>
                <a:gd name="connsiteX168" fmla="*/ 1749 w 10000"/>
                <a:gd name="connsiteY168" fmla="*/ 7051 h 10000"/>
                <a:gd name="connsiteX169" fmla="*/ 1749 w 10000"/>
                <a:gd name="connsiteY169" fmla="*/ 7051 h 10000"/>
                <a:gd name="connsiteX170" fmla="*/ 1759 w 10000"/>
                <a:gd name="connsiteY170" fmla="*/ 7051 h 10000"/>
                <a:gd name="connsiteX171" fmla="*/ 1759 w 10000"/>
                <a:gd name="connsiteY171" fmla="*/ 7051 h 10000"/>
                <a:gd name="connsiteX172" fmla="*/ 1759 w 10000"/>
                <a:gd name="connsiteY172" fmla="*/ 7051 h 10000"/>
                <a:gd name="connsiteX173" fmla="*/ 1759 w 10000"/>
                <a:gd name="connsiteY173" fmla="*/ 7051 h 10000"/>
                <a:gd name="connsiteX174" fmla="*/ 1759 w 10000"/>
                <a:gd name="connsiteY174" fmla="*/ 7051 h 10000"/>
                <a:gd name="connsiteX175" fmla="*/ 1759 w 10000"/>
                <a:gd name="connsiteY175" fmla="*/ 7051 h 10000"/>
                <a:gd name="connsiteX176" fmla="*/ 1769 w 10000"/>
                <a:gd name="connsiteY176" fmla="*/ 7051 h 10000"/>
                <a:gd name="connsiteX177" fmla="*/ 1769 w 10000"/>
                <a:gd name="connsiteY177" fmla="*/ 7051 h 10000"/>
                <a:gd name="connsiteX178" fmla="*/ 1769 w 10000"/>
                <a:gd name="connsiteY178" fmla="*/ 7051 h 10000"/>
                <a:gd name="connsiteX179" fmla="*/ 1769 w 10000"/>
                <a:gd name="connsiteY179" fmla="*/ 7051 h 10000"/>
                <a:gd name="connsiteX180" fmla="*/ 1769 w 10000"/>
                <a:gd name="connsiteY180" fmla="*/ 7051 h 10000"/>
                <a:gd name="connsiteX181" fmla="*/ 1980 w 10000"/>
                <a:gd name="connsiteY181" fmla="*/ 7051 h 10000"/>
                <a:gd name="connsiteX182" fmla="*/ 1980 w 10000"/>
                <a:gd name="connsiteY182" fmla="*/ 7051 h 10000"/>
                <a:gd name="connsiteX183" fmla="*/ 2281 w 10000"/>
                <a:gd name="connsiteY183" fmla="*/ 7033 h 10000"/>
                <a:gd name="connsiteX184" fmla="*/ 2281 w 10000"/>
                <a:gd name="connsiteY184" fmla="*/ 7033 h 10000"/>
                <a:gd name="connsiteX185" fmla="*/ 2281 w 10000"/>
                <a:gd name="connsiteY185" fmla="*/ 7033 h 10000"/>
                <a:gd name="connsiteX186" fmla="*/ 2281 w 10000"/>
                <a:gd name="connsiteY186" fmla="*/ 7033 h 10000"/>
                <a:gd name="connsiteX187" fmla="*/ 2291 w 10000"/>
                <a:gd name="connsiteY187" fmla="*/ 7033 h 10000"/>
                <a:gd name="connsiteX188" fmla="*/ 2291 w 10000"/>
                <a:gd name="connsiteY188" fmla="*/ 7033 h 10000"/>
                <a:gd name="connsiteX189" fmla="*/ 2302 w 10000"/>
                <a:gd name="connsiteY189" fmla="*/ 7033 h 10000"/>
                <a:gd name="connsiteX190" fmla="*/ 2302 w 10000"/>
                <a:gd name="connsiteY190" fmla="*/ 7033 h 10000"/>
                <a:gd name="connsiteX191" fmla="*/ 2332 w 10000"/>
                <a:gd name="connsiteY191" fmla="*/ 7033 h 10000"/>
                <a:gd name="connsiteX192" fmla="*/ 2332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2854 w 10000"/>
                <a:gd name="connsiteY200" fmla="*/ 7033 h 10000"/>
                <a:gd name="connsiteX201" fmla="*/ 3286 w 10000"/>
                <a:gd name="connsiteY201" fmla="*/ 7033 h 10000"/>
                <a:gd name="connsiteX202" fmla="*/ 3709 w 10000"/>
                <a:gd name="connsiteY202" fmla="*/ 7060 h 10000"/>
                <a:gd name="connsiteX203" fmla="*/ 4101 w 10000"/>
                <a:gd name="connsiteY203" fmla="*/ 7088 h 10000"/>
                <a:gd name="connsiteX204" fmla="*/ 4291 w 10000"/>
                <a:gd name="connsiteY204" fmla="*/ 7116 h 10000"/>
                <a:gd name="connsiteX205" fmla="*/ 4462 w 10000"/>
                <a:gd name="connsiteY205" fmla="*/ 7135 h 10000"/>
                <a:gd name="connsiteX206" fmla="*/ 4623 w 10000"/>
                <a:gd name="connsiteY206" fmla="*/ 7172 h 10000"/>
                <a:gd name="connsiteX207" fmla="*/ 4764 w 10000"/>
                <a:gd name="connsiteY207" fmla="*/ 7219 h 10000"/>
                <a:gd name="connsiteX208" fmla="*/ 4894 w 10000"/>
                <a:gd name="connsiteY208" fmla="*/ 7274 h 10000"/>
                <a:gd name="connsiteX209" fmla="*/ 4985 w 10000"/>
                <a:gd name="connsiteY209" fmla="*/ 7330 h 10000"/>
                <a:gd name="connsiteX210" fmla="*/ 5075 w 10000"/>
                <a:gd name="connsiteY210" fmla="*/ 7395 h 10000"/>
                <a:gd name="connsiteX211" fmla="*/ 5136 w 10000"/>
                <a:gd name="connsiteY211" fmla="*/ 7460 h 10000"/>
                <a:gd name="connsiteX212" fmla="*/ 5156 w 10000"/>
                <a:gd name="connsiteY212" fmla="*/ 7507 h 10000"/>
                <a:gd name="connsiteX213" fmla="*/ 5176 w 10000"/>
                <a:gd name="connsiteY213" fmla="*/ 7553 h 10000"/>
                <a:gd name="connsiteX214" fmla="*/ 5176 w 10000"/>
                <a:gd name="connsiteY214" fmla="*/ 7600 h 10000"/>
                <a:gd name="connsiteX215" fmla="*/ 5176 w 10000"/>
                <a:gd name="connsiteY215" fmla="*/ 7656 h 10000"/>
                <a:gd name="connsiteX216" fmla="*/ 5176 w 10000"/>
                <a:gd name="connsiteY216" fmla="*/ 7656 h 10000"/>
                <a:gd name="connsiteX217" fmla="*/ 5176 w 10000"/>
                <a:gd name="connsiteY217" fmla="*/ 7665 h 10000"/>
                <a:gd name="connsiteX218" fmla="*/ 5176 w 10000"/>
                <a:gd name="connsiteY218" fmla="*/ 7665 h 10000"/>
                <a:gd name="connsiteX219" fmla="*/ 5176 w 10000"/>
                <a:gd name="connsiteY219" fmla="*/ 7665 h 10000"/>
                <a:gd name="connsiteX220" fmla="*/ 5146 w 10000"/>
                <a:gd name="connsiteY220" fmla="*/ 7851 h 10000"/>
                <a:gd name="connsiteX221" fmla="*/ 5095 w 10000"/>
                <a:gd name="connsiteY221" fmla="*/ 8037 h 10000"/>
                <a:gd name="connsiteX222" fmla="*/ 5005 w 10000"/>
                <a:gd name="connsiteY222" fmla="*/ 8437 h 10000"/>
                <a:gd name="connsiteX223" fmla="*/ 4955 w 10000"/>
                <a:gd name="connsiteY223" fmla="*/ 8642 h 10000"/>
                <a:gd name="connsiteX224" fmla="*/ 4915 w 10000"/>
                <a:gd name="connsiteY224" fmla="*/ 8828 h 10000"/>
                <a:gd name="connsiteX225" fmla="*/ 4894 w 10000"/>
                <a:gd name="connsiteY225" fmla="*/ 9023 h 10000"/>
                <a:gd name="connsiteX226" fmla="*/ 4874 w 10000"/>
                <a:gd name="connsiteY226" fmla="*/ 9200 h 10000"/>
                <a:gd name="connsiteX227" fmla="*/ 4874 w 10000"/>
                <a:gd name="connsiteY227" fmla="*/ 9200 h 10000"/>
                <a:gd name="connsiteX228" fmla="*/ 4874 w 10000"/>
                <a:gd name="connsiteY228" fmla="*/ 9293 h 10000"/>
                <a:gd name="connsiteX229" fmla="*/ 4894 w 10000"/>
                <a:gd name="connsiteY229" fmla="*/ 9395 h 10000"/>
                <a:gd name="connsiteX230" fmla="*/ 4915 w 10000"/>
                <a:gd name="connsiteY230" fmla="*/ 9488 h 10000"/>
                <a:gd name="connsiteX231" fmla="*/ 4935 w 10000"/>
                <a:gd name="connsiteY231" fmla="*/ 9563 h 10000"/>
                <a:gd name="connsiteX232" fmla="*/ 4985 w 10000"/>
                <a:gd name="connsiteY232" fmla="*/ 9647 h 10000"/>
                <a:gd name="connsiteX233" fmla="*/ 5035 w 10000"/>
                <a:gd name="connsiteY233" fmla="*/ 9721 h 10000"/>
                <a:gd name="connsiteX234" fmla="*/ 5095 w 10000"/>
                <a:gd name="connsiteY234" fmla="*/ 9786 h 10000"/>
                <a:gd name="connsiteX235" fmla="*/ 5176 w 10000"/>
                <a:gd name="connsiteY235" fmla="*/ 9842 h 10000"/>
                <a:gd name="connsiteX236" fmla="*/ 5176 w 10000"/>
                <a:gd name="connsiteY236" fmla="*/ 9842 h 10000"/>
                <a:gd name="connsiteX237" fmla="*/ 5176 w 10000"/>
                <a:gd name="connsiteY237" fmla="*/ 9842 h 10000"/>
                <a:gd name="connsiteX238" fmla="*/ 5236 w 10000"/>
                <a:gd name="connsiteY238" fmla="*/ 9879 h 10000"/>
                <a:gd name="connsiteX239" fmla="*/ 5307 w 10000"/>
                <a:gd name="connsiteY239" fmla="*/ 9916 h 10000"/>
                <a:gd name="connsiteX240" fmla="*/ 5447 w 10000"/>
                <a:gd name="connsiteY240" fmla="*/ 9963 h 10000"/>
                <a:gd name="connsiteX241" fmla="*/ 5608 w 10000"/>
                <a:gd name="connsiteY241" fmla="*/ 9991 h 10000"/>
                <a:gd name="connsiteX242" fmla="*/ 5779 w 10000"/>
                <a:gd name="connsiteY242" fmla="*/ 10000 h 10000"/>
                <a:gd name="connsiteX243" fmla="*/ 5779 w 10000"/>
                <a:gd name="connsiteY243" fmla="*/ 10000 h 10000"/>
                <a:gd name="connsiteX244" fmla="*/ 5779 w 10000"/>
                <a:gd name="connsiteY244" fmla="*/ 10000 h 10000"/>
                <a:gd name="connsiteX245" fmla="*/ 5779 w 10000"/>
                <a:gd name="connsiteY245" fmla="*/ 10000 h 10000"/>
                <a:gd name="connsiteX246" fmla="*/ 5779 w 10000"/>
                <a:gd name="connsiteY246" fmla="*/ 10000 h 10000"/>
                <a:gd name="connsiteX247" fmla="*/ 5779 w 10000"/>
                <a:gd name="connsiteY247" fmla="*/ 10000 h 10000"/>
                <a:gd name="connsiteX248" fmla="*/ 5899 w 10000"/>
                <a:gd name="connsiteY248" fmla="*/ 9991 h 10000"/>
                <a:gd name="connsiteX249" fmla="*/ 6040 w 10000"/>
                <a:gd name="connsiteY249" fmla="*/ 9981 h 10000"/>
                <a:gd name="connsiteX250" fmla="*/ 6171 w 10000"/>
                <a:gd name="connsiteY250" fmla="*/ 9963 h 10000"/>
                <a:gd name="connsiteX251" fmla="*/ 6291 w 10000"/>
                <a:gd name="connsiteY251" fmla="*/ 9926 h 10000"/>
                <a:gd name="connsiteX252" fmla="*/ 6412 w 10000"/>
                <a:gd name="connsiteY252" fmla="*/ 9888 h 10000"/>
                <a:gd name="connsiteX253" fmla="*/ 6533 w 10000"/>
                <a:gd name="connsiteY253" fmla="*/ 9842 h 10000"/>
                <a:gd name="connsiteX254" fmla="*/ 6643 w 10000"/>
                <a:gd name="connsiteY254" fmla="*/ 9805 h 10000"/>
                <a:gd name="connsiteX255" fmla="*/ 6744 w 10000"/>
                <a:gd name="connsiteY255" fmla="*/ 9740 h 10000"/>
                <a:gd name="connsiteX256" fmla="*/ 6824 w 10000"/>
                <a:gd name="connsiteY256" fmla="*/ 9674 h 10000"/>
                <a:gd name="connsiteX257" fmla="*/ 6905 w 10000"/>
                <a:gd name="connsiteY257" fmla="*/ 9609 h 10000"/>
                <a:gd name="connsiteX258" fmla="*/ 6965 w 10000"/>
                <a:gd name="connsiteY258" fmla="*/ 9544 h 10000"/>
                <a:gd name="connsiteX259" fmla="*/ 7015 w 10000"/>
                <a:gd name="connsiteY259" fmla="*/ 9460 h 10000"/>
                <a:gd name="connsiteX260" fmla="*/ 7035 w 10000"/>
                <a:gd name="connsiteY260" fmla="*/ 9395 h 10000"/>
                <a:gd name="connsiteX261" fmla="*/ 7045 w 10000"/>
                <a:gd name="connsiteY261" fmla="*/ 9302 h 10000"/>
                <a:gd name="connsiteX262" fmla="*/ 7035 w 10000"/>
                <a:gd name="connsiteY262" fmla="*/ 9228 h 10000"/>
                <a:gd name="connsiteX263" fmla="*/ 6995 w 10000"/>
                <a:gd name="connsiteY263" fmla="*/ 9144 h 10000"/>
                <a:gd name="connsiteX264" fmla="*/ 6995 w 10000"/>
                <a:gd name="connsiteY264" fmla="*/ 9144 h 10000"/>
                <a:gd name="connsiteX265" fmla="*/ 6995 w 10000"/>
                <a:gd name="connsiteY265" fmla="*/ 9135 h 10000"/>
                <a:gd name="connsiteX266" fmla="*/ 699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35 h 10000"/>
                <a:gd name="connsiteX275" fmla="*/ 6985 w 10000"/>
                <a:gd name="connsiteY275" fmla="*/ 9126 h 10000"/>
                <a:gd name="connsiteX276" fmla="*/ 6985 w 10000"/>
                <a:gd name="connsiteY276" fmla="*/ 9126 h 10000"/>
                <a:gd name="connsiteX277" fmla="*/ 6985 w 10000"/>
                <a:gd name="connsiteY277" fmla="*/ 9126 h 10000"/>
                <a:gd name="connsiteX278" fmla="*/ 6985 w 10000"/>
                <a:gd name="connsiteY278" fmla="*/ 9126 h 10000"/>
                <a:gd name="connsiteX279" fmla="*/ 6985 w 10000"/>
                <a:gd name="connsiteY279" fmla="*/ 9126 h 10000"/>
                <a:gd name="connsiteX280" fmla="*/ 6985 w 10000"/>
                <a:gd name="connsiteY280" fmla="*/ 9126 h 10000"/>
                <a:gd name="connsiteX281" fmla="*/ 6985 w 10000"/>
                <a:gd name="connsiteY281" fmla="*/ 9126 h 10000"/>
                <a:gd name="connsiteX282" fmla="*/ 6985 w 10000"/>
                <a:gd name="connsiteY282" fmla="*/ 9126 h 10000"/>
                <a:gd name="connsiteX283" fmla="*/ 6794 w 10000"/>
                <a:gd name="connsiteY283" fmla="*/ 8837 h 10000"/>
                <a:gd name="connsiteX284" fmla="*/ 6693 w 10000"/>
                <a:gd name="connsiteY284" fmla="*/ 8679 h 10000"/>
                <a:gd name="connsiteX285" fmla="*/ 6593 w 10000"/>
                <a:gd name="connsiteY285" fmla="*/ 8521 h 10000"/>
                <a:gd name="connsiteX286" fmla="*/ 6513 w 10000"/>
                <a:gd name="connsiteY286" fmla="*/ 8372 h 10000"/>
                <a:gd name="connsiteX287" fmla="*/ 6442 w 10000"/>
                <a:gd name="connsiteY287" fmla="*/ 8214 h 10000"/>
                <a:gd name="connsiteX288" fmla="*/ 6392 w 10000"/>
                <a:gd name="connsiteY288" fmla="*/ 8056 h 10000"/>
                <a:gd name="connsiteX289" fmla="*/ 6382 w 10000"/>
                <a:gd name="connsiteY289" fmla="*/ 7981 h 10000"/>
                <a:gd name="connsiteX290" fmla="*/ 6382 w 10000"/>
                <a:gd name="connsiteY290" fmla="*/ 7907 h 10000"/>
                <a:gd name="connsiteX291" fmla="*/ 6382 w 10000"/>
                <a:gd name="connsiteY291" fmla="*/ 7907 h 10000"/>
                <a:gd name="connsiteX292" fmla="*/ 6392 w 10000"/>
                <a:gd name="connsiteY292" fmla="*/ 7805 h 10000"/>
                <a:gd name="connsiteX293" fmla="*/ 6422 w 10000"/>
                <a:gd name="connsiteY293" fmla="*/ 7702 h 10000"/>
                <a:gd name="connsiteX294" fmla="*/ 6452 w 10000"/>
                <a:gd name="connsiteY294" fmla="*/ 7656 h 10000"/>
                <a:gd name="connsiteX295" fmla="*/ 6492 w 10000"/>
                <a:gd name="connsiteY295" fmla="*/ 7609 h 10000"/>
                <a:gd name="connsiteX296" fmla="*/ 6523 w 10000"/>
                <a:gd name="connsiteY296" fmla="*/ 7563 h 10000"/>
                <a:gd name="connsiteX297" fmla="*/ 6573 w 10000"/>
                <a:gd name="connsiteY297" fmla="*/ 7526 h 10000"/>
                <a:gd name="connsiteX298" fmla="*/ 6704 w 10000"/>
                <a:gd name="connsiteY298" fmla="*/ 7451 h 10000"/>
                <a:gd name="connsiteX299" fmla="*/ 6864 w 10000"/>
                <a:gd name="connsiteY299" fmla="*/ 7395 h 10000"/>
                <a:gd name="connsiteX300" fmla="*/ 7065 w 10000"/>
                <a:gd name="connsiteY300" fmla="*/ 7349 h 10000"/>
                <a:gd name="connsiteX301" fmla="*/ 7307 w 10000"/>
                <a:gd name="connsiteY301" fmla="*/ 7321 h 10000"/>
                <a:gd name="connsiteX302" fmla="*/ 7307 w 10000"/>
                <a:gd name="connsiteY302" fmla="*/ 7321 h 10000"/>
                <a:gd name="connsiteX303" fmla="*/ 8533 w 10000"/>
                <a:gd name="connsiteY303" fmla="*/ 7219 h 10000"/>
                <a:gd name="connsiteX304" fmla="*/ 10000 w 10000"/>
                <a:gd name="connsiteY304" fmla="*/ 7116 h 10000"/>
                <a:gd name="connsiteX305" fmla="*/ 10000 w 10000"/>
                <a:gd name="connsiteY305" fmla="*/ 7116 h 10000"/>
                <a:gd name="connsiteX306" fmla="*/ 10000 w 10000"/>
                <a:gd name="connsiteY306" fmla="*/ 7116 h 10000"/>
                <a:gd name="connsiteX307" fmla="*/ 10000 w 10000"/>
                <a:gd name="connsiteY307" fmla="*/ 7116 h 10000"/>
                <a:gd name="connsiteX308" fmla="*/ 10000 w 10000"/>
                <a:gd name="connsiteY308"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4120 w 10000"/>
                <a:gd name="connsiteY90" fmla="*/ 4033 h 10000"/>
                <a:gd name="connsiteX91" fmla="*/ 3347 w 10000"/>
                <a:gd name="connsiteY91" fmla="*/ 3535 h 10000"/>
                <a:gd name="connsiteX92" fmla="*/ 3246 w 10000"/>
                <a:gd name="connsiteY92" fmla="*/ 3563 h 10000"/>
                <a:gd name="connsiteX93" fmla="*/ 3136 w 10000"/>
                <a:gd name="connsiteY93" fmla="*/ 3572 h 10000"/>
                <a:gd name="connsiteX94" fmla="*/ 3136 w 10000"/>
                <a:gd name="connsiteY94" fmla="*/ 3572 h 10000"/>
                <a:gd name="connsiteX95" fmla="*/ 3136 w 10000"/>
                <a:gd name="connsiteY95" fmla="*/ 3572 h 10000"/>
                <a:gd name="connsiteX96" fmla="*/ 3136 w 10000"/>
                <a:gd name="connsiteY96" fmla="*/ 3572 h 10000"/>
                <a:gd name="connsiteX97" fmla="*/ 3136 w 10000"/>
                <a:gd name="connsiteY97" fmla="*/ 3572 h 10000"/>
                <a:gd name="connsiteX98" fmla="*/ 3136 w 10000"/>
                <a:gd name="connsiteY98" fmla="*/ 3572 h 10000"/>
                <a:gd name="connsiteX99" fmla="*/ 3116 w 10000"/>
                <a:gd name="connsiteY99" fmla="*/ 3572 h 10000"/>
                <a:gd name="connsiteX100" fmla="*/ 3116 w 10000"/>
                <a:gd name="connsiteY100" fmla="*/ 3572 h 10000"/>
                <a:gd name="connsiteX101" fmla="*/ 3025 w 10000"/>
                <a:gd name="connsiteY101" fmla="*/ 3572 h 10000"/>
                <a:gd name="connsiteX102" fmla="*/ 2925 w 10000"/>
                <a:gd name="connsiteY102" fmla="*/ 3553 h 10000"/>
                <a:gd name="connsiteX103" fmla="*/ 2814 w 10000"/>
                <a:gd name="connsiteY103" fmla="*/ 3526 h 10000"/>
                <a:gd name="connsiteX104" fmla="*/ 2693 w 10000"/>
                <a:gd name="connsiteY104" fmla="*/ 3479 h 10000"/>
                <a:gd name="connsiteX105" fmla="*/ 2553 w 10000"/>
                <a:gd name="connsiteY105" fmla="*/ 3423 h 10000"/>
                <a:gd name="connsiteX106" fmla="*/ 2392 w 10000"/>
                <a:gd name="connsiteY106" fmla="*/ 3349 h 10000"/>
                <a:gd name="connsiteX107" fmla="*/ 2010 w 10000"/>
                <a:gd name="connsiteY107" fmla="*/ 3153 h 10000"/>
                <a:gd name="connsiteX108" fmla="*/ 2010 w 10000"/>
                <a:gd name="connsiteY108" fmla="*/ 3153 h 10000"/>
                <a:gd name="connsiteX109" fmla="*/ 2010 w 10000"/>
                <a:gd name="connsiteY109" fmla="*/ 3153 h 10000"/>
                <a:gd name="connsiteX110" fmla="*/ 2010 w 10000"/>
                <a:gd name="connsiteY110" fmla="*/ 3153 h 10000"/>
                <a:gd name="connsiteX111" fmla="*/ 2000 w 10000"/>
                <a:gd name="connsiteY111" fmla="*/ 3153 h 10000"/>
                <a:gd name="connsiteX112" fmla="*/ 2000 w 10000"/>
                <a:gd name="connsiteY112" fmla="*/ 3153 h 10000"/>
                <a:gd name="connsiteX113" fmla="*/ 2000 w 10000"/>
                <a:gd name="connsiteY113" fmla="*/ 3153 h 10000"/>
                <a:gd name="connsiteX114" fmla="*/ 2000 w 10000"/>
                <a:gd name="connsiteY114" fmla="*/ 3153 h 10000"/>
                <a:gd name="connsiteX115" fmla="*/ 1769 w 10000"/>
                <a:gd name="connsiteY115" fmla="*/ 3033 h 10000"/>
                <a:gd name="connsiteX116" fmla="*/ 1588 w 10000"/>
                <a:gd name="connsiteY116" fmla="*/ 2967 h 10000"/>
                <a:gd name="connsiteX117" fmla="*/ 1427 w 10000"/>
                <a:gd name="connsiteY117" fmla="*/ 2921 h 10000"/>
                <a:gd name="connsiteX118" fmla="*/ 1347 w 10000"/>
                <a:gd name="connsiteY118" fmla="*/ 2902 h 10000"/>
                <a:gd name="connsiteX119" fmla="*/ 1266 w 10000"/>
                <a:gd name="connsiteY119" fmla="*/ 2902 h 10000"/>
                <a:gd name="connsiteX120" fmla="*/ 1266 w 10000"/>
                <a:gd name="connsiteY120" fmla="*/ 2902 h 10000"/>
                <a:gd name="connsiteX121" fmla="*/ 1266 w 10000"/>
                <a:gd name="connsiteY121" fmla="*/ 2902 h 10000"/>
                <a:gd name="connsiteX122" fmla="*/ 1266 w 10000"/>
                <a:gd name="connsiteY122" fmla="*/ 2902 h 10000"/>
                <a:gd name="connsiteX123" fmla="*/ 1266 w 10000"/>
                <a:gd name="connsiteY123" fmla="*/ 2902 h 10000"/>
                <a:gd name="connsiteX124" fmla="*/ 1266 w 10000"/>
                <a:gd name="connsiteY124" fmla="*/ 2902 h 10000"/>
                <a:gd name="connsiteX125" fmla="*/ 1146 w 10000"/>
                <a:gd name="connsiteY125" fmla="*/ 2921 h 10000"/>
                <a:gd name="connsiteX126" fmla="*/ 1085 w 10000"/>
                <a:gd name="connsiteY126" fmla="*/ 2940 h 10000"/>
                <a:gd name="connsiteX127" fmla="*/ 1025 w 10000"/>
                <a:gd name="connsiteY127" fmla="*/ 2949 h 10000"/>
                <a:gd name="connsiteX128" fmla="*/ 965 w 10000"/>
                <a:gd name="connsiteY128" fmla="*/ 2986 h 10000"/>
                <a:gd name="connsiteX129" fmla="*/ 915 w 10000"/>
                <a:gd name="connsiteY129" fmla="*/ 3023 h 10000"/>
                <a:gd name="connsiteX130" fmla="*/ 864 w 10000"/>
                <a:gd name="connsiteY130" fmla="*/ 3060 h 10000"/>
                <a:gd name="connsiteX131" fmla="*/ 814 w 10000"/>
                <a:gd name="connsiteY131" fmla="*/ 3107 h 10000"/>
                <a:gd name="connsiteX132" fmla="*/ 784 w 10000"/>
                <a:gd name="connsiteY132" fmla="*/ 3163 h 10000"/>
                <a:gd name="connsiteX133" fmla="*/ 744 w 10000"/>
                <a:gd name="connsiteY133" fmla="*/ 3237 h 10000"/>
                <a:gd name="connsiteX134" fmla="*/ 673 w 10000"/>
                <a:gd name="connsiteY134" fmla="*/ 3377 h 10000"/>
                <a:gd name="connsiteX135" fmla="*/ 623 w 10000"/>
                <a:gd name="connsiteY135" fmla="*/ 3563 h 10000"/>
                <a:gd name="connsiteX136" fmla="*/ 603 w 10000"/>
                <a:gd name="connsiteY136" fmla="*/ 3786 h 10000"/>
                <a:gd name="connsiteX137" fmla="*/ 573 w 10000"/>
                <a:gd name="connsiteY137" fmla="*/ 4037 h 10000"/>
                <a:gd name="connsiteX138" fmla="*/ 583 w 10000"/>
                <a:gd name="connsiteY138" fmla="*/ 4326 h 10000"/>
                <a:gd name="connsiteX139" fmla="*/ 613 w 10000"/>
                <a:gd name="connsiteY139" fmla="*/ 4651 h 10000"/>
                <a:gd name="connsiteX140" fmla="*/ 663 w 10000"/>
                <a:gd name="connsiteY140" fmla="*/ 5014 h 10000"/>
                <a:gd name="connsiteX141" fmla="*/ 734 w 10000"/>
                <a:gd name="connsiteY141" fmla="*/ 5423 h 10000"/>
                <a:gd name="connsiteX142" fmla="*/ 814 w 10000"/>
                <a:gd name="connsiteY142" fmla="*/ 5870 h 10000"/>
                <a:gd name="connsiteX143" fmla="*/ 945 w 10000"/>
                <a:gd name="connsiteY143" fmla="*/ 6372 h 10000"/>
                <a:gd name="connsiteX144" fmla="*/ 1085 w 10000"/>
                <a:gd name="connsiteY144" fmla="*/ 6912 h 10000"/>
                <a:gd name="connsiteX145" fmla="*/ 1085 w 10000"/>
                <a:gd name="connsiteY145" fmla="*/ 6912 h 10000"/>
                <a:gd name="connsiteX146" fmla="*/ 1085 w 10000"/>
                <a:gd name="connsiteY146" fmla="*/ 6930 h 10000"/>
                <a:gd name="connsiteX147" fmla="*/ 1085 w 10000"/>
                <a:gd name="connsiteY147" fmla="*/ 6930 h 10000"/>
                <a:gd name="connsiteX148" fmla="*/ 1116 w 10000"/>
                <a:gd name="connsiteY148" fmla="*/ 7005 h 10000"/>
                <a:gd name="connsiteX149" fmla="*/ 1116 w 10000"/>
                <a:gd name="connsiteY149" fmla="*/ 7005 h 10000"/>
                <a:gd name="connsiteX150" fmla="*/ 1116 w 10000"/>
                <a:gd name="connsiteY150" fmla="*/ 7005 h 10000"/>
                <a:gd name="connsiteX151" fmla="*/ 1116 w 10000"/>
                <a:gd name="connsiteY151" fmla="*/ 7005 h 10000"/>
                <a:gd name="connsiteX152" fmla="*/ 1116 w 10000"/>
                <a:gd name="connsiteY152" fmla="*/ 7005 h 10000"/>
                <a:gd name="connsiteX153" fmla="*/ 1126 w 10000"/>
                <a:gd name="connsiteY153" fmla="*/ 7060 h 10000"/>
                <a:gd name="connsiteX154" fmla="*/ 1126 w 10000"/>
                <a:gd name="connsiteY154" fmla="*/ 7060 h 10000"/>
                <a:gd name="connsiteX155" fmla="*/ 1126 w 10000"/>
                <a:gd name="connsiteY155" fmla="*/ 7060 h 10000"/>
                <a:gd name="connsiteX156" fmla="*/ 1126 w 10000"/>
                <a:gd name="connsiteY156" fmla="*/ 7060 h 10000"/>
                <a:gd name="connsiteX157" fmla="*/ 1146 w 10000"/>
                <a:gd name="connsiteY157" fmla="*/ 7060 h 10000"/>
                <a:gd name="connsiteX158" fmla="*/ 1146 w 10000"/>
                <a:gd name="connsiteY158" fmla="*/ 7060 h 10000"/>
                <a:gd name="connsiteX159" fmla="*/ 1156 w 10000"/>
                <a:gd name="connsiteY159" fmla="*/ 7060 h 10000"/>
                <a:gd name="connsiteX160" fmla="*/ 1156 w 10000"/>
                <a:gd name="connsiteY160" fmla="*/ 7060 h 10000"/>
                <a:gd name="connsiteX161" fmla="*/ 1156 w 10000"/>
                <a:gd name="connsiteY161" fmla="*/ 7060 h 10000"/>
                <a:gd name="connsiteX162" fmla="*/ 1156 w 10000"/>
                <a:gd name="connsiteY162" fmla="*/ 7060 h 10000"/>
                <a:gd name="connsiteX163" fmla="*/ 1457 w 10000"/>
                <a:gd name="connsiteY163" fmla="*/ 7051 h 10000"/>
                <a:gd name="connsiteX164" fmla="*/ 1749 w 10000"/>
                <a:gd name="connsiteY164" fmla="*/ 7051 h 10000"/>
                <a:gd name="connsiteX165" fmla="*/ 1749 w 10000"/>
                <a:gd name="connsiteY165" fmla="*/ 7051 h 10000"/>
                <a:gd name="connsiteX166" fmla="*/ 1749 w 10000"/>
                <a:gd name="connsiteY166" fmla="*/ 7051 h 10000"/>
                <a:gd name="connsiteX167" fmla="*/ 1749 w 10000"/>
                <a:gd name="connsiteY167" fmla="*/ 7051 h 10000"/>
                <a:gd name="connsiteX168" fmla="*/ 1749 w 10000"/>
                <a:gd name="connsiteY168" fmla="*/ 7051 h 10000"/>
                <a:gd name="connsiteX169" fmla="*/ 1749 w 10000"/>
                <a:gd name="connsiteY169" fmla="*/ 7051 h 10000"/>
                <a:gd name="connsiteX170" fmla="*/ 1759 w 10000"/>
                <a:gd name="connsiteY170" fmla="*/ 7051 h 10000"/>
                <a:gd name="connsiteX171" fmla="*/ 1759 w 10000"/>
                <a:gd name="connsiteY171" fmla="*/ 7051 h 10000"/>
                <a:gd name="connsiteX172" fmla="*/ 1759 w 10000"/>
                <a:gd name="connsiteY172" fmla="*/ 7051 h 10000"/>
                <a:gd name="connsiteX173" fmla="*/ 1759 w 10000"/>
                <a:gd name="connsiteY173" fmla="*/ 7051 h 10000"/>
                <a:gd name="connsiteX174" fmla="*/ 1759 w 10000"/>
                <a:gd name="connsiteY174" fmla="*/ 7051 h 10000"/>
                <a:gd name="connsiteX175" fmla="*/ 1759 w 10000"/>
                <a:gd name="connsiteY175" fmla="*/ 7051 h 10000"/>
                <a:gd name="connsiteX176" fmla="*/ 1769 w 10000"/>
                <a:gd name="connsiteY176" fmla="*/ 7051 h 10000"/>
                <a:gd name="connsiteX177" fmla="*/ 1769 w 10000"/>
                <a:gd name="connsiteY177" fmla="*/ 7051 h 10000"/>
                <a:gd name="connsiteX178" fmla="*/ 1769 w 10000"/>
                <a:gd name="connsiteY178" fmla="*/ 7051 h 10000"/>
                <a:gd name="connsiteX179" fmla="*/ 1769 w 10000"/>
                <a:gd name="connsiteY179" fmla="*/ 7051 h 10000"/>
                <a:gd name="connsiteX180" fmla="*/ 1769 w 10000"/>
                <a:gd name="connsiteY180" fmla="*/ 7051 h 10000"/>
                <a:gd name="connsiteX181" fmla="*/ 1980 w 10000"/>
                <a:gd name="connsiteY181" fmla="*/ 7051 h 10000"/>
                <a:gd name="connsiteX182" fmla="*/ 1980 w 10000"/>
                <a:gd name="connsiteY182" fmla="*/ 7051 h 10000"/>
                <a:gd name="connsiteX183" fmla="*/ 2281 w 10000"/>
                <a:gd name="connsiteY183" fmla="*/ 7033 h 10000"/>
                <a:gd name="connsiteX184" fmla="*/ 2281 w 10000"/>
                <a:gd name="connsiteY184" fmla="*/ 7033 h 10000"/>
                <a:gd name="connsiteX185" fmla="*/ 2281 w 10000"/>
                <a:gd name="connsiteY185" fmla="*/ 7033 h 10000"/>
                <a:gd name="connsiteX186" fmla="*/ 2281 w 10000"/>
                <a:gd name="connsiteY186" fmla="*/ 7033 h 10000"/>
                <a:gd name="connsiteX187" fmla="*/ 2291 w 10000"/>
                <a:gd name="connsiteY187" fmla="*/ 7033 h 10000"/>
                <a:gd name="connsiteX188" fmla="*/ 2291 w 10000"/>
                <a:gd name="connsiteY188" fmla="*/ 7033 h 10000"/>
                <a:gd name="connsiteX189" fmla="*/ 2302 w 10000"/>
                <a:gd name="connsiteY189" fmla="*/ 7033 h 10000"/>
                <a:gd name="connsiteX190" fmla="*/ 2302 w 10000"/>
                <a:gd name="connsiteY190" fmla="*/ 7033 h 10000"/>
                <a:gd name="connsiteX191" fmla="*/ 2332 w 10000"/>
                <a:gd name="connsiteY191" fmla="*/ 7033 h 10000"/>
                <a:gd name="connsiteX192" fmla="*/ 2332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2854 w 10000"/>
                <a:gd name="connsiteY200" fmla="*/ 7033 h 10000"/>
                <a:gd name="connsiteX201" fmla="*/ 3286 w 10000"/>
                <a:gd name="connsiteY201" fmla="*/ 7033 h 10000"/>
                <a:gd name="connsiteX202" fmla="*/ 3709 w 10000"/>
                <a:gd name="connsiteY202" fmla="*/ 7060 h 10000"/>
                <a:gd name="connsiteX203" fmla="*/ 4101 w 10000"/>
                <a:gd name="connsiteY203" fmla="*/ 7088 h 10000"/>
                <a:gd name="connsiteX204" fmla="*/ 4291 w 10000"/>
                <a:gd name="connsiteY204" fmla="*/ 7116 h 10000"/>
                <a:gd name="connsiteX205" fmla="*/ 4462 w 10000"/>
                <a:gd name="connsiteY205" fmla="*/ 7135 h 10000"/>
                <a:gd name="connsiteX206" fmla="*/ 4623 w 10000"/>
                <a:gd name="connsiteY206" fmla="*/ 7172 h 10000"/>
                <a:gd name="connsiteX207" fmla="*/ 4764 w 10000"/>
                <a:gd name="connsiteY207" fmla="*/ 7219 h 10000"/>
                <a:gd name="connsiteX208" fmla="*/ 4894 w 10000"/>
                <a:gd name="connsiteY208" fmla="*/ 7274 h 10000"/>
                <a:gd name="connsiteX209" fmla="*/ 4985 w 10000"/>
                <a:gd name="connsiteY209" fmla="*/ 7330 h 10000"/>
                <a:gd name="connsiteX210" fmla="*/ 5075 w 10000"/>
                <a:gd name="connsiteY210" fmla="*/ 7395 h 10000"/>
                <a:gd name="connsiteX211" fmla="*/ 5136 w 10000"/>
                <a:gd name="connsiteY211" fmla="*/ 7460 h 10000"/>
                <a:gd name="connsiteX212" fmla="*/ 5156 w 10000"/>
                <a:gd name="connsiteY212" fmla="*/ 7507 h 10000"/>
                <a:gd name="connsiteX213" fmla="*/ 5176 w 10000"/>
                <a:gd name="connsiteY213" fmla="*/ 7553 h 10000"/>
                <a:gd name="connsiteX214" fmla="*/ 5176 w 10000"/>
                <a:gd name="connsiteY214" fmla="*/ 7600 h 10000"/>
                <a:gd name="connsiteX215" fmla="*/ 5176 w 10000"/>
                <a:gd name="connsiteY215" fmla="*/ 7656 h 10000"/>
                <a:gd name="connsiteX216" fmla="*/ 5176 w 10000"/>
                <a:gd name="connsiteY216" fmla="*/ 7656 h 10000"/>
                <a:gd name="connsiteX217" fmla="*/ 5176 w 10000"/>
                <a:gd name="connsiteY217" fmla="*/ 7665 h 10000"/>
                <a:gd name="connsiteX218" fmla="*/ 5176 w 10000"/>
                <a:gd name="connsiteY218" fmla="*/ 7665 h 10000"/>
                <a:gd name="connsiteX219" fmla="*/ 5176 w 10000"/>
                <a:gd name="connsiteY219" fmla="*/ 7665 h 10000"/>
                <a:gd name="connsiteX220" fmla="*/ 5146 w 10000"/>
                <a:gd name="connsiteY220" fmla="*/ 7851 h 10000"/>
                <a:gd name="connsiteX221" fmla="*/ 5095 w 10000"/>
                <a:gd name="connsiteY221" fmla="*/ 8037 h 10000"/>
                <a:gd name="connsiteX222" fmla="*/ 5005 w 10000"/>
                <a:gd name="connsiteY222" fmla="*/ 8437 h 10000"/>
                <a:gd name="connsiteX223" fmla="*/ 4955 w 10000"/>
                <a:gd name="connsiteY223" fmla="*/ 8642 h 10000"/>
                <a:gd name="connsiteX224" fmla="*/ 4915 w 10000"/>
                <a:gd name="connsiteY224" fmla="*/ 8828 h 10000"/>
                <a:gd name="connsiteX225" fmla="*/ 4894 w 10000"/>
                <a:gd name="connsiteY225" fmla="*/ 9023 h 10000"/>
                <a:gd name="connsiteX226" fmla="*/ 4874 w 10000"/>
                <a:gd name="connsiteY226" fmla="*/ 9200 h 10000"/>
                <a:gd name="connsiteX227" fmla="*/ 4874 w 10000"/>
                <a:gd name="connsiteY227" fmla="*/ 9200 h 10000"/>
                <a:gd name="connsiteX228" fmla="*/ 4874 w 10000"/>
                <a:gd name="connsiteY228" fmla="*/ 9293 h 10000"/>
                <a:gd name="connsiteX229" fmla="*/ 4894 w 10000"/>
                <a:gd name="connsiteY229" fmla="*/ 9395 h 10000"/>
                <a:gd name="connsiteX230" fmla="*/ 4915 w 10000"/>
                <a:gd name="connsiteY230" fmla="*/ 9488 h 10000"/>
                <a:gd name="connsiteX231" fmla="*/ 4935 w 10000"/>
                <a:gd name="connsiteY231" fmla="*/ 9563 h 10000"/>
                <a:gd name="connsiteX232" fmla="*/ 4985 w 10000"/>
                <a:gd name="connsiteY232" fmla="*/ 9647 h 10000"/>
                <a:gd name="connsiteX233" fmla="*/ 5035 w 10000"/>
                <a:gd name="connsiteY233" fmla="*/ 9721 h 10000"/>
                <a:gd name="connsiteX234" fmla="*/ 5095 w 10000"/>
                <a:gd name="connsiteY234" fmla="*/ 9786 h 10000"/>
                <a:gd name="connsiteX235" fmla="*/ 5176 w 10000"/>
                <a:gd name="connsiteY235" fmla="*/ 9842 h 10000"/>
                <a:gd name="connsiteX236" fmla="*/ 5176 w 10000"/>
                <a:gd name="connsiteY236" fmla="*/ 9842 h 10000"/>
                <a:gd name="connsiteX237" fmla="*/ 5176 w 10000"/>
                <a:gd name="connsiteY237" fmla="*/ 9842 h 10000"/>
                <a:gd name="connsiteX238" fmla="*/ 5236 w 10000"/>
                <a:gd name="connsiteY238" fmla="*/ 9879 h 10000"/>
                <a:gd name="connsiteX239" fmla="*/ 5307 w 10000"/>
                <a:gd name="connsiteY239" fmla="*/ 9916 h 10000"/>
                <a:gd name="connsiteX240" fmla="*/ 5447 w 10000"/>
                <a:gd name="connsiteY240" fmla="*/ 9963 h 10000"/>
                <a:gd name="connsiteX241" fmla="*/ 5608 w 10000"/>
                <a:gd name="connsiteY241" fmla="*/ 9991 h 10000"/>
                <a:gd name="connsiteX242" fmla="*/ 5779 w 10000"/>
                <a:gd name="connsiteY242" fmla="*/ 10000 h 10000"/>
                <a:gd name="connsiteX243" fmla="*/ 5779 w 10000"/>
                <a:gd name="connsiteY243" fmla="*/ 10000 h 10000"/>
                <a:gd name="connsiteX244" fmla="*/ 5779 w 10000"/>
                <a:gd name="connsiteY244" fmla="*/ 10000 h 10000"/>
                <a:gd name="connsiteX245" fmla="*/ 5779 w 10000"/>
                <a:gd name="connsiteY245" fmla="*/ 10000 h 10000"/>
                <a:gd name="connsiteX246" fmla="*/ 5779 w 10000"/>
                <a:gd name="connsiteY246" fmla="*/ 10000 h 10000"/>
                <a:gd name="connsiteX247" fmla="*/ 5779 w 10000"/>
                <a:gd name="connsiteY247" fmla="*/ 10000 h 10000"/>
                <a:gd name="connsiteX248" fmla="*/ 5899 w 10000"/>
                <a:gd name="connsiteY248" fmla="*/ 9991 h 10000"/>
                <a:gd name="connsiteX249" fmla="*/ 6040 w 10000"/>
                <a:gd name="connsiteY249" fmla="*/ 9981 h 10000"/>
                <a:gd name="connsiteX250" fmla="*/ 6171 w 10000"/>
                <a:gd name="connsiteY250" fmla="*/ 9963 h 10000"/>
                <a:gd name="connsiteX251" fmla="*/ 6291 w 10000"/>
                <a:gd name="connsiteY251" fmla="*/ 9926 h 10000"/>
                <a:gd name="connsiteX252" fmla="*/ 6412 w 10000"/>
                <a:gd name="connsiteY252" fmla="*/ 9888 h 10000"/>
                <a:gd name="connsiteX253" fmla="*/ 6533 w 10000"/>
                <a:gd name="connsiteY253" fmla="*/ 9842 h 10000"/>
                <a:gd name="connsiteX254" fmla="*/ 6643 w 10000"/>
                <a:gd name="connsiteY254" fmla="*/ 9805 h 10000"/>
                <a:gd name="connsiteX255" fmla="*/ 6744 w 10000"/>
                <a:gd name="connsiteY255" fmla="*/ 9740 h 10000"/>
                <a:gd name="connsiteX256" fmla="*/ 6824 w 10000"/>
                <a:gd name="connsiteY256" fmla="*/ 9674 h 10000"/>
                <a:gd name="connsiteX257" fmla="*/ 6905 w 10000"/>
                <a:gd name="connsiteY257" fmla="*/ 9609 h 10000"/>
                <a:gd name="connsiteX258" fmla="*/ 6965 w 10000"/>
                <a:gd name="connsiteY258" fmla="*/ 9544 h 10000"/>
                <a:gd name="connsiteX259" fmla="*/ 7015 w 10000"/>
                <a:gd name="connsiteY259" fmla="*/ 9460 h 10000"/>
                <a:gd name="connsiteX260" fmla="*/ 7035 w 10000"/>
                <a:gd name="connsiteY260" fmla="*/ 9395 h 10000"/>
                <a:gd name="connsiteX261" fmla="*/ 7045 w 10000"/>
                <a:gd name="connsiteY261" fmla="*/ 9302 h 10000"/>
                <a:gd name="connsiteX262" fmla="*/ 7035 w 10000"/>
                <a:gd name="connsiteY262" fmla="*/ 9228 h 10000"/>
                <a:gd name="connsiteX263" fmla="*/ 6995 w 10000"/>
                <a:gd name="connsiteY263" fmla="*/ 9144 h 10000"/>
                <a:gd name="connsiteX264" fmla="*/ 6995 w 10000"/>
                <a:gd name="connsiteY264" fmla="*/ 9144 h 10000"/>
                <a:gd name="connsiteX265" fmla="*/ 6995 w 10000"/>
                <a:gd name="connsiteY265" fmla="*/ 9135 h 10000"/>
                <a:gd name="connsiteX266" fmla="*/ 699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35 h 10000"/>
                <a:gd name="connsiteX275" fmla="*/ 6985 w 10000"/>
                <a:gd name="connsiteY275" fmla="*/ 9126 h 10000"/>
                <a:gd name="connsiteX276" fmla="*/ 6985 w 10000"/>
                <a:gd name="connsiteY276" fmla="*/ 9126 h 10000"/>
                <a:gd name="connsiteX277" fmla="*/ 6985 w 10000"/>
                <a:gd name="connsiteY277" fmla="*/ 9126 h 10000"/>
                <a:gd name="connsiteX278" fmla="*/ 6985 w 10000"/>
                <a:gd name="connsiteY278" fmla="*/ 9126 h 10000"/>
                <a:gd name="connsiteX279" fmla="*/ 6985 w 10000"/>
                <a:gd name="connsiteY279" fmla="*/ 9126 h 10000"/>
                <a:gd name="connsiteX280" fmla="*/ 6985 w 10000"/>
                <a:gd name="connsiteY280" fmla="*/ 9126 h 10000"/>
                <a:gd name="connsiteX281" fmla="*/ 6985 w 10000"/>
                <a:gd name="connsiteY281" fmla="*/ 9126 h 10000"/>
                <a:gd name="connsiteX282" fmla="*/ 6985 w 10000"/>
                <a:gd name="connsiteY282" fmla="*/ 9126 h 10000"/>
                <a:gd name="connsiteX283" fmla="*/ 6794 w 10000"/>
                <a:gd name="connsiteY283" fmla="*/ 8837 h 10000"/>
                <a:gd name="connsiteX284" fmla="*/ 6693 w 10000"/>
                <a:gd name="connsiteY284" fmla="*/ 8679 h 10000"/>
                <a:gd name="connsiteX285" fmla="*/ 6593 w 10000"/>
                <a:gd name="connsiteY285" fmla="*/ 8521 h 10000"/>
                <a:gd name="connsiteX286" fmla="*/ 6513 w 10000"/>
                <a:gd name="connsiteY286" fmla="*/ 8372 h 10000"/>
                <a:gd name="connsiteX287" fmla="*/ 6442 w 10000"/>
                <a:gd name="connsiteY287" fmla="*/ 8214 h 10000"/>
                <a:gd name="connsiteX288" fmla="*/ 6392 w 10000"/>
                <a:gd name="connsiteY288" fmla="*/ 8056 h 10000"/>
                <a:gd name="connsiteX289" fmla="*/ 6382 w 10000"/>
                <a:gd name="connsiteY289" fmla="*/ 7981 h 10000"/>
                <a:gd name="connsiteX290" fmla="*/ 6382 w 10000"/>
                <a:gd name="connsiteY290" fmla="*/ 7907 h 10000"/>
                <a:gd name="connsiteX291" fmla="*/ 6382 w 10000"/>
                <a:gd name="connsiteY291" fmla="*/ 7907 h 10000"/>
                <a:gd name="connsiteX292" fmla="*/ 6392 w 10000"/>
                <a:gd name="connsiteY292" fmla="*/ 7805 h 10000"/>
                <a:gd name="connsiteX293" fmla="*/ 6422 w 10000"/>
                <a:gd name="connsiteY293" fmla="*/ 7702 h 10000"/>
                <a:gd name="connsiteX294" fmla="*/ 6452 w 10000"/>
                <a:gd name="connsiteY294" fmla="*/ 7656 h 10000"/>
                <a:gd name="connsiteX295" fmla="*/ 6492 w 10000"/>
                <a:gd name="connsiteY295" fmla="*/ 7609 h 10000"/>
                <a:gd name="connsiteX296" fmla="*/ 6523 w 10000"/>
                <a:gd name="connsiteY296" fmla="*/ 7563 h 10000"/>
                <a:gd name="connsiteX297" fmla="*/ 6573 w 10000"/>
                <a:gd name="connsiteY297" fmla="*/ 7526 h 10000"/>
                <a:gd name="connsiteX298" fmla="*/ 6704 w 10000"/>
                <a:gd name="connsiteY298" fmla="*/ 7451 h 10000"/>
                <a:gd name="connsiteX299" fmla="*/ 6864 w 10000"/>
                <a:gd name="connsiteY299" fmla="*/ 7395 h 10000"/>
                <a:gd name="connsiteX300" fmla="*/ 7065 w 10000"/>
                <a:gd name="connsiteY300" fmla="*/ 7349 h 10000"/>
                <a:gd name="connsiteX301" fmla="*/ 7307 w 10000"/>
                <a:gd name="connsiteY301" fmla="*/ 7321 h 10000"/>
                <a:gd name="connsiteX302" fmla="*/ 7307 w 10000"/>
                <a:gd name="connsiteY302" fmla="*/ 7321 h 10000"/>
                <a:gd name="connsiteX303" fmla="*/ 8533 w 10000"/>
                <a:gd name="connsiteY303" fmla="*/ 7219 h 10000"/>
                <a:gd name="connsiteX304" fmla="*/ 10000 w 10000"/>
                <a:gd name="connsiteY304" fmla="*/ 7116 h 10000"/>
                <a:gd name="connsiteX305" fmla="*/ 10000 w 10000"/>
                <a:gd name="connsiteY305" fmla="*/ 7116 h 10000"/>
                <a:gd name="connsiteX306" fmla="*/ 10000 w 10000"/>
                <a:gd name="connsiteY306" fmla="*/ 7116 h 10000"/>
                <a:gd name="connsiteX307" fmla="*/ 10000 w 10000"/>
                <a:gd name="connsiteY307" fmla="*/ 7116 h 10000"/>
                <a:gd name="connsiteX308" fmla="*/ 10000 w 10000"/>
                <a:gd name="connsiteY308"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497 w 10000"/>
                <a:gd name="connsiteY89" fmla="*/ 3433 h 10000"/>
                <a:gd name="connsiteX90" fmla="*/ 3347 w 10000"/>
                <a:gd name="connsiteY90" fmla="*/ 3535 h 10000"/>
                <a:gd name="connsiteX91" fmla="*/ 3246 w 10000"/>
                <a:gd name="connsiteY91" fmla="*/ 3563 h 10000"/>
                <a:gd name="connsiteX92" fmla="*/ 3136 w 10000"/>
                <a:gd name="connsiteY92" fmla="*/ 3572 h 10000"/>
                <a:gd name="connsiteX93" fmla="*/ 3136 w 10000"/>
                <a:gd name="connsiteY93" fmla="*/ 3572 h 10000"/>
                <a:gd name="connsiteX94" fmla="*/ 3136 w 10000"/>
                <a:gd name="connsiteY94" fmla="*/ 3572 h 10000"/>
                <a:gd name="connsiteX95" fmla="*/ 3136 w 10000"/>
                <a:gd name="connsiteY95" fmla="*/ 3572 h 10000"/>
                <a:gd name="connsiteX96" fmla="*/ 3136 w 10000"/>
                <a:gd name="connsiteY96" fmla="*/ 3572 h 10000"/>
                <a:gd name="connsiteX97" fmla="*/ 3136 w 10000"/>
                <a:gd name="connsiteY97" fmla="*/ 3572 h 10000"/>
                <a:gd name="connsiteX98" fmla="*/ 3116 w 10000"/>
                <a:gd name="connsiteY98" fmla="*/ 3572 h 10000"/>
                <a:gd name="connsiteX99" fmla="*/ 3116 w 10000"/>
                <a:gd name="connsiteY99" fmla="*/ 3572 h 10000"/>
                <a:gd name="connsiteX100" fmla="*/ 3025 w 10000"/>
                <a:gd name="connsiteY100" fmla="*/ 3572 h 10000"/>
                <a:gd name="connsiteX101" fmla="*/ 2925 w 10000"/>
                <a:gd name="connsiteY101" fmla="*/ 3553 h 10000"/>
                <a:gd name="connsiteX102" fmla="*/ 2814 w 10000"/>
                <a:gd name="connsiteY102" fmla="*/ 3526 h 10000"/>
                <a:gd name="connsiteX103" fmla="*/ 2693 w 10000"/>
                <a:gd name="connsiteY103" fmla="*/ 3479 h 10000"/>
                <a:gd name="connsiteX104" fmla="*/ 2553 w 10000"/>
                <a:gd name="connsiteY104" fmla="*/ 3423 h 10000"/>
                <a:gd name="connsiteX105" fmla="*/ 2392 w 10000"/>
                <a:gd name="connsiteY105" fmla="*/ 3349 h 10000"/>
                <a:gd name="connsiteX106" fmla="*/ 2010 w 10000"/>
                <a:gd name="connsiteY106" fmla="*/ 3153 h 10000"/>
                <a:gd name="connsiteX107" fmla="*/ 2010 w 10000"/>
                <a:gd name="connsiteY107" fmla="*/ 3153 h 10000"/>
                <a:gd name="connsiteX108" fmla="*/ 2010 w 10000"/>
                <a:gd name="connsiteY108" fmla="*/ 3153 h 10000"/>
                <a:gd name="connsiteX109" fmla="*/ 2010 w 10000"/>
                <a:gd name="connsiteY109" fmla="*/ 3153 h 10000"/>
                <a:gd name="connsiteX110" fmla="*/ 2000 w 10000"/>
                <a:gd name="connsiteY110" fmla="*/ 3153 h 10000"/>
                <a:gd name="connsiteX111" fmla="*/ 2000 w 10000"/>
                <a:gd name="connsiteY111" fmla="*/ 3153 h 10000"/>
                <a:gd name="connsiteX112" fmla="*/ 2000 w 10000"/>
                <a:gd name="connsiteY112" fmla="*/ 3153 h 10000"/>
                <a:gd name="connsiteX113" fmla="*/ 2000 w 10000"/>
                <a:gd name="connsiteY113" fmla="*/ 3153 h 10000"/>
                <a:gd name="connsiteX114" fmla="*/ 1769 w 10000"/>
                <a:gd name="connsiteY114" fmla="*/ 3033 h 10000"/>
                <a:gd name="connsiteX115" fmla="*/ 1588 w 10000"/>
                <a:gd name="connsiteY115" fmla="*/ 2967 h 10000"/>
                <a:gd name="connsiteX116" fmla="*/ 1427 w 10000"/>
                <a:gd name="connsiteY116" fmla="*/ 2921 h 10000"/>
                <a:gd name="connsiteX117" fmla="*/ 1347 w 10000"/>
                <a:gd name="connsiteY117" fmla="*/ 2902 h 10000"/>
                <a:gd name="connsiteX118" fmla="*/ 1266 w 10000"/>
                <a:gd name="connsiteY118" fmla="*/ 2902 h 10000"/>
                <a:gd name="connsiteX119" fmla="*/ 1266 w 10000"/>
                <a:gd name="connsiteY119" fmla="*/ 2902 h 10000"/>
                <a:gd name="connsiteX120" fmla="*/ 1266 w 10000"/>
                <a:gd name="connsiteY120" fmla="*/ 2902 h 10000"/>
                <a:gd name="connsiteX121" fmla="*/ 1266 w 10000"/>
                <a:gd name="connsiteY121" fmla="*/ 2902 h 10000"/>
                <a:gd name="connsiteX122" fmla="*/ 1266 w 10000"/>
                <a:gd name="connsiteY122" fmla="*/ 2902 h 10000"/>
                <a:gd name="connsiteX123" fmla="*/ 1266 w 10000"/>
                <a:gd name="connsiteY123" fmla="*/ 2902 h 10000"/>
                <a:gd name="connsiteX124" fmla="*/ 1146 w 10000"/>
                <a:gd name="connsiteY124" fmla="*/ 2921 h 10000"/>
                <a:gd name="connsiteX125" fmla="*/ 1085 w 10000"/>
                <a:gd name="connsiteY125" fmla="*/ 2940 h 10000"/>
                <a:gd name="connsiteX126" fmla="*/ 1025 w 10000"/>
                <a:gd name="connsiteY126" fmla="*/ 2949 h 10000"/>
                <a:gd name="connsiteX127" fmla="*/ 965 w 10000"/>
                <a:gd name="connsiteY127" fmla="*/ 2986 h 10000"/>
                <a:gd name="connsiteX128" fmla="*/ 915 w 10000"/>
                <a:gd name="connsiteY128" fmla="*/ 3023 h 10000"/>
                <a:gd name="connsiteX129" fmla="*/ 864 w 10000"/>
                <a:gd name="connsiteY129" fmla="*/ 3060 h 10000"/>
                <a:gd name="connsiteX130" fmla="*/ 814 w 10000"/>
                <a:gd name="connsiteY130" fmla="*/ 3107 h 10000"/>
                <a:gd name="connsiteX131" fmla="*/ 784 w 10000"/>
                <a:gd name="connsiteY131" fmla="*/ 3163 h 10000"/>
                <a:gd name="connsiteX132" fmla="*/ 744 w 10000"/>
                <a:gd name="connsiteY132" fmla="*/ 3237 h 10000"/>
                <a:gd name="connsiteX133" fmla="*/ 673 w 10000"/>
                <a:gd name="connsiteY133" fmla="*/ 3377 h 10000"/>
                <a:gd name="connsiteX134" fmla="*/ 623 w 10000"/>
                <a:gd name="connsiteY134" fmla="*/ 3563 h 10000"/>
                <a:gd name="connsiteX135" fmla="*/ 603 w 10000"/>
                <a:gd name="connsiteY135" fmla="*/ 3786 h 10000"/>
                <a:gd name="connsiteX136" fmla="*/ 573 w 10000"/>
                <a:gd name="connsiteY136" fmla="*/ 4037 h 10000"/>
                <a:gd name="connsiteX137" fmla="*/ 583 w 10000"/>
                <a:gd name="connsiteY137" fmla="*/ 4326 h 10000"/>
                <a:gd name="connsiteX138" fmla="*/ 613 w 10000"/>
                <a:gd name="connsiteY138" fmla="*/ 4651 h 10000"/>
                <a:gd name="connsiteX139" fmla="*/ 663 w 10000"/>
                <a:gd name="connsiteY139" fmla="*/ 5014 h 10000"/>
                <a:gd name="connsiteX140" fmla="*/ 734 w 10000"/>
                <a:gd name="connsiteY140" fmla="*/ 5423 h 10000"/>
                <a:gd name="connsiteX141" fmla="*/ 814 w 10000"/>
                <a:gd name="connsiteY141" fmla="*/ 5870 h 10000"/>
                <a:gd name="connsiteX142" fmla="*/ 945 w 10000"/>
                <a:gd name="connsiteY142" fmla="*/ 6372 h 10000"/>
                <a:gd name="connsiteX143" fmla="*/ 1085 w 10000"/>
                <a:gd name="connsiteY143" fmla="*/ 6912 h 10000"/>
                <a:gd name="connsiteX144" fmla="*/ 1085 w 10000"/>
                <a:gd name="connsiteY144" fmla="*/ 6912 h 10000"/>
                <a:gd name="connsiteX145" fmla="*/ 1085 w 10000"/>
                <a:gd name="connsiteY145" fmla="*/ 6930 h 10000"/>
                <a:gd name="connsiteX146" fmla="*/ 1085 w 10000"/>
                <a:gd name="connsiteY146" fmla="*/ 6930 h 10000"/>
                <a:gd name="connsiteX147" fmla="*/ 1116 w 10000"/>
                <a:gd name="connsiteY147" fmla="*/ 7005 h 10000"/>
                <a:gd name="connsiteX148" fmla="*/ 1116 w 10000"/>
                <a:gd name="connsiteY148" fmla="*/ 7005 h 10000"/>
                <a:gd name="connsiteX149" fmla="*/ 1116 w 10000"/>
                <a:gd name="connsiteY149" fmla="*/ 7005 h 10000"/>
                <a:gd name="connsiteX150" fmla="*/ 1116 w 10000"/>
                <a:gd name="connsiteY150" fmla="*/ 7005 h 10000"/>
                <a:gd name="connsiteX151" fmla="*/ 1116 w 10000"/>
                <a:gd name="connsiteY151" fmla="*/ 7005 h 10000"/>
                <a:gd name="connsiteX152" fmla="*/ 1126 w 10000"/>
                <a:gd name="connsiteY152" fmla="*/ 7060 h 10000"/>
                <a:gd name="connsiteX153" fmla="*/ 1126 w 10000"/>
                <a:gd name="connsiteY153" fmla="*/ 7060 h 10000"/>
                <a:gd name="connsiteX154" fmla="*/ 1126 w 10000"/>
                <a:gd name="connsiteY154" fmla="*/ 7060 h 10000"/>
                <a:gd name="connsiteX155" fmla="*/ 1126 w 10000"/>
                <a:gd name="connsiteY155" fmla="*/ 7060 h 10000"/>
                <a:gd name="connsiteX156" fmla="*/ 1146 w 10000"/>
                <a:gd name="connsiteY156" fmla="*/ 7060 h 10000"/>
                <a:gd name="connsiteX157" fmla="*/ 1146 w 10000"/>
                <a:gd name="connsiteY157" fmla="*/ 7060 h 10000"/>
                <a:gd name="connsiteX158" fmla="*/ 1156 w 10000"/>
                <a:gd name="connsiteY158" fmla="*/ 7060 h 10000"/>
                <a:gd name="connsiteX159" fmla="*/ 1156 w 10000"/>
                <a:gd name="connsiteY159" fmla="*/ 7060 h 10000"/>
                <a:gd name="connsiteX160" fmla="*/ 1156 w 10000"/>
                <a:gd name="connsiteY160" fmla="*/ 7060 h 10000"/>
                <a:gd name="connsiteX161" fmla="*/ 1156 w 10000"/>
                <a:gd name="connsiteY161" fmla="*/ 7060 h 10000"/>
                <a:gd name="connsiteX162" fmla="*/ 1457 w 10000"/>
                <a:gd name="connsiteY162" fmla="*/ 7051 h 10000"/>
                <a:gd name="connsiteX163" fmla="*/ 1749 w 10000"/>
                <a:gd name="connsiteY163" fmla="*/ 7051 h 10000"/>
                <a:gd name="connsiteX164" fmla="*/ 1749 w 10000"/>
                <a:gd name="connsiteY164" fmla="*/ 7051 h 10000"/>
                <a:gd name="connsiteX165" fmla="*/ 1749 w 10000"/>
                <a:gd name="connsiteY165" fmla="*/ 7051 h 10000"/>
                <a:gd name="connsiteX166" fmla="*/ 1749 w 10000"/>
                <a:gd name="connsiteY166" fmla="*/ 7051 h 10000"/>
                <a:gd name="connsiteX167" fmla="*/ 1749 w 10000"/>
                <a:gd name="connsiteY167" fmla="*/ 7051 h 10000"/>
                <a:gd name="connsiteX168" fmla="*/ 1749 w 10000"/>
                <a:gd name="connsiteY168" fmla="*/ 7051 h 10000"/>
                <a:gd name="connsiteX169" fmla="*/ 1759 w 10000"/>
                <a:gd name="connsiteY169" fmla="*/ 7051 h 10000"/>
                <a:gd name="connsiteX170" fmla="*/ 1759 w 10000"/>
                <a:gd name="connsiteY170" fmla="*/ 7051 h 10000"/>
                <a:gd name="connsiteX171" fmla="*/ 1759 w 10000"/>
                <a:gd name="connsiteY171" fmla="*/ 7051 h 10000"/>
                <a:gd name="connsiteX172" fmla="*/ 1759 w 10000"/>
                <a:gd name="connsiteY172" fmla="*/ 7051 h 10000"/>
                <a:gd name="connsiteX173" fmla="*/ 1759 w 10000"/>
                <a:gd name="connsiteY173" fmla="*/ 7051 h 10000"/>
                <a:gd name="connsiteX174" fmla="*/ 1759 w 10000"/>
                <a:gd name="connsiteY174" fmla="*/ 7051 h 10000"/>
                <a:gd name="connsiteX175" fmla="*/ 1769 w 10000"/>
                <a:gd name="connsiteY175" fmla="*/ 7051 h 10000"/>
                <a:gd name="connsiteX176" fmla="*/ 1769 w 10000"/>
                <a:gd name="connsiteY176" fmla="*/ 7051 h 10000"/>
                <a:gd name="connsiteX177" fmla="*/ 1769 w 10000"/>
                <a:gd name="connsiteY177" fmla="*/ 7051 h 10000"/>
                <a:gd name="connsiteX178" fmla="*/ 1769 w 10000"/>
                <a:gd name="connsiteY178" fmla="*/ 7051 h 10000"/>
                <a:gd name="connsiteX179" fmla="*/ 1769 w 10000"/>
                <a:gd name="connsiteY179" fmla="*/ 7051 h 10000"/>
                <a:gd name="connsiteX180" fmla="*/ 1980 w 10000"/>
                <a:gd name="connsiteY180" fmla="*/ 7051 h 10000"/>
                <a:gd name="connsiteX181" fmla="*/ 1980 w 10000"/>
                <a:gd name="connsiteY181" fmla="*/ 7051 h 10000"/>
                <a:gd name="connsiteX182" fmla="*/ 2281 w 10000"/>
                <a:gd name="connsiteY182" fmla="*/ 7033 h 10000"/>
                <a:gd name="connsiteX183" fmla="*/ 2281 w 10000"/>
                <a:gd name="connsiteY183" fmla="*/ 7033 h 10000"/>
                <a:gd name="connsiteX184" fmla="*/ 2281 w 10000"/>
                <a:gd name="connsiteY184" fmla="*/ 7033 h 10000"/>
                <a:gd name="connsiteX185" fmla="*/ 2281 w 10000"/>
                <a:gd name="connsiteY185" fmla="*/ 7033 h 10000"/>
                <a:gd name="connsiteX186" fmla="*/ 2291 w 10000"/>
                <a:gd name="connsiteY186" fmla="*/ 7033 h 10000"/>
                <a:gd name="connsiteX187" fmla="*/ 2291 w 10000"/>
                <a:gd name="connsiteY187" fmla="*/ 7033 h 10000"/>
                <a:gd name="connsiteX188" fmla="*/ 2302 w 10000"/>
                <a:gd name="connsiteY188" fmla="*/ 7033 h 10000"/>
                <a:gd name="connsiteX189" fmla="*/ 2302 w 10000"/>
                <a:gd name="connsiteY189" fmla="*/ 7033 h 10000"/>
                <a:gd name="connsiteX190" fmla="*/ 2332 w 10000"/>
                <a:gd name="connsiteY190" fmla="*/ 7033 h 10000"/>
                <a:gd name="connsiteX191" fmla="*/ 2332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3286 w 10000"/>
                <a:gd name="connsiteY200" fmla="*/ 7033 h 10000"/>
                <a:gd name="connsiteX201" fmla="*/ 3709 w 10000"/>
                <a:gd name="connsiteY201" fmla="*/ 7060 h 10000"/>
                <a:gd name="connsiteX202" fmla="*/ 4101 w 10000"/>
                <a:gd name="connsiteY202" fmla="*/ 7088 h 10000"/>
                <a:gd name="connsiteX203" fmla="*/ 4291 w 10000"/>
                <a:gd name="connsiteY203" fmla="*/ 7116 h 10000"/>
                <a:gd name="connsiteX204" fmla="*/ 4462 w 10000"/>
                <a:gd name="connsiteY204" fmla="*/ 7135 h 10000"/>
                <a:gd name="connsiteX205" fmla="*/ 4623 w 10000"/>
                <a:gd name="connsiteY205" fmla="*/ 7172 h 10000"/>
                <a:gd name="connsiteX206" fmla="*/ 4764 w 10000"/>
                <a:gd name="connsiteY206" fmla="*/ 7219 h 10000"/>
                <a:gd name="connsiteX207" fmla="*/ 4894 w 10000"/>
                <a:gd name="connsiteY207" fmla="*/ 7274 h 10000"/>
                <a:gd name="connsiteX208" fmla="*/ 4985 w 10000"/>
                <a:gd name="connsiteY208" fmla="*/ 7330 h 10000"/>
                <a:gd name="connsiteX209" fmla="*/ 5075 w 10000"/>
                <a:gd name="connsiteY209" fmla="*/ 7395 h 10000"/>
                <a:gd name="connsiteX210" fmla="*/ 5136 w 10000"/>
                <a:gd name="connsiteY210" fmla="*/ 7460 h 10000"/>
                <a:gd name="connsiteX211" fmla="*/ 5156 w 10000"/>
                <a:gd name="connsiteY211" fmla="*/ 7507 h 10000"/>
                <a:gd name="connsiteX212" fmla="*/ 5176 w 10000"/>
                <a:gd name="connsiteY212" fmla="*/ 7553 h 10000"/>
                <a:gd name="connsiteX213" fmla="*/ 5176 w 10000"/>
                <a:gd name="connsiteY213" fmla="*/ 7600 h 10000"/>
                <a:gd name="connsiteX214" fmla="*/ 5176 w 10000"/>
                <a:gd name="connsiteY214" fmla="*/ 7656 h 10000"/>
                <a:gd name="connsiteX215" fmla="*/ 5176 w 10000"/>
                <a:gd name="connsiteY215" fmla="*/ 7656 h 10000"/>
                <a:gd name="connsiteX216" fmla="*/ 5176 w 10000"/>
                <a:gd name="connsiteY216" fmla="*/ 7665 h 10000"/>
                <a:gd name="connsiteX217" fmla="*/ 5176 w 10000"/>
                <a:gd name="connsiteY217" fmla="*/ 7665 h 10000"/>
                <a:gd name="connsiteX218" fmla="*/ 5176 w 10000"/>
                <a:gd name="connsiteY218" fmla="*/ 7665 h 10000"/>
                <a:gd name="connsiteX219" fmla="*/ 5146 w 10000"/>
                <a:gd name="connsiteY219" fmla="*/ 7851 h 10000"/>
                <a:gd name="connsiteX220" fmla="*/ 5095 w 10000"/>
                <a:gd name="connsiteY220" fmla="*/ 8037 h 10000"/>
                <a:gd name="connsiteX221" fmla="*/ 5005 w 10000"/>
                <a:gd name="connsiteY221" fmla="*/ 8437 h 10000"/>
                <a:gd name="connsiteX222" fmla="*/ 4955 w 10000"/>
                <a:gd name="connsiteY222" fmla="*/ 8642 h 10000"/>
                <a:gd name="connsiteX223" fmla="*/ 4915 w 10000"/>
                <a:gd name="connsiteY223" fmla="*/ 8828 h 10000"/>
                <a:gd name="connsiteX224" fmla="*/ 4894 w 10000"/>
                <a:gd name="connsiteY224" fmla="*/ 9023 h 10000"/>
                <a:gd name="connsiteX225" fmla="*/ 4874 w 10000"/>
                <a:gd name="connsiteY225" fmla="*/ 9200 h 10000"/>
                <a:gd name="connsiteX226" fmla="*/ 4874 w 10000"/>
                <a:gd name="connsiteY226" fmla="*/ 9200 h 10000"/>
                <a:gd name="connsiteX227" fmla="*/ 4874 w 10000"/>
                <a:gd name="connsiteY227" fmla="*/ 9293 h 10000"/>
                <a:gd name="connsiteX228" fmla="*/ 4894 w 10000"/>
                <a:gd name="connsiteY228" fmla="*/ 9395 h 10000"/>
                <a:gd name="connsiteX229" fmla="*/ 4915 w 10000"/>
                <a:gd name="connsiteY229" fmla="*/ 9488 h 10000"/>
                <a:gd name="connsiteX230" fmla="*/ 4935 w 10000"/>
                <a:gd name="connsiteY230" fmla="*/ 9563 h 10000"/>
                <a:gd name="connsiteX231" fmla="*/ 4985 w 10000"/>
                <a:gd name="connsiteY231" fmla="*/ 9647 h 10000"/>
                <a:gd name="connsiteX232" fmla="*/ 5035 w 10000"/>
                <a:gd name="connsiteY232" fmla="*/ 9721 h 10000"/>
                <a:gd name="connsiteX233" fmla="*/ 5095 w 10000"/>
                <a:gd name="connsiteY233" fmla="*/ 9786 h 10000"/>
                <a:gd name="connsiteX234" fmla="*/ 5176 w 10000"/>
                <a:gd name="connsiteY234" fmla="*/ 9842 h 10000"/>
                <a:gd name="connsiteX235" fmla="*/ 5176 w 10000"/>
                <a:gd name="connsiteY235" fmla="*/ 9842 h 10000"/>
                <a:gd name="connsiteX236" fmla="*/ 5176 w 10000"/>
                <a:gd name="connsiteY236" fmla="*/ 9842 h 10000"/>
                <a:gd name="connsiteX237" fmla="*/ 5236 w 10000"/>
                <a:gd name="connsiteY237" fmla="*/ 9879 h 10000"/>
                <a:gd name="connsiteX238" fmla="*/ 5307 w 10000"/>
                <a:gd name="connsiteY238" fmla="*/ 9916 h 10000"/>
                <a:gd name="connsiteX239" fmla="*/ 5447 w 10000"/>
                <a:gd name="connsiteY239" fmla="*/ 9963 h 10000"/>
                <a:gd name="connsiteX240" fmla="*/ 5608 w 10000"/>
                <a:gd name="connsiteY240" fmla="*/ 9991 h 10000"/>
                <a:gd name="connsiteX241" fmla="*/ 5779 w 10000"/>
                <a:gd name="connsiteY241" fmla="*/ 10000 h 10000"/>
                <a:gd name="connsiteX242" fmla="*/ 5779 w 10000"/>
                <a:gd name="connsiteY242" fmla="*/ 10000 h 10000"/>
                <a:gd name="connsiteX243" fmla="*/ 5779 w 10000"/>
                <a:gd name="connsiteY243" fmla="*/ 10000 h 10000"/>
                <a:gd name="connsiteX244" fmla="*/ 5779 w 10000"/>
                <a:gd name="connsiteY244" fmla="*/ 10000 h 10000"/>
                <a:gd name="connsiteX245" fmla="*/ 5779 w 10000"/>
                <a:gd name="connsiteY245" fmla="*/ 10000 h 10000"/>
                <a:gd name="connsiteX246" fmla="*/ 5779 w 10000"/>
                <a:gd name="connsiteY246" fmla="*/ 10000 h 10000"/>
                <a:gd name="connsiteX247" fmla="*/ 5899 w 10000"/>
                <a:gd name="connsiteY247" fmla="*/ 9991 h 10000"/>
                <a:gd name="connsiteX248" fmla="*/ 6040 w 10000"/>
                <a:gd name="connsiteY248" fmla="*/ 9981 h 10000"/>
                <a:gd name="connsiteX249" fmla="*/ 6171 w 10000"/>
                <a:gd name="connsiteY249" fmla="*/ 9963 h 10000"/>
                <a:gd name="connsiteX250" fmla="*/ 6291 w 10000"/>
                <a:gd name="connsiteY250" fmla="*/ 9926 h 10000"/>
                <a:gd name="connsiteX251" fmla="*/ 6412 w 10000"/>
                <a:gd name="connsiteY251" fmla="*/ 9888 h 10000"/>
                <a:gd name="connsiteX252" fmla="*/ 6533 w 10000"/>
                <a:gd name="connsiteY252" fmla="*/ 9842 h 10000"/>
                <a:gd name="connsiteX253" fmla="*/ 6643 w 10000"/>
                <a:gd name="connsiteY253" fmla="*/ 9805 h 10000"/>
                <a:gd name="connsiteX254" fmla="*/ 6744 w 10000"/>
                <a:gd name="connsiteY254" fmla="*/ 9740 h 10000"/>
                <a:gd name="connsiteX255" fmla="*/ 6824 w 10000"/>
                <a:gd name="connsiteY255" fmla="*/ 9674 h 10000"/>
                <a:gd name="connsiteX256" fmla="*/ 6905 w 10000"/>
                <a:gd name="connsiteY256" fmla="*/ 9609 h 10000"/>
                <a:gd name="connsiteX257" fmla="*/ 6965 w 10000"/>
                <a:gd name="connsiteY257" fmla="*/ 9544 h 10000"/>
                <a:gd name="connsiteX258" fmla="*/ 7015 w 10000"/>
                <a:gd name="connsiteY258" fmla="*/ 9460 h 10000"/>
                <a:gd name="connsiteX259" fmla="*/ 7035 w 10000"/>
                <a:gd name="connsiteY259" fmla="*/ 9395 h 10000"/>
                <a:gd name="connsiteX260" fmla="*/ 7045 w 10000"/>
                <a:gd name="connsiteY260" fmla="*/ 9302 h 10000"/>
                <a:gd name="connsiteX261" fmla="*/ 7035 w 10000"/>
                <a:gd name="connsiteY261" fmla="*/ 9228 h 10000"/>
                <a:gd name="connsiteX262" fmla="*/ 6995 w 10000"/>
                <a:gd name="connsiteY262" fmla="*/ 9144 h 10000"/>
                <a:gd name="connsiteX263" fmla="*/ 6995 w 10000"/>
                <a:gd name="connsiteY263" fmla="*/ 9144 h 10000"/>
                <a:gd name="connsiteX264" fmla="*/ 6995 w 10000"/>
                <a:gd name="connsiteY264" fmla="*/ 9135 h 10000"/>
                <a:gd name="connsiteX265" fmla="*/ 699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26 h 10000"/>
                <a:gd name="connsiteX275" fmla="*/ 6985 w 10000"/>
                <a:gd name="connsiteY275" fmla="*/ 9126 h 10000"/>
                <a:gd name="connsiteX276" fmla="*/ 6985 w 10000"/>
                <a:gd name="connsiteY276" fmla="*/ 9126 h 10000"/>
                <a:gd name="connsiteX277" fmla="*/ 6985 w 10000"/>
                <a:gd name="connsiteY277" fmla="*/ 9126 h 10000"/>
                <a:gd name="connsiteX278" fmla="*/ 6985 w 10000"/>
                <a:gd name="connsiteY278" fmla="*/ 9126 h 10000"/>
                <a:gd name="connsiteX279" fmla="*/ 6985 w 10000"/>
                <a:gd name="connsiteY279" fmla="*/ 9126 h 10000"/>
                <a:gd name="connsiteX280" fmla="*/ 6985 w 10000"/>
                <a:gd name="connsiteY280" fmla="*/ 9126 h 10000"/>
                <a:gd name="connsiteX281" fmla="*/ 6985 w 10000"/>
                <a:gd name="connsiteY281" fmla="*/ 9126 h 10000"/>
                <a:gd name="connsiteX282" fmla="*/ 6794 w 10000"/>
                <a:gd name="connsiteY282" fmla="*/ 8837 h 10000"/>
                <a:gd name="connsiteX283" fmla="*/ 6693 w 10000"/>
                <a:gd name="connsiteY283" fmla="*/ 8679 h 10000"/>
                <a:gd name="connsiteX284" fmla="*/ 6593 w 10000"/>
                <a:gd name="connsiteY284" fmla="*/ 8521 h 10000"/>
                <a:gd name="connsiteX285" fmla="*/ 6513 w 10000"/>
                <a:gd name="connsiteY285" fmla="*/ 8372 h 10000"/>
                <a:gd name="connsiteX286" fmla="*/ 6442 w 10000"/>
                <a:gd name="connsiteY286" fmla="*/ 8214 h 10000"/>
                <a:gd name="connsiteX287" fmla="*/ 6392 w 10000"/>
                <a:gd name="connsiteY287" fmla="*/ 8056 h 10000"/>
                <a:gd name="connsiteX288" fmla="*/ 6382 w 10000"/>
                <a:gd name="connsiteY288" fmla="*/ 7981 h 10000"/>
                <a:gd name="connsiteX289" fmla="*/ 6382 w 10000"/>
                <a:gd name="connsiteY289" fmla="*/ 7907 h 10000"/>
                <a:gd name="connsiteX290" fmla="*/ 6382 w 10000"/>
                <a:gd name="connsiteY290" fmla="*/ 7907 h 10000"/>
                <a:gd name="connsiteX291" fmla="*/ 6392 w 10000"/>
                <a:gd name="connsiteY291" fmla="*/ 7805 h 10000"/>
                <a:gd name="connsiteX292" fmla="*/ 6422 w 10000"/>
                <a:gd name="connsiteY292" fmla="*/ 7702 h 10000"/>
                <a:gd name="connsiteX293" fmla="*/ 6452 w 10000"/>
                <a:gd name="connsiteY293" fmla="*/ 7656 h 10000"/>
                <a:gd name="connsiteX294" fmla="*/ 6492 w 10000"/>
                <a:gd name="connsiteY294" fmla="*/ 7609 h 10000"/>
                <a:gd name="connsiteX295" fmla="*/ 6523 w 10000"/>
                <a:gd name="connsiteY295" fmla="*/ 7563 h 10000"/>
                <a:gd name="connsiteX296" fmla="*/ 6573 w 10000"/>
                <a:gd name="connsiteY296" fmla="*/ 7526 h 10000"/>
                <a:gd name="connsiteX297" fmla="*/ 6704 w 10000"/>
                <a:gd name="connsiteY297" fmla="*/ 7451 h 10000"/>
                <a:gd name="connsiteX298" fmla="*/ 6864 w 10000"/>
                <a:gd name="connsiteY298" fmla="*/ 7395 h 10000"/>
                <a:gd name="connsiteX299" fmla="*/ 7065 w 10000"/>
                <a:gd name="connsiteY299" fmla="*/ 7349 h 10000"/>
                <a:gd name="connsiteX300" fmla="*/ 7307 w 10000"/>
                <a:gd name="connsiteY300" fmla="*/ 7321 h 10000"/>
                <a:gd name="connsiteX301" fmla="*/ 7307 w 10000"/>
                <a:gd name="connsiteY301" fmla="*/ 7321 h 10000"/>
                <a:gd name="connsiteX302" fmla="*/ 8533 w 10000"/>
                <a:gd name="connsiteY302" fmla="*/ 7219 h 10000"/>
                <a:gd name="connsiteX303" fmla="*/ 10000 w 10000"/>
                <a:gd name="connsiteY303" fmla="*/ 7116 h 10000"/>
                <a:gd name="connsiteX304" fmla="*/ 10000 w 10000"/>
                <a:gd name="connsiteY304" fmla="*/ 7116 h 10000"/>
                <a:gd name="connsiteX305" fmla="*/ 10000 w 10000"/>
                <a:gd name="connsiteY305" fmla="*/ 7116 h 10000"/>
                <a:gd name="connsiteX306" fmla="*/ 10000 w 10000"/>
                <a:gd name="connsiteY306" fmla="*/ 7116 h 10000"/>
                <a:gd name="connsiteX307" fmla="*/ 10000 w 10000"/>
                <a:gd name="connsiteY307"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4137 w 10000"/>
                <a:gd name="connsiteY89" fmla="*/ 3940 h 10000"/>
                <a:gd name="connsiteX90" fmla="*/ 3347 w 10000"/>
                <a:gd name="connsiteY90" fmla="*/ 3535 h 10000"/>
                <a:gd name="connsiteX91" fmla="*/ 3246 w 10000"/>
                <a:gd name="connsiteY91" fmla="*/ 3563 h 10000"/>
                <a:gd name="connsiteX92" fmla="*/ 3136 w 10000"/>
                <a:gd name="connsiteY92" fmla="*/ 3572 h 10000"/>
                <a:gd name="connsiteX93" fmla="*/ 3136 w 10000"/>
                <a:gd name="connsiteY93" fmla="*/ 3572 h 10000"/>
                <a:gd name="connsiteX94" fmla="*/ 3136 w 10000"/>
                <a:gd name="connsiteY94" fmla="*/ 3572 h 10000"/>
                <a:gd name="connsiteX95" fmla="*/ 3136 w 10000"/>
                <a:gd name="connsiteY95" fmla="*/ 3572 h 10000"/>
                <a:gd name="connsiteX96" fmla="*/ 3136 w 10000"/>
                <a:gd name="connsiteY96" fmla="*/ 3572 h 10000"/>
                <a:gd name="connsiteX97" fmla="*/ 3136 w 10000"/>
                <a:gd name="connsiteY97" fmla="*/ 3572 h 10000"/>
                <a:gd name="connsiteX98" fmla="*/ 3116 w 10000"/>
                <a:gd name="connsiteY98" fmla="*/ 3572 h 10000"/>
                <a:gd name="connsiteX99" fmla="*/ 3116 w 10000"/>
                <a:gd name="connsiteY99" fmla="*/ 3572 h 10000"/>
                <a:gd name="connsiteX100" fmla="*/ 3025 w 10000"/>
                <a:gd name="connsiteY100" fmla="*/ 3572 h 10000"/>
                <a:gd name="connsiteX101" fmla="*/ 2925 w 10000"/>
                <a:gd name="connsiteY101" fmla="*/ 3553 h 10000"/>
                <a:gd name="connsiteX102" fmla="*/ 2814 w 10000"/>
                <a:gd name="connsiteY102" fmla="*/ 3526 h 10000"/>
                <a:gd name="connsiteX103" fmla="*/ 2693 w 10000"/>
                <a:gd name="connsiteY103" fmla="*/ 3479 h 10000"/>
                <a:gd name="connsiteX104" fmla="*/ 2553 w 10000"/>
                <a:gd name="connsiteY104" fmla="*/ 3423 h 10000"/>
                <a:gd name="connsiteX105" fmla="*/ 2392 w 10000"/>
                <a:gd name="connsiteY105" fmla="*/ 3349 h 10000"/>
                <a:gd name="connsiteX106" fmla="*/ 2010 w 10000"/>
                <a:gd name="connsiteY106" fmla="*/ 3153 h 10000"/>
                <a:gd name="connsiteX107" fmla="*/ 2010 w 10000"/>
                <a:gd name="connsiteY107" fmla="*/ 3153 h 10000"/>
                <a:gd name="connsiteX108" fmla="*/ 2010 w 10000"/>
                <a:gd name="connsiteY108" fmla="*/ 3153 h 10000"/>
                <a:gd name="connsiteX109" fmla="*/ 2010 w 10000"/>
                <a:gd name="connsiteY109" fmla="*/ 3153 h 10000"/>
                <a:gd name="connsiteX110" fmla="*/ 2000 w 10000"/>
                <a:gd name="connsiteY110" fmla="*/ 3153 h 10000"/>
                <a:gd name="connsiteX111" fmla="*/ 2000 w 10000"/>
                <a:gd name="connsiteY111" fmla="*/ 3153 h 10000"/>
                <a:gd name="connsiteX112" fmla="*/ 2000 w 10000"/>
                <a:gd name="connsiteY112" fmla="*/ 3153 h 10000"/>
                <a:gd name="connsiteX113" fmla="*/ 2000 w 10000"/>
                <a:gd name="connsiteY113" fmla="*/ 3153 h 10000"/>
                <a:gd name="connsiteX114" fmla="*/ 1769 w 10000"/>
                <a:gd name="connsiteY114" fmla="*/ 3033 h 10000"/>
                <a:gd name="connsiteX115" fmla="*/ 1588 w 10000"/>
                <a:gd name="connsiteY115" fmla="*/ 2967 h 10000"/>
                <a:gd name="connsiteX116" fmla="*/ 1427 w 10000"/>
                <a:gd name="connsiteY116" fmla="*/ 2921 h 10000"/>
                <a:gd name="connsiteX117" fmla="*/ 1347 w 10000"/>
                <a:gd name="connsiteY117" fmla="*/ 2902 h 10000"/>
                <a:gd name="connsiteX118" fmla="*/ 1266 w 10000"/>
                <a:gd name="connsiteY118" fmla="*/ 2902 h 10000"/>
                <a:gd name="connsiteX119" fmla="*/ 1266 w 10000"/>
                <a:gd name="connsiteY119" fmla="*/ 2902 h 10000"/>
                <a:gd name="connsiteX120" fmla="*/ 1266 w 10000"/>
                <a:gd name="connsiteY120" fmla="*/ 2902 h 10000"/>
                <a:gd name="connsiteX121" fmla="*/ 1266 w 10000"/>
                <a:gd name="connsiteY121" fmla="*/ 2902 h 10000"/>
                <a:gd name="connsiteX122" fmla="*/ 1266 w 10000"/>
                <a:gd name="connsiteY122" fmla="*/ 2902 h 10000"/>
                <a:gd name="connsiteX123" fmla="*/ 1266 w 10000"/>
                <a:gd name="connsiteY123" fmla="*/ 2902 h 10000"/>
                <a:gd name="connsiteX124" fmla="*/ 1146 w 10000"/>
                <a:gd name="connsiteY124" fmla="*/ 2921 h 10000"/>
                <a:gd name="connsiteX125" fmla="*/ 1085 w 10000"/>
                <a:gd name="connsiteY125" fmla="*/ 2940 h 10000"/>
                <a:gd name="connsiteX126" fmla="*/ 1025 w 10000"/>
                <a:gd name="connsiteY126" fmla="*/ 2949 h 10000"/>
                <a:gd name="connsiteX127" fmla="*/ 965 w 10000"/>
                <a:gd name="connsiteY127" fmla="*/ 2986 h 10000"/>
                <a:gd name="connsiteX128" fmla="*/ 915 w 10000"/>
                <a:gd name="connsiteY128" fmla="*/ 3023 h 10000"/>
                <a:gd name="connsiteX129" fmla="*/ 864 w 10000"/>
                <a:gd name="connsiteY129" fmla="*/ 3060 h 10000"/>
                <a:gd name="connsiteX130" fmla="*/ 814 w 10000"/>
                <a:gd name="connsiteY130" fmla="*/ 3107 h 10000"/>
                <a:gd name="connsiteX131" fmla="*/ 784 w 10000"/>
                <a:gd name="connsiteY131" fmla="*/ 3163 h 10000"/>
                <a:gd name="connsiteX132" fmla="*/ 744 w 10000"/>
                <a:gd name="connsiteY132" fmla="*/ 3237 h 10000"/>
                <a:gd name="connsiteX133" fmla="*/ 673 w 10000"/>
                <a:gd name="connsiteY133" fmla="*/ 3377 h 10000"/>
                <a:gd name="connsiteX134" fmla="*/ 623 w 10000"/>
                <a:gd name="connsiteY134" fmla="*/ 3563 h 10000"/>
                <a:gd name="connsiteX135" fmla="*/ 603 w 10000"/>
                <a:gd name="connsiteY135" fmla="*/ 3786 h 10000"/>
                <a:gd name="connsiteX136" fmla="*/ 573 w 10000"/>
                <a:gd name="connsiteY136" fmla="*/ 4037 h 10000"/>
                <a:gd name="connsiteX137" fmla="*/ 583 w 10000"/>
                <a:gd name="connsiteY137" fmla="*/ 4326 h 10000"/>
                <a:gd name="connsiteX138" fmla="*/ 613 w 10000"/>
                <a:gd name="connsiteY138" fmla="*/ 4651 h 10000"/>
                <a:gd name="connsiteX139" fmla="*/ 663 w 10000"/>
                <a:gd name="connsiteY139" fmla="*/ 5014 h 10000"/>
                <a:gd name="connsiteX140" fmla="*/ 734 w 10000"/>
                <a:gd name="connsiteY140" fmla="*/ 5423 h 10000"/>
                <a:gd name="connsiteX141" fmla="*/ 814 w 10000"/>
                <a:gd name="connsiteY141" fmla="*/ 5870 h 10000"/>
                <a:gd name="connsiteX142" fmla="*/ 945 w 10000"/>
                <a:gd name="connsiteY142" fmla="*/ 6372 h 10000"/>
                <a:gd name="connsiteX143" fmla="*/ 1085 w 10000"/>
                <a:gd name="connsiteY143" fmla="*/ 6912 h 10000"/>
                <a:gd name="connsiteX144" fmla="*/ 1085 w 10000"/>
                <a:gd name="connsiteY144" fmla="*/ 6912 h 10000"/>
                <a:gd name="connsiteX145" fmla="*/ 1085 w 10000"/>
                <a:gd name="connsiteY145" fmla="*/ 6930 h 10000"/>
                <a:gd name="connsiteX146" fmla="*/ 1085 w 10000"/>
                <a:gd name="connsiteY146" fmla="*/ 6930 h 10000"/>
                <a:gd name="connsiteX147" fmla="*/ 1116 w 10000"/>
                <a:gd name="connsiteY147" fmla="*/ 7005 h 10000"/>
                <a:gd name="connsiteX148" fmla="*/ 1116 w 10000"/>
                <a:gd name="connsiteY148" fmla="*/ 7005 h 10000"/>
                <a:gd name="connsiteX149" fmla="*/ 1116 w 10000"/>
                <a:gd name="connsiteY149" fmla="*/ 7005 h 10000"/>
                <a:gd name="connsiteX150" fmla="*/ 1116 w 10000"/>
                <a:gd name="connsiteY150" fmla="*/ 7005 h 10000"/>
                <a:gd name="connsiteX151" fmla="*/ 1116 w 10000"/>
                <a:gd name="connsiteY151" fmla="*/ 7005 h 10000"/>
                <a:gd name="connsiteX152" fmla="*/ 1126 w 10000"/>
                <a:gd name="connsiteY152" fmla="*/ 7060 h 10000"/>
                <a:gd name="connsiteX153" fmla="*/ 1126 w 10000"/>
                <a:gd name="connsiteY153" fmla="*/ 7060 h 10000"/>
                <a:gd name="connsiteX154" fmla="*/ 1126 w 10000"/>
                <a:gd name="connsiteY154" fmla="*/ 7060 h 10000"/>
                <a:gd name="connsiteX155" fmla="*/ 1126 w 10000"/>
                <a:gd name="connsiteY155" fmla="*/ 7060 h 10000"/>
                <a:gd name="connsiteX156" fmla="*/ 1146 w 10000"/>
                <a:gd name="connsiteY156" fmla="*/ 7060 h 10000"/>
                <a:gd name="connsiteX157" fmla="*/ 1146 w 10000"/>
                <a:gd name="connsiteY157" fmla="*/ 7060 h 10000"/>
                <a:gd name="connsiteX158" fmla="*/ 1156 w 10000"/>
                <a:gd name="connsiteY158" fmla="*/ 7060 h 10000"/>
                <a:gd name="connsiteX159" fmla="*/ 1156 w 10000"/>
                <a:gd name="connsiteY159" fmla="*/ 7060 h 10000"/>
                <a:gd name="connsiteX160" fmla="*/ 1156 w 10000"/>
                <a:gd name="connsiteY160" fmla="*/ 7060 h 10000"/>
                <a:gd name="connsiteX161" fmla="*/ 1156 w 10000"/>
                <a:gd name="connsiteY161" fmla="*/ 7060 h 10000"/>
                <a:gd name="connsiteX162" fmla="*/ 1457 w 10000"/>
                <a:gd name="connsiteY162" fmla="*/ 7051 h 10000"/>
                <a:gd name="connsiteX163" fmla="*/ 1749 w 10000"/>
                <a:gd name="connsiteY163" fmla="*/ 7051 h 10000"/>
                <a:gd name="connsiteX164" fmla="*/ 1749 w 10000"/>
                <a:gd name="connsiteY164" fmla="*/ 7051 h 10000"/>
                <a:gd name="connsiteX165" fmla="*/ 1749 w 10000"/>
                <a:gd name="connsiteY165" fmla="*/ 7051 h 10000"/>
                <a:gd name="connsiteX166" fmla="*/ 1749 w 10000"/>
                <a:gd name="connsiteY166" fmla="*/ 7051 h 10000"/>
                <a:gd name="connsiteX167" fmla="*/ 1749 w 10000"/>
                <a:gd name="connsiteY167" fmla="*/ 7051 h 10000"/>
                <a:gd name="connsiteX168" fmla="*/ 1749 w 10000"/>
                <a:gd name="connsiteY168" fmla="*/ 7051 h 10000"/>
                <a:gd name="connsiteX169" fmla="*/ 1759 w 10000"/>
                <a:gd name="connsiteY169" fmla="*/ 7051 h 10000"/>
                <a:gd name="connsiteX170" fmla="*/ 1759 w 10000"/>
                <a:gd name="connsiteY170" fmla="*/ 7051 h 10000"/>
                <a:gd name="connsiteX171" fmla="*/ 1759 w 10000"/>
                <a:gd name="connsiteY171" fmla="*/ 7051 h 10000"/>
                <a:gd name="connsiteX172" fmla="*/ 1759 w 10000"/>
                <a:gd name="connsiteY172" fmla="*/ 7051 h 10000"/>
                <a:gd name="connsiteX173" fmla="*/ 1759 w 10000"/>
                <a:gd name="connsiteY173" fmla="*/ 7051 h 10000"/>
                <a:gd name="connsiteX174" fmla="*/ 1759 w 10000"/>
                <a:gd name="connsiteY174" fmla="*/ 7051 h 10000"/>
                <a:gd name="connsiteX175" fmla="*/ 1769 w 10000"/>
                <a:gd name="connsiteY175" fmla="*/ 7051 h 10000"/>
                <a:gd name="connsiteX176" fmla="*/ 1769 w 10000"/>
                <a:gd name="connsiteY176" fmla="*/ 7051 h 10000"/>
                <a:gd name="connsiteX177" fmla="*/ 1769 w 10000"/>
                <a:gd name="connsiteY177" fmla="*/ 7051 h 10000"/>
                <a:gd name="connsiteX178" fmla="*/ 1769 w 10000"/>
                <a:gd name="connsiteY178" fmla="*/ 7051 h 10000"/>
                <a:gd name="connsiteX179" fmla="*/ 1769 w 10000"/>
                <a:gd name="connsiteY179" fmla="*/ 7051 h 10000"/>
                <a:gd name="connsiteX180" fmla="*/ 1980 w 10000"/>
                <a:gd name="connsiteY180" fmla="*/ 7051 h 10000"/>
                <a:gd name="connsiteX181" fmla="*/ 1980 w 10000"/>
                <a:gd name="connsiteY181" fmla="*/ 7051 h 10000"/>
                <a:gd name="connsiteX182" fmla="*/ 2281 w 10000"/>
                <a:gd name="connsiteY182" fmla="*/ 7033 h 10000"/>
                <a:gd name="connsiteX183" fmla="*/ 2281 w 10000"/>
                <a:gd name="connsiteY183" fmla="*/ 7033 h 10000"/>
                <a:gd name="connsiteX184" fmla="*/ 2281 w 10000"/>
                <a:gd name="connsiteY184" fmla="*/ 7033 h 10000"/>
                <a:gd name="connsiteX185" fmla="*/ 2281 w 10000"/>
                <a:gd name="connsiteY185" fmla="*/ 7033 h 10000"/>
                <a:gd name="connsiteX186" fmla="*/ 2291 w 10000"/>
                <a:gd name="connsiteY186" fmla="*/ 7033 h 10000"/>
                <a:gd name="connsiteX187" fmla="*/ 2291 w 10000"/>
                <a:gd name="connsiteY187" fmla="*/ 7033 h 10000"/>
                <a:gd name="connsiteX188" fmla="*/ 2302 w 10000"/>
                <a:gd name="connsiteY188" fmla="*/ 7033 h 10000"/>
                <a:gd name="connsiteX189" fmla="*/ 2302 w 10000"/>
                <a:gd name="connsiteY189" fmla="*/ 7033 h 10000"/>
                <a:gd name="connsiteX190" fmla="*/ 2332 w 10000"/>
                <a:gd name="connsiteY190" fmla="*/ 7033 h 10000"/>
                <a:gd name="connsiteX191" fmla="*/ 2332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2854 w 10000"/>
                <a:gd name="connsiteY199" fmla="*/ 7033 h 10000"/>
                <a:gd name="connsiteX200" fmla="*/ 3286 w 10000"/>
                <a:gd name="connsiteY200" fmla="*/ 7033 h 10000"/>
                <a:gd name="connsiteX201" fmla="*/ 3709 w 10000"/>
                <a:gd name="connsiteY201" fmla="*/ 7060 h 10000"/>
                <a:gd name="connsiteX202" fmla="*/ 4101 w 10000"/>
                <a:gd name="connsiteY202" fmla="*/ 7088 h 10000"/>
                <a:gd name="connsiteX203" fmla="*/ 4291 w 10000"/>
                <a:gd name="connsiteY203" fmla="*/ 7116 h 10000"/>
                <a:gd name="connsiteX204" fmla="*/ 4462 w 10000"/>
                <a:gd name="connsiteY204" fmla="*/ 7135 h 10000"/>
                <a:gd name="connsiteX205" fmla="*/ 4623 w 10000"/>
                <a:gd name="connsiteY205" fmla="*/ 7172 h 10000"/>
                <a:gd name="connsiteX206" fmla="*/ 4764 w 10000"/>
                <a:gd name="connsiteY206" fmla="*/ 7219 h 10000"/>
                <a:gd name="connsiteX207" fmla="*/ 4894 w 10000"/>
                <a:gd name="connsiteY207" fmla="*/ 7274 h 10000"/>
                <a:gd name="connsiteX208" fmla="*/ 4985 w 10000"/>
                <a:gd name="connsiteY208" fmla="*/ 7330 h 10000"/>
                <a:gd name="connsiteX209" fmla="*/ 5075 w 10000"/>
                <a:gd name="connsiteY209" fmla="*/ 7395 h 10000"/>
                <a:gd name="connsiteX210" fmla="*/ 5136 w 10000"/>
                <a:gd name="connsiteY210" fmla="*/ 7460 h 10000"/>
                <a:gd name="connsiteX211" fmla="*/ 5156 w 10000"/>
                <a:gd name="connsiteY211" fmla="*/ 7507 h 10000"/>
                <a:gd name="connsiteX212" fmla="*/ 5176 w 10000"/>
                <a:gd name="connsiteY212" fmla="*/ 7553 h 10000"/>
                <a:gd name="connsiteX213" fmla="*/ 5176 w 10000"/>
                <a:gd name="connsiteY213" fmla="*/ 7600 h 10000"/>
                <a:gd name="connsiteX214" fmla="*/ 5176 w 10000"/>
                <a:gd name="connsiteY214" fmla="*/ 7656 h 10000"/>
                <a:gd name="connsiteX215" fmla="*/ 5176 w 10000"/>
                <a:gd name="connsiteY215" fmla="*/ 7656 h 10000"/>
                <a:gd name="connsiteX216" fmla="*/ 5176 w 10000"/>
                <a:gd name="connsiteY216" fmla="*/ 7665 h 10000"/>
                <a:gd name="connsiteX217" fmla="*/ 5176 w 10000"/>
                <a:gd name="connsiteY217" fmla="*/ 7665 h 10000"/>
                <a:gd name="connsiteX218" fmla="*/ 5176 w 10000"/>
                <a:gd name="connsiteY218" fmla="*/ 7665 h 10000"/>
                <a:gd name="connsiteX219" fmla="*/ 5146 w 10000"/>
                <a:gd name="connsiteY219" fmla="*/ 7851 h 10000"/>
                <a:gd name="connsiteX220" fmla="*/ 5095 w 10000"/>
                <a:gd name="connsiteY220" fmla="*/ 8037 h 10000"/>
                <a:gd name="connsiteX221" fmla="*/ 5005 w 10000"/>
                <a:gd name="connsiteY221" fmla="*/ 8437 h 10000"/>
                <a:gd name="connsiteX222" fmla="*/ 4955 w 10000"/>
                <a:gd name="connsiteY222" fmla="*/ 8642 h 10000"/>
                <a:gd name="connsiteX223" fmla="*/ 4915 w 10000"/>
                <a:gd name="connsiteY223" fmla="*/ 8828 h 10000"/>
                <a:gd name="connsiteX224" fmla="*/ 4894 w 10000"/>
                <a:gd name="connsiteY224" fmla="*/ 9023 h 10000"/>
                <a:gd name="connsiteX225" fmla="*/ 4874 w 10000"/>
                <a:gd name="connsiteY225" fmla="*/ 9200 h 10000"/>
                <a:gd name="connsiteX226" fmla="*/ 4874 w 10000"/>
                <a:gd name="connsiteY226" fmla="*/ 9200 h 10000"/>
                <a:gd name="connsiteX227" fmla="*/ 4874 w 10000"/>
                <a:gd name="connsiteY227" fmla="*/ 9293 h 10000"/>
                <a:gd name="connsiteX228" fmla="*/ 4894 w 10000"/>
                <a:gd name="connsiteY228" fmla="*/ 9395 h 10000"/>
                <a:gd name="connsiteX229" fmla="*/ 4915 w 10000"/>
                <a:gd name="connsiteY229" fmla="*/ 9488 h 10000"/>
                <a:gd name="connsiteX230" fmla="*/ 4935 w 10000"/>
                <a:gd name="connsiteY230" fmla="*/ 9563 h 10000"/>
                <a:gd name="connsiteX231" fmla="*/ 4985 w 10000"/>
                <a:gd name="connsiteY231" fmla="*/ 9647 h 10000"/>
                <a:gd name="connsiteX232" fmla="*/ 5035 w 10000"/>
                <a:gd name="connsiteY232" fmla="*/ 9721 h 10000"/>
                <a:gd name="connsiteX233" fmla="*/ 5095 w 10000"/>
                <a:gd name="connsiteY233" fmla="*/ 9786 h 10000"/>
                <a:gd name="connsiteX234" fmla="*/ 5176 w 10000"/>
                <a:gd name="connsiteY234" fmla="*/ 9842 h 10000"/>
                <a:gd name="connsiteX235" fmla="*/ 5176 w 10000"/>
                <a:gd name="connsiteY235" fmla="*/ 9842 h 10000"/>
                <a:gd name="connsiteX236" fmla="*/ 5176 w 10000"/>
                <a:gd name="connsiteY236" fmla="*/ 9842 h 10000"/>
                <a:gd name="connsiteX237" fmla="*/ 5236 w 10000"/>
                <a:gd name="connsiteY237" fmla="*/ 9879 h 10000"/>
                <a:gd name="connsiteX238" fmla="*/ 5307 w 10000"/>
                <a:gd name="connsiteY238" fmla="*/ 9916 h 10000"/>
                <a:gd name="connsiteX239" fmla="*/ 5447 w 10000"/>
                <a:gd name="connsiteY239" fmla="*/ 9963 h 10000"/>
                <a:gd name="connsiteX240" fmla="*/ 5608 w 10000"/>
                <a:gd name="connsiteY240" fmla="*/ 9991 h 10000"/>
                <a:gd name="connsiteX241" fmla="*/ 5779 w 10000"/>
                <a:gd name="connsiteY241" fmla="*/ 10000 h 10000"/>
                <a:gd name="connsiteX242" fmla="*/ 5779 w 10000"/>
                <a:gd name="connsiteY242" fmla="*/ 10000 h 10000"/>
                <a:gd name="connsiteX243" fmla="*/ 5779 w 10000"/>
                <a:gd name="connsiteY243" fmla="*/ 10000 h 10000"/>
                <a:gd name="connsiteX244" fmla="*/ 5779 w 10000"/>
                <a:gd name="connsiteY244" fmla="*/ 10000 h 10000"/>
                <a:gd name="connsiteX245" fmla="*/ 5779 w 10000"/>
                <a:gd name="connsiteY245" fmla="*/ 10000 h 10000"/>
                <a:gd name="connsiteX246" fmla="*/ 5779 w 10000"/>
                <a:gd name="connsiteY246" fmla="*/ 10000 h 10000"/>
                <a:gd name="connsiteX247" fmla="*/ 5899 w 10000"/>
                <a:gd name="connsiteY247" fmla="*/ 9991 h 10000"/>
                <a:gd name="connsiteX248" fmla="*/ 6040 w 10000"/>
                <a:gd name="connsiteY248" fmla="*/ 9981 h 10000"/>
                <a:gd name="connsiteX249" fmla="*/ 6171 w 10000"/>
                <a:gd name="connsiteY249" fmla="*/ 9963 h 10000"/>
                <a:gd name="connsiteX250" fmla="*/ 6291 w 10000"/>
                <a:gd name="connsiteY250" fmla="*/ 9926 h 10000"/>
                <a:gd name="connsiteX251" fmla="*/ 6412 w 10000"/>
                <a:gd name="connsiteY251" fmla="*/ 9888 h 10000"/>
                <a:gd name="connsiteX252" fmla="*/ 6533 w 10000"/>
                <a:gd name="connsiteY252" fmla="*/ 9842 h 10000"/>
                <a:gd name="connsiteX253" fmla="*/ 6643 w 10000"/>
                <a:gd name="connsiteY253" fmla="*/ 9805 h 10000"/>
                <a:gd name="connsiteX254" fmla="*/ 6744 w 10000"/>
                <a:gd name="connsiteY254" fmla="*/ 9740 h 10000"/>
                <a:gd name="connsiteX255" fmla="*/ 6824 w 10000"/>
                <a:gd name="connsiteY255" fmla="*/ 9674 h 10000"/>
                <a:gd name="connsiteX256" fmla="*/ 6905 w 10000"/>
                <a:gd name="connsiteY256" fmla="*/ 9609 h 10000"/>
                <a:gd name="connsiteX257" fmla="*/ 6965 w 10000"/>
                <a:gd name="connsiteY257" fmla="*/ 9544 h 10000"/>
                <a:gd name="connsiteX258" fmla="*/ 7015 w 10000"/>
                <a:gd name="connsiteY258" fmla="*/ 9460 h 10000"/>
                <a:gd name="connsiteX259" fmla="*/ 7035 w 10000"/>
                <a:gd name="connsiteY259" fmla="*/ 9395 h 10000"/>
                <a:gd name="connsiteX260" fmla="*/ 7045 w 10000"/>
                <a:gd name="connsiteY260" fmla="*/ 9302 h 10000"/>
                <a:gd name="connsiteX261" fmla="*/ 7035 w 10000"/>
                <a:gd name="connsiteY261" fmla="*/ 9228 h 10000"/>
                <a:gd name="connsiteX262" fmla="*/ 6995 w 10000"/>
                <a:gd name="connsiteY262" fmla="*/ 9144 h 10000"/>
                <a:gd name="connsiteX263" fmla="*/ 6995 w 10000"/>
                <a:gd name="connsiteY263" fmla="*/ 9144 h 10000"/>
                <a:gd name="connsiteX264" fmla="*/ 6995 w 10000"/>
                <a:gd name="connsiteY264" fmla="*/ 9135 h 10000"/>
                <a:gd name="connsiteX265" fmla="*/ 699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35 h 10000"/>
                <a:gd name="connsiteX274" fmla="*/ 6985 w 10000"/>
                <a:gd name="connsiteY274" fmla="*/ 9126 h 10000"/>
                <a:gd name="connsiteX275" fmla="*/ 6985 w 10000"/>
                <a:gd name="connsiteY275" fmla="*/ 9126 h 10000"/>
                <a:gd name="connsiteX276" fmla="*/ 6985 w 10000"/>
                <a:gd name="connsiteY276" fmla="*/ 9126 h 10000"/>
                <a:gd name="connsiteX277" fmla="*/ 6985 w 10000"/>
                <a:gd name="connsiteY277" fmla="*/ 9126 h 10000"/>
                <a:gd name="connsiteX278" fmla="*/ 6985 w 10000"/>
                <a:gd name="connsiteY278" fmla="*/ 9126 h 10000"/>
                <a:gd name="connsiteX279" fmla="*/ 6985 w 10000"/>
                <a:gd name="connsiteY279" fmla="*/ 9126 h 10000"/>
                <a:gd name="connsiteX280" fmla="*/ 6985 w 10000"/>
                <a:gd name="connsiteY280" fmla="*/ 9126 h 10000"/>
                <a:gd name="connsiteX281" fmla="*/ 6985 w 10000"/>
                <a:gd name="connsiteY281" fmla="*/ 9126 h 10000"/>
                <a:gd name="connsiteX282" fmla="*/ 6794 w 10000"/>
                <a:gd name="connsiteY282" fmla="*/ 8837 h 10000"/>
                <a:gd name="connsiteX283" fmla="*/ 6693 w 10000"/>
                <a:gd name="connsiteY283" fmla="*/ 8679 h 10000"/>
                <a:gd name="connsiteX284" fmla="*/ 6593 w 10000"/>
                <a:gd name="connsiteY284" fmla="*/ 8521 h 10000"/>
                <a:gd name="connsiteX285" fmla="*/ 6513 w 10000"/>
                <a:gd name="connsiteY285" fmla="*/ 8372 h 10000"/>
                <a:gd name="connsiteX286" fmla="*/ 6442 w 10000"/>
                <a:gd name="connsiteY286" fmla="*/ 8214 h 10000"/>
                <a:gd name="connsiteX287" fmla="*/ 6392 w 10000"/>
                <a:gd name="connsiteY287" fmla="*/ 8056 h 10000"/>
                <a:gd name="connsiteX288" fmla="*/ 6382 w 10000"/>
                <a:gd name="connsiteY288" fmla="*/ 7981 h 10000"/>
                <a:gd name="connsiteX289" fmla="*/ 6382 w 10000"/>
                <a:gd name="connsiteY289" fmla="*/ 7907 h 10000"/>
                <a:gd name="connsiteX290" fmla="*/ 6382 w 10000"/>
                <a:gd name="connsiteY290" fmla="*/ 7907 h 10000"/>
                <a:gd name="connsiteX291" fmla="*/ 6392 w 10000"/>
                <a:gd name="connsiteY291" fmla="*/ 7805 h 10000"/>
                <a:gd name="connsiteX292" fmla="*/ 6422 w 10000"/>
                <a:gd name="connsiteY292" fmla="*/ 7702 h 10000"/>
                <a:gd name="connsiteX293" fmla="*/ 6452 w 10000"/>
                <a:gd name="connsiteY293" fmla="*/ 7656 h 10000"/>
                <a:gd name="connsiteX294" fmla="*/ 6492 w 10000"/>
                <a:gd name="connsiteY294" fmla="*/ 7609 h 10000"/>
                <a:gd name="connsiteX295" fmla="*/ 6523 w 10000"/>
                <a:gd name="connsiteY295" fmla="*/ 7563 h 10000"/>
                <a:gd name="connsiteX296" fmla="*/ 6573 w 10000"/>
                <a:gd name="connsiteY296" fmla="*/ 7526 h 10000"/>
                <a:gd name="connsiteX297" fmla="*/ 6704 w 10000"/>
                <a:gd name="connsiteY297" fmla="*/ 7451 h 10000"/>
                <a:gd name="connsiteX298" fmla="*/ 6864 w 10000"/>
                <a:gd name="connsiteY298" fmla="*/ 7395 h 10000"/>
                <a:gd name="connsiteX299" fmla="*/ 7065 w 10000"/>
                <a:gd name="connsiteY299" fmla="*/ 7349 h 10000"/>
                <a:gd name="connsiteX300" fmla="*/ 7307 w 10000"/>
                <a:gd name="connsiteY300" fmla="*/ 7321 h 10000"/>
                <a:gd name="connsiteX301" fmla="*/ 7307 w 10000"/>
                <a:gd name="connsiteY301" fmla="*/ 7321 h 10000"/>
                <a:gd name="connsiteX302" fmla="*/ 8533 w 10000"/>
                <a:gd name="connsiteY302" fmla="*/ 7219 h 10000"/>
                <a:gd name="connsiteX303" fmla="*/ 10000 w 10000"/>
                <a:gd name="connsiteY303" fmla="*/ 7116 h 10000"/>
                <a:gd name="connsiteX304" fmla="*/ 10000 w 10000"/>
                <a:gd name="connsiteY304" fmla="*/ 7116 h 10000"/>
                <a:gd name="connsiteX305" fmla="*/ 10000 w 10000"/>
                <a:gd name="connsiteY305" fmla="*/ 7116 h 10000"/>
                <a:gd name="connsiteX306" fmla="*/ 10000 w 10000"/>
                <a:gd name="connsiteY306" fmla="*/ 7116 h 10000"/>
                <a:gd name="connsiteX307" fmla="*/ 10000 w 10000"/>
                <a:gd name="connsiteY307"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497 w 10000"/>
                <a:gd name="connsiteY88" fmla="*/ 3433 h 10000"/>
                <a:gd name="connsiteX89" fmla="*/ 3347 w 10000"/>
                <a:gd name="connsiteY89" fmla="*/ 3535 h 10000"/>
                <a:gd name="connsiteX90" fmla="*/ 3246 w 10000"/>
                <a:gd name="connsiteY90" fmla="*/ 3563 h 10000"/>
                <a:gd name="connsiteX91" fmla="*/ 3136 w 10000"/>
                <a:gd name="connsiteY91" fmla="*/ 3572 h 10000"/>
                <a:gd name="connsiteX92" fmla="*/ 3136 w 10000"/>
                <a:gd name="connsiteY92" fmla="*/ 3572 h 10000"/>
                <a:gd name="connsiteX93" fmla="*/ 3136 w 10000"/>
                <a:gd name="connsiteY93" fmla="*/ 3572 h 10000"/>
                <a:gd name="connsiteX94" fmla="*/ 3136 w 10000"/>
                <a:gd name="connsiteY94" fmla="*/ 3572 h 10000"/>
                <a:gd name="connsiteX95" fmla="*/ 3136 w 10000"/>
                <a:gd name="connsiteY95" fmla="*/ 3572 h 10000"/>
                <a:gd name="connsiteX96" fmla="*/ 3136 w 10000"/>
                <a:gd name="connsiteY96" fmla="*/ 3572 h 10000"/>
                <a:gd name="connsiteX97" fmla="*/ 3116 w 10000"/>
                <a:gd name="connsiteY97" fmla="*/ 3572 h 10000"/>
                <a:gd name="connsiteX98" fmla="*/ 3116 w 10000"/>
                <a:gd name="connsiteY98" fmla="*/ 3572 h 10000"/>
                <a:gd name="connsiteX99" fmla="*/ 3025 w 10000"/>
                <a:gd name="connsiteY99" fmla="*/ 3572 h 10000"/>
                <a:gd name="connsiteX100" fmla="*/ 2925 w 10000"/>
                <a:gd name="connsiteY100" fmla="*/ 3553 h 10000"/>
                <a:gd name="connsiteX101" fmla="*/ 2814 w 10000"/>
                <a:gd name="connsiteY101" fmla="*/ 3526 h 10000"/>
                <a:gd name="connsiteX102" fmla="*/ 2693 w 10000"/>
                <a:gd name="connsiteY102" fmla="*/ 3479 h 10000"/>
                <a:gd name="connsiteX103" fmla="*/ 2553 w 10000"/>
                <a:gd name="connsiteY103" fmla="*/ 3423 h 10000"/>
                <a:gd name="connsiteX104" fmla="*/ 2392 w 10000"/>
                <a:gd name="connsiteY104" fmla="*/ 3349 h 10000"/>
                <a:gd name="connsiteX105" fmla="*/ 2010 w 10000"/>
                <a:gd name="connsiteY105" fmla="*/ 3153 h 10000"/>
                <a:gd name="connsiteX106" fmla="*/ 2010 w 10000"/>
                <a:gd name="connsiteY106" fmla="*/ 3153 h 10000"/>
                <a:gd name="connsiteX107" fmla="*/ 2010 w 10000"/>
                <a:gd name="connsiteY107" fmla="*/ 3153 h 10000"/>
                <a:gd name="connsiteX108" fmla="*/ 2010 w 10000"/>
                <a:gd name="connsiteY108" fmla="*/ 3153 h 10000"/>
                <a:gd name="connsiteX109" fmla="*/ 2000 w 10000"/>
                <a:gd name="connsiteY109" fmla="*/ 3153 h 10000"/>
                <a:gd name="connsiteX110" fmla="*/ 2000 w 10000"/>
                <a:gd name="connsiteY110" fmla="*/ 3153 h 10000"/>
                <a:gd name="connsiteX111" fmla="*/ 2000 w 10000"/>
                <a:gd name="connsiteY111" fmla="*/ 3153 h 10000"/>
                <a:gd name="connsiteX112" fmla="*/ 2000 w 10000"/>
                <a:gd name="connsiteY112" fmla="*/ 3153 h 10000"/>
                <a:gd name="connsiteX113" fmla="*/ 1769 w 10000"/>
                <a:gd name="connsiteY113" fmla="*/ 3033 h 10000"/>
                <a:gd name="connsiteX114" fmla="*/ 1588 w 10000"/>
                <a:gd name="connsiteY114" fmla="*/ 2967 h 10000"/>
                <a:gd name="connsiteX115" fmla="*/ 1427 w 10000"/>
                <a:gd name="connsiteY115" fmla="*/ 2921 h 10000"/>
                <a:gd name="connsiteX116" fmla="*/ 1347 w 10000"/>
                <a:gd name="connsiteY116" fmla="*/ 2902 h 10000"/>
                <a:gd name="connsiteX117" fmla="*/ 1266 w 10000"/>
                <a:gd name="connsiteY117" fmla="*/ 2902 h 10000"/>
                <a:gd name="connsiteX118" fmla="*/ 1266 w 10000"/>
                <a:gd name="connsiteY118" fmla="*/ 2902 h 10000"/>
                <a:gd name="connsiteX119" fmla="*/ 1266 w 10000"/>
                <a:gd name="connsiteY119" fmla="*/ 2902 h 10000"/>
                <a:gd name="connsiteX120" fmla="*/ 1266 w 10000"/>
                <a:gd name="connsiteY120" fmla="*/ 2902 h 10000"/>
                <a:gd name="connsiteX121" fmla="*/ 1266 w 10000"/>
                <a:gd name="connsiteY121" fmla="*/ 2902 h 10000"/>
                <a:gd name="connsiteX122" fmla="*/ 1266 w 10000"/>
                <a:gd name="connsiteY122" fmla="*/ 2902 h 10000"/>
                <a:gd name="connsiteX123" fmla="*/ 1146 w 10000"/>
                <a:gd name="connsiteY123" fmla="*/ 2921 h 10000"/>
                <a:gd name="connsiteX124" fmla="*/ 1085 w 10000"/>
                <a:gd name="connsiteY124" fmla="*/ 2940 h 10000"/>
                <a:gd name="connsiteX125" fmla="*/ 1025 w 10000"/>
                <a:gd name="connsiteY125" fmla="*/ 2949 h 10000"/>
                <a:gd name="connsiteX126" fmla="*/ 965 w 10000"/>
                <a:gd name="connsiteY126" fmla="*/ 2986 h 10000"/>
                <a:gd name="connsiteX127" fmla="*/ 915 w 10000"/>
                <a:gd name="connsiteY127" fmla="*/ 3023 h 10000"/>
                <a:gd name="connsiteX128" fmla="*/ 864 w 10000"/>
                <a:gd name="connsiteY128" fmla="*/ 3060 h 10000"/>
                <a:gd name="connsiteX129" fmla="*/ 814 w 10000"/>
                <a:gd name="connsiteY129" fmla="*/ 3107 h 10000"/>
                <a:gd name="connsiteX130" fmla="*/ 784 w 10000"/>
                <a:gd name="connsiteY130" fmla="*/ 3163 h 10000"/>
                <a:gd name="connsiteX131" fmla="*/ 744 w 10000"/>
                <a:gd name="connsiteY131" fmla="*/ 3237 h 10000"/>
                <a:gd name="connsiteX132" fmla="*/ 673 w 10000"/>
                <a:gd name="connsiteY132" fmla="*/ 3377 h 10000"/>
                <a:gd name="connsiteX133" fmla="*/ 623 w 10000"/>
                <a:gd name="connsiteY133" fmla="*/ 3563 h 10000"/>
                <a:gd name="connsiteX134" fmla="*/ 603 w 10000"/>
                <a:gd name="connsiteY134" fmla="*/ 3786 h 10000"/>
                <a:gd name="connsiteX135" fmla="*/ 573 w 10000"/>
                <a:gd name="connsiteY135" fmla="*/ 4037 h 10000"/>
                <a:gd name="connsiteX136" fmla="*/ 583 w 10000"/>
                <a:gd name="connsiteY136" fmla="*/ 4326 h 10000"/>
                <a:gd name="connsiteX137" fmla="*/ 613 w 10000"/>
                <a:gd name="connsiteY137" fmla="*/ 4651 h 10000"/>
                <a:gd name="connsiteX138" fmla="*/ 663 w 10000"/>
                <a:gd name="connsiteY138" fmla="*/ 5014 h 10000"/>
                <a:gd name="connsiteX139" fmla="*/ 734 w 10000"/>
                <a:gd name="connsiteY139" fmla="*/ 5423 h 10000"/>
                <a:gd name="connsiteX140" fmla="*/ 814 w 10000"/>
                <a:gd name="connsiteY140" fmla="*/ 5870 h 10000"/>
                <a:gd name="connsiteX141" fmla="*/ 945 w 10000"/>
                <a:gd name="connsiteY141" fmla="*/ 6372 h 10000"/>
                <a:gd name="connsiteX142" fmla="*/ 1085 w 10000"/>
                <a:gd name="connsiteY142" fmla="*/ 6912 h 10000"/>
                <a:gd name="connsiteX143" fmla="*/ 1085 w 10000"/>
                <a:gd name="connsiteY143" fmla="*/ 6912 h 10000"/>
                <a:gd name="connsiteX144" fmla="*/ 1085 w 10000"/>
                <a:gd name="connsiteY144" fmla="*/ 6930 h 10000"/>
                <a:gd name="connsiteX145" fmla="*/ 1085 w 10000"/>
                <a:gd name="connsiteY145" fmla="*/ 6930 h 10000"/>
                <a:gd name="connsiteX146" fmla="*/ 1116 w 10000"/>
                <a:gd name="connsiteY146" fmla="*/ 7005 h 10000"/>
                <a:gd name="connsiteX147" fmla="*/ 1116 w 10000"/>
                <a:gd name="connsiteY147" fmla="*/ 7005 h 10000"/>
                <a:gd name="connsiteX148" fmla="*/ 1116 w 10000"/>
                <a:gd name="connsiteY148" fmla="*/ 7005 h 10000"/>
                <a:gd name="connsiteX149" fmla="*/ 1116 w 10000"/>
                <a:gd name="connsiteY149" fmla="*/ 7005 h 10000"/>
                <a:gd name="connsiteX150" fmla="*/ 1116 w 10000"/>
                <a:gd name="connsiteY150" fmla="*/ 7005 h 10000"/>
                <a:gd name="connsiteX151" fmla="*/ 1126 w 10000"/>
                <a:gd name="connsiteY151" fmla="*/ 7060 h 10000"/>
                <a:gd name="connsiteX152" fmla="*/ 1126 w 10000"/>
                <a:gd name="connsiteY152" fmla="*/ 7060 h 10000"/>
                <a:gd name="connsiteX153" fmla="*/ 1126 w 10000"/>
                <a:gd name="connsiteY153" fmla="*/ 7060 h 10000"/>
                <a:gd name="connsiteX154" fmla="*/ 1126 w 10000"/>
                <a:gd name="connsiteY154" fmla="*/ 7060 h 10000"/>
                <a:gd name="connsiteX155" fmla="*/ 1146 w 10000"/>
                <a:gd name="connsiteY155" fmla="*/ 7060 h 10000"/>
                <a:gd name="connsiteX156" fmla="*/ 1146 w 10000"/>
                <a:gd name="connsiteY156" fmla="*/ 7060 h 10000"/>
                <a:gd name="connsiteX157" fmla="*/ 1156 w 10000"/>
                <a:gd name="connsiteY157" fmla="*/ 7060 h 10000"/>
                <a:gd name="connsiteX158" fmla="*/ 1156 w 10000"/>
                <a:gd name="connsiteY158" fmla="*/ 7060 h 10000"/>
                <a:gd name="connsiteX159" fmla="*/ 1156 w 10000"/>
                <a:gd name="connsiteY159" fmla="*/ 7060 h 10000"/>
                <a:gd name="connsiteX160" fmla="*/ 1156 w 10000"/>
                <a:gd name="connsiteY160" fmla="*/ 7060 h 10000"/>
                <a:gd name="connsiteX161" fmla="*/ 1457 w 10000"/>
                <a:gd name="connsiteY161" fmla="*/ 7051 h 10000"/>
                <a:gd name="connsiteX162" fmla="*/ 1749 w 10000"/>
                <a:gd name="connsiteY162" fmla="*/ 7051 h 10000"/>
                <a:gd name="connsiteX163" fmla="*/ 1749 w 10000"/>
                <a:gd name="connsiteY163" fmla="*/ 7051 h 10000"/>
                <a:gd name="connsiteX164" fmla="*/ 1749 w 10000"/>
                <a:gd name="connsiteY164" fmla="*/ 7051 h 10000"/>
                <a:gd name="connsiteX165" fmla="*/ 1749 w 10000"/>
                <a:gd name="connsiteY165" fmla="*/ 7051 h 10000"/>
                <a:gd name="connsiteX166" fmla="*/ 1749 w 10000"/>
                <a:gd name="connsiteY166" fmla="*/ 7051 h 10000"/>
                <a:gd name="connsiteX167" fmla="*/ 1749 w 10000"/>
                <a:gd name="connsiteY167" fmla="*/ 7051 h 10000"/>
                <a:gd name="connsiteX168" fmla="*/ 1759 w 10000"/>
                <a:gd name="connsiteY168" fmla="*/ 7051 h 10000"/>
                <a:gd name="connsiteX169" fmla="*/ 1759 w 10000"/>
                <a:gd name="connsiteY169" fmla="*/ 7051 h 10000"/>
                <a:gd name="connsiteX170" fmla="*/ 1759 w 10000"/>
                <a:gd name="connsiteY170" fmla="*/ 7051 h 10000"/>
                <a:gd name="connsiteX171" fmla="*/ 1759 w 10000"/>
                <a:gd name="connsiteY171" fmla="*/ 7051 h 10000"/>
                <a:gd name="connsiteX172" fmla="*/ 1759 w 10000"/>
                <a:gd name="connsiteY172" fmla="*/ 7051 h 10000"/>
                <a:gd name="connsiteX173" fmla="*/ 1759 w 10000"/>
                <a:gd name="connsiteY173" fmla="*/ 7051 h 10000"/>
                <a:gd name="connsiteX174" fmla="*/ 1769 w 10000"/>
                <a:gd name="connsiteY174" fmla="*/ 7051 h 10000"/>
                <a:gd name="connsiteX175" fmla="*/ 1769 w 10000"/>
                <a:gd name="connsiteY175" fmla="*/ 7051 h 10000"/>
                <a:gd name="connsiteX176" fmla="*/ 1769 w 10000"/>
                <a:gd name="connsiteY176" fmla="*/ 7051 h 10000"/>
                <a:gd name="connsiteX177" fmla="*/ 1769 w 10000"/>
                <a:gd name="connsiteY177" fmla="*/ 7051 h 10000"/>
                <a:gd name="connsiteX178" fmla="*/ 1769 w 10000"/>
                <a:gd name="connsiteY178" fmla="*/ 7051 h 10000"/>
                <a:gd name="connsiteX179" fmla="*/ 1980 w 10000"/>
                <a:gd name="connsiteY179" fmla="*/ 7051 h 10000"/>
                <a:gd name="connsiteX180" fmla="*/ 1980 w 10000"/>
                <a:gd name="connsiteY180" fmla="*/ 7051 h 10000"/>
                <a:gd name="connsiteX181" fmla="*/ 2281 w 10000"/>
                <a:gd name="connsiteY181" fmla="*/ 7033 h 10000"/>
                <a:gd name="connsiteX182" fmla="*/ 2281 w 10000"/>
                <a:gd name="connsiteY182" fmla="*/ 7033 h 10000"/>
                <a:gd name="connsiteX183" fmla="*/ 2281 w 10000"/>
                <a:gd name="connsiteY183" fmla="*/ 7033 h 10000"/>
                <a:gd name="connsiteX184" fmla="*/ 2281 w 10000"/>
                <a:gd name="connsiteY184" fmla="*/ 7033 h 10000"/>
                <a:gd name="connsiteX185" fmla="*/ 2291 w 10000"/>
                <a:gd name="connsiteY185" fmla="*/ 7033 h 10000"/>
                <a:gd name="connsiteX186" fmla="*/ 2291 w 10000"/>
                <a:gd name="connsiteY186" fmla="*/ 7033 h 10000"/>
                <a:gd name="connsiteX187" fmla="*/ 2302 w 10000"/>
                <a:gd name="connsiteY187" fmla="*/ 7033 h 10000"/>
                <a:gd name="connsiteX188" fmla="*/ 2302 w 10000"/>
                <a:gd name="connsiteY188" fmla="*/ 7033 h 10000"/>
                <a:gd name="connsiteX189" fmla="*/ 2332 w 10000"/>
                <a:gd name="connsiteY189" fmla="*/ 7033 h 10000"/>
                <a:gd name="connsiteX190" fmla="*/ 2332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3286 w 10000"/>
                <a:gd name="connsiteY199" fmla="*/ 7033 h 10000"/>
                <a:gd name="connsiteX200" fmla="*/ 3709 w 10000"/>
                <a:gd name="connsiteY200" fmla="*/ 7060 h 10000"/>
                <a:gd name="connsiteX201" fmla="*/ 4101 w 10000"/>
                <a:gd name="connsiteY201" fmla="*/ 7088 h 10000"/>
                <a:gd name="connsiteX202" fmla="*/ 4291 w 10000"/>
                <a:gd name="connsiteY202" fmla="*/ 7116 h 10000"/>
                <a:gd name="connsiteX203" fmla="*/ 4462 w 10000"/>
                <a:gd name="connsiteY203" fmla="*/ 7135 h 10000"/>
                <a:gd name="connsiteX204" fmla="*/ 4623 w 10000"/>
                <a:gd name="connsiteY204" fmla="*/ 7172 h 10000"/>
                <a:gd name="connsiteX205" fmla="*/ 4764 w 10000"/>
                <a:gd name="connsiteY205" fmla="*/ 7219 h 10000"/>
                <a:gd name="connsiteX206" fmla="*/ 4894 w 10000"/>
                <a:gd name="connsiteY206" fmla="*/ 7274 h 10000"/>
                <a:gd name="connsiteX207" fmla="*/ 4985 w 10000"/>
                <a:gd name="connsiteY207" fmla="*/ 7330 h 10000"/>
                <a:gd name="connsiteX208" fmla="*/ 5075 w 10000"/>
                <a:gd name="connsiteY208" fmla="*/ 7395 h 10000"/>
                <a:gd name="connsiteX209" fmla="*/ 5136 w 10000"/>
                <a:gd name="connsiteY209" fmla="*/ 7460 h 10000"/>
                <a:gd name="connsiteX210" fmla="*/ 5156 w 10000"/>
                <a:gd name="connsiteY210" fmla="*/ 7507 h 10000"/>
                <a:gd name="connsiteX211" fmla="*/ 5176 w 10000"/>
                <a:gd name="connsiteY211" fmla="*/ 7553 h 10000"/>
                <a:gd name="connsiteX212" fmla="*/ 5176 w 10000"/>
                <a:gd name="connsiteY212" fmla="*/ 7600 h 10000"/>
                <a:gd name="connsiteX213" fmla="*/ 5176 w 10000"/>
                <a:gd name="connsiteY213" fmla="*/ 7656 h 10000"/>
                <a:gd name="connsiteX214" fmla="*/ 5176 w 10000"/>
                <a:gd name="connsiteY214" fmla="*/ 7656 h 10000"/>
                <a:gd name="connsiteX215" fmla="*/ 5176 w 10000"/>
                <a:gd name="connsiteY215" fmla="*/ 7665 h 10000"/>
                <a:gd name="connsiteX216" fmla="*/ 5176 w 10000"/>
                <a:gd name="connsiteY216" fmla="*/ 7665 h 10000"/>
                <a:gd name="connsiteX217" fmla="*/ 5176 w 10000"/>
                <a:gd name="connsiteY217" fmla="*/ 7665 h 10000"/>
                <a:gd name="connsiteX218" fmla="*/ 5146 w 10000"/>
                <a:gd name="connsiteY218" fmla="*/ 7851 h 10000"/>
                <a:gd name="connsiteX219" fmla="*/ 5095 w 10000"/>
                <a:gd name="connsiteY219" fmla="*/ 8037 h 10000"/>
                <a:gd name="connsiteX220" fmla="*/ 5005 w 10000"/>
                <a:gd name="connsiteY220" fmla="*/ 8437 h 10000"/>
                <a:gd name="connsiteX221" fmla="*/ 4955 w 10000"/>
                <a:gd name="connsiteY221" fmla="*/ 8642 h 10000"/>
                <a:gd name="connsiteX222" fmla="*/ 4915 w 10000"/>
                <a:gd name="connsiteY222" fmla="*/ 8828 h 10000"/>
                <a:gd name="connsiteX223" fmla="*/ 4894 w 10000"/>
                <a:gd name="connsiteY223" fmla="*/ 9023 h 10000"/>
                <a:gd name="connsiteX224" fmla="*/ 4874 w 10000"/>
                <a:gd name="connsiteY224" fmla="*/ 9200 h 10000"/>
                <a:gd name="connsiteX225" fmla="*/ 4874 w 10000"/>
                <a:gd name="connsiteY225" fmla="*/ 9200 h 10000"/>
                <a:gd name="connsiteX226" fmla="*/ 4874 w 10000"/>
                <a:gd name="connsiteY226" fmla="*/ 9293 h 10000"/>
                <a:gd name="connsiteX227" fmla="*/ 4894 w 10000"/>
                <a:gd name="connsiteY227" fmla="*/ 9395 h 10000"/>
                <a:gd name="connsiteX228" fmla="*/ 4915 w 10000"/>
                <a:gd name="connsiteY228" fmla="*/ 9488 h 10000"/>
                <a:gd name="connsiteX229" fmla="*/ 4935 w 10000"/>
                <a:gd name="connsiteY229" fmla="*/ 9563 h 10000"/>
                <a:gd name="connsiteX230" fmla="*/ 4985 w 10000"/>
                <a:gd name="connsiteY230" fmla="*/ 9647 h 10000"/>
                <a:gd name="connsiteX231" fmla="*/ 5035 w 10000"/>
                <a:gd name="connsiteY231" fmla="*/ 9721 h 10000"/>
                <a:gd name="connsiteX232" fmla="*/ 5095 w 10000"/>
                <a:gd name="connsiteY232" fmla="*/ 9786 h 10000"/>
                <a:gd name="connsiteX233" fmla="*/ 5176 w 10000"/>
                <a:gd name="connsiteY233" fmla="*/ 9842 h 10000"/>
                <a:gd name="connsiteX234" fmla="*/ 5176 w 10000"/>
                <a:gd name="connsiteY234" fmla="*/ 9842 h 10000"/>
                <a:gd name="connsiteX235" fmla="*/ 5176 w 10000"/>
                <a:gd name="connsiteY235" fmla="*/ 9842 h 10000"/>
                <a:gd name="connsiteX236" fmla="*/ 5236 w 10000"/>
                <a:gd name="connsiteY236" fmla="*/ 9879 h 10000"/>
                <a:gd name="connsiteX237" fmla="*/ 5307 w 10000"/>
                <a:gd name="connsiteY237" fmla="*/ 9916 h 10000"/>
                <a:gd name="connsiteX238" fmla="*/ 5447 w 10000"/>
                <a:gd name="connsiteY238" fmla="*/ 9963 h 10000"/>
                <a:gd name="connsiteX239" fmla="*/ 5608 w 10000"/>
                <a:gd name="connsiteY239" fmla="*/ 9991 h 10000"/>
                <a:gd name="connsiteX240" fmla="*/ 5779 w 10000"/>
                <a:gd name="connsiteY240" fmla="*/ 10000 h 10000"/>
                <a:gd name="connsiteX241" fmla="*/ 5779 w 10000"/>
                <a:gd name="connsiteY241" fmla="*/ 10000 h 10000"/>
                <a:gd name="connsiteX242" fmla="*/ 5779 w 10000"/>
                <a:gd name="connsiteY242" fmla="*/ 10000 h 10000"/>
                <a:gd name="connsiteX243" fmla="*/ 5779 w 10000"/>
                <a:gd name="connsiteY243" fmla="*/ 10000 h 10000"/>
                <a:gd name="connsiteX244" fmla="*/ 5779 w 10000"/>
                <a:gd name="connsiteY244" fmla="*/ 10000 h 10000"/>
                <a:gd name="connsiteX245" fmla="*/ 5779 w 10000"/>
                <a:gd name="connsiteY245" fmla="*/ 10000 h 10000"/>
                <a:gd name="connsiteX246" fmla="*/ 5899 w 10000"/>
                <a:gd name="connsiteY246" fmla="*/ 9991 h 10000"/>
                <a:gd name="connsiteX247" fmla="*/ 6040 w 10000"/>
                <a:gd name="connsiteY247" fmla="*/ 9981 h 10000"/>
                <a:gd name="connsiteX248" fmla="*/ 6171 w 10000"/>
                <a:gd name="connsiteY248" fmla="*/ 9963 h 10000"/>
                <a:gd name="connsiteX249" fmla="*/ 6291 w 10000"/>
                <a:gd name="connsiteY249" fmla="*/ 9926 h 10000"/>
                <a:gd name="connsiteX250" fmla="*/ 6412 w 10000"/>
                <a:gd name="connsiteY250" fmla="*/ 9888 h 10000"/>
                <a:gd name="connsiteX251" fmla="*/ 6533 w 10000"/>
                <a:gd name="connsiteY251" fmla="*/ 9842 h 10000"/>
                <a:gd name="connsiteX252" fmla="*/ 6643 w 10000"/>
                <a:gd name="connsiteY252" fmla="*/ 9805 h 10000"/>
                <a:gd name="connsiteX253" fmla="*/ 6744 w 10000"/>
                <a:gd name="connsiteY253" fmla="*/ 9740 h 10000"/>
                <a:gd name="connsiteX254" fmla="*/ 6824 w 10000"/>
                <a:gd name="connsiteY254" fmla="*/ 9674 h 10000"/>
                <a:gd name="connsiteX255" fmla="*/ 6905 w 10000"/>
                <a:gd name="connsiteY255" fmla="*/ 9609 h 10000"/>
                <a:gd name="connsiteX256" fmla="*/ 6965 w 10000"/>
                <a:gd name="connsiteY256" fmla="*/ 9544 h 10000"/>
                <a:gd name="connsiteX257" fmla="*/ 7015 w 10000"/>
                <a:gd name="connsiteY257" fmla="*/ 9460 h 10000"/>
                <a:gd name="connsiteX258" fmla="*/ 7035 w 10000"/>
                <a:gd name="connsiteY258" fmla="*/ 9395 h 10000"/>
                <a:gd name="connsiteX259" fmla="*/ 7045 w 10000"/>
                <a:gd name="connsiteY259" fmla="*/ 9302 h 10000"/>
                <a:gd name="connsiteX260" fmla="*/ 7035 w 10000"/>
                <a:gd name="connsiteY260" fmla="*/ 9228 h 10000"/>
                <a:gd name="connsiteX261" fmla="*/ 6995 w 10000"/>
                <a:gd name="connsiteY261" fmla="*/ 9144 h 10000"/>
                <a:gd name="connsiteX262" fmla="*/ 6995 w 10000"/>
                <a:gd name="connsiteY262" fmla="*/ 9144 h 10000"/>
                <a:gd name="connsiteX263" fmla="*/ 6995 w 10000"/>
                <a:gd name="connsiteY263" fmla="*/ 9135 h 10000"/>
                <a:gd name="connsiteX264" fmla="*/ 699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26 h 10000"/>
                <a:gd name="connsiteX274" fmla="*/ 6985 w 10000"/>
                <a:gd name="connsiteY274" fmla="*/ 9126 h 10000"/>
                <a:gd name="connsiteX275" fmla="*/ 6985 w 10000"/>
                <a:gd name="connsiteY275" fmla="*/ 9126 h 10000"/>
                <a:gd name="connsiteX276" fmla="*/ 6985 w 10000"/>
                <a:gd name="connsiteY276" fmla="*/ 9126 h 10000"/>
                <a:gd name="connsiteX277" fmla="*/ 6985 w 10000"/>
                <a:gd name="connsiteY277" fmla="*/ 9126 h 10000"/>
                <a:gd name="connsiteX278" fmla="*/ 6985 w 10000"/>
                <a:gd name="connsiteY278" fmla="*/ 9126 h 10000"/>
                <a:gd name="connsiteX279" fmla="*/ 6985 w 10000"/>
                <a:gd name="connsiteY279" fmla="*/ 9126 h 10000"/>
                <a:gd name="connsiteX280" fmla="*/ 6985 w 10000"/>
                <a:gd name="connsiteY280" fmla="*/ 9126 h 10000"/>
                <a:gd name="connsiteX281" fmla="*/ 6794 w 10000"/>
                <a:gd name="connsiteY281" fmla="*/ 8837 h 10000"/>
                <a:gd name="connsiteX282" fmla="*/ 6693 w 10000"/>
                <a:gd name="connsiteY282" fmla="*/ 8679 h 10000"/>
                <a:gd name="connsiteX283" fmla="*/ 6593 w 10000"/>
                <a:gd name="connsiteY283" fmla="*/ 8521 h 10000"/>
                <a:gd name="connsiteX284" fmla="*/ 6513 w 10000"/>
                <a:gd name="connsiteY284" fmla="*/ 8372 h 10000"/>
                <a:gd name="connsiteX285" fmla="*/ 6442 w 10000"/>
                <a:gd name="connsiteY285" fmla="*/ 8214 h 10000"/>
                <a:gd name="connsiteX286" fmla="*/ 6392 w 10000"/>
                <a:gd name="connsiteY286" fmla="*/ 8056 h 10000"/>
                <a:gd name="connsiteX287" fmla="*/ 6382 w 10000"/>
                <a:gd name="connsiteY287" fmla="*/ 7981 h 10000"/>
                <a:gd name="connsiteX288" fmla="*/ 6382 w 10000"/>
                <a:gd name="connsiteY288" fmla="*/ 7907 h 10000"/>
                <a:gd name="connsiteX289" fmla="*/ 6382 w 10000"/>
                <a:gd name="connsiteY289" fmla="*/ 7907 h 10000"/>
                <a:gd name="connsiteX290" fmla="*/ 6392 w 10000"/>
                <a:gd name="connsiteY290" fmla="*/ 7805 h 10000"/>
                <a:gd name="connsiteX291" fmla="*/ 6422 w 10000"/>
                <a:gd name="connsiteY291" fmla="*/ 7702 h 10000"/>
                <a:gd name="connsiteX292" fmla="*/ 6452 w 10000"/>
                <a:gd name="connsiteY292" fmla="*/ 7656 h 10000"/>
                <a:gd name="connsiteX293" fmla="*/ 6492 w 10000"/>
                <a:gd name="connsiteY293" fmla="*/ 7609 h 10000"/>
                <a:gd name="connsiteX294" fmla="*/ 6523 w 10000"/>
                <a:gd name="connsiteY294" fmla="*/ 7563 h 10000"/>
                <a:gd name="connsiteX295" fmla="*/ 6573 w 10000"/>
                <a:gd name="connsiteY295" fmla="*/ 7526 h 10000"/>
                <a:gd name="connsiteX296" fmla="*/ 6704 w 10000"/>
                <a:gd name="connsiteY296" fmla="*/ 7451 h 10000"/>
                <a:gd name="connsiteX297" fmla="*/ 6864 w 10000"/>
                <a:gd name="connsiteY297" fmla="*/ 7395 h 10000"/>
                <a:gd name="connsiteX298" fmla="*/ 7065 w 10000"/>
                <a:gd name="connsiteY298" fmla="*/ 7349 h 10000"/>
                <a:gd name="connsiteX299" fmla="*/ 7307 w 10000"/>
                <a:gd name="connsiteY299" fmla="*/ 7321 h 10000"/>
                <a:gd name="connsiteX300" fmla="*/ 7307 w 10000"/>
                <a:gd name="connsiteY300" fmla="*/ 7321 h 10000"/>
                <a:gd name="connsiteX301" fmla="*/ 8533 w 10000"/>
                <a:gd name="connsiteY301" fmla="*/ 7219 h 10000"/>
                <a:gd name="connsiteX302" fmla="*/ 10000 w 10000"/>
                <a:gd name="connsiteY302" fmla="*/ 7116 h 10000"/>
                <a:gd name="connsiteX303" fmla="*/ 10000 w 10000"/>
                <a:gd name="connsiteY303" fmla="*/ 7116 h 10000"/>
                <a:gd name="connsiteX304" fmla="*/ 10000 w 10000"/>
                <a:gd name="connsiteY304" fmla="*/ 7116 h 10000"/>
                <a:gd name="connsiteX305" fmla="*/ 10000 w 10000"/>
                <a:gd name="connsiteY305" fmla="*/ 7116 h 10000"/>
                <a:gd name="connsiteX306" fmla="*/ 10000 w 10000"/>
                <a:gd name="connsiteY306"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4305 w 10000"/>
                <a:gd name="connsiteY88" fmla="*/ 4126 h 10000"/>
                <a:gd name="connsiteX89" fmla="*/ 3347 w 10000"/>
                <a:gd name="connsiteY89" fmla="*/ 3535 h 10000"/>
                <a:gd name="connsiteX90" fmla="*/ 3246 w 10000"/>
                <a:gd name="connsiteY90" fmla="*/ 3563 h 10000"/>
                <a:gd name="connsiteX91" fmla="*/ 3136 w 10000"/>
                <a:gd name="connsiteY91" fmla="*/ 3572 h 10000"/>
                <a:gd name="connsiteX92" fmla="*/ 3136 w 10000"/>
                <a:gd name="connsiteY92" fmla="*/ 3572 h 10000"/>
                <a:gd name="connsiteX93" fmla="*/ 3136 w 10000"/>
                <a:gd name="connsiteY93" fmla="*/ 3572 h 10000"/>
                <a:gd name="connsiteX94" fmla="*/ 3136 w 10000"/>
                <a:gd name="connsiteY94" fmla="*/ 3572 h 10000"/>
                <a:gd name="connsiteX95" fmla="*/ 3136 w 10000"/>
                <a:gd name="connsiteY95" fmla="*/ 3572 h 10000"/>
                <a:gd name="connsiteX96" fmla="*/ 3136 w 10000"/>
                <a:gd name="connsiteY96" fmla="*/ 3572 h 10000"/>
                <a:gd name="connsiteX97" fmla="*/ 3116 w 10000"/>
                <a:gd name="connsiteY97" fmla="*/ 3572 h 10000"/>
                <a:gd name="connsiteX98" fmla="*/ 3116 w 10000"/>
                <a:gd name="connsiteY98" fmla="*/ 3572 h 10000"/>
                <a:gd name="connsiteX99" fmla="*/ 3025 w 10000"/>
                <a:gd name="connsiteY99" fmla="*/ 3572 h 10000"/>
                <a:gd name="connsiteX100" fmla="*/ 2925 w 10000"/>
                <a:gd name="connsiteY100" fmla="*/ 3553 h 10000"/>
                <a:gd name="connsiteX101" fmla="*/ 2814 w 10000"/>
                <a:gd name="connsiteY101" fmla="*/ 3526 h 10000"/>
                <a:gd name="connsiteX102" fmla="*/ 2693 w 10000"/>
                <a:gd name="connsiteY102" fmla="*/ 3479 h 10000"/>
                <a:gd name="connsiteX103" fmla="*/ 2553 w 10000"/>
                <a:gd name="connsiteY103" fmla="*/ 3423 h 10000"/>
                <a:gd name="connsiteX104" fmla="*/ 2392 w 10000"/>
                <a:gd name="connsiteY104" fmla="*/ 3349 h 10000"/>
                <a:gd name="connsiteX105" fmla="*/ 2010 w 10000"/>
                <a:gd name="connsiteY105" fmla="*/ 3153 h 10000"/>
                <a:gd name="connsiteX106" fmla="*/ 2010 w 10000"/>
                <a:gd name="connsiteY106" fmla="*/ 3153 h 10000"/>
                <a:gd name="connsiteX107" fmla="*/ 2010 w 10000"/>
                <a:gd name="connsiteY107" fmla="*/ 3153 h 10000"/>
                <a:gd name="connsiteX108" fmla="*/ 2010 w 10000"/>
                <a:gd name="connsiteY108" fmla="*/ 3153 h 10000"/>
                <a:gd name="connsiteX109" fmla="*/ 2000 w 10000"/>
                <a:gd name="connsiteY109" fmla="*/ 3153 h 10000"/>
                <a:gd name="connsiteX110" fmla="*/ 2000 w 10000"/>
                <a:gd name="connsiteY110" fmla="*/ 3153 h 10000"/>
                <a:gd name="connsiteX111" fmla="*/ 2000 w 10000"/>
                <a:gd name="connsiteY111" fmla="*/ 3153 h 10000"/>
                <a:gd name="connsiteX112" fmla="*/ 2000 w 10000"/>
                <a:gd name="connsiteY112" fmla="*/ 3153 h 10000"/>
                <a:gd name="connsiteX113" fmla="*/ 1769 w 10000"/>
                <a:gd name="connsiteY113" fmla="*/ 3033 h 10000"/>
                <a:gd name="connsiteX114" fmla="*/ 1588 w 10000"/>
                <a:gd name="connsiteY114" fmla="*/ 2967 h 10000"/>
                <a:gd name="connsiteX115" fmla="*/ 1427 w 10000"/>
                <a:gd name="connsiteY115" fmla="*/ 2921 h 10000"/>
                <a:gd name="connsiteX116" fmla="*/ 1347 w 10000"/>
                <a:gd name="connsiteY116" fmla="*/ 2902 h 10000"/>
                <a:gd name="connsiteX117" fmla="*/ 1266 w 10000"/>
                <a:gd name="connsiteY117" fmla="*/ 2902 h 10000"/>
                <a:gd name="connsiteX118" fmla="*/ 1266 w 10000"/>
                <a:gd name="connsiteY118" fmla="*/ 2902 h 10000"/>
                <a:gd name="connsiteX119" fmla="*/ 1266 w 10000"/>
                <a:gd name="connsiteY119" fmla="*/ 2902 h 10000"/>
                <a:gd name="connsiteX120" fmla="*/ 1266 w 10000"/>
                <a:gd name="connsiteY120" fmla="*/ 2902 h 10000"/>
                <a:gd name="connsiteX121" fmla="*/ 1266 w 10000"/>
                <a:gd name="connsiteY121" fmla="*/ 2902 h 10000"/>
                <a:gd name="connsiteX122" fmla="*/ 1266 w 10000"/>
                <a:gd name="connsiteY122" fmla="*/ 2902 h 10000"/>
                <a:gd name="connsiteX123" fmla="*/ 1146 w 10000"/>
                <a:gd name="connsiteY123" fmla="*/ 2921 h 10000"/>
                <a:gd name="connsiteX124" fmla="*/ 1085 w 10000"/>
                <a:gd name="connsiteY124" fmla="*/ 2940 h 10000"/>
                <a:gd name="connsiteX125" fmla="*/ 1025 w 10000"/>
                <a:gd name="connsiteY125" fmla="*/ 2949 h 10000"/>
                <a:gd name="connsiteX126" fmla="*/ 965 w 10000"/>
                <a:gd name="connsiteY126" fmla="*/ 2986 h 10000"/>
                <a:gd name="connsiteX127" fmla="*/ 915 w 10000"/>
                <a:gd name="connsiteY127" fmla="*/ 3023 h 10000"/>
                <a:gd name="connsiteX128" fmla="*/ 864 w 10000"/>
                <a:gd name="connsiteY128" fmla="*/ 3060 h 10000"/>
                <a:gd name="connsiteX129" fmla="*/ 814 w 10000"/>
                <a:gd name="connsiteY129" fmla="*/ 3107 h 10000"/>
                <a:gd name="connsiteX130" fmla="*/ 784 w 10000"/>
                <a:gd name="connsiteY130" fmla="*/ 3163 h 10000"/>
                <a:gd name="connsiteX131" fmla="*/ 744 w 10000"/>
                <a:gd name="connsiteY131" fmla="*/ 3237 h 10000"/>
                <a:gd name="connsiteX132" fmla="*/ 673 w 10000"/>
                <a:gd name="connsiteY132" fmla="*/ 3377 h 10000"/>
                <a:gd name="connsiteX133" fmla="*/ 623 w 10000"/>
                <a:gd name="connsiteY133" fmla="*/ 3563 h 10000"/>
                <a:gd name="connsiteX134" fmla="*/ 603 w 10000"/>
                <a:gd name="connsiteY134" fmla="*/ 3786 h 10000"/>
                <a:gd name="connsiteX135" fmla="*/ 573 w 10000"/>
                <a:gd name="connsiteY135" fmla="*/ 4037 h 10000"/>
                <a:gd name="connsiteX136" fmla="*/ 583 w 10000"/>
                <a:gd name="connsiteY136" fmla="*/ 4326 h 10000"/>
                <a:gd name="connsiteX137" fmla="*/ 613 w 10000"/>
                <a:gd name="connsiteY137" fmla="*/ 4651 h 10000"/>
                <a:gd name="connsiteX138" fmla="*/ 663 w 10000"/>
                <a:gd name="connsiteY138" fmla="*/ 5014 h 10000"/>
                <a:gd name="connsiteX139" fmla="*/ 734 w 10000"/>
                <a:gd name="connsiteY139" fmla="*/ 5423 h 10000"/>
                <a:gd name="connsiteX140" fmla="*/ 814 w 10000"/>
                <a:gd name="connsiteY140" fmla="*/ 5870 h 10000"/>
                <a:gd name="connsiteX141" fmla="*/ 945 w 10000"/>
                <a:gd name="connsiteY141" fmla="*/ 6372 h 10000"/>
                <a:gd name="connsiteX142" fmla="*/ 1085 w 10000"/>
                <a:gd name="connsiteY142" fmla="*/ 6912 h 10000"/>
                <a:gd name="connsiteX143" fmla="*/ 1085 w 10000"/>
                <a:gd name="connsiteY143" fmla="*/ 6912 h 10000"/>
                <a:gd name="connsiteX144" fmla="*/ 1085 w 10000"/>
                <a:gd name="connsiteY144" fmla="*/ 6930 h 10000"/>
                <a:gd name="connsiteX145" fmla="*/ 1085 w 10000"/>
                <a:gd name="connsiteY145" fmla="*/ 6930 h 10000"/>
                <a:gd name="connsiteX146" fmla="*/ 1116 w 10000"/>
                <a:gd name="connsiteY146" fmla="*/ 7005 h 10000"/>
                <a:gd name="connsiteX147" fmla="*/ 1116 w 10000"/>
                <a:gd name="connsiteY147" fmla="*/ 7005 h 10000"/>
                <a:gd name="connsiteX148" fmla="*/ 1116 w 10000"/>
                <a:gd name="connsiteY148" fmla="*/ 7005 h 10000"/>
                <a:gd name="connsiteX149" fmla="*/ 1116 w 10000"/>
                <a:gd name="connsiteY149" fmla="*/ 7005 h 10000"/>
                <a:gd name="connsiteX150" fmla="*/ 1116 w 10000"/>
                <a:gd name="connsiteY150" fmla="*/ 7005 h 10000"/>
                <a:gd name="connsiteX151" fmla="*/ 1126 w 10000"/>
                <a:gd name="connsiteY151" fmla="*/ 7060 h 10000"/>
                <a:gd name="connsiteX152" fmla="*/ 1126 w 10000"/>
                <a:gd name="connsiteY152" fmla="*/ 7060 h 10000"/>
                <a:gd name="connsiteX153" fmla="*/ 1126 w 10000"/>
                <a:gd name="connsiteY153" fmla="*/ 7060 h 10000"/>
                <a:gd name="connsiteX154" fmla="*/ 1126 w 10000"/>
                <a:gd name="connsiteY154" fmla="*/ 7060 h 10000"/>
                <a:gd name="connsiteX155" fmla="*/ 1146 w 10000"/>
                <a:gd name="connsiteY155" fmla="*/ 7060 h 10000"/>
                <a:gd name="connsiteX156" fmla="*/ 1146 w 10000"/>
                <a:gd name="connsiteY156" fmla="*/ 7060 h 10000"/>
                <a:gd name="connsiteX157" fmla="*/ 1156 w 10000"/>
                <a:gd name="connsiteY157" fmla="*/ 7060 h 10000"/>
                <a:gd name="connsiteX158" fmla="*/ 1156 w 10000"/>
                <a:gd name="connsiteY158" fmla="*/ 7060 h 10000"/>
                <a:gd name="connsiteX159" fmla="*/ 1156 w 10000"/>
                <a:gd name="connsiteY159" fmla="*/ 7060 h 10000"/>
                <a:gd name="connsiteX160" fmla="*/ 1156 w 10000"/>
                <a:gd name="connsiteY160" fmla="*/ 7060 h 10000"/>
                <a:gd name="connsiteX161" fmla="*/ 1457 w 10000"/>
                <a:gd name="connsiteY161" fmla="*/ 7051 h 10000"/>
                <a:gd name="connsiteX162" fmla="*/ 1749 w 10000"/>
                <a:gd name="connsiteY162" fmla="*/ 7051 h 10000"/>
                <a:gd name="connsiteX163" fmla="*/ 1749 w 10000"/>
                <a:gd name="connsiteY163" fmla="*/ 7051 h 10000"/>
                <a:gd name="connsiteX164" fmla="*/ 1749 w 10000"/>
                <a:gd name="connsiteY164" fmla="*/ 7051 h 10000"/>
                <a:gd name="connsiteX165" fmla="*/ 1749 w 10000"/>
                <a:gd name="connsiteY165" fmla="*/ 7051 h 10000"/>
                <a:gd name="connsiteX166" fmla="*/ 1749 w 10000"/>
                <a:gd name="connsiteY166" fmla="*/ 7051 h 10000"/>
                <a:gd name="connsiteX167" fmla="*/ 1749 w 10000"/>
                <a:gd name="connsiteY167" fmla="*/ 7051 h 10000"/>
                <a:gd name="connsiteX168" fmla="*/ 1759 w 10000"/>
                <a:gd name="connsiteY168" fmla="*/ 7051 h 10000"/>
                <a:gd name="connsiteX169" fmla="*/ 1759 w 10000"/>
                <a:gd name="connsiteY169" fmla="*/ 7051 h 10000"/>
                <a:gd name="connsiteX170" fmla="*/ 1759 w 10000"/>
                <a:gd name="connsiteY170" fmla="*/ 7051 h 10000"/>
                <a:gd name="connsiteX171" fmla="*/ 1759 w 10000"/>
                <a:gd name="connsiteY171" fmla="*/ 7051 h 10000"/>
                <a:gd name="connsiteX172" fmla="*/ 1759 w 10000"/>
                <a:gd name="connsiteY172" fmla="*/ 7051 h 10000"/>
                <a:gd name="connsiteX173" fmla="*/ 1759 w 10000"/>
                <a:gd name="connsiteY173" fmla="*/ 7051 h 10000"/>
                <a:gd name="connsiteX174" fmla="*/ 1769 w 10000"/>
                <a:gd name="connsiteY174" fmla="*/ 7051 h 10000"/>
                <a:gd name="connsiteX175" fmla="*/ 1769 w 10000"/>
                <a:gd name="connsiteY175" fmla="*/ 7051 h 10000"/>
                <a:gd name="connsiteX176" fmla="*/ 1769 w 10000"/>
                <a:gd name="connsiteY176" fmla="*/ 7051 h 10000"/>
                <a:gd name="connsiteX177" fmla="*/ 1769 w 10000"/>
                <a:gd name="connsiteY177" fmla="*/ 7051 h 10000"/>
                <a:gd name="connsiteX178" fmla="*/ 1769 w 10000"/>
                <a:gd name="connsiteY178" fmla="*/ 7051 h 10000"/>
                <a:gd name="connsiteX179" fmla="*/ 1980 w 10000"/>
                <a:gd name="connsiteY179" fmla="*/ 7051 h 10000"/>
                <a:gd name="connsiteX180" fmla="*/ 1980 w 10000"/>
                <a:gd name="connsiteY180" fmla="*/ 7051 h 10000"/>
                <a:gd name="connsiteX181" fmla="*/ 2281 w 10000"/>
                <a:gd name="connsiteY181" fmla="*/ 7033 h 10000"/>
                <a:gd name="connsiteX182" fmla="*/ 2281 w 10000"/>
                <a:gd name="connsiteY182" fmla="*/ 7033 h 10000"/>
                <a:gd name="connsiteX183" fmla="*/ 2281 w 10000"/>
                <a:gd name="connsiteY183" fmla="*/ 7033 h 10000"/>
                <a:gd name="connsiteX184" fmla="*/ 2281 w 10000"/>
                <a:gd name="connsiteY184" fmla="*/ 7033 h 10000"/>
                <a:gd name="connsiteX185" fmla="*/ 2291 w 10000"/>
                <a:gd name="connsiteY185" fmla="*/ 7033 h 10000"/>
                <a:gd name="connsiteX186" fmla="*/ 2291 w 10000"/>
                <a:gd name="connsiteY186" fmla="*/ 7033 h 10000"/>
                <a:gd name="connsiteX187" fmla="*/ 2302 w 10000"/>
                <a:gd name="connsiteY187" fmla="*/ 7033 h 10000"/>
                <a:gd name="connsiteX188" fmla="*/ 2302 w 10000"/>
                <a:gd name="connsiteY188" fmla="*/ 7033 h 10000"/>
                <a:gd name="connsiteX189" fmla="*/ 2332 w 10000"/>
                <a:gd name="connsiteY189" fmla="*/ 7033 h 10000"/>
                <a:gd name="connsiteX190" fmla="*/ 2332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2854 w 10000"/>
                <a:gd name="connsiteY198" fmla="*/ 7033 h 10000"/>
                <a:gd name="connsiteX199" fmla="*/ 3286 w 10000"/>
                <a:gd name="connsiteY199" fmla="*/ 7033 h 10000"/>
                <a:gd name="connsiteX200" fmla="*/ 3709 w 10000"/>
                <a:gd name="connsiteY200" fmla="*/ 7060 h 10000"/>
                <a:gd name="connsiteX201" fmla="*/ 4101 w 10000"/>
                <a:gd name="connsiteY201" fmla="*/ 7088 h 10000"/>
                <a:gd name="connsiteX202" fmla="*/ 4291 w 10000"/>
                <a:gd name="connsiteY202" fmla="*/ 7116 h 10000"/>
                <a:gd name="connsiteX203" fmla="*/ 4462 w 10000"/>
                <a:gd name="connsiteY203" fmla="*/ 7135 h 10000"/>
                <a:gd name="connsiteX204" fmla="*/ 4623 w 10000"/>
                <a:gd name="connsiteY204" fmla="*/ 7172 h 10000"/>
                <a:gd name="connsiteX205" fmla="*/ 4764 w 10000"/>
                <a:gd name="connsiteY205" fmla="*/ 7219 h 10000"/>
                <a:gd name="connsiteX206" fmla="*/ 4894 w 10000"/>
                <a:gd name="connsiteY206" fmla="*/ 7274 h 10000"/>
                <a:gd name="connsiteX207" fmla="*/ 4985 w 10000"/>
                <a:gd name="connsiteY207" fmla="*/ 7330 h 10000"/>
                <a:gd name="connsiteX208" fmla="*/ 5075 w 10000"/>
                <a:gd name="connsiteY208" fmla="*/ 7395 h 10000"/>
                <a:gd name="connsiteX209" fmla="*/ 5136 w 10000"/>
                <a:gd name="connsiteY209" fmla="*/ 7460 h 10000"/>
                <a:gd name="connsiteX210" fmla="*/ 5156 w 10000"/>
                <a:gd name="connsiteY210" fmla="*/ 7507 h 10000"/>
                <a:gd name="connsiteX211" fmla="*/ 5176 w 10000"/>
                <a:gd name="connsiteY211" fmla="*/ 7553 h 10000"/>
                <a:gd name="connsiteX212" fmla="*/ 5176 w 10000"/>
                <a:gd name="connsiteY212" fmla="*/ 7600 h 10000"/>
                <a:gd name="connsiteX213" fmla="*/ 5176 w 10000"/>
                <a:gd name="connsiteY213" fmla="*/ 7656 h 10000"/>
                <a:gd name="connsiteX214" fmla="*/ 5176 w 10000"/>
                <a:gd name="connsiteY214" fmla="*/ 7656 h 10000"/>
                <a:gd name="connsiteX215" fmla="*/ 5176 w 10000"/>
                <a:gd name="connsiteY215" fmla="*/ 7665 h 10000"/>
                <a:gd name="connsiteX216" fmla="*/ 5176 w 10000"/>
                <a:gd name="connsiteY216" fmla="*/ 7665 h 10000"/>
                <a:gd name="connsiteX217" fmla="*/ 5176 w 10000"/>
                <a:gd name="connsiteY217" fmla="*/ 7665 h 10000"/>
                <a:gd name="connsiteX218" fmla="*/ 5146 w 10000"/>
                <a:gd name="connsiteY218" fmla="*/ 7851 h 10000"/>
                <a:gd name="connsiteX219" fmla="*/ 5095 w 10000"/>
                <a:gd name="connsiteY219" fmla="*/ 8037 h 10000"/>
                <a:gd name="connsiteX220" fmla="*/ 5005 w 10000"/>
                <a:gd name="connsiteY220" fmla="*/ 8437 h 10000"/>
                <a:gd name="connsiteX221" fmla="*/ 4955 w 10000"/>
                <a:gd name="connsiteY221" fmla="*/ 8642 h 10000"/>
                <a:gd name="connsiteX222" fmla="*/ 4915 w 10000"/>
                <a:gd name="connsiteY222" fmla="*/ 8828 h 10000"/>
                <a:gd name="connsiteX223" fmla="*/ 4894 w 10000"/>
                <a:gd name="connsiteY223" fmla="*/ 9023 h 10000"/>
                <a:gd name="connsiteX224" fmla="*/ 4874 w 10000"/>
                <a:gd name="connsiteY224" fmla="*/ 9200 h 10000"/>
                <a:gd name="connsiteX225" fmla="*/ 4874 w 10000"/>
                <a:gd name="connsiteY225" fmla="*/ 9200 h 10000"/>
                <a:gd name="connsiteX226" fmla="*/ 4874 w 10000"/>
                <a:gd name="connsiteY226" fmla="*/ 9293 h 10000"/>
                <a:gd name="connsiteX227" fmla="*/ 4894 w 10000"/>
                <a:gd name="connsiteY227" fmla="*/ 9395 h 10000"/>
                <a:gd name="connsiteX228" fmla="*/ 4915 w 10000"/>
                <a:gd name="connsiteY228" fmla="*/ 9488 h 10000"/>
                <a:gd name="connsiteX229" fmla="*/ 4935 w 10000"/>
                <a:gd name="connsiteY229" fmla="*/ 9563 h 10000"/>
                <a:gd name="connsiteX230" fmla="*/ 4985 w 10000"/>
                <a:gd name="connsiteY230" fmla="*/ 9647 h 10000"/>
                <a:gd name="connsiteX231" fmla="*/ 5035 w 10000"/>
                <a:gd name="connsiteY231" fmla="*/ 9721 h 10000"/>
                <a:gd name="connsiteX232" fmla="*/ 5095 w 10000"/>
                <a:gd name="connsiteY232" fmla="*/ 9786 h 10000"/>
                <a:gd name="connsiteX233" fmla="*/ 5176 w 10000"/>
                <a:gd name="connsiteY233" fmla="*/ 9842 h 10000"/>
                <a:gd name="connsiteX234" fmla="*/ 5176 w 10000"/>
                <a:gd name="connsiteY234" fmla="*/ 9842 h 10000"/>
                <a:gd name="connsiteX235" fmla="*/ 5176 w 10000"/>
                <a:gd name="connsiteY235" fmla="*/ 9842 h 10000"/>
                <a:gd name="connsiteX236" fmla="*/ 5236 w 10000"/>
                <a:gd name="connsiteY236" fmla="*/ 9879 h 10000"/>
                <a:gd name="connsiteX237" fmla="*/ 5307 w 10000"/>
                <a:gd name="connsiteY237" fmla="*/ 9916 h 10000"/>
                <a:gd name="connsiteX238" fmla="*/ 5447 w 10000"/>
                <a:gd name="connsiteY238" fmla="*/ 9963 h 10000"/>
                <a:gd name="connsiteX239" fmla="*/ 5608 w 10000"/>
                <a:gd name="connsiteY239" fmla="*/ 9991 h 10000"/>
                <a:gd name="connsiteX240" fmla="*/ 5779 w 10000"/>
                <a:gd name="connsiteY240" fmla="*/ 10000 h 10000"/>
                <a:gd name="connsiteX241" fmla="*/ 5779 w 10000"/>
                <a:gd name="connsiteY241" fmla="*/ 10000 h 10000"/>
                <a:gd name="connsiteX242" fmla="*/ 5779 w 10000"/>
                <a:gd name="connsiteY242" fmla="*/ 10000 h 10000"/>
                <a:gd name="connsiteX243" fmla="*/ 5779 w 10000"/>
                <a:gd name="connsiteY243" fmla="*/ 10000 h 10000"/>
                <a:gd name="connsiteX244" fmla="*/ 5779 w 10000"/>
                <a:gd name="connsiteY244" fmla="*/ 10000 h 10000"/>
                <a:gd name="connsiteX245" fmla="*/ 5779 w 10000"/>
                <a:gd name="connsiteY245" fmla="*/ 10000 h 10000"/>
                <a:gd name="connsiteX246" fmla="*/ 5899 w 10000"/>
                <a:gd name="connsiteY246" fmla="*/ 9991 h 10000"/>
                <a:gd name="connsiteX247" fmla="*/ 6040 w 10000"/>
                <a:gd name="connsiteY247" fmla="*/ 9981 h 10000"/>
                <a:gd name="connsiteX248" fmla="*/ 6171 w 10000"/>
                <a:gd name="connsiteY248" fmla="*/ 9963 h 10000"/>
                <a:gd name="connsiteX249" fmla="*/ 6291 w 10000"/>
                <a:gd name="connsiteY249" fmla="*/ 9926 h 10000"/>
                <a:gd name="connsiteX250" fmla="*/ 6412 w 10000"/>
                <a:gd name="connsiteY250" fmla="*/ 9888 h 10000"/>
                <a:gd name="connsiteX251" fmla="*/ 6533 w 10000"/>
                <a:gd name="connsiteY251" fmla="*/ 9842 h 10000"/>
                <a:gd name="connsiteX252" fmla="*/ 6643 w 10000"/>
                <a:gd name="connsiteY252" fmla="*/ 9805 h 10000"/>
                <a:gd name="connsiteX253" fmla="*/ 6744 w 10000"/>
                <a:gd name="connsiteY253" fmla="*/ 9740 h 10000"/>
                <a:gd name="connsiteX254" fmla="*/ 6824 w 10000"/>
                <a:gd name="connsiteY254" fmla="*/ 9674 h 10000"/>
                <a:gd name="connsiteX255" fmla="*/ 6905 w 10000"/>
                <a:gd name="connsiteY255" fmla="*/ 9609 h 10000"/>
                <a:gd name="connsiteX256" fmla="*/ 6965 w 10000"/>
                <a:gd name="connsiteY256" fmla="*/ 9544 h 10000"/>
                <a:gd name="connsiteX257" fmla="*/ 7015 w 10000"/>
                <a:gd name="connsiteY257" fmla="*/ 9460 h 10000"/>
                <a:gd name="connsiteX258" fmla="*/ 7035 w 10000"/>
                <a:gd name="connsiteY258" fmla="*/ 9395 h 10000"/>
                <a:gd name="connsiteX259" fmla="*/ 7045 w 10000"/>
                <a:gd name="connsiteY259" fmla="*/ 9302 h 10000"/>
                <a:gd name="connsiteX260" fmla="*/ 7035 w 10000"/>
                <a:gd name="connsiteY260" fmla="*/ 9228 h 10000"/>
                <a:gd name="connsiteX261" fmla="*/ 6995 w 10000"/>
                <a:gd name="connsiteY261" fmla="*/ 9144 h 10000"/>
                <a:gd name="connsiteX262" fmla="*/ 6995 w 10000"/>
                <a:gd name="connsiteY262" fmla="*/ 9144 h 10000"/>
                <a:gd name="connsiteX263" fmla="*/ 6995 w 10000"/>
                <a:gd name="connsiteY263" fmla="*/ 9135 h 10000"/>
                <a:gd name="connsiteX264" fmla="*/ 699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35 h 10000"/>
                <a:gd name="connsiteX273" fmla="*/ 6985 w 10000"/>
                <a:gd name="connsiteY273" fmla="*/ 9126 h 10000"/>
                <a:gd name="connsiteX274" fmla="*/ 6985 w 10000"/>
                <a:gd name="connsiteY274" fmla="*/ 9126 h 10000"/>
                <a:gd name="connsiteX275" fmla="*/ 6985 w 10000"/>
                <a:gd name="connsiteY275" fmla="*/ 9126 h 10000"/>
                <a:gd name="connsiteX276" fmla="*/ 6985 w 10000"/>
                <a:gd name="connsiteY276" fmla="*/ 9126 h 10000"/>
                <a:gd name="connsiteX277" fmla="*/ 6985 w 10000"/>
                <a:gd name="connsiteY277" fmla="*/ 9126 h 10000"/>
                <a:gd name="connsiteX278" fmla="*/ 6985 w 10000"/>
                <a:gd name="connsiteY278" fmla="*/ 9126 h 10000"/>
                <a:gd name="connsiteX279" fmla="*/ 6985 w 10000"/>
                <a:gd name="connsiteY279" fmla="*/ 9126 h 10000"/>
                <a:gd name="connsiteX280" fmla="*/ 6985 w 10000"/>
                <a:gd name="connsiteY280" fmla="*/ 9126 h 10000"/>
                <a:gd name="connsiteX281" fmla="*/ 6794 w 10000"/>
                <a:gd name="connsiteY281" fmla="*/ 8837 h 10000"/>
                <a:gd name="connsiteX282" fmla="*/ 6693 w 10000"/>
                <a:gd name="connsiteY282" fmla="*/ 8679 h 10000"/>
                <a:gd name="connsiteX283" fmla="*/ 6593 w 10000"/>
                <a:gd name="connsiteY283" fmla="*/ 8521 h 10000"/>
                <a:gd name="connsiteX284" fmla="*/ 6513 w 10000"/>
                <a:gd name="connsiteY284" fmla="*/ 8372 h 10000"/>
                <a:gd name="connsiteX285" fmla="*/ 6442 w 10000"/>
                <a:gd name="connsiteY285" fmla="*/ 8214 h 10000"/>
                <a:gd name="connsiteX286" fmla="*/ 6392 w 10000"/>
                <a:gd name="connsiteY286" fmla="*/ 8056 h 10000"/>
                <a:gd name="connsiteX287" fmla="*/ 6382 w 10000"/>
                <a:gd name="connsiteY287" fmla="*/ 7981 h 10000"/>
                <a:gd name="connsiteX288" fmla="*/ 6382 w 10000"/>
                <a:gd name="connsiteY288" fmla="*/ 7907 h 10000"/>
                <a:gd name="connsiteX289" fmla="*/ 6382 w 10000"/>
                <a:gd name="connsiteY289" fmla="*/ 7907 h 10000"/>
                <a:gd name="connsiteX290" fmla="*/ 6392 w 10000"/>
                <a:gd name="connsiteY290" fmla="*/ 7805 h 10000"/>
                <a:gd name="connsiteX291" fmla="*/ 6422 w 10000"/>
                <a:gd name="connsiteY291" fmla="*/ 7702 h 10000"/>
                <a:gd name="connsiteX292" fmla="*/ 6452 w 10000"/>
                <a:gd name="connsiteY292" fmla="*/ 7656 h 10000"/>
                <a:gd name="connsiteX293" fmla="*/ 6492 w 10000"/>
                <a:gd name="connsiteY293" fmla="*/ 7609 h 10000"/>
                <a:gd name="connsiteX294" fmla="*/ 6523 w 10000"/>
                <a:gd name="connsiteY294" fmla="*/ 7563 h 10000"/>
                <a:gd name="connsiteX295" fmla="*/ 6573 w 10000"/>
                <a:gd name="connsiteY295" fmla="*/ 7526 h 10000"/>
                <a:gd name="connsiteX296" fmla="*/ 6704 w 10000"/>
                <a:gd name="connsiteY296" fmla="*/ 7451 h 10000"/>
                <a:gd name="connsiteX297" fmla="*/ 6864 w 10000"/>
                <a:gd name="connsiteY297" fmla="*/ 7395 h 10000"/>
                <a:gd name="connsiteX298" fmla="*/ 7065 w 10000"/>
                <a:gd name="connsiteY298" fmla="*/ 7349 h 10000"/>
                <a:gd name="connsiteX299" fmla="*/ 7307 w 10000"/>
                <a:gd name="connsiteY299" fmla="*/ 7321 h 10000"/>
                <a:gd name="connsiteX300" fmla="*/ 7307 w 10000"/>
                <a:gd name="connsiteY300" fmla="*/ 7321 h 10000"/>
                <a:gd name="connsiteX301" fmla="*/ 8533 w 10000"/>
                <a:gd name="connsiteY301" fmla="*/ 7219 h 10000"/>
                <a:gd name="connsiteX302" fmla="*/ 10000 w 10000"/>
                <a:gd name="connsiteY302" fmla="*/ 7116 h 10000"/>
                <a:gd name="connsiteX303" fmla="*/ 10000 w 10000"/>
                <a:gd name="connsiteY303" fmla="*/ 7116 h 10000"/>
                <a:gd name="connsiteX304" fmla="*/ 10000 w 10000"/>
                <a:gd name="connsiteY304" fmla="*/ 7116 h 10000"/>
                <a:gd name="connsiteX305" fmla="*/ 10000 w 10000"/>
                <a:gd name="connsiteY305" fmla="*/ 7116 h 10000"/>
                <a:gd name="connsiteX306" fmla="*/ 10000 w 10000"/>
                <a:gd name="connsiteY306"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518 w 10000"/>
                <a:gd name="connsiteY87" fmla="*/ 3433 h 10000"/>
                <a:gd name="connsiteX88" fmla="*/ 3347 w 10000"/>
                <a:gd name="connsiteY88" fmla="*/ 3535 h 10000"/>
                <a:gd name="connsiteX89" fmla="*/ 3246 w 10000"/>
                <a:gd name="connsiteY89" fmla="*/ 3563 h 10000"/>
                <a:gd name="connsiteX90" fmla="*/ 3136 w 10000"/>
                <a:gd name="connsiteY90" fmla="*/ 3572 h 10000"/>
                <a:gd name="connsiteX91" fmla="*/ 3136 w 10000"/>
                <a:gd name="connsiteY91" fmla="*/ 3572 h 10000"/>
                <a:gd name="connsiteX92" fmla="*/ 3136 w 10000"/>
                <a:gd name="connsiteY92" fmla="*/ 3572 h 10000"/>
                <a:gd name="connsiteX93" fmla="*/ 3136 w 10000"/>
                <a:gd name="connsiteY93" fmla="*/ 3572 h 10000"/>
                <a:gd name="connsiteX94" fmla="*/ 3136 w 10000"/>
                <a:gd name="connsiteY94" fmla="*/ 3572 h 10000"/>
                <a:gd name="connsiteX95" fmla="*/ 3136 w 10000"/>
                <a:gd name="connsiteY95" fmla="*/ 3572 h 10000"/>
                <a:gd name="connsiteX96" fmla="*/ 3116 w 10000"/>
                <a:gd name="connsiteY96" fmla="*/ 3572 h 10000"/>
                <a:gd name="connsiteX97" fmla="*/ 3116 w 10000"/>
                <a:gd name="connsiteY97" fmla="*/ 3572 h 10000"/>
                <a:gd name="connsiteX98" fmla="*/ 3025 w 10000"/>
                <a:gd name="connsiteY98" fmla="*/ 3572 h 10000"/>
                <a:gd name="connsiteX99" fmla="*/ 2925 w 10000"/>
                <a:gd name="connsiteY99" fmla="*/ 3553 h 10000"/>
                <a:gd name="connsiteX100" fmla="*/ 2814 w 10000"/>
                <a:gd name="connsiteY100" fmla="*/ 3526 h 10000"/>
                <a:gd name="connsiteX101" fmla="*/ 2693 w 10000"/>
                <a:gd name="connsiteY101" fmla="*/ 3479 h 10000"/>
                <a:gd name="connsiteX102" fmla="*/ 2553 w 10000"/>
                <a:gd name="connsiteY102" fmla="*/ 3423 h 10000"/>
                <a:gd name="connsiteX103" fmla="*/ 2392 w 10000"/>
                <a:gd name="connsiteY103" fmla="*/ 3349 h 10000"/>
                <a:gd name="connsiteX104" fmla="*/ 2010 w 10000"/>
                <a:gd name="connsiteY104" fmla="*/ 3153 h 10000"/>
                <a:gd name="connsiteX105" fmla="*/ 2010 w 10000"/>
                <a:gd name="connsiteY105" fmla="*/ 3153 h 10000"/>
                <a:gd name="connsiteX106" fmla="*/ 2010 w 10000"/>
                <a:gd name="connsiteY106" fmla="*/ 3153 h 10000"/>
                <a:gd name="connsiteX107" fmla="*/ 2010 w 10000"/>
                <a:gd name="connsiteY107" fmla="*/ 3153 h 10000"/>
                <a:gd name="connsiteX108" fmla="*/ 2000 w 10000"/>
                <a:gd name="connsiteY108" fmla="*/ 3153 h 10000"/>
                <a:gd name="connsiteX109" fmla="*/ 2000 w 10000"/>
                <a:gd name="connsiteY109" fmla="*/ 3153 h 10000"/>
                <a:gd name="connsiteX110" fmla="*/ 2000 w 10000"/>
                <a:gd name="connsiteY110" fmla="*/ 3153 h 10000"/>
                <a:gd name="connsiteX111" fmla="*/ 2000 w 10000"/>
                <a:gd name="connsiteY111" fmla="*/ 3153 h 10000"/>
                <a:gd name="connsiteX112" fmla="*/ 1769 w 10000"/>
                <a:gd name="connsiteY112" fmla="*/ 3033 h 10000"/>
                <a:gd name="connsiteX113" fmla="*/ 1588 w 10000"/>
                <a:gd name="connsiteY113" fmla="*/ 2967 h 10000"/>
                <a:gd name="connsiteX114" fmla="*/ 1427 w 10000"/>
                <a:gd name="connsiteY114" fmla="*/ 2921 h 10000"/>
                <a:gd name="connsiteX115" fmla="*/ 1347 w 10000"/>
                <a:gd name="connsiteY115" fmla="*/ 2902 h 10000"/>
                <a:gd name="connsiteX116" fmla="*/ 1266 w 10000"/>
                <a:gd name="connsiteY116" fmla="*/ 2902 h 10000"/>
                <a:gd name="connsiteX117" fmla="*/ 1266 w 10000"/>
                <a:gd name="connsiteY117" fmla="*/ 2902 h 10000"/>
                <a:gd name="connsiteX118" fmla="*/ 1266 w 10000"/>
                <a:gd name="connsiteY118" fmla="*/ 2902 h 10000"/>
                <a:gd name="connsiteX119" fmla="*/ 1266 w 10000"/>
                <a:gd name="connsiteY119" fmla="*/ 2902 h 10000"/>
                <a:gd name="connsiteX120" fmla="*/ 1266 w 10000"/>
                <a:gd name="connsiteY120" fmla="*/ 2902 h 10000"/>
                <a:gd name="connsiteX121" fmla="*/ 1266 w 10000"/>
                <a:gd name="connsiteY121" fmla="*/ 2902 h 10000"/>
                <a:gd name="connsiteX122" fmla="*/ 1146 w 10000"/>
                <a:gd name="connsiteY122" fmla="*/ 2921 h 10000"/>
                <a:gd name="connsiteX123" fmla="*/ 1085 w 10000"/>
                <a:gd name="connsiteY123" fmla="*/ 2940 h 10000"/>
                <a:gd name="connsiteX124" fmla="*/ 1025 w 10000"/>
                <a:gd name="connsiteY124" fmla="*/ 2949 h 10000"/>
                <a:gd name="connsiteX125" fmla="*/ 965 w 10000"/>
                <a:gd name="connsiteY125" fmla="*/ 2986 h 10000"/>
                <a:gd name="connsiteX126" fmla="*/ 915 w 10000"/>
                <a:gd name="connsiteY126" fmla="*/ 3023 h 10000"/>
                <a:gd name="connsiteX127" fmla="*/ 864 w 10000"/>
                <a:gd name="connsiteY127" fmla="*/ 3060 h 10000"/>
                <a:gd name="connsiteX128" fmla="*/ 814 w 10000"/>
                <a:gd name="connsiteY128" fmla="*/ 3107 h 10000"/>
                <a:gd name="connsiteX129" fmla="*/ 784 w 10000"/>
                <a:gd name="connsiteY129" fmla="*/ 3163 h 10000"/>
                <a:gd name="connsiteX130" fmla="*/ 744 w 10000"/>
                <a:gd name="connsiteY130" fmla="*/ 3237 h 10000"/>
                <a:gd name="connsiteX131" fmla="*/ 673 w 10000"/>
                <a:gd name="connsiteY131" fmla="*/ 3377 h 10000"/>
                <a:gd name="connsiteX132" fmla="*/ 623 w 10000"/>
                <a:gd name="connsiteY132" fmla="*/ 3563 h 10000"/>
                <a:gd name="connsiteX133" fmla="*/ 603 w 10000"/>
                <a:gd name="connsiteY133" fmla="*/ 3786 h 10000"/>
                <a:gd name="connsiteX134" fmla="*/ 573 w 10000"/>
                <a:gd name="connsiteY134" fmla="*/ 4037 h 10000"/>
                <a:gd name="connsiteX135" fmla="*/ 583 w 10000"/>
                <a:gd name="connsiteY135" fmla="*/ 4326 h 10000"/>
                <a:gd name="connsiteX136" fmla="*/ 613 w 10000"/>
                <a:gd name="connsiteY136" fmla="*/ 4651 h 10000"/>
                <a:gd name="connsiteX137" fmla="*/ 663 w 10000"/>
                <a:gd name="connsiteY137" fmla="*/ 5014 h 10000"/>
                <a:gd name="connsiteX138" fmla="*/ 734 w 10000"/>
                <a:gd name="connsiteY138" fmla="*/ 5423 h 10000"/>
                <a:gd name="connsiteX139" fmla="*/ 814 w 10000"/>
                <a:gd name="connsiteY139" fmla="*/ 5870 h 10000"/>
                <a:gd name="connsiteX140" fmla="*/ 945 w 10000"/>
                <a:gd name="connsiteY140" fmla="*/ 6372 h 10000"/>
                <a:gd name="connsiteX141" fmla="*/ 1085 w 10000"/>
                <a:gd name="connsiteY141" fmla="*/ 6912 h 10000"/>
                <a:gd name="connsiteX142" fmla="*/ 1085 w 10000"/>
                <a:gd name="connsiteY142" fmla="*/ 6912 h 10000"/>
                <a:gd name="connsiteX143" fmla="*/ 1085 w 10000"/>
                <a:gd name="connsiteY143" fmla="*/ 6930 h 10000"/>
                <a:gd name="connsiteX144" fmla="*/ 1085 w 10000"/>
                <a:gd name="connsiteY144" fmla="*/ 6930 h 10000"/>
                <a:gd name="connsiteX145" fmla="*/ 1116 w 10000"/>
                <a:gd name="connsiteY145" fmla="*/ 7005 h 10000"/>
                <a:gd name="connsiteX146" fmla="*/ 1116 w 10000"/>
                <a:gd name="connsiteY146" fmla="*/ 7005 h 10000"/>
                <a:gd name="connsiteX147" fmla="*/ 1116 w 10000"/>
                <a:gd name="connsiteY147" fmla="*/ 7005 h 10000"/>
                <a:gd name="connsiteX148" fmla="*/ 1116 w 10000"/>
                <a:gd name="connsiteY148" fmla="*/ 7005 h 10000"/>
                <a:gd name="connsiteX149" fmla="*/ 1116 w 10000"/>
                <a:gd name="connsiteY149" fmla="*/ 7005 h 10000"/>
                <a:gd name="connsiteX150" fmla="*/ 1126 w 10000"/>
                <a:gd name="connsiteY150" fmla="*/ 7060 h 10000"/>
                <a:gd name="connsiteX151" fmla="*/ 1126 w 10000"/>
                <a:gd name="connsiteY151" fmla="*/ 7060 h 10000"/>
                <a:gd name="connsiteX152" fmla="*/ 1126 w 10000"/>
                <a:gd name="connsiteY152" fmla="*/ 7060 h 10000"/>
                <a:gd name="connsiteX153" fmla="*/ 1126 w 10000"/>
                <a:gd name="connsiteY153" fmla="*/ 7060 h 10000"/>
                <a:gd name="connsiteX154" fmla="*/ 1146 w 10000"/>
                <a:gd name="connsiteY154" fmla="*/ 7060 h 10000"/>
                <a:gd name="connsiteX155" fmla="*/ 1146 w 10000"/>
                <a:gd name="connsiteY155" fmla="*/ 7060 h 10000"/>
                <a:gd name="connsiteX156" fmla="*/ 1156 w 10000"/>
                <a:gd name="connsiteY156" fmla="*/ 7060 h 10000"/>
                <a:gd name="connsiteX157" fmla="*/ 1156 w 10000"/>
                <a:gd name="connsiteY157" fmla="*/ 7060 h 10000"/>
                <a:gd name="connsiteX158" fmla="*/ 1156 w 10000"/>
                <a:gd name="connsiteY158" fmla="*/ 7060 h 10000"/>
                <a:gd name="connsiteX159" fmla="*/ 1156 w 10000"/>
                <a:gd name="connsiteY159" fmla="*/ 7060 h 10000"/>
                <a:gd name="connsiteX160" fmla="*/ 1457 w 10000"/>
                <a:gd name="connsiteY160" fmla="*/ 7051 h 10000"/>
                <a:gd name="connsiteX161" fmla="*/ 1749 w 10000"/>
                <a:gd name="connsiteY161" fmla="*/ 7051 h 10000"/>
                <a:gd name="connsiteX162" fmla="*/ 1749 w 10000"/>
                <a:gd name="connsiteY162" fmla="*/ 7051 h 10000"/>
                <a:gd name="connsiteX163" fmla="*/ 1749 w 10000"/>
                <a:gd name="connsiteY163" fmla="*/ 7051 h 10000"/>
                <a:gd name="connsiteX164" fmla="*/ 1749 w 10000"/>
                <a:gd name="connsiteY164" fmla="*/ 7051 h 10000"/>
                <a:gd name="connsiteX165" fmla="*/ 1749 w 10000"/>
                <a:gd name="connsiteY165" fmla="*/ 7051 h 10000"/>
                <a:gd name="connsiteX166" fmla="*/ 1749 w 10000"/>
                <a:gd name="connsiteY166" fmla="*/ 7051 h 10000"/>
                <a:gd name="connsiteX167" fmla="*/ 1759 w 10000"/>
                <a:gd name="connsiteY167" fmla="*/ 7051 h 10000"/>
                <a:gd name="connsiteX168" fmla="*/ 1759 w 10000"/>
                <a:gd name="connsiteY168" fmla="*/ 7051 h 10000"/>
                <a:gd name="connsiteX169" fmla="*/ 1759 w 10000"/>
                <a:gd name="connsiteY169" fmla="*/ 7051 h 10000"/>
                <a:gd name="connsiteX170" fmla="*/ 1759 w 10000"/>
                <a:gd name="connsiteY170" fmla="*/ 7051 h 10000"/>
                <a:gd name="connsiteX171" fmla="*/ 1759 w 10000"/>
                <a:gd name="connsiteY171" fmla="*/ 7051 h 10000"/>
                <a:gd name="connsiteX172" fmla="*/ 1759 w 10000"/>
                <a:gd name="connsiteY172" fmla="*/ 7051 h 10000"/>
                <a:gd name="connsiteX173" fmla="*/ 1769 w 10000"/>
                <a:gd name="connsiteY173" fmla="*/ 7051 h 10000"/>
                <a:gd name="connsiteX174" fmla="*/ 1769 w 10000"/>
                <a:gd name="connsiteY174" fmla="*/ 7051 h 10000"/>
                <a:gd name="connsiteX175" fmla="*/ 1769 w 10000"/>
                <a:gd name="connsiteY175" fmla="*/ 7051 h 10000"/>
                <a:gd name="connsiteX176" fmla="*/ 1769 w 10000"/>
                <a:gd name="connsiteY176" fmla="*/ 7051 h 10000"/>
                <a:gd name="connsiteX177" fmla="*/ 1769 w 10000"/>
                <a:gd name="connsiteY177" fmla="*/ 7051 h 10000"/>
                <a:gd name="connsiteX178" fmla="*/ 1980 w 10000"/>
                <a:gd name="connsiteY178" fmla="*/ 7051 h 10000"/>
                <a:gd name="connsiteX179" fmla="*/ 1980 w 10000"/>
                <a:gd name="connsiteY179" fmla="*/ 7051 h 10000"/>
                <a:gd name="connsiteX180" fmla="*/ 2281 w 10000"/>
                <a:gd name="connsiteY180" fmla="*/ 7033 h 10000"/>
                <a:gd name="connsiteX181" fmla="*/ 2281 w 10000"/>
                <a:gd name="connsiteY181" fmla="*/ 7033 h 10000"/>
                <a:gd name="connsiteX182" fmla="*/ 2281 w 10000"/>
                <a:gd name="connsiteY182" fmla="*/ 7033 h 10000"/>
                <a:gd name="connsiteX183" fmla="*/ 2281 w 10000"/>
                <a:gd name="connsiteY183" fmla="*/ 7033 h 10000"/>
                <a:gd name="connsiteX184" fmla="*/ 2291 w 10000"/>
                <a:gd name="connsiteY184" fmla="*/ 7033 h 10000"/>
                <a:gd name="connsiteX185" fmla="*/ 2291 w 10000"/>
                <a:gd name="connsiteY185" fmla="*/ 7033 h 10000"/>
                <a:gd name="connsiteX186" fmla="*/ 2302 w 10000"/>
                <a:gd name="connsiteY186" fmla="*/ 7033 h 10000"/>
                <a:gd name="connsiteX187" fmla="*/ 2302 w 10000"/>
                <a:gd name="connsiteY187" fmla="*/ 7033 h 10000"/>
                <a:gd name="connsiteX188" fmla="*/ 2332 w 10000"/>
                <a:gd name="connsiteY188" fmla="*/ 7033 h 10000"/>
                <a:gd name="connsiteX189" fmla="*/ 2332 w 10000"/>
                <a:gd name="connsiteY189" fmla="*/ 7033 h 10000"/>
                <a:gd name="connsiteX190" fmla="*/ 2854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3286 w 10000"/>
                <a:gd name="connsiteY198" fmla="*/ 7033 h 10000"/>
                <a:gd name="connsiteX199" fmla="*/ 3709 w 10000"/>
                <a:gd name="connsiteY199" fmla="*/ 7060 h 10000"/>
                <a:gd name="connsiteX200" fmla="*/ 4101 w 10000"/>
                <a:gd name="connsiteY200" fmla="*/ 7088 h 10000"/>
                <a:gd name="connsiteX201" fmla="*/ 4291 w 10000"/>
                <a:gd name="connsiteY201" fmla="*/ 7116 h 10000"/>
                <a:gd name="connsiteX202" fmla="*/ 4462 w 10000"/>
                <a:gd name="connsiteY202" fmla="*/ 7135 h 10000"/>
                <a:gd name="connsiteX203" fmla="*/ 4623 w 10000"/>
                <a:gd name="connsiteY203" fmla="*/ 7172 h 10000"/>
                <a:gd name="connsiteX204" fmla="*/ 4764 w 10000"/>
                <a:gd name="connsiteY204" fmla="*/ 7219 h 10000"/>
                <a:gd name="connsiteX205" fmla="*/ 4894 w 10000"/>
                <a:gd name="connsiteY205" fmla="*/ 7274 h 10000"/>
                <a:gd name="connsiteX206" fmla="*/ 4985 w 10000"/>
                <a:gd name="connsiteY206" fmla="*/ 7330 h 10000"/>
                <a:gd name="connsiteX207" fmla="*/ 5075 w 10000"/>
                <a:gd name="connsiteY207" fmla="*/ 7395 h 10000"/>
                <a:gd name="connsiteX208" fmla="*/ 5136 w 10000"/>
                <a:gd name="connsiteY208" fmla="*/ 7460 h 10000"/>
                <a:gd name="connsiteX209" fmla="*/ 5156 w 10000"/>
                <a:gd name="connsiteY209" fmla="*/ 7507 h 10000"/>
                <a:gd name="connsiteX210" fmla="*/ 5176 w 10000"/>
                <a:gd name="connsiteY210" fmla="*/ 7553 h 10000"/>
                <a:gd name="connsiteX211" fmla="*/ 5176 w 10000"/>
                <a:gd name="connsiteY211" fmla="*/ 7600 h 10000"/>
                <a:gd name="connsiteX212" fmla="*/ 5176 w 10000"/>
                <a:gd name="connsiteY212" fmla="*/ 7656 h 10000"/>
                <a:gd name="connsiteX213" fmla="*/ 5176 w 10000"/>
                <a:gd name="connsiteY213" fmla="*/ 7656 h 10000"/>
                <a:gd name="connsiteX214" fmla="*/ 5176 w 10000"/>
                <a:gd name="connsiteY214" fmla="*/ 7665 h 10000"/>
                <a:gd name="connsiteX215" fmla="*/ 5176 w 10000"/>
                <a:gd name="connsiteY215" fmla="*/ 7665 h 10000"/>
                <a:gd name="connsiteX216" fmla="*/ 5176 w 10000"/>
                <a:gd name="connsiteY216" fmla="*/ 7665 h 10000"/>
                <a:gd name="connsiteX217" fmla="*/ 5146 w 10000"/>
                <a:gd name="connsiteY217" fmla="*/ 7851 h 10000"/>
                <a:gd name="connsiteX218" fmla="*/ 5095 w 10000"/>
                <a:gd name="connsiteY218" fmla="*/ 8037 h 10000"/>
                <a:gd name="connsiteX219" fmla="*/ 5005 w 10000"/>
                <a:gd name="connsiteY219" fmla="*/ 8437 h 10000"/>
                <a:gd name="connsiteX220" fmla="*/ 4955 w 10000"/>
                <a:gd name="connsiteY220" fmla="*/ 8642 h 10000"/>
                <a:gd name="connsiteX221" fmla="*/ 4915 w 10000"/>
                <a:gd name="connsiteY221" fmla="*/ 8828 h 10000"/>
                <a:gd name="connsiteX222" fmla="*/ 4894 w 10000"/>
                <a:gd name="connsiteY222" fmla="*/ 9023 h 10000"/>
                <a:gd name="connsiteX223" fmla="*/ 4874 w 10000"/>
                <a:gd name="connsiteY223" fmla="*/ 9200 h 10000"/>
                <a:gd name="connsiteX224" fmla="*/ 4874 w 10000"/>
                <a:gd name="connsiteY224" fmla="*/ 9200 h 10000"/>
                <a:gd name="connsiteX225" fmla="*/ 4874 w 10000"/>
                <a:gd name="connsiteY225" fmla="*/ 9293 h 10000"/>
                <a:gd name="connsiteX226" fmla="*/ 4894 w 10000"/>
                <a:gd name="connsiteY226" fmla="*/ 9395 h 10000"/>
                <a:gd name="connsiteX227" fmla="*/ 4915 w 10000"/>
                <a:gd name="connsiteY227" fmla="*/ 9488 h 10000"/>
                <a:gd name="connsiteX228" fmla="*/ 4935 w 10000"/>
                <a:gd name="connsiteY228" fmla="*/ 9563 h 10000"/>
                <a:gd name="connsiteX229" fmla="*/ 4985 w 10000"/>
                <a:gd name="connsiteY229" fmla="*/ 9647 h 10000"/>
                <a:gd name="connsiteX230" fmla="*/ 5035 w 10000"/>
                <a:gd name="connsiteY230" fmla="*/ 9721 h 10000"/>
                <a:gd name="connsiteX231" fmla="*/ 5095 w 10000"/>
                <a:gd name="connsiteY231" fmla="*/ 9786 h 10000"/>
                <a:gd name="connsiteX232" fmla="*/ 5176 w 10000"/>
                <a:gd name="connsiteY232" fmla="*/ 9842 h 10000"/>
                <a:gd name="connsiteX233" fmla="*/ 5176 w 10000"/>
                <a:gd name="connsiteY233" fmla="*/ 9842 h 10000"/>
                <a:gd name="connsiteX234" fmla="*/ 5176 w 10000"/>
                <a:gd name="connsiteY234" fmla="*/ 9842 h 10000"/>
                <a:gd name="connsiteX235" fmla="*/ 5236 w 10000"/>
                <a:gd name="connsiteY235" fmla="*/ 9879 h 10000"/>
                <a:gd name="connsiteX236" fmla="*/ 5307 w 10000"/>
                <a:gd name="connsiteY236" fmla="*/ 9916 h 10000"/>
                <a:gd name="connsiteX237" fmla="*/ 5447 w 10000"/>
                <a:gd name="connsiteY237" fmla="*/ 9963 h 10000"/>
                <a:gd name="connsiteX238" fmla="*/ 5608 w 10000"/>
                <a:gd name="connsiteY238" fmla="*/ 9991 h 10000"/>
                <a:gd name="connsiteX239" fmla="*/ 5779 w 10000"/>
                <a:gd name="connsiteY239" fmla="*/ 10000 h 10000"/>
                <a:gd name="connsiteX240" fmla="*/ 5779 w 10000"/>
                <a:gd name="connsiteY240" fmla="*/ 10000 h 10000"/>
                <a:gd name="connsiteX241" fmla="*/ 5779 w 10000"/>
                <a:gd name="connsiteY241" fmla="*/ 10000 h 10000"/>
                <a:gd name="connsiteX242" fmla="*/ 5779 w 10000"/>
                <a:gd name="connsiteY242" fmla="*/ 10000 h 10000"/>
                <a:gd name="connsiteX243" fmla="*/ 5779 w 10000"/>
                <a:gd name="connsiteY243" fmla="*/ 10000 h 10000"/>
                <a:gd name="connsiteX244" fmla="*/ 5779 w 10000"/>
                <a:gd name="connsiteY244" fmla="*/ 10000 h 10000"/>
                <a:gd name="connsiteX245" fmla="*/ 5899 w 10000"/>
                <a:gd name="connsiteY245" fmla="*/ 9991 h 10000"/>
                <a:gd name="connsiteX246" fmla="*/ 6040 w 10000"/>
                <a:gd name="connsiteY246" fmla="*/ 9981 h 10000"/>
                <a:gd name="connsiteX247" fmla="*/ 6171 w 10000"/>
                <a:gd name="connsiteY247" fmla="*/ 9963 h 10000"/>
                <a:gd name="connsiteX248" fmla="*/ 6291 w 10000"/>
                <a:gd name="connsiteY248" fmla="*/ 9926 h 10000"/>
                <a:gd name="connsiteX249" fmla="*/ 6412 w 10000"/>
                <a:gd name="connsiteY249" fmla="*/ 9888 h 10000"/>
                <a:gd name="connsiteX250" fmla="*/ 6533 w 10000"/>
                <a:gd name="connsiteY250" fmla="*/ 9842 h 10000"/>
                <a:gd name="connsiteX251" fmla="*/ 6643 w 10000"/>
                <a:gd name="connsiteY251" fmla="*/ 9805 h 10000"/>
                <a:gd name="connsiteX252" fmla="*/ 6744 w 10000"/>
                <a:gd name="connsiteY252" fmla="*/ 9740 h 10000"/>
                <a:gd name="connsiteX253" fmla="*/ 6824 w 10000"/>
                <a:gd name="connsiteY253" fmla="*/ 9674 h 10000"/>
                <a:gd name="connsiteX254" fmla="*/ 6905 w 10000"/>
                <a:gd name="connsiteY254" fmla="*/ 9609 h 10000"/>
                <a:gd name="connsiteX255" fmla="*/ 6965 w 10000"/>
                <a:gd name="connsiteY255" fmla="*/ 9544 h 10000"/>
                <a:gd name="connsiteX256" fmla="*/ 7015 w 10000"/>
                <a:gd name="connsiteY256" fmla="*/ 9460 h 10000"/>
                <a:gd name="connsiteX257" fmla="*/ 7035 w 10000"/>
                <a:gd name="connsiteY257" fmla="*/ 9395 h 10000"/>
                <a:gd name="connsiteX258" fmla="*/ 7045 w 10000"/>
                <a:gd name="connsiteY258" fmla="*/ 9302 h 10000"/>
                <a:gd name="connsiteX259" fmla="*/ 7035 w 10000"/>
                <a:gd name="connsiteY259" fmla="*/ 9228 h 10000"/>
                <a:gd name="connsiteX260" fmla="*/ 6995 w 10000"/>
                <a:gd name="connsiteY260" fmla="*/ 9144 h 10000"/>
                <a:gd name="connsiteX261" fmla="*/ 6995 w 10000"/>
                <a:gd name="connsiteY261" fmla="*/ 9144 h 10000"/>
                <a:gd name="connsiteX262" fmla="*/ 6995 w 10000"/>
                <a:gd name="connsiteY262" fmla="*/ 9135 h 10000"/>
                <a:gd name="connsiteX263" fmla="*/ 6995 w 10000"/>
                <a:gd name="connsiteY263" fmla="*/ 9135 h 10000"/>
                <a:gd name="connsiteX264" fmla="*/ 698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26 h 10000"/>
                <a:gd name="connsiteX273" fmla="*/ 6985 w 10000"/>
                <a:gd name="connsiteY273" fmla="*/ 9126 h 10000"/>
                <a:gd name="connsiteX274" fmla="*/ 6985 w 10000"/>
                <a:gd name="connsiteY274" fmla="*/ 9126 h 10000"/>
                <a:gd name="connsiteX275" fmla="*/ 6985 w 10000"/>
                <a:gd name="connsiteY275" fmla="*/ 9126 h 10000"/>
                <a:gd name="connsiteX276" fmla="*/ 6985 w 10000"/>
                <a:gd name="connsiteY276" fmla="*/ 9126 h 10000"/>
                <a:gd name="connsiteX277" fmla="*/ 6985 w 10000"/>
                <a:gd name="connsiteY277" fmla="*/ 9126 h 10000"/>
                <a:gd name="connsiteX278" fmla="*/ 6985 w 10000"/>
                <a:gd name="connsiteY278" fmla="*/ 9126 h 10000"/>
                <a:gd name="connsiteX279" fmla="*/ 6985 w 10000"/>
                <a:gd name="connsiteY279" fmla="*/ 9126 h 10000"/>
                <a:gd name="connsiteX280" fmla="*/ 6794 w 10000"/>
                <a:gd name="connsiteY280" fmla="*/ 8837 h 10000"/>
                <a:gd name="connsiteX281" fmla="*/ 6693 w 10000"/>
                <a:gd name="connsiteY281" fmla="*/ 8679 h 10000"/>
                <a:gd name="connsiteX282" fmla="*/ 6593 w 10000"/>
                <a:gd name="connsiteY282" fmla="*/ 8521 h 10000"/>
                <a:gd name="connsiteX283" fmla="*/ 6513 w 10000"/>
                <a:gd name="connsiteY283" fmla="*/ 8372 h 10000"/>
                <a:gd name="connsiteX284" fmla="*/ 6442 w 10000"/>
                <a:gd name="connsiteY284" fmla="*/ 8214 h 10000"/>
                <a:gd name="connsiteX285" fmla="*/ 6392 w 10000"/>
                <a:gd name="connsiteY285" fmla="*/ 8056 h 10000"/>
                <a:gd name="connsiteX286" fmla="*/ 6382 w 10000"/>
                <a:gd name="connsiteY286" fmla="*/ 7981 h 10000"/>
                <a:gd name="connsiteX287" fmla="*/ 6382 w 10000"/>
                <a:gd name="connsiteY287" fmla="*/ 7907 h 10000"/>
                <a:gd name="connsiteX288" fmla="*/ 6382 w 10000"/>
                <a:gd name="connsiteY288" fmla="*/ 7907 h 10000"/>
                <a:gd name="connsiteX289" fmla="*/ 6392 w 10000"/>
                <a:gd name="connsiteY289" fmla="*/ 7805 h 10000"/>
                <a:gd name="connsiteX290" fmla="*/ 6422 w 10000"/>
                <a:gd name="connsiteY290" fmla="*/ 7702 h 10000"/>
                <a:gd name="connsiteX291" fmla="*/ 6452 w 10000"/>
                <a:gd name="connsiteY291" fmla="*/ 7656 h 10000"/>
                <a:gd name="connsiteX292" fmla="*/ 6492 w 10000"/>
                <a:gd name="connsiteY292" fmla="*/ 7609 h 10000"/>
                <a:gd name="connsiteX293" fmla="*/ 6523 w 10000"/>
                <a:gd name="connsiteY293" fmla="*/ 7563 h 10000"/>
                <a:gd name="connsiteX294" fmla="*/ 6573 w 10000"/>
                <a:gd name="connsiteY294" fmla="*/ 7526 h 10000"/>
                <a:gd name="connsiteX295" fmla="*/ 6704 w 10000"/>
                <a:gd name="connsiteY295" fmla="*/ 7451 h 10000"/>
                <a:gd name="connsiteX296" fmla="*/ 6864 w 10000"/>
                <a:gd name="connsiteY296" fmla="*/ 7395 h 10000"/>
                <a:gd name="connsiteX297" fmla="*/ 7065 w 10000"/>
                <a:gd name="connsiteY297" fmla="*/ 7349 h 10000"/>
                <a:gd name="connsiteX298" fmla="*/ 7307 w 10000"/>
                <a:gd name="connsiteY298" fmla="*/ 7321 h 10000"/>
                <a:gd name="connsiteX299" fmla="*/ 7307 w 10000"/>
                <a:gd name="connsiteY299" fmla="*/ 7321 h 10000"/>
                <a:gd name="connsiteX300" fmla="*/ 8533 w 10000"/>
                <a:gd name="connsiteY300" fmla="*/ 7219 h 10000"/>
                <a:gd name="connsiteX301" fmla="*/ 10000 w 10000"/>
                <a:gd name="connsiteY301" fmla="*/ 7116 h 10000"/>
                <a:gd name="connsiteX302" fmla="*/ 10000 w 10000"/>
                <a:gd name="connsiteY302" fmla="*/ 7116 h 10000"/>
                <a:gd name="connsiteX303" fmla="*/ 10000 w 10000"/>
                <a:gd name="connsiteY303" fmla="*/ 7116 h 10000"/>
                <a:gd name="connsiteX304" fmla="*/ 10000 w 10000"/>
                <a:gd name="connsiteY304" fmla="*/ 7116 h 10000"/>
                <a:gd name="connsiteX305" fmla="*/ 10000 w 10000"/>
                <a:gd name="connsiteY305"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4090 w 10000"/>
                <a:gd name="connsiteY87" fmla="*/ 3886 h 10000"/>
                <a:gd name="connsiteX88" fmla="*/ 3347 w 10000"/>
                <a:gd name="connsiteY88" fmla="*/ 3535 h 10000"/>
                <a:gd name="connsiteX89" fmla="*/ 3246 w 10000"/>
                <a:gd name="connsiteY89" fmla="*/ 3563 h 10000"/>
                <a:gd name="connsiteX90" fmla="*/ 3136 w 10000"/>
                <a:gd name="connsiteY90" fmla="*/ 3572 h 10000"/>
                <a:gd name="connsiteX91" fmla="*/ 3136 w 10000"/>
                <a:gd name="connsiteY91" fmla="*/ 3572 h 10000"/>
                <a:gd name="connsiteX92" fmla="*/ 3136 w 10000"/>
                <a:gd name="connsiteY92" fmla="*/ 3572 h 10000"/>
                <a:gd name="connsiteX93" fmla="*/ 3136 w 10000"/>
                <a:gd name="connsiteY93" fmla="*/ 3572 h 10000"/>
                <a:gd name="connsiteX94" fmla="*/ 3136 w 10000"/>
                <a:gd name="connsiteY94" fmla="*/ 3572 h 10000"/>
                <a:gd name="connsiteX95" fmla="*/ 3136 w 10000"/>
                <a:gd name="connsiteY95" fmla="*/ 3572 h 10000"/>
                <a:gd name="connsiteX96" fmla="*/ 3116 w 10000"/>
                <a:gd name="connsiteY96" fmla="*/ 3572 h 10000"/>
                <a:gd name="connsiteX97" fmla="*/ 3116 w 10000"/>
                <a:gd name="connsiteY97" fmla="*/ 3572 h 10000"/>
                <a:gd name="connsiteX98" fmla="*/ 3025 w 10000"/>
                <a:gd name="connsiteY98" fmla="*/ 3572 h 10000"/>
                <a:gd name="connsiteX99" fmla="*/ 2925 w 10000"/>
                <a:gd name="connsiteY99" fmla="*/ 3553 h 10000"/>
                <a:gd name="connsiteX100" fmla="*/ 2814 w 10000"/>
                <a:gd name="connsiteY100" fmla="*/ 3526 h 10000"/>
                <a:gd name="connsiteX101" fmla="*/ 2693 w 10000"/>
                <a:gd name="connsiteY101" fmla="*/ 3479 h 10000"/>
                <a:gd name="connsiteX102" fmla="*/ 2553 w 10000"/>
                <a:gd name="connsiteY102" fmla="*/ 3423 h 10000"/>
                <a:gd name="connsiteX103" fmla="*/ 2392 w 10000"/>
                <a:gd name="connsiteY103" fmla="*/ 3349 h 10000"/>
                <a:gd name="connsiteX104" fmla="*/ 2010 w 10000"/>
                <a:gd name="connsiteY104" fmla="*/ 3153 h 10000"/>
                <a:gd name="connsiteX105" fmla="*/ 2010 w 10000"/>
                <a:gd name="connsiteY105" fmla="*/ 3153 h 10000"/>
                <a:gd name="connsiteX106" fmla="*/ 2010 w 10000"/>
                <a:gd name="connsiteY106" fmla="*/ 3153 h 10000"/>
                <a:gd name="connsiteX107" fmla="*/ 2010 w 10000"/>
                <a:gd name="connsiteY107" fmla="*/ 3153 h 10000"/>
                <a:gd name="connsiteX108" fmla="*/ 2000 w 10000"/>
                <a:gd name="connsiteY108" fmla="*/ 3153 h 10000"/>
                <a:gd name="connsiteX109" fmla="*/ 2000 w 10000"/>
                <a:gd name="connsiteY109" fmla="*/ 3153 h 10000"/>
                <a:gd name="connsiteX110" fmla="*/ 2000 w 10000"/>
                <a:gd name="connsiteY110" fmla="*/ 3153 h 10000"/>
                <a:gd name="connsiteX111" fmla="*/ 2000 w 10000"/>
                <a:gd name="connsiteY111" fmla="*/ 3153 h 10000"/>
                <a:gd name="connsiteX112" fmla="*/ 1769 w 10000"/>
                <a:gd name="connsiteY112" fmla="*/ 3033 h 10000"/>
                <a:gd name="connsiteX113" fmla="*/ 1588 w 10000"/>
                <a:gd name="connsiteY113" fmla="*/ 2967 h 10000"/>
                <a:gd name="connsiteX114" fmla="*/ 1427 w 10000"/>
                <a:gd name="connsiteY114" fmla="*/ 2921 h 10000"/>
                <a:gd name="connsiteX115" fmla="*/ 1347 w 10000"/>
                <a:gd name="connsiteY115" fmla="*/ 2902 h 10000"/>
                <a:gd name="connsiteX116" fmla="*/ 1266 w 10000"/>
                <a:gd name="connsiteY116" fmla="*/ 2902 h 10000"/>
                <a:gd name="connsiteX117" fmla="*/ 1266 w 10000"/>
                <a:gd name="connsiteY117" fmla="*/ 2902 h 10000"/>
                <a:gd name="connsiteX118" fmla="*/ 1266 w 10000"/>
                <a:gd name="connsiteY118" fmla="*/ 2902 h 10000"/>
                <a:gd name="connsiteX119" fmla="*/ 1266 w 10000"/>
                <a:gd name="connsiteY119" fmla="*/ 2902 h 10000"/>
                <a:gd name="connsiteX120" fmla="*/ 1266 w 10000"/>
                <a:gd name="connsiteY120" fmla="*/ 2902 h 10000"/>
                <a:gd name="connsiteX121" fmla="*/ 1266 w 10000"/>
                <a:gd name="connsiteY121" fmla="*/ 2902 h 10000"/>
                <a:gd name="connsiteX122" fmla="*/ 1146 w 10000"/>
                <a:gd name="connsiteY122" fmla="*/ 2921 h 10000"/>
                <a:gd name="connsiteX123" fmla="*/ 1085 w 10000"/>
                <a:gd name="connsiteY123" fmla="*/ 2940 h 10000"/>
                <a:gd name="connsiteX124" fmla="*/ 1025 w 10000"/>
                <a:gd name="connsiteY124" fmla="*/ 2949 h 10000"/>
                <a:gd name="connsiteX125" fmla="*/ 965 w 10000"/>
                <a:gd name="connsiteY125" fmla="*/ 2986 h 10000"/>
                <a:gd name="connsiteX126" fmla="*/ 915 w 10000"/>
                <a:gd name="connsiteY126" fmla="*/ 3023 h 10000"/>
                <a:gd name="connsiteX127" fmla="*/ 864 w 10000"/>
                <a:gd name="connsiteY127" fmla="*/ 3060 h 10000"/>
                <a:gd name="connsiteX128" fmla="*/ 814 w 10000"/>
                <a:gd name="connsiteY128" fmla="*/ 3107 h 10000"/>
                <a:gd name="connsiteX129" fmla="*/ 784 w 10000"/>
                <a:gd name="connsiteY129" fmla="*/ 3163 h 10000"/>
                <a:gd name="connsiteX130" fmla="*/ 744 w 10000"/>
                <a:gd name="connsiteY130" fmla="*/ 3237 h 10000"/>
                <a:gd name="connsiteX131" fmla="*/ 673 w 10000"/>
                <a:gd name="connsiteY131" fmla="*/ 3377 h 10000"/>
                <a:gd name="connsiteX132" fmla="*/ 623 w 10000"/>
                <a:gd name="connsiteY132" fmla="*/ 3563 h 10000"/>
                <a:gd name="connsiteX133" fmla="*/ 603 w 10000"/>
                <a:gd name="connsiteY133" fmla="*/ 3786 h 10000"/>
                <a:gd name="connsiteX134" fmla="*/ 573 w 10000"/>
                <a:gd name="connsiteY134" fmla="*/ 4037 h 10000"/>
                <a:gd name="connsiteX135" fmla="*/ 583 w 10000"/>
                <a:gd name="connsiteY135" fmla="*/ 4326 h 10000"/>
                <a:gd name="connsiteX136" fmla="*/ 613 w 10000"/>
                <a:gd name="connsiteY136" fmla="*/ 4651 h 10000"/>
                <a:gd name="connsiteX137" fmla="*/ 663 w 10000"/>
                <a:gd name="connsiteY137" fmla="*/ 5014 h 10000"/>
                <a:gd name="connsiteX138" fmla="*/ 734 w 10000"/>
                <a:gd name="connsiteY138" fmla="*/ 5423 h 10000"/>
                <a:gd name="connsiteX139" fmla="*/ 814 w 10000"/>
                <a:gd name="connsiteY139" fmla="*/ 5870 h 10000"/>
                <a:gd name="connsiteX140" fmla="*/ 945 w 10000"/>
                <a:gd name="connsiteY140" fmla="*/ 6372 h 10000"/>
                <a:gd name="connsiteX141" fmla="*/ 1085 w 10000"/>
                <a:gd name="connsiteY141" fmla="*/ 6912 h 10000"/>
                <a:gd name="connsiteX142" fmla="*/ 1085 w 10000"/>
                <a:gd name="connsiteY142" fmla="*/ 6912 h 10000"/>
                <a:gd name="connsiteX143" fmla="*/ 1085 w 10000"/>
                <a:gd name="connsiteY143" fmla="*/ 6930 h 10000"/>
                <a:gd name="connsiteX144" fmla="*/ 1085 w 10000"/>
                <a:gd name="connsiteY144" fmla="*/ 6930 h 10000"/>
                <a:gd name="connsiteX145" fmla="*/ 1116 w 10000"/>
                <a:gd name="connsiteY145" fmla="*/ 7005 h 10000"/>
                <a:gd name="connsiteX146" fmla="*/ 1116 w 10000"/>
                <a:gd name="connsiteY146" fmla="*/ 7005 h 10000"/>
                <a:gd name="connsiteX147" fmla="*/ 1116 w 10000"/>
                <a:gd name="connsiteY147" fmla="*/ 7005 h 10000"/>
                <a:gd name="connsiteX148" fmla="*/ 1116 w 10000"/>
                <a:gd name="connsiteY148" fmla="*/ 7005 h 10000"/>
                <a:gd name="connsiteX149" fmla="*/ 1116 w 10000"/>
                <a:gd name="connsiteY149" fmla="*/ 7005 h 10000"/>
                <a:gd name="connsiteX150" fmla="*/ 1126 w 10000"/>
                <a:gd name="connsiteY150" fmla="*/ 7060 h 10000"/>
                <a:gd name="connsiteX151" fmla="*/ 1126 w 10000"/>
                <a:gd name="connsiteY151" fmla="*/ 7060 h 10000"/>
                <a:gd name="connsiteX152" fmla="*/ 1126 w 10000"/>
                <a:gd name="connsiteY152" fmla="*/ 7060 h 10000"/>
                <a:gd name="connsiteX153" fmla="*/ 1126 w 10000"/>
                <a:gd name="connsiteY153" fmla="*/ 7060 h 10000"/>
                <a:gd name="connsiteX154" fmla="*/ 1146 w 10000"/>
                <a:gd name="connsiteY154" fmla="*/ 7060 h 10000"/>
                <a:gd name="connsiteX155" fmla="*/ 1146 w 10000"/>
                <a:gd name="connsiteY155" fmla="*/ 7060 h 10000"/>
                <a:gd name="connsiteX156" fmla="*/ 1156 w 10000"/>
                <a:gd name="connsiteY156" fmla="*/ 7060 h 10000"/>
                <a:gd name="connsiteX157" fmla="*/ 1156 w 10000"/>
                <a:gd name="connsiteY157" fmla="*/ 7060 h 10000"/>
                <a:gd name="connsiteX158" fmla="*/ 1156 w 10000"/>
                <a:gd name="connsiteY158" fmla="*/ 7060 h 10000"/>
                <a:gd name="connsiteX159" fmla="*/ 1156 w 10000"/>
                <a:gd name="connsiteY159" fmla="*/ 7060 h 10000"/>
                <a:gd name="connsiteX160" fmla="*/ 1457 w 10000"/>
                <a:gd name="connsiteY160" fmla="*/ 7051 h 10000"/>
                <a:gd name="connsiteX161" fmla="*/ 1749 w 10000"/>
                <a:gd name="connsiteY161" fmla="*/ 7051 h 10000"/>
                <a:gd name="connsiteX162" fmla="*/ 1749 w 10000"/>
                <a:gd name="connsiteY162" fmla="*/ 7051 h 10000"/>
                <a:gd name="connsiteX163" fmla="*/ 1749 w 10000"/>
                <a:gd name="connsiteY163" fmla="*/ 7051 h 10000"/>
                <a:gd name="connsiteX164" fmla="*/ 1749 w 10000"/>
                <a:gd name="connsiteY164" fmla="*/ 7051 h 10000"/>
                <a:gd name="connsiteX165" fmla="*/ 1749 w 10000"/>
                <a:gd name="connsiteY165" fmla="*/ 7051 h 10000"/>
                <a:gd name="connsiteX166" fmla="*/ 1749 w 10000"/>
                <a:gd name="connsiteY166" fmla="*/ 7051 h 10000"/>
                <a:gd name="connsiteX167" fmla="*/ 1759 w 10000"/>
                <a:gd name="connsiteY167" fmla="*/ 7051 h 10000"/>
                <a:gd name="connsiteX168" fmla="*/ 1759 w 10000"/>
                <a:gd name="connsiteY168" fmla="*/ 7051 h 10000"/>
                <a:gd name="connsiteX169" fmla="*/ 1759 w 10000"/>
                <a:gd name="connsiteY169" fmla="*/ 7051 h 10000"/>
                <a:gd name="connsiteX170" fmla="*/ 1759 w 10000"/>
                <a:gd name="connsiteY170" fmla="*/ 7051 h 10000"/>
                <a:gd name="connsiteX171" fmla="*/ 1759 w 10000"/>
                <a:gd name="connsiteY171" fmla="*/ 7051 h 10000"/>
                <a:gd name="connsiteX172" fmla="*/ 1759 w 10000"/>
                <a:gd name="connsiteY172" fmla="*/ 7051 h 10000"/>
                <a:gd name="connsiteX173" fmla="*/ 1769 w 10000"/>
                <a:gd name="connsiteY173" fmla="*/ 7051 h 10000"/>
                <a:gd name="connsiteX174" fmla="*/ 1769 w 10000"/>
                <a:gd name="connsiteY174" fmla="*/ 7051 h 10000"/>
                <a:gd name="connsiteX175" fmla="*/ 1769 w 10000"/>
                <a:gd name="connsiteY175" fmla="*/ 7051 h 10000"/>
                <a:gd name="connsiteX176" fmla="*/ 1769 w 10000"/>
                <a:gd name="connsiteY176" fmla="*/ 7051 h 10000"/>
                <a:gd name="connsiteX177" fmla="*/ 1769 w 10000"/>
                <a:gd name="connsiteY177" fmla="*/ 7051 h 10000"/>
                <a:gd name="connsiteX178" fmla="*/ 1980 w 10000"/>
                <a:gd name="connsiteY178" fmla="*/ 7051 h 10000"/>
                <a:gd name="connsiteX179" fmla="*/ 1980 w 10000"/>
                <a:gd name="connsiteY179" fmla="*/ 7051 h 10000"/>
                <a:gd name="connsiteX180" fmla="*/ 2281 w 10000"/>
                <a:gd name="connsiteY180" fmla="*/ 7033 h 10000"/>
                <a:gd name="connsiteX181" fmla="*/ 2281 w 10000"/>
                <a:gd name="connsiteY181" fmla="*/ 7033 h 10000"/>
                <a:gd name="connsiteX182" fmla="*/ 2281 w 10000"/>
                <a:gd name="connsiteY182" fmla="*/ 7033 h 10000"/>
                <a:gd name="connsiteX183" fmla="*/ 2281 w 10000"/>
                <a:gd name="connsiteY183" fmla="*/ 7033 h 10000"/>
                <a:gd name="connsiteX184" fmla="*/ 2291 w 10000"/>
                <a:gd name="connsiteY184" fmla="*/ 7033 h 10000"/>
                <a:gd name="connsiteX185" fmla="*/ 2291 w 10000"/>
                <a:gd name="connsiteY185" fmla="*/ 7033 h 10000"/>
                <a:gd name="connsiteX186" fmla="*/ 2302 w 10000"/>
                <a:gd name="connsiteY186" fmla="*/ 7033 h 10000"/>
                <a:gd name="connsiteX187" fmla="*/ 2302 w 10000"/>
                <a:gd name="connsiteY187" fmla="*/ 7033 h 10000"/>
                <a:gd name="connsiteX188" fmla="*/ 2332 w 10000"/>
                <a:gd name="connsiteY188" fmla="*/ 7033 h 10000"/>
                <a:gd name="connsiteX189" fmla="*/ 2332 w 10000"/>
                <a:gd name="connsiteY189" fmla="*/ 7033 h 10000"/>
                <a:gd name="connsiteX190" fmla="*/ 2854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2854 w 10000"/>
                <a:gd name="connsiteY197" fmla="*/ 7033 h 10000"/>
                <a:gd name="connsiteX198" fmla="*/ 3286 w 10000"/>
                <a:gd name="connsiteY198" fmla="*/ 7033 h 10000"/>
                <a:gd name="connsiteX199" fmla="*/ 3709 w 10000"/>
                <a:gd name="connsiteY199" fmla="*/ 7060 h 10000"/>
                <a:gd name="connsiteX200" fmla="*/ 4101 w 10000"/>
                <a:gd name="connsiteY200" fmla="*/ 7088 h 10000"/>
                <a:gd name="connsiteX201" fmla="*/ 4291 w 10000"/>
                <a:gd name="connsiteY201" fmla="*/ 7116 h 10000"/>
                <a:gd name="connsiteX202" fmla="*/ 4462 w 10000"/>
                <a:gd name="connsiteY202" fmla="*/ 7135 h 10000"/>
                <a:gd name="connsiteX203" fmla="*/ 4623 w 10000"/>
                <a:gd name="connsiteY203" fmla="*/ 7172 h 10000"/>
                <a:gd name="connsiteX204" fmla="*/ 4764 w 10000"/>
                <a:gd name="connsiteY204" fmla="*/ 7219 h 10000"/>
                <a:gd name="connsiteX205" fmla="*/ 4894 w 10000"/>
                <a:gd name="connsiteY205" fmla="*/ 7274 h 10000"/>
                <a:gd name="connsiteX206" fmla="*/ 4985 w 10000"/>
                <a:gd name="connsiteY206" fmla="*/ 7330 h 10000"/>
                <a:gd name="connsiteX207" fmla="*/ 5075 w 10000"/>
                <a:gd name="connsiteY207" fmla="*/ 7395 h 10000"/>
                <a:gd name="connsiteX208" fmla="*/ 5136 w 10000"/>
                <a:gd name="connsiteY208" fmla="*/ 7460 h 10000"/>
                <a:gd name="connsiteX209" fmla="*/ 5156 w 10000"/>
                <a:gd name="connsiteY209" fmla="*/ 7507 h 10000"/>
                <a:gd name="connsiteX210" fmla="*/ 5176 w 10000"/>
                <a:gd name="connsiteY210" fmla="*/ 7553 h 10000"/>
                <a:gd name="connsiteX211" fmla="*/ 5176 w 10000"/>
                <a:gd name="connsiteY211" fmla="*/ 7600 h 10000"/>
                <a:gd name="connsiteX212" fmla="*/ 5176 w 10000"/>
                <a:gd name="connsiteY212" fmla="*/ 7656 h 10000"/>
                <a:gd name="connsiteX213" fmla="*/ 5176 w 10000"/>
                <a:gd name="connsiteY213" fmla="*/ 7656 h 10000"/>
                <a:gd name="connsiteX214" fmla="*/ 5176 w 10000"/>
                <a:gd name="connsiteY214" fmla="*/ 7665 h 10000"/>
                <a:gd name="connsiteX215" fmla="*/ 5176 w 10000"/>
                <a:gd name="connsiteY215" fmla="*/ 7665 h 10000"/>
                <a:gd name="connsiteX216" fmla="*/ 5176 w 10000"/>
                <a:gd name="connsiteY216" fmla="*/ 7665 h 10000"/>
                <a:gd name="connsiteX217" fmla="*/ 5146 w 10000"/>
                <a:gd name="connsiteY217" fmla="*/ 7851 h 10000"/>
                <a:gd name="connsiteX218" fmla="*/ 5095 w 10000"/>
                <a:gd name="connsiteY218" fmla="*/ 8037 h 10000"/>
                <a:gd name="connsiteX219" fmla="*/ 5005 w 10000"/>
                <a:gd name="connsiteY219" fmla="*/ 8437 h 10000"/>
                <a:gd name="connsiteX220" fmla="*/ 4955 w 10000"/>
                <a:gd name="connsiteY220" fmla="*/ 8642 h 10000"/>
                <a:gd name="connsiteX221" fmla="*/ 4915 w 10000"/>
                <a:gd name="connsiteY221" fmla="*/ 8828 h 10000"/>
                <a:gd name="connsiteX222" fmla="*/ 4894 w 10000"/>
                <a:gd name="connsiteY222" fmla="*/ 9023 h 10000"/>
                <a:gd name="connsiteX223" fmla="*/ 4874 w 10000"/>
                <a:gd name="connsiteY223" fmla="*/ 9200 h 10000"/>
                <a:gd name="connsiteX224" fmla="*/ 4874 w 10000"/>
                <a:gd name="connsiteY224" fmla="*/ 9200 h 10000"/>
                <a:gd name="connsiteX225" fmla="*/ 4874 w 10000"/>
                <a:gd name="connsiteY225" fmla="*/ 9293 h 10000"/>
                <a:gd name="connsiteX226" fmla="*/ 4894 w 10000"/>
                <a:gd name="connsiteY226" fmla="*/ 9395 h 10000"/>
                <a:gd name="connsiteX227" fmla="*/ 4915 w 10000"/>
                <a:gd name="connsiteY227" fmla="*/ 9488 h 10000"/>
                <a:gd name="connsiteX228" fmla="*/ 4935 w 10000"/>
                <a:gd name="connsiteY228" fmla="*/ 9563 h 10000"/>
                <a:gd name="connsiteX229" fmla="*/ 4985 w 10000"/>
                <a:gd name="connsiteY229" fmla="*/ 9647 h 10000"/>
                <a:gd name="connsiteX230" fmla="*/ 5035 w 10000"/>
                <a:gd name="connsiteY230" fmla="*/ 9721 h 10000"/>
                <a:gd name="connsiteX231" fmla="*/ 5095 w 10000"/>
                <a:gd name="connsiteY231" fmla="*/ 9786 h 10000"/>
                <a:gd name="connsiteX232" fmla="*/ 5176 w 10000"/>
                <a:gd name="connsiteY232" fmla="*/ 9842 h 10000"/>
                <a:gd name="connsiteX233" fmla="*/ 5176 w 10000"/>
                <a:gd name="connsiteY233" fmla="*/ 9842 h 10000"/>
                <a:gd name="connsiteX234" fmla="*/ 5176 w 10000"/>
                <a:gd name="connsiteY234" fmla="*/ 9842 h 10000"/>
                <a:gd name="connsiteX235" fmla="*/ 5236 w 10000"/>
                <a:gd name="connsiteY235" fmla="*/ 9879 h 10000"/>
                <a:gd name="connsiteX236" fmla="*/ 5307 w 10000"/>
                <a:gd name="connsiteY236" fmla="*/ 9916 h 10000"/>
                <a:gd name="connsiteX237" fmla="*/ 5447 w 10000"/>
                <a:gd name="connsiteY237" fmla="*/ 9963 h 10000"/>
                <a:gd name="connsiteX238" fmla="*/ 5608 w 10000"/>
                <a:gd name="connsiteY238" fmla="*/ 9991 h 10000"/>
                <a:gd name="connsiteX239" fmla="*/ 5779 w 10000"/>
                <a:gd name="connsiteY239" fmla="*/ 10000 h 10000"/>
                <a:gd name="connsiteX240" fmla="*/ 5779 w 10000"/>
                <a:gd name="connsiteY240" fmla="*/ 10000 h 10000"/>
                <a:gd name="connsiteX241" fmla="*/ 5779 w 10000"/>
                <a:gd name="connsiteY241" fmla="*/ 10000 h 10000"/>
                <a:gd name="connsiteX242" fmla="*/ 5779 w 10000"/>
                <a:gd name="connsiteY242" fmla="*/ 10000 h 10000"/>
                <a:gd name="connsiteX243" fmla="*/ 5779 w 10000"/>
                <a:gd name="connsiteY243" fmla="*/ 10000 h 10000"/>
                <a:gd name="connsiteX244" fmla="*/ 5779 w 10000"/>
                <a:gd name="connsiteY244" fmla="*/ 10000 h 10000"/>
                <a:gd name="connsiteX245" fmla="*/ 5899 w 10000"/>
                <a:gd name="connsiteY245" fmla="*/ 9991 h 10000"/>
                <a:gd name="connsiteX246" fmla="*/ 6040 w 10000"/>
                <a:gd name="connsiteY246" fmla="*/ 9981 h 10000"/>
                <a:gd name="connsiteX247" fmla="*/ 6171 w 10000"/>
                <a:gd name="connsiteY247" fmla="*/ 9963 h 10000"/>
                <a:gd name="connsiteX248" fmla="*/ 6291 w 10000"/>
                <a:gd name="connsiteY248" fmla="*/ 9926 h 10000"/>
                <a:gd name="connsiteX249" fmla="*/ 6412 w 10000"/>
                <a:gd name="connsiteY249" fmla="*/ 9888 h 10000"/>
                <a:gd name="connsiteX250" fmla="*/ 6533 w 10000"/>
                <a:gd name="connsiteY250" fmla="*/ 9842 h 10000"/>
                <a:gd name="connsiteX251" fmla="*/ 6643 w 10000"/>
                <a:gd name="connsiteY251" fmla="*/ 9805 h 10000"/>
                <a:gd name="connsiteX252" fmla="*/ 6744 w 10000"/>
                <a:gd name="connsiteY252" fmla="*/ 9740 h 10000"/>
                <a:gd name="connsiteX253" fmla="*/ 6824 w 10000"/>
                <a:gd name="connsiteY253" fmla="*/ 9674 h 10000"/>
                <a:gd name="connsiteX254" fmla="*/ 6905 w 10000"/>
                <a:gd name="connsiteY254" fmla="*/ 9609 h 10000"/>
                <a:gd name="connsiteX255" fmla="*/ 6965 w 10000"/>
                <a:gd name="connsiteY255" fmla="*/ 9544 h 10000"/>
                <a:gd name="connsiteX256" fmla="*/ 7015 w 10000"/>
                <a:gd name="connsiteY256" fmla="*/ 9460 h 10000"/>
                <a:gd name="connsiteX257" fmla="*/ 7035 w 10000"/>
                <a:gd name="connsiteY257" fmla="*/ 9395 h 10000"/>
                <a:gd name="connsiteX258" fmla="*/ 7045 w 10000"/>
                <a:gd name="connsiteY258" fmla="*/ 9302 h 10000"/>
                <a:gd name="connsiteX259" fmla="*/ 7035 w 10000"/>
                <a:gd name="connsiteY259" fmla="*/ 9228 h 10000"/>
                <a:gd name="connsiteX260" fmla="*/ 6995 w 10000"/>
                <a:gd name="connsiteY260" fmla="*/ 9144 h 10000"/>
                <a:gd name="connsiteX261" fmla="*/ 6995 w 10000"/>
                <a:gd name="connsiteY261" fmla="*/ 9144 h 10000"/>
                <a:gd name="connsiteX262" fmla="*/ 6995 w 10000"/>
                <a:gd name="connsiteY262" fmla="*/ 9135 h 10000"/>
                <a:gd name="connsiteX263" fmla="*/ 6995 w 10000"/>
                <a:gd name="connsiteY263" fmla="*/ 9135 h 10000"/>
                <a:gd name="connsiteX264" fmla="*/ 698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35 h 10000"/>
                <a:gd name="connsiteX272" fmla="*/ 6985 w 10000"/>
                <a:gd name="connsiteY272" fmla="*/ 9126 h 10000"/>
                <a:gd name="connsiteX273" fmla="*/ 6985 w 10000"/>
                <a:gd name="connsiteY273" fmla="*/ 9126 h 10000"/>
                <a:gd name="connsiteX274" fmla="*/ 6985 w 10000"/>
                <a:gd name="connsiteY274" fmla="*/ 9126 h 10000"/>
                <a:gd name="connsiteX275" fmla="*/ 6985 w 10000"/>
                <a:gd name="connsiteY275" fmla="*/ 9126 h 10000"/>
                <a:gd name="connsiteX276" fmla="*/ 6985 w 10000"/>
                <a:gd name="connsiteY276" fmla="*/ 9126 h 10000"/>
                <a:gd name="connsiteX277" fmla="*/ 6985 w 10000"/>
                <a:gd name="connsiteY277" fmla="*/ 9126 h 10000"/>
                <a:gd name="connsiteX278" fmla="*/ 6985 w 10000"/>
                <a:gd name="connsiteY278" fmla="*/ 9126 h 10000"/>
                <a:gd name="connsiteX279" fmla="*/ 6985 w 10000"/>
                <a:gd name="connsiteY279" fmla="*/ 9126 h 10000"/>
                <a:gd name="connsiteX280" fmla="*/ 6794 w 10000"/>
                <a:gd name="connsiteY280" fmla="*/ 8837 h 10000"/>
                <a:gd name="connsiteX281" fmla="*/ 6693 w 10000"/>
                <a:gd name="connsiteY281" fmla="*/ 8679 h 10000"/>
                <a:gd name="connsiteX282" fmla="*/ 6593 w 10000"/>
                <a:gd name="connsiteY282" fmla="*/ 8521 h 10000"/>
                <a:gd name="connsiteX283" fmla="*/ 6513 w 10000"/>
                <a:gd name="connsiteY283" fmla="*/ 8372 h 10000"/>
                <a:gd name="connsiteX284" fmla="*/ 6442 w 10000"/>
                <a:gd name="connsiteY284" fmla="*/ 8214 h 10000"/>
                <a:gd name="connsiteX285" fmla="*/ 6392 w 10000"/>
                <a:gd name="connsiteY285" fmla="*/ 8056 h 10000"/>
                <a:gd name="connsiteX286" fmla="*/ 6382 w 10000"/>
                <a:gd name="connsiteY286" fmla="*/ 7981 h 10000"/>
                <a:gd name="connsiteX287" fmla="*/ 6382 w 10000"/>
                <a:gd name="connsiteY287" fmla="*/ 7907 h 10000"/>
                <a:gd name="connsiteX288" fmla="*/ 6382 w 10000"/>
                <a:gd name="connsiteY288" fmla="*/ 7907 h 10000"/>
                <a:gd name="connsiteX289" fmla="*/ 6392 w 10000"/>
                <a:gd name="connsiteY289" fmla="*/ 7805 h 10000"/>
                <a:gd name="connsiteX290" fmla="*/ 6422 w 10000"/>
                <a:gd name="connsiteY290" fmla="*/ 7702 h 10000"/>
                <a:gd name="connsiteX291" fmla="*/ 6452 w 10000"/>
                <a:gd name="connsiteY291" fmla="*/ 7656 h 10000"/>
                <a:gd name="connsiteX292" fmla="*/ 6492 w 10000"/>
                <a:gd name="connsiteY292" fmla="*/ 7609 h 10000"/>
                <a:gd name="connsiteX293" fmla="*/ 6523 w 10000"/>
                <a:gd name="connsiteY293" fmla="*/ 7563 h 10000"/>
                <a:gd name="connsiteX294" fmla="*/ 6573 w 10000"/>
                <a:gd name="connsiteY294" fmla="*/ 7526 h 10000"/>
                <a:gd name="connsiteX295" fmla="*/ 6704 w 10000"/>
                <a:gd name="connsiteY295" fmla="*/ 7451 h 10000"/>
                <a:gd name="connsiteX296" fmla="*/ 6864 w 10000"/>
                <a:gd name="connsiteY296" fmla="*/ 7395 h 10000"/>
                <a:gd name="connsiteX297" fmla="*/ 7065 w 10000"/>
                <a:gd name="connsiteY297" fmla="*/ 7349 h 10000"/>
                <a:gd name="connsiteX298" fmla="*/ 7307 w 10000"/>
                <a:gd name="connsiteY298" fmla="*/ 7321 h 10000"/>
                <a:gd name="connsiteX299" fmla="*/ 7307 w 10000"/>
                <a:gd name="connsiteY299" fmla="*/ 7321 h 10000"/>
                <a:gd name="connsiteX300" fmla="*/ 8533 w 10000"/>
                <a:gd name="connsiteY300" fmla="*/ 7219 h 10000"/>
                <a:gd name="connsiteX301" fmla="*/ 10000 w 10000"/>
                <a:gd name="connsiteY301" fmla="*/ 7116 h 10000"/>
                <a:gd name="connsiteX302" fmla="*/ 10000 w 10000"/>
                <a:gd name="connsiteY302" fmla="*/ 7116 h 10000"/>
                <a:gd name="connsiteX303" fmla="*/ 10000 w 10000"/>
                <a:gd name="connsiteY303" fmla="*/ 7116 h 10000"/>
                <a:gd name="connsiteX304" fmla="*/ 10000 w 10000"/>
                <a:gd name="connsiteY304" fmla="*/ 7116 h 10000"/>
                <a:gd name="connsiteX305" fmla="*/ 10000 w 10000"/>
                <a:gd name="connsiteY305"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518 w 10000"/>
                <a:gd name="connsiteY86" fmla="*/ 3433 h 10000"/>
                <a:gd name="connsiteX87" fmla="*/ 3347 w 10000"/>
                <a:gd name="connsiteY87" fmla="*/ 3535 h 10000"/>
                <a:gd name="connsiteX88" fmla="*/ 3246 w 10000"/>
                <a:gd name="connsiteY88" fmla="*/ 3563 h 10000"/>
                <a:gd name="connsiteX89" fmla="*/ 3136 w 10000"/>
                <a:gd name="connsiteY89" fmla="*/ 3572 h 10000"/>
                <a:gd name="connsiteX90" fmla="*/ 3136 w 10000"/>
                <a:gd name="connsiteY90" fmla="*/ 3572 h 10000"/>
                <a:gd name="connsiteX91" fmla="*/ 3136 w 10000"/>
                <a:gd name="connsiteY91" fmla="*/ 3572 h 10000"/>
                <a:gd name="connsiteX92" fmla="*/ 3136 w 10000"/>
                <a:gd name="connsiteY92" fmla="*/ 3572 h 10000"/>
                <a:gd name="connsiteX93" fmla="*/ 3136 w 10000"/>
                <a:gd name="connsiteY93" fmla="*/ 3572 h 10000"/>
                <a:gd name="connsiteX94" fmla="*/ 3136 w 10000"/>
                <a:gd name="connsiteY94" fmla="*/ 3572 h 10000"/>
                <a:gd name="connsiteX95" fmla="*/ 3116 w 10000"/>
                <a:gd name="connsiteY95" fmla="*/ 3572 h 10000"/>
                <a:gd name="connsiteX96" fmla="*/ 3116 w 10000"/>
                <a:gd name="connsiteY96" fmla="*/ 3572 h 10000"/>
                <a:gd name="connsiteX97" fmla="*/ 3025 w 10000"/>
                <a:gd name="connsiteY97" fmla="*/ 3572 h 10000"/>
                <a:gd name="connsiteX98" fmla="*/ 2925 w 10000"/>
                <a:gd name="connsiteY98" fmla="*/ 3553 h 10000"/>
                <a:gd name="connsiteX99" fmla="*/ 2814 w 10000"/>
                <a:gd name="connsiteY99" fmla="*/ 3526 h 10000"/>
                <a:gd name="connsiteX100" fmla="*/ 2693 w 10000"/>
                <a:gd name="connsiteY100" fmla="*/ 3479 h 10000"/>
                <a:gd name="connsiteX101" fmla="*/ 2553 w 10000"/>
                <a:gd name="connsiteY101" fmla="*/ 3423 h 10000"/>
                <a:gd name="connsiteX102" fmla="*/ 2392 w 10000"/>
                <a:gd name="connsiteY102" fmla="*/ 3349 h 10000"/>
                <a:gd name="connsiteX103" fmla="*/ 2010 w 10000"/>
                <a:gd name="connsiteY103" fmla="*/ 3153 h 10000"/>
                <a:gd name="connsiteX104" fmla="*/ 2010 w 10000"/>
                <a:gd name="connsiteY104" fmla="*/ 3153 h 10000"/>
                <a:gd name="connsiteX105" fmla="*/ 2010 w 10000"/>
                <a:gd name="connsiteY105" fmla="*/ 3153 h 10000"/>
                <a:gd name="connsiteX106" fmla="*/ 2010 w 10000"/>
                <a:gd name="connsiteY106" fmla="*/ 3153 h 10000"/>
                <a:gd name="connsiteX107" fmla="*/ 2000 w 10000"/>
                <a:gd name="connsiteY107" fmla="*/ 3153 h 10000"/>
                <a:gd name="connsiteX108" fmla="*/ 2000 w 10000"/>
                <a:gd name="connsiteY108" fmla="*/ 3153 h 10000"/>
                <a:gd name="connsiteX109" fmla="*/ 2000 w 10000"/>
                <a:gd name="connsiteY109" fmla="*/ 3153 h 10000"/>
                <a:gd name="connsiteX110" fmla="*/ 2000 w 10000"/>
                <a:gd name="connsiteY110" fmla="*/ 3153 h 10000"/>
                <a:gd name="connsiteX111" fmla="*/ 1769 w 10000"/>
                <a:gd name="connsiteY111" fmla="*/ 3033 h 10000"/>
                <a:gd name="connsiteX112" fmla="*/ 1588 w 10000"/>
                <a:gd name="connsiteY112" fmla="*/ 2967 h 10000"/>
                <a:gd name="connsiteX113" fmla="*/ 1427 w 10000"/>
                <a:gd name="connsiteY113" fmla="*/ 2921 h 10000"/>
                <a:gd name="connsiteX114" fmla="*/ 1347 w 10000"/>
                <a:gd name="connsiteY114" fmla="*/ 2902 h 10000"/>
                <a:gd name="connsiteX115" fmla="*/ 1266 w 10000"/>
                <a:gd name="connsiteY115" fmla="*/ 2902 h 10000"/>
                <a:gd name="connsiteX116" fmla="*/ 1266 w 10000"/>
                <a:gd name="connsiteY116" fmla="*/ 2902 h 10000"/>
                <a:gd name="connsiteX117" fmla="*/ 1266 w 10000"/>
                <a:gd name="connsiteY117" fmla="*/ 2902 h 10000"/>
                <a:gd name="connsiteX118" fmla="*/ 1266 w 10000"/>
                <a:gd name="connsiteY118" fmla="*/ 2902 h 10000"/>
                <a:gd name="connsiteX119" fmla="*/ 1266 w 10000"/>
                <a:gd name="connsiteY119" fmla="*/ 2902 h 10000"/>
                <a:gd name="connsiteX120" fmla="*/ 1266 w 10000"/>
                <a:gd name="connsiteY120" fmla="*/ 2902 h 10000"/>
                <a:gd name="connsiteX121" fmla="*/ 1146 w 10000"/>
                <a:gd name="connsiteY121" fmla="*/ 2921 h 10000"/>
                <a:gd name="connsiteX122" fmla="*/ 1085 w 10000"/>
                <a:gd name="connsiteY122" fmla="*/ 2940 h 10000"/>
                <a:gd name="connsiteX123" fmla="*/ 1025 w 10000"/>
                <a:gd name="connsiteY123" fmla="*/ 2949 h 10000"/>
                <a:gd name="connsiteX124" fmla="*/ 965 w 10000"/>
                <a:gd name="connsiteY124" fmla="*/ 2986 h 10000"/>
                <a:gd name="connsiteX125" fmla="*/ 915 w 10000"/>
                <a:gd name="connsiteY125" fmla="*/ 3023 h 10000"/>
                <a:gd name="connsiteX126" fmla="*/ 864 w 10000"/>
                <a:gd name="connsiteY126" fmla="*/ 3060 h 10000"/>
                <a:gd name="connsiteX127" fmla="*/ 814 w 10000"/>
                <a:gd name="connsiteY127" fmla="*/ 3107 h 10000"/>
                <a:gd name="connsiteX128" fmla="*/ 784 w 10000"/>
                <a:gd name="connsiteY128" fmla="*/ 3163 h 10000"/>
                <a:gd name="connsiteX129" fmla="*/ 744 w 10000"/>
                <a:gd name="connsiteY129" fmla="*/ 3237 h 10000"/>
                <a:gd name="connsiteX130" fmla="*/ 673 w 10000"/>
                <a:gd name="connsiteY130" fmla="*/ 3377 h 10000"/>
                <a:gd name="connsiteX131" fmla="*/ 623 w 10000"/>
                <a:gd name="connsiteY131" fmla="*/ 3563 h 10000"/>
                <a:gd name="connsiteX132" fmla="*/ 603 w 10000"/>
                <a:gd name="connsiteY132" fmla="*/ 3786 h 10000"/>
                <a:gd name="connsiteX133" fmla="*/ 573 w 10000"/>
                <a:gd name="connsiteY133" fmla="*/ 4037 h 10000"/>
                <a:gd name="connsiteX134" fmla="*/ 583 w 10000"/>
                <a:gd name="connsiteY134" fmla="*/ 4326 h 10000"/>
                <a:gd name="connsiteX135" fmla="*/ 613 w 10000"/>
                <a:gd name="connsiteY135" fmla="*/ 4651 h 10000"/>
                <a:gd name="connsiteX136" fmla="*/ 663 w 10000"/>
                <a:gd name="connsiteY136" fmla="*/ 5014 h 10000"/>
                <a:gd name="connsiteX137" fmla="*/ 734 w 10000"/>
                <a:gd name="connsiteY137" fmla="*/ 5423 h 10000"/>
                <a:gd name="connsiteX138" fmla="*/ 814 w 10000"/>
                <a:gd name="connsiteY138" fmla="*/ 5870 h 10000"/>
                <a:gd name="connsiteX139" fmla="*/ 945 w 10000"/>
                <a:gd name="connsiteY139" fmla="*/ 6372 h 10000"/>
                <a:gd name="connsiteX140" fmla="*/ 1085 w 10000"/>
                <a:gd name="connsiteY140" fmla="*/ 6912 h 10000"/>
                <a:gd name="connsiteX141" fmla="*/ 1085 w 10000"/>
                <a:gd name="connsiteY141" fmla="*/ 6912 h 10000"/>
                <a:gd name="connsiteX142" fmla="*/ 1085 w 10000"/>
                <a:gd name="connsiteY142" fmla="*/ 6930 h 10000"/>
                <a:gd name="connsiteX143" fmla="*/ 1085 w 10000"/>
                <a:gd name="connsiteY143" fmla="*/ 6930 h 10000"/>
                <a:gd name="connsiteX144" fmla="*/ 1116 w 10000"/>
                <a:gd name="connsiteY144" fmla="*/ 7005 h 10000"/>
                <a:gd name="connsiteX145" fmla="*/ 1116 w 10000"/>
                <a:gd name="connsiteY145" fmla="*/ 7005 h 10000"/>
                <a:gd name="connsiteX146" fmla="*/ 1116 w 10000"/>
                <a:gd name="connsiteY146" fmla="*/ 7005 h 10000"/>
                <a:gd name="connsiteX147" fmla="*/ 1116 w 10000"/>
                <a:gd name="connsiteY147" fmla="*/ 7005 h 10000"/>
                <a:gd name="connsiteX148" fmla="*/ 1116 w 10000"/>
                <a:gd name="connsiteY148" fmla="*/ 7005 h 10000"/>
                <a:gd name="connsiteX149" fmla="*/ 1126 w 10000"/>
                <a:gd name="connsiteY149" fmla="*/ 7060 h 10000"/>
                <a:gd name="connsiteX150" fmla="*/ 1126 w 10000"/>
                <a:gd name="connsiteY150" fmla="*/ 7060 h 10000"/>
                <a:gd name="connsiteX151" fmla="*/ 1126 w 10000"/>
                <a:gd name="connsiteY151" fmla="*/ 7060 h 10000"/>
                <a:gd name="connsiteX152" fmla="*/ 1126 w 10000"/>
                <a:gd name="connsiteY152" fmla="*/ 7060 h 10000"/>
                <a:gd name="connsiteX153" fmla="*/ 1146 w 10000"/>
                <a:gd name="connsiteY153" fmla="*/ 7060 h 10000"/>
                <a:gd name="connsiteX154" fmla="*/ 1146 w 10000"/>
                <a:gd name="connsiteY154" fmla="*/ 7060 h 10000"/>
                <a:gd name="connsiteX155" fmla="*/ 1156 w 10000"/>
                <a:gd name="connsiteY155" fmla="*/ 7060 h 10000"/>
                <a:gd name="connsiteX156" fmla="*/ 1156 w 10000"/>
                <a:gd name="connsiteY156" fmla="*/ 7060 h 10000"/>
                <a:gd name="connsiteX157" fmla="*/ 1156 w 10000"/>
                <a:gd name="connsiteY157" fmla="*/ 7060 h 10000"/>
                <a:gd name="connsiteX158" fmla="*/ 1156 w 10000"/>
                <a:gd name="connsiteY158" fmla="*/ 7060 h 10000"/>
                <a:gd name="connsiteX159" fmla="*/ 1457 w 10000"/>
                <a:gd name="connsiteY159" fmla="*/ 7051 h 10000"/>
                <a:gd name="connsiteX160" fmla="*/ 1749 w 10000"/>
                <a:gd name="connsiteY160" fmla="*/ 7051 h 10000"/>
                <a:gd name="connsiteX161" fmla="*/ 1749 w 10000"/>
                <a:gd name="connsiteY161" fmla="*/ 7051 h 10000"/>
                <a:gd name="connsiteX162" fmla="*/ 1749 w 10000"/>
                <a:gd name="connsiteY162" fmla="*/ 7051 h 10000"/>
                <a:gd name="connsiteX163" fmla="*/ 1749 w 10000"/>
                <a:gd name="connsiteY163" fmla="*/ 7051 h 10000"/>
                <a:gd name="connsiteX164" fmla="*/ 1749 w 10000"/>
                <a:gd name="connsiteY164" fmla="*/ 7051 h 10000"/>
                <a:gd name="connsiteX165" fmla="*/ 1749 w 10000"/>
                <a:gd name="connsiteY165" fmla="*/ 7051 h 10000"/>
                <a:gd name="connsiteX166" fmla="*/ 1759 w 10000"/>
                <a:gd name="connsiteY166" fmla="*/ 7051 h 10000"/>
                <a:gd name="connsiteX167" fmla="*/ 1759 w 10000"/>
                <a:gd name="connsiteY167" fmla="*/ 7051 h 10000"/>
                <a:gd name="connsiteX168" fmla="*/ 1759 w 10000"/>
                <a:gd name="connsiteY168" fmla="*/ 7051 h 10000"/>
                <a:gd name="connsiteX169" fmla="*/ 1759 w 10000"/>
                <a:gd name="connsiteY169" fmla="*/ 7051 h 10000"/>
                <a:gd name="connsiteX170" fmla="*/ 1759 w 10000"/>
                <a:gd name="connsiteY170" fmla="*/ 7051 h 10000"/>
                <a:gd name="connsiteX171" fmla="*/ 1759 w 10000"/>
                <a:gd name="connsiteY171" fmla="*/ 7051 h 10000"/>
                <a:gd name="connsiteX172" fmla="*/ 1769 w 10000"/>
                <a:gd name="connsiteY172" fmla="*/ 7051 h 10000"/>
                <a:gd name="connsiteX173" fmla="*/ 1769 w 10000"/>
                <a:gd name="connsiteY173" fmla="*/ 7051 h 10000"/>
                <a:gd name="connsiteX174" fmla="*/ 1769 w 10000"/>
                <a:gd name="connsiteY174" fmla="*/ 7051 h 10000"/>
                <a:gd name="connsiteX175" fmla="*/ 1769 w 10000"/>
                <a:gd name="connsiteY175" fmla="*/ 7051 h 10000"/>
                <a:gd name="connsiteX176" fmla="*/ 1769 w 10000"/>
                <a:gd name="connsiteY176" fmla="*/ 7051 h 10000"/>
                <a:gd name="connsiteX177" fmla="*/ 1980 w 10000"/>
                <a:gd name="connsiteY177" fmla="*/ 7051 h 10000"/>
                <a:gd name="connsiteX178" fmla="*/ 1980 w 10000"/>
                <a:gd name="connsiteY178" fmla="*/ 7051 h 10000"/>
                <a:gd name="connsiteX179" fmla="*/ 2281 w 10000"/>
                <a:gd name="connsiteY179" fmla="*/ 7033 h 10000"/>
                <a:gd name="connsiteX180" fmla="*/ 2281 w 10000"/>
                <a:gd name="connsiteY180" fmla="*/ 7033 h 10000"/>
                <a:gd name="connsiteX181" fmla="*/ 2281 w 10000"/>
                <a:gd name="connsiteY181" fmla="*/ 7033 h 10000"/>
                <a:gd name="connsiteX182" fmla="*/ 2281 w 10000"/>
                <a:gd name="connsiteY182" fmla="*/ 7033 h 10000"/>
                <a:gd name="connsiteX183" fmla="*/ 2291 w 10000"/>
                <a:gd name="connsiteY183" fmla="*/ 7033 h 10000"/>
                <a:gd name="connsiteX184" fmla="*/ 2291 w 10000"/>
                <a:gd name="connsiteY184" fmla="*/ 7033 h 10000"/>
                <a:gd name="connsiteX185" fmla="*/ 2302 w 10000"/>
                <a:gd name="connsiteY185" fmla="*/ 7033 h 10000"/>
                <a:gd name="connsiteX186" fmla="*/ 2302 w 10000"/>
                <a:gd name="connsiteY186" fmla="*/ 7033 h 10000"/>
                <a:gd name="connsiteX187" fmla="*/ 2332 w 10000"/>
                <a:gd name="connsiteY187" fmla="*/ 7033 h 10000"/>
                <a:gd name="connsiteX188" fmla="*/ 2332 w 10000"/>
                <a:gd name="connsiteY188" fmla="*/ 7033 h 10000"/>
                <a:gd name="connsiteX189" fmla="*/ 2854 w 10000"/>
                <a:gd name="connsiteY189" fmla="*/ 7033 h 10000"/>
                <a:gd name="connsiteX190" fmla="*/ 2854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3286 w 10000"/>
                <a:gd name="connsiteY197" fmla="*/ 7033 h 10000"/>
                <a:gd name="connsiteX198" fmla="*/ 3709 w 10000"/>
                <a:gd name="connsiteY198" fmla="*/ 7060 h 10000"/>
                <a:gd name="connsiteX199" fmla="*/ 4101 w 10000"/>
                <a:gd name="connsiteY199" fmla="*/ 7088 h 10000"/>
                <a:gd name="connsiteX200" fmla="*/ 4291 w 10000"/>
                <a:gd name="connsiteY200" fmla="*/ 7116 h 10000"/>
                <a:gd name="connsiteX201" fmla="*/ 4462 w 10000"/>
                <a:gd name="connsiteY201" fmla="*/ 7135 h 10000"/>
                <a:gd name="connsiteX202" fmla="*/ 4623 w 10000"/>
                <a:gd name="connsiteY202" fmla="*/ 7172 h 10000"/>
                <a:gd name="connsiteX203" fmla="*/ 4764 w 10000"/>
                <a:gd name="connsiteY203" fmla="*/ 7219 h 10000"/>
                <a:gd name="connsiteX204" fmla="*/ 4894 w 10000"/>
                <a:gd name="connsiteY204" fmla="*/ 7274 h 10000"/>
                <a:gd name="connsiteX205" fmla="*/ 4985 w 10000"/>
                <a:gd name="connsiteY205" fmla="*/ 7330 h 10000"/>
                <a:gd name="connsiteX206" fmla="*/ 5075 w 10000"/>
                <a:gd name="connsiteY206" fmla="*/ 7395 h 10000"/>
                <a:gd name="connsiteX207" fmla="*/ 5136 w 10000"/>
                <a:gd name="connsiteY207" fmla="*/ 7460 h 10000"/>
                <a:gd name="connsiteX208" fmla="*/ 5156 w 10000"/>
                <a:gd name="connsiteY208" fmla="*/ 7507 h 10000"/>
                <a:gd name="connsiteX209" fmla="*/ 5176 w 10000"/>
                <a:gd name="connsiteY209" fmla="*/ 7553 h 10000"/>
                <a:gd name="connsiteX210" fmla="*/ 5176 w 10000"/>
                <a:gd name="connsiteY210" fmla="*/ 7600 h 10000"/>
                <a:gd name="connsiteX211" fmla="*/ 5176 w 10000"/>
                <a:gd name="connsiteY211" fmla="*/ 7656 h 10000"/>
                <a:gd name="connsiteX212" fmla="*/ 5176 w 10000"/>
                <a:gd name="connsiteY212" fmla="*/ 7656 h 10000"/>
                <a:gd name="connsiteX213" fmla="*/ 5176 w 10000"/>
                <a:gd name="connsiteY213" fmla="*/ 7665 h 10000"/>
                <a:gd name="connsiteX214" fmla="*/ 5176 w 10000"/>
                <a:gd name="connsiteY214" fmla="*/ 7665 h 10000"/>
                <a:gd name="connsiteX215" fmla="*/ 5176 w 10000"/>
                <a:gd name="connsiteY215" fmla="*/ 7665 h 10000"/>
                <a:gd name="connsiteX216" fmla="*/ 5146 w 10000"/>
                <a:gd name="connsiteY216" fmla="*/ 7851 h 10000"/>
                <a:gd name="connsiteX217" fmla="*/ 5095 w 10000"/>
                <a:gd name="connsiteY217" fmla="*/ 8037 h 10000"/>
                <a:gd name="connsiteX218" fmla="*/ 5005 w 10000"/>
                <a:gd name="connsiteY218" fmla="*/ 8437 h 10000"/>
                <a:gd name="connsiteX219" fmla="*/ 4955 w 10000"/>
                <a:gd name="connsiteY219" fmla="*/ 8642 h 10000"/>
                <a:gd name="connsiteX220" fmla="*/ 4915 w 10000"/>
                <a:gd name="connsiteY220" fmla="*/ 8828 h 10000"/>
                <a:gd name="connsiteX221" fmla="*/ 4894 w 10000"/>
                <a:gd name="connsiteY221" fmla="*/ 9023 h 10000"/>
                <a:gd name="connsiteX222" fmla="*/ 4874 w 10000"/>
                <a:gd name="connsiteY222" fmla="*/ 9200 h 10000"/>
                <a:gd name="connsiteX223" fmla="*/ 4874 w 10000"/>
                <a:gd name="connsiteY223" fmla="*/ 9200 h 10000"/>
                <a:gd name="connsiteX224" fmla="*/ 4874 w 10000"/>
                <a:gd name="connsiteY224" fmla="*/ 9293 h 10000"/>
                <a:gd name="connsiteX225" fmla="*/ 4894 w 10000"/>
                <a:gd name="connsiteY225" fmla="*/ 9395 h 10000"/>
                <a:gd name="connsiteX226" fmla="*/ 4915 w 10000"/>
                <a:gd name="connsiteY226" fmla="*/ 9488 h 10000"/>
                <a:gd name="connsiteX227" fmla="*/ 4935 w 10000"/>
                <a:gd name="connsiteY227" fmla="*/ 9563 h 10000"/>
                <a:gd name="connsiteX228" fmla="*/ 4985 w 10000"/>
                <a:gd name="connsiteY228" fmla="*/ 9647 h 10000"/>
                <a:gd name="connsiteX229" fmla="*/ 5035 w 10000"/>
                <a:gd name="connsiteY229" fmla="*/ 9721 h 10000"/>
                <a:gd name="connsiteX230" fmla="*/ 5095 w 10000"/>
                <a:gd name="connsiteY230" fmla="*/ 9786 h 10000"/>
                <a:gd name="connsiteX231" fmla="*/ 5176 w 10000"/>
                <a:gd name="connsiteY231" fmla="*/ 9842 h 10000"/>
                <a:gd name="connsiteX232" fmla="*/ 5176 w 10000"/>
                <a:gd name="connsiteY232" fmla="*/ 9842 h 10000"/>
                <a:gd name="connsiteX233" fmla="*/ 5176 w 10000"/>
                <a:gd name="connsiteY233" fmla="*/ 9842 h 10000"/>
                <a:gd name="connsiteX234" fmla="*/ 5236 w 10000"/>
                <a:gd name="connsiteY234" fmla="*/ 9879 h 10000"/>
                <a:gd name="connsiteX235" fmla="*/ 5307 w 10000"/>
                <a:gd name="connsiteY235" fmla="*/ 9916 h 10000"/>
                <a:gd name="connsiteX236" fmla="*/ 5447 w 10000"/>
                <a:gd name="connsiteY236" fmla="*/ 9963 h 10000"/>
                <a:gd name="connsiteX237" fmla="*/ 5608 w 10000"/>
                <a:gd name="connsiteY237" fmla="*/ 9991 h 10000"/>
                <a:gd name="connsiteX238" fmla="*/ 5779 w 10000"/>
                <a:gd name="connsiteY238" fmla="*/ 10000 h 10000"/>
                <a:gd name="connsiteX239" fmla="*/ 5779 w 10000"/>
                <a:gd name="connsiteY239" fmla="*/ 10000 h 10000"/>
                <a:gd name="connsiteX240" fmla="*/ 5779 w 10000"/>
                <a:gd name="connsiteY240" fmla="*/ 10000 h 10000"/>
                <a:gd name="connsiteX241" fmla="*/ 5779 w 10000"/>
                <a:gd name="connsiteY241" fmla="*/ 10000 h 10000"/>
                <a:gd name="connsiteX242" fmla="*/ 5779 w 10000"/>
                <a:gd name="connsiteY242" fmla="*/ 10000 h 10000"/>
                <a:gd name="connsiteX243" fmla="*/ 5779 w 10000"/>
                <a:gd name="connsiteY243" fmla="*/ 10000 h 10000"/>
                <a:gd name="connsiteX244" fmla="*/ 5899 w 10000"/>
                <a:gd name="connsiteY244" fmla="*/ 9991 h 10000"/>
                <a:gd name="connsiteX245" fmla="*/ 6040 w 10000"/>
                <a:gd name="connsiteY245" fmla="*/ 9981 h 10000"/>
                <a:gd name="connsiteX246" fmla="*/ 6171 w 10000"/>
                <a:gd name="connsiteY246" fmla="*/ 9963 h 10000"/>
                <a:gd name="connsiteX247" fmla="*/ 6291 w 10000"/>
                <a:gd name="connsiteY247" fmla="*/ 9926 h 10000"/>
                <a:gd name="connsiteX248" fmla="*/ 6412 w 10000"/>
                <a:gd name="connsiteY248" fmla="*/ 9888 h 10000"/>
                <a:gd name="connsiteX249" fmla="*/ 6533 w 10000"/>
                <a:gd name="connsiteY249" fmla="*/ 9842 h 10000"/>
                <a:gd name="connsiteX250" fmla="*/ 6643 w 10000"/>
                <a:gd name="connsiteY250" fmla="*/ 9805 h 10000"/>
                <a:gd name="connsiteX251" fmla="*/ 6744 w 10000"/>
                <a:gd name="connsiteY251" fmla="*/ 9740 h 10000"/>
                <a:gd name="connsiteX252" fmla="*/ 6824 w 10000"/>
                <a:gd name="connsiteY252" fmla="*/ 9674 h 10000"/>
                <a:gd name="connsiteX253" fmla="*/ 6905 w 10000"/>
                <a:gd name="connsiteY253" fmla="*/ 9609 h 10000"/>
                <a:gd name="connsiteX254" fmla="*/ 6965 w 10000"/>
                <a:gd name="connsiteY254" fmla="*/ 9544 h 10000"/>
                <a:gd name="connsiteX255" fmla="*/ 7015 w 10000"/>
                <a:gd name="connsiteY255" fmla="*/ 9460 h 10000"/>
                <a:gd name="connsiteX256" fmla="*/ 7035 w 10000"/>
                <a:gd name="connsiteY256" fmla="*/ 9395 h 10000"/>
                <a:gd name="connsiteX257" fmla="*/ 7045 w 10000"/>
                <a:gd name="connsiteY257" fmla="*/ 9302 h 10000"/>
                <a:gd name="connsiteX258" fmla="*/ 7035 w 10000"/>
                <a:gd name="connsiteY258" fmla="*/ 9228 h 10000"/>
                <a:gd name="connsiteX259" fmla="*/ 6995 w 10000"/>
                <a:gd name="connsiteY259" fmla="*/ 9144 h 10000"/>
                <a:gd name="connsiteX260" fmla="*/ 6995 w 10000"/>
                <a:gd name="connsiteY260" fmla="*/ 9144 h 10000"/>
                <a:gd name="connsiteX261" fmla="*/ 6995 w 10000"/>
                <a:gd name="connsiteY261" fmla="*/ 9135 h 10000"/>
                <a:gd name="connsiteX262" fmla="*/ 6995 w 10000"/>
                <a:gd name="connsiteY262" fmla="*/ 9135 h 10000"/>
                <a:gd name="connsiteX263" fmla="*/ 6985 w 10000"/>
                <a:gd name="connsiteY263" fmla="*/ 9135 h 10000"/>
                <a:gd name="connsiteX264" fmla="*/ 698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26 h 10000"/>
                <a:gd name="connsiteX272" fmla="*/ 6985 w 10000"/>
                <a:gd name="connsiteY272" fmla="*/ 9126 h 10000"/>
                <a:gd name="connsiteX273" fmla="*/ 6985 w 10000"/>
                <a:gd name="connsiteY273" fmla="*/ 9126 h 10000"/>
                <a:gd name="connsiteX274" fmla="*/ 6985 w 10000"/>
                <a:gd name="connsiteY274" fmla="*/ 9126 h 10000"/>
                <a:gd name="connsiteX275" fmla="*/ 6985 w 10000"/>
                <a:gd name="connsiteY275" fmla="*/ 9126 h 10000"/>
                <a:gd name="connsiteX276" fmla="*/ 6985 w 10000"/>
                <a:gd name="connsiteY276" fmla="*/ 9126 h 10000"/>
                <a:gd name="connsiteX277" fmla="*/ 6985 w 10000"/>
                <a:gd name="connsiteY277" fmla="*/ 9126 h 10000"/>
                <a:gd name="connsiteX278" fmla="*/ 6985 w 10000"/>
                <a:gd name="connsiteY278" fmla="*/ 9126 h 10000"/>
                <a:gd name="connsiteX279" fmla="*/ 6794 w 10000"/>
                <a:gd name="connsiteY279" fmla="*/ 8837 h 10000"/>
                <a:gd name="connsiteX280" fmla="*/ 6693 w 10000"/>
                <a:gd name="connsiteY280" fmla="*/ 8679 h 10000"/>
                <a:gd name="connsiteX281" fmla="*/ 6593 w 10000"/>
                <a:gd name="connsiteY281" fmla="*/ 8521 h 10000"/>
                <a:gd name="connsiteX282" fmla="*/ 6513 w 10000"/>
                <a:gd name="connsiteY282" fmla="*/ 8372 h 10000"/>
                <a:gd name="connsiteX283" fmla="*/ 6442 w 10000"/>
                <a:gd name="connsiteY283" fmla="*/ 8214 h 10000"/>
                <a:gd name="connsiteX284" fmla="*/ 6392 w 10000"/>
                <a:gd name="connsiteY284" fmla="*/ 8056 h 10000"/>
                <a:gd name="connsiteX285" fmla="*/ 6382 w 10000"/>
                <a:gd name="connsiteY285" fmla="*/ 7981 h 10000"/>
                <a:gd name="connsiteX286" fmla="*/ 6382 w 10000"/>
                <a:gd name="connsiteY286" fmla="*/ 7907 h 10000"/>
                <a:gd name="connsiteX287" fmla="*/ 6382 w 10000"/>
                <a:gd name="connsiteY287" fmla="*/ 7907 h 10000"/>
                <a:gd name="connsiteX288" fmla="*/ 6392 w 10000"/>
                <a:gd name="connsiteY288" fmla="*/ 7805 h 10000"/>
                <a:gd name="connsiteX289" fmla="*/ 6422 w 10000"/>
                <a:gd name="connsiteY289" fmla="*/ 7702 h 10000"/>
                <a:gd name="connsiteX290" fmla="*/ 6452 w 10000"/>
                <a:gd name="connsiteY290" fmla="*/ 7656 h 10000"/>
                <a:gd name="connsiteX291" fmla="*/ 6492 w 10000"/>
                <a:gd name="connsiteY291" fmla="*/ 7609 h 10000"/>
                <a:gd name="connsiteX292" fmla="*/ 6523 w 10000"/>
                <a:gd name="connsiteY292" fmla="*/ 7563 h 10000"/>
                <a:gd name="connsiteX293" fmla="*/ 6573 w 10000"/>
                <a:gd name="connsiteY293" fmla="*/ 7526 h 10000"/>
                <a:gd name="connsiteX294" fmla="*/ 6704 w 10000"/>
                <a:gd name="connsiteY294" fmla="*/ 7451 h 10000"/>
                <a:gd name="connsiteX295" fmla="*/ 6864 w 10000"/>
                <a:gd name="connsiteY295" fmla="*/ 7395 h 10000"/>
                <a:gd name="connsiteX296" fmla="*/ 7065 w 10000"/>
                <a:gd name="connsiteY296" fmla="*/ 7349 h 10000"/>
                <a:gd name="connsiteX297" fmla="*/ 7307 w 10000"/>
                <a:gd name="connsiteY297" fmla="*/ 7321 h 10000"/>
                <a:gd name="connsiteX298" fmla="*/ 7307 w 10000"/>
                <a:gd name="connsiteY298" fmla="*/ 7321 h 10000"/>
                <a:gd name="connsiteX299" fmla="*/ 8533 w 10000"/>
                <a:gd name="connsiteY299" fmla="*/ 7219 h 10000"/>
                <a:gd name="connsiteX300" fmla="*/ 10000 w 10000"/>
                <a:gd name="connsiteY300" fmla="*/ 7116 h 10000"/>
                <a:gd name="connsiteX301" fmla="*/ 10000 w 10000"/>
                <a:gd name="connsiteY301" fmla="*/ 7116 h 10000"/>
                <a:gd name="connsiteX302" fmla="*/ 10000 w 10000"/>
                <a:gd name="connsiteY302" fmla="*/ 7116 h 10000"/>
                <a:gd name="connsiteX303" fmla="*/ 10000 w 10000"/>
                <a:gd name="connsiteY303" fmla="*/ 7116 h 10000"/>
                <a:gd name="connsiteX304" fmla="*/ 10000 w 10000"/>
                <a:gd name="connsiteY304"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4175 w 10000"/>
                <a:gd name="connsiteY86" fmla="*/ 4140 h 10000"/>
                <a:gd name="connsiteX87" fmla="*/ 3347 w 10000"/>
                <a:gd name="connsiteY87" fmla="*/ 3535 h 10000"/>
                <a:gd name="connsiteX88" fmla="*/ 3246 w 10000"/>
                <a:gd name="connsiteY88" fmla="*/ 3563 h 10000"/>
                <a:gd name="connsiteX89" fmla="*/ 3136 w 10000"/>
                <a:gd name="connsiteY89" fmla="*/ 3572 h 10000"/>
                <a:gd name="connsiteX90" fmla="*/ 3136 w 10000"/>
                <a:gd name="connsiteY90" fmla="*/ 3572 h 10000"/>
                <a:gd name="connsiteX91" fmla="*/ 3136 w 10000"/>
                <a:gd name="connsiteY91" fmla="*/ 3572 h 10000"/>
                <a:gd name="connsiteX92" fmla="*/ 3136 w 10000"/>
                <a:gd name="connsiteY92" fmla="*/ 3572 h 10000"/>
                <a:gd name="connsiteX93" fmla="*/ 3136 w 10000"/>
                <a:gd name="connsiteY93" fmla="*/ 3572 h 10000"/>
                <a:gd name="connsiteX94" fmla="*/ 3136 w 10000"/>
                <a:gd name="connsiteY94" fmla="*/ 3572 h 10000"/>
                <a:gd name="connsiteX95" fmla="*/ 3116 w 10000"/>
                <a:gd name="connsiteY95" fmla="*/ 3572 h 10000"/>
                <a:gd name="connsiteX96" fmla="*/ 3116 w 10000"/>
                <a:gd name="connsiteY96" fmla="*/ 3572 h 10000"/>
                <a:gd name="connsiteX97" fmla="*/ 3025 w 10000"/>
                <a:gd name="connsiteY97" fmla="*/ 3572 h 10000"/>
                <a:gd name="connsiteX98" fmla="*/ 2925 w 10000"/>
                <a:gd name="connsiteY98" fmla="*/ 3553 h 10000"/>
                <a:gd name="connsiteX99" fmla="*/ 2814 w 10000"/>
                <a:gd name="connsiteY99" fmla="*/ 3526 h 10000"/>
                <a:gd name="connsiteX100" fmla="*/ 2693 w 10000"/>
                <a:gd name="connsiteY100" fmla="*/ 3479 h 10000"/>
                <a:gd name="connsiteX101" fmla="*/ 2553 w 10000"/>
                <a:gd name="connsiteY101" fmla="*/ 3423 h 10000"/>
                <a:gd name="connsiteX102" fmla="*/ 2392 w 10000"/>
                <a:gd name="connsiteY102" fmla="*/ 3349 h 10000"/>
                <a:gd name="connsiteX103" fmla="*/ 2010 w 10000"/>
                <a:gd name="connsiteY103" fmla="*/ 3153 h 10000"/>
                <a:gd name="connsiteX104" fmla="*/ 2010 w 10000"/>
                <a:gd name="connsiteY104" fmla="*/ 3153 h 10000"/>
                <a:gd name="connsiteX105" fmla="*/ 2010 w 10000"/>
                <a:gd name="connsiteY105" fmla="*/ 3153 h 10000"/>
                <a:gd name="connsiteX106" fmla="*/ 2010 w 10000"/>
                <a:gd name="connsiteY106" fmla="*/ 3153 h 10000"/>
                <a:gd name="connsiteX107" fmla="*/ 2000 w 10000"/>
                <a:gd name="connsiteY107" fmla="*/ 3153 h 10000"/>
                <a:gd name="connsiteX108" fmla="*/ 2000 w 10000"/>
                <a:gd name="connsiteY108" fmla="*/ 3153 h 10000"/>
                <a:gd name="connsiteX109" fmla="*/ 2000 w 10000"/>
                <a:gd name="connsiteY109" fmla="*/ 3153 h 10000"/>
                <a:gd name="connsiteX110" fmla="*/ 2000 w 10000"/>
                <a:gd name="connsiteY110" fmla="*/ 3153 h 10000"/>
                <a:gd name="connsiteX111" fmla="*/ 1769 w 10000"/>
                <a:gd name="connsiteY111" fmla="*/ 3033 h 10000"/>
                <a:gd name="connsiteX112" fmla="*/ 1588 w 10000"/>
                <a:gd name="connsiteY112" fmla="*/ 2967 h 10000"/>
                <a:gd name="connsiteX113" fmla="*/ 1427 w 10000"/>
                <a:gd name="connsiteY113" fmla="*/ 2921 h 10000"/>
                <a:gd name="connsiteX114" fmla="*/ 1347 w 10000"/>
                <a:gd name="connsiteY114" fmla="*/ 2902 h 10000"/>
                <a:gd name="connsiteX115" fmla="*/ 1266 w 10000"/>
                <a:gd name="connsiteY115" fmla="*/ 2902 h 10000"/>
                <a:gd name="connsiteX116" fmla="*/ 1266 w 10000"/>
                <a:gd name="connsiteY116" fmla="*/ 2902 h 10000"/>
                <a:gd name="connsiteX117" fmla="*/ 1266 w 10000"/>
                <a:gd name="connsiteY117" fmla="*/ 2902 h 10000"/>
                <a:gd name="connsiteX118" fmla="*/ 1266 w 10000"/>
                <a:gd name="connsiteY118" fmla="*/ 2902 h 10000"/>
                <a:gd name="connsiteX119" fmla="*/ 1266 w 10000"/>
                <a:gd name="connsiteY119" fmla="*/ 2902 h 10000"/>
                <a:gd name="connsiteX120" fmla="*/ 1266 w 10000"/>
                <a:gd name="connsiteY120" fmla="*/ 2902 h 10000"/>
                <a:gd name="connsiteX121" fmla="*/ 1146 w 10000"/>
                <a:gd name="connsiteY121" fmla="*/ 2921 h 10000"/>
                <a:gd name="connsiteX122" fmla="*/ 1085 w 10000"/>
                <a:gd name="connsiteY122" fmla="*/ 2940 h 10000"/>
                <a:gd name="connsiteX123" fmla="*/ 1025 w 10000"/>
                <a:gd name="connsiteY123" fmla="*/ 2949 h 10000"/>
                <a:gd name="connsiteX124" fmla="*/ 965 w 10000"/>
                <a:gd name="connsiteY124" fmla="*/ 2986 h 10000"/>
                <a:gd name="connsiteX125" fmla="*/ 915 w 10000"/>
                <a:gd name="connsiteY125" fmla="*/ 3023 h 10000"/>
                <a:gd name="connsiteX126" fmla="*/ 864 w 10000"/>
                <a:gd name="connsiteY126" fmla="*/ 3060 h 10000"/>
                <a:gd name="connsiteX127" fmla="*/ 814 w 10000"/>
                <a:gd name="connsiteY127" fmla="*/ 3107 h 10000"/>
                <a:gd name="connsiteX128" fmla="*/ 784 w 10000"/>
                <a:gd name="connsiteY128" fmla="*/ 3163 h 10000"/>
                <a:gd name="connsiteX129" fmla="*/ 744 w 10000"/>
                <a:gd name="connsiteY129" fmla="*/ 3237 h 10000"/>
                <a:gd name="connsiteX130" fmla="*/ 673 w 10000"/>
                <a:gd name="connsiteY130" fmla="*/ 3377 h 10000"/>
                <a:gd name="connsiteX131" fmla="*/ 623 w 10000"/>
                <a:gd name="connsiteY131" fmla="*/ 3563 h 10000"/>
                <a:gd name="connsiteX132" fmla="*/ 603 w 10000"/>
                <a:gd name="connsiteY132" fmla="*/ 3786 h 10000"/>
                <a:gd name="connsiteX133" fmla="*/ 573 w 10000"/>
                <a:gd name="connsiteY133" fmla="*/ 4037 h 10000"/>
                <a:gd name="connsiteX134" fmla="*/ 583 w 10000"/>
                <a:gd name="connsiteY134" fmla="*/ 4326 h 10000"/>
                <a:gd name="connsiteX135" fmla="*/ 613 w 10000"/>
                <a:gd name="connsiteY135" fmla="*/ 4651 h 10000"/>
                <a:gd name="connsiteX136" fmla="*/ 663 w 10000"/>
                <a:gd name="connsiteY136" fmla="*/ 5014 h 10000"/>
                <a:gd name="connsiteX137" fmla="*/ 734 w 10000"/>
                <a:gd name="connsiteY137" fmla="*/ 5423 h 10000"/>
                <a:gd name="connsiteX138" fmla="*/ 814 w 10000"/>
                <a:gd name="connsiteY138" fmla="*/ 5870 h 10000"/>
                <a:gd name="connsiteX139" fmla="*/ 945 w 10000"/>
                <a:gd name="connsiteY139" fmla="*/ 6372 h 10000"/>
                <a:gd name="connsiteX140" fmla="*/ 1085 w 10000"/>
                <a:gd name="connsiteY140" fmla="*/ 6912 h 10000"/>
                <a:gd name="connsiteX141" fmla="*/ 1085 w 10000"/>
                <a:gd name="connsiteY141" fmla="*/ 6912 h 10000"/>
                <a:gd name="connsiteX142" fmla="*/ 1085 w 10000"/>
                <a:gd name="connsiteY142" fmla="*/ 6930 h 10000"/>
                <a:gd name="connsiteX143" fmla="*/ 1085 w 10000"/>
                <a:gd name="connsiteY143" fmla="*/ 6930 h 10000"/>
                <a:gd name="connsiteX144" fmla="*/ 1116 w 10000"/>
                <a:gd name="connsiteY144" fmla="*/ 7005 h 10000"/>
                <a:gd name="connsiteX145" fmla="*/ 1116 w 10000"/>
                <a:gd name="connsiteY145" fmla="*/ 7005 h 10000"/>
                <a:gd name="connsiteX146" fmla="*/ 1116 w 10000"/>
                <a:gd name="connsiteY146" fmla="*/ 7005 h 10000"/>
                <a:gd name="connsiteX147" fmla="*/ 1116 w 10000"/>
                <a:gd name="connsiteY147" fmla="*/ 7005 h 10000"/>
                <a:gd name="connsiteX148" fmla="*/ 1116 w 10000"/>
                <a:gd name="connsiteY148" fmla="*/ 7005 h 10000"/>
                <a:gd name="connsiteX149" fmla="*/ 1126 w 10000"/>
                <a:gd name="connsiteY149" fmla="*/ 7060 h 10000"/>
                <a:gd name="connsiteX150" fmla="*/ 1126 w 10000"/>
                <a:gd name="connsiteY150" fmla="*/ 7060 h 10000"/>
                <a:gd name="connsiteX151" fmla="*/ 1126 w 10000"/>
                <a:gd name="connsiteY151" fmla="*/ 7060 h 10000"/>
                <a:gd name="connsiteX152" fmla="*/ 1126 w 10000"/>
                <a:gd name="connsiteY152" fmla="*/ 7060 h 10000"/>
                <a:gd name="connsiteX153" fmla="*/ 1146 w 10000"/>
                <a:gd name="connsiteY153" fmla="*/ 7060 h 10000"/>
                <a:gd name="connsiteX154" fmla="*/ 1146 w 10000"/>
                <a:gd name="connsiteY154" fmla="*/ 7060 h 10000"/>
                <a:gd name="connsiteX155" fmla="*/ 1156 w 10000"/>
                <a:gd name="connsiteY155" fmla="*/ 7060 h 10000"/>
                <a:gd name="connsiteX156" fmla="*/ 1156 w 10000"/>
                <a:gd name="connsiteY156" fmla="*/ 7060 h 10000"/>
                <a:gd name="connsiteX157" fmla="*/ 1156 w 10000"/>
                <a:gd name="connsiteY157" fmla="*/ 7060 h 10000"/>
                <a:gd name="connsiteX158" fmla="*/ 1156 w 10000"/>
                <a:gd name="connsiteY158" fmla="*/ 7060 h 10000"/>
                <a:gd name="connsiteX159" fmla="*/ 1457 w 10000"/>
                <a:gd name="connsiteY159" fmla="*/ 7051 h 10000"/>
                <a:gd name="connsiteX160" fmla="*/ 1749 w 10000"/>
                <a:gd name="connsiteY160" fmla="*/ 7051 h 10000"/>
                <a:gd name="connsiteX161" fmla="*/ 1749 w 10000"/>
                <a:gd name="connsiteY161" fmla="*/ 7051 h 10000"/>
                <a:gd name="connsiteX162" fmla="*/ 1749 w 10000"/>
                <a:gd name="connsiteY162" fmla="*/ 7051 h 10000"/>
                <a:gd name="connsiteX163" fmla="*/ 1749 w 10000"/>
                <a:gd name="connsiteY163" fmla="*/ 7051 h 10000"/>
                <a:gd name="connsiteX164" fmla="*/ 1749 w 10000"/>
                <a:gd name="connsiteY164" fmla="*/ 7051 h 10000"/>
                <a:gd name="connsiteX165" fmla="*/ 1749 w 10000"/>
                <a:gd name="connsiteY165" fmla="*/ 7051 h 10000"/>
                <a:gd name="connsiteX166" fmla="*/ 1759 w 10000"/>
                <a:gd name="connsiteY166" fmla="*/ 7051 h 10000"/>
                <a:gd name="connsiteX167" fmla="*/ 1759 w 10000"/>
                <a:gd name="connsiteY167" fmla="*/ 7051 h 10000"/>
                <a:gd name="connsiteX168" fmla="*/ 1759 w 10000"/>
                <a:gd name="connsiteY168" fmla="*/ 7051 h 10000"/>
                <a:gd name="connsiteX169" fmla="*/ 1759 w 10000"/>
                <a:gd name="connsiteY169" fmla="*/ 7051 h 10000"/>
                <a:gd name="connsiteX170" fmla="*/ 1759 w 10000"/>
                <a:gd name="connsiteY170" fmla="*/ 7051 h 10000"/>
                <a:gd name="connsiteX171" fmla="*/ 1759 w 10000"/>
                <a:gd name="connsiteY171" fmla="*/ 7051 h 10000"/>
                <a:gd name="connsiteX172" fmla="*/ 1769 w 10000"/>
                <a:gd name="connsiteY172" fmla="*/ 7051 h 10000"/>
                <a:gd name="connsiteX173" fmla="*/ 1769 w 10000"/>
                <a:gd name="connsiteY173" fmla="*/ 7051 h 10000"/>
                <a:gd name="connsiteX174" fmla="*/ 1769 w 10000"/>
                <a:gd name="connsiteY174" fmla="*/ 7051 h 10000"/>
                <a:gd name="connsiteX175" fmla="*/ 1769 w 10000"/>
                <a:gd name="connsiteY175" fmla="*/ 7051 h 10000"/>
                <a:gd name="connsiteX176" fmla="*/ 1769 w 10000"/>
                <a:gd name="connsiteY176" fmla="*/ 7051 h 10000"/>
                <a:gd name="connsiteX177" fmla="*/ 1980 w 10000"/>
                <a:gd name="connsiteY177" fmla="*/ 7051 h 10000"/>
                <a:gd name="connsiteX178" fmla="*/ 1980 w 10000"/>
                <a:gd name="connsiteY178" fmla="*/ 7051 h 10000"/>
                <a:gd name="connsiteX179" fmla="*/ 2281 w 10000"/>
                <a:gd name="connsiteY179" fmla="*/ 7033 h 10000"/>
                <a:gd name="connsiteX180" fmla="*/ 2281 w 10000"/>
                <a:gd name="connsiteY180" fmla="*/ 7033 h 10000"/>
                <a:gd name="connsiteX181" fmla="*/ 2281 w 10000"/>
                <a:gd name="connsiteY181" fmla="*/ 7033 h 10000"/>
                <a:gd name="connsiteX182" fmla="*/ 2281 w 10000"/>
                <a:gd name="connsiteY182" fmla="*/ 7033 h 10000"/>
                <a:gd name="connsiteX183" fmla="*/ 2291 w 10000"/>
                <a:gd name="connsiteY183" fmla="*/ 7033 h 10000"/>
                <a:gd name="connsiteX184" fmla="*/ 2291 w 10000"/>
                <a:gd name="connsiteY184" fmla="*/ 7033 h 10000"/>
                <a:gd name="connsiteX185" fmla="*/ 2302 w 10000"/>
                <a:gd name="connsiteY185" fmla="*/ 7033 h 10000"/>
                <a:gd name="connsiteX186" fmla="*/ 2302 w 10000"/>
                <a:gd name="connsiteY186" fmla="*/ 7033 h 10000"/>
                <a:gd name="connsiteX187" fmla="*/ 2332 w 10000"/>
                <a:gd name="connsiteY187" fmla="*/ 7033 h 10000"/>
                <a:gd name="connsiteX188" fmla="*/ 2332 w 10000"/>
                <a:gd name="connsiteY188" fmla="*/ 7033 h 10000"/>
                <a:gd name="connsiteX189" fmla="*/ 2854 w 10000"/>
                <a:gd name="connsiteY189" fmla="*/ 7033 h 10000"/>
                <a:gd name="connsiteX190" fmla="*/ 2854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2854 w 10000"/>
                <a:gd name="connsiteY196" fmla="*/ 7033 h 10000"/>
                <a:gd name="connsiteX197" fmla="*/ 3286 w 10000"/>
                <a:gd name="connsiteY197" fmla="*/ 7033 h 10000"/>
                <a:gd name="connsiteX198" fmla="*/ 3709 w 10000"/>
                <a:gd name="connsiteY198" fmla="*/ 7060 h 10000"/>
                <a:gd name="connsiteX199" fmla="*/ 4101 w 10000"/>
                <a:gd name="connsiteY199" fmla="*/ 7088 h 10000"/>
                <a:gd name="connsiteX200" fmla="*/ 4291 w 10000"/>
                <a:gd name="connsiteY200" fmla="*/ 7116 h 10000"/>
                <a:gd name="connsiteX201" fmla="*/ 4462 w 10000"/>
                <a:gd name="connsiteY201" fmla="*/ 7135 h 10000"/>
                <a:gd name="connsiteX202" fmla="*/ 4623 w 10000"/>
                <a:gd name="connsiteY202" fmla="*/ 7172 h 10000"/>
                <a:gd name="connsiteX203" fmla="*/ 4764 w 10000"/>
                <a:gd name="connsiteY203" fmla="*/ 7219 h 10000"/>
                <a:gd name="connsiteX204" fmla="*/ 4894 w 10000"/>
                <a:gd name="connsiteY204" fmla="*/ 7274 h 10000"/>
                <a:gd name="connsiteX205" fmla="*/ 4985 w 10000"/>
                <a:gd name="connsiteY205" fmla="*/ 7330 h 10000"/>
                <a:gd name="connsiteX206" fmla="*/ 5075 w 10000"/>
                <a:gd name="connsiteY206" fmla="*/ 7395 h 10000"/>
                <a:gd name="connsiteX207" fmla="*/ 5136 w 10000"/>
                <a:gd name="connsiteY207" fmla="*/ 7460 h 10000"/>
                <a:gd name="connsiteX208" fmla="*/ 5156 w 10000"/>
                <a:gd name="connsiteY208" fmla="*/ 7507 h 10000"/>
                <a:gd name="connsiteX209" fmla="*/ 5176 w 10000"/>
                <a:gd name="connsiteY209" fmla="*/ 7553 h 10000"/>
                <a:gd name="connsiteX210" fmla="*/ 5176 w 10000"/>
                <a:gd name="connsiteY210" fmla="*/ 7600 h 10000"/>
                <a:gd name="connsiteX211" fmla="*/ 5176 w 10000"/>
                <a:gd name="connsiteY211" fmla="*/ 7656 h 10000"/>
                <a:gd name="connsiteX212" fmla="*/ 5176 w 10000"/>
                <a:gd name="connsiteY212" fmla="*/ 7656 h 10000"/>
                <a:gd name="connsiteX213" fmla="*/ 5176 w 10000"/>
                <a:gd name="connsiteY213" fmla="*/ 7665 h 10000"/>
                <a:gd name="connsiteX214" fmla="*/ 5176 w 10000"/>
                <a:gd name="connsiteY214" fmla="*/ 7665 h 10000"/>
                <a:gd name="connsiteX215" fmla="*/ 5176 w 10000"/>
                <a:gd name="connsiteY215" fmla="*/ 7665 h 10000"/>
                <a:gd name="connsiteX216" fmla="*/ 5146 w 10000"/>
                <a:gd name="connsiteY216" fmla="*/ 7851 h 10000"/>
                <a:gd name="connsiteX217" fmla="*/ 5095 w 10000"/>
                <a:gd name="connsiteY217" fmla="*/ 8037 h 10000"/>
                <a:gd name="connsiteX218" fmla="*/ 5005 w 10000"/>
                <a:gd name="connsiteY218" fmla="*/ 8437 h 10000"/>
                <a:gd name="connsiteX219" fmla="*/ 4955 w 10000"/>
                <a:gd name="connsiteY219" fmla="*/ 8642 h 10000"/>
                <a:gd name="connsiteX220" fmla="*/ 4915 w 10000"/>
                <a:gd name="connsiteY220" fmla="*/ 8828 h 10000"/>
                <a:gd name="connsiteX221" fmla="*/ 4894 w 10000"/>
                <a:gd name="connsiteY221" fmla="*/ 9023 h 10000"/>
                <a:gd name="connsiteX222" fmla="*/ 4874 w 10000"/>
                <a:gd name="connsiteY222" fmla="*/ 9200 h 10000"/>
                <a:gd name="connsiteX223" fmla="*/ 4874 w 10000"/>
                <a:gd name="connsiteY223" fmla="*/ 9200 h 10000"/>
                <a:gd name="connsiteX224" fmla="*/ 4874 w 10000"/>
                <a:gd name="connsiteY224" fmla="*/ 9293 h 10000"/>
                <a:gd name="connsiteX225" fmla="*/ 4894 w 10000"/>
                <a:gd name="connsiteY225" fmla="*/ 9395 h 10000"/>
                <a:gd name="connsiteX226" fmla="*/ 4915 w 10000"/>
                <a:gd name="connsiteY226" fmla="*/ 9488 h 10000"/>
                <a:gd name="connsiteX227" fmla="*/ 4935 w 10000"/>
                <a:gd name="connsiteY227" fmla="*/ 9563 h 10000"/>
                <a:gd name="connsiteX228" fmla="*/ 4985 w 10000"/>
                <a:gd name="connsiteY228" fmla="*/ 9647 h 10000"/>
                <a:gd name="connsiteX229" fmla="*/ 5035 w 10000"/>
                <a:gd name="connsiteY229" fmla="*/ 9721 h 10000"/>
                <a:gd name="connsiteX230" fmla="*/ 5095 w 10000"/>
                <a:gd name="connsiteY230" fmla="*/ 9786 h 10000"/>
                <a:gd name="connsiteX231" fmla="*/ 5176 w 10000"/>
                <a:gd name="connsiteY231" fmla="*/ 9842 h 10000"/>
                <a:gd name="connsiteX232" fmla="*/ 5176 w 10000"/>
                <a:gd name="connsiteY232" fmla="*/ 9842 h 10000"/>
                <a:gd name="connsiteX233" fmla="*/ 5176 w 10000"/>
                <a:gd name="connsiteY233" fmla="*/ 9842 h 10000"/>
                <a:gd name="connsiteX234" fmla="*/ 5236 w 10000"/>
                <a:gd name="connsiteY234" fmla="*/ 9879 h 10000"/>
                <a:gd name="connsiteX235" fmla="*/ 5307 w 10000"/>
                <a:gd name="connsiteY235" fmla="*/ 9916 h 10000"/>
                <a:gd name="connsiteX236" fmla="*/ 5447 w 10000"/>
                <a:gd name="connsiteY236" fmla="*/ 9963 h 10000"/>
                <a:gd name="connsiteX237" fmla="*/ 5608 w 10000"/>
                <a:gd name="connsiteY237" fmla="*/ 9991 h 10000"/>
                <a:gd name="connsiteX238" fmla="*/ 5779 w 10000"/>
                <a:gd name="connsiteY238" fmla="*/ 10000 h 10000"/>
                <a:gd name="connsiteX239" fmla="*/ 5779 w 10000"/>
                <a:gd name="connsiteY239" fmla="*/ 10000 h 10000"/>
                <a:gd name="connsiteX240" fmla="*/ 5779 w 10000"/>
                <a:gd name="connsiteY240" fmla="*/ 10000 h 10000"/>
                <a:gd name="connsiteX241" fmla="*/ 5779 w 10000"/>
                <a:gd name="connsiteY241" fmla="*/ 10000 h 10000"/>
                <a:gd name="connsiteX242" fmla="*/ 5779 w 10000"/>
                <a:gd name="connsiteY242" fmla="*/ 10000 h 10000"/>
                <a:gd name="connsiteX243" fmla="*/ 5779 w 10000"/>
                <a:gd name="connsiteY243" fmla="*/ 10000 h 10000"/>
                <a:gd name="connsiteX244" fmla="*/ 5899 w 10000"/>
                <a:gd name="connsiteY244" fmla="*/ 9991 h 10000"/>
                <a:gd name="connsiteX245" fmla="*/ 6040 w 10000"/>
                <a:gd name="connsiteY245" fmla="*/ 9981 h 10000"/>
                <a:gd name="connsiteX246" fmla="*/ 6171 w 10000"/>
                <a:gd name="connsiteY246" fmla="*/ 9963 h 10000"/>
                <a:gd name="connsiteX247" fmla="*/ 6291 w 10000"/>
                <a:gd name="connsiteY247" fmla="*/ 9926 h 10000"/>
                <a:gd name="connsiteX248" fmla="*/ 6412 w 10000"/>
                <a:gd name="connsiteY248" fmla="*/ 9888 h 10000"/>
                <a:gd name="connsiteX249" fmla="*/ 6533 w 10000"/>
                <a:gd name="connsiteY249" fmla="*/ 9842 h 10000"/>
                <a:gd name="connsiteX250" fmla="*/ 6643 w 10000"/>
                <a:gd name="connsiteY250" fmla="*/ 9805 h 10000"/>
                <a:gd name="connsiteX251" fmla="*/ 6744 w 10000"/>
                <a:gd name="connsiteY251" fmla="*/ 9740 h 10000"/>
                <a:gd name="connsiteX252" fmla="*/ 6824 w 10000"/>
                <a:gd name="connsiteY252" fmla="*/ 9674 h 10000"/>
                <a:gd name="connsiteX253" fmla="*/ 6905 w 10000"/>
                <a:gd name="connsiteY253" fmla="*/ 9609 h 10000"/>
                <a:gd name="connsiteX254" fmla="*/ 6965 w 10000"/>
                <a:gd name="connsiteY254" fmla="*/ 9544 h 10000"/>
                <a:gd name="connsiteX255" fmla="*/ 7015 w 10000"/>
                <a:gd name="connsiteY255" fmla="*/ 9460 h 10000"/>
                <a:gd name="connsiteX256" fmla="*/ 7035 w 10000"/>
                <a:gd name="connsiteY256" fmla="*/ 9395 h 10000"/>
                <a:gd name="connsiteX257" fmla="*/ 7045 w 10000"/>
                <a:gd name="connsiteY257" fmla="*/ 9302 h 10000"/>
                <a:gd name="connsiteX258" fmla="*/ 7035 w 10000"/>
                <a:gd name="connsiteY258" fmla="*/ 9228 h 10000"/>
                <a:gd name="connsiteX259" fmla="*/ 6995 w 10000"/>
                <a:gd name="connsiteY259" fmla="*/ 9144 h 10000"/>
                <a:gd name="connsiteX260" fmla="*/ 6995 w 10000"/>
                <a:gd name="connsiteY260" fmla="*/ 9144 h 10000"/>
                <a:gd name="connsiteX261" fmla="*/ 6995 w 10000"/>
                <a:gd name="connsiteY261" fmla="*/ 9135 h 10000"/>
                <a:gd name="connsiteX262" fmla="*/ 6995 w 10000"/>
                <a:gd name="connsiteY262" fmla="*/ 9135 h 10000"/>
                <a:gd name="connsiteX263" fmla="*/ 6985 w 10000"/>
                <a:gd name="connsiteY263" fmla="*/ 9135 h 10000"/>
                <a:gd name="connsiteX264" fmla="*/ 698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35 h 10000"/>
                <a:gd name="connsiteX271" fmla="*/ 6985 w 10000"/>
                <a:gd name="connsiteY271" fmla="*/ 9126 h 10000"/>
                <a:gd name="connsiteX272" fmla="*/ 6985 w 10000"/>
                <a:gd name="connsiteY272" fmla="*/ 9126 h 10000"/>
                <a:gd name="connsiteX273" fmla="*/ 6985 w 10000"/>
                <a:gd name="connsiteY273" fmla="*/ 9126 h 10000"/>
                <a:gd name="connsiteX274" fmla="*/ 6985 w 10000"/>
                <a:gd name="connsiteY274" fmla="*/ 9126 h 10000"/>
                <a:gd name="connsiteX275" fmla="*/ 6985 w 10000"/>
                <a:gd name="connsiteY275" fmla="*/ 9126 h 10000"/>
                <a:gd name="connsiteX276" fmla="*/ 6985 w 10000"/>
                <a:gd name="connsiteY276" fmla="*/ 9126 h 10000"/>
                <a:gd name="connsiteX277" fmla="*/ 6985 w 10000"/>
                <a:gd name="connsiteY277" fmla="*/ 9126 h 10000"/>
                <a:gd name="connsiteX278" fmla="*/ 6985 w 10000"/>
                <a:gd name="connsiteY278" fmla="*/ 9126 h 10000"/>
                <a:gd name="connsiteX279" fmla="*/ 6794 w 10000"/>
                <a:gd name="connsiteY279" fmla="*/ 8837 h 10000"/>
                <a:gd name="connsiteX280" fmla="*/ 6693 w 10000"/>
                <a:gd name="connsiteY280" fmla="*/ 8679 h 10000"/>
                <a:gd name="connsiteX281" fmla="*/ 6593 w 10000"/>
                <a:gd name="connsiteY281" fmla="*/ 8521 h 10000"/>
                <a:gd name="connsiteX282" fmla="*/ 6513 w 10000"/>
                <a:gd name="connsiteY282" fmla="*/ 8372 h 10000"/>
                <a:gd name="connsiteX283" fmla="*/ 6442 w 10000"/>
                <a:gd name="connsiteY283" fmla="*/ 8214 h 10000"/>
                <a:gd name="connsiteX284" fmla="*/ 6392 w 10000"/>
                <a:gd name="connsiteY284" fmla="*/ 8056 h 10000"/>
                <a:gd name="connsiteX285" fmla="*/ 6382 w 10000"/>
                <a:gd name="connsiteY285" fmla="*/ 7981 h 10000"/>
                <a:gd name="connsiteX286" fmla="*/ 6382 w 10000"/>
                <a:gd name="connsiteY286" fmla="*/ 7907 h 10000"/>
                <a:gd name="connsiteX287" fmla="*/ 6382 w 10000"/>
                <a:gd name="connsiteY287" fmla="*/ 7907 h 10000"/>
                <a:gd name="connsiteX288" fmla="*/ 6392 w 10000"/>
                <a:gd name="connsiteY288" fmla="*/ 7805 h 10000"/>
                <a:gd name="connsiteX289" fmla="*/ 6422 w 10000"/>
                <a:gd name="connsiteY289" fmla="*/ 7702 h 10000"/>
                <a:gd name="connsiteX290" fmla="*/ 6452 w 10000"/>
                <a:gd name="connsiteY290" fmla="*/ 7656 h 10000"/>
                <a:gd name="connsiteX291" fmla="*/ 6492 w 10000"/>
                <a:gd name="connsiteY291" fmla="*/ 7609 h 10000"/>
                <a:gd name="connsiteX292" fmla="*/ 6523 w 10000"/>
                <a:gd name="connsiteY292" fmla="*/ 7563 h 10000"/>
                <a:gd name="connsiteX293" fmla="*/ 6573 w 10000"/>
                <a:gd name="connsiteY293" fmla="*/ 7526 h 10000"/>
                <a:gd name="connsiteX294" fmla="*/ 6704 w 10000"/>
                <a:gd name="connsiteY294" fmla="*/ 7451 h 10000"/>
                <a:gd name="connsiteX295" fmla="*/ 6864 w 10000"/>
                <a:gd name="connsiteY295" fmla="*/ 7395 h 10000"/>
                <a:gd name="connsiteX296" fmla="*/ 7065 w 10000"/>
                <a:gd name="connsiteY296" fmla="*/ 7349 h 10000"/>
                <a:gd name="connsiteX297" fmla="*/ 7307 w 10000"/>
                <a:gd name="connsiteY297" fmla="*/ 7321 h 10000"/>
                <a:gd name="connsiteX298" fmla="*/ 7307 w 10000"/>
                <a:gd name="connsiteY298" fmla="*/ 7321 h 10000"/>
                <a:gd name="connsiteX299" fmla="*/ 8533 w 10000"/>
                <a:gd name="connsiteY299" fmla="*/ 7219 h 10000"/>
                <a:gd name="connsiteX300" fmla="*/ 10000 w 10000"/>
                <a:gd name="connsiteY300" fmla="*/ 7116 h 10000"/>
                <a:gd name="connsiteX301" fmla="*/ 10000 w 10000"/>
                <a:gd name="connsiteY301" fmla="*/ 7116 h 10000"/>
                <a:gd name="connsiteX302" fmla="*/ 10000 w 10000"/>
                <a:gd name="connsiteY302" fmla="*/ 7116 h 10000"/>
                <a:gd name="connsiteX303" fmla="*/ 10000 w 10000"/>
                <a:gd name="connsiteY303" fmla="*/ 7116 h 10000"/>
                <a:gd name="connsiteX304" fmla="*/ 10000 w 10000"/>
                <a:gd name="connsiteY304"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518 w 10000"/>
                <a:gd name="connsiteY85" fmla="*/ 3433 h 10000"/>
                <a:gd name="connsiteX86" fmla="*/ 3347 w 10000"/>
                <a:gd name="connsiteY86" fmla="*/ 3535 h 10000"/>
                <a:gd name="connsiteX87" fmla="*/ 3246 w 10000"/>
                <a:gd name="connsiteY87" fmla="*/ 3563 h 10000"/>
                <a:gd name="connsiteX88" fmla="*/ 3136 w 10000"/>
                <a:gd name="connsiteY88" fmla="*/ 3572 h 10000"/>
                <a:gd name="connsiteX89" fmla="*/ 3136 w 10000"/>
                <a:gd name="connsiteY89" fmla="*/ 3572 h 10000"/>
                <a:gd name="connsiteX90" fmla="*/ 3136 w 10000"/>
                <a:gd name="connsiteY90" fmla="*/ 3572 h 10000"/>
                <a:gd name="connsiteX91" fmla="*/ 3136 w 10000"/>
                <a:gd name="connsiteY91" fmla="*/ 3572 h 10000"/>
                <a:gd name="connsiteX92" fmla="*/ 3136 w 10000"/>
                <a:gd name="connsiteY92" fmla="*/ 3572 h 10000"/>
                <a:gd name="connsiteX93" fmla="*/ 3136 w 10000"/>
                <a:gd name="connsiteY93" fmla="*/ 3572 h 10000"/>
                <a:gd name="connsiteX94" fmla="*/ 3116 w 10000"/>
                <a:gd name="connsiteY94" fmla="*/ 3572 h 10000"/>
                <a:gd name="connsiteX95" fmla="*/ 3116 w 10000"/>
                <a:gd name="connsiteY95" fmla="*/ 3572 h 10000"/>
                <a:gd name="connsiteX96" fmla="*/ 3025 w 10000"/>
                <a:gd name="connsiteY96" fmla="*/ 3572 h 10000"/>
                <a:gd name="connsiteX97" fmla="*/ 2925 w 10000"/>
                <a:gd name="connsiteY97" fmla="*/ 3553 h 10000"/>
                <a:gd name="connsiteX98" fmla="*/ 2814 w 10000"/>
                <a:gd name="connsiteY98" fmla="*/ 3526 h 10000"/>
                <a:gd name="connsiteX99" fmla="*/ 2693 w 10000"/>
                <a:gd name="connsiteY99" fmla="*/ 3479 h 10000"/>
                <a:gd name="connsiteX100" fmla="*/ 2553 w 10000"/>
                <a:gd name="connsiteY100" fmla="*/ 3423 h 10000"/>
                <a:gd name="connsiteX101" fmla="*/ 2392 w 10000"/>
                <a:gd name="connsiteY101" fmla="*/ 3349 h 10000"/>
                <a:gd name="connsiteX102" fmla="*/ 2010 w 10000"/>
                <a:gd name="connsiteY102" fmla="*/ 3153 h 10000"/>
                <a:gd name="connsiteX103" fmla="*/ 2010 w 10000"/>
                <a:gd name="connsiteY103" fmla="*/ 3153 h 10000"/>
                <a:gd name="connsiteX104" fmla="*/ 2010 w 10000"/>
                <a:gd name="connsiteY104" fmla="*/ 3153 h 10000"/>
                <a:gd name="connsiteX105" fmla="*/ 2010 w 10000"/>
                <a:gd name="connsiteY105" fmla="*/ 3153 h 10000"/>
                <a:gd name="connsiteX106" fmla="*/ 2000 w 10000"/>
                <a:gd name="connsiteY106" fmla="*/ 3153 h 10000"/>
                <a:gd name="connsiteX107" fmla="*/ 2000 w 10000"/>
                <a:gd name="connsiteY107" fmla="*/ 3153 h 10000"/>
                <a:gd name="connsiteX108" fmla="*/ 2000 w 10000"/>
                <a:gd name="connsiteY108" fmla="*/ 3153 h 10000"/>
                <a:gd name="connsiteX109" fmla="*/ 2000 w 10000"/>
                <a:gd name="connsiteY109" fmla="*/ 3153 h 10000"/>
                <a:gd name="connsiteX110" fmla="*/ 1769 w 10000"/>
                <a:gd name="connsiteY110" fmla="*/ 3033 h 10000"/>
                <a:gd name="connsiteX111" fmla="*/ 1588 w 10000"/>
                <a:gd name="connsiteY111" fmla="*/ 2967 h 10000"/>
                <a:gd name="connsiteX112" fmla="*/ 1427 w 10000"/>
                <a:gd name="connsiteY112" fmla="*/ 2921 h 10000"/>
                <a:gd name="connsiteX113" fmla="*/ 1347 w 10000"/>
                <a:gd name="connsiteY113" fmla="*/ 2902 h 10000"/>
                <a:gd name="connsiteX114" fmla="*/ 1266 w 10000"/>
                <a:gd name="connsiteY114" fmla="*/ 2902 h 10000"/>
                <a:gd name="connsiteX115" fmla="*/ 1266 w 10000"/>
                <a:gd name="connsiteY115" fmla="*/ 2902 h 10000"/>
                <a:gd name="connsiteX116" fmla="*/ 1266 w 10000"/>
                <a:gd name="connsiteY116" fmla="*/ 2902 h 10000"/>
                <a:gd name="connsiteX117" fmla="*/ 1266 w 10000"/>
                <a:gd name="connsiteY117" fmla="*/ 2902 h 10000"/>
                <a:gd name="connsiteX118" fmla="*/ 1266 w 10000"/>
                <a:gd name="connsiteY118" fmla="*/ 2902 h 10000"/>
                <a:gd name="connsiteX119" fmla="*/ 1266 w 10000"/>
                <a:gd name="connsiteY119" fmla="*/ 2902 h 10000"/>
                <a:gd name="connsiteX120" fmla="*/ 1146 w 10000"/>
                <a:gd name="connsiteY120" fmla="*/ 2921 h 10000"/>
                <a:gd name="connsiteX121" fmla="*/ 1085 w 10000"/>
                <a:gd name="connsiteY121" fmla="*/ 2940 h 10000"/>
                <a:gd name="connsiteX122" fmla="*/ 1025 w 10000"/>
                <a:gd name="connsiteY122" fmla="*/ 2949 h 10000"/>
                <a:gd name="connsiteX123" fmla="*/ 965 w 10000"/>
                <a:gd name="connsiteY123" fmla="*/ 2986 h 10000"/>
                <a:gd name="connsiteX124" fmla="*/ 915 w 10000"/>
                <a:gd name="connsiteY124" fmla="*/ 3023 h 10000"/>
                <a:gd name="connsiteX125" fmla="*/ 864 w 10000"/>
                <a:gd name="connsiteY125" fmla="*/ 3060 h 10000"/>
                <a:gd name="connsiteX126" fmla="*/ 814 w 10000"/>
                <a:gd name="connsiteY126" fmla="*/ 3107 h 10000"/>
                <a:gd name="connsiteX127" fmla="*/ 784 w 10000"/>
                <a:gd name="connsiteY127" fmla="*/ 3163 h 10000"/>
                <a:gd name="connsiteX128" fmla="*/ 744 w 10000"/>
                <a:gd name="connsiteY128" fmla="*/ 3237 h 10000"/>
                <a:gd name="connsiteX129" fmla="*/ 673 w 10000"/>
                <a:gd name="connsiteY129" fmla="*/ 3377 h 10000"/>
                <a:gd name="connsiteX130" fmla="*/ 623 w 10000"/>
                <a:gd name="connsiteY130" fmla="*/ 3563 h 10000"/>
                <a:gd name="connsiteX131" fmla="*/ 603 w 10000"/>
                <a:gd name="connsiteY131" fmla="*/ 3786 h 10000"/>
                <a:gd name="connsiteX132" fmla="*/ 573 w 10000"/>
                <a:gd name="connsiteY132" fmla="*/ 4037 h 10000"/>
                <a:gd name="connsiteX133" fmla="*/ 583 w 10000"/>
                <a:gd name="connsiteY133" fmla="*/ 4326 h 10000"/>
                <a:gd name="connsiteX134" fmla="*/ 613 w 10000"/>
                <a:gd name="connsiteY134" fmla="*/ 4651 h 10000"/>
                <a:gd name="connsiteX135" fmla="*/ 663 w 10000"/>
                <a:gd name="connsiteY135" fmla="*/ 5014 h 10000"/>
                <a:gd name="connsiteX136" fmla="*/ 734 w 10000"/>
                <a:gd name="connsiteY136" fmla="*/ 5423 h 10000"/>
                <a:gd name="connsiteX137" fmla="*/ 814 w 10000"/>
                <a:gd name="connsiteY137" fmla="*/ 5870 h 10000"/>
                <a:gd name="connsiteX138" fmla="*/ 945 w 10000"/>
                <a:gd name="connsiteY138" fmla="*/ 6372 h 10000"/>
                <a:gd name="connsiteX139" fmla="*/ 1085 w 10000"/>
                <a:gd name="connsiteY139" fmla="*/ 6912 h 10000"/>
                <a:gd name="connsiteX140" fmla="*/ 1085 w 10000"/>
                <a:gd name="connsiteY140" fmla="*/ 6912 h 10000"/>
                <a:gd name="connsiteX141" fmla="*/ 1085 w 10000"/>
                <a:gd name="connsiteY141" fmla="*/ 6930 h 10000"/>
                <a:gd name="connsiteX142" fmla="*/ 1085 w 10000"/>
                <a:gd name="connsiteY142" fmla="*/ 6930 h 10000"/>
                <a:gd name="connsiteX143" fmla="*/ 1116 w 10000"/>
                <a:gd name="connsiteY143" fmla="*/ 7005 h 10000"/>
                <a:gd name="connsiteX144" fmla="*/ 1116 w 10000"/>
                <a:gd name="connsiteY144" fmla="*/ 7005 h 10000"/>
                <a:gd name="connsiteX145" fmla="*/ 1116 w 10000"/>
                <a:gd name="connsiteY145" fmla="*/ 7005 h 10000"/>
                <a:gd name="connsiteX146" fmla="*/ 1116 w 10000"/>
                <a:gd name="connsiteY146" fmla="*/ 7005 h 10000"/>
                <a:gd name="connsiteX147" fmla="*/ 1116 w 10000"/>
                <a:gd name="connsiteY147" fmla="*/ 7005 h 10000"/>
                <a:gd name="connsiteX148" fmla="*/ 1126 w 10000"/>
                <a:gd name="connsiteY148" fmla="*/ 7060 h 10000"/>
                <a:gd name="connsiteX149" fmla="*/ 1126 w 10000"/>
                <a:gd name="connsiteY149" fmla="*/ 7060 h 10000"/>
                <a:gd name="connsiteX150" fmla="*/ 1126 w 10000"/>
                <a:gd name="connsiteY150" fmla="*/ 7060 h 10000"/>
                <a:gd name="connsiteX151" fmla="*/ 1126 w 10000"/>
                <a:gd name="connsiteY151" fmla="*/ 7060 h 10000"/>
                <a:gd name="connsiteX152" fmla="*/ 1146 w 10000"/>
                <a:gd name="connsiteY152" fmla="*/ 7060 h 10000"/>
                <a:gd name="connsiteX153" fmla="*/ 1146 w 10000"/>
                <a:gd name="connsiteY153" fmla="*/ 7060 h 10000"/>
                <a:gd name="connsiteX154" fmla="*/ 1156 w 10000"/>
                <a:gd name="connsiteY154" fmla="*/ 7060 h 10000"/>
                <a:gd name="connsiteX155" fmla="*/ 1156 w 10000"/>
                <a:gd name="connsiteY155" fmla="*/ 7060 h 10000"/>
                <a:gd name="connsiteX156" fmla="*/ 1156 w 10000"/>
                <a:gd name="connsiteY156" fmla="*/ 7060 h 10000"/>
                <a:gd name="connsiteX157" fmla="*/ 1156 w 10000"/>
                <a:gd name="connsiteY157" fmla="*/ 7060 h 10000"/>
                <a:gd name="connsiteX158" fmla="*/ 1457 w 10000"/>
                <a:gd name="connsiteY158" fmla="*/ 7051 h 10000"/>
                <a:gd name="connsiteX159" fmla="*/ 1749 w 10000"/>
                <a:gd name="connsiteY159" fmla="*/ 7051 h 10000"/>
                <a:gd name="connsiteX160" fmla="*/ 1749 w 10000"/>
                <a:gd name="connsiteY160" fmla="*/ 7051 h 10000"/>
                <a:gd name="connsiteX161" fmla="*/ 1749 w 10000"/>
                <a:gd name="connsiteY161" fmla="*/ 7051 h 10000"/>
                <a:gd name="connsiteX162" fmla="*/ 1749 w 10000"/>
                <a:gd name="connsiteY162" fmla="*/ 7051 h 10000"/>
                <a:gd name="connsiteX163" fmla="*/ 1749 w 10000"/>
                <a:gd name="connsiteY163" fmla="*/ 7051 h 10000"/>
                <a:gd name="connsiteX164" fmla="*/ 1749 w 10000"/>
                <a:gd name="connsiteY164" fmla="*/ 7051 h 10000"/>
                <a:gd name="connsiteX165" fmla="*/ 1759 w 10000"/>
                <a:gd name="connsiteY165" fmla="*/ 7051 h 10000"/>
                <a:gd name="connsiteX166" fmla="*/ 1759 w 10000"/>
                <a:gd name="connsiteY166" fmla="*/ 7051 h 10000"/>
                <a:gd name="connsiteX167" fmla="*/ 1759 w 10000"/>
                <a:gd name="connsiteY167" fmla="*/ 7051 h 10000"/>
                <a:gd name="connsiteX168" fmla="*/ 1759 w 10000"/>
                <a:gd name="connsiteY168" fmla="*/ 7051 h 10000"/>
                <a:gd name="connsiteX169" fmla="*/ 1759 w 10000"/>
                <a:gd name="connsiteY169" fmla="*/ 7051 h 10000"/>
                <a:gd name="connsiteX170" fmla="*/ 1759 w 10000"/>
                <a:gd name="connsiteY170" fmla="*/ 7051 h 10000"/>
                <a:gd name="connsiteX171" fmla="*/ 1769 w 10000"/>
                <a:gd name="connsiteY171" fmla="*/ 7051 h 10000"/>
                <a:gd name="connsiteX172" fmla="*/ 1769 w 10000"/>
                <a:gd name="connsiteY172" fmla="*/ 7051 h 10000"/>
                <a:gd name="connsiteX173" fmla="*/ 1769 w 10000"/>
                <a:gd name="connsiteY173" fmla="*/ 7051 h 10000"/>
                <a:gd name="connsiteX174" fmla="*/ 1769 w 10000"/>
                <a:gd name="connsiteY174" fmla="*/ 7051 h 10000"/>
                <a:gd name="connsiteX175" fmla="*/ 1769 w 10000"/>
                <a:gd name="connsiteY175" fmla="*/ 7051 h 10000"/>
                <a:gd name="connsiteX176" fmla="*/ 1980 w 10000"/>
                <a:gd name="connsiteY176" fmla="*/ 7051 h 10000"/>
                <a:gd name="connsiteX177" fmla="*/ 1980 w 10000"/>
                <a:gd name="connsiteY177" fmla="*/ 7051 h 10000"/>
                <a:gd name="connsiteX178" fmla="*/ 2281 w 10000"/>
                <a:gd name="connsiteY178" fmla="*/ 7033 h 10000"/>
                <a:gd name="connsiteX179" fmla="*/ 2281 w 10000"/>
                <a:gd name="connsiteY179" fmla="*/ 7033 h 10000"/>
                <a:gd name="connsiteX180" fmla="*/ 2281 w 10000"/>
                <a:gd name="connsiteY180" fmla="*/ 7033 h 10000"/>
                <a:gd name="connsiteX181" fmla="*/ 2281 w 10000"/>
                <a:gd name="connsiteY181" fmla="*/ 7033 h 10000"/>
                <a:gd name="connsiteX182" fmla="*/ 2291 w 10000"/>
                <a:gd name="connsiteY182" fmla="*/ 7033 h 10000"/>
                <a:gd name="connsiteX183" fmla="*/ 2291 w 10000"/>
                <a:gd name="connsiteY183" fmla="*/ 7033 h 10000"/>
                <a:gd name="connsiteX184" fmla="*/ 2302 w 10000"/>
                <a:gd name="connsiteY184" fmla="*/ 7033 h 10000"/>
                <a:gd name="connsiteX185" fmla="*/ 2302 w 10000"/>
                <a:gd name="connsiteY185" fmla="*/ 7033 h 10000"/>
                <a:gd name="connsiteX186" fmla="*/ 2332 w 10000"/>
                <a:gd name="connsiteY186" fmla="*/ 7033 h 10000"/>
                <a:gd name="connsiteX187" fmla="*/ 2332 w 10000"/>
                <a:gd name="connsiteY187" fmla="*/ 7033 h 10000"/>
                <a:gd name="connsiteX188" fmla="*/ 2854 w 10000"/>
                <a:gd name="connsiteY188" fmla="*/ 7033 h 10000"/>
                <a:gd name="connsiteX189" fmla="*/ 2854 w 10000"/>
                <a:gd name="connsiteY189" fmla="*/ 7033 h 10000"/>
                <a:gd name="connsiteX190" fmla="*/ 2854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3286 w 10000"/>
                <a:gd name="connsiteY196" fmla="*/ 7033 h 10000"/>
                <a:gd name="connsiteX197" fmla="*/ 3709 w 10000"/>
                <a:gd name="connsiteY197" fmla="*/ 7060 h 10000"/>
                <a:gd name="connsiteX198" fmla="*/ 4101 w 10000"/>
                <a:gd name="connsiteY198" fmla="*/ 7088 h 10000"/>
                <a:gd name="connsiteX199" fmla="*/ 4291 w 10000"/>
                <a:gd name="connsiteY199" fmla="*/ 7116 h 10000"/>
                <a:gd name="connsiteX200" fmla="*/ 4462 w 10000"/>
                <a:gd name="connsiteY200" fmla="*/ 7135 h 10000"/>
                <a:gd name="connsiteX201" fmla="*/ 4623 w 10000"/>
                <a:gd name="connsiteY201" fmla="*/ 7172 h 10000"/>
                <a:gd name="connsiteX202" fmla="*/ 4764 w 10000"/>
                <a:gd name="connsiteY202" fmla="*/ 7219 h 10000"/>
                <a:gd name="connsiteX203" fmla="*/ 4894 w 10000"/>
                <a:gd name="connsiteY203" fmla="*/ 7274 h 10000"/>
                <a:gd name="connsiteX204" fmla="*/ 4985 w 10000"/>
                <a:gd name="connsiteY204" fmla="*/ 7330 h 10000"/>
                <a:gd name="connsiteX205" fmla="*/ 5075 w 10000"/>
                <a:gd name="connsiteY205" fmla="*/ 7395 h 10000"/>
                <a:gd name="connsiteX206" fmla="*/ 5136 w 10000"/>
                <a:gd name="connsiteY206" fmla="*/ 7460 h 10000"/>
                <a:gd name="connsiteX207" fmla="*/ 5156 w 10000"/>
                <a:gd name="connsiteY207" fmla="*/ 7507 h 10000"/>
                <a:gd name="connsiteX208" fmla="*/ 5176 w 10000"/>
                <a:gd name="connsiteY208" fmla="*/ 7553 h 10000"/>
                <a:gd name="connsiteX209" fmla="*/ 5176 w 10000"/>
                <a:gd name="connsiteY209" fmla="*/ 7600 h 10000"/>
                <a:gd name="connsiteX210" fmla="*/ 5176 w 10000"/>
                <a:gd name="connsiteY210" fmla="*/ 7656 h 10000"/>
                <a:gd name="connsiteX211" fmla="*/ 5176 w 10000"/>
                <a:gd name="connsiteY211" fmla="*/ 7656 h 10000"/>
                <a:gd name="connsiteX212" fmla="*/ 5176 w 10000"/>
                <a:gd name="connsiteY212" fmla="*/ 7665 h 10000"/>
                <a:gd name="connsiteX213" fmla="*/ 5176 w 10000"/>
                <a:gd name="connsiteY213" fmla="*/ 7665 h 10000"/>
                <a:gd name="connsiteX214" fmla="*/ 5176 w 10000"/>
                <a:gd name="connsiteY214" fmla="*/ 7665 h 10000"/>
                <a:gd name="connsiteX215" fmla="*/ 5146 w 10000"/>
                <a:gd name="connsiteY215" fmla="*/ 7851 h 10000"/>
                <a:gd name="connsiteX216" fmla="*/ 5095 w 10000"/>
                <a:gd name="connsiteY216" fmla="*/ 8037 h 10000"/>
                <a:gd name="connsiteX217" fmla="*/ 5005 w 10000"/>
                <a:gd name="connsiteY217" fmla="*/ 8437 h 10000"/>
                <a:gd name="connsiteX218" fmla="*/ 4955 w 10000"/>
                <a:gd name="connsiteY218" fmla="*/ 8642 h 10000"/>
                <a:gd name="connsiteX219" fmla="*/ 4915 w 10000"/>
                <a:gd name="connsiteY219" fmla="*/ 8828 h 10000"/>
                <a:gd name="connsiteX220" fmla="*/ 4894 w 10000"/>
                <a:gd name="connsiteY220" fmla="*/ 9023 h 10000"/>
                <a:gd name="connsiteX221" fmla="*/ 4874 w 10000"/>
                <a:gd name="connsiteY221" fmla="*/ 9200 h 10000"/>
                <a:gd name="connsiteX222" fmla="*/ 4874 w 10000"/>
                <a:gd name="connsiteY222" fmla="*/ 9200 h 10000"/>
                <a:gd name="connsiteX223" fmla="*/ 4874 w 10000"/>
                <a:gd name="connsiteY223" fmla="*/ 9293 h 10000"/>
                <a:gd name="connsiteX224" fmla="*/ 4894 w 10000"/>
                <a:gd name="connsiteY224" fmla="*/ 9395 h 10000"/>
                <a:gd name="connsiteX225" fmla="*/ 4915 w 10000"/>
                <a:gd name="connsiteY225" fmla="*/ 9488 h 10000"/>
                <a:gd name="connsiteX226" fmla="*/ 4935 w 10000"/>
                <a:gd name="connsiteY226" fmla="*/ 9563 h 10000"/>
                <a:gd name="connsiteX227" fmla="*/ 4985 w 10000"/>
                <a:gd name="connsiteY227" fmla="*/ 9647 h 10000"/>
                <a:gd name="connsiteX228" fmla="*/ 5035 w 10000"/>
                <a:gd name="connsiteY228" fmla="*/ 9721 h 10000"/>
                <a:gd name="connsiteX229" fmla="*/ 5095 w 10000"/>
                <a:gd name="connsiteY229" fmla="*/ 9786 h 10000"/>
                <a:gd name="connsiteX230" fmla="*/ 5176 w 10000"/>
                <a:gd name="connsiteY230" fmla="*/ 9842 h 10000"/>
                <a:gd name="connsiteX231" fmla="*/ 5176 w 10000"/>
                <a:gd name="connsiteY231" fmla="*/ 9842 h 10000"/>
                <a:gd name="connsiteX232" fmla="*/ 5176 w 10000"/>
                <a:gd name="connsiteY232" fmla="*/ 9842 h 10000"/>
                <a:gd name="connsiteX233" fmla="*/ 5236 w 10000"/>
                <a:gd name="connsiteY233" fmla="*/ 9879 h 10000"/>
                <a:gd name="connsiteX234" fmla="*/ 5307 w 10000"/>
                <a:gd name="connsiteY234" fmla="*/ 9916 h 10000"/>
                <a:gd name="connsiteX235" fmla="*/ 5447 w 10000"/>
                <a:gd name="connsiteY235" fmla="*/ 9963 h 10000"/>
                <a:gd name="connsiteX236" fmla="*/ 5608 w 10000"/>
                <a:gd name="connsiteY236" fmla="*/ 9991 h 10000"/>
                <a:gd name="connsiteX237" fmla="*/ 5779 w 10000"/>
                <a:gd name="connsiteY237" fmla="*/ 10000 h 10000"/>
                <a:gd name="connsiteX238" fmla="*/ 5779 w 10000"/>
                <a:gd name="connsiteY238" fmla="*/ 10000 h 10000"/>
                <a:gd name="connsiteX239" fmla="*/ 5779 w 10000"/>
                <a:gd name="connsiteY239" fmla="*/ 10000 h 10000"/>
                <a:gd name="connsiteX240" fmla="*/ 5779 w 10000"/>
                <a:gd name="connsiteY240" fmla="*/ 10000 h 10000"/>
                <a:gd name="connsiteX241" fmla="*/ 5779 w 10000"/>
                <a:gd name="connsiteY241" fmla="*/ 10000 h 10000"/>
                <a:gd name="connsiteX242" fmla="*/ 5779 w 10000"/>
                <a:gd name="connsiteY242" fmla="*/ 10000 h 10000"/>
                <a:gd name="connsiteX243" fmla="*/ 5899 w 10000"/>
                <a:gd name="connsiteY243" fmla="*/ 9991 h 10000"/>
                <a:gd name="connsiteX244" fmla="*/ 6040 w 10000"/>
                <a:gd name="connsiteY244" fmla="*/ 9981 h 10000"/>
                <a:gd name="connsiteX245" fmla="*/ 6171 w 10000"/>
                <a:gd name="connsiteY245" fmla="*/ 9963 h 10000"/>
                <a:gd name="connsiteX246" fmla="*/ 6291 w 10000"/>
                <a:gd name="connsiteY246" fmla="*/ 9926 h 10000"/>
                <a:gd name="connsiteX247" fmla="*/ 6412 w 10000"/>
                <a:gd name="connsiteY247" fmla="*/ 9888 h 10000"/>
                <a:gd name="connsiteX248" fmla="*/ 6533 w 10000"/>
                <a:gd name="connsiteY248" fmla="*/ 9842 h 10000"/>
                <a:gd name="connsiteX249" fmla="*/ 6643 w 10000"/>
                <a:gd name="connsiteY249" fmla="*/ 9805 h 10000"/>
                <a:gd name="connsiteX250" fmla="*/ 6744 w 10000"/>
                <a:gd name="connsiteY250" fmla="*/ 9740 h 10000"/>
                <a:gd name="connsiteX251" fmla="*/ 6824 w 10000"/>
                <a:gd name="connsiteY251" fmla="*/ 9674 h 10000"/>
                <a:gd name="connsiteX252" fmla="*/ 6905 w 10000"/>
                <a:gd name="connsiteY252" fmla="*/ 9609 h 10000"/>
                <a:gd name="connsiteX253" fmla="*/ 6965 w 10000"/>
                <a:gd name="connsiteY253" fmla="*/ 9544 h 10000"/>
                <a:gd name="connsiteX254" fmla="*/ 7015 w 10000"/>
                <a:gd name="connsiteY254" fmla="*/ 9460 h 10000"/>
                <a:gd name="connsiteX255" fmla="*/ 7035 w 10000"/>
                <a:gd name="connsiteY255" fmla="*/ 9395 h 10000"/>
                <a:gd name="connsiteX256" fmla="*/ 7045 w 10000"/>
                <a:gd name="connsiteY256" fmla="*/ 9302 h 10000"/>
                <a:gd name="connsiteX257" fmla="*/ 7035 w 10000"/>
                <a:gd name="connsiteY257" fmla="*/ 9228 h 10000"/>
                <a:gd name="connsiteX258" fmla="*/ 6995 w 10000"/>
                <a:gd name="connsiteY258" fmla="*/ 9144 h 10000"/>
                <a:gd name="connsiteX259" fmla="*/ 6995 w 10000"/>
                <a:gd name="connsiteY259" fmla="*/ 9144 h 10000"/>
                <a:gd name="connsiteX260" fmla="*/ 6995 w 10000"/>
                <a:gd name="connsiteY260" fmla="*/ 9135 h 10000"/>
                <a:gd name="connsiteX261" fmla="*/ 6995 w 10000"/>
                <a:gd name="connsiteY261" fmla="*/ 9135 h 10000"/>
                <a:gd name="connsiteX262" fmla="*/ 6985 w 10000"/>
                <a:gd name="connsiteY262" fmla="*/ 9135 h 10000"/>
                <a:gd name="connsiteX263" fmla="*/ 6985 w 10000"/>
                <a:gd name="connsiteY263" fmla="*/ 9135 h 10000"/>
                <a:gd name="connsiteX264" fmla="*/ 698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26 h 10000"/>
                <a:gd name="connsiteX271" fmla="*/ 6985 w 10000"/>
                <a:gd name="connsiteY271" fmla="*/ 9126 h 10000"/>
                <a:gd name="connsiteX272" fmla="*/ 6985 w 10000"/>
                <a:gd name="connsiteY272" fmla="*/ 9126 h 10000"/>
                <a:gd name="connsiteX273" fmla="*/ 6985 w 10000"/>
                <a:gd name="connsiteY273" fmla="*/ 9126 h 10000"/>
                <a:gd name="connsiteX274" fmla="*/ 6985 w 10000"/>
                <a:gd name="connsiteY274" fmla="*/ 9126 h 10000"/>
                <a:gd name="connsiteX275" fmla="*/ 6985 w 10000"/>
                <a:gd name="connsiteY275" fmla="*/ 9126 h 10000"/>
                <a:gd name="connsiteX276" fmla="*/ 6985 w 10000"/>
                <a:gd name="connsiteY276" fmla="*/ 9126 h 10000"/>
                <a:gd name="connsiteX277" fmla="*/ 6985 w 10000"/>
                <a:gd name="connsiteY277" fmla="*/ 9126 h 10000"/>
                <a:gd name="connsiteX278" fmla="*/ 6794 w 10000"/>
                <a:gd name="connsiteY278" fmla="*/ 8837 h 10000"/>
                <a:gd name="connsiteX279" fmla="*/ 6693 w 10000"/>
                <a:gd name="connsiteY279" fmla="*/ 8679 h 10000"/>
                <a:gd name="connsiteX280" fmla="*/ 6593 w 10000"/>
                <a:gd name="connsiteY280" fmla="*/ 8521 h 10000"/>
                <a:gd name="connsiteX281" fmla="*/ 6513 w 10000"/>
                <a:gd name="connsiteY281" fmla="*/ 8372 h 10000"/>
                <a:gd name="connsiteX282" fmla="*/ 6442 w 10000"/>
                <a:gd name="connsiteY282" fmla="*/ 8214 h 10000"/>
                <a:gd name="connsiteX283" fmla="*/ 6392 w 10000"/>
                <a:gd name="connsiteY283" fmla="*/ 8056 h 10000"/>
                <a:gd name="connsiteX284" fmla="*/ 6382 w 10000"/>
                <a:gd name="connsiteY284" fmla="*/ 7981 h 10000"/>
                <a:gd name="connsiteX285" fmla="*/ 6382 w 10000"/>
                <a:gd name="connsiteY285" fmla="*/ 7907 h 10000"/>
                <a:gd name="connsiteX286" fmla="*/ 6382 w 10000"/>
                <a:gd name="connsiteY286" fmla="*/ 7907 h 10000"/>
                <a:gd name="connsiteX287" fmla="*/ 6392 w 10000"/>
                <a:gd name="connsiteY287" fmla="*/ 7805 h 10000"/>
                <a:gd name="connsiteX288" fmla="*/ 6422 w 10000"/>
                <a:gd name="connsiteY288" fmla="*/ 7702 h 10000"/>
                <a:gd name="connsiteX289" fmla="*/ 6452 w 10000"/>
                <a:gd name="connsiteY289" fmla="*/ 7656 h 10000"/>
                <a:gd name="connsiteX290" fmla="*/ 6492 w 10000"/>
                <a:gd name="connsiteY290" fmla="*/ 7609 h 10000"/>
                <a:gd name="connsiteX291" fmla="*/ 6523 w 10000"/>
                <a:gd name="connsiteY291" fmla="*/ 7563 h 10000"/>
                <a:gd name="connsiteX292" fmla="*/ 6573 w 10000"/>
                <a:gd name="connsiteY292" fmla="*/ 7526 h 10000"/>
                <a:gd name="connsiteX293" fmla="*/ 6704 w 10000"/>
                <a:gd name="connsiteY293" fmla="*/ 7451 h 10000"/>
                <a:gd name="connsiteX294" fmla="*/ 6864 w 10000"/>
                <a:gd name="connsiteY294" fmla="*/ 7395 h 10000"/>
                <a:gd name="connsiteX295" fmla="*/ 7065 w 10000"/>
                <a:gd name="connsiteY295" fmla="*/ 7349 h 10000"/>
                <a:gd name="connsiteX296" fmla="*/ 7307 w 10000"/>
                <a:gd name="connsiteY296" fmla="*/ 7321 h 10000"/>
                <a:gd name="connsiteX297" fmla="*/ 7307 w 10000"/>
                <a:gd name="connsiteY297" fmla="*/ 7321 h 10000"/>
                <a:gd name="connsiteX298" fmla="*/ 8533 w 10000"/>
                <a:gd name="connsiteY298" fmla="*/ 7219 h 10000"/>
                <a:gd name="connsiteX299" fmla="*/ 10000 w 10000"/>
                <a:gd name="connsiteY299" fmla="*/ 7116 h 10000"/>
                <a:gd name="connsiteX300" fmla="*/ 10000 w 10000"/>
                <a:gd name="connsiteY300" fmla="*/ 7116 h 10000"/>
                <a:gd name="connsiteX301" fmla="*/ 10000 w 10000"/>
                <a:gd name="connsiteY301" fmla="*/ 7116 h 10000"/>
                <a:gd name="connsiteX302" fmla="*/ 10000 w 10000"/>
                <a:gd name="connsiteY302" fmla="*/ 7116 h 10000"/>
                <a:gd name="connsiteX303" fmla="*/ 10000 w 10000"/>
                <a:gd name="connsiteY303"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4713 w 10000"/>
                <a:gd name="connsiteY85" fmla="*/ 4380 h 10000"/>
                <a:gd name="connsiteX86" fmla="*/ 3347 w 10000"/>
                <a:gd name="connsiteY86" fmla="*/ 3535 h 10000"/>
                <a:gd name="connsiteX87" fmla="*/ 3246 w 10000"/>
                <a:gd name="connsiteY87" fmla="*/ 3563 h 10000"/>
                <a:gd name="connsiteX88" fmla="*/ 3136 w 10000"/>
                <a:gd name="connsiteY88" fmla="*/ 3572 h 10000"/>
                <a:gd name="connsiteX89" fmla="*/ 3136 w 10000"/>
                <a:gd name="connsiteY89" fmla="*/ 3572 h 10000"/>
                <a:gd name="connsiteX90" fmla="*/ 3136 w 10000"/>
                <a:gd name="connsiteY90" fmla="*/ 3572 h 10000"/>
                <a:gd name="connsiteX91" fmla="*/ 3136 w 10000"/>
                <a:gd name="connsiteY91" fmla="*/ 3572 h 10000"/>
                <a:gd name="connsiteX92" fmla="*/ 3136 w 10000"/>
                <a:gd name="connsiteY92" fmla="*/ 3572 h 10000"/>
                <a:gd name="connsiteX93" fmla="*/ 3136 w 10000"/>
                <a:gd name="connsiteY93" fmla="*/ 3572 h 10000"/>
                <a:gd name="connsiteX94" fmla="*/ 3116 w 10000"/>
                <a:gd name="connsiteY94" fmla="*/ 3572 h 10000"/>
                <a:gd name="connsiteX95" fmla="*/ 3116 w 10000"/>
                <a:gd name="connsiteY95" fmla="*/ 3572 h 10000"/>
                <a:gd name="connsiteX96" fmla="*/ 3025 w 10000"/>
                <a:gd name="connsiteY96" fmla="*/ 3572 h 10000"/>
                <a:gd name="connsiteX97" fmla="*/ 2925 w 10000"/>
                <a:gd name="connsiteY97" fmla="*/ 3553 h 10000"/>
                <a:gd name="connsiteX98" fmla="*/ 2814 w 10000"/>
                <a:gd name="connsiteY98" fmla="*/ 3526 h 10000"/>
                <a:gd name="connsiteX99" fmla="*/ 2693 w 10000"/>
                <a:gd name="connsiteY99" fmla="*/ 3479 h 10000"/>
                <a:gd name="connsiteX100" fmla="*/ 2553 w 10000"/>
                <a:gd name="connsiteY100" fmla="*/ 3423 h 10000"/>
                <a:gd name="connsiteX101" fmla="*/ 2392 w 10000"/>
                <a:gd name="connsiteY101" fmla="*/ 3349 h 10000"/>
                <a:gd name="connsiteX102" fmla="*/ 2010 w 10000"/>
                <a:gd name="connsiteY102" fmla="*/ 3153 h 10000"/>
                <a:gd name="connsiteX103" fmla="*/ 2010 w 10000"/>
                <a:gd name="connsiteY103" fmla="*/ 3153 h 10000"/>
                <a:gd name="connsiteX104" fmla="*/ 2010 w 10000"/>
                <a:gd name="connsiteY104" fmla="*/ 3153 h 10000"/>
                <a:gd name="connsiteX105" fmla="*/ 2010 w 10000"/>
                <a:gd name="connsiteY105" fmla="*/ 3153 h 10000"/>
                <a:gd name="connsiteX106" fmla="*/ 2000 w 10000"/>
                <a:gd name="connsiteY106" fmla="*/ 3153 h 10000"/>
                <a:gd name="connsiteX107" fmla="*/ 2000 w 10000"/>
                <a:gd name="connsiteY107" fmla="*/ 3153 h 10000"/>
                <a:gd name="connsiteX108" fmla="*/ 2000 w 10000"/>
                <a:gd name="connsiteY108" fmla="*/ 3153 h 10000"/>
                <a:gd name="connsiteX109" fmla="*/ 2000 w 10000"/>
                <a:gd name="connsiteY109" fmla="*/ 3153 h 10000"/>
                <a:gd name="connsiteX110" fmla="*/ 1769 w 10000"/>
                <a:gd name="connsiteY110" fmla="*/ 3033 h 10000"/>
                <a:gd name="connsiteX111" fmla="*/ 1588 w 10000"/>
                <a:gd name="connsiteY111" fmla="*/ 2967 h 10000"/>
                <a:gd name="connsiteX112" fmla="*/ 1427 w 10000"/>
                <a:gd name="connsiteY112" fmla="*/ 2921 h 10000"/>
                <a:gd name="connsiteX113" fmla="*/ 1347 w 10000"/>
                <a:gd name="connsiteY113" fmla="*/ 2902 h 10000"/>
                <a:gd name="connsiteX114" fmla="*/ 1266 w 10000"/>
                <a:gd name="connsiteY114" fmla="*/ 2902 h 10000"/>
                <a:gd name="connsiteX115" fmla="*/ 1266 w 10000"/>
                <a:gd name="connsiteY115" fmla="*/ 2902 h 10000"/>
                <a:gd name="connsiteX116" fmla="*/ 1266 w 10000"/>
                <a:gd name="connsiteY116" fmla="*/ 2902 h 10000"/>
                <a:gd name="connsiteX117" fmla="*/ 1266 w 10000"/>
                <a:gd name="connsiteY117" fmla="*/ 2902 h 10000"/>
                <a:gd name="connsiteX118" fmla="*/ 1266 w 10000"/>
                <a:gd name="connsiteY118" fmla="*/ 2902 h 10000"/>
                <a:gd name="connsiteX119" fmla="*/ 1266 w 10000"/>
                <a:gd name="connsiteY119" fmla="*/ 2902 h 10000"/>
                <a:gd name="connsiteX120" fmla="*/ 1146 w 10000"/>
                <a:gd name="connsiteY120" fmla="*/ 2921 h 10000"/>
                <a:gd name="connsiteX121" fmla="*/ 1085 w 10000"/>
                <a:gd name="connsiteY121" fmla="*/ 2940 h 10000"/>
                <a:gd name="connsiteX122" fmla="*/ 1025 w 10000"/>
                <a:gd name="connsiteY122" fmla="*/ 2949 h 10000"/>
                <a:gd name="connsiteX123" fmla="*/ 965 w 10000"/>
                <a:gd name="connsiteY123" fmla="*/ 2986 h 10000"/>
                <a:gd name="connsiteX124" fmla="*/ 915 w 10000"/>
                <a:gd name="connsiteY124" fmla="*/ 3023 h 10000"/>
                <a:gd name="connsiteX125" fmla="*/ 864 w 10000"/>
                <a:gd name="connsiteY125" fmla="*/ 3060 h 10000"/>
                <a:gd name="connsiteX126" fmla="*/ 814 w 10000"/>
                <a:gd name="connsiteY126" fmla="*/ 3107 h 10000"/>
                <a:gd name="connsiteX127" fmla="*/ 784 w 10000"/>
                <a:gd name="connsiteY127" fmla="*/ 3163 h 10000"/>
                <a:gd name="connsiteX128" fmla="*/ 744 w 10000"/>
                <a:gd name="connsiteY128" fmla="*/ 3237 h 10000"/>
                <a:gd name="connsiteX129" fmla="*/ 673 w 10000"/>
                <a:gd name="connsiteY129" fmla="*/ 3377 h 10000"/>
                <a:gd name="connsiteX130" fmla="*/ 623 w 10000"/>
                <a:gd name="connsiteY130" fmla="*/ 3563 h 10000"/>
                <a:gd name="connsiteX131" fmla="*/ 603 w 10000"/>
                <a:gd name="connsiteY131" fmla="*/ 3786 h 10000"/>
                <a:gd name="connsiteX132" fmla="*/ 573 w 10000"/>
                <a:gd name="connsiteY132" fmla="*/ 4037 h 10000"/>
                <a:gd name="connsiteX133" fmla="*/ 583 w 10000"/>
                <a:gd name="connsiteY133" fmla="*/ 4326 h 10000"/>
                <a:gd name="connsiteX134" fmla="*/ 613 w 10000"/>
                <a:gd name="connsiteY134" fmla="*/ 4651 h 10000"/>
                <a:gd name="connsiteX135" fmla="*/ 663 w 10000"/>
                <a:gd name="connsiteY135" fmla="*/ 5014 h 10000"/>
                <a:gd name="connsiteX136" fmla="*/ 734 w 10000"/>
                <a:gd name="connsiteY136" fmla="*/ 5423 h 10000"/>
                <a:gd name="connsiteX137" fmla="*/ 814 w 10000"/>
                <a:gd name="connsiteY137" fmla="*/ 5870 h 10000"/>
                <a:gd name="connsiteX138" fmla="*/ 945 w 10000"/>
                <a:gd name="connsiteY138" fmla="*/ 6372 h 10000"/>
                <a:gd name="connsiteX139" fmla="*/ 1085 w 10000"/>
                <a:gd name="connsiteY139" fmla="*/ 6912 h 10000"/>
                <a:gd name="connsiteX140" fmla="*/ 1085 w 10000"/>
                <a:gd name="connsiteY140" fmla="*/ 6912 h 10000"/>
                <a:gd name="connsiteX141" fmla="*/ 1085 w 10000"/>
                <a:gd name="connsiteY141" fmla="*/ 6930 h 10000"/>
                <a:gd name="connsiteX142" fmla="*/ 1085 w 10000"/>
                <a:gd name="connsiteY142" fmla="*/ 6930 h 10000"/>
                <a:gd name="connsiteX143" fmla="*/ 1116 w 10000"/>
                <a:gd name="connsiteY143" fmla="*/ 7005 h 10000"/>
                <a:gd name="connsiteX144" fmla="*/ 1116 w 10000"/>
                <a:gd name="connsiteY144" fmla="*/ 7005 h 10000"/>
                <a:gd name="connsiteX145" fmla="*/ 1116 w 10000"/>
                <a:gd name="connsiteY145" fmla="*/ 7005 h 10000"/>
                <a:gd name="connsiteX146" fmla="*/ 1116 w 10000"/>
                <a:gd name="connsiteY146" fmla="*/ 7005 h 10000"/>
                <a:gd name="connsiteX147" fmla="*/ 1116 w 10000"/>
                <a:gd name="connsiteY147" fmla="*/ 7005 h 10000"/>
                <a:gd name="connsiteX148" fmla="*/ 1126 w 10000"/>
                <a:gd name="connsiteY148" fmla="*/ 7060 h 10000"/>
                <a:gd name="connsiteX149" fmla="*/ 1126 w 10000"/>
                <a:gd name="connsiteY149" fmla="*/ 7060 h 10000"/>
                <a:gd name="connsiteX150" fmla="*/ 1126 w 10000"/>
                <a:gd name="connsiteY150" fmla="*/ 7060 h 10000"/>
                <a:gd name="connsiteX151" fmla="*/ 1126 w 10000"/>
                <a:gd name="connsiteY151" fmla="*/ 7060 h 10000"/>
                <a:gd name="connsiteX152" fmla="*/ 1146 w 10000"/>
                <a:gd name="connsiteY152" fmla="*/ 7060 h 10000"/>
                <a:gd name="connsiteX153" fmla="*/ 1146 w 10000"/>
                <a:gd name="connsiteY153" fmla="*/ 7060 h 10000"/>
                <a:gd name="connsiteX154" fmla="*/ 1156 w 10000"/>
                <a:gd name="connsiteY154" fmla="*/ 7060 h 10000"/>
                <a:gd name="connsiteX155" fmla="*/ 1156 w 10000"/>
                <a:gd name="connsiteY155" fmla="*/ 7060 h 10000"/>
                <a:gd name="connsiteX156" fmla="*/ 1156 w 10000"/>
                <a:gd name="connsiteY156" fmla="*/ 7060 h 10000"/>
                <a:gd name="connsiteX157" fmla="*/ 1156 w 10000"/>
                <a:gd name="connsiteY157" fmla="*/ 7060 h 10000"/>
                <a:gd name="connsiteX158" fmla="*/ 1457 w 10000"/>
                <a:gd name="connsiteY158" fmla="*/ 7051 h 10000"/>
                <a:gd name="connsiteX159" fmla="*/ 1749 w 10000"/>
                <a:gd name="connsiteY159" fmla="*/ 7051 h 10000"/>
                <a:gd name="connsiteX160" fmla="*/ 1749 w 10000"/>
                <a:gd name="connsiteY160" fmla="*/ 7051 h 10000"/>
                <a:gd name="connsiteX161" fmla="*/ 1749 w 10000"/>
                <a:gd name="connsiteY161" fmla="*/ 7051 h 10000"/>
                <a:gd name="connsiteX162" fmla="*/ 1749 w 10000"/>
                <a:gd name="connsiteY162" fmla="*/ 7051 h 10000"/>
                <a:gd name="connsiteX163" fmla="*/ 1749 w 10000"/>
                <a:gd name="connsiteY163" fmla="*/ 7051 h 10000"/>
                <a:gd name="connsiteX164" fmla="*/ 1749 w 10000"/>
                <a:gd name="connsiteY164" fmla="*/ 7051 h 10000"/>
                <a:gd name="connsiteX165" fmla="*/ 1759 w 10000"/>
                <a:gd name="connsiteY165" fmla="*/ 7051 h 10000"/>
                <a:gd name="connsiteX166" fmla="*/ 1759 w 10000"/>
                <a:gd name="connsiteY166" fmla="*/ 7051 h 10000"/>
                <a:gd name="connsiteX167" fmla="*/ 1759 w 10000"/>
                <a:gd name="connsiteY167" fmla="*/ 7051 h 10000"/>
                <a:gd name="connsiteX168" fmla="*/ 1759 w 10000"/>
                <a:gd name="connsiteY168" fmla="*/ 7051 h 10000"/>
                <a:gd name="connsiteX169" fmla="*/ 1759 w 10000"/>
                <a:gd name="connsiteY169" fmla="*/ 7051 h 10000"/>
                <a:gd name="connsiteX170" fmla="*/ 1759 w 10000"/>
                <a:gd name="connsiteY170" fmla="*/ 7051 h 10000"/>
                <a:gd name="connsiteX171" fmla="*/ 1769 w 10000"/>
                <a:gd name="connsiteY171" fmla="*/ 7051 h 10000"/>
                <a:gd name="connsiteX172" fmla="*/ 1769 w 10000"/>
                <a:gd name="connsiteY172" fmla="*/ 7051 h 10000"/>
                <a:gd name="connsiteX173" fmla="*/ 1769 w 10000"/>
                <a:gd name="connsiteY173" fmla="*/ 7051 h 10000"/>
                <a:gd name="connsiteX174" fmla="*/ 1769 w 10000"/>
                <a:gd name="connsiteY174" fmla="*/ 7051 h 10000"/>
                <a:gd name="connsiteX175" fmla="*/ 1769 w 10000"/>
                <a:gd name="connsiteY175" fmla="*/ 7051 h 10000"/>
                <a:gd name="connsiteX176" fmla="*/ 1980 w 10000"/>
                <a:gd name="connsiteY176" fmla="*/ 7051 h 10000"/>
                <a:gd name="connsiteX177" fmla="*/ 1980 w 10000"/>
                <a:gd name="connsiteY177" fmla="*/ 7051 h 10000"/>
                <a:gd name="connsiteX178" fmla="*/ 2281 w 10000"/>
                <a:gd name="connsiteY178" fmla="*/ 7033 h 10000"/>
                <a:gd name="connsiteX179" fmla="*/ 2281 w 10000"/>
                <a:gd name="connsiteY179" fmla="*/ 7033 h 10000"/>
                <a:gd name="connsiteX180" fmla="*/ 2281 w 10000"/>
                <a:gd name="connsiteY180" fmla="*/ 7033 h 10000"/>
                <a:gd name="connsiteX181" fmla="*/ 2281 w 10000"/>
                <a:gd name="connsiteY181" fmla="*/ 7033 h 10000"/>
                <a:gd name="connsiteX182" fmla="*/ 2291 w 10000"/>
                <a:gd name="connsiteY182" fmla="*/ 7033 h 10000"/>
                <a:gd name="connsiteX183" fmla="*/ 2291 w 10000"/>
                <a:gd name="connsiteY183" fmla="*/ 7033 h 10000"/>
                <a:gd name="connsiteX184" fmla="*/ 2302 w 10000"/>
                <a:gd name="connsiteY184" fmla="*/ 7033 h 10000"/>
                <a:gd name="connsiteX185" fmla="*/ 2302 w 10000"/>
                <a:gd name="connsiteY185" fmla="*/ 7033 h 10000"/>
                <a:gd name="connsiteX186" fmla="*/ 2332 w 10000"/>
                <a:gd name="connsiteY186" fmla="*/ 7033 h 10000"/>
                <a:gd name="connsiteX187" fmla="*/ 2332 w 10000"/>
                <a:gd name="connsiteY187" fmla="*/ 7033 h 10000"/>
                <a:gd name="connsiteX188" fmla="*/ 2854 w 10000"/>
                <a:gd name="connsiteY188" fmla="*/ 7033 h 10000"/>
                <a:gd name="connsiteX189" fmla="*/ 2854 w 10000"/>
                <a:gd name="connsiteY189" fmla="*/ 7033 h 10000"/>
                <a:gd name="connsiteX190" fmla="*/ 2854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2854 w 10000"/>
                <a:gd name="connsiteY195" fmla="*/ 7033 h 10000"/>
                <a:gd name="connsiteX196" fmla="*/ 3286 w 10000"/>
                <a:gd name="connsiteY196" fmla="*/ 7033 h 10000"/>
                <a:gd name="connsiteX197" fmla="*/ 3709 w 10000"/>
                <a:gd name="connsiteY197" fmla="*/ 7060 h 10000"/>
                <a:gd name="connsiteX198" fmla="*/ 4101 w 10000"/>
                <a:gd name="connsiteY198" fmla="*/ 7088 h 10000"/>
                <a:gd name="connsiteX199" fmla="*/ 4291 w 10000"/>
                <a:gd name="connsiteY199" fmla="*/ 7116 h 10000"/>
                <a:gd name="connsiteX200" fmla="*/ 4462 w 10000"/>
                <a:gd name="connsiteY200" fmla="*/ 7135 h 10000"/>
                <a:gd name="connsiteX201" fmla="*/ 4623 w 10000"/>
                <a:gd name="connsiteY201" fmla="*/ 7172 h 10000"/>
                <a:gd name="connsiteX202" fmla="*/ 4764 w 10000"/>
                <a:gd name="connsiteY202" fmla="*/ 7219 h 10000"/>
                <a:gd name="connsiteX203" fmla="*/ 4894 w 10000"/>
                <a:gd name="connsiteY203" fmla="*/ 7274 h 10000"/>
                <a:gd name="connsiteX204" fmla="*/ 4985 w 10000"/>
                <a:gd name="connsiteY204" fmla="*/ 7330 h 10000"/>
                <a:gd name="connsiteX205" fmla="*/ 5075 w 10000"/>
                <a:gd name="connsiteY205" fmla="*/ 7395 h 10000"/>
                <a:gd name="connsiteX206" fmla="*/ 5136 w 10000"/>
                <a:gd name="connsiteY206" fmla="*/ 7460 h 10000"/>
                <a:gd name="connsiteX207" fmla="*/ 5156 w 10000"/>
                <a:gd name="connsiteY207" fmla="*/ 7507 h 10000"/>
                <a:gd name="connsiteX208" fmla="*/ 5176 w 10000"/>
                <a:gd name="connsiteY208" fmla="*/ 7553 h 10000"/>
                <a:gd name="connsiteX209" fmla="*/ 5176 w 10000"/>
                <a:gd name="connsiteY209" fmla="*/ 7600 h 10000"/>
                <a:gd name="connsiteX210" fmla="*/ 5176 w 10000"/>
                <a:gd name="connsiteY210" fmla="*/ 7656 h 10000"/>
                <a:gd name="connsiteX211" fmla="*/ 5176 w 10000"/>
                <a:gd name="connsiteY211" fmla="*/ 7656 h 10000"/>
                <a:gd name="connsiteX212" fmla="*/ 5176 w 10000"/>
                <a:gd name="connsiteY212" fmla="*/ 7665 h 10000"/>
                <a:gd name="connsiteX213" fmla="*/ 5176 w 10000"/>
                <a:gd name="connsiteY213" fmla="*/ 7665 h 10000"/>
                <a:gd name="connsiteX214" fmla="*/ 5176 w 10000"/>
                <a:gd name="connsiteY214" fmla="*/ 7665 h 10000"/>
                <a:gd name="connsiteX215" fmla="*/ 5146 w 10000"/>
                <a:gd name="connsiteY215" fmla="*/ 7851 h 10000"/>
                <a:gd name="connsiteX216" fmla="*/ 5095 w 10000"/>
                <a:gd name="connsiteY216" fmla="*/ 8037 h 10000"/>
                <a:gd name="connsiteX217" fmla="*/ 5005 w 10000"/>
                <a:gd name="connsiteY217" fmla="*/ 8437 h 10000"/>
                <a:gd name="connsiteX218" fmla="*/ 4955 w 10000"/>
                <a:gd name="connsiteY218" fmla="*/ 8642 h 10000"/>
                <a:gd name="connsiteX219" fmla="*/ 4915 w 10000"/>
                <a:gd name="connsiteY219" fmla="*/ 8828 h 10000"/>
                <a:gd name="connsiteX220" fmla="*/ 4894 w 10000"/>
                <a:gd name="connsiteY220" fmla="*/ 9023 h 10000"/>
                <a:gd name="connsiteX221" fmla="*/ 4874 w 10000"/>
                <a:gd name="connsiteY221" fmla="*/ 9200 h 10000"/>
                <a:gd name="connsiteX222" fmla="*/ 4874 w 10000"/>
                <a:gd name="connsiteY222" fmla="*/ 9200 h 10000"/>
                <a:gd name="connsiteX223" fmla="*/ 4874 w 10000"/>
                <a:gd name="connsiteY223" fmla="*/ 9293 h 10000"/>
                <a:gd name="connsiteX224" fmla="*/ 4894 w 10000"/>
                <a:gd name="connsiteY224" fmla="*/ 9395 h 10000"/>
                <a:gd name="connsiteX225" fmla="*/ 4915 w 10000"/>
                <a:gd name="connsiteY225" fmla="*/ 9488 h 10000"/>
                <a:gd name="connsiteX226" fmla="*/ 4935 w 10000"/>
                <a:gd name="connsiteY226" fmla="*/ 9563 h 10000"/>
                <a:gd name="connsiteX227" fmla="*/ 4985 w 10000"/>
                <a:gd name="connsiteY227" fmla="*/ 9647 h 10000"/>
                <a:gd name="connsiteX228" fmla="*/ 5035 w 10000"/>
                <a:gd name="connsiteY228" fmla="*/ 9721 h 10000"/>
                <a:gd name="connsiteX229" fmla="*/ 5095 w 10000"/>
                <a:gd name="connsiteY229" fmla="*/ 9786 h 10000"/>
                <a:gd name="connsiteX230" fmla="*/ 5176 w 10000"/>
                <a:gd name="connsiteY230" fmla="*/ 9842 h 10000"/>
                <a:gd name="connsiteX231" fmla="*/ 5176 w 10000"/>
                <a:gd name="connsiteY231" fmla="*/ 9842 h 10000"/>
                <a:gd name="connsiteX232" fmla="*/ 5176 w 10000"/>
                <a:gd name="connsiteY232" fmla="*/ 9842 h 10000"/>
                <a:gd name="connsiteX233" fmla="*/ 5236 w 10000"/>
                <a:gd name="connsiteY233" fmla="*/ 9879 h 10000"/>
                <a:gd name="connsiteX234" fmla="*/ 5307 w 10000"/>
                <a:gd name="connsiteY234" fmla="*/ 9916 h 10000"/>
                <a:gd name="connsiteX235" fmla="*/ 5447 w 10000"/>
                <a:gd name="connsiteY235" fmla="*/ 9963 h 10000"/>
                <a:gd name="connsiteX236" fmla="*/ 5608 w 10000"/>
                <a:gd name="connsiteY236" fmla="*/ 9991 h 10000"/>
                <a:gd name="connsiteX237" fmla="*/ 5779 w 10000"/>
                <a:gd name="connsiteY237" fmla="*/ 10000 h 10000"/>
                <a:gd name="connsiteX238" fmla="*/ 5779 w 10000"/>
                <a:gd name="connsiteY238" fmla="*/ 10000 h 10000"/>
                <a:gd name="connsiteX239" fmla="*/ 5779 w 10000"/>
                <a:gd name="connsiteY239" fmla="*/ 10000 h 10000"/>
                <a:gd name="connsiteX240" fmla="*/ 5779 w 10000"/>
                <a:gd name="connsiteY240" fmla="*/ 10000 h 10000"/>
                <a:gd name="connsiteX241" fmla="*/ 5779 w 10000"/>
                <a:gd name="connsiteY241" fmla="*/ 10000 h 10000"/>
                <a:gd name="connsiteX242" fmla="*/ 5779 w 10000"/>
                <a:gd name="connsiteY242" fmla="*/ 10000 h 10000"/>
                <a:gd name="connsiteX243" fmla="*/ 5899 w 10000"/>
                <a:gd name="connsiteY243" fmla="*/ 9991 h 10000"/>
                <a:gd name="connsiteX244" fmla="*/ 6040 w 10000"/>
                <a:gd name="connsiteY244" fmla="*/ 9981 h 10000"/>
                <a:gd name="connsiteX245" fmla="*/ 6171 w 10000"/>
                <a:gd name="connsiteY245" fmla="*/ 9963 h 10000"/>
                <a:gd name="connsiteX246" fmla="*/ 6291 w 10000"/>
                <a:gd name="connsiteY246" fmla="*/ 9926 h 10000"/>
                <a:gd name="connsiteX247" fmla="*/ 6412 w 10000"/>
                <a:gd name="connsiteY247" fmla="*/ 9888 h 10000"/>
                <a:gd name="connsiteX248" fmla="*/ 6533 w 10000"/>
                <a:gd name="connsiteY248" fmla="*/ 9842 h 10000"/>
                <a:gd name="connsiteX249" fmla="*/ 6643 w 10000"/>
                <a:gd name="connsiteY249" fmla="*/ 9805 h 10000"/>
                <a:gd name="connsiteX250" fmla="*/ 6744 w 10000"/>
                <a:gd name="connsiteY250" fmla="*/ 9740 h 10000"/>
                <a:gd name="connsiteX251" fmla="*/ 6824 w 10000"/>
                <a:gd name="connsiteY251" fmla="*/ 9674 h 10000"/>
                <a:gd name="connsiteX252" fmla="*/ 6905 w 10000"/>
                <a:gd name="connsiteY252" fmla="*/ 9609 h 10000"/>
                <a:gd name="connsiteX253" fmla="*/ 6965 w 10000"/>
                <a:gd name="connsiteY253" fmla="*/ 9544 h 10000"/>
                <a:gd name="connsiteX254" fmla="*/ 7015 w 10000"/>
                <a:gd name="connsiteY254" fmla="*/ 9460 h 10000"/>
                <a:gd name="connsiteX255" fmla="*/ 7035 w 10000"/>
                <a:gd name="connsiteY255" fmla="*/ 9395 h 10000"/>
                <a:gd name="connsiteX256" fmla="*/ 7045 w 10000"/>
                <a:gd name="connsiteY256" fmla="*/ 9302 h 10000"/>
                <a:gd name="connsiteX257" fmla="*/ 7035 w 10000"/>
                <a:gd name="connsiteY257" fmla="*/ 9228 h 10000"/>
                <a:gd name="connsiteX258" fmla="*/ 6995 w 10000"/>
                <a:gd name="connsiteY258" fmla="*/ 9144 h 10000"/>
                <a:gd name="connsiteX259" fmla="*/ 6995 w 10000"/>
                <a:gd name="connsiteY259" fmla="*/ 9144 h 10000"/>
                <a:gd name="connsiteX260" fmla="*/ 6995 w 10000"/>
                <a:gd name="connsiteY260" fmla="*/ 9135 h 10000"/>
                <a:gd name="connsiteX261" fmla="*/ 6995 w 10000"/>
                <a:gd name="connsiteY261" fmla="*/ 9135 h 10000"/>
                <a:gd name="connsiteX262" fmla="*/ 6985 w 10000"/>
                <a:gd name="connsiteY262" fmla="*/ 9135 h 10000"/>
                <a:gd name="connsiteX263" fmla="*/ 6985 w 10000"/>
                <a:gd name="connsiteY263" fmla="*/ 9135 h 10000"/>
                <a:gd name="connsiteX264" fmla="*/ 698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35 h 10000"/>
                <a:gd name="connsiteX270" fmla="*/ 6985 w 10000"/>
                <a:gd name="connsiteY270" fmla="*/ 9126 h 10000"/>
                <a:gd name="connsiteX271" fmla="*/ 6985 w 10000"/>
                <a:gd name="connsiteY271" fmla="*/ 9126 h 10000"/>
                <a:gd name="connsiteX272" fmla="*/ 6985 w 10000"/>
                <a:gd name="connsiteY272" fmla="*/ 9126 h 10000"/>
                <a:gd name="connsiteX273" fmla="*/ 6985 w 10000"/>
                <a:gd name="connsiteY273" fmla="*/ 9126 h 10000"/>
                <a:gd name="connsiteX274" fmla="*/ 6985 w 10000"/>
                <a:gd name="connsiteY274" fmla="*/ 9126 h 10000"/>
                <a:gd name="connsiteX275" fmla="*/ 6985 w 10000"/>
                <a:gd name="connsiteY275" fmla="*/ 9126 h 10000"/>
                <a:gd name="connsiteX276" fmla="*/ 6985 w 10000"/>
                <a:gd name="connsiteY276" fmla="*/ 9126 h 10000"/>
                <a:gd name="connsiteX277" fmla="*/ 6985 w 10000"/>
                <a:gd name="connsiteY277" fmla="*/ 9126 h 10000"/>
                <a:gd name="connsiteX278" fmla="*/ 6794 w 10000"/>
                <a:gd name="connsiteY278" fmla="*/ 8837 h 10000"/>
                <a:gd name="connsiteX279" fmla="*/ 6693 w 10000"/>
                <a:gd name="connsiteY279" fmla="*/ 8679 h 10000"/>
                <a:gd name="connsiteX280" fmla="*/ 6593 w 10000"/>
                <a:gd name="connsiteY280" fmla="*/ 8521 h 10000"/>
                <a:gd name="connsiteX281" fmla="*/ 6513 w 10000"/>
                <a:gd name="connsiteY281" fmla="*/ 8372 h 10000"/>
                <a:gd name="connsiteX282" fmla="*/ 6442 w 10000"/>
                <a:gd name="connsiteY282" fmla="*/ 8214 h 10000"/>
                <a:gd name="connsiteX283" fmla="*/ 6392 w 10000"/>
                <a:gd name="connsiteY283" fmla="*/ 8056 h 10000"/>
                <a:gd name="connsiteX284" fmla="*/ 6382 w 10000"/>
                <a:gd name="connsiteY284" fmla="*/ 7981 h 10000"/>
                <a:gd name="connsiteX285" fmla="*/ 6382 w 10000"/>
                <a:gd name="connsiteY285" fmla="*/ 7907 h 10000"/>
                <a:gd name="connsiteX286" fmla="*/ 6382 w 10000"/>
                <a:gd name="connsiteY286" fmla="*/ 7907 h 10000"/>
                <a:gd name="connsiteX287" fmla="*/ 6392 w 10000"/>
                <a:gd name="connsiteY287" fmla="*/ 7805 h 10000"/>
                <a:gd name="connsiteX288" fmla="*/ 6422 w 10000"/>
                <a:gd name="connsiteY288" fmla="*/ 7702 h 10000"/>
                <a:gd name="connsiteX289" fmla="*/ 6452 w 10000"/>
                <a:gd name="connsiteY289" fmla="*/ 7656 h 10000"/>
                <a:gd name="connsiteX290" fmla="*/ 6492 w 10000"/>
                <a:gd name="connsiteY290" fmla="*/ 7609 h 10000"/>
                <a:gd name="connsiteX291" fmla="*/ 6523 w 10000"/>
                <a:gd name="connsiteY291" fmla="*/ 7563 h 10000"/>
                <a:gd name="connsiteX292" fmla="*/ 6573 w 10000"/>
                <a:gd name="connsiteY292" fmla="*/ 7526 h 10000"/>
                <a:gd name="connsiteX293" fmla="*/ 6704 w 10000"/>
                <a:gd name="connsiteY293" fmla="*/ 7451 h 10000"/>
                <a:gd name="connsiteX294" fmla="*/ 6864 w 10000"/>
                <a:gd name="connsiteY294" fmla="*/ 7395 h 10000"/>
                <a:gd name="connsiteX295" fmla="*/ 7065 w 10000"/>
                <a:gd name="connsiteY295" fmla="*/ 7349 h 10000"/>
                <a:gd name="connsiteX296" fmla="*/ 7307 w 10000"/>
                <a:gd name="connsiteY296" fmla="*/ 7321 h 10000"/>
                <a:gd name="connsiteX297" fmla="*/ 7307 w 10000"/>
                <a:gd name="connsiteY297" fmla="*/ 7321 h 10000"/>
                <a:gd name="connsiteX298" fmla="*/ 8533 w 10000"/>
                <a:gd name="connsiteY298" fmla="*/ 7219 h 10000"/>
                <a:gd name="connsiteX299" fmla="*/ 10000 w 10000"/>
                <a:gd name="connsiteY299" fmla="*/ 7116 h 10000"/>
                <a:gd name="connsiteX300" fmla="*/ 10000 w 10000"/>
                <a:gd name="connsiteY300" fmla="*/ 7116 h 10000"/>
                <a:gd name="connsiteX301" fmla="*/ 10000 w 10000"/>
                <a:gd name="connsiteY301" fmla="*/ 7116 h 10000"/>
                <a:gd name="connsiteX302" fmla="*/ 10000 w 10000"/>
                <a:gd name="connsiteY302" fmla="*/ 7116 h 10000"/>
                <a:gd name="connsiteX303" fmla="*/ 10000 w 10000"/>
                <a:gd name="connsiteY303"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518 w 10000"/>
                <a:gd name="connsiteY84" fmla="*/ 3433 h 10000"/>
                <a:gd name="connsiteX85" fmla="*/ 3347 w 10000"/>
                <a:gd name="connsiteY85" fmla="*/ 3535 h 10000"/>
                <a:gd name="connsiteX86" fmla="*/ 3246 w 10000"/>
                <a:gd name="connsiteY86" fmla="*/ 3563 h 10000"/>
                <a:gd name="connsiteX87" fmla="*/ 3136 w 10000"/>
                <a:gd name="connsiteY87" fmla="*/ 3572 h 10000"/>
                <a:gd name="connsiteX88" fmla="*/ 3136 w 10000"/>
                <a:gd name="connsiteY88" fmla="*/ 3572 h 10000"/>
                <a:gd name="connsiteX89" fmla="*/ 3136 w 10000"/>
                <a:gd name="connsiteY89" fmla="*/ 3572 h 10000"/>
                <a:gd name="connsiteX90" fmla="*/ 3136 w 10000"/>
                <a:gd name="connsiteY90" fmla="*/ 3572 h 10000"/>
                <a:gd name="connsiteX91" fmla="*/ 3136 w 10000"/>
                <a:gd name="connsiteY91" fmla="*/ 3572 h 10000"/>
                <a:gd name="connsiteX92" fmla="*/ 3136 w 10000"/>
                <a:gd name="connsiteY92" fmla="*/ 3572 h 10000"/>
                <a:gd name="connsiteX93" fmla="*/ 3116 w 10000"/>
                <a:gd name="connsiteY93" fmla="*/ 3572 h 10000"/>
                <a:gd name="connsiteX94" fmla="*/ 3116 w 10000"/>
                <a:gd name="connsiteY94" fmla="*/ 3572 h 10000"/>
                <a:gd name="connsiteX95" fmla="*/ 3025 w 10000"/>
                <a:gd name="connsiteY95" fmla="*/ 3572 h 10000"/>
                <a:gd name="connsiteX96" fmla="*/ 2925 w 10000"/>
                <a:gd name="connsiteY96" fmla="*/ 3553 h 10000"/>
                <a:gd name="connsiteX97" fmla="*/ 2814 w 10000"/>
                <a:gd name="connsiteY97" fmla="*/ 3526 h 10000"/>
                <a:gd name="connsiteX98" fmla="*/ 2693 w 10000"/>
                <a:gd name="connsiteY98" fmla="*/ 3479 h 10000"/>
                <a:gd name="connsiteX99" fmla="*/ 2553 w 10000"/>
                <a:gd name="connsiteY99" fmla="*/ 3423 h 10000"/>
                <a:gd name="connsiteX100" fmla="*/ 2392 w 10000"/>
                <a:gd name="connsiteY100" fmla="*/ 3349 h 10000"/>
                <a:gd name="connsiteX101" fmla="*/ 2010 w 10000"/>
                <a:gd name="connsiteY101" fmla="*/ 3153 h 10000"/>
                <a:gd name="connsiteX102" fmla="*/ 2010 w 10000"/>
                <a:gd name="connsiteY102" fmla="*/ 3153 h 10000"/>
                <a:gd name="connsiteX103" fmla="*/ 2010 w 10000"/>
                <a:gd name="connsiteY103" fmla="*/ 3153 h 10000"/>
                <a:gd name="connsiteX104" fmla="*/ 2010 w 10000"/>
                <a:gd name="connsiteY104" fmla="*/ 3153 h 10000"/>
                <a:gd name="connsiteX105" fmla="*/ 2000 w 10000"/>
                <a:gd name="connsiteY105" fmla="*/ 3153 h 10000"/>
                <a:gd name="connsiteX106" fmla="*/ 2000 w 10000"/>
                <a:gd name="connsiteY106" fmla="*/ 3153 h 10000"/>
                <a:gd name="connsiteX107" fmla="*/ 2000 w 10000"/>
                <a:gd name="connsiteY107" fmla="*/ 3153 h 10000"/>
                <a:gd name="connsiteX108" fmla="*/ 2000 w 10000"/>
                <a:gd name="connsiteY108" fmla="*/ 3153 h 10000"/>
                <a:gd name="connsiteX109" fmla="*/ 1769 w 10000"/>
                <a:gd name="connsiteY109" fmla="*/ 3033 h 10000"/>
                <a:gd name="connsiteX110" fmla="*/ 1588 w 10000"/>
                <a:gd name="connsiteY110" fmla="*/ 2967 h 10000"/>
                <a:gd name="connsiteX111" fmla="*/ 1427 w 10000"/>
                <a:gd name="connsiteY111" fmla="*/ 2921 h 10000"/>
                <a:gd name="connsiteX112" fmla="*/ 1347 w 10000"/>
                <a:gd name="connsiteY112" fmla="*/ 2902 h 10000"/>
                <a:gd name="connsiteX113" fmla="*/ 1266 w 10000"/>
                <a:gd name="connsiteY113" fmla="*/ 2902 h 10000"/>
                <a:gd name="connsiteX114" fmla="*/ 1266 w 10000"/>
                <a:gd name="connsiteY114" fmla="*/ 2902 h 10000"/>
                <a:gd name="connsiteX115" fmla="*/ 1266 w 10000"/>
                <a:gd name="connsiteY115" fmla="*/ 2902 h 10000"/>
                <a:gd name="connsiteX116" fmla="*/ 1266 w 10000"/>
                <a:gd name="connsiteY116" fmla="*/ 2902 h 10000"/>
                <a:gd name="connsiteX117" fmla="*/ 1266 w 10000"/>
                <a:gd name="connsiteY117" fmla="*/ 2902 h 10000"/>
                <a:gd name="connsiteX118" fmla="*/ 1266 w 10000"/>
                <a:gd name="connsiteY118" fmla="*/ 2902 h 10000"/>
                <a:gd name="connsiteX119" fmla="*/ 1146 w 10000"/>
                <a:gd name="connsiteY119" fmla="*/ 2921 h 10000"/>
                <a:gd name="connsiteX120" fmla="*/ 1085 w 10000"/>
                <a:gd name="connsiteY120" fmla="*/ 2940 h 10000"/>
                <a:gd name="connsiteX121" fmla="*/ 1025 w 10000"/>
                <a:gd name="connsiteY121" fmla="*/ 2949 h 10000"/>
                <a:gd name="connsiteX122" fmla="*/ 965 w 10000"/>
                <a:gd name="connsiteY122" fmla="*/ 2986 h 10000"/>
                <a:gd name="connsiteX123" fmla="*/ 915 w 10000"/>
                <a:gd name="connsiteY123" fmla="*/ 3023 h 10000"/>
                <a:gd name="connsiteX124" fmla="*/ 864 w 10000"/>
                <a:gd name="connsiteY124" fmla="*/ 3060 h 10000"/>
                <a:gd name="connsiteX125" fmla="*/ 814 w 10000"/>
                <a:gd name="connsiteY125" fmla="*/ 3107 h 10000"/>
                <a:gd name="connsiteX126" fmla="*/ 784 w 10000"/>
                <a:gd name="connsiteY126" fmla="*/ 3163 h 10000"/>
                <a:gd name="connsiteX127" fmla="*/ 744 w 10000"/>
                <a:gd name="connsiteY127" fmla="*/ 3237 h 10000"/>
                <a:gd name="connsiteX128" fmla="*/ 673 w 10000"/>
                <a:gd name="connsiteY128" fmla="*/ 3377 h 10000"/>
                <a:gd name="connsiteX129" fmla="*/ 623 w 10000"/>
                <a:gd name="connsiteY129" fmla="*/ 3563 h 10000"/>
                <a:gd name="connsiteX130" fmla="*/ 603 w 10000"/>
                <a:gd name="connsiteY130" fmla="*/ 3786 h 10000"/>
                <a:gd name="connsiteX131" fmla="*/ 573 w 10000"/>
                <a:gd name="connsiteY131" fmla="*/ 4037 h 10000"/>
                <a:gd name="connsiteX132" fmla="*/ 583 w 10000"/>
                <a:gd name="connsiteY132" fmla="*/ 4326 h 10000"/>
                <a:gd name="connsiteX133" fmla="*/ 613 w 10000"/>
                <a:gd name="connsiteY133" fmla="*/ 4651 h 10000"/>
                <a:gd name="connsiteX134" fmla="*/ 663 w 10000"/>
                <a:gd name="connsiteY134" fmla="*/ 5014 h 10000"/>
                <a:gd name="connsiteX135" fmla="*/ 734 w 10000"/>
                <a:gd name="connsiteY135" fmla="*/ 5423 h 10000"/>
                <a:gd name="connsiteX136" fmla="*/ 814 w 10000"/>
                <a:gd name="connsiteY136" fmla="*/ 5870 h 10000"/>
                <a:gd name="connsiteX137" fmla="*/ 945 w 10000"/>
                <a:gd name="connsiteY137" fmla="*/ 6372 h 10000"/>
                <a:gd name="connsiteX138" fmla="*/ 1085 w 10000"/>
                <a:gd name="connsiteY138" fmla="*/ 6912 h 10000"/>
                <a:gd name="connsiteX139" fmla="*/ 1085 w 10000"/>
                <a:gd name="connsiteY139" fmla="*/ 6912 h 10000"/>
                <a:gd name="connsiteX140" fmla="*/ 1085 w 10000"/>
                <a:gd name="connsiteY140" fmla="*/ 6930 h 10000"/>
                <a:gd name="connsiteX141" fmla="*/ 1085 w 10000"/>
                <a:gd name="connsiteY141" fmla="*/ 6930 h 10000"/>
                <a:gd name="connsiteX142" fmla="*/ 1116 w 10000"/>
                <a:gd name="connsiteY142" fmla="*/ 7005 h 10000"/>
                <a:gd name="connsiteX143" fmla="*/ 1116 w 10000"/>
                <a:gd name="connsiteY143" fmla="*/ 7005 h 10000"/>
                <a:gd name="connsiteX144" fmla="*/ 1116 w 10000"/>
                <a:gd name="connsiteY144" fmla="*/ 7005 h 10000"/>
                <a:gd name="connsiteX145" fmla="*/ 1116 w 10000"/>
                <a:gd name="connsiteY145" fmla="*/ 7005 h 10000"/>
                <a:gd name="connsiteX146" fmla="*/ 1116 w 10000"/>
                <a:gd name="connsiteY146" fmla="*/ 7005 h 10000"/>
                <a:gd name="connsiteX147" fmla="*/ 1126 w 10000"/>
                <a:gd name="connsiteY147" fmla="*/ 7060 h 10000"/>
                <a:gd name="connsiteX148" fmla="*/ 1126 w 10000"/>
                <a:gd name="connsiteY148" fmla="*/ 7060 h 10000"/>
                <a:gd name="connsiteX149" fmla="*/ 1126 w 10000"/>
                <a:gd name="connsiteY149" fmla="*/ 7060 h 10000"/>
                <a:gd name="connsiteX150" fmla="*/ 1126 w 10000"/>
                <a:gd name="connsiteY150" fmla="*/ 7060 h 10000"/>
                <a:gd name="connsiteX151" fmla="*/ 1146 w 10000"/>
                <a:gd name="connsiteY151" fmla="*/ 7060 h 10000"/>
                <a:gd name="connsiteX152" fmla="*/ 1146 w 10000"/>
                <a:gd name="connsiteY152" fmla="*/ 7060 h 10000"/>
                <a:gd name="connsiteX153" fmla="*/ 1156 w 10000"/>
                <a:gd name="connsiteY153" fmla="*/ 7060 h 10000"/>
                <a:gd name="connsiteX154" fmla="*/ 1156 w 10000"/>
                <a:gd name="connsiteY154" fmla="*/ 7060 h 10000"/>
                <a:gd name="connsiteX155" fmla="*/ 1156 w 10000"/>
                <a:gd name="connsiteY155" fmla="*/ 7060 h 10000"/>
                <a:gd name="connsiteX156" fmla="*/ 1156 w 10000"/>
                <a:gd name="connsiteY156" fmla="*/ 7060 h 10000"/>
                <a:gd name="connsiteX157" fmla="*/ 1457 w 10000"/>
                <a:gd name="connsiteY157" fmla="*/ 7051 h 10000"/>
                <a:gd name="connsiteX158" fmla="*/ 1749 w 10000"/>
                <a:gd name="connsiteY158" fmla="*/ 7051 h 10000"/>
                <a:gd name="connsiteX159" fmla="*/ 1749 w 10000"/>
                <a:gd name="connsiteY159" fmla="*/ 7051 h 10000"/>
                <a:gd name="connsiteX160" fmla="*/ 1749 w 10000"/>
                <a:gd name="connsiteY160" fmla="*/ 7051 h 10000"/>
                <a:gd name="connsiteX161" fmla="*/ 1749 w 10000"/>
                <a:gd name="connsiteY161" fmla="*/ 7051 h 10000"/>
                <a:gd name="connsiteX162" fmla="*/ 1749 w 10000"/>
                <a:gd name="connsiteY162" fmla="*/ 7051 h 10000"/>
                <a:gd name="connsiteX163" fmla="*/ 1749 w 10000"/>
                <a:gd name="connsiteY163" fmla="*/ 7051 h 10000"/>
                <a:gd name="connsiteX164" fmla="*/ 1759 w 10000"/>
                <a:gd name="connsiteY164" fmla="*/ 7051 h 10000"/>
                <a:gd name="connsiteX165" fmla="*/ 1759 w 10000"/>
                <a:gd name="connsiteY165" fmla="*/ 7051 h 10000"/>
                <a:gd name="connsiteX166" fmla="*/ 1759 w 10000"/>
                <a:gd name="connsiteY166" fmla="*/ 7051 h 10000"/>
                <a:gd name="connsiteX167" fmla="*/ 1759 w 10000"/>
                <a:gd name="connsiteY167" fmla="*/ 7051 h 10000"/>
                <a:gd name="connsiteX168" fmla="*/ 1759 w 10000"/>
                <a:gd name="connsiteY168" fmla="*/ 7051 h 10000"/>
                <a:gd name="connsiteX169" fmla="*/ 1759 w 10000"/>
                <a:gd name="connsiteY169" fmla="*/ 7051 h 10000"/>
                <a:gd name="connsiteX170" fmla="*/ 1769 w 10000"/>
                <a:gd name="connsiteY170" fmla="*/ 7051 h 10000"/>
                <a:gd name="connsiteX171" fmla="*/ 1769 w 10000"/>
                <a:gd name="connsiteY171" fmla="*/ 7051 h 10000"/>
                <a:gd name="connsiteX172" fmla="*/ 1769 w 10000"/>
                <a:gd name="connsiteY172" fmla="*/ 7051 h 10000"/>
                <a:gd name="connsiteX173" fmla="*/ 1769 w 10000"/>
                <a:gd name="connsiteY173" fmla="*/ 7051 h 10000"/>
                <a:gd name="connsiteX174" fmla="*/ 1769 w 10000"/>
                <a:gd name="connsiteY174" fmla="*/ 7051 h 10000"/>
                <a:gd name="connsiteX175" fmla="*/ 1980 w 10000"/>
                <a:gd name="connsiteY175" fmla="*/ 7051 h 10000"/>
                <a:gd name="connsiteX176" fmla="*/ 1980 w 10000"/>
                <a:gd name="connsiteY176" fmla="*/ 7051 h 10000"/>
                <a:gd name="connsiteX177" fmla="*/ 2281 w 10000"/>
                <a:gd name="connsiteY177" fmla="*/ 7033 h 10000"/>
                <a:gd name="connsiteX178" fmla="*/ 2281 w 10000"/>
                <a:gd name="connsiteY178" fmla="*/ 7033 h 10000"/>
                <a:gd name="connsiteX179" fmla="*/ 2281 w 10000"/>
                <a:gd name="connsiteY179" fmla="*/ 7033 h 10000"/>
                <a:gd name="connsiteX180" fmla="*/ 2281 w 10000"/>
                <a:gd name="connsiteY180" fmla="*/ 7033 h 10000"/>
                <a:gd name="connsiteX181" fmla="*/ 2291 w 10000"/>
                <a:gd name="connsiteY181" fmla="*/ 7033 h 10000"/>
                <a:gd name="connsiteX182" fmla="*/ 2291 w 10000"/>
                <a:gd name="connsiteY182" fmla="*/ 7033 h 10000"/>
                <a:gd name="connsiteX183" fmla="*/ 2302 w 10000"/>
                <a:gd name="connsiteY183" fmla="*/ 7033 h 10000"/>
                <a:gd name="connsiteX184" fmla="*/ 2302 w 10000"/>
                <a:gd name="connsiteY184" fmla="*/ 7033 h 10000"/>
                <a:gd name="connsiteX185" fmla="*/ 2332 w 10000"/>
                <a:gd name="connsiteY185" fmla="*/ 7033 h 10000"/>
                <a:gd name="connsiteX186" fmla="*/ 2332 w 10000"/>
                <a:gd name="connsiteY186" fmla="*/ 7033 h 10000"/>
                <a:gd name="connsiteX187" fmla="*/ 2854 w 10000"/>
                <a:gd name="connsiteY187" fmla="*/ 7033 h 10000"/>
                <a:gd name="connsiteX188" fmla="*/ 2854 w 10000"/>
                <a:gd name="connsiteY188" fmla="*/ 7033 h 10000"/>
                <a:gd name="connsiteX189" fmla="*/ 2854 w 10000"/>
                <a:gd name="connsiteY189" fmla="*/ 7033 h 10000"/>
                <a:gd name="connsiteX190" fmla="*/ 2854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3286 w 10000"/>
                <a:gd name="connsiteY195" fmla="*/ 7033 h 10000"/>
                <a:gd name="connsiteX196" fmla="*/ 3709 w 10000"/>
                <a:gd name="connsiteY196" fmla="*/ 7060 h 10000"/>
                <a:gd name="connsiteX197" fmla="*/ 4101 w 10000"/>
                <a:gd name="connsiteY197" fmla="*/ 7088 h 10000"/>
                <a:gd name="connsiteX198" fmla="*/ 4291 w 10000"/>
                <a:gd name="connsiteY198" fmla="*/ 7116 h 10000"/>
                <a:gd name="connsiteX199" fmla="*/ 4462 w 10000"/>
                <a:gd name="connsiteY199" fmla="*/ 7135 h 10000"/>
                <a:gd name="connsiteX200" fmla="*/ 4623 w 10000"/>
                <a:gd name="connsiteY200" fmla="*/ 7172 h 10000"/>
                <a:gd name="connsiteX201" fmla="*/ 4764 w 10000"/>
                <a:gd name="connsiteY201" fmla="*/ 7219 h 10000"/>
                <a:gd name="connsiteX202" fmla="*/ 4894 w 10000"/>
                <a:gd name="connsiteY202" fmla="*/ 7274 h 10000"/>
                <a:gd name="connsiteX203" fmla="*/ 4985 w 10000"/>
                <a:gd name="connsiteY203" fmla="*/ 7330 h 10000"/>
                <a:gd name="connsiteX204" fmla="*/ 5075 w 10000"/>
                <a:gd name="connsiteY204" fmla="*/ 7395 h 10000"/>
                <a:gd name="connsiteX205" fmla="*/ 5136 w 10000"/>
                <a:gd name="connsiteY205" fmla="*/ 7460 h 10000"/>
                <a:gd name="connsiteX206" fmla="*/ 5156 w 10000"/>
                <a:gd name="connsiteY206" fmla="*/ 7507 h 10000"/>
                <a:gd name="connsiteX207" fmla="*/ 5176 w 10000"/>
                <a:gd name="connsiteY207" fmla="*/ 7553 h 10000"/>
                <a:gd name="connsiteX208" fmla="*/ 5176 w 10000"/>
                <a:gd name="connsiteY208" fmla="*/ 7600 h 10000"/>
                <a:gd name="connsiteX209" fmla="*/ 5176 w 10000"/>
                <a:gd name="connsiteY209" fmla="*/ 7656 h 10000"/>
                <a:gd name="connsiteX210" fmla="*/ 5176 w 10000"/>
                <a:gd name="connsiteY210" fmla="*/ 7656 h 10000"/>
                <a:gd name="connsiteX211" fmla="*/ 5176 w 10000"/>
                <a:gd name="connsiteY211" fmla="*/ 7665 h 10000"/>
                <a:gd name="connsiteX212" fmla="*/ 5176 w 10000"/>
                <a:gd name="connsiteY212" fmla="*/ 7665 h 10000"/>
                <a:gd name="connsiteX213" fmla="*/ 5176 w 10000"/>
                <a:gd name="connsiteY213" fmla="*/ 7665 h 10000"/>
                <a:gd name="connsiteX214" fmla="*/ 5146 w 10000"/>
                <a:gd name="connsiteY214" fmla="*/ 7851 h 10000"/>
                <a:gd name="connsiteX215" fmla="*/ 5095 w 10000"/>
                <a:gd name="connsiteY215" fmla="*/ 8037 h 10000"/>
                <a:gd name="connsiteX216" fmla="*/ 5005 w 10000"/>
                <a:gd name="connsiteY216" fmla="*/ 8437 h 10000"/>
                <a:gd name="connsiteX217" fmla="*/ 4955 w 10000"/>
                <a:gd name="connsiteY217" fmla="*/ 8642 h 10000"/>
                <a:gd name="connsiteX218" fmla="*/ 4915 w 10000"/>
                <a:gd name="connsiteY218" fmla="*/ 8828 h 10000"/>
                <a:gd name="connsiteX219" fmla="*/ 4894 w 10000"/>
                <a:gd name="connsiteY219" fmla="*/ 9023 h 10000"/>
                <a:gd name="connsiteX220" fmla="*/ 4874 w 10000"/>
                <a:gd name="connsiteY220" fmla="*/ 9200 h 10000"/>
                <a:gd name="connsiteX221" fmla="*/ 4874 w 10000"/>
                <a:gd name="connsiteY221" fmla="*/ 9200 h 10000"/>
                <a:gd name="connsiteX222" fmla="*/ 4874 w 10000"/>
                <a:gd name="connsiteY222" fmla="*/ 9293 h 10000"/>
                <a:gd name="connsiteX223" fmla="*/ 4894 w 10000"/>
                <a:gd name="connsiteY223" fmla="*/ 9395 h 10000"/>
                <a:gd name="connsiteX224" fmla="*/ 4915 w 10000"/>
                <a:gd name="connsiteY224" fmla="*/ 9488 h 10000"/>
                <a:gd name="connsiteX225" fmla="*/ 4935 w 10000"/>
                <a:gd name="connsiteY225" fmla="*/ 9563 h 10000"/>
                <a:gd name="connsiteX226" fmla="*/ 4985 w 10000"/>
                <a:gd name="connsiteY226" fmla="*/ 9647 h 10000"/>
                <a:gd name="connsiteX227" fmla="*/ 5035 w 10000"/>
                <a:gd name="connsiteY227" fmla="*/ 9721 h 10000"/>
                <a:gd name="connsiteX228" fmla="*/ 5095 w 10000"/>
                <a:gd name="connsiteY228" fmla="*/ 9786 h 10000"/>
                <a:gd name="connsiteX229" fmla="*/ 5176 w 10000"/>
                <a:gd name="connsiteY229" fmla="*/ 9842 h 10000"/>
                <a:gd name="connsiteX230" fmla="*/ 5176 w 10000"/>
                <a:gd name="connsiteY230" fmla="*/ 9842 h 10000"/>
                <a:gd name="connsiteX231" fmla="*/ 5176 w 10000"/>
                <a:gd name="connsiteY231" fmla="*/ 9842 h 10000"/>
                <a:gd name="connsiteX232" fmla="*/ 5236 w 10000"/>
                <a:gd name="connsiteY232" fmla="*/ 9879 h 10000"/>
                <a:gd name="connsiteX233" fmla="*/ 5307 w 10000"/>
                <a:gd name="connsiteY233" fmla="*/ 9916 h 10000"/>
                <a:gd name="connsiteX234" fmla="*/ 5447 w 10000"/>
                <a:gd name="connsiteY234" fmla="*/ 9963 h 10000"/>
                <a:gd name="connsiteX235" fmla="*/ 5608 w 10000"/>
                <a:gd name="connsiteY235" fmla="*/ 9991 h 10000"/>
                <a:gd name="connsiteX236" fmla="*/ 5779 w 10000"/>
                <a:gd name="connsiteY236" fmla="*/ 10000 h 10000"/>
                <a:gd name="connsiteX237" fmla="*/ 5779 w 10000"/>
                <a:gd name="connsiteY237" fmla="*/ 10000 h 10000"/>
                <a:gd name="connsiteX238" fmla="*/ 5779 w 10000"/>
                <a:gd name="connsiteY238" fmla="*/ 10000 h 10000"/>
                <a:gd name="connsiteX239" fmla="*/ 5779 w 10000"/>
                <a:gd name="connsiteY239" fmla="*/ 10000 h 10000"/>
                <a:gd name="connsiteX240" fmla="*/ 5779 w 10000"/>
                <a:gd name="connsiteY240" fmla="*/ 10000 h 10000"/>
                <a:gd name="connsiteX241" fmla="*/ 5779 w 10000"/>
                <a:gd name="connsiteY241" fmla="*/ 10000 h 10000"/>
                <a:gd name="connsiteX242" fmla="*/ 5899 w 10000"/>
                <a:gd name="connsiteY242" fmla="*/ 9991 h 10000"/>
                <a:gd name="connsiteX243" fmla="*/ 6040 w 10000"/>
                <a:gd name="connsiteY243" fmla="*/ 9981 h 10000"/>
                <a:gd name="connsiteX244" fmla="*/ 6171 w 10000"/>
                <a:gd name="connsiteY244" fmla="*/ 9963 h 10000"/>
                <a:gd name="connsiteX245" fmla="*/ 6291 w 10000"/>
                <a:gd name="connsiteY245" fmla="*/ 9926 h 10000"/>
                <a:gd name="connsiteX246" fmla="*/ 6412 w 10000"/>
                <a:gd name="connsiteY246" fmla="*/ 9888 h 10000"/>
                <a:gd name="connsiteX247" fmla="*/ 6533 w 10000"/>
                <a:gd name="connsiteY247" fmla="*/ 9842 h 10000"/>
                <a:gd name="connsiteX248" fmla="*/ 6643 w 10000"/>
                <a:gd name="connsiteY248" fmla="*/ 9805 h 10000"/>
                <a:gd name="connsiteX249" fmla="*/ 6744 w 10000"/>
                <a:gd name="connsiteY249" fmla="*/ 9740 h 10000"/>
                <a:gd name="connsiteX250" fmla="*/ 6824 w 10000"/>
                <a:gd name="connsiteY250" fmla="*/ 9674 h 10000"/>
                <a:gd name="connsiteX251" fmla="*/ 6905 w 10000"/>
                <a:gd name="connsiteY251" fmla="*/ 9609 h 10000"/>
                <a:gd name="connsiteX252" fmla="*/ 6965 w 10000"/>
                <a:gd name="connsiteY252" fmla="*/ 9544 h 10000"/>
                <a:gd name="connsiteX253" fmla="*/ 7015 w 10000"/>
                <a:gd name="connsiteY253" fmla="*/ 9460 h 10000"/>
                <a:gd name="connsiteX254" fmla="*/ 7035 w 10000"/>
                <a:gd name="connsiteY254" fmla="*/ 9395 h 10000"/>
                <a:gd name="connsiteX255" fmla="*/ 7045 w 10000"/>
                <a:gd name="connsiteY255" fmla="*/ 9302 h 10000"/>
                <a:gd name="connsiteX256" fmla="*/ 7035 w 10000"/>
                <a:gd name="connsiteY256" fmla="*/ 9228 h 10000"/>
                <a:gd name="connsiteX257" fmla="*/ 6995 w 10000"/>
                <a:gd name="connsiteY257" fmla="*/ 9144 h 10000"/>
                <a:gd name="connsiteX258" fmla="*/ 6995 w 10000"/>
                <a:gd name="connsiteY258" fmla="*/ 9144 h 10000"/>
                <a:gd name="connsiteX259" fmla="*/ 6995 w 10000"/>
                <a:gd name="connsiteY259" fmla="*/ 9135 h 10000"/>
                <a:gd name="connsiteX260" fmla="*/ 6995 w 10000"/>
                <a:gd name="connsiteY260" fmla="*/ 9135 h 10000"/>
                <a:gd name="connsiteX261" fmla="*/ 6985 w 10000"/>
                <a:gd name="connsiteY261" fmla="*/ 9135 h 10000"/>
                <a:gd name="connsiteX262" fmla="*/ 6985 w 10000"/>
                <a:gd name="connsiteY262" fmla="*/ 9135 h 10000"/>
                <a:gd name="connsiteX263" fmla="*/ 6985 w 10000"/>
                <a:gd name="connsiteY263" fmla="*/ 9135 h 10000"/>
                <a:gd name="connsiteX264" fmla="*/ 698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26 h 10000"/>
                <a:gd name="connsiteX270" fmla="*/ 6985 w 10000"/>
                <a:gd name="connsiteY270" fmla="*/ 9126 h 10000"/>
                <a:gd name="connsiteX271" fmla="*/ 6985 w 10000"/>
                <a:gd name="connsiteY271" fmla="*/ 9126 h 10000"/>
                <a:gd name="connsiteX272" fmla="*/ 6985 w 10000"/>
                <a:gd name="connsiteY272" fmla="*/ 9126 h 10000"/>
                <a:gd name="connsiteX273" fmla="*/ 6985 w 10000"/>
                <a:gd name="connsiteY273" fmla="*/ 9126 h 10000"/>
                <a:gd name="connsiteX274" fmla="*/ 6985 w 10000"/>
                <a:gd name="connsiteY274" fmla="*/ 9126 h 10000"/>
                <a:gd name="connsiteX275" fmla="*/ 6985 w 10000"/>
                <a:gd name="connsiteY275" fmla="*/ 9126 h 10000"/>
                <a:gd name="connsiteX276" fmla="*/ 6985 w 10000"/>
                <a:gd name="connsiteY276" fmla="*/ 9126 h 10000"/>
                <a:gd name="connsiteX277" fmla="*/ 6794 w 10000"/>
                <a:gd name="connsiteY277" fmla="*/ 8837 h 10000"/>
                <a:gd name="connsiteX278" fmla="*/ 6693 w 10000"/>
                <a:gd name="connsiteY278" fmla="*/ 8679 h 10000"/>
                <a:gd name="connsiteX279" fmla="*/ 6593 w 10000"/>
                <a:gd name="connsiteY279" fmla="*/ 8521 h 10000"/>
                <a:gd name="connsiteX280" fmla="*/ 6513 w 10000"/>
                <a:gd name="connsiteY280" fmla="*/ 8372 h 10000"/>
                <a:gd name="connsiteX281" fmla="*/ 6442 w 10000"/>
                <a:gd name="connsiteY281" fmla="*/ 8214 h 10000"/>
                <a:gd name="connsiteX282" fmla="*/ 6392 w 10000"/>
                <a:gd name="connsiteY282" fmla="*/ 8056 h 10000"/>
                <a:gd name="connsiteX283" fmla="*/ 6382 w 10000"/>
                <a:gd name="connsiteY283" fmla="*/ 7981 h 10000"/>
                <a:gd name="connsiteX284" fmla="*/ 6382 w 10000"/>
                <a:gd name="connsiteY284" fmla="*/ 7907 h 10000"/>
                <a:gd name="connsiteX285" fmla="*/ 6382 w 10000"/>
                <a:gd name="connsiteY285" fmla="*/ 7907 h 10000"/>
                <a:gd name="connsiteX286" fmla="*/ 6392 w 10000"/>
                <a:gd name="connsiteY286" fmla="*/ 7805 h 10000"/>
                <a:gd name="connsiteX287" fmla="*/ 6422 w 10000"/>
                <a:gd name="connsiteY287" fmla="*/ 7702 h 10000"/>
                <a:gd name="connsiteX288" fmla="*/ 6452 w 10000"/>
                <a:gd name="connsiteY288" fmla="*/ 7656 h 10000"/>
                <a:gd name="connsiteX289" fmla="*/ 6492 w 10000"/>
                <a:gd name="connsiteY289" fmla="*/ 7609 h 10000"/>
                <a:gd name="connsiteX290" fmla="*/ 6523 w 10000"/>
                <a:gd name="connsiteY290" fmla="*/ 7563 h 10000"/>
                <a:gd name="connsiteX291" fmla="*/ 6573 w 10000"/>
                <a:gd name="connsiteY291" fmla="*/ 7526 h 10000"/>
                <a:gd name="connsiteX292" fmla="*/ 6704 w 10000"/>
                <a:gd name="connsiteY292" fmla="*/ 7451 h 10000"/>
                <a:gd name="connsiteX293" fmla="*/ 6864 w 10000"/>
                <a:gd name="connsiteY293" fmla="*/ 7395 h 10000"/>
                <a:gd name="connsiteX294" fmla="*/ 7065 w 10000"/>
                <a:gd name="connsiteY294" fmla="*/ 7349 h 10000"/>
                <a:gd name="connsiteX295" fmla="*/ 7307 w 10000"/>
                <a:gd name="connsiteY295" fmla="*/ 7321 h 10000"/>
                <a:gd name="connsiteX296" fmla="*/ 7307 w 10000"/>
                <a:gd name="connsiteY296" fmla="*/ 7321 h 10000"/>
                <a:gd name="connsiteX297" fmla="*/ 8533 w 10000"/>
                <a:gd name="connsiteY297" fmla="*/ 7219 h 10000"/>
                <a:gd name="connsiteX298" fmla="*/ 10000 w 10000"/>
                <a:gd name="connsiteY298" fmla="*/ 7116 h 10000"/>
                <a:gd name="connsiteX299" fmla="*/ 10000 w 10000"/>
                <a:gd name="connsiteY299" fmla="*/ 7116 h 10000"/>
                <a:gd name="connsiteX300" fmla="*/ 10000 w 10000"/>
                <a:gd name="connsiteY300" fmla="*/ 7116 h 10000"/>
                <a:gd name="connsiteX301" fmla="*/ 10000 w 10000"/>
                <a:gd name="connsiteY301" fmla="*/ 7116 h 10000"/>
                <a:gd name="connsiteX302" fmla="*/ 10000 w 10000"/>
                <a:gd name="connsiteY302"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4646 w 10000"/>
                <a:gd name="connsiteY84" fmla="*/ 4353 h 10000"/>
                <a:gd name="connsiteX85" fmla="*/ 3347 w 10000"/>
                <a:gd name="connsiteY85" fmla="*/ 3535 h 10000"/>
                <a:gd name="connsiteX86" fmla="*/ 3246 w 10000"/>
                <a:gd name="connsiteY86" fmla="*/ 3563 h 10000"/>
                <a:gd name="connsiteX87" fmla="*/ 3136 w 10000"/>
                <a:gd name="connsiteY87" fmla="*/ 3572 h 10000"/>
                <a:gd name="connsiteX88" fmla="*/ 3136 w 10000"/>
                <a:gd name="connsiteY88" fmla="*/ 3572 h 10000"/>
                <a:gd name="connsiteX89" fmla="*/ 3136 w 10000"/>
                <a:gd name="connsiteY89" fmla="*/ 3572 h 10000"/>
                <a:gd name="connsiteX90" fmla="*/ 3136 w 10000"/>
                <a:gd name="connsiteY90" fmla="*/ 3572 h 10000"/>
                <a:gd name="connsiteX91" fmla="*/ 3136 w 10000"/>
                <a:gd name="connsiteY91" fmla="*/ 3572 h 10000"/>
                <a:gd name="connsiteX92" fmla="*/ 3136 w 10000"/>
                <a:gd name="connsiteY92" fmla="*/ 3572 h 10000"/>
                <a:gd name="connsiteX93" fmla="*/ 3116 w 10000"/>
                <a:gd name="connsiteY93" fmla="*/ 3572 h 10000"/>
                <a:gd name="connsiteX94" fmla="*/ 3116 w 10000"/>
                <a:gd name="connsiteY94" fmla="*/ 3572 h 10000"/>
                <a:gd name="connsiteX95" fmla="*/ 3025 w 10000"/>
                <a:gd name="connsiteY95" fmla="*/ 3572 h 10000"/>
                <a:gd name="connsiteX96" fmla="*/ 2925 w 10000"/>
                <a:gd name="connsiteY96" fmla="*/ 3553 h 10000"/>
                <a:gd name="connsiteX97" fmla="*/ 2814 w 10000"/>
                <a:gd name="connsiteY97" fmla="*/ 3526 h 10000"/>
                <a:gd name="connsiteX98" fmla="*/ 2693 w 10000"/>
                <a:gd name="connsiteY98" fmla="*/ 3479 h 10000"/>
                <a:gd name="connsiteX99" fmla="*/ 2553 w 10000"/>
                <a:gd name="connsiteY99" fmla="*/ 3423 h 10000"/>
                <a:gd name="connsiteX100" fmla="*/ 2392 w 10000"/>
                <a:gd name="connsiteY100" fmla="*/ 3349 h 10000"/>
                <a:gd name="connsiteX101" fmla="*/ 2010 w 10000"/>
                <a:gd name="connsiteY101" fmla="*/ 3153 h 10000"/>
                <a:gd name="connsiteX102" fmla="*/ 2010 w 10000"/>
                <a:gd name="connsiteY102" fmla="*/ 3153 h 10000"/>
                <a:gd name="connsiteX103" fmla="*/ 2010 w 10000"/>
                <a:gd name="connsiteY103" fmla="*/ 3153 h 10000"/>
                <a:gd name="connsiteX104" fmla="*/ 2010 w 10000"/>
                <a:gd name="connsiteY104" fmla="*/ 3153 h 10000"/>
                <a:gd name="connsiteX105" fmla="*/ 2000 w 10000"/>
                <a:gd name="connsiteY105" fmla="*/ 3153 h 10000"/>
                <a:gd name="connsiteX106" fmla="*/ 2000 w 10000"/>
                <a:gd name="connsiteY106" fmla="*/ 3153 h 10000"/>
                <a:gd name="connsiteX107" fmla="*/ 2000 w 10000"/>
                <a:gd name="connsiteY107" fmla="*/ 3153 h 10000"/>
                <a:gd name="connsiteX108" fmla="*/ 2000 w 10000"/>
                <a:gd name="connsiteY108" fmla="*/ 3153 h 10000"/>
                <a:gd name="connsiteX109" fmla="*/ 1769 w 10000"/>
                <a:gd name="connsiteY109" fmla="*/ 3033 h 10000"/>
                <a:gd name="connsiteX110" fmla="*/ 1588 w 10000"/>
                <a:gd name="connsiteY110" fmla="*/ 2967 h 10000"/>
                <a:gd name="connsiteX111" fmla="*/ 1427 w 10000"/>
                <a:gd name="connsiteY111" fmla="*/ 2921 h 10000"/>
                <a:gd name="connsiteX112" fmla="*/ 1347 w 10000"/>
                <a:gd name="connsiteY112" fmla="*/ 2902 h 10000"/>
                <a:gd name="connsiteX113" fmla="*/ 1266 w 10000"/>
                <a:gd name="connsiteY113" fmla="*/ 2902 h 10000"/>
                <a:gd name="connsiteX114" fmla="*/ 1266 w 10000"/>
                <a:gd name="connsiteY114" fmla="*/ 2902 h 10000"/>
                <a:gd name="connsiteX115" fmla="*/ 1266 w 10000"/>
                <a:gd name="connsiteY115" fmla="*/ 2902 h 10000"/>
                <a:gd name="connsiteX116" fmla="*/ 1266 w 10000"/>
                <a:gd name="connsiteY116" fmla="*/ 2902 h 10000"/>
                <a:gd name="connsiteX117" fmla="*/ 1266 w 10000"/>
                <a:gd name="connsiteY117" fmla="*/ 2902 h 10000"/>
                <a:gd name="connsiteX118" fmla="*/ 1266 w 10000"/>
                <a:gd name="connsiteY118" fmla="*/ 2902 h 10000"/>
                <a:gd name="connsiteX119" fmla="*/ 1146 w 10000"/>
                <a:gd name="connsiteY119" fmla="*/ 2921 h 10000"/>
                <a:gd name="connsiteX120" fmla="*/ 1085 w 10000"/>
                <a:gd name="connsiteY120" fmla="*/ 2940 h 10000"/>
                <a:gd name="connsiteX121" fmla="*/ 1025 w 10000"/>
                <a:gd name="connsiteY121" fmla="*/ 2949 h 10000"/>
                <a:gd name="connsiteX122" fmla="*/ 965 w 10000"/>
                <a:gd name="connsiteY122" fmla="*/ 2986 h 10000"/>
                <a:gd name="connsiteX123" fmla="*/ 915 w 10000"/>
                <a:gd name="connsiteY123" fmla="*/ 3023 h 10000"/>
                <a:gd name="connsiteX124" fmla="*/ 864 w 10000"/>
                <a:gd name="connsiteY124" fmla="*/ 3060 h 10000"/>
                <a:gd name="connsiteX125" fmla="*/ 814 w 10000"/>
                <a:gd name="connsiteY125" fmla="*/ 3107 h 10000"/>
                <a:gd name="connsiteX126" fmla="*/ 784 w 10000"/>
                <a:gd name="connsiteY126" fmla="*/ 3163 h 10000"/>
                <a:gd name="connsiteX127" fmla="*/ 744 w 10000"/>
                <a:gd name="connsiteY127" fmla="*/ 3237 h 10000"/>
                <a:gd name="connsiteX128" fmla="*/ 673 w 10000"/>
                <a:gd name="connsiteY128" fmla="*/ 3377 h 10000"/>
                <a:gd name="connsiteX129" fmla="*/ 623 w 10000"/>
                <a:gd name="connsiteY129" fmla="*/ 3563 h 10000"/>
                <a:gd name="connsiteX130" fmla="*/ 603 w 10000"/>
                <a:gd name="connsiteY130" fmla="*/ 3786 h 10000"/>
                <a:gd name="connsiteX131" fmla="*/ 573 w 10000"/>
                <a:gd name="connsiteY131" fmla="*/ 4037 h 10000"/>
                <a:gd name="connsiteX132" fmla="*/ 583 w 10000"/>
                <a:gd name="connsiteY132" fmla="*/ 4326 h 10000"/>
                <a:gd name="connsiteX133" fmla="*/ 613 w 10000"/>
                <a:gd name="connsiteY133" fmla="*/ 4651 h 10000"/>
                <a:gd name="connsiteX134" fmla="*/ 663 w 10000"/>
                <a:gd name="connsiteY134" fmla="*/ 5014 h 10000"/>
                <a:gd name="connsiteX135" fmla="*/ 734 w 10000"/>
                <a:gd name="connsiteY135" fmla="*/ 5423 h 10000"/>
                <a:gd name="connsiteX136" fmla="*/ 814 w 10000"/>
                <a:gd name="connsiteY136" fmla="*/ 5870 h 10000"/>
                <a:gd name="connsiteX137" fmla="*/ 945 w 10000"/>
                <a:gd name="connsiteY137" fmla="*/ 6372 h 10000"/>
                <a:gd name="connsiteX138" fmla="*/ 1085 w 10000"/>
                <a:gd name="connsiteY138" fmla="*/ 6912 h 10000"/>
                <a:gd name="connsiteX139" fmla="*/ 1085 w 10000"/>
                <a:gd name="connsiteY139" fmla="*/ 6912 h 10000"/>
                <a:gd name="connsiteX140" fmla="*/ 1085 w 10000"/>
                <a:gd name="connsiteY140" fmla="*/ 6930 h 10000"/>
                <a:gd name="connsiteX141" fmla="*/ 1085 w 10000"/>
                <a:gd name="connsiteY141" fmla="*/ 6930 h 10000"/>
                <a:gd name="connsiteX142" fmla="*/ 1116 w 10000"/>
                <a:gd name="connsiteY142" fmla="*/ 7005 h 10000"/>
                <a:gd name="connsiteX143" fmla="*/ 1116 w 10000"/>
                <a:gd name="connsiteY143" fmla="*/ 7005 h 10000"/>
                <a:gd name="connsiteX144" fmla="*/ 1116 w 10000"/>
                <a:gd name="connsiteY144" fmla="*/ 7005 h 10000"/>
                <a:gd name="connsiteX145" fmla="*/ 1116 w 10000"/>
                <a:gd name="connsiteY145" fmla="*/ 7005 h 10000"/>
                <a:gd name="connsiteX146" fmla="*/ 1116 w 10000"/>
                <a:gd name="connsiteY146" fmla="*/ 7005 h 10000"/>
                <a:gd name="connsiteX147" fmla="*/ 1126 w 10000"/>
                <a:gd name="connsiteY147" fmla="*/ 7060 h 10000"/>
                <a:gd name="connsiteX148" fmla="*/ 1126 w 10000"/>
                <a:gd name="connsiteY148" fmla="*/ 7060 h 10000"/>
                <a:gd name="connsiteX149" fmla="*/ 1126 w 10000"/>
                <a:gd name="connsiteY149" fmla="*/ 7060 h 10000"/>
                <a:gd name="connsiteX150" fmla="*/ 1126 w 10000"/>
                <a:gd name="connsiteY150" fmla="*/ 7060 h 10000"/>
                <a:gd name="connsiteX151" fmla="*/ 1146 w 10000"/>
                <a:gd name="connsiteY151" fmla="*/ 7060 h 10000"/>
                <a:gd name="connsiteX152" fmla="*/ 1146 w 10000"/>
                <a:gd name="connsiteY152" fmla="*/ 7060 h 10000"/>
                <a:gd name="connsiteX153" fmla="*/ 1156 w 10000"/>
                <a:gd name="connsiteY153" fmla="*/ 7060 h 10000"/>
                <a:gd name="connsiteX154" fmla="*/ 1156 w 10000"/>
                <a:gd name="connsiteY154" fmla="*/ 7060 h 10000"/>
                <a:gd name="connsiteX155" fmla="*/ 1156 w 10000"/>
                <a:gd name="connsiteY155" fmla="*/ 7060 h 10000"/>
                <a:gd name="connsiteX156" fmla="*/ 1156 w 10000"/>
                <a:gd name="connsiteY156" fmla="*/ 7060 h 10000"/>
                <a:gd name="connsiteX157" fmla="*/ 1457 w 10000"/>
                <a:gd name="connsiteY157" fmla="*/ 7051 h 10000"/>
                <a:gd name="connsiteX158" fmla="*/ 1749 w 10000"/>
                <a:gd name="connsiteY158" fmla="*/ 7051 h 10000"/>
                <a:gd name="connsiteX159" fmla="*/ 1749 w 10000"/>
                <a:gd name="connsiteY159" fmla="*/ 7051 h 10000"/>
                <a:gd name="connsiteX160" fmla="*/ 1749 w 10000"/>
                <a:gd name="connsiteY160" fmla="*/ 7051 h 10000"/>
                <a:gd name="connsiteX161" fmla="*/ 1749 w 10000"/>
                <a:gd name="connsiteY161" fmla="*/ 7051 h 10000"/>
                <a:gd name="connsiteX162" fmla="*/ 1749 w 10000"/>
                <a:gd name="connsiteY162" fmla="*/ 7051 h 10000"/>
                <a:gd name="connsiteX163" fmla="*/ 1749 w 10000"/>
                <a:gd name="connsiteY163" fmla="*/ 7051 h 10000"/>
                <a:gd name="connsiteX164" fmla="*/ 1759 w 10000"/>
                <a:gd name="connsiteY164" fmla="*/ 7051 h 10000"/>
                <a:gd name="connsiteX165" fmla="*/ 1759 w 10000"/>
                <a:gd name="connsiteY165" fmla="*/ 7051 h 10000"/>
                <a:gd name="connsiteX166" fmla="*/ 1759 w 10000"/>
                <a:gd name="connsiteY166" fmla="*/ 7051 h 10000"/>
                <a:gd name="connsiteX167" fmla="*/ 1759 w 10000"/>
                <a:gd name="connsiteY167" fmla="*/ 7051 h 10000"/>
                <a:gd name="connsiteX168" fmla="*/ 1759 w 10000"/>
                <a:gd name="connsiteY168" fmla="*/ 7051 h 10000"/>
                <a:gd name="connsiteX169" fmla="*/ 1759 w 10000"/>
                <a:gd name="connsiteY169" fmla="*/ 7051 h 10000"/>
                <a:gd name="connsiteX170" fmla="*/ 1769 w 10000"/>
                <a:gd name="connsiteY170" fmla="*/ 7051 h 10000"/>
                <a:gd name="connsiteX171" fmla="*/ 1769 w 10000"/>
                <a:gd name="connsiteY171" fmla="*/ 7051 h 10000"/>
                <a:gd name="connsiteX172" fmla="*/ 1769 w 10000"/>
                <a:gd name="connsiteY172" fmla="*/ 7051 h 10000"/>
                <a:gd name="connsiteX173" fmla="*/ 1769 w 10000"/>
                <a:gd name="connsiteY173" fmla="*/ 7051 h 10000"/>
                <a:gd name="connsiteX174" fmla="*/ 1769 w 10000"/>
                <a:gd name="connsiteY174" fmla="*/ 7051 h 10000"/>
                <a:gd name="connsiteX175" fmla="*/ 1980 w 10000"/>
                <a:gd name="connsiteY175" fmla="*/ 7051 h 10000"/>
                <a:gd name="connsiteX176" fmla="*/ 1980 w 10000"/>
                <a:gd name="connsiteY176" fmla="*/ 7051 h 10000"/>
                <a:gd name="connsiteX177" fmla="*/ 2281 w 10000"/>
                <a:gd name="connsiteY177" fmla="*/ 7033 h 10000"/>
                <a:gd name="connsiteX178" fmla="*/ 2281 w 10000"/>
                <a:gd name="connsiteY178" fmla="*/ 7033 h 10000"/>
                <a:gd name="connsiteX179" fmla="*/ 2281 w 10000"/>
                <a:gd name="connsiteY179" fmla="*/ 7033 h 10000"/>
                <a:gd name="connsiteX180" fmla="*/ 2281 w 10000"/>
                <a:gd name="connsiteY180" fmla="*/ 7033 h 10000"/>
                <a:gd name="connsiteX181" fmla="*/ 2291 w 10000"/>
                <a:gd name="connsiteY181" fmla="*/ 7033 h 10000"/>
                <a:gd name="connsiteX182" fmla="*/ 2291 w 10000"/>
                <a:gd name="connsiteY182" fmla="*/ 7033 h 10000"/>
                <a:gd name="connsiteX183" fmla="*/ 2302 w 10000"/>
                <a:gd name="connsiteY183" fmla="*/ 7033 h 10000"/>
                <a:gd name="connsiteX184" fmla="*/ 2302 w 10000"/>
                <a:gd name="connsiteY184" fmla="*/ 7033 h 10000"/>
                <a:gd name="connsiteX185" fmla="*/ 2332 w 10000"/>
                <a:gd name="connsiteY185" fmla="*/ 7033 h 10000"/>
                <a:gd name="connsiteX186" fmla="*/ 2332 w 10000"/>
                <a:gd name="connsiteY186" fmla="*/ 7033 h 10000"/>
                <a:gd name="connsiteX187" fmla="*/ 2854 w 10000"/>
                <a:gd name="connsiteY187" fmla="*/ 7033 h 10000"/>
                <a:gd name="connsiteX188" fmla="*/ 2854 w 10000"/>
                <a:gd name="connsiteY188" fmla="*/ 7033 h 10000"/>
                <a:gd name="connsiteX189" fmla="*/ 2854 w 10000"/>
                <a:gd name="connsiteY189" fmla="*/ 7033 h 10000"/>
                <a:gd name="connsiteX190" fmla="*/ 2854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2854 w 10000"/>
                <a:gd name="connsiteY194" fmla="*/ 7033 h 10000"/>
                <a:gd name="connsiteX195" fmla="*/ 3286 w 10000"/>
                <a:gd name="connsiteY195" fmla="*/ 7033 h 10000"/>
                <a:gd name="connsiteX196" fmla="*/ 3709 w 10000"/>
                <a:gd name="connsiteY196" fmla="*/ 7060 h 10000"/>
                <a:gd name="connsiteX197" fmla="*/ 4101 w 10000"/>
                <a:gd name="connsiteY197" fmla="*/ 7088 h 10000"/>
                <a:gd name="connsiteX198" fmla="*/ 4291 w 10000"/>
                <a:gd name="connsiteY198" fmla="*/ 7116 h 10000"/>
                <a:gd name="connsiteX199" fmla="*/ 4462 w 10000"/>
                <a:gd name="connsiteY199" fmla="*/ 7135 h 10000"/>
                <a:gd name="connsiteX200" fmla="*/ 4623 w 10000"/>
                <a:gd name="connsiteY200" fmla="*/ 7172 h 10000"/>
                <a:gd name="connsiteX201" fmla="*/ 4764 w 10000"/>
                <a:gd name="connsiteY201" fmla="*/ 7219 h 10000"/>
                <a:gd name="connsiteX202" fmla="*/ 4894 w 10000"/>
                <a:gd name="connsiteY202" fmla="*/ 7274 h 10000"/>
                <a:gd name="connsiteX203" fmla="*/ 4985 w 10000"/>
                <a:gd name="connsiteY203" fmla="*/ 7330 h 10000"/>
                <a:gd name="connsiteX204" fmla="*/ 5075 w 10000"/>
                <a:gd name="connsiteY204" fmla="*/ 7395 h 10000"/>
                <a:gd name="connsiteX205" fmla="*/ 5136 w 10000"/>
                <a:gd name="connsiteY205" fmla="*/ 7460 h 10000"/>
                <a:gd name="connsiteX206" fmla="*/ 5156 w 10000"/>
                <a:gd name="connsiteY206" fmla="*/ 7507 h 10000"/>
                <a:gd name="connsiteX207" fmla="*/ 5176 w 10000"/>
                <a:gd name="connsiteY207" fmla="*/ 7553 h 10000"/>
                <a:gd name="connsiteX208" fmla="*/ 5176 w 10000"/>
                <a:gd name="connsiteY208" fmla="*/ 7600 h 10000"/>
                <a:gd name="connsiteX209" fmla="*/ 5176 w 10000"/>
                <a:gd name="connsiteY209" fmla="*/ 7656 h 10000"/>
                <a:gd name="connsiteX210" fmla="*/ 5176 w 10000"/>
                <a:gd name="connsiteY210" fmla="*/ 7656 h 10000"/>
                <a:gd name="connsiteX211" fmla="*/ 5176 w 10000"/>
                <a:gd name="connsiteY211" fmla="*/ 7665 h 10000"/>
                <a:gd name="connsiteX212" fmla="*/ 5176 w 10000"/>
                <a:gd name="connsiteY212" fmla="*/ 7665 h 10000"/>
                <a:gd name="connsiteX213" fmla="*/ 5176 w 10000"/>
                <a:gd name="connsiteY213" fmla="*/ 7665 h 10000"/>
                <a:gd name="connsiteX214" fmla="*/ 5146 w 10000"/>
                <a:gd name="connsiteY214" fmla="*/ 7851 h 10000"/>
                <a:gd name="connsiteX215" fmla="*/ 5095 w 10000"/>
                <a:gd name="connsiteY215" fmla="*/ 8037 h 10000"/>
                <a:gd name="connsiteX216" fmla="*/ 5005 w 10000"/>
                <a:gd name="connsiteY216" fmla="*/ 8437 h 10000"/>
                <a:gd name="connsiteX217" fmla="*/ 4955 w 10000"/>
                <a:gd name="connsiteY217" fmla="*/ 8642 h 10000"/>
                <a:gd name="connsiteX218" fmla="*/ 4915 w 10000"/>
                <a:gd name="connsiteY218" fmla="*/ 8828 h 10000"/>
                <a:gd name="connsiteX219" fmla="*/ 4894 w 10000"/>
                <a:gd name="connsiteY219" fmla="*/ 9023 h 10000"/>
                <a:gd name="connsiteX220" fmla="*/ 4874 w 10000"/>
                <a:gd name="connsiteY220" fmla="*/ 9200 h 10000"/>
                <a:gd name="connsiteX221" fmla="*/ 4874 w 10000"/>
                <a:gd name="connsiteY221" fmla="*/ 9200 h 10000"/>
                <a:gd name="connsiteX222" fmla="*/ 4874 w 10000"/>
                <a:gd name="connsiteY222" fmla="*/ 9293 h 10000"/>
                <a:gd name="connsiteX223" fmla="*/ 4894 w 10000"/>
                <a:gd name="connsiteY223" fmla="*/ 9395 h 10000"/>
                <a:gd name="connsiteX224" fmla="*/ 4915 w 10000"/>
                <a:gd name="connsiteY224" fmla="*/ 9488 h 10000"/>
                <a:gd name="connsiteX225" fmla="*/ 4935 w 10000"/>
                <a:gd name="connsiteY225" fmla="*/ 9563 h 10000"/>
                <a:gd name="connsiteX226" fmla="*/ 4985 w 10000"/>
                <a:gd name="connsiteY226" fmla="*/ 9647 h 10000"/>
                <a:gd name="connsiteX227" fmla="*/ 5035 w 10000"/>
                <a:gd name="connsiteY227" fmla="*/ 9721 h 10000"/>
                <a:gd name="connsiteX228" fmla="*/ 5095 w 10000"/>
                <a:gd name="connsiteY228" fmla="*/ 9786 h 10000"/>
                <a:gd name="connsiteX229" fmla="*/ 5176 w 10000"/>
                <a:gd name="connsiteY229" fmla="*/ 9842 h 10000"/>
                <a:gd name="connsiteX230" fmla="*/ 5176 w 10000"/>
                <a:gd name="connsiteY230" fmla="*/ 9842 h 10000"/>
                <a:gd name="connsiteX231" fmla="*/ 5176 w 10000"/>
                <a:gd name="connsiteY231" fmla="*/ 9842 h 10000"/>
                <a:gd name="connsiteX232" fmla="*/ 5236 w 10000"/>
                <a:gd name="connsiteY232" fmla="*/ 9879 h 10000"/>
                <a:gd name="connsiteX233" fmla="*/ 5307 w 10000"/>
                <a:gd name="connsiteY233" fmla="*/ 9916 h 10000"/>
                <a:gd name="connsiteX234" fmla="*/ 5447 w 10000"/>
                <a:gd name="connsiteY234" fmla="*/ 9963 h 10000"/>
                <a:gd name="connsiteX235" fmla="*/ 5608 w 10000"/>
                <a:gd name="connsiteY235" fmla="*/ 9991 h 10000"/>
                <a:gd name="connsiteX236" fmla="*/ 5779 w 10000"/>
                <a:gd name="connsiteY236" fmla="*/ 10000 h 10000"/>
                <a:gd name="connsiteX237" fmla="*/ 5779 w 10000"/>
                <a:gd name="connsiteY237" fmla="*/ 10000 h 10000"/>
                <a:gd name="connsiteX238" fmla="*/ 5779 w 10000"/>
                <a:gd name="connsiteY238" fmla="*/ 10000 h 10000"/>
                <a:gd name="connsiteX239" fmla="*/ 5779 w 10000"/>
                <a:gd name="connsiteY239" fmla="*/ 10000 h 10000"/>
                <a:gd name="connsiteX240" fmla="*/ 5779 w 10000"/>
                <a:gd name="connsiteY240" fmla="*/ 10000 h 10000"/>
                <a:gd name="connsiteX241" fmla="*/ 5779 w 10000"/>
                <a:gd name="connsiteY241" fmla="*/ 10000 h 10000"/>
                <a:gd name="connsiteX242" fmla="*/ 5899 w 10000"/>
                <a:gd name="connsiteY242" fmla="*/ 9991 h 10000"/>
                <a:gd name="connsiteX243" fmla="*/ 6040 w 10000"/>
                <a:gd name="connsiteY243" fmla="*/ 9981 h 10000"/>
                <a:gd name="connsiteX244" fmla="*/ 6171 w 10000"/>
                <a:gd name="connsiteY244" fmla="*/ 9963 h 10000"/>
                <a:gd name="connsiteX245" fmla="*/ 6291 w 10000"/>
                <a:gd name="connsiteY245" fmla="*/ 9926 h 10000"/>
                <a:gd name="connsiteX246" fmla="*/ 6412 w 10000"/>
                <a:gd name="connsiteY246" fmla="*/ 9888 h 10000"/>
                <a:gd name="connsiteX247" fmla="*/ 6533 w 10000"/>
                <a:gd name="connsiteY247" fmla="*/ 9842 h 10000"/>
                <a:gd name="connsiteX248" fmla="*/ 6643 w 10000"/>
                <a:gd name="connsiteY248" fmla="*/ 9805 h 10000"/>
                <a:gd name="connsiteX249" fmla="*/ 6744 w 10000"/>
                <a:gd name="connsiteY249" fmla="*/ 9740 h 10000"/>
                <a:gd name="connsiteX250" fmla="*/ 6824 w 10000"/>
                <a:gd name="connsiteY250" fmla="*/ 9674 h 10000"/>
                <a:gd name="connsiteX251" fmla="*/ 6905 w 10000"/>
                <a:gd name="connsiteY251" fmla="*/ 9609 h 10000"/>
                <a:gd name="connsiteX252" fmla="*/ 6965 w 10000"/>
                <a:gd name="connsiteY252" fmla="*/ 9544 h 10000"/>
                <a:gd name="connsiteX253" fmla="*/ 7015 w 10000"/>
                <a:gd name="connsiteY253" fmla="*/ 9460 h 10000"/>
                <a:gd name="connsiteX254" fmla="*/ 7035 w 10000"/>
                <a:gd name="connsiteY254" fmla="*/ 9395 h 10000"/>
                <a:gd name="connsiteX255" fmla="*/ 7045 w 10000"/>
                <a:gd name="connsiteY255" fmla="*/ 9302 h 10000"/>
                <a:gd name="connsiteX256" fmla="*/ 7035 w 10000"/>
                <a:gd name="connsiteY256" fmla="*/ 9228 h 10000"/>
                <a:gd name="connsiteX257" fmla="*/ 6995 w 10000"/>
                <a:gd name="connsiteY257" fmla="*/ 9144 h 10000"/>
                <a:gd name="connsiteX258" fmla="*/ 6995 w 10000"/>
                <a:gd name="connsiteY258" fmla="*/ 9144 h 10000"/>
                <a:gd name="connsiteX259" fmla="*/ 6995 w 10000"/>
                <a:gd name="connsiteY259" fmla="*/ 9135 h 10000"/>
                <a:gd name="connsiteX260" fmla="*/ 6995 w 10000"/>
                <a:gd name="connsiteY260" fmla="*/ 9135 h 10000"/>
                <a:gd name="connsiteX261" fmla="*/ 6985 w 10000"/>
                <a:gd name="connsiteY261" fmla="*/ 9135 h 10000"/>
                <a:gd name="connsiteX262" fmla="*/ 6985 w 10000"/>
                <a:gd name="connsiteY262" fmla="*/ 9135 h 10000"/>
                <a:gd name="connsiteX263" fmla="*/ 6985 w 10000"/>
                <a:gd name="connsiteY263" fmla="*/ 9135 h 10000"/>
                <a:gd name="connsiteX264" fmla="*/ 698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35 h 10000"/>
                <a:gd name="connsiteX269" fmla="*/ 6985 w 10000"/>
                <a:gd name="connsiteY269" fmla="*/ 9126 h 10000"/>
                <a:gd name="connsiteX270" fmla="*/ 6985 w 10000"/>
                <a:gd name="connsiteY270" fmla="*/ 9126 h 10000"/>
                <a:gd name="connsiteX271" fmla="*/ 6985 w 10000"/>
                <a:gd name="connsiteY271" fmla="*/ 9126 h 10000"/>
                <a:gd name="connsiteX272" fmla="*/ 6985 w 10000"/>
                <a:gd name="connsiteY272" fmla="*/ 9126 h 10000"/>
                <a:gd name="connsiteX273" fmla="*/ 6985 w 10000"/>
                <a:gd name="connsiteY273" fmla="*/ 9126 h 10000"/>
                <a:gd name="connsiteX274" fmla="*/ 6985 w 10000"/>
                <a:gd name="connsiteY274" fmla="*/ 9126 h 10000"/>
                <a:gd name="connsiteX275" fmla="*/ 6985 w 10000"/>
                <a:gd name="connsiteY275" fmla="*/ 9126 h 10000"/>
                <a:gd name="connsiteX276" fmla="*/ 6985 w 10000"/>
                <a:gd name="connsiteY276" fmla="*/ 9126 h 10000"/>
                <a:gd name="connsiteX277" fmla="*/ 6794 w 10000"/>
                <a:gd name="connsiteY277" fmla="*/ 8837 h 10000"/>
                <a:gd name="connsiteX278" fmla="*/ 6693 w 10000"/>
                <a:gd name="connsiteY278" fmla="*/ 8679 h 10000"/>
                <a:gd name="connsiteX279" fmla="*/ 6593 w 10000"/>
                <a:gd name="connsiteY279" fmla="*/ 8521 h 10000"/>
                <a:gd name="connsiteX280" fmla="*/ 6513 w 10000"/>
                <a:gd name="connsiteY280" fmla="*/ 8372 h 10000"/>
                <a:gd name="connsiteX281" fmla="*/ 6442 w 10000"/>
                <a:gd name="connsiteY281" fmla="*/ 8214 h 10000"/>
                <a:gd name="connsiteX282" fmla="*/ 6392 w 10000"/>
                <a:gd name="connsiteY282" fmla="*/ 8056 h 10000"/>
                <a:gd name="connsiteX283" fmla="*/ 6382 w 10000"/>
                <a:gd name="connsiteY283" fmla="*/ 7981 h 10000"/>
                <a:gd name="connsiteX284" fmla="*/ 6382 w 10000"/>
                <a:gd name="connsiteY284" fmla="*/ 7907 h 10000"/>
                <a:gd name="connsiteX285" fmla="*/ 6382 w 10000"/>
                <a:gd name="connsiteY285" fmla="*/ 7907 h 10000"/>
                <a:gd name="connsiteX286" fmla="*/ 6392 w 10000"/>
                <a:gd name="connsiteY286" fmla="*/ 7805 h 10000"/>
                <a:gd name="connsiteX287" fmla="*/ 6422 w 10000"/>
                <a:gd name="connsiteY287" fmla="*/ 7702 h 10000"/>
                <a:gd name="connsiteX288" fmla="*/ 6452 w 10000"/>
                <a:gd name="connsiteY288" fmla="*/ 7656 h 10000"/>
                <a:gd name="connsiteX289" fmla="*/ 6492 w 10000"/>
                <a:gd name="connsiteY289" fmla="*/ 7609 h 10000"/>
                <a:gd name="connsiteX290" fmla="*/ 6523 w 10000"/>
                <a:gd name="connsiteY290" fmla="*/ 7563 h 10000"/>
                <a:gd name="connsiteX291" fmla="*/ 6573 w 10000"/>
                <a:gd name="connsiteY291" fmla="*/ 7526 h 10000"/>
                <a:gd name="connsiteX292" fmla="*/ 6704 w 10000"/>
                <a:gd name="connsiteY292" fmla="*/ 7451 h 10000"/>
                <a:gd name="connsiteX293" fmla="*/ 6864 w 10000"/>
                <a:gd name="connsiteY293" fmla="*/ 7395 h 10000"/>
                <a:gd name="connsiteX294" fmla="*/ 7065 w 10000"/>
                <a:gd name="connsiteY294" fmla="*/ 7349 h 10000"/>
                <a:gd name="connsiteX295" fmla="*/ 7307 w 10000"/>
                <a:gd name="connsiteY295" fmla="*/ 7321 h 10000"/>
                <a:gd name="connsiteX296" fmla="*/ 7307 w 10000"/>
                <a:gd name="connsiteY296" fmla="*/ 7321 h 10000"/>
                <a:gd name="connsiteX297" fmla="*/ 8533 w 10000"/>
                <a:gd name="connsiteY297" fmla="*/ 7219 h 10000"/>
                <a:gd name="connsiteX298" fmla="*/ 10000 w 10000"/>
                <a:gd name="connsiteY298" fmla="*/ 7116 h 10000"/>
                <a:gd name="connsiteX299" fmla="*/ 10000 w 10000"/>
                <a:gd name="connsiteY299" fmla="*/ 7116 h 10000"/>
                <a:gd name="connsiteX300" fmla="*/ 10000 w 10000"/>
                <a:gd name="connsiteY300" fmla="*/ 7116 h 10000"/>
                <a:gd name="connsiteX301" fmla="*/ 10000 w 10000"/>
                <a:gd name="connsiteY301" fmla="*/ 7116 h 10000"/>
                <a:gd name="connsiteX302" fmla="*/ 10000 w 10000"/>
                <a:gd name="connsiteY302" fmla="*/ 0 h 10000"/>
                <a:gd name="connsiteX0" fmla="*/ 10000 w 10000"/>
                <a:gd name="connsiteY0" fmla="*/ 0 h 10000"/>
                <a:gd name="connsiteX1" fmla="*/ 40 w 10000"/>
                <a:gd name="connsiteY1" fmla="*/ 0 h 10000"/>
                <a:gd name="connsiteX2" fmla="*/ 40 w 10000"/>
                <a:gd name="connsiteY2" fmla="*/ 0 h 10000"/>
                <a:gd name="connsiteX3" fmla="*/ 10 w 10000"/>
                <a:gd name="connsiteY3" fmla="*/ 270 h 10000"/>
                <a:gd name="connsiteX4" fmla="*/ 0 w 10000"/>
                <a:gd name="connsiteY4" fmla="*/ 530 h 10000"/>
                <a:gd name="connsiteX5" fmla="*/ 0 w 10000"/>
                <a:gd name="connsiteY5" fmla="*/ 530 h 10000"/>
                <a:gd name="connsiteX6" fmla="*/ 0 w 10000"/>
                <a:gd name="connsiteY6" fmla="*/ 698 h 10000"/>
                <a:gd name="connsiteX7" fmla="*/ 30 w 10000"/>
                <a:gd name="connsiteY7" fmla="*/ 856 h 10000"/>
                <a:gd name="connsiteX8" fmla="*/ 50 w 10000"/>
                <a:gd name="connsiteY8" fmla="*/ 986 h 10000"/>
                <a:gd name="connsiteX9" fmla="*/ 101 w 10000"/>
                <a:gd name="connsiteY9" fmla="*/ 1088 h 10000"/>
                <a:gd name="connsiteX10" fmla="*/ 101 w 10000"/>
                <a:gd name="connsiteY10" fmla="*/ 1088 h 10000"/>
                <a:gd name="connsiteX11" fmla="*/ 101 w 10000"/>
                <a:gd name="connsiteY11" fmla="*/ 1088 h 10000"/>
                <a:gd name="connsiteX12" fmla="*/ 101 w 10000"/>
                <a:gd name="connsiteY12" fmla="*/ 1098 h 10000"/>
                <a:gd name="connsiteX13" fmla="*/ 101 w 10000"/>
                <a:gd name="connsiteY13" fmla="*/ 1098 h 10000"/>
                <a:gd name="connsiteX14" fmla="*/ 111 w 10000"/>
                <a:gd name="connsiteY14" fmla="*/ 1116 h 10000"/>
                <a:gd name="connsiteX15" fmla="*/ 111 w 10000"/>
                <a:gd name="connsiteY15" fmla="*/ 1116 h 10000"/>
                <a:gd name="connsiteX16" fmla="*/ 201 w 10000"/>
                <a:gd name="connsiteY16" fmla="*/ 1274 h 10000"/>
                <a:gd name="connsiteX17" fmla="*/ 291 w 10000"/>
                <a:gd name="connsiteY17" fmla="*/ 1433 h 10000"/>
                <a:gd name="connsiteX18" fmla="*/ 412 w 10000"/>
                <a:gd name="connsiteY18" fmla="*/ 1572 h 10000"/>
                <a:gd name="connsiteX19" fmla="*/ 482 w 10000"/>
                <a:gd name="connsiteY19" fmla="*/ 1647 h 10000"/>
                <a:gd name="connsiteX20" fmla="*/ 553 w 10000"/>
                <a:gd name="connsiteY20" fmla="*/ 1712 h 10000"/>
                <a:gd name="connsiteX21" fmla="*/ 623 w 10000"/>
                <a:gd name="connsiteY21" fmla="*/ 1767 h 10000"/>
                <a:gd name="connsiteX22" fmla="*/ 714 w 10000"/>
                <a:gd name="connsiteY22" fmla="*/ 1823 h 10000"/>
                <a:gd name="connsiteX23" fmla="*/ 804 w 10000"/>
                <a:gd name="connsiteY23" fmla="*/ 1870 h 10000"/>
                <a:gd name="connsiteX24" fmla="*/ 905 w 10000"/>
                <a:gd name="connsiteY24" fmla="*/ 1916 h 10000"/>
                <a:gd name="connsiteX25" fmla="*/ 1015 w 10000"/>
                <a:gd name="connsiteY25" fmla="*/ 1935 h 10000"/>
                <a:gd name="connsiteX26" fmla="*/ 1136 w 10000"/>
                <a:gd name="connsiteY26" fmla="*/ 1972 h 10000"/>
                <a:gd name="connsiteX27" fmla="*/ 1256 w 10000"/>
                <a:gd name="connsiteY27" fmla="*/ 1981 h 10000"/>
                <a:gd name="connsiteX28" fmla="*/ 1407 w 10000"/>
                <a:gd name="connsiteY28" fmla="*/ 1981 h 10000"/>
                <a:gd name="connsiteX29" fmla="*/ 1407 w 10000"/>
                <a:gd name="connsiteY29" fmla="*/ 1981 h 10000"/>
                <a:gd name="connsiteX30" fmla="*/ 1407 w 10000"/>
                <a:gd name="connsiteY30" fmla="*/ 1981 h 10000"/>
                <a:gd name="connsiteX31" fmla="*/ 1407 w 10000"/>
                <a:gd name="connsiteY31" fmla="*/ 1981 h 10000"/>
                <a:gd name="connsiteX32" fmla="*/ 1407 w 10000"/>
                <a:gd name="connsiteY32" fmla="*/ 1981 h 10000"/>
                <a:gd name="connsiteX33" fmla="*/ 1407 w 10000"/>
                <a:gd name="connsiteY33" fmla="*/ 1981 h 10000"/>
                <a:gd name="connsiteX34" fmla="*/ 1558 w 10000"/>
                <a:gd name="connsiteY34" fmla="*/ 1981 h 10000"/>
                <a:gd name="connsiteX35" fmla="*/ 1749 w 10000"/>
                <a:gd name="connsiteY35" fmla="*/ 1963 h 10000"/>
                <a:gd name="connsiteX36" fmla="*/ 1940 w 10000"/>
                <a:gd name="connsiteY36" fmla="*/ 1926 h 10000"/>
                <a:gd name="connsiteX37" fmla="*/ 2151 w 10000"/>
                <a:gd name="connsiteY37" fmla="*/ 1879 h 10000"/>
                <a:gd name="connsiteX38" fmla="*/ 2151 w 10000"/>
                <a:gd name="connsiteY38" fmla="*/ 1879 h 10000"/>
                <a:gd name="connsiteX39" fmla="*/ 2161 w 10000"/>
                <a:gd name="connsiteY39" fmla="*/ 1879 h 10000"/>
                <a:gd name="connsiteX40" fmla="*/ 2161 w 10000"/>
                <a:gd name="connsiteY40" fmla="*/ 1879 h 10000"/>
                <a:gd name="connsiteX41" fmla="*/ 2171 w 10000"/>
                <a:gd name="connsiteY41" fmla="*/ 1879 h 10000"/>
                <a:gd name="connsiteX42" fmla="*/ 2171 w 10000"/>
                <a:gd name="connsiteY42" fmla="*/ 1879 h 10000"/>
                <a:gd name="connsiteX43" fmla="*/ 2352 w 10000"/>
                <a:gd name="connsiteY43" fmla="*/ 1833 h 10000"/>
                <a:gd name="connsiteX44" fmla="*/ 2513 w 10000"/>
                <a:gd name="connsiteY44" fmla="*/ 1814 h 10000"/>
                <a:gd name="connsiteX45" fmla="*/ 2673 w 10000"/>
                <a:gd name="connsiteY45" fmla="*/ 1786 h 10000"/>
                <a:gd name="connsiteX46" fmla="*/ 2804 w 10000"/>
                <a:gd name="connsiteY46" fmla="*/ 1786 h 10000"/>
                <a:gd name="connsiteX47" fmla="*/ 2804 w 10000"/>
                <a:gd name="connsiteY47" fmla="*/ 1786 h 10000"/>
                <a:gd name="connsiteX48" fmla="*/ 2804 w 10000"/>
                <a:gd name="connsiteY48" fmla="*/ 1786 h 10000"/>
                <a:gd name="connsiteX49" fmla="*/ 2804 w 10000"/>
                <a:gd name="connsiteY49" fmla="*/ 1786 h 10000"/>
                <a:gd name="connsiteX50" fmla="*/ 2804 w 10000"/>
                <a:gd name="connsiteY50" fmla="*/ 1786 h 10000"/>
                <a:gd name="connsiteX51" fmla="*/ 2804 w 10000"/>
                <a:gd name="connsiteY51" fmla="*/ 1786 h 10000"/>
                <a:gd name="connsiteX52" fmla="*/ 2804 w 10000"/>
                <a:gd name="connsiteY52" fmla="*/ 1786 h 10000"/>
                <a:gd name="connsiteX53" fmla="*/ 2804 w 10000"/>
                <a:gd name="connsiteY53" fmla="*/ 1786 h 10000"/>
                <a:gd name="connsiteX54" fmla="*/ 2925 w 10000"/>
                <a:gd name="connsiteY54" fmla="*/ 1786 h 10000"/>
                <a:gd name="connsiteX55" fmla="*/ 3035 w 10000"/>
                <a:gd name="connsiteY55" fmla="*/ 1805 h 10000"/>
                <a:gd name="connsiteX56" fmla="*/ 3136 w 10000"/>
                <a:gd name="connsiteY56" fmla="*/ 1823 h 10000"/>
                <a:gd name="connsiteX57" fmla="*/ 3236 w 10000"/>
                <a:gd name="connsiteY57" fmla="*/ 1842 h 10000"/>
                <a:gd name="connsiteX58" fmla="*/ 3307 w 10000"/>
                <a:gd name="connsiteY58" fmla="*/ 1879 h 10000"/>
                <a:gd name="connsiteX59" fmla="*/ 3377 w 10000"/>
                <a:gd name="connsiteY59" fmla="*/ 1926 h 10000"/>
                <a:gd name="connsiteX60" fmla="*/ 3447 w 10000"/>
                <a:gd name="connsiteY60" fmla="*/ 1972 h 10000"/>
                <a:gd name="connsiteX61" fmla="*/ 3497 w 10000"/>
                <a:gd name="connsiteY61" fmla="*/ 2028 h 10000"/>
                <a:gd name="connsiteX62" fmla="*/ 3548 w 10000"/>
                <a:gd name="connsiteY62" fmla="*/ 2074 h 10000"/>
                <a:gd name="connsiteX63" fmla="*/ 3598 w 10000"/>
                <a:gd name="connsiteY63" fmla="*/ 2140 h 10000"/>
                <a:gd name="connsiteX64" fmla="*/ 3658 w 10000"/>
                <a:gd name="connsiteY64" fmla="*/ 2260 h 10000"/>
                <a:gd name="connsiteX65" fmla="*/ 3709 w 10000"/>
                <a:gd name="connsiteY65" fmla="*/ 2400 h 10000"/>
                <a:gd name="connsiteX66" fmla="*/ 3729 w 10000"/>
                <a:gd name="connsiteY66" fmla="*/ 2549 h 10000"/>
                <a:gd name="connsiteX67" fmla="*/ 3729 w 10000"/>
                <a:gd name="connsiteY67" fmla="*/ 2688 h 10000"/>
                <a:gd name="connsiteX68" fmla="*/ 3729 w 10000"/>
                <a:gd name="connsiteY68" fmla="*/ 2837 h 10000"/>
                <a:gd name="connsiteX69" fmla="*/ 3709 w 10000"/>
                <a:gd name="connsiteY69" fmla="*/ 2977 h 10000"/>
                <a:gd name="connsiteX70" fmla="*/ 3668 w 10000"/>
                <a:gd name="connsiteY70" fmla="*/ 3107 h 10000"/>
                <a:gd name="connsiteX71" fmla="*/ 3638 w 10000"/>
                <a:gd name="connsiteY71" fmla="*/ 3219 h 10000"/>
                <a:gd name="connsiteX72" fmla="*/ 3598 w 10000"/>
                <a:gd name="connsiteY72" fmla="*/ 3312 h 10000"/>
                <a:gd name="connsiteX73" fmla="*/ 3548 w 10000"/>
                <a:gd name="connsiteY73" fmla="*/ 3377 h 10000"/>
                <a:gd name="connsiteX74" fmla="*/ 3518 w 10000"/>
                <a:gd name="connsiteY74" fmla="*/ 3423 h 10000"/>
                <a:gd name="connsiteX75" fmla="*/ 3518 w 10000"/>
                <a:gd name="connsiteY75" fmla="*/ 3423 h 10000"/>
                <a:gd name="connsiteX76" fmla="*/ 3518 w 10000"/>
                <a:gd name="connsiteY76" fmla="*/ 3423 h 10000"/>
                <a:gd name="connsiteX77" fmla="*/ 3518 w 10000"/>
                <a:gd name="connsiteY77" fmla="*/ 3423 h 10000"/>
                <a:gd name="connsiteX78" fmla="*/ 3518 w 10000"/>
                <a:gd name="connsiteY78" fmla="*/ 3423 h 10000"/>
                <a:gd name="connsiteX79" fmla="*/ 3518 w 10000"/>
                <a:gd name="connsiteY79" fmla="*/ 3423 h 10000"/>
                <a:gd name="connsiteX80" fmla="*/ 3518 w 10000"/>
                <a:gd name="connsiteY80" fmla="*/ 3423 h 10000"/>
                <a:gd name="connsiteX81" fmla="*/ 3518 w 10000"/>
                <a:gd name="connsiteY81" fmla="*/ 3423 h 10000"/>
                <a:gd name="connsiteX82" fmla="*/ 3518 w 10000"/>
                <a:gd name="connsiteY82" fmla="*/ 3423 h 10000"/>
                <a:gd name="connsiteX83" fmla="*/ 3518 w 10000"/>
                <a:gd name="connsiteY83" fmla="*/ 3423 h 10000"/>
                <a:gd name="connsiteX84" fmla="*/ 3347 w 10000"/>
                <a:gd name="connsiteY84" fmla="*/ 3535 h 10000"/>
                <a:gd name="connsiteX85" fmla="*/ 3246 w 10000"/>
                <a:gd name="connsiteY85" fmla="*/ 3563 h 10000"/>
                <a:gd name="connsiteX86" fmla="*/ 3136 w 10000"/>
                <a:gd name="connsiteY86" fmla="*/ 3572 h 10000"/>
                <a:gd name="connsiteX87" fmla="*/ 3136 w 10000"/>
                <a:gd name="connsiteY87" fmla="*/ 3572 h 10000"/>
                <a:gd name="connsiteX88" fmla="*/ 3136 w 10000"/>
                <a:gd name="connsiteY88" fmla="*/ 3572 h 10000"/>
                <a:gd name="connsiteX89" fmla="*/ 3136 w 10000"/>
                <a:gd name="connsiteY89" fmla="*/ 3572 h 10000"/>
                <a:gd name="connsiteX90" fmla="*/ 3136 w 10000"/>
                <a:gd name="connsiteY90" fmla="*/ 3572 h 10000"/>
                <a:gd name="connsiteX91" fmla="*/ 3136 w 10000"/>
                <a:gd name="connsiteY91" fmla="*/ 3572 h 10000"/>
                <a:gd name="connsiteX92" fmla="*/ 3116 w 10000"/>
                <a:gd name="connsiteY92" fmla="*/ 3572 h 10000"/>
                <a:gd name="connsiteX93" fmla="*/ 3116 w 10000"/>
                <a:gd name="connsiteY93" fmla="*/ 3572 h 10000"/>
                <a:gd name="connsiteX94" fmla="*/ 3025 w 10000"/>
                <a:gd name="connsiteY94" fmla="*/ 3572 h 10000"/>
                <a:gd name="connsiteX95" fmla="*/ 2925 w 10000"/>
                <a:gd name="connsiteY95" fmla="*/ 3553 h 10000"/>
                <a:gd name="connsiteX96" fmla="*/ 2814 w 10000"/>
                <a:gd name="connsiteY96" fmla="*/ 3526 h 10000"/>
                <a:gd name="connsiteX97" fmla="*/ 2693 w 10000"/>
                <a:gd name="connsiteY97" fmla="*/ 3479 h 10000"/>
                <a:gd name="connsiteX98" fmla="*/ 2553 w 10000"/>
                <a:gd name="connsiteY98" fmla="*/ 3423 h 10000"/>
                <a:gd name="connsiteX99" fmla="*/ 2392 w 10000"/>
                <a:gd name="connsiteY99" fmla="*/ 3349 h 10000"/>
                <a:gd name="connsiteX100" fmla="*/ 2010 w 10000"/>
                <a:gd name="connsiteY100" fmla="*/ 3153 h 10000"/>
                <a:gd name="connsiteX101" fmla="*/ 2010 w 10000"/>
                <a:gd name="connsiteY101" fmla="*/ 3153 h 10000"/>
                <a:gd name="connsiteX102" fmla="*/ 2010 w 10000"/>
                <a:gd name="connsiteY102" fmla="*/ 3153 h 10000"/>
                <a:gd name="connsiteX103" fmla="*/ 2010 w 10000"/>
                <a:gd name="connsiteY103" fmla="*/ 3153 h 10000"/>
                <a:gd name="connsiteX104" fmla="*/ 2000 w 10000"/>
                <a:gd name="connsiteY104" fmla="*/ 3153 h 10000"/>
                <a:gd name="connsiteX105" fmla="*/ 2000 w 10000"/>
                <a:gd name="connsiteY105" fmla="*/ 3153 h 10000"/>
                <a:gd name="connsiteX106" fmla="*/ 2000 w 10000"/>
                <a:gd name="connsiteY106" fmla="*/ 3153 h 10000"/>
                <a:gd name="connsiteX107" fmla="*/ 2000 w 10000"/>
                <a:gd name="connsiteY107" fmla="*/ 3153 h 10000"/>
                <a:gd name="connsiteX108" fmla="*/ 1769 w 10000"/>
                <a:gd name="connsiteY108" fmla="*/ 3033 h 10000"/>
                <a:gd name="connsiteX109" fmla="*/ 1588 w 10000"/>
                <a:gd name="connsiteY109" fmla="*/ 2967 h 10000"/>
                <a:gd name="connsiteX110" fmla="*/ 1427 w 10000"/>
                <a:gd name="connsiteY110" fmla="*/ 2921 h 10000"/>
                <a:gd name="connsiteX111" fmla="*/ 1347 w 10000"/>
                <a:gd name="connsiteY111" fmla="*/ 2902 h 10000"/>
                <a:gd name="connsiteX112" fmla="*/ 1266 w 10000"/>
                <a:gd name="connsiteY112" fmla="*/ 2902 h 10000"/>
                <a:gd name="connsiteX113" fmla="*/ 1266 w 10000"/>
                <a:gd name="connsiteY113" fmla="*/ 2902 h 10000"/>
                <a:gd name="connsiteX114" fmla="*/ 1266 w 10000"/>
                <a:gd name="connsiteY114" fmla="*/ 2902 h 10000"/>
                <a:gd name="connsiteX115" fmla="*/ 1266 w 10000"/>
                <a:gd name="connsiteY115" fmla="*/ 2902 h 10000"/>
                <a:gd name="connsiteX116" fmla="*/ 1266 w 10000"/>
                <a:gd name="connsiteY116" fmla="*/ 2902 h 10000"/>
                <a:gd name="connsiteX117" fmla="*/ 1266 w 10000"/>
                <a:gd name="connsiteY117" fmla="*/ 2902 h 10000"/>
                <a:gd name="connsiteX118" fmla="*/ 1146 w 10000"/>
                <a:gd name="connsiteY118" fmla="*/ 2921 h 10000"/>
                <a:gd name="connsiteX119" fmla="*/ 1085 w 10000"/>
                <a:gd name="connsiteY119" fmla="*/ 2940 h 10000"/>
                <a:gd name="connsiteX120" fmla="*/ 1025 w 10000"/>
                <a:gd name="connsiteY120" fmla="*/ 2949 h 10000"/>
                <a:gd name="connsiteX121" fmla="*/ 965 w 10000"/>
                <a:gd name="connsiteY121" fmla="*/ 2986 h 10000"/>
                <a:gd name="connsiteX122" fmla="*/ 915 w 10000"/>
                <a:gd name="connsiteY122" fmla="*/ 3023 h 10000"/>
                <a:gd name="connsiteX123" fmla="*/ 864 w 10000"/>
                <a:gd name="connsiteY123" fmla="*/ 3060 h 10000"/>
                <a:gd name="connsiteX124" fmla="*/ 814 w 10000"/>
                <a:gd name="connsiteY124" fmla="*/ 3107 h 10000"/>
                <a:gd name="connsiteX125" fmla="*/ 784 w 10000"/>
                <a:gd name="connsiteY125" fmla="*/ 3163 h 10000"/>
                <a:gd name="connsiteX126" fmla="*/ 744 w 10000"/>
                <a:gd name="connsiteY126" fmla="*/ 3237 h 10000"/>
                <a:gd name="connsiteX127" fmla="*/ 673 w 10000"/>
                <a:gd name="connsiteY127" fmla="*/ 3377 h 10000"/>
                <a:gd name="connsiteX128" fmla="*/ 623 w 10000"/>
                <a:gd name="connsiteY128" fmla="*/ 3563 h 10000"/>
                <a:gd name="connsiteX129" fmla="*/ 603 w 10000"/>
                <a:gd name="connsiteY129" fmla="*/ 3786 h 10000"/>
                <a:gd name="connsiteX130" fmla="*/ 573 w 10000"/>
                <a:gd name="connsiteY130" fmla="*/ 4037 h 10000"/>
                <a:gd name="connsiteX131" fmla="*/ 583 w 10000"/>
                <a:gd name="connsiteY131" fmla="*/ 4326 h 10000"/>
                <a:gd name="connsiteX132" fmla="*/ 613 w 10000"/>
                <a:gd name="connsiteY132" fmla="*/ 4651 h 10000"/>
                <a:gd name="connsiteX133" fmla="*/ 663 w 10000"/>
                <a:gd name="connsiteY133" fmla="*/ 5014 h 10000"/>
                <a:gd name="connsiteX134" fmla="*/ 734 w 10000"/>
                <a:gd name="connsiteY134" fmla="*/ 5423 h 10000"/>
                <a:gd name="connsiteX135" fmla="*/ 814 w 10000"/>
                <a:gd name="connsiteY135" fmla="*/ 5870 h 10000"/>
                <a:gd name="connsiteX136" fmla="*/ 945 w 10000"/>
                <a:gd name="connsiteY136" fmla="*/ 6372 h 10000"/>
                <a:gd name="connsiteX137" fmla="*/ 1085 w 10000"/>
                <a:gd name="connsiteY137" fmla="*/ 6912 h 10000"/>
                <a:gd name="connsiteX138" fmla="*/ 1085 w 10000"/>
                <a:gd name="connsiteY138" fmla="*/ 6912 h 10000"/>
                <a:gd name="connsiteX139" fmla="*/ 1085 w 10000"/>
                <a:gd name="connsiteY139" fmla="*/ 6930 h 10000"/>
                <a:gd name="connsiteX140" fmla="*/ 1085 w 10000"/>
                <a:gd name="connsiteY140" fmla="*/ 6930 h 10000"/>
                <a:gd name="connsiteX141" fmla="*/ 1116 w 10000"/>
                <a:gd name="connsiteY141" fmla="*/ 7005 h 10000"/>
                <a:gd name="connsiteX142" fmla="*/ 1116 w 10000"/>
                <a:gd name="connsiteY142" fmla="*/ 7005 h 10000"/>
                <a:gd name="connsiteX143" fmla="*/ 1116 w 10000"/>
                <a:gd name="connsiteY143" fmla="*/ 7005 h 10000"/>
                <a:gd name="connsiteX144" fmla="*/ 1116 w 10000"/>
                <a:gd name="connsiteY144" fmla="*/ 7005 h 10000"/>
                <a:gd name="connsiteX145" fmla="*/ 1116 w 10000"/>
                <a:gd name="connsiteY145" fmla="*/ 7005 h 10000"/>
                <a:gd name="connsiteX146" fmla="*/ 1126 w 10000"/>
                <a:gd name="connsiteY146" fmla="*/ 7060 h 10000"/>
                <a:gd name="connsiteX147" fmla="*/ 1126 w 10000"/>
                <a:gd name="connsiteY147" fmla="*/ 7060 h 10000"/>
                <a:gd name="connsiteX148" fmla="*/ 1126 w 10000"/>
                <a:gd name="connsiteY148" fmla="*/ 7060 h 10000"/>
                <a:gd name="connsiteX149" fmla="*/ 1126 w 10000"/>
                <a:gd name="connsiteY149" fmla="*/ 7060 h 10000"/>
                <a:gd name="connsiteX150" fmla="*/ 1146 w 10000"/>
                <a:gd name="connsiteY150" fmla="*/ 7060 h 10000"/>
                <a:gd name="connsiteX151" fmla="*/ 1146 w 10000"/>
                <a:gd name="connsiteY151" fmla="*/ 7060 h 10000"/>
                <a:gd name="connsiteX152" fmla="*/ 1156 w 10000"/>
                <a:gd name="connsiteY152" fmla="*/ 7060 h 10000"/>
                <a:gd name="connsiteX153" fmla="*/ 1156 w 10000"/>
                <a:gd name="connsiteY153" fmla="*/ 7060 h 10000"/>
                <a:gd name="connsiteX154" fmla="*/ 1156 w 10000"/>
                <a:gd name="connsiteY154" fmla="*/ 7060 h 10000"/>
                <a:gd name="connsiteX155" fmla="*/ 1156 w 10000"/>
                <a:gd name="connsiteY155" fmla="*/ 7060 h 10000"/>
                <a:gd name="connsiteX156" fmla="*/ 1457 w 10000"/>
                <a:gd name="connsiteY156" fmla="*/ 7051 h 10000"/>
                <a:gd name="connsiteX157" fmla="*/ 1749 w 10000"/>
                <a:gd name="connsiteY157" fmla="*/ 7051 h 10000"/>
                <a:gd name="connsiteX158" fmla="*/ 1749 w 10000"/>
                <a:gd name="connsiteY158" fmla="*/ 7051 h 10000"/>
                <a:gd name="connsiteX159" fmla="*/ 1749 w 10000"/>
                <a:gd name="connsiteY159" fmla="*/ 7051 h 10000"/>
                <a:gd name="connsiteX160" fmla="*/ 1749 w 10000"/>
                <a:gd name="connsiteY160" fmla="*/ 7051 h 10000"/>
                <a:gd name="connsiteX161" fmla="*/ 1749 w 10000"/>
                <a:gd name="connsiteY161" fmla="*/ 7051 h 10000"/>
                <a:gd name="connsiteX162" fmla="*/ 1749 w 10000"/>
                <a:gd name="connsiteY162" fmla="*/ 7051 h 10000"/>
                <a:gd name="connsiteX163" fmla="*/ 1759 w 10000"/>
                <a:gd name="connsiteY163" fmla="*/ 7051 h 10000"/>
                <a:gd name="connsiteX164" fmla="*/ 1759 w 10000"/>
                <a:gd name="connsiteY164" fmla="*/ 7051 h 10000"/>
                <a:gd name="connsiteX165" fmla="*/ 1759 w 10000"/>
                <a:gd name="connsiteY165" fmla="*/ 7051 h 10000"/>
                <a:gd name="connsiteX166" fmla="*/ 1759 w 10000"/>
                <a:gd name="connsiteY166" fmla="*/ 7051 h 10000"/>
                <a:gd name="connsiteX167" fmla="*/ 1759 w 10000"/>
                <a:gd name="connsiteY167" fmla="*/ 7051 h 10000"/>
                <a:gd name="connsiteX168" fmla="*/ 1759 w 10000"/>
                <a:gd name="connsiteY168" fmla="*/ 7051 h 10000"/>
                <a:gd name="connsiteX169" fmla="*/ 1769 w 10000"/>
                <a:gd name="connsiteY169" fmla="*/ 7051 h 10000"/>
                <a:gd name="connsiteX170" fmla="*/ 1769 w 10000"/>
                <a:gd name="connsiteY170" fmla="*/ 7051 h 10000"/>
                <a:gd name="connsiteX171" fmla="*/ 1769 w 10000"/>
                <a:gd name="connsiteY171" fmla="*/ 7051 h 10000"/>
                <a:gd name="connsiteX172" fmla="*/ 1769 w 10000"/>
                <a:gd name="connsiteY172" fmla="*/ 7051 h 10000"/>
                <a:gd name="connsiteX173" fmla="*/ 1769 w 10000"/>
                <a:gd name="connsiteY173" fmla="*/ 7051 h 10000"/>
                <a:gd name="connsiteX174" fmla="*/ 1980 w 10000"/>
                <a:gd name="connsiteY174" fmla="*/ 7051 h 10000"/>
                <a:gd name="connsiteX175" fmla="*/ 1980 w 10000"/>
                <a:gd name="connsiteY175" fmla="*/ 7051 h 10000"/>
                <a:gd name="connsiteX176" fmla="*/ 2281 w 10000"/>
                <a:gd name="connsiteY176" fmla="*/ 7033 h 10000"/>
                <a:gd name="connsiteX177" fmla="*/ 2281 w 10000"/>
                <a:gd name="connsiteY177" fmla="*/ 7033 h 10000"/>
                <a:gd name="connsiteX178" fmla="*/ 2281 w 10000"/>
                <a:gd name="connsiteY178" fmla="*/ 7033 h 10000"/>
                <a:gd name="connsiteX179" fmla="*/ 2281 w 10000"/>
                <a:gd name="connsiteY179" fmla="*/ 7033 h 10000"/>
                <a:gd name="connsiteX180" fmla="*/ 2291 w 10000"/>
                <a:gd name="connsiteY180" fmla="*/ 7033 h 10000"/>
                <a:gd name="connsiteX181" fmla="*/ 2291 w 10000"/>
                <a:gd name="connsiteY181" fmla="*/ 7033 h 10000"/>
                <a:gd name="connsiteX182" fmla="*/ 2302 w 10000"/>
                <a:gd name="connsiteY182" fmla="*/ 7033 h 10000"/>
                <a:gd name="connsiteX183" fmla="*/ 2302 w 10000"/>
                <a:gd name="connsiteY183" fmla="*/ 7033 h 10000"/>
                <a:gd name="connsiteX184" fmla="*/ 2332 w 10000"/>
                <a:gd name="connsiteY184" fmla="*/ 7033 h 10000"/>
                <a:gd name="connsiteX185" fmla="*/ 2332 w 10000"/>
                <a:gd name="connsiteY185" fmla="*/ 7033 h 10000"/>
                <a:gd name="connsiteX186" fmla="*/ 2854 w 10000"/>
                <a:gd name="connsiteY186" fmla="*/ 7033 h 10000"/>
                <a:gd name="connsiteX187" fmla="*/ 2854 w 10000"/>
                <a:gd name="connsiteY187" fmla="*/ 7033 h 10000"/>
                <a:gd name="connsiteX188" fmla="*/ 2854 w 10000"/>
                <a:gd name="connsiteY188" fmla="*/ 7033 h 10000"/>
                <a:gd name="connsiteX189" fmla="*/ 2854 w 10000"/>
                <a:gd name="connsiteY189" fmla="*/ 7033 h 10000"/>
                <a:gd name="connsiteX190" fmla="*/ 2854 w 10000"/>
                <a:gd name="connsiteY190" fmla="*/ 7033 h 10000"/>
                <a:gd name="connsiteX191" fmla="*/ 2854 w 10000"/>
                <a:gd name="connsiteY191" fmla="*/ 7033 h 10000"/>
                <a:gd name="connsiteX192" fmla="*/ 2854 w 10000"/>
                <a:gd name="connsiteY192" fmla="*/ 7033 h 10000"/>
                <a:gd name="connsiteX193" fmla="*/ 2854 w 10000"/>
                <a:gd name="connsiteY193" fmla="*/ 7033 h 10000"/>
                <a:gd name="connsiteX194" fmla="*/ 3286 w 10000"/>
                <a:gd name="connsiteY194" fmla="*/ 7033 h 10000"/>
                <a:gd name="connsiteX195" fmla="*/ 3709 w 10000"/>
                <a:gd name="connsiteY195" fmla="*/ 7060 h 10000"/>
                <a:gd name="connsiteX196" fmla="*/ 4101 w 10000"/>
                <a:gd name="connsiteY196" fmla="*/ 7088 h 10000"/>
                <a:gd name="connsiteX197" fmla="*/ 4291 w 10000"/>
                <a:gd name="connsiteY197" fmla="*/ 7116 h 10000"/>
                <a:gd name="connsiteX198" fmla="*/ 4462 w 10000"/>
                <a:gd name="connsiteY198" fmla="*/ 7135 h 10000"/>
                <a:gd name="connsiteX199" fmla="*/ 4623 w 10000"/>
                <a:gd name="connsiteY199" fmla="*/ 7172 h 10000"/>
                <a:gd name="connsiteX200" fmla="*/ 4764 w 10000"/>
                <a:gd name="connsiteY200" fmla="*/ 7219 h 10000"/>
                <a:gd name="connsiteX201" fmla="*/ 4894 w 10000"/>
                <a:gd name="connsiteY201" fmla="*/ 7274 h 10000"/>
                <a:gd name="connsiteX202" fmla="*/ 4985 w 10000"/>
                <a:gd name="connsiteY202" fmla="*/ 7330 h 10000"/>
                <a:gd name="connsiteX203" fmla="*/ 5075 w 10000"/>
                <a:gd name="connsiteY203" fmla="*/ 7395 h 10000"/>
                <a:gd name="connsiteX204" fmla="*/ 5136 w 10000"/>
                <a:gd name="connsiteY204" fmla="*/ 7460 h 10000"/>
                <a:gd name="connsiteX205" fmla="*/ 5156 w 10000"/>
                <a:gd name="connsiteY205" fmla="*/ 7507 h 10000"/>
                <a:gd name="connsiteX206" fmla="*/ 5176 w 10000"/>
                <a:gd name="connsiteY206" fmla="*/ 7553 h 10000"/>
                <a:gd name="connsiteX207" fmla="*/ 5176 w 10000"/>
                <a:gd name="connsiteY207" fmla="*/ 7600 h 10000"/>
                <a:gd name="connsiteX208" fmla="*/ 5176 w 10000"/>
                <a:gd name="connsiteY208" fmla="*/ 7656 h 10000"/>
                <a:gd name="connsiteX209" fmla="*/ 5176 w 10000"/>
                <a:gd name="connsiteY209" fmla="*/ 7656 h 10000"/>
                <a:gd name="connsiteX210" fmla="*/ 5176 w 10000"/>
                <a:gd name="connsiteY210" fmla="*/ 7665 h 10000"/>
                <a:gd name="connsiteX211" fmla="*/ 5176 w 10000"/>
                <a:gd name="connsiteY211" fmla="*/ 7665 h 10000"/>
                <a:gd name="connsiteX212" fmla="*/ 5176 w 10000"/>
                <a:gd name="connsiteY212" fmla="*/ 7665 h 10000"/>
                <a:gd name="connsiteX213" fmla="*/ 5146 w 10000"/>
                <a:gd name="connsiteY213" fmla="*/ 7851 h 10000"/>
                <a:gd name="connsiteX214" fmla="*/ 5095 w 10000"/>
                <a:gd name="connsiteY214" fmla="*/ 8037 h 10000"/>
                <a:gd name="connsiteX215" fmla="*/ 5005 w 10000"/>
                <a:gd name="connsiteY215" fmla="*/ 8437 h 10000"/>
                <a:gd name="connsiteX216" fmla="*/ 4955 w 10000"/>
                <a:gd name="connsiteY216" fmla="*/ 8642 h 10000"/>
                <a:gd name="connsiteX217" fmla="*/ 4915 w 10000"/>
                <a:gd name="connsiteY217" fmla="*/ 8828 h 10000"/>
                <a:gd name="connsiteX218" fmla="*/ 4894 w 10000"/>
                <a:gd name="connsiteY218" fmla="*/ 9023 h 10000"/>
                <a:gd name="connsiteX219" fmla="*/ 4874 w 10000"/>
                <a:gd name="connsiteY219" fmla="*/ 9200 h 10000"/>
                <a:gd name="connsiteX220" fmla="*/ 4874 w 10000"/>
                <a:gd name="connsiteY220" fmla="*/ 9200 h 10000"/>
                <a:gd name="connsiteX221" fmla="*/ 4874 w 10000"/>
                <a:gd name="connsiteY221" fmla="*/ 9293 h 10000"/>
                <a:gd name="connsiteX222" fmla="*/ 4894 w 10000"/>
                <a:gd name="connsiteY222" fmla="*/ 9395 h 10000"/>
                <a:gd name="connsiteX223" fmla="*/ 4915 w 10000"/>
                <a:gd name="connsiteY223" fmla="*/ 9488 h 10000"/>
                <a:gd name="connsiteX224" fmla="*/ 4935 w 10000"/>
                <a:gd name="connsiteY224" fmla="*/ 9563 h 10000"/>
                <a:gd name="connsiteX225" fmla="*/ 4985 w 10000"/>
                <a:gd name="connsiteY225" fmla="*/ 9647 h 10000"/>
                <a:gd name="connsiteX226" fmla="*/ 5035 w 10000"/>
                <a:gd name="connsiteY226" fmla="*/ 9721 h 10000"/>
                <a:gd name="connsiteX227" fmla="*/ 5095 w 10000"/>
                <a:gd name="connsiteY227" fmla="*/ 9786 h 10000"/>
                <a:gd name="connsiteX228" fmla="*/ 5176 w 10000"/>
                <a:gd name="connsiteY228" fmla="*/ 9842 h 10000"/>
                <a:gd name="connsiteX229" fmla="*/ 5176 w 10000"/>
                <a:gd name="connsiteY229" fmla="*/ 9842 h 10000"/>
                <a:gd name="connsiteX230" fmla="*/ 5176 w 10000"/>
                <a:gd name="connsiteY230" fmla="*/ 9842 h 10000"/>
                <a:gd name="connsiteX231" fmla="*/ 5236 w 10000"/>
                <a:gd name="connsiteY231" fmla="*/ 9879 h 10000"/>
                <a:gd name="connsiteX232" fmla="*/ 5307 w 10000"/>
                <a:gd name="connsiteY232" fmla="*/ 9916 h 10000"/>
                <a:gd name="connsiteX233" fmla="*/ 5447 w 10000"/>
                <a:gd name="connsiteY233" fmla="*/ 9963 h 10000"/>
                <a:gd name="connsiteX234" fmla="*/ 5608 w 10000"/>
                <a:gd name="connsiteY234" fmla="*/ 9991 h 10000"/>
                <a:gd name="connsiteX235" fmla="*/ 5779 w 10000"/>
                <a:gd name="connsiteY235" fmla="*/ 10000 h 10000"/>
                <a:gd name="connsiteX236" fmla="*/ 5779 w 10000"/>
                <a:gd name="connsiteY236" fmla="*/ 10000 h 10000"/>
                <a:gd name="connsiteX237" fmla="*/ 5779 w 10000"/>
                <a:gd name="connsiteY237" fmla="*/ 10000 h 10000"/>
                <a:gd name="connsiteX238" fmla="*/ 5779 w 10000"/>
                <a:gd name="connsiteY238" fmla="*/ 10000 h 10000"/>
                <a:gd name="connsiteX239" fmla="*/ 5779 w 10000"/>
                <a:gd name="connsiteY239" fmla="*/ 10000 h 10000"/>
                <a:gd name="connsiteX240" fmla="*/ 5779 w 10000"/>
                <a:gd name="connsiteY240" fmla="*/ 10000 h 10000"/>
                <a:gd name="connsiteX241" fmla="*/ 5899 w 10000"/>
                <a:gd name="connsiteY241" fmla="*/ 9991 h 10000"/>
                <a:gd name="connsiteX242" fmla="*/ 6040 w 10000"/>
                <a:gd name="connsiteY242" fmla="*/ 9981 h 10000"/>
                <a:gd name="connsiteX243" fmla="*/ 6171 w 10000"/>
                <a:gd name="connsiteY243" fmla="*/ 9963 h 10000"/>
                <a:gd name="connsiteX244" fmla="*/ 6291 w 10000"/>
                <a:gd name="connsiteY244" fmla="*/ 9926 h 10000"/>
                <a:gd name="connsiteX245" fmla="*/ 6412 w 10000"/>
                <a:gd name="connsiteY245" fmla="*/ 9888 h 10000"/>
                <a:gd name="connsiteX246" fmla="*/ 6533 w 10000"/>
                <a:gd name="connsiteY246" fmla="*/ 9842 h 10000"/>
                <a:gd name="connsiteX247" fmla="*/ 6643 w 10000"/>
                <a:gd name="connsiteY247" fmla="*/ 9805 h 10000"/>
                <a:gd name="connsiteX248" fmla="*/ 6744 w 10000"/>
                <a:gd name="connsiteY248" fmla="*/ 9740 h 10000"/>
                <a:gd name="connsiteX249" fmla="*/ 6824 w 10000"/>
                <a:gd name="connsiteY249" fmla="*/ 9674 h 10000"/>
                <a:gd name="connsiteX250" fmla="*/ 6905 w 10000"/>
                <a:gd name="connsiteY250" fmla="*/ 9609 h 10000"/>
                <a:gd name="connsiteX251" fmla="*/ 6965 w 10000"/>
                <a:gd name="connsiteY251" fmla="*/ 9544 h 10000"/>
                <a:gd name="connsiteX252" fmla="*/ 7015 w 10000"/>
                <a:gd name="connsiteY252" fmla="*/ 9460 h 10000"/>
                <a:gd name="connsiteX253" fmla="*/ 7035 w 10000"/>
                <a:gd name="connsiteY253" fmla="*/ 9395 h 10000"/>
                <a:gd name="connsiteX254" fmla="*/ 7045 w 10000"/>
                <a:gd name="connsiteY254" fmla="*/ 9302 h 10000"/>
                <a:gd name="connsiteX255" fmla="*/ 7035 w 10000"/>
                <a:gd name="connsiteY255" fmla="*/ 9228 h 10000"/>
                <a:gd name="connsiteX256" fmla="*/ 6995 w 10000"/>
                <a:gd name="connsiteY256" fmla="*/ 9144 h 10000"/>
                <a:gd name="connsiteX257" fmla="*/ 6995 w 10000"/>
                <a:gd name="connsiteY257" fmla="*/ 9144 h 10000"/>
                <a:gd name="connsiteX258" fmla="*/ 6995 w 10000"/>
                <a:gd name="connsiteY258" fmla="*/ 9135 h 10000"/>
                <a:gd name="connsiteX259" fmla="*/ 6995 w 10000"/>
                <a:gd name="connsiteY259" fmla="*/ 9135 h 10000"/>
                <a:gd name="connsiteX260" fmla="*/ 6985 w 10000"/>
                <a:gd name="connsiteY260" fmla="*/ 9135 h 10000"/>
                <a:gd name="connsiteX261" fmla="*/ 6985 w 10000"/>
                <a:gd name="connsiteY261" fmla="*/ 9135 h 10000"/>
                <a:gd name="connsiteX262" fmla="*/ 6985 w 10000"/>
                <a:gd name="connsiteY262" fmla="*/ 9135 h 10000"/>
                <a:gd name="connsiteX263" fmla="*/ 6985 w 10000"/>
                <a:gd name="connsiteY263" fmla="*/ 9135 h 10000"/>
                <a:gd name="connsiteX264" fmla="*/ 6985 w 10000"/>
                <a:gd name="connsiteY264" fmla="*/ 9135 h 10000"/>
                <a:gd name="connsiteX265" fmla="*/ 6985 w 10000"/>
                <a:gd name="connsiteY265" fmla="*/ 9135 h 10000"/>
                <a:gd name="connsiteX266" fmla="*/ 6985 w 10000"/>
                <a:gd name="connsiteY266" fmla="*/ 9135 h 10000"/>
                <a:gd name="connsiteX267" fmla="*/ 6985 w 10000"/>
                <a:gd name="connsiteY267" fmla="*/ 9135 h 10000"/>
                <a:gd name="connsiteX268" fmla="*/ 6985 w 10000"/>
                <a:gd name="connsiteY268" fmla="*/ 9126 h 10000"/>
                <a:gd name="connsiteX269" fmla="*/ 6985 w 10000"/>
                <a:gd name="connsiteY269" fmla="*/ 9126 h 10000"/>
                <a:gd name="connsiteX270" fmla="*/ 6985 w 10000"/>
                <a:gd name="connsiteY270" fmla="*/ 9126 h 10000"/>
                <a:gd name="connsiteX271" fmla="*/ 6985 w 10000"/>
                <a:gd name="connsiteY271" fmla="*/ 9126 h 10000"/>
                <a:gd name="connsiteX272" fmla="*/ 6985 w 10000"/>
                <a:gd name="connsiteY272" fmla="*/ 9126 h 10000"/>
                <a:gd name="connsiteX273" fmla="*/ 6985 w 10000"/>
                <a:gd name="connsiteY273" fmla="*/ 9126 h 10000"/>
                <a:gd name="connsiteX274" fmla="*/ 6985 w 10000"/>
                <a:gd name="connsiteY274" fmla="*/ 9126 h 10000"/>
                <a:gd name="connsiteX275" fmla="*/ 6985 w 10000"/>
                <a:gd name="connsiteY275" fmla="*/ 9126 h 10000"/>
                <a:gd name="connsiteX276" fmla="*/ 6794 w 10000"/>
                <a:gd name="connsiteY276" fmla="*/ 8837 h 10000"/>
                <a:gd name="connsiteX277" fmla="*/ 6693 w 10000"/>
                <a:gd name="connsiteY277" fmla="*/ 8679 h 10000"/>
                <a:gd name="connsiteX278" fmla="*/ 6593 w 10000"/>
                <a:gd name="connsiteY278" fmla="*/ 8521 h 10000"/>
                <a:gd name="connsiteX279" fmla="*/ 6513 w 10000"/>
                <a:gd name="connsiteY279" fmla="*/ 8372 h 10000"/>
                <a:gd name="connsiteX280" fmla="*/ 6442 w 10000"/>
                <a:gd name="connsiteY280" fmla="*/ 8214 h 10000"/>
                <a:gd name="connsiteX281" fmla="*/ 6392 w 10000"/>
                <a:gd name="connsiteY281" fmla="*/ 8056 h 10000"/>
                <a:gd name="connsiteX282" fmla="*/ 6382 w 10000"/>
                <a:gd name="connsiteY282" fmla="*/ 7981 h 10000"/>
                <a:gd name="connsiteX283" fmla="*/ 6382 w 10000"/>
                <a:gd name="connsiteY283" fmla="*/ 7907 h 10000"/>
                <a:gd name="connsiteX284" fmla="*/ 6382 w 10000"/>
                <a:gd name="connsiteY284" fmla="*/ 7907 h 10000"/>
                <a:gd name="connsiteX285" fmla="*/ 6392 w 10000"/>
                <a:gd name="connsiteY285" fmla="*/ 7805 h 10000"/>
                <a:gd name="connsiteX286" fmla="*/ 6422 w 10000"/>
                <a:gd name="connsiteY286" fmla="*/ 7702 h 10000"/>
                <a:gd name="connsiteX287" fmla="*/ 6452 w 10000"/>
                <a:gd name="connsiteY287" fmla="*/ 7656 h 10000"/>
                <a:gd name="connsiteX288" fmla="*/ 6492 w 10000"/>
                <a:gd name="connsiteY288" fmla="*/ 7609 h 10000"/>
                <a:gd name="connsiteX289" fmla="*/ 6523 w 10000"/>
                <a:gd name="connsiteY289" fmla="*/ 7563 h 10000"/>
                <a:gd name="connsiteX290" fmla="*/ 6573 w 10000"/>
                <a:gd name="connsiteY290" fmla="*/ 7526 h 10000"/>
                <a:gd name="connsiteX291" fmla="*/ 6704 w 10000"/>
                <a:gd name="connsiteY291" fmla="*/ 7451 h 10000"/>
                <a:gd name="connsiteX292" fmla="*/ 6864 w 10000"/>
                <a:gd name="connsiteY292" fmla="*/ 7395 h 10000"/>
                <a:gd name="connsiteX293" fmla="*/ 7065 w 10000"/>
                <a:gd name="connsiteY293" fmla="*/ 7349 h 10000"/>
                <a:gd name="connsiteX294" fmla="*/ 7307 w 10000"/>
                <a:gd name="connsiteY294" fmla="*/ 7321 h 10000"/>
                <a:gd name="connsiteX295" fmla="*/ 7307 w 10000"/>
                <a:gd name="connsiteY295" fmla="*/ 7321 h 10000"/>
                <a:gd name="connsiteX296" fmla="*/ 8533 w 10000"/>
                <a:gd name="connsiteY296" fmla="*/ 7219 h 10000"/>
                <a:gd name="connsiteX297" fmla="*/ 10000 w 10000"/>
                <a:gd name="connsiteY297" fmla="*/ 7116 h 10000"/>
                <a:gd name="connsiteX298" fmla="*/ 10000 w 10000"/>
                <a:gd name="connsiteY298" fmla="*/ 7116 h 10000"/>
                <a:gd name="connsiteX299" fmla="*/ 10000 w 10000"/>
                <a:gd name="connsiteY299" fmla="*/ 7116 h 10000"/>
                <a:gd name="connsiteX300" fmla="*/ 10000 w 10000"/>
                <a:gd name="connsiteY300" fmla="*/ 7116 h 10000"/>
                <a:gd name="connsiteX301" fmla="*/ 10000 w 10000"/>
                <a:gd name="connsiteY301"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Lst>
              <a:rect l="l" t="t" r="r" b="b"/>
              <a:pathLst>
                <a:path w="10000" h="10000">
                  <a:moveTo>
                    <a:pt x="10000" y="0"/>
                  </a:moveTo>
                  <a:lnTo>
                    <a:pt x="40" y="0"/>
                  </a:lnTo>
                  <a:lnTo>
                    <a:pt x="40" y="0"/>
                  </a:lnTo>
                  <a:lnTo>
                    <a:pt x="10" y="270"/>
                  </a:lnTo>
                  <a:cubicBezTo>
                    <a:pt x="7" y="357"/>
                    <a:pt x="3" y="443"/>
                    <a:pt x="0" y="530"/>
                  </a:cubicBezTo>
                  <a:lnTo>
                    <a:pt x="0" y="530"/>
                  </a:lnTo>
                  <a:lnTo>
                    <a:pt x="0" y="698"/>
                  </a:lnTo>
                  <a:cubicBezTo>
                    <a:pt x="10" y="751"/>
                    <a:pt x="20" y="803"/>
                    <a:pt x="30" y="856"/>
                  </a:cubicBezTo>
                  <a:cubicBezTo>
                    <a:pt x="37" y="899"/>
                    <a:pt x="43" y="943"/>
                    <a:pt x="50" y="986"/>
                  </a:cubicBezTo>
                  <a:lnTo>
                    <a:pt x="101" y="1088"/>
                  </a:lnTo>
                  <a:lnTo>
                    <a:pt x="101" y="1088"/>
                  </a:lnTo>
                  <a:lnTo>
                    <a:pt x="101" y="1088"/>
                  </a:lnTo>
                  <a:lnTo>
                    <a:pt x="101" y="1098"/>
                  </a:lnTo>
                  <a:lnTo>
                    <a:pt x="101" y="1098"/>
                  </a:lnTo>
                  <a:cubicBezTo>
                    <a:pt x="104" y="1104"/>
                    <a:pt x="108" y="1110"/>
                    <a:pt x="111" y="1116"/>
                  </a:cubicBezTo>
                  <a:lnTo>
                    <a:pt x="111" y="1116"/>
                  </a:lnTo>
                  <a:cubicBezTo>
                    <a:pt x="141" y="1169"/>
                    <a:pt x="171" y="1221"/>
                    <a:pt x="201" y="1274"/>
                  </a:cubicBezTo>
                  <a:lnTo>
                    <a:pt x="291" y="1433"/>
                  </a:lnTo>
                  <a:lnTo>
                    <a:pt x="412" y="1572"/>
                  </a:lnTo>
                  <a:cubicBezTo>
                    <a:pt x="435" y="1597"/>
                    <a:pt x="459" y="1622"/>
                    <a:pt x="482" y="1647"/>
                  </a:cubicBezTo>
                  <a:lnTo>
                    <a:pt x="553" y="1712"/>
                  </a:lnTo>
                  <a:lnTo>
                    <a:pt x="623" y="1767"/>
                  </a:lnTo>
                  <a:cubicBezTo>
                    <a:pt x="653" y="1786"/>
                    <a:pt x="684" y="1804"/>
                    <a:pt x="714" y="1823"/>
                  </a:cubicBezTo>
                  <a:cubicBezTo>
                    <a:pt x="744" y="1839"/>
                    <a:pt x="774" y="1854"/>
                    <a:pt x="804" y="1870"/>
                  </a:cubicBezTo>
                  <a:cubicBezTo>
                    <a:pt x="838" y="1885"/>
                    <a:pt x="871" y="1901"/>
                    <a:pt x="905" y="1916"/>
                  </a:cubicBezTo>
                  <a:cubicBezTo>
                    <a:pt x="942" y="1922"/>
                    <a:pt x="978" y="1929"/>
                    <a:pt x="1015" y="1935"/>
                  </a:cubicBezTo>
                  <a:lnTo>
                    <a:pt x="1136" y="1972"/>
                  </a:lnTo>
                  <a:lnTo>
                    <a:pt x="1256" y="1981"/>
                  </a:lnTo>
                  <a:lnTo>
                    <a:pt x="1407" y="1981"/>
                  </a:lnTo>
                  <a:lnTo>
                    <a:pt x="1407" y="1981"/>
                  </a:lnTo>
                  <a:lnTo>
                    <a:pt x="1407" y="1981"/>
                  </a:lnTo>
                  <a:lnTo>
                    <a:pt x="1407" y="1981"/>
                  </a:lnTo>
                  <a:lnTo>
                    <a:pt x="1407" y="1981"/>
                  </a:lnTo>
                  <a:lnTo>
                    <a:pt x="1407" y="1981"/>
                  </a:lnTo>
                  <a:lnTo>
                    <a:pt x="1558" y="1981"/>
                  </a:lnTo>
                  <a:lnTo>
                    <a:pt x="1749" y="1963"/>
                  </a:lnTo>
                  <a:lnTo>
                    <a:pt x="1940" y="1926"/>
                  </a:lnTo>
                  <a:lnTo>
                    <a:pt x="2151" y="1879"/>
                  </a:lnTo>
                  <a:lnTo>
                    <a:pt x="2151" y="1879"/>
                  </a:lnTo>
                  <a:lnTo>
                    <a:pt x="2161" y="1879"/>
                  </a:lnTo>
                  <a:lnTo>
                    <a:pt x="2161" y="1879"/>
                  </a:lnTo>
                  <a:lnTo>
                    <a:pt x="2171" y="1879"/>
                  </a:lnTo>
                  <a:lnTo>
                    <a:pt x="2171" y="1879"/>
                  </a:lnTo>
                  <a:lnTo>
                    <a:pt x="2352" y="1833"/>
                  </a:lnTo>
                  <a:lnTo>
                    <a:pt x="2513" y="1814"/>
                  </a:lnTo>
                  <a:lnTo>
                    <a:pt x="2673" y="1786"/>
                  </a:lnTo>
                  <a:lnTo>
                    <a:pt x="2804" y="1786"/>
                  </a:lnTo>
                  <a:lnTo>
                    <a:pt x="2804" y="1786"/>
                  </a:lnTo>
                  <a:lnTo>
                    <a:pt x="2804" y="1786"/>
                  </a:lnTo>
                  <a:lnTo>
                    <a:pt x="2804" y="1786"/>
                  </a:lnTo>
                  <a:lnTo>
                    <a:pt x="2804" y="1786"/>
                  </a:lnTo>
                  <a:lnTo>
                    <a:pt x="2804" y="1786"/>
                  </a:lnTo>
                  <a:lnTo>
                    <a:pt x="2804" y="1786"/>
                  </a:lnTo>
                  <a:lnTo>
                    <a:pt x="2804" y="1786"/>
                  </a:lnTo>
                  <a:lnTo>
                    <a:pt x="2925" y="1786"/>
                  </a:lnTo>
                  <a:cubicBezTo>
                    <a:pt x="2962" y="1792"/>
                    <a:pt x="2998" y="1799"/>
                    <a:pt x="3035" y="1805"/>
                  </a:cubicBezTo>
                  <a:lnTo>
                    <a:pt x="3136" y="1823"/>
                  </a:lnTo>
                  <a:lnTo>
                    <a:pt x="3236" y="1842"/>
                  </a:lnTo>
                  <a:cubicBezTo>
                    <a:pt x="3260" y="1854"/>
                    <a:pt x="3283" y="1867"/>
                    <a:pt x="3307" y="1879"/>
                  </a:cubicBezTo>
                  <a:cubicBezTo>
                    <a:pt x="3330" y="1895"/>
                    <a:pt x="3354" y="1910"/>
                    <a:pt x="3377" y="1926"/>
                  </a:cubicBezTo>
                  <a:lnTo>
                    <a:pt x="3447" y="1972"/>
                  </a:lnTo>
                  <a:lnTo>
                    <a:pt x="3497" y="2028"/>
                  </a:lnTo>
                  <a:cubicBezTo>
                    <a:pt x="3514" y="2043"/>
                    <a:pt x="3531" y="2059"/>
                    <a:pt x="3548" y="2074"/>
                  </a:cubicBezTo>
                  <a:cubicBezTo>
                    <a:pt x="3565" y="2096"/>
                    <a:pt x="3581" y="2118"/>
                    <a:pt x="3598" y="2140"/>
                  </a:cubicBezTo>
                  <a:lnTo>
                    <a:pt x="3658" y="2260"/>
                  </a:lnTo>
                  <a:cubicBezTo>
                    <a:pt x="3675" y="2307"/>
                    <a:pt x="3692" y="2353"/>
                    <a:pt x="3709" y="2400"/>
                  </a:cubicBezTo>
                  <a:cubicBezTo>
                    <a:pt x="3716" y="2450"/>
                    <a:pt x="3722" y="2499"/>
                    <a:pt x="3729" y="2549"/>
                  </a:cubicBezTo>
                  <a:lnTo>
                    <a:pt x="3729" y="2688"/>
                  </a:lnTo>
                  <a:lnTo>
                    <a:pt x="3729" y="2837"/>
                  </a:lnTo>
                  <a:cubicBezTo>
                    <a:pt x="3722" y="2884"/>
                    <a:pt x="3716" y="2930"/>
                    <a:pt x="3709" y="2977"/>
                  </a:cubicBezTo>
                  <a:cubicBezTo>
                    <a:pt x="3695" y="3020"/>
                    <a:pt x="3682" y="3064"/>
                    <a:pt x="3668" y="3107"/>
                  </a:cubicBezTo>
                  <a:cubicBezTo>
                    <a:pt x="3658" y="3144"/>
                    <a:pt x="3648" y="3182"/>
                    <a:pt x="3638" y="3219"/>
                  </a:cubicBezTo>
                  <a:cubicBezTo>
                    <a:pt x="3625" y="3250"/>
                    <a:pt x="3611" y="3281"/>
                    <a:pt x="3598" y="3312"/>
                  </a:cubicBezTo>
                  <a:lnTo>
                    <a:pt x="3548" y="3377"/>
                  </a:lnTo>
                  <a:cubicBezTo>
                    <a:pt x="3538" y="3392"/>
                    <a:pt x="3528" y="3408"/>
                    <a:pt x="3518" y="3423"/>
                  </a:cubicBezTo>
                  <a:lnTo>
                    <a:pt x="3518" y="3423"/>
                  </a:lnTo>
                  <a:lnTo>
                    <a:pt x="3518" y="3423"/>
                  </a:lnTo>
                  <a:lnTo>
                    <a:pt x="3518" y="3423"/>
                  </a:lnTo>
                  <a:lnTo>
                    <a:pt x="3518" y="3423"/>
                  </a:lnTo>
                  <a:lnTo>
                    <a:pt x="3518" y="3423"/>
                  </a:lnTo>
                  <a:lnTo>
                    <a:pt x="3518" y="3423"/>
                  </a:lnTo>
                  <a:lnTo>
                    <a:pt x="3518" y="3423"/>
                  </a:lnTo>
                  <a:lnTo>
                    <a:pt x="3518" y="3423"/>
                  </a:lnTo>
                  <a:lnTo>
                    <a:pt x="3518" y="3423"/>
                  </a:lnTo>
                  <a:lnTo>
                    <a:pt x="3347" y="3535"/>
                  </a:lnTo>
                  <a:cubicBezTo>
                    <a:pt x="3313" y="3544"/>
                    <a:pt x="3280" y="3554"/>
                    <a:pt x="3246" y="3563"/>
                  </a:cubicBezTo>
                  <a:lnTo>
                    <a:pt x="3136" y="3572"/>
                  </a:lnTo>
                  <a:lnTo>
                    <a:pt x="3136" y="3572"/>
                  </a:lnTo>
                  <a:lnTo>
                    <a:pt x="3136" y="3572"/>
                  </a:lnTo>
                  <a:lnTo>
                    <a:pt x="3136" y="3572"/>
                  </a:lnTo>
                  <a:lnTo>
                    <a:pt x="3136" y="3572"/>
                  </a:lnTo>
                  <a:lnTo>
                    <a:pt x="3136" y="3572"/>
                  </a:lnTo>
                  <a:lnTo>
                    <a:pt x="3116" y="3572"/>
                  </a:lnTo>
                  <a:lnTo>
                    <a:pt x="3116" y="3572"/>
                  </a:lnTo>
                  <a:lnTo>
                    <a:pt x="3025" y="3572"/>
                  </a:lnTo>
                  <a:lnTo>
                    <a:pt x="2925" y="3553"/>
                  </a:lnTo>
                  <a:lnTo>
                    <a:pt x="2814" y="3526"/>
                  </a:lnTo>
                  <a:cubicBezTo>
                    <a:pt x="2774" y="3510"/>
                    <a:pt x="2733" y="3495"/>
                    <a:pt x="2693" y="3479"/>
                  </a:cubicBezTo>
                  <a:lnTo>
                    <a:pt x="2553" y="3423"/>
                  </a:lnTo>
                  <a:lnTo>
                    <a:pt x="2392" y="3349"/>
                  </a:lnTo>
                  <a:lnTo>
                    <a:pt x="2010" y="3153"/>
                  </a:lnTo>
                  <a:lnTo>
                    <a:pt x="2010" y="3153"/>
                  </a:lnTo>
                  <a:lnTo>
                    <a:pt x="2010" y="3153"/>
                  </a:lnTo>
                  <a:lnTo>
                    <a:pt x="2010" y="3153"/>
                  </a:lnTo>
                  <a:lnTo>
                    <a:pt x="2000" y="3153"/>
                  </a:lnTo>
                  <a:lnTo>
                    <a:pt x="2000" y="3153"/>
                  </a:lnTo>
                  <a:lnTo>
                    <a:pt x="2000" y="3153"/>
                  </a:lnTo>
                  <a:lnTo>
                    <a:pt x="2000" y="3153"/>
                  </a:lnTo>
                  <a:lnTo>
                    <a:pt x="1769" y="3033"/>
                  </a:lnTo>
                  <a:lnTo>
                    <a:pt x="1588" y="2967"/>
                  </a:lnTo>
                  <a:lnTo>
                    <a:pt x="1427" y="2921"/>
                  </a:lnTo>
                  <a:cubicBezTo>
                    <a:pt x="1400" y="2915"/>
                    <a:pt x="1374" y="2908"/>
                    <a:pt x="1347" y="2902"/>
                  </a:cubicBezTo>
                  <a:lnTo>
                    <a:pt x="1266" y="2902"/>
                  </a:lnTo>
                  <a:lnTo>
                    <a:pt x="1266" y="2902"/>
                  </a:lnTo>
                  <a:lnTo>
                    <a:pt x="1266" y="2902"/>
                  </a:lnTo>
                  <a:lnTo>
                    <a:pt x="1266" y="2902"/>
                  </a:lnTo>
                  <a:lnTo>
                    <a:pt x="1266" y="2902"/>
                  </a:lnTo>
                  <a:lnTo>
                    <a:pt x="1266" y="2902"/>
                  </a:lnTo>
                  <a:lnTo>
                    <a:pt x="1146" y="2921"/>
                  </a:lnTo>
                  <a:cubicBezTo>
                    <a:pt x="1126" y="2927"/>
                    <a:pt x="1105" y="2934"/>
                    <a:pt x="1085" y="2940"/>
                  </a:cubicBezTo>
                  <a:lnTo>
                    <a:pt x="1025" y="2949"/>
                  </a:lnTo>
                  <a:cubicBezTo>
                    <a:pt x="1005" y="2961"/>
                    <a:pt x="985" y="2974"/>
                    <a:pt x="965" y="2986"/>
                  </a:cubicBezTo>
                  <a:cubicBezTo>
                    <a:pt x="948" y="2998"/>
                    <a:pt x="932" y="3011"/>
                    <a:pt x="915" y="3023"/>
                  </a:cubicBezTo>
                  <a:cubicBezTo>
                    <a:pt x="898" y="3035"/>
                    <a:pt x="881" y="3048"/>
                    <a:pt x="864" y="3060"/>
                  </a:cubicBezTo>
                  <a:lnTo>
                    <a:pt x="814" y="3107"/>
                  </a:lnTo>
                  <a:cubicBezTo>
                    <a:pt x="804" y="3126"/>
                    <a:pt x="794" y="3144"/>
                    <a:pt x="784" y="3163"/>
                  </a:cubicBezTo>
                  <a:cubicBezTo>
                    <a:pt x="771" y="3188"/>
                    <a:pt x="757" y="3212"/>
                    <a:pt x="744" y="3237"/>
                  </a:cubicBezTo>
                  <a:cubicBezTo>
                    <a:pt x="720" y="3284"/>
                    <a:pt x="697" y="3330"/>
                    <a:pt x="673" y="3377"/>
                  </a:cubicBezTo>
                  <a:cubicBezTo>
                    <a:pt x="656" y="3439"/>
                    <a:pt x="640" y="3501"/>
                    <a:pt x="623" y="3563"/>
                  </a:cubicBezTo>
                  <a:cubicBezTo>
                    <a:pt x="616" y="3637"/>
                    <a:pt x="610" y="3712"/>
                    <a:pt x="603" y="3786"/>
                  </a:cubicBezTo>
                  <a:cubicBezTo>
                    <a:pt x="593" y="3870"/>
                    <a:pt x="583" y="3953"/>
                    <a:pt x="573" y="4037"/>
                  </a:cubicBezTo>
                  <a:cubicBezTo>
                    <a:pt x="576" y="4133"/>
                    <a:pt x="580" y="4230"/>
                    <a:pt x="583" y="4326"/>
                  </a:cubicBezTo>
                  <a:cubicBezTo>
                    <a:pt x="593" y="4434"/>
                    <a:pt x="603" y="4543"/>
                    <a:pt x="613" y="4651"/>
                  </a:cubicBezTo>
                  <a:cubicBezTo>
                    <a:pt x="630" y="4772"/>
                    <a:pt x="646" y="4893"/>
                    <a:pt x="663" y="5014"/>
                  </a:cubicBezTo>
                  <a:cubicBezTo>
                    <a:pt x="687" y="5150"/>
                    <a:pt x="710" y="5287"/>
                    <a:pt x="734" y="5423"/>
                  </a:cubicBezTo>
                  <a:cubicBezTo>
                    <a:pt x="761" y="5572"/>
                    <a:pt x="787" y="5721"/>
                    <a:pt x="814" y="5870"/>
                  </a:cubicBezTo>
                  <a:cubicBezTo>
                    <a:pt x="858" y="6037"/>
                    <a:pt x="901" y="6205"/>
                    <a:pt x="945" y="6372"/>
                  </a:cubicBezTo>
                  <a:cubicBezTo>
                    <a:pt x="992" y="6552"/>
                    <a:pt x="1038" y="6732"/>
                    <a:pt x="1085" y="6912"/>
                  </a:cubicBezTo>
                  <a:lnTo>
                    <a:pt x="1085" y="6912"/>
                  </a:lnTo>
                  <a:lnTo>
                    <a:pt x="1085" y="6930"/>
                  </a:lnTo>
                  <a:lnTo>
                    <a:pt x="1085" y="6930"/>
                  </a:lnTo>
                  <a:cubicBezTo>
                    <a:pt x="1095" y="6955"/>
                    <a:pt x="1106" y="6980"/>
                    <a:pt x="1116" y="7005"/>
                  </a:cubicBezTo>
                  <a:lnTo>
                    <a:pt x="1116" y="7005"/>
                  </a:lnTo>
                  <a:lnTo>
                    <a:pt x="1116" y="7005"/>
                  </a:lnTo>
                  <a:lnTo>
                    <a:pt x="1116" y="7005"/>
                  </a:lnTo>
                  <a:lnTo>
                    <a:pt x="1116" y="7005"/>
                  </a:lnTo>
                  <a:cubicBezTo>
                    <a:pt x="1119" y="7023"/>
                    <a:pt x="1123" y="7042"/>
                    <a:pt x="1126" y="7060"/>
                  </a:cubicBezTo>
                  <a:lnTo>
                    <a:pt x="1126" y="7060"/>
                  </a:lnTo>
                  <a:lnTo>
                    <a:pt x="1126" y="7060"/>
                  </a:lnTo>
                  <a:lnTo>
                    <a:pt x="1126" y="7060"/>
                  </a:lnTo>
                  <a:lnTo>
                    <a:pt x="1146" y="7060"/>
                  </a:lnTo>
                  <a:lnTo>
                    <a:pt x="1146" y="7060"/>
                  </a:lnTo>
                  <a:lnTo>
                    <a:pt x="1156" y="7060"/>
                  </a:lnTo>
                  <a:lnTo>
                    <a:pt x="1156" y="7060"/>
                  </a:lnTo>
                  <a:lnTo>
                    <a:pt x="1156" y="7060"/>
                  </a:lnTo>
                  <a:lnTo>
                    <a:pt x="1156" y="7060"/>
                  </a:lnTo>
                  <a:lnTo>
                    <a:pt x="1457" y="7051"/>
                  </a:lnTo>
                  <a:lnTo>
                    <a:pt x="1749" y="7051"/>
                  </a:lnTo>
                  <a:lnTo>
                    <a:pt x="1749" y="7051"/>
                  </a:lnTo>
                  <a:lnTo>
                    <a:pt x="1749" y="7051"/>
                  </a:lnTo>
                  <a:lnTo>
                    <a:pt x="1749" y="7051"/>
                  </a:lnTo>
                  <a:lnTo>
                    <a:pt x="1749" y="7051"/>
                  </a:lnTo>
                  <a:lnTo>
                    <a:pt x="1749" y="7051"/>
                  </a:lnTo>
                  <a:lnTo>
                    <a:pt x="1759" y="7051"/>
                  </a:lnTo>
                  <a:lnTo>
                    <a:pt x="1759" y="7051"/>
                  </a:lnTo>
                  <a:lnTo>
                    <a:pt x="1759" y="7051"/>
                  </a:lnTo>
                  <a:lnTo>
                    <a:pt x="1759" y="7051"/>
                  </a:lnTo>
                  <a:lnTo>
                    <a:pt x="1759" y="7051"/>
                  </a:lnTo>
                  <a:lnTo>
                    <a:pt x="1759" y="7051"/>
                  </a:lnTo>
                  <a:lnTo>
                    <a:pt x="1769" y="7051"/>
                  </a:lnTo>
                  <a:lnTo>
                    <a:pt x="1769" y="7051"/>
                  </a:lnTo>
                  <a:lnTo>
                    <a:pt x="1769" y="7051"/>
                  </a:lnTo>
                  <a:lnTo>
                    <a:pt x="1769" y="7051"/>
                  </a:lnTo>
                  <a:lnTo>
                    <a:pt x="1769" y="7051"/>
                  </a:lnTo>
                  <a:lnTo>
                    <a:pt x="1980" y="7051"/>
                  </a:lnTo>
                  <a:lnTo>
                    <a:pt x="1980" y="7051"/>
                  </a:lnTo>
                  <a:lnTo>
                    <a:pt x="2281" y="7033"/>
                  </a:lnTo>
                  <a:lnTo>
                    <a:pt x="2281" y="7033"/>
                  </a:lnTo>
                  <a:lnTo>
                    <a:pt x="2281" y="7033"/>
                  </a:lnTo>
                  <a:lnTo>
                    <a:pt x="2281" y="7033"/>
                  </a:lnTo>
                  <a:lnTo>
                    <a:pt x="2291" y="7033"/>
                  </a:lnTo>
                  <a:lnTo>
                    <a:pt x="2291" y="7033"/>
                  </a:lnTo>
                  <a:lnTo>
                    <a:pt x="2302" y="7033"/>
                  </a:lnTo>
                  <a:lnTo>
                    <a:pt x="2302" y="7033"/>
                  </a:lnTo>
                  <a:lnTo>
                    <a:pt x="2332" y="7033"/>
                  </a:lnTo>
                  <a:lnTo>
                    <a:pt x="2332" y="7033"/>
                  </a:lnTo>
                  <a:lnTo>
                    <a:pt x="2854" y="7033"/>
                  </a:lnTo>
                  <a:lnTo>
                    <a:pt x="2854" y="7033"/>
                  </a:lnTo>
                  <a:lnTo>
                    <a:pt x="2854" y="7033"/>
                  </a:lnTo>
                  <a:lnTo>
                    <a:pt x="2854" y="7033"/>
                  </a:lnTo>
                  <a:lnTo>
                    <a:pt x="2854" y="7033"/>
                  </a:lnTo>
                  <a:lnTo>
                    <a:pt x="2854" y="7033"/>
                  </a:lnTo>
                  <a:lnTo>
                    <a:pt x="2854" y="7033"/>
                  </a:lnTo>
                  <a:lnTo>
                    <a:pt x="2854" y="7033"/>
                  </a:lnTo>
                  <a:lnTo>
                    <a:pt x="3286" y="7033"/>
                  </a:lnTo>
                  <a:lnTo>
                    <a:pt x="3709" y="7060"/>
                  </a:lnTo>
                  <a:lnTo>
                    <a:pt x="4101" y="7088"/>
                  </a:lnTo>
                  <a:lnTo>
                    <a:pt x="4291" y="7116"/>
                  </a:lnTo>
                  <a:lnTo>
                    <a:pt x="4462" y="7135"/>
                  </a:lnTo>
                  <a:lnTo>
                    <a:pt x="4623" y="7172"/>
                  </a:lnTo>
                  <a:lnTo>
                    <a:pt x="4764" y="7219"/>
                  </a:lnTo>
                  <a:lnTo>
                    <a:pt x="4894" y="7274"/>
                  </a:lnTo>
                  <a:cubicBezTo>
                    <a:pt x="4924" y="7293"/>
                    <a:pt x="4955" y="7311"/>
                    <a:pt x="4985" y="7330"/>
                  </a:cubicBezTo>
                  <a:cubicBezTo>
                    <a:pt x="5015" y="7352"/>
                    <a:pt x="5045" y="7373"/>
                    <a:pt x="5075" y="7395"/>
                  </a:cubicBezTo>
                  <a:cubicBezTo>
                    <a:pt x="5095" y="7417"/>
                    <a:pt x="5116" y="7438"/>
                    <a:pt x="5136" y="7460"/>
                  </a:cubicBezTo>
                  <a:cubicBezTo>
                    <a:pt x="5143" y="7476"/>
                    <a:pt x="5149" y="7491"/>
                    <a:pt x="5156" y="7507"/>
                  </a:cubicBezTo>
                  <a:cubicBezTo>
                    <a:pt x="5163" y="7522"/>
                    <a:pt x="5169" y="7538"/>
                    <a:pt x="5176" y="7553"/>
                  </a:cubicBezTo>
                  <a:lnTo>
                    <a:pt x="5176" y="7600"/>
                  </a:lnTo>
                  <a:lnTo>
                    <a:pt x="5176" y="7656"/>
                  </a:lnTo>
                  <a:lnTo>
                    <a:pt x="5176" y="7656"/>
                  </a:lnTo>
                  <a:lnTo>
                    <a:pt x="5176" y="7665"/>
                  </a:lnTo>
                  <a:lnTo>
                    <a:pt x="5176" y="7665"/>
                  </a:lnTo>
                  <a:lnTo>
                    <a:pt x="5176" y="7665"/>
                  </a:lnTo>
                  <a:lnTo>
                    <a:pt x="5146" y="7851"/>
                  </a:lnTo>
                  <a:lnTo>
                    <a:pt x="5095" y="8037"/>
                  </a:lnTo>
                  <a:cubicBezTo>
                    <a:pt x="5065" y="8170"/>
                    <a:pt x="5035" y="8304"/>
                    <a:pt x="5005" y="8437"/>
                  </a:cubicBezTo>
                  <a:cubicBezTo>
                    <a:pt x="4988" y="8505"/>
                    <a:pt x="4972" y="8574"/>
                    <a:pt x="4955" y="8642"/>
                  </a:cubicBezTo>
                  <a:cubicBezTo>
                    <a:pt x="4942" y="8704"/>
                    <a:pt x="4928" y="8766"/>
                    <a:pt x="4915" y="8828"/>
                  </a:cubicBezTo>
                  <a:lnTo>
                    <a:pt x="4894" y="9023"/>
                  </a:lnTo>
                  <a:cubicBezTo>
                    <a:pt x="4887" y="9082"/>
                    <a:pt x="4881" y="9141"/>
                    <a:pt x="4874" y="9200"/>
                  </a:cubicBezTo>
                  <a:lnTo>
                    <a:pt x="4874" y="9200"/>
                  </a:lnTo>
                  <a:lnTo>
                    <a:pt x="4874" y="9293"/>
                  </a:lnTo>
                  <a:cubicBezTo>
                    <a:pt x="4881" y="9327"/>
                    <a:pt x="4887" y="9361"/>
                    <a:pt x="4894" y="9395"/>
                  </a:cubicBezTo>
                  <a:lnTo>
                    <a:pt x="4915" y="9488"/>
                  </a:lnTo>
                  <a:cubicBezTo>
                    <a:pt x="4922" y="9513"/>
                    <a:pt x="4928" y="9538"/>
                    <a:pt x="4935" y="9563"/>
                  </a:cubicBezTo>
                  <a:cubicBezTo>
                    <a:pt x="4952" y="9591"/>
                    <a:pt x="4968" y="9619"/>
                    <a:pt x="4985" y="9647"/>
                  </a:cubicBezTo>
                  <a:lnTo>
                    <a:pt x="5035" y="9721"/>
                  </a:lnTo>
                  <a:cubicBezTo>
                    <a:pt x="5055" y="9743"/>
                    <a:pt x="5075" y="9764"/>
                    <a:pt x="5095" y="9786"/>
                  </a:cubicBezTo>
                  <a:cubicBezTo>
                    <a:pt x="5122" y="9805"/>
                    <a:pt x="5149" y="9823"/>
                    <a:pt x="5176" y="9842"/>
                  </a:cubicBezTo>
                  <a:lnTo>
                    <a:pt x="5176" y="9842"/>
                  </a:lnTo>
                  <a:lnTo>
                    <a:pt x="5176" y="9842"/>
                  </a:lnTo>
                  <a:cubicBezTo>
                    <a:pt x="5196" y="9854"/>
                    <a:pt x="5216" y="9867"/>
                    <a:pt x="5236" y="9879"/>
                  </a:cubicBezTo>
                  <a:cubicBezTo>
                    <a:pt x="5260" y="9891"/>
                    <a:pt x="5283" y="9904"/>
                    <a:pt x="5307" y="9916"/>
                  </a:cubicBezTo>
                  <a:lnTo>
                    <a:pt x="5447" y="9963"/>
                  </a:lnTo>
                  <a:lnTo>
                    <a:pt x="5608" y="9991"/>
                  </a:lnTo>
                  <a:lnTo>
                    <a:pt x="5779" y="10000"/>
                  </a:lnTo>
                  <a:lnTo>
                    <a:pt x="5779" y="10000"/>
                  </a:lnTo>
                  <a:lnTo>
                    <a:pt x="5779" y="10000"/>
                  </a:lnTo>
                  <a:lnTo>
                    <a:pt x="5779" y="10000"/>
                  </a:lnTo>
                  <a:lnTo>
                    <a:pt x="5779" y="10000"/>
                  </a:lnTo>
                  <a:lnTo>
                    <a:pt x="5779" y="10000"/>
                  </a:lnTo>
                  <a:lnTo>
                    <a:pt x="5899" y="9991"/>
                  </a:lnTo>
                  <a:lnTo>
                    <a:pt x="6040" y="9981"/>
                  </a:lnTo>
                  <a:lnTo>
                    <a:pt x="6171" y="9963"/>
                  </a:lnTo>
                  <a:lnTo>
                    <a:pt x="6291" y="9926"/>
                  </a:lnTo>
                  <a:cubicBezTo>
                    <a:pt x="6331" y="9913"/>
                    <a:pt x="6372" y="9901"/>
                    <a:pt x="6412" y="9888"/>
                  </a:cubicBezTo>
                  <a:lnTo>
                    <a:pt x="6533" y="9842"/>
                  </a:lnTo>
                  <a:cubicBezTo>
                    <a:pt x="6570" y="9830"/>
                    <a:pt x="6606" y="9817"/>
                    <a:pt x="6643" y="9805"/>
                  </a:cubicBezTo>
                  <a:lnTo>
                    <a:pt x="6744" y="9740"/>
                  </a:lnTo>
                  <a:cubicBezTo>
                    <a:pt x="6771" y="9718"/>
                    <a:pt x="6797" y="9696"/>
                    <a:pt x="6824" y="9674"/>
                  </a:cubicBezTo>
                  <a:cubicBezTo>
                    <a:pt x="6851" y="9652"/>
                    <a:pt x="6878" y="9631"/>
                    <a:pt x="6905" y="9609"/>
                  </a:cubicBezTo>
                  <a:cubicBezTo>
                    <a:pt x="6925" y="9587"/>
                    <a:pt x="6945" y="9566"/>
                    <a:pt x="6965" y="9544"/>
                  </a:cubicBezTo>
                  <a:cubicBezTo>
                    <a:pt x="6982" y="9516"/>
                    <a:pt x="6998" y="9488"/>
                    <a:pt x="7015" y="9460"/>
                  </a:cubicBezTo>
                  <a:cubicBezTo>
                    <a:pt x="7022" y="9438"/>
                    <a:pt x="7028" y="9417"/>
                    <a:pt x="7035" y="9395"/>
                  </a:cubicBezTo>
                  <a:cubicBezTo>
                    <a:pt x="7038" y="9364"/>
                    <a:pt x="7042" y="9333"/>
                    <a:pt x="7045" y="9302"/>
                  </a:cubicBezTo>
                  <a:cubicBezTo>
                    <a:pt x="7042" y="9277"/>
                    <a:pt x="7038" y="9253"/>
                    <a:pt x="7035" y="9228"/>
                  </a:cubicBezTo>
                  <a:cubicBezTo>
                    <a:pt x="7022" y="9200"/>
                    <a:pt x="7008" y="9172"/>
                    <a:pt x="6995" y="9144"/>
                  </a:cubicBezTo>
                  <a:lnTo>
                    <a:pt x="6995" y="9144"/>
                  </a:lnTo>
                  <a:lnTo>
                    <a:pt x="6995" y="9135"/>
                  </a:lnTo>
                  <a:lnTo>
                    <a:pt x="6995" y="9135"/>
                  </a:lnTo>
                  <a:lnTo>
                    <a:pt x="6985" y="9135"/>
                  </a:lnTo>
                  <a:lnTo>
                    <a:pt x="6985" y="9135"/>
                  </a:lnTo>
                  <a:lnTo>
                    <a:pt x="6985" y="9135"/>
                  </a:lnTo>
                  <a:lnTo>
                    <a:pt x="6985" y="9135"/>
                  </a:lnTo>
                  <a:lnTo>
                    <a:pt x="6985" y="9135"/>
                  </a:lnTo>
                  <a:lnTo>
                    <a:pt x="6985" y="9135"/>
                  </a:lnTo>
                  <a:lnTo>
                    <a:pt x="6985" y="9135"/>
                  </a:lnTo>
                  <a:lnTo>
                    <a:pt x="6985" y="9135"/>
                  </a:lnTo>
                  <a:lnTo>
                    <a:pt x="6985" y="9126"/>
                  </a:lnTo>
                  <a:lnTo>
                    <a:pt x="6985" y="9126"/>
                  </a:lnTo>
                  <a:lnTo>
                    <a:pt x="6985" y="9126"/>
                  </a:lnTo>
                  <a:lnTo>
                    <a:pt x="6985" y="9126"/>
                  </a:lnTo>
                  <a:lnTo>
                    <a:pt x="6985" y="9126"/>
                  </a:lnTo>
                  <a:lnTo>
                    <a:pt x="6985" y="9126"/>
                  </a:lnTo>
                  <a:lnTo>
                    <a:pt x="6985" y="9126"/>
                  </a:lnTo>
                  <a:lnTo>
                    <a:pt x="6985" y="9126"/>
                  </a:lnTo>
                  <a:cubicBezTo>
                    <a:pt x="6921" y="9030"/>
                    <a:pt x="6858" y="8933"/>
                    <a:pt x="6794" y="8837"/>
                  </a:cubicBezTo>
                  <a:lnTo>
                    <a:pt x="6693" y="8679"/>
                  </a:lnTo>
                  <a:cubicBezTo>
                    <a:pt x="6660" y="8626"/>
                    <a:pt x="6626" y="8574"/>
                    <a:pt x="6593" y="8521"/>
                  </a:cubicBezTo>
                  <a:cubicBezTo>
                    <a:pt x="6566" y="8471"/>
                    <a:pt x="6540" y="8422"/>
                    <a:pt x="6513" y="8372"/>
                  </a:cubicBezTo>
                  <a:cubicBezTo>
                    <a:pt x="6489" y="8319"/>
                    <a:pt x="6466" y="8267"/>
                    <a:pt x="6442" y="8214"/>
                  </a:cubicBezTo>
                  <a:cubicBezTo>
                    <a:pt x="6425" y="8161"/>
                    <a:pt x="6409" y="8109"/>
                    <a:pt x="6392" y="8056"/>
                  </a:cubicBezTo>
                  <a:cubicBezTo>
                    <a:pt x="6389" y="8031"/>
                    <a:pt x="6385" y="8006"/>
                    <a:pt x="6382" y="7981"/>
                  </a:cubicBezTo>
                  <a:lnTo>
                    <a:pt x="6382" y="7907"/>
                  </a:lnTo>
                  <a:lnTo>
                    <a:pt x="6382" y="7907"/>
                  </a:lnTo>
                  <a:cubicBezTo>
                    <a:pt x="6385" y="7873"/>
                    <a:pt x="6389" y="7839"/>
                    <a:pt x="6392" y="7805"/>
                  </a:cubicBezTo>
                  <a:cubicBezTo>
                    <a:pt x="6402" y="7771"/>
                    <a:pt x="6412" y="7736"/>
                    <a:pt x="6422" y="7702"/>
                  </a:cubicBezTo>
                  <a:cubicBezTo>
                    <a:pt x="6432" y="7687"/>
                    <a:pt x="6442" y="7671"/>
                    <a:pt x="6452" y="7656"/>
                  </a:cubicBezTo>
                  <a:cubicBezTo>
                    <a:pt x="6465" y="7640"/>
                    <a:pt x="6479" y="7625"/>
                    <a:pt x="6492" y="7609"/>
                  </a:cubicBezTo>
                  <a:cubicBezTo>
                    <a:pt x="6502" y="7594"/>
                    <a:pt x="6513" y="7578"/>
                    <a:pt x="6523" y="7563"/>
                  </a:cubicBezTo>
                  <a:cubicBezTo>
                    <a:pt x="6540" y="7551"/>
                    <a:pt x="6556" y="7538"/>
                    <a:pt x="6573" y="7526"/>
                  </a:cubicBezTo>
                  <a:lnTo>
                    <a:pt x="6704" y="7451"/>
                  </a:lnTo>
                  <a:lnTo>
                    <a:pt x="6864" y="7395"/>
                  </a:lnTo>
                  <a:lnTo>
                    <a:pt x="7065" y="7349"/>
                  </a:lnTo>
                  <a:lnTo>
                    <a:pt x="7307" y="7321"/>
                  </a:lnTo>
                  <a:lnTo>
                    <a:pt x="7307" y="7321"/>
                  </a:lnTo>
                  <a:lnTo>
                    <a:pt x="8533" y="7219"/>
                  </a:lnTo>
                  <a:lnTo>
                    <a:pt x="10000" y="7116"/>
                  </a:lnTo>
                  <a:lnTo>
                    <a:pt x="10000" y="7116"/>
                  </a:lnTo>
                  <a:lnTo>
                    <a:pt x="10000" y="7116"/>
                  </a:lnTo>
                  <a:lnTo>
                    <a:pt x="10000" y="7116"/>
                  </a:lnTo>
                  <a:lnTo>
                    <a:pt x="10000" y="0"/>
                  </a:lnTo>
                  <a:close/>
                </a:path>
              </a:pathLst>
            </a:custGeom>
            <a:gradFill flip="none" rotWithShape="1">
              <a:gsLst>
                <a:gs pos="0">
                  <a:srgbClr val="BD226F"/>
                </a:gs>
                <a:gs pos="99000">
                  <a:srgbClr val="67001D"/>
                </a:gs>
              </a:gsLst>
              <a:lin ang="10800000" scaled="0"/>
              <a:tileRect/>
            </a:gradFill>
            <a:ln>
              <a:noFill/>
            </a:ln>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just">
                <a:defRPr/>
              </a:pPr>
              <a:endParaRPr lang="fr-FR" sz="1050">
                <a:latin typeface="+mj-lt"/>
                <a:cs typeface="+mn-cs"/>
              </a:endParaRPr>
            </a:p>
          </p:txBody>
        </p:sp>
        <p:sp>
          <p:nvSpPr>
            <p:cNvPr id="12" name="Freeform 144">
              <a:extLst>
                <a:ext uri="{FF2B5EF4-FFF2-40B4-BE49-F238E27FC236}">
                  <a16:creationId xmlns:a16="http://schemas.microsoft.com/office/drawing/2014/main" id="{6238F93E-C2E7-4AE0-9CEC-3B6E871D2D2C}"/>
                </a:ext>
              </a:extLst>
            </p:cNvPr>
            <p:cNvSpPr>
              <a:spLocks/>
            </p:cNvSpPr>
            <p:nvPr/>
          </p:nvSpPr>
          <p:spPr bwMode="auto">
            <a:xfrm rot="18900000">
              <a:off x="3430590" y="3608329"/>
              <a:ext cx="1629395" cy="1977501"/>
            </a:xfrm>
            <a:custGeom>
              <a:avLst/>
              <a:gdLst>
                <a:gd name="T0" fmla="*/ 397 w 992"/>
                <a:gd name="T1" fmla="*/ 1 h 1162"/>
                <a:gd name="T2" fmla="*/ 363 w 992"/>
                <a:gd name="T3" fmla="*/ 7 h 1162"/>
                <a:gd name="T4" fmla="*/ 362 w 992"/>
                <a:gd name="T5" fmla="*/ 8 h 1162"/>
                <a:gd name="T6" fmla="*/ 281 w 992"/>
                <a:gd name="T7" fmla="*/ 45 h 1162"/>
                <a:gd name="T8" fmla="*/ 270 w 992"/>
                <a:gd name="T9" fmla="*/ 77 h 1162"/>
                <a:gd name="T10" fmla="*/ 296 w 992"/>
                <a:gd name="T11" fmla="*/ 172 h 1162"/>
                <a:gd name="T12" fmla="*/ 310 w 992"/>
                <a:gd name="T13" fmla="*/ 217 h 1162"/>
                <a:gd name="T14" fmla="*/ 319 w 992"/>
                <a:gd name="T15" fmla="*/ 253 h 1162"/>
                <a:gd name="T16" fmla="*/ 308 w 992"/>
                <a:gd name="T17" fmla="*/ 290 h 1162"/>
                <a:gd name="T18" fmla="*/ 270 w 992"/>
                <a:gd name="T19" fmla="*/ 305 h 1162"/>
                <a:gd name="T20" fmla="*/ 253 w 992"/>
                <a:gd name="T21" fmla="*/ 307 h 1162"/>
                <a:gd name="T22" fmla="*/ 211 w 992"/>
                <a:gd name="T23" fmla="*/ 304 h 1162"/>
                <a:gd name="T24" fmla="*/ 122 w 992"/>
                <a:gd name="T25" fmla="*/ 298 h 1162"/>
                <a:gd name="T26" fmla="*/ 991 w 992"/>
                <a:gd name="T27" fmla="*/ 1032 h 1162"/>
                <a:gd name="T28" fmla="*/ 975 w 992"/>
                <a:gd name="T29" fmla="*/ 1162 h 1162"/>
                <a:gd name="T30" fmla="*/ 992 w 992"/>
                <a:gd name="T31" fmla="*/ 978 h 1162"/>
                <a:gd name="T32" fmla="*/ 964 w 992"/>
                <a:gd name="T33" fmla="*/ 858 h 1162"/>
                <a:gd name="T34" fmla="*/ 908 w 992"/>
                <a:gd name="T35" fmla="*/ 820 h 1162"/>
                <a:gd name="T36" fmla="*/ 883 w 992"/>
                <a:gd name="T37" fmla="*/ 818 h 1162"/>
                <a:gd name="T38" fmla="*/ 846 w 992"/>
                <a:gd name="T39" fmla="*/ 820 h 1162"/>
                <a:gd name="T40" fmla="*/ 844 w 992"/>
                <a:gd name="T41" fmla="*/ 821 h 1162"/>
                <a:gd name="T42" fmla="*/ 807 w 992"/>
                <a:gd name="T43" fmla="*/ 828 h 1162"/>
                <a:gd name="T44" fmla="*/ 760 w 992"/>
                <a:gd name="T45" fmla="*/ 840 h 1162"/>
                <a:gd name="T46" fmla="*/ 678 w 992"/>
                <a:gd name="T47" fmla="*/ 854 h 1162"/>
                <a:gd name="T48" fmla="*/ 678 w 992"/>
                <a:gd name="T49" fmla="*/ 854 h 1162"/>
                <a:gd name="T50" fmla="*/ 639 w 992"/>
                <a:gd name="T51" fmla="*/ 847 h 1162"/>
                <a:gd name="T52" fmla="*/ 612 w 992"/>
                <a:gd name="T53" fmla="*/ 822 h 1162"/>
                <a:gd name="T54" fmla="*/ 604 w 992"/>
                <a:gd name="T55" fmla="*/ 774 h 1162"/>
                <a:gd name="T56" fmla="*/ 604 w 992"/>
                <a:gd name="T57" fmla="*/ 758 h 1162"/>
                <a:gd name="T58" fmla="*/ 605 w 992"/>
                <a:gd name="T59" fmla="*/ 757 h 1162"/>
                <a:gd name="T60" fmla="*/ 619 w 992"/>
                <a:gd name="T61" fmla="*/ 674 h 1162"/>
                <a:gd name="T62" fmla="*/ 640 w 992"/>
                <a:gd name="T63" fmla="*/ 640 h 1162"/>
                <a:gd name="T64" fmla="*/ 672 w 992"/>
                <a:gd name="T65" fmla="*/ 629 h 1162"/>
                <a:gd name="T66" fmla="*/ 672 w 992"/>
                <a:gd name="T67" fmla="*/ 629 h 1162"/>
                <a:gd name="T68" fmla="*/ 708 w 992"/>
                <a:gd name="T69" fmla="*/ 635 h 1162"/>
                <a:gd name="T70" fmla="*/ 792 w 992"/>
                <a:gd name="T71" fmla="*/ 667 h 1162"/>
                <a:gd name="T72" fmla="*/ 834 w 992"/>
                <a:gd name="T73" fmla="*/ 681 h 1162"/>
                <a:gd name="T74" fmla="*/ 870 w 992"/>
                <a:gd name="T75" fmla="*/ 686 h 1162"/>
                <a:gd name="T76" fmla="*/ 902 w 992"/>
                <a:gd name="T77" fmla="*/ 679 h 1162"/>
                <a:gd name="T78" fmla="*/ 924 w 992"/>
                <a:gd name="T79" fmla="*/ 657 h 1162"/>
                <a:gd name="T80" fmla="*/ 937 w 992"/>
                <a:gd name="T81" fmla="*/ 550 h 1162"/>
                <a:gd name="T82" fmla="*/ 901 w 992"/>
                <a:gd name="T83" fmla="*/ 341 h 1162"/>
                <a:gd name="T84" fmla="*/ 885 w 992"/>
                <a:gd name="T85" fmla="*/ 280 h 1162"/>
                <a:gd name="T86" fmla="*/ 884 w 992"/>
                <a:gd name="T87" fmla="*/ 274 h 1162"/>
                <a:gd name="T88" fmla="*/ 709 w 992"/>
                <a:gd name="T89" fmla="*/ 291 h 1162"/>
                <a:gd name="T90" fmla="*/ 544 w 992"/>
                <a:gd name="T91" fmla="*/ 307 h 1162"/>
                <a:gd name="T92" fmla="*/ 544 w 992"/>
                <a:gd name="T93" fmla="*/ 307 h 1162"/>
                <a:gd name="T94" fmla="*/ 488 w 992"/>
                <a:gd name="T95" fmla="*/ 288 h 1162"/>
                <a:gd name="T96" fmla="*/ 460 w 992"/>
                <a:gd name="T97" fmla="*/ 228 h 1162"/>
                <a:gd name="T98" fmla="*/ 465 w 992"/>
                <a:gd name="T99" fmla="*/ 149 h 1162"/>
                <a:gd name="T100" fmla="*/ 474 w 992"/>
                <a:gd name="T101" fmla="*/ 117 h 1162"/>
                <a:gd name="T102" fmla="*/ 475 w 992"/>
                <a:gd name="T103" fmla="*/ 116 h 1162"/>
                <a:gd name="T104" fmla="*/ 475 w 992"/>
                <a:gd name="T105" fmla="*/ 115 h 1162"/>
                <a:gd name="T106" fmla="*/ 475 w 992"/>
                <a:gd name="T107" fmla="*/ 113 h 1162"/>
                <a:gd name="T108" fmla="*/ 487 w 992"/>
                <a:gd name="T109" fmla="*/ 66 h 1162"/>
                <a:gd name="T110" fmla="*/ 482 w 992"/>
                <a:gd name="T111" fmla="*/ 24 h 1162"/>
                <a:gd name="T112" fmla="*/ 450 w 992"/>
                <a:gd name="T113" fmla="*/ 1 h 1162"/>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26 h 10000"/>
                <a:gd name="connsiteX6" fmla="*/ 3659 w 10000"/>
                <a:gd name="connsiteY6" fmla="*/ 60 h 10000"/>
                <a:gd name="connsiteX7" fmla="*/ 3659 w 10000"/>
                <a:gd name="connsiteY7" fmla="*/ 60 h 10000"/>
                <a:gd name="connsiteX8" fmla="*/ 3659 w 10000"/>
                <a:gd name="connsiteY8" fmla="*/ 60 h 10000"/>
                <a:gd name="connsiteX9" fmla="*/ 3659 w 10000"/>
                <a:gd name="connsiteY9" fmla="*/ 60 h 10000"/>
                <a:gd name="connsiteX10" fmla="*/ 3649 w 10000"/>
                <a:gd name="connsiteY10" fmla="*/ 60 h 10000"/>
                <a:gd name="connsiteX11" fmla="*/ 3649 w 10000"/>
                <a:gd name="connsiteY11" fmla="*/ 60 h 10000"/>
                <a:gd name="connsiteX12" fmla="*/ 3649 w 10000"/>
                <a:gd name="connsiteY12" fmla="*/ 69 h 10000"/>
                <a:gd name="connsiteX13" fmla="*/ 3649 w 10000"/>
                <a:gd name="connsiteY13" fmla="*/ 69 h 10000"/>
                <a:gd name="connsiteX14" fmla="*/ 3649 w 10000"/>
                <a:gd name="connsiteY14" fmla="*/ 69 h 10000"/>
                <a:gd name="connsiteX15" fmla="*/ 3407 w 10000"/>
                <a:gd name="connsiteY15" fmla="*/ 120 h 10000"/>
                <a:gd name="connsiteX16" fmla="*/ 3216 w 10000"/>
                <a:gd name="connsiteY16" fmla="*/ 172 h 10000"/>
                <a:gd name="connsiteX17" fmla="*/ 3054 w 10000"/>
                <a:gd name="connsiteY17" fmla="*/ 241 h 10000"/>
                <a:gd name="connsiteX18" fmla="*/ 2913 w 10000"/>
                <a:gd name="connsiteY18" fmla="*/ 310 h 10000"/>
                <a:gd name="connsiteX19" fmla="*/ 2833 w 10000"/>
                <a:gd name="connsiteY19" fmla="*/ 387 h 10000"/>
                <a:gd name="connsiteX20" fmla="*/ 2792 w 10000"/>
                <a:gd name="connsiteY20" fmla="*/ 422 h 10000"/>
                <a:gd name="connsiteX21" fmla="*/ 2772 w 10000"/>
                <a:gd name="connsiteY21" fmla="*/ 465 h 10000"/>
                <a:gd name="connsiteX22" fmla="*/ 2732 w 10000"/>
                <a:gd name="connsiteY22" fmla="*/ 559 h 10000"/>
                <a:gd name="connsiteX23" fmla="*/ 2722 w 10000"/>
                <a:gd name="connsiteY23" fmla="*/ 663 h 10000"/>
                <a:gd name="connsiteX24" fmla="*/ 2722 w 10000"/>
                <a:gd name="connsiteY24" fmla="*/ 663 h 10000"/>
                <a:gd name="connsiteX25" fmla="*/ 2732 w 10000"/>
                <a:gd name="connsiteY25" fmla="*/ 783 h 10000"/>
                <a:gd name="connsiteX26" fmla="*/ 2762 w 10000"/>
                <a:gd name="connsiteY26" fmla="*/ 895 h 10000"/>
                <a:gd name="connsiteX27" fmla="*/ 2792 w 10000"/>
                <a:gd name="connsiteY27" fmla="*/ 1024 h 10000"/>
                <a:gd name="connsiteX28" fmla="*/ 2853 w 10000"/>
                <a:gd name="connsiteY28" fmla="*/ 1170 h 10000"/>
                <a:gd name="connsiteX29" fmla="*/ 2984 w 10000"/>
                <a:gd name="connsiteY29" fmla="*/ 1480 h 10000"/>
                <a:gd name="connsiteX30" fmla="*/ 3125 w 10000"/>
                <a:gd name="connsiteY30" fmla="*/ 1859 h 10000"/>
                <a:gd name="connsiteX31" fmla="*/ 3125 w 10000"/>
                <a:gd name="connsiteY31" fmla="*/ 1859 h 10000"/>
                <a:gd name="connsiteX32" fmla="*/ 3125 w 10000"/>
                <a:gd name="connsiteY32" fmla="*/ 1859 h 10000"/>
                <a:gd name="connsiteX33" fmla="*/ 3125 w 10000"/>
                <a:gd name="connsiteY33" fmla="*/ 1867 h 10000"/>
                <a:gd name="connsiteX34" fmla="*/ 3125 w 10000"/>
                <a:gd name="connsiteY34" fmla="*/ 1867 h 10000"/>
                <a:gd name="connsiteX35" fmla="*/ 3135 w 10000"/>
                <a:gd name="connsiteY35" fmla="*/ 1876 h 10000"/>
                <a:gd name="connsiteX36" fmla="*/ 3135 w 10000"/>
                <a:gd name="connsiteY36" fmla="*/ 1876 h 10000"/>
                <a:gd name="connsiteX37" fmla="*/ 3175 w 10000"/>
                <a:gd name="connsiteY37" fmla="*/ 1979 h 10000"/>
                <a:gd name="connsiteX38" fmla="*/ 3196 w 10000"/>
                <a:gd name="connsiteY38" fmla="*/ 2083 h 10000"/>
                <a:gd name="connsiteX39" fmla="*/ 3216 w 10000"/>
                <a:gd name="connsiteY39" fmla="*/ 2177 h 10000"/>
                <a:gd name="connsiteX40" fmla="*/ 3216 w 10000"/>
                <a:gd name="connsiteY40" fmla="*/ 2263 h 10000"/>
                <a:gd name="connsiteX41" fmla="*/ 3196 w 10000"/>
                <a:gd name="connsiteY41" fmla="*/ 2332 h 10000"/>
                <a:gd name="connsiteX42" fmla="*/ 3175 w 10000"/>
                <a:gd name="connsiteY42" fmla="*/ 2401 h 10000"/>
                <a:gd name="connsiteX43" fmla="*/ 3145 w 10000"/>
                <a:gd name="connsiteY43" fmla="*/ 2453 h 10000"/>
                <a:gd name="connsiteX44" fmla="*/ 3105 w 10000"/>
                <a:gd name="connsiteY44" fmla="*/ 2496 h 10000"/>
                <a:gd name="connsiteX45" fmla="*/ 3065 w 10000"/>
                <a:gd name="connsiteY45" fmla="*/ 2530 h 10000"/>
                <a:gd name="connsiteX46" fmla="*/ 3004 w 10000"/>
                <a:gd name="connsiteY46" fmla="*/ 2565 h 10000"/>
                <a:gd name="connsiteX47" fmla="*/ 2944 w 10000"/>
                <a:gd name="connsiteY47" fmla="*/ 2590 h 10000"/>
                <a:gd name="connsiteX48" fmla="*/ 2873 w 10000"/>
                <a:gd name="connsiteY48" fmla="*/ 2608 h 10000"/>
                <a:gd name="connsiteX49" fmla="*/ 2722 w 10000"/>
                <a:gd name="connsiteY49" fmla="*/ 2625 h 10000"/>
                <a:gd name="connsiteX50" fmla="*/ 2550 w 10000"/>
                <a:gd name="connsiteY50" fmla="*/ 2642 h 10000"/>
                <a:gd name="connsiteX51" fmla="*/ 2550 w 10000"/>
                <a:gd name="connsiteY51" fmla="*/ 2642 h 10000"/>
                <a:gd name="connsiteX52" fmla="*/ 2550 w 10000"/>
                <a:gd name="connsiteY52" fmla="*/ 2642 h 10000"/>
                <a:gd name="connsiteX53" fmla="*/ 2550 w 10000"/>
                <a:gd name="connsiteY53" fmla="*/ 2642 h 10000"/>
                <a:gd name="connsiteX54" fmla="*/ 2550 w 10000"/>
                <a:gd name="connsiteY54" fmla="*/ 2642 h 10000"/>
                <a:gd name="connsiteX55" fmla="*/ 2550 w 10000"/>
                <a:gd name="connsiteY55" fmla="*/ 2642 h 10000"/>
                <a:gd name="connsiteX56" fmla="*/ 2550 w 10000"/>
                <a:gd name="connsiteY56" fmla="*/ 2642 h 10000"/>
                <a:gd name="connsiteX57" fmla="*/ 2550 w 10000"/>
                <a:gd name="connsiteY57" fmla="*/ 2642 h 10000"/>
                <a:gd name="connsiteX58" fmla="*/ 2339 w 10000"/>
                <a:gd name="connsiteY58" fmla="*/ 2642 h 10000"/>
                <a:gd name="connsiteX59" fmla="*/ 2127 w 10000"/>
                <a:gd name="connsiteY59" fmla="*/ 2616 h 10000"/>
                <a:gd name="connsiteX60" fmla="*/ 2127 w 10000"/>
                <a:gd name="connsiteY60" fmla="*/ 2616 h 10000"/>
                <a:gd name="connsiteX61" fmla="*/ 1804 w 10000"/>
                <a:gd name="connsiteY61" fmla="*/ 2590 h 10000"/>
                <a:gd name="connsiteX62" fmla="*/ 1502 w 10000"/>
                <a:gd name="connsiteY62" fmla="*/ 2573 h 10000"/>
                <a:gd name="connsiteX63" fmla="*/ 1502 w 10000"/>
                <a:gd name="connsiteY63" fmla="*/ 2573 h 10000"/>
                <a:gd name="connsiteX64" fmla="*/ 1230 w 10000"/>
                <a:gd name="connsiteY64" fmla="*/ 2565 h 10000"/>
                <a:gd name="connsiteX65" fmla="*/ 867 w 10000"/>
                <a:gd name="connsiteY65" fmla="*/ 2547 h 10000"/>
                <a:gd name="connsiteX66" fmla="*/ 0 w 10000"/>
                <a:gd name="connsiteY66" fmla="*/ 2470 h 10000"/>
                <a:gd name="connsiteX67" fmla="*/ 0 w 10000"/>
                <a:gd name="connsiteY67" fmla="*/ 8881 h 10000"/>
                <a:gd name="connsiteX68" fmla="*/ 9990 w 10000"/>
                <a:gd name="connsiteY68" fmla="*/ 8881 h 10000"/>
                <a:gd name="connsiteX69" fmla="*/ 9990 w 10000"/>
                <a:gd name="connsiteY69" fmla="*/ 8881 h 10000"/>
                <a:gd name="connsiteX70" fmla="*/ 9960 w 10000"/>
                <a:gd name="connsiteY70" fmla="*/ 9131 h 10000"/>
                <a:gd name="connsiteX71" fmla="*/ 9919 w 10000"/>
                <a:gd name="connsiteY71" fmla="*/ 9398 h 10000"/>
                <a:gd name="connsiteX72" fmla="*/ 9879 w 10000"/>
                <a:gd name="connsiteY72" fmla="*/ 9682 h 10000"/>
                <a:gd name="connsiteX73" fmla="*/ 9829 w 10000"/>
                <a:gd name="connsiteY73" fmla="*/ 10000 h 10000"/>
                <a:gd name="connsiteX74" fmla="*/ 9829 w 10000"/>
                <a:gd name="connsiteY74" fmla="*/ 10000 h 10000"/>
                <a:gd name="connsiteX75" fmla="*/ 9909 w 10000"/>
                <a:gd name="connsiteY75" fmla="*/ 9527 h 10000"/>
                <a:gd name="connsiteX76" fmla="*/ 9960 w 10000"/>
                <a:gd name="connsiteY76" fmla="*/ 9114 h 10000"/>
                <a:gd name="connsiteX77" fmla="*/ 9990 w 10000"/>
                <a:gd name="connsiteY77" fmla="*/ 8744 h 10000"/>
                <a:gd name="connsiteX78" fmla="*/ 10000 w 10000"/>
                <a:gd name="connsiteY78" fmla="*/ 8417 h 10000"/>
                <a:gd name="connsiteX79" fmla="*/ 9970 w 10000"/>
                <a:gd name="connsiteY79" fmla="*/ 8141 h 10000"/>
                <a:gd name="connsiteX80" fmla="*/ 9940 w 10000"/>
                <a:gd name="connsiteY80" fmla="*/ 7900 h 10000"/>
                <a:gd name="connsiteX81" fmla="*/ 9879 w 10000"/>
                <a:gd name="connsiteY81" fmla="*/ 7702 h 10000"/>
                <a:gd name="connsiteX82" fmla="*/ 9798 w 10000"/>
                <a:gd name="connsiteY82" fmla="*/ 7522 h 10000"/>
                <a:gd name="connsiteX83" fmla="*/ 9718 w 10000"/>
                <a:gd name="connsiteY83" fmla="*/ 7384 h 10000"/>
                <a:gd name="connsiteX84" fmla="*/ 9617 w 10000"/>
                <a:gd name="connsiteY84" fmla="*/ 7272 h 10000"/>
                <a:gd name="connsiteX85" fmla="*/ 9506 w 10000"/>
                <a:gd name="connsiteY85" fmla="*/ 7186 h 10000"/>
                <a:gd name="connsiteX86" fmla="*/ 9395 w 10000"/>
                <a:gd name="connsiteY86" fmla="*/ 7126 h 10000"/>
                <a:gd name="connsiteX87" fmla="*/ 9274 w 10000"/>
                <a:gd name="connsiteY87" fmla="*/ 7083 h 10000"/>
                <a:gd name="connsiteX88" fmla="*/ 9153 w 10000"/>
                <a:gd name="connsiteY88" fmla="*/ 7057 h 10000"/>
                <a:gd name="connsiteX89" fmla="*/ 9022 w 10000"/>
                <a:gd name="connsiteY89" fmla="*/ 7040 h 10000"/>
                <a:gd name="connsiteX90" fmla="*/ 8901 w 10000"/>
                <a:gd name="connsiteY90" fmla="*/ 7040 h 10000"/>
                <a:gd name="connsiteX91" fmla="*/ 8901 w 10000"/>
                <a:gd name="connsiteY91" fmla="*/ 7040 h 10000"/>
                <a:gd name="connsiteX92" fmla="*/ 8901 w 10000"/>
                <a:gd name="connsiteY92" fmla="*/ 7040 h 10000"/>
                <a:gd name="connsiteX93" fmla="*/ 8901 w 10000"/>
                <a:gd name="connsiteY93" fmla="*/ 7040 h 10000"/>
                <a:gd name="connsiteX94" fmla="*/ 8901 w 10000"/>
                <a:gd name="connsiteY94" fmla="*/ 7040 h 10000"/>
                <a:gd name="connsiteX95" fmla="*/ 8901 w 10000"/>
                <a:gd name="connsiteY95" fmla="*/ 7040 h 10000"/>
                <a:gd name="connsiteX96" fmla="*/ 8700 w 10000"/>
                <a:gd name="connsiteY96" fmla="*/ 7040 h 10000"/>
                <a:gd name="connsiteX97" fmla="*/ 8528 w 10000"/>
                <a:gd name="connsiteY97" fmla="*/ 7057 h 10000"/>
                <a:gd name="connsiteX98" fmla="*/ 8528 w 10000"/>
                <a:gd name="connsiteY98" fmla="*/ 7057 h 10000"/>
                <a:gd name="connsiteX99" fmla="*/ 8528 w 10000"/>
                <a:gd name="connsiteY99" fmla="*/ 7057 h 10000"/>
                <a:gd name="connsiteX100" fmla="*/ 8528 w 10000"/>
                <a:gd name="connsiteY100" fmla="*/ 7057 h 10000"/>
                <a:gd name="connsiteX101" fmla="*/ 8518 w 10000"/>
                <a:gd name="connsiteY101" fmla="*/ 7065 h 10000"/>
                <a:gd name="connsiteX102" fmla="*/ 8518 w 10000"/>
                <a:gd name="connsiteY102" fmla="*/ 7065 h 10000"/>
                <a:gd name="connsiteX103" fmla="*/ 8508 w 10000"/>
                <a:gd name="connsiteY103" fmla="*/ 7065 h 10000"/>
                <a:gd name="connsiteX104" fmla="*/ 8508 w 10000"/>
                <a:gd name="connsiteY104" fmla="*/ 7065 h 10000"/>
                <a:gd name="connsiteX105" fmla="*/ 8508 w 10000"/>
                <a:gd name="connsiteY105" fmla="*/ 7065 h 10000"/>
                <a:gd name="connsiteX106" fmla="*/ 8508 w 10000"/>
                <a:gd name="connsiteY106" fmla="*/ 7065 h 10000"/>
                <a:gd name="connsiteX107" fmla="*/ 8337 w 10000"/>
                <a:gd name="connsiteY107" fmla="*/ 7083 h 10000"/>
                <a:gd name="connsiteX108" fmla="*/ 8135 w 10000"/>
                <a:gd name="connsiteY108" fmla="*/ 7126 h 10000"/>
                <a:gd name="connsiteX109" fmla="*/ 7671 w 10000"/>
                <a:gd name="connsiteY109" fmla="*/ 7229 h 10000"/>
                <a:gd name="connsiteX110" fmla="*/ 7671 w 10000"/>
                <a:gd name="connsiteY110" fmla="*/ 7229 h 10000"/>
                <a:gd name="connsiteX111" fmla="*/ 7671 w 10000"/>
                <a:gd name="connsiteY111" fmla="*/ 7229 h 10000"/>
                <a:gd name="connsiteX112" fmla="*/ 7671 w 10000"/>
                <a:gd name="connsiteY112" fmla="*/ 7229 h 10000"/>
                <a:gd name="connsiteX113" fmla="*/ 7661 w 10000"/>
                <a:gd name="connsiteY113" fmla="*/ 7229 h 10000"/>
                <a:gd name="connsiteX114" fmla="*/ 7661 w 10000"/>
                <a:gd name="connsiteY114" fmla="*/ 7229 h 10000"/>
                <a:gd name="connsiteX115" fmla="*/ 7450 w 10000"/>
                <a:gd name="connsiteY115" fmla="*/ 7272 h 10000"/>
                <a:gd name="connsiteX116" fmla="*/ 7248 w 10000"/>
                <a:gd name="connsiteY116" fmla="*/ 7315 h 10000"/>
                <a:gd name="connsiteX117" fmla="*/ 7036 w 10000"/>
                <a:gd name="connsiteY117" fmla="*/ 7349 h 10000"/>
                <a:gd name="connsiteX118" fmla="*/ 6835 w 10000"/>
                <a:gd name="connsiteY118" fmla="*/ 7349 h 10000"/>
                <a:gd name="connsiteX119" fmla="*/ 6835 w 10000"/>
                <a:gd name="connsiteY119" fmla="*/ 7349 h 10000"/>
                <a:gd name="connsiteX120" fmla="*/ 6835 w 10000"/>
                <a:gd name="connsiteY120" fmla="*/ 7349 h 10000"/>
                <a:gd name="connsiteX121" fmla="*/ 6835 w 10000"/>
                <a:gd name="connsiteY121" fmla="*/ 7349 h 10000"/>
                <a:gd name="connsiteX122" fmla="*/ 6835 w 10000"/>
                <a:gd name="connsiteY122" fmla="*/ 7349 h 10000"/>
                <a:gd name="connsiteX123" fmla="*/ 6835 w 10000"/>
                <a:gd name="connsiteY123" fmla="*/ 7349 h 10000"/>
                <a:gd name="connsiteX124" fmla="*/ 6835 w 10000"/>
                <a:gd name="connsiteY124" fmla="*/ 7349 h 10000"/>
                <a:gd name="connsiteX125" fmla="*/ 6835 w 10000"/>
                <a:gd name="connsiteY125" fmla="*/ 7349 h 10000"/>
                <a:gd name="connsiteX126" fmla="*/ 6663 w 10000"/>
                <a:gd name="connsiteY126" fmla="*/ 7349 h 10000"/>
                <a:gd name="connsiteX127" fmla="*/ 6512 w 10000"/>
                <a:gd name="connsiteY127" fmla="*/ 7315 h 10000"/>
                <a:gd name="connsiteX128" fmla="*/ 6442 w 10000"/>
                <a:gd name="connsiteY128" fmla="*/ 7289 h 10000"/>
                <a:gd name="connsiteX129" fmla="*/ 6381 w 10000"/>
                <a:gd name="connsiteY129" fmla="*/ 7263 h 10000"/>
                <a:gd name="connsiteX130" fmla="*/ 6321 w 10000"/>
                <a:gd name="connsiteY130" fmla="*/ 7229 h 10000"/>
                <a:gd name="connsiteX131" fmla="*/ 6270 w 10000"/>
                <a:gd name="connsiteY131" fmla="*/ 7186 h 10000"/>
                <a:gd name="connsiteX132" fmla="*/ 6220 w 10000"/>
                <a:gd name="connsiteY132" fmla="*/ 7134 h 10000"/>
                <a:gd name="connsiteX133" fmla="*/ 6169 w 10000"/>
                <a:gd name="connsiteY133" fmla="*/ 7074 h 10000"/>
                <a:gd name="connsiteX134" fmla="*/ 6149 w 10000"/>
                <a:gd name="connsiteY134" fmla="*/ 7014 h 10000"/>
                <a:gd name="connsiteX135" fmla="*/ 6109 w 10000"/>
                <a:gd name="connsiteY135" fmla="*/ 6936 h 10000"/>
                <a:gd name="connsiteX136" fmla="*/ 6099 w 10000"/>
                <a:gd name="connsiteY136" fmla="*/ 6859 h 10000"/>
                <a:gd name="connsiteX137" fmla="*/ 6089 w 10000"/>
                <a:gd name="connsiteY137" fmla="*/ 6764 h 10000"/>
                <a:gd name="connsiteX138" fmla="*/ 6089 w 10000"/>
                <a:gd name="connsiteY138" fmla="*/ 6661 h 10000"/>
                <a:gd name="connsiteX139" fmla="*/ 6089 w 10000"/>
                <a:gd name="connsiteY139" fmla="*/ 6549 h 10000"/>
                <a:gd name="connsiteX140" fmla="*/ 6089 w 10000"/>
                <a:gd name="connsiteY140" fmla="*/ 6549 h 10000"/>
                <a:gd name="connsiteX141" fmla="*/ 6089 w 10000"/>
                <a:gd name="connsiteY141" fmla="*/ 6549 h 10000"/>
                <a:gd name="connsiteX142" fmla="*/ 6089 w 10000"/>
                <a:gd name="connsiteY142" fmla="*/ 6549 h 10000"/>
                <a:gd name="connsiteX143" fmla="*/ 6089 w 10000"/>
                <a:gd name="connsiteY143" fmla="*/ 6523 h 10000"/>
                <a:gd name="connsiteX144" fmla="*/ 6089 w 10000"/>
                <a:gd name="connsiteY144" fmla="*/ 6523 h 10000"/>
                <a:gd name="connsiteX145" fmla="*/ 6099 w 10000"/>
                <a:gd name="connsiteY145" fmla="*/ 6523 h 10000"/>
                <a:gd name="connsiteX146" fmla="*/ 6099 w 10000"/>
                <a:gd name="connsiteY146" fmla="*/ 6523 h 10000"/>
                <a:gd name="connsiteX147" fmla="*/ 6099 w 10000"/>
                <a:gd name="connsiteY147" fmla="*/ 6515 h 10000"/>
                <a:gd name="connsiteX148" fmla="*/ 6099 w 10000"/>
                <a:gd name="connsiteY148" fmla="*/ 6515 h 10000"/>
                <a:gd name="connsiteX149" fmla="*/ 6099 w 10000"/>
                <a:gd name="connsiteY149" fmla="*/ 6515 h 10000"/>
                <a:gd name="connsiteX150" fmla="*/ 6099 w 10000"/>
                <a:gd name="connsiteY150" fmla="*/ 6515 h 10000"/>
                <a:gd name="connsiteX151" fmla="*/ 6129 w 10000"/>
                <a:gd name="connsiteY151" fmla="*/ 6231 h 10000"/>
                <a:gd name="connsiteX152" fmla="*/ 6179 w 10000"/>
                <a:gd name="connsiteY152" fmla="*/ 5998 h 10000"/>
                <a:gd name="connsiteX153" fmla="*/ 6240 w 10000"/>
                <a:gd name="connsiteY153" fmla="*/ 5800 h 10000"/>
                <a:gd name="connsiteX154" fmla="*/ 6280 w 10000"/>
                <a:gd name="connsiteY154" fmla="*/ 5731 h 10000"/>
                <a:gd name="connsiteX155" fmla="*/ 6321 w 10000"/>
                <a:gd name="connsiteY155" fmla="*/ 5654 h 10000"/>
                <a:gd name="connsiteX156" fmla="*/ 6351 w 10000"/>
                <a:gd name="connsiteY156" fmla="*/ 5602 h 10000"/>
                <a:gd name="connsiteX157" fmla="*/ 6401 w 10000"/>
                <a:gd name="connsiteY157" fmla="*/ 5551 h 10000"/>
                <a:gd name="connsiteX158" fmla="*/ 6452 w 10000"/>
                <a:gd name="connsiteY158" fmla="*/ 5508 h 10000"/>
                <a:gd name="connsiteX159" fmla="*/ 6512 w 10000"/>
                <a:gd name="connsiteY159" fmla="*/ 5473 h 10000"/>
                <a:gd name="connsiteX160" fmla="*/ 6563 w 10000"/>
                <a:gd name="connsiteY160" fmla="*/ 5448 h 10000"/>
                <a:gd name="connsiteX161" fmla="*/ 6623 w 10000"/>
                <a:gd name="connsiteY161" fmla="*/ 5439 h 10000"/>
                <a:gd name="connsiteX162" fmla="*/ 6694 w 10000"/>
                <a:gd name="connsiteY162" fmla="*/ 5422 h 10000"/>
                <a:gd name="connsiteX163" fmla="*/ 6774 w 10000"/>
                <a:gd name="connsiteY163" fmla="*/ 5413 h 10000"/>
                <a:gd name="connsiteX164" fmla="*/ 6774 w 10000"/>
                <a:gd name="connsiteY164" fmla="*/ 5413 h 10000"/>
                <a:gd name="connsiteX165" fmla="*/ 6774 w 10000"/>
                <a:gd name="connsiteY165" fmla="*/ 5413 h 10000"/>
                <a:gd name="connsiteX166" fmla="*/ 6774 w 10000"/>
                <a:gd name="connsiteY166" fmla="*/ 5413 h 10000"/>
                <a:gd name="connsiteX167" fmla="*/ 6774 w 10000"/>
                <a:gd name="connsiteY167" fmla="*/ 5413 h 10000"/>
                <a:gd name="connsiteX168" fmla="*/ 6774 w 10000"/>
                <a:gd name="connsiteY168" fmla="*/ 5413 h 10000"/>
                <a:gd name="connsiteX169" fmla="*/ 6774 w 10000"/>
                <a:gd name="connsiteY169" fmla="*/ 5413 h 10000"/>
                <a:gd name="connsiteX170" fmla="*/ 6774 w 10000"/>
                <a:gd name="connsiteY170" fmla="*/ 5413 h 10000"/>
                <a:gd name="connsiteX171" fmla="*/ 6875 w 10000"/>
                <a:gd name="connsiteY171" fmla="*/ 5422 h 10000"/>
                <a:gd name="connsiteX172" fmla="*/ 7006 w 10000"/>
                <a:gd name="connsiteY172" fmla="*/ 5448 h 10000"/>
                <a:gd name="connsiteX173" fmla="*/ 7137 w 10000"/>
                <a:gd name="connsiteY173" fmla="*/ 5465 h 10000"/>
                <a:gd name="connsiteX174" fmla="*/ 7268 w 10000"/>
                <a:gd name="connsiteY174" fmla="*/ 5508 h 10000"/>
                <a:gd name="connsiteX175" fmla="*/ 7601 w 10000"/>
                <a:gd name="connsiteY175" fmla="*/ 5611 h 10000"/>
                <a:gd name="connsiteX176" fmla="*/ 7964 w 10000"/>
                <a:gd name="connsiteY176" fmla="*/ 5740 h 10000"/>
                <a:gd name="connsiteX177" fmla="*/ 7964 w 10000"/>
                <a:gd name="connsiteY177" fmla="*/ 5740 h 10000"/>
                <a:gd name="connsiteX178" fmla="*/ 7984 w 10000"/>
                <a:gd name="connsiteY178" fmla="*/ 5740 h 10000"/>
                <a:gd name="connsiteX179" fmla="*/ 7984 w 10000"/>
                <a:gd name="connsiteY179" fmla="*/ 5740 h 10000"/>
                <a:gd name="connsiteX180" fmla="*/ 7994 w 10000"/>
                <a:gd name="connsiteY180" fmla="*/ 5740 h 10000"/>
                <a:gd name="connsiteX181" fmla="*/ 7994 w 10000"/>
                <a:gd name="connsiteY181" fmla="*/ 5740 h 10000"/>
                <a:gd name="connsiteX182" fmla="*/ 8216 w 10000"/>
                <a:gd name="connsiteY182" fmla="*/ 5809 h 10000"/>
                <a:gd name="connsiteX183" fmla="*/ 8407 w 10000"/>
                <a:gd name="connsiteY183" fmla="*/ 5861 h 10000"/>
                <a:gd name="connsiteX184" fmla="*/ 8599 w 10000"/>
                <a:gd name="connsiteY184" fmla="*/ 5895 h 10000"/>
                <a:gd name="connsiteX185" fmla="*/ 8770 w 10000"/>
                <a:gd name="connsiteY185" fmla="*/ 5904 h 10000"/>
                <a:gd name="connsiteX186" fmla="*/ 8770 w 10000"/>
                <a:gd name="connsiteY186" fmla="*/ 5904 h 10000"/>
                <a:gd name="connsiteX187" fmla="*/ 8770 w 10000"/>
                <a:gd name="connsiteY187" fmla="*/ 5904 h 10000"/>
                <a:gd name="connsiteX188" fmla="*/ 8770 w 10000"/>
                <a:gd name="connsiteY188" fmla="*/ 5904 h 10000"/>
                <a:gd name="connsiteX189" fmla="*/ 8770 w 10000"/>
                <a:gd name="connsiteY189" fmla="*/ 5904 h 10000"/>
                <a:gd name="connsiteX190" fmla="*/ 8770 w 10000"/>
                <a:gd name="connsiteY190" fmla="*/ 5904 h 10000"/>
                <a:gd name="connsiteX191" fmla="*/ 8911 w 10000"/>
                <a:gd name="connsiteY191" fmla="*/ 5895 h 10000"/>
                <a:gd name="connsiteX192" fmla="*/ 9032 w 10000"/>
                <a:gd name="connsiteY192" fmla="*/ 5861 h 10000"/>
                <a:gd name="connsiteX193" fmla="*/ 9093 w 10000"/>
                <a:gd name="connsiteY193" fmla="*/ 5843 h 10000"/>
                <a:gd name="connsiteX194" fmla="*/ 9143 w 10000"/>
                <a:gd name="connsiteY194" fmla="*/ 5818 h 10000"/>
                <a:gd name="connsiteX195" fmla="*/ 9194 w 10000"/>
                <a:gd name="connsiteY195" fmla="*/ 5792 h 10000"/>
                <a:gd name="connsiteX196" fmla="*/ 9244 w 10000"/>
                <a:gd name="connsiteY196" fmla="*/ 5749 h 10000"/>
                <a:gd name="connsiteX197" fmla="*/ 9274 w 10000"/>
                <a:gd name="connsiteY197" fmla="*/ 5706 h 10000"/>
                <a:gd name="connsiteX198" fmla="*/ 9315 w 10000"/>
                <a:gd name="connsiteY198" fmla="*/ 5654 h 10000"/>
                <a:gd name="connsiteX199" fmla="*/ 9375 w 10000"/>
                <a:gd name="connsiteY199" fmla="*/ 5534 h 10000"/>
                <a:gd name="connsiteX200" fmla="*/ 9425 w 10000"/>
                <a:gd name="connsiteY200" fmla="*/ 5370 h 10000"/>
                <a:gd name="connsiteX201" fmla="*/ 9446 w 10000"/>
                <a:gd name="connsiteY201" fmla="*/ 5198 h 10000"/>
                <a:gd name="connsiteX202" fmla="*/ 9456 w 10000"/>
                <a:gd name="connsiteY202" fmla="*/ 4974 h 10000"/>
                <a:gd name="connsiteX203" fmla="*/ 9446 w 10000"/>
                <a:gd name="connsiteY203" fmla="*/ 4733 h 10000"/>
                <a:gd name="connsiteX204" fmla="*/ 9415 w 10000"/>
                <a:gd name="connsiteY204" fmla="*/ 4458 h 10000"/>
                <a:gd name="connsiteX205" fmla="*/ 9365 w 10000"/>
                <a:gd name="connsiteY205" fmla="*/ 4131 h 10000"/>
                <a:gd name="connsiteX206" fmla="*/ 9284 w 10000"/>
                <a:gd name="connsiteY206" fmla="*/ 3778 h 10000"/>
                <a:gd name="connsiteX207" fmla="*/ 9204 w 10000"/>
                <a:gd name="connsiteY207" fmla="*/ 3365 h 10000"/>
                <a:gd name="connsiteX208" fmla="*/ 9083 w 10000"/>
                <a:gd name="connsiteY208" fmla="*/ 2935 h 10000"/>
                <a:gd name="connsiteX209" fmla="*/ 8931 w 10000"/>
                <a:gd name="connsiteY209" fmla="*/ 2453 h 10000"/>
                <a:gd name="connsiteX210" fmla="*/ 8931 w 10000"/>
                <a:gd name="connsiteY210" fmla="*/ 2453 h 10000"/>
                <a:gd name="connsiteX211" fmla="*/ 8931 w 10000"/>
                <a:gd name="connsiteY211" fmla="*/ 2418 h 10000"/>
                <a:gd name="connsiteX212" fmla="*/ 8931 w 10000"/>
                <a:gd name="connsiteY212" fmla="*/ 2418 h 10000"/>
                <a:gd name="connsiteX213" fmla="*/ 8921 w 10000"/>
                <a:gd name="connsiteY213" fmla="*/ 2410 h 10000"/>
                <a:gd name="connsiteX214" fmla="*/ 8921 w 10000"/>
                <a:gd name="connsiteY214" fmla="*/ 2410 h 10000"/>
                <a:gd name="connsiteX215" fmla="*/ 8911 w 10000"/>
                <a:gd name="connsiteY215" fmla="*/ 2367 h 10000"/>
                <a:gd name="connsiteX216" fmla="*/ 8911 w 10000"/>
                <a:gd name="connsiteY216" fmla="*/ 2367 h 10000"/>
                <a:gd name="connsiteX217" fmla="*/ 8911 w 10000"/>
                <a:gd name="connsiteY217" fmla="*/ 2358 h 10000"/>
                <a:gd name="connsiteX218" fmla="*/ 8911 w 10000"/>
                <a:gd name="connsiteY218" fmla="*/ 2358 h 10000"/>
                <a:gd name="connsiteX219" fmla="*/ 8911 w 10000"/>
                <a:gd name="connsiteY219" fmla="*/ 2358 h 10000"/>
                <a:gd name="connsiteX220" fmla="*/ 8911 w 10000"/>
                <a:gd name="connsiteY220" fmla="*/ 2358 h 10000"/>
                <a:gd name="connsiteX221" fmla="*/ 8478 w 10000"/>
                <a:gd name="connsiteY221" fmla="*/ 2384 h 10000"/>
                <a:gd name="connsiteX222" fmla="*/ 8044 w 10000"/>
                <a:gd name="connsiteY222" fmla="*/ 2418 h 10000"/>
                <a:gd name="connsiteX223" fmla="*/ 7147 w 10000"/>
                <a:gd name="connsiteY223" fmla="*/ 2504 h 10000"/>
                <a:gd name="connsiteX224" fmla="*/ 6300 w 10000"/>
                <a:gd name="connsiteY224" fmla="*/ 2590 h 10000"/>
                <a:gd name="connsiteX225" fmla="*/ 5917 w 10000"/>
                <a:gd name="connsiteY225" fmla="*/ 2616 h 10000"/>
                <a:gd name="connsiteX226" fmla="*/ 5554 w 10000"/>
                <a:gd name="connsiteY226" fmla="*/ 2642 h 10000"/>
                <a:gd name="connsiteX227" fmla="*/ 5554 w 10000"/>
                <a:gd name="connsiteY227" fmla="*/ 2642 h 10000"/>
                <a:gd name="connsiteX228" fmla="*/ 5484 w 10000"/>
                <a:gd name="connsiteY228" fmla="*/ 2642 h 10000"/>
                <a:gd name="connsiteX229" fmla="*/ 5484 w 10000"/>
                <a:gd name="connsiteY229" fmla="*/ 2642 h 10000"/>
                <a:gd name="connsiteX230" fmla="*/ 5484 w 10000"/>
                <a:gd name="connsiteY230" fmla="*/ 2642 h 10000"/>
                <a:gd name="connsiteX231" fmla="*/ 5484 w 10000"/>
                <a:gd name="connsiteY231" fmla="*/ 2642 h 10000"/>
                <a:gd name="connsiteX232" fmla="*/ 5484 w 10000"/>
                <a:gd name="connsiteY232" fmla="*/ 2642 h 10000"/>
                <a:gd name="connsiteX233" fmla="*/ 5484 w 10000"/>
                <a:gd name="connsiteY233" fmla="*/ 2642 h 10000"/>
                <a:gd name="connsiteX234" fmla="*/ 5484 w 10000"/>
                <a:gd name="connsiteY234" fmla="*/ 2642 h 10000"/>
                <a:gd name="connsiteX235" fmla="*/ 5313 w 10000"/>
                <a:gd name="connsiteY235" fmla="*/ 2625 h 10000"/>
                <a:gd name="connsiteX236" fmla="*/ 5151 w 10000"/>
                <a:gd name="connsiteY236" fmla="*/ 2599 h 10000"/>
                <a:gd name="connsiteX237" fmla="*/ 5030 w 10000"/>
                <a:gd name="connsiteY237" fmla="*/ 2547 h 10000"/>
                <a:gd name="connsiteX238" fmla="*/ 4919 w 10000"/>
                <a:gd name="connsiteY238" fmla="*/ 2478 h 10000"/>
                <a:gd name="connsiteX239" fmla="*/ 4829 w 10000"/>
                <a:gd name="connsiteY239" fmla="*/ 2401 h 10000"/>
                <a:gd name="connsiteX240" fmla="*/ 4748 w 10000"/>
                <a:gd name="connsiteY240" fmla="*/ 2306 h 10000"/>
                <a:gd name="connsiteX241" fmla="*/ 4708 w 10000"/>
                <a:gd name="connsiteY241" fmla="*/ 2203 h 10000"/>
                <a:gd name="connsiteX242" fmla="*/ 4667 w 10000"/>
                <a:gd name="connsiteY242" fmla="*/ 2083 h 10000"/>
                <a:gd name="connsiteX243" fmla="*/ 4637 w 10000"/>
                <a:gd name="connsiteY243" fmla="*/ 1962 h 10000"/>
                <a:gd name="connsiteX244" fmla="*/ 4627 w 10000"/>
                <a:gd name="connsiteY244" fmla="*/ 1833 h 10000"/>
                <a:gd name="connsiteX245" fmla="*/ 4627 w 10000"/>
                <a:gd name="connsiteY245" fmla="*/ 1695 h 10000"/>
                <a:gd name="connsiteX246" fmla="*/ 4637 w 10000"/>
                <a:gd name="connsiteY246" fmla="*/ 1566 h 10000"/>
                <a:gd name="connsiteX247" fmla="*/ 4667 w 10000"/>
                <a:gd name="connsiteY247" fmla="*/ 1420 h 10000"/>
                <a:gd name="connsiteX248" fmla="*/ 4688 w 10000"/>
                <a:gd name="connsiteY248" fmla="*/ 1282 h 10000"/>
                <a:gd name="connsiteX249" fmla="*/ 4728 w 10000"/>
                <a:gd name="connsiteY249" fmla="*/ 1145 h 10000"/>
                <a:gd name="connsiteX250" fmla="*/ 4778 w 10000"/>
                <a:gd name="connsiteY250" fmla="*/ 1007 h 10000"/>
                <a:gd name="connsiteX251" fmla="*/ 4778 w 10000"/>
                <a:gd name="connsiteY251" fmla="*/ 1007 h 10000"/>
                <a:gd name="connsiteX252" fmla="*/ 4778 w 10000"/>
                <a:gd name="connsiteY252" fmla="*/ 1007 h 10000"/>
                <a:gd name="connsiteX253" fmla="*/ 4778 w 10000"/>
                <a:gd name="connsiteY253" fmla="*/ 1007 h 10000"/>
                <a:gd name="connsiteX254" fmla="*/ 4778 w 10000"/>
                <a:gd name="connsiteY254" fmla="*/ 1007 h 10000"/>
                <a:gd name="connsiteX255" fmla="*/ 4778 w 10000"/>
                <a:gd name="connsiteY255" fmla="*/ 1007 h 10000"/>
                <a:gd name="connsiteX256" fmla="*/ 4788 w 10000"/>
                <a:gd name="connsiteY256" fmla="*/ 998 h 10000"/>
                <a:gd name="connsiteX257" fmla="*/ 4788 w 10000"/>
                <a:gd name="connsiteY257" fmla="*/ 998 h 10000"/>
                <a:gd name="connsiteX258" fmla="*/ 4788 w 10000"/>
                <a:gd name="connsiteY258" fmla="*/ 998 h 10000"/>
                <a:gd name="connsiteX259" fmla="*/ 4788 w 10000"/>
                <a:gd name="connsiteY259" fmla="*/ 998 h 10000"/>
                <a:gd name="connsiteX260" fmla="*/ 4788 w 10000"/>
                <a:gd name="connsiteY260" fmla="*/ 990 h 10000"/>
                <a:gd name="connsiteX261" fmla="*/ 4788 w 10000"/>
                <a:gd name="connsiteY261" fmla="*/ 990 h 10000"/>
                <a:gd name="connsiteX262" fmla="*/ 4788 w 10000"/>
                <a:gd name="connsiteY262" fmla="*/ 990 h 10000"/>
                <a:gd name="connsiteX263" fmla="*/ 4788 w 10000"/>
                <a:gd name="connsiteY263" fmla="*/ 990 h 10000"/>
                <a:gd name="connsiteX264" fmla="*/ 4788 w 10000"/>
                <a:gd name="connsiteY264" fmla="*/ 981 h 10000"/>
                <a:gd name="connsiteX265" fmla="*/ 4788 w 10000"/>
                <a:gd name="connsiteY265" fmla="*/ 981 h 10000"/>
                <a:gd name="connsiteX266" fmla="*/ 4788 w 10000"/>
                <a:gd name="connsiteY266" fmla="*/ 981 h 10000"/>
                <a:gd name="connsiteX267" fmla="*/ 4788 w 10000"/>
                <a:gd name="connsiteY267" fmla="*/ 981 h 10000"/>
                <a:gd name="connsiteX268" fmla="*/ 4788 w 10000"/>
                <a:gd name="connsiteY268" fmla="*/ 972 h 10000"/>
                <a:gd name="connsiteX269" fmla="*/ 4788 w 10000"/>
                <a:gd name="connsiteY269" fmla="*/ 972 h 10000"/>
                <a:gd name="connsiteX270" fmla="*/ 4798 w 10000"/>
                <a:gd name="connsiteY270" fmla="*/ 972 h 10000"/>
                <a:gd name="connsiteX271" fmla="*/ 4798 w 10000"/>
                <a:gd name="connsiteY271" fmla="*/ 972 h 10000"/>
                <a:gd name="connsiteX272" fmla="*/ 4859 w 10000"/>
                <a:gd name="connsiteY272" fmla="*/ 757 h 10000"/>
                <a:gd name="connsiteX273" fmla="*/ 4909 w 10000"/>
                <a:gd name="connsiteY273" fmla="*/ 568 h 10000"/>
                <a:gd name="connsiteX274" fmla="*/ 4919 w 10000"/>
                <a:gd name="connsiteY274" fmla="*/ 491 h 10000"/>
                <a:gd name="connsiteX275" fmla="*/ 4919 w 10000"/>
                <a:gd name="connsiteY275" fmla="*/ 404 h 10000"/>
                <a:gd name="connsiteX276" fmla="*/ 4909 w 10000"/>
                <a:gd name="connsiteY276" fmla="*/ 336 h 10000"/>
                <a:gd name="connsiteX277" fmla="*/ 4899 w 10000"/>
                <a:gd name="connsiteY277" fmla="*/ 267 h 10000"/>
                <a:gd name="connsiteX278" fmla="*/ 4859 w 10000"/>
                <a:gd name="connsiteY278" fmla="*/ 207 h 10000"/>
                <a:gd name="connsiteX279" fmla="*/ 4829 w 10000"/>
                <a:gd name="connsiteY279" fmla="*/ 155 h 10000"/>
                <a:gd name="connsiteX280" fmla="*/ 4778 w 10000"/>
                <a:gd name="connsiteY280" fmla="*/ 103 h 10000"/>
                <a:gd name="connsiteX281" fmla="*/ 4708 w 10000"/>
                <a:gd name="connsiteY281" fmla="*/ 69 h 10000"/>
                <a:gd name="connsiteX282" fmla="*/ 4627 w 10000"/>
                <a:gd name="connsiteY282" fmla="*/ 43 h 10000"/>
                <a:gd name="connsiteX283" fmla="*/ 4536 w 10000"/>
                <a:gd name="connsiteY283" fmla="*/ 9 h 10000"/>
                <a:gd name="connsiteX284" fmla="*/ 4425 w 10000"/>
                <a:gd name="connsiteY284" fmla="*/ 0 h 10000"/>
                <a:gd name="connsiteX285" fmla="*/ 4304 w 10000"/>
                <a:gd name="connsiteY285" fmla="*/ 0 h 10000"/>
                <a:gd name="connsiteX286" fmla="*/ 4304 w 10000"/>
                <a:gd name="connsiteY286" fmla="*/ 0 h 10000"/>
                <a:gd name="connsiteX287" fmla="*/ 4304 w 10000"/>
                <a:gd name="connsiteY287"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26 h 10000"/>
                <a:gd name="connsiteX6" fmla="*/ 3659 w 10000"/>
                <a:gd name="connsiteY6" fmla="*/ 60 h 10000"/>
                <a:gd name="connsiteX7" fmla="*/ 3659 w 10000"/>
                <a:gd name="connsiteY7" fmla="*/ 60 h 10000"/>
                <a:gd name="connsiteX8" fmla="*/ 3659 w 10000"/>
                <a:gd name="connsiteY8" fmla="*/ 60 h 10000"/>
                <a:gd name="connsiteX9" fmla="*/ 3659 w 10000"/>
                <a:gd name="connsiteY9" fmla="*/ 60 h 10000"/>
                <a:gd name="connsiteX10" fmla="*/ 3649 w 10000"/>
                <a:gd name="connsiteY10" fmla="*/ 60 h 10000"/>
                <a:gd name="connsiteX11" fmla="*/ 3649 w 10000"/>
                <a:gd name="connsiteY11" fmla="*/ 60 h 10000"/>
                <a:gd name="connsiteX12" fmla="*/ 3649 w 10000"/>
                <a:gd name="connsiteY12" fmla="*/ 69 h 10000"/>
                <a:gd name="connsiteX13" fmla="*/ 3649 w 10000"/>
                <a:gd name="connsiteY13" fmla="*/ 69 h 10000"/>
                <a:gd name="connsiteX14" fmla="*/ 3649 w 10000"/>
                <a:gd name="connsiteY14" fmla="*/ 69 h 10000"/>
                <a:gd name="connsiteX15" fmla="*/ 3407 w 10000"/>
                <a:gd name="connsiteY15" fmla="*/ 120 h 10000"/>
                <a:gd name="connsiteX16" fmla="*/ 3216 w 10000"/>
                <a:gd name="connsiteY16" fmla="*/ 172 h 10000"/>
                <a:gd name="connsiteX17" fmla="*/ 3054 w 10000"/>
                <a:gd name="connsiteY17" fmla="*/ 241 h 10000"/>
                <a:gd name="connsiteX18" fmla="*/ 2913 w 10000"/>
                <a:gd name="connsiteY18" fmla="*/ 310 h 10000"/>
                <a:gd name="connsiteX19" fmla="*/ 2833 w 10000"/>
                <a:gd name="connsiteY19" fmla="*/ 387 h 10000"/>
                <a:gd name="connsiteX20" fmla="*/ 2792 w 10000"/>
                <a:gd name="connsiteY20" fmla="*/ 422 h 10000"/>
                <a:gd name="connsiteX21" fmla="*/ 2772 w 10000"/>
                <a:gd name="connsiteY21" fmla="*/ 465 h 10000"/>
                <a:gd name="connsiteX22" fmla="*/ 2732 w 10000"/>
                <a:gd name="connsiteY22" fmla="*/ 559 h 10000"/>
                <a:gd name="connsiteX23" fmla="*/ 2722 w 10000"/>
                <a:gd name="connsiteY23" fmla="*/ 663 h 10000"/>
                <a:gd name="connsiteX24" fmla="*/ 2722 w 10000"/>
                <a:gd name="connsiteY24" fmla="*/ 663 h 10000"/>
                <a:gd name="connsiteX25" fmla="*/ 2732 w 10000"/>
                <a:gd name="connsiteY25" fmla="*/ 783 h 10000"/>
                <a:gd name="connsiteX26" fmla="*/ 2762 w 10000"/>
                <a:gd name="connsiteY26" fmla="*/ 895 h 10000"/>
                <a:gd name="connsiteX27" fmla="*/ 2792 w 10000"/>
                <a:gd name="connsiteY27" fmla="*/ 1024 h 10000"/>
                <a:gd name="connsiteX28" fmla="*/ 2853 w 10000"/>
                <a:gd name="connsiteY28" fmla="*/ 1170 h 10000"/>
                <a:gd name="connsiteX29" fmla="*/ 2984 w 10000"/>
                <a:gd name="connsiteY29" fmla="*/ 1480 h 10000"/>
                <a:gd name="connsiteX30" fmla="*/ 3125 w 10000"/>
                <a:gd name="connsiteY30" fmla="*/ 1859 h 10000"/>
                <a:gd name="connsiteX31" fmla="*/ 3125 w 10000"/>
                <a:gd name="connsiteY31" fmla="*/ 1859 h 10000"/>
                <a:gd name="connsiteX32" fmla="*/ 3125 w 10000"/>
                <a:gd name="connsiteY32" fmla="*/ 1859 h 10000"/>
                <a:gd name="connsiteX33" fmla="*/ 3125 w 10000"/>
                <a:gd name="connsiteY33" fmla="*/ 1867 h 10000"/>
                <a:gd name="connsiteX34" fmla="*/ 3125 w 10000"/>
                <a:gd name="connsiteY34" fmla="*/ 1867 h 10000"/>
                <a:gd name="connsiteX35" fmla="*/ 3135 w 10000"/>
                <a:gd name="connsiteY35" fmla="*/ 1876 h 10000"/>
                <a:gd name="connsiteX36" fmla="*/ 3135 w 10000"/>
                <a:gd name="connsiteY36" fmla="*/ 1876 h 10000"/>
                <a:gd name="connsiteX37" fmla="*/ 3175 w 10000"/>
                <a:gd name="connsiteY37" fmla="*/ 1979 h 10000"/>
                <a:gd name="connsiteX38" fmla="*/ 3196 w 10000"/>
                <a:gd name="connsiteY38" fmla="*/ 2083 h 10000"/>
                <a:gd name="connsiteX39" fmla="*/ 3216 w 10000"/>
                <a:gd name="connsiteY39" fmla="*/ 2177 h 10000"/>
                <a:gd name="connsiteX40" fmla="*/ 3216 w 10000"/>
                <a:gd name="connsiteY40" fmla="*/ 2263 h 10000"/>
                <a:gd name="connsiteX41" fmla="*/ 3196 w 10000"/>
                <a:gd name="connsiteY41" fmla="*/ 2332 h 10000"/>
                <a:gd name="connsiteX42" fmla="*/ 3175 w 10000"/>
                <a:gd name="connsiteY42" fmla="*/ 2401 h 10000"/>
                <a:gd name="connsiteX43" fmla="*/ 3145 w 10000"/>
                <a:gd name="connsiteY43" fmla="*/ 2453 h 10000"/>
                <a:gd name="connsiteX44" fmla="*/ 3105 w 10000"/>
                <a:gd name="connsiteY44" fmla="*/ 2496 h 10000"/>
                <a:gd name="connsiteX45" fmla="*/ 3065 w 10000"/>
                <a:gd name="connsiteY45" fmla="*/ 2530 h 10000"/>
                <a:gd name="connsiteX46" fmla="*/ 3004 w 10000"/>
                <a:gd name="connsiteY46" fmla="*/ 2565 h 10000"/>
                <a:gd name="connsiteX47" fmla="*/ 2944 w 10000"/>
                <a:gd name="connsiteY47" fmla="*/ 2590 h 10000"/>
                <a:gd name="connsiteX48" fmla="*/ 2873 w 10000"/>
                <a:gd name="connsiteY48" fmla="*/ 2608 h 10000"/>
                <a:gd name="connsiteX49" fmla="*/ 2722 w 10000"/>
                <a:gd name="connsiteY49" fmla="*/ 2625 h 10000"/>
                <a:gd name="connsiteX50" fmla="*/ 2550 w 10000"/>
                <a:gd name="connsiteY50" fmla="*/ 2642 h 10000"/>
                <a:gd name="connsiteX51" fmla="*/ 2550 w 10000"/>
                <a:gd name="connsiteY51" fmla="*/ 2642 h 10000"/>
                <a:gd name="connsiteX52" fmla="*/ 2550 w 10000"/>
                <a:gd name="connsiteY52" fmla="*/ 2642 h 10000"/>
                <a:gd name="connsiteX53" fmla="*/ 2550 w 10000"/>
                <a:gd name="connsiteY53" fmla="*/ 2642 h 10000"/>
                <a:gd name="connsiteX54" fmla="*/ 2550 w 10000"/>
                <a:gd name="connsiteY54" fmla="*/ 2642 h 10000"/>
                <a:gd name="connsiteX55" fmla="*/ 2550 w 10000"/>
                <a:gd name="connsiteY55" fmla="*/ 2642 h 10000"/>
                <a:gd name="connsiteX56" fmla="*/ 2550 w 10000"/>
                <a:gd name="connsiteY56" fmla="*/ 2642 h 10000"/>
                <a:gd name="connsiteX57" fmla="*/ 2550 w 10000"/>
                <a:gd name="connsiteY57" fmla="*/ 2642 h 10000"/>
                <a:gd name="connsiteX58" fmla="*/ 2339 w 10000"/>
                <a:gd name="connsiteY58" fmla="*/ 2642 h 10000"/>
                <a:gd name="connsiteX59" fmla="*/ 2127 w 10000"/>
                <a:gd name="connsiteY59" fmla="*/ 2616 h 10000"/>
                <a:gd name="connsiteX60" fmla="*/ 2127 w 10000"/>
                <a:gd name="connsiteY60" fmla="*/ 2616 h 10000"/>
                <a:gd name="connsiteX61" fmla="*/ 1804 w 10000"/>
                <a:gd name="connsiteY61" fmla="*/ 2590 h 10000"/>
                <a:gd name="connsiteX62" fmla="*/ 1502 w 10000"/>
                <a:gd name="connsiteY62" fmla="*/ 2573 h 10000"/>
                <a:gd name="connsiteX63" fmla="*/ 1502 w 10000"/>
                <a:gd name="connsiteY63" fmla="*/ 2573 h 10000"/>
                <a:gd name="connsiteX64" fmla="*/ 1230 w 10000"/>
                <a:gd name="connsiteY64" fmla="*/ 2565 h 10000"/>
                <a:gd name="connsiteX65" fmla="*/ 867 w 10000"/>
                <a:gd name="connsiteY65" fmla="*/ 2547 h 10000"/>
                <a:gd name="connsiteX66" fmla="*/ 0 w 10000"/>
                <a:gd name="connsiteY66" fmla="*/ 2470 h 10000"/>
                <a:gd name="connsiteX67" fmla="*/ 0 w 10000"/>
                <a:gd name="connsiteY67" fmla="*/ 8881 h 10000"/>
                <a:gd name="connsiteX68" fmla="*/ 9990 w 10000"/>
                <a:gd name="connsiteY68" fmla="*/ 8881 h 10000"/>
                <a:gd name="connsiteX69" fmla="*/ 9990 w 10000"/>
                <a:gd name="connsiteY69" fmla="*/ 8881 h 10000"/>
                <a:gd name="connsiteX70" fmla="*/ 9960 w 10000"/>
                <a:gd name="connsiteY70" fmla="*/ 9131 h 10000"/>
                <a:gd name="connsiteX71" fmla="*/ 9919 w 10000"/>
                <a:gd name="connsiteY71" fmla="*/ 9398 h 10000"/>
                <a:gd name="connsiteX72" fmla="*/ 9879 w 10000"/>
                <a:gd name="connsiteY72" fmla="*/ 9682 h 10000"/>
                <a:gd name="connsiteX73" fmla="*/ 9829 w 10000"/>
                <a:gd name="connsiteY73" fmla="*/ 10000 h 10000"/>
                <a:gd name="connsiteX74" fmla="*/ 9909 w 10000"/>
                <a:gd name="connsiteY74" fmla="*/ 9527 h 10000"/>
                <a:gd name="connsiteX75" fmla="*/ 9960 w 10000"/>
                <a:gd name="connsiteY75" fmla="*/ 9114 h 10000"/>
                <a:gd name="connsiteX76" fmla="*/ 9990 w 10000"/>
                <a:gd name="connsiteY76" fmla="*/ 8744 h 10000"/>
                <a:gd name="connsiteX77" fmla="*/ 10000 w 10000"/>
                <a:gd name="connsiteY77" fmla="*/ 8417 h 10000"/>
                <a:gd name="connsiteX78" fmla="*/ 9970 w 10000"/>
                <a:gd name="connsiteY78" fmla="*/ 8141 h 10000"/>
                <a:gd name="connsiteX79" fmla="*/ 9940 w 10000"/>
                <a:gd name="connsiteY79" fmla="*/ 7900 h 10000"/>
                <a:gd name="connsiteX80" fmla="*/ 9879 w 10000"/>
                <a:gd name="connsiteY80" fmla="*/ 7702 h 10000"/>
                <a:gd name="connsiteX81" fmla="*/ 9798 w 10000"/>
                <a:gd name="connsiteY81" fmla="*/ 7522 h 10000"/>
                <a:gd name="connsiteX82" fmla="*/ 9718 w 10000"/>
                <a:gd name="connsiteY82" fmla="*/ 7384 h 10000"/>
                <a:gd name="connsiteX83" fmla="*/ 9617 w 10000"/>
                <a:gd name="connsiteY83" fmla="*/ 7272 h 10000"/>
                <a:gd name="connsiteX84" fmla="*/ 9506 w 10000"/>
                <a:gd name="connsiteY84" fmla="*/ 7186 h 10000"/>
                <a:gd name="connsiteX85" fmla="*/ 9395 w 10000"/>
                <a:gd name="connsiteY85" fmla="*/ 7126 h 10000"/>
                <a:gd name="connsiteX86" fmla="*/ 9274 w 10000"/>
                <a:gd name="connsiteY86" fmla="*/ 7083 h 10000"/>
                <a:gd name="connsiteX87" fmla="*/ 9153 w 10000"/>
                <a:gd name="connsiteY87" fmla="*/ 7057 h 10000"/>
                <a:gd name="connsiteX88" fmla="*/ 9022 w 10000"/>
                <a:gd name="connsiteY88" fmla="*/ 7040 h 10000"/>
                <a:gd name="connsiteX89" fmla="*/ 8901 w 10000"/>
                <a:gd name="connsiteY89" fmla="*/ 7040 h 10000"/>
                <a:gd name="connsiteX90" fmla="*/ 8901 w 10000"/>
                <a:gd name="connsiteY90" fmla="*/ 7040 h 10000"/>
                <a:gd name="connsiteX91" fmla="*/ 8901 w 10000"/>
                <a:gd name="connsiteY91" fmla="*/ 7040 h 10000"/>
                <a:gd name="connsiteX92" fmla="*/ 8901 w 10000"/>
                <a:gd name="connsiteY92" fmla="*/ 7040 h 10000"/>
                <a:gd name="connsiteX93" fmla="*/ 8901 w 10000"/>
                <a:gd name="connsiteY93" fmla="*/ 7040 h 10000"/>
                <a:gd name="connsiteX94" fmla="*/ 8901 w 10000"/>
                <a:gd name="connsiteY94" fmla="*/ 7040 h 10000"/>
                <a:gd name="connsiteX95" fmla="*/ 8700 w 10000"/>
                <a:gd name="connsiteY95" fmla="*/ 7040 h 10000"/>
                <a:gd name="connsiteX96" fmla="*/ 8528 w 10000"/>
                <a:gd name="connsiteY96" fmla="*/ 7057 h 10000"/>
                <a:gd name="connsiteX97" fmla="*/ 8528 w 10000"/>
                <a:gd name="connsiteY97" fmla="*/ 7057 h 10000"/>
                <a:gd name="connsiteX98" fmla="*/ 8528 w 10000"/>
                <a:gd name="connsiteY98" fmla="*/ 7057 h 10000"/>
                <a:gd name="connsiteX99" fmla="*/ 8528 w 10000"/>
                <a:gd name="connsiteY99" fmla="*/ 7057 h 10000"/>
                <a:gd name="connsiteX100" fmla="*/ 8518 w 10000"/>
                <a:gd name="connsiteY100" fmla="*/ 7065 h 10000"/>
                <a:gd name="connsiteX101" fmla="*/ 8518 w 10000"/>
                <a:gd name="connsiteY101" fmla="*/ 7065 h 10000"/>
                <a:gd name="connsiteX102" fmla="*/ 8508 w 10000"/>
                <a:gd name="connsiteY102" fmla="*/ 7065 h 10000"/>
                <a:gd name="connsiteX103" fmla="*/ 8508 w 10000"/>
                <a:gd name="connsiteY103" fmla="*/ 7065 h 10000"/>
                <a:gd name="connsiteX104" fmla="*/ 8508 w 10000"/>
                <a:gd name="connsiteY104" fmla="*/ 7065 h 10000"/>
                <a:gd name="connsiteX105" fmla="*/ 8508 w 10000"/>
                <a:gd name="connsiteY105" fmla="*/ 7065 h 10000"/>
                <a:gd name="connsiteX106" fmla="*/ 8337 w 10000"/>
                <a:gd name="connsiteY106" fmla="*/ 7083 h 10000"/>
                <a:gd name="connsiteX107" fmla="*/ 8135 w 10000"/>
                <a:gd name="connsiteY107" fmla="*/ 7126 h 10000"/>
                <a:gd name="connsiteX108" fmla="*/ 7671 w 10000"/>
                <a:gd name="connsiteY108" fmla="*/ 7229 h 10000"/>
                <a:gd name="connsiteX109" fmla="*/ 7671 w 10000"/>
                <a:gd name="connsiteY109" fmla="*/ 7229 h 10000"/>
                <a:gd name="connsiteX110" fmla="*/ 7671 w 10000"/>
                <a:gd name="connsiteY110" fmla="*/ 7229 h 10000"/>
                <a:gd name="connsiteX111" fmla="*/ 7671 w 10000"/>
                <a:gd name="connsiteY111" fmla="*/ 7229 h 10000"/>
                <a:gd name="connsiteX112" fmla="*/ 7661 w 10000"/>
                <a:gd name="connsiteY112" fmla="*/ 7229 h 10000"/>
                <a:gd name="connsiteX113" fmla="*/ 7661 w 10000"/>
                <a:gd name="connsiteY113" fmla="*/ 7229 h 10000"/>
                <a:gd name="connsiteX114" fmla="*/ 7450 w 10000"/>
                <a:gd name="connsiteY114" fmla="*/ 7272 h 10000"/>
                <a:gd name="connsiteX115" fmla="*/ 7248 w 10000"/>
                <a:gd name="connsiteY115" fmla="*/ 7315 h 10000"/>
                <a:gd name="connsiteX116" fmla="*/ 7036 w 10000"/>
                <a:gd name="connsiteY116" fmla="*/ 7349 h 10000"/>
                <a:gd name="connsiteX117" fmla="*/ 6835 w 10000"/>
                <a:gd name="connsiteY117" fmla="*/ 7349 h 10000"/>
                <a:gd name="connsiteX118" fmla="*/ 6835 w 10000"/>
                <a:gd name="connsiteY118" fmla="*/ 7349 h 10000"/>
                <a:gd name="connsiteX119" fmla="*/ 6835 w 10000"/>
                <a:gd name="connsiteY119" fmla="*/ 7349 h 10000"/>
                <a:gd name="connsiteX120" fmla="*/ 6835 w 10000"/>
                <a:gd name="connsiteY120" fmla="*/ 7349 h 10000"/>
                <a:gd name="connsiteX121" fmla="*/ 6835 w 10000"/>
                <a:gd name="connsiteY121" fmla="*/ 7349 h 10000"/>
                <a:gd name="connsiteX122" fmla="*/ 6835 w 10000"/>
                <a:gd name="connsiteY122" fmla="*/ 7349 h 10000"/>
                <a:gd name="connsiteX123" fmla="*/ 6835 w 10000"/>
                <a:gd name="connsiteY123" fmla="*/ 7349 h 10000"/>
                <a:gd name="connsiteX124" fmla="*/ 6835 w 10000"/>
                <a:gd name="connsiteY124" fmla="*/ 7349 h 10000"/>
                <a:gd name="connsiteX125" fmla="*/ 6663 w 10000"/>
                <a:gd name="connsiteY125" fmla="*/ 7349 h 10000"/>
                <a:gd name="connsiteX126" fmla="*/ 6512 w 10000"/>
                <a:gd name="connsiteY126" fmla="*/ 7315 h 10000"/>
                <a:gd name="connsiteX127" fmla="*/ 6442 w 10000"/>
                <a:gd name="connsiteY127" fmla="*/ 7289 h 10000"/>
                <a:gd name="connsiteX128" fmla="*/ 6381 w 10000"/>
                <a:gd name="connsiteY128" fmla="*/ 7263 h 10000"/>
                <a:gd name="connsiteX129" fmla="*/ 6321 w 10000"/>
                <a:gd name="connsiteY129" fmla="*/ 7229 h 10000"/>
                <a:gd name="connsiteX130" fmla="*/ 6270 w 10000"/>
                <a:gd name="connsiteY130" fmla="*/ 7186 h 10000"/>
                <a:gd name="connsiteX131" fmla="*/ 6220 w 10000"/>
                <a:gd name="connsiteY131" fmla="*/ 7134 h 10000"/>
                <a:gd name="connsiteX132" fmla="*/ 6169 w 10000"/>
                <a:gd name="connsiteY132" fmla="*/ 7074 h 10000"/>
                <a:gd name="connsiteX133" fmla="*/ 6149 w 10000"/>
                <a:gd name="connsiteY133" fmla="*/ 7014 h 10000"/>
                <a:gd name="connsiteX134" fmla="*/ 6109 w 10000"/>
                <a:gd name="connsiteY134" fmla="*/ 6936 h 10000"/>
                <a:gd name="connsiteX135" fmla="*/ 6099 w 10000"/>
                <a:gd name="connsiteY135" fmla="*/ 6859 h 10000"/>
                <a:gd name="connsiteX136" fmla="*/ 6089 w 10000"/>
                <a:gd name="connsiteY136" fmla="*/ 6764 h 10000"/>
                <a:gd name="connsiteX137" fmla="*/ 6089 w 10000"/>
                <a:gd name="connsiteY137" fmla="*/ 6661 h 10000"/>
                <a:gd name="connsiteX138" fmla="*/ 6089 w 10000"/>
                <a:gd name="connsiteY138" fmla="*/ 6549 h 10000"/>
                <a:gd name="connsiteX139" fmla="*/ 6089 w 10000"/>
                <a:gd name="connsiteY139" fmla="*/ 6549 h 10000"/>
                <a:gd name="connsiteX140" fmla="*/ 6089 w 10000"/>
                <a:gd name="connsiteY140" fmla="*/ 6549 h 10000"/>
                <a:gd name="connsiteX141" fmla="*/ 6089 w 10000"/>
                <a:gd name="connsiteY141" fmla="*/ 6549 h 10000"/>
                <a:gd name="connsiteX142" fmla="*/ 6089 w 10000"/>
                <a:gd name="connsiteY142" fmla="*/ 6523 h 10000"/>
                <a:gd name="connsiteX143" fmla="*/ 6089 w 10000"/>
                <a:gd name="connsiteY143" fmla="*/ 6523 h 10000"/>
                <a:gd name="connsiteX144" fmla="*/ 6099 w 10000"/>
                <a:gd name="connsiteY144" fmla="*/ 6523 h 10000"/>
                <a:gd name="connsiteX145" fmla="*/ 6099 w 10000"/>
                <a:gd name="connsiteY145" fmla="*/ 6523 h 10000"/>
                <a:gd name="connsiteX146" fmla="*/ 6099 w 10000"/>
                <a:gd name="connsiteY146" fmla="*/ 6515 h 10000"/>
                <a:gd name="connsiteX147" fmla="*/ 6099 w 10000"/>
                <a:gd name="connsiteY147" fmla="*/ 6515 h 10000"/>
                <a:gd name="connsiteX148" fmla="*/ 6099 w 10000"/>
                <a:gd name="connsiteY148" fmla="*/ 6515 h 10000"/>
                <a:gd name="connsiteX149" fmla="*/ 6099 w 10000"/>
                <a:gd name="connsiteY149" fmla="*/ 6515 h 10000"/>
                <a:gd name="connsiteX150" fmla="*/ 6129 w 10000"/>
                <a:gd name="connsiteY150" fmla="*/ 6231 h 10000"/>
                <a:gd name="connsiteX151" fmla="*/ 6179 w 10000"/>
                <a:gd name="connsiteY151" fmla="*/ 5998 h 10000"/>
                <a:gd name="connsiteX152" fmla="*/ 6240 w 10000"/>
                <a:gd name="connsiteY152" fmla="*/ 5800 h 10000"/>
                <a:gd name="connsiteX153" fmla="*/ 6280 w 10000"/>
                <a:gd name="connsiteY153" fmla="*/ 5731 h 10000"/>
                <a:gd name="connsiteX154" fmla="*/ 6321 w 10000"/>
                <a:gd name="connsiteY154" fmla="*/ 5654 h 10000"/>
                <a:gd name="connsiteX155" fmla="*/ 6351 w 10000"/>
                <a:gd name="connsiteY155" fmla="*/ 5602 h 10000"/>
                <a:gd name="connsiteX156" fmla="*/ 6401 w 10000"/>
                <a:gd name="connsiteY156" fmla="*/ 5551 h 10000"/>
                <a:gd name="connsiteX157" fmla="*/ 6452 w 10000"/>
                <a:gd name="connsiteY157" fmla="*/ 5508 h 10000"/>
                <a:gd name="connsiteX158" fmla="*/ 6512 w 10000"/>
                <a:gd name="connsiteY158" fmla="*/ 5473 h 10000"/>
                <a:gd name="connsiteX159" fmla="*/ 6563 w 10000"/>
                <a:gd name="connsiteY159" fmla="*/ 5448 h 10000"/>
                <a:gd name="connsiteX160" fmla="*/ 6623 w 10000"/>
                <a:gd name="connsiteY160" fmla="*/ 5439 h 10000"/>
                <a:gd name="connsiteX161" fmla="*/ 6694 w 10000"/>
                <a:gd name="connsiteY161" fmla="*/ 5422 h 10000"/>
                <a:gd name="connsiteX162" fmla="*/ 6774 w 10000"/>
                <a:gd name="connsiteY162" fmla="*/ 5413 h 10000"/>
                <a:gd name="connsiteX163" fmla="*/ 6774 w 10000"/>
                <a:gd name="connsiteY163" fmla="*/ 5413 h 10000"/>
                <a:gd name="connsiteX164" fmla="*/ 6774 w 10000"/>
                <a:gd name="connsiteY164" fmla="*/ 5413 h 10000"/>
                <a:gd name="connsiteX165" fmla="*/ 6774 w 10000"/>
                <a:gd name="connsiteY165" fmla="*/ 5413 h 10000"/>
                <a:gd name="connsiteX166" fmla="*/ 6774 w 10000"/>
                <a:gd name="connsiteY166" fmla="*/ 5413 h 10000"/>
                <a:gd name="connsiteX167" fmla="*/ 6774 w 10000"/>
                <a:gd name="connsiteY167" fmla="*/ 5413 h 10000"/>
                <a:gd name="connsiteX168" fmla="*/ 6774 w 10000"/>
                <a:gd name="connsiteY168" fmla="*/ 5413 h 10000"/>
                <a:gd name="connsiteX169" fmla="*/ 6774 w 10000"/>
                <a:gd name="connsiteY169" fmla="*/ 5413 h 10000"/>
                <a:gd name="connsiteX170" fmla="*/ 6875 w 10000"/>
                <a:gd name="connsiteY170" fmla="*/ 5422 h 10000"/>
                <a:gd name="connsiteX171" fmla="*/ 7006 w 10000"/>
                <a:gd name="connsiteY171" fmla="*/ 5448 h 10000"/>
                <a:gd name="connsiteX172" fmla="*/ 7137 w 10000"/>
                <a:gd name="connsiteY172" fmla="*/ 5465 h 10000"/>
                <a:gd name="connsiteX173" fmla="*/ 7268 w 10000"/>
                <a:gd name="connsiteY173" fmla="*/ 5508 h 10000"/>
                <a:gd name="connsiteX174" fmla="*/ 7601 w 10000"/>
                <a:gd name="connsiteY174" fmla="*/ 5611 h 10000"/>
                <a:gd name="connsiteX175" fmla="*/ 7964 w 10000"/>
                <a:gd name="connsiteY175" fmla="*/ 5740 h 10000"/>
                <a:gd name="connsiteX176" fmla="*/ 7964 w 10000"/>
                <a:gd name="connsiteY176" fmla="*/ 5740 h 10000"/>
                <a:gd name="connsiteX177" fmla="*/ 7984 w 10000"/>
                <a:gd name="connsiteY177" fmla="*/ 5740 h 10000"/>
                <a:gd name="connsiteX178" fmla="*/ 7984 w 10000"/>
                <a:gd name="connsiteY178" fmla="*/ 5740 h 10000"/>
                <a:gd name="connsiteX179" fmla="*/ 7994 w 10000"/>
                <a:gd name="connsiteY179" fmla="*/ 5740 h 10000"/>
                <a:gd name="connsiteX180" fmla="*/ 7994 w 10000"/>
                <a:gd name="connsiteY180" fmla="*/ 5740 h 10000"/>
                <a:gd name="connsiteX181" fmla="*/ 8216 w 10000"/>
                <a:gd name="connsiteY181" fmla="*/ 5809 h 10000"/>
                <a:gd name="connsiteX182" fmla="*/ 8407 w 10000"/>
                <a:gd name="connsiteY182" fmla="*/ 5861 h 10000"/>
                <a:gd name="connsiteX183" fmla="*/ 8599 w 10000"/>
                <a:gd name="connsiteY183" fmla="*/ 5895 h 10000"/>
                <a:gd name="connsiteX184" fmla="*/ 8770 w 10000"/>
                <a:gd name="connsiteY184" fmla="*/ 5904 h 10000"/>
                <a:gd name="connsiteX185" fmla="*/ 8770 w 10000"/>
                <a:gd name="connsiteY185" fmla="*/ 5904 h 10000"/>
                <a:gd name="connsiteX186" fmla="*/ 8770 w 10000"/>
                <a:gd name="connsiteY186" fmla="*/ 5904 h 10000"/>
                <a:gd name="connsiteX187" fmla="*/ 8770 w 10000"/>
                <a:gd name="connsiteY187" fmla="*/ 5904 h 10000"/>
                <a:gd name="connsiteX188" fmla="*/ 8770 w 10000"/>
                <a:gd name="connsiteY188" fmla="*/ 5904 h 10000"/>
                <a:gd name="connsiteX189" fmla="*/ 8770 w 10000"/>
                <a:gd name="connsiteY189" fmla="*/ 5904 h 10000"/>
                <a:gd name="connsiteX190" fmla="*/ 8911 w 10000"/>
                <a:gd name="connsiteY190" fmla="*/ 5895 h 10000"/>
                <a:gd name="connsiteX191" fmla="*/ 9032 w 10000"/>
                <a:gd name="connsiteY191" fmla="*/ 5861 h 10000"/>
                <a:gd name="connsiteX192" fmla="*/ 9093 w 10000"/>
                <a:gd name="connsiteY192" fmla="*/ 5843 h 10000"/>
                <a:gd name="connsiteX193" fmla="*/ 9143 w 10000"/>
                <a:gd name="connsiteY193" fmla="*/ 5818 h 10000"/>
                <a:gd name="connsiteX194" fmla="*/ 9194 w 10000"/>
                <a:gd name="connsiteY194" fmla="*/ 5792 h 10000"/>
                <a:gd name="connsiteX195" fmla="*/ 9244 w 10000"/>
                <a:gd name="connsiteY195" fmla="*/ 5749 h 10000"/>
                <a:gd name="connsiteX196" fmla="*/ 9274 w 10000"/>
                <a:gd name="connsiteY196" fmla="*/ 5706 h 10000"/>
                <a:gd name="connsiteX197" fmla="*/ 9315 w 10000"/>
                <a:gd name="connsiteY197" fmla="*/ 5654 h 10000"/>
                <a:gd name="connsiteX198" fmla="*/ 9375 w 10000"/>
                <a:gd name="connsiteY198" fmla="*/ 5534 h 10000"/>
                <a:gd name="connsiteX199" fmla="*/ 9425 w 10000"/>
                <a:gd name="connsiteY199" fmla="*/ 5370 h 10000"/>
                <a:gd name="connsiteX200" fmla="*/ 9446 w 10000"/>
                <a:gd name="connsiteY200" fmla="*/ 5198 h 10000"/>
                <a:gd name="connsiteX201" fmla="*/ 9456 w 10000"/>
                <a:gd name="connsiteY201" fmla="*/ 4974 h 10000"/>
                <a:gd name="connsiteX202" fmla="*/ 9446 w 10000"/>
                <a:gd name="connsiteY202" fmla="*/ 4733 h 10000"/>
                <a:gd name="connsiteX203" fmla="*/ 9415 w 10000"/>
                <a:gd name="connsiteY203" fmla="*/ 4458 h 10000"/>
                <a:gd name="connsiteX204" fmla="*/ 9365 w 10000"/>
                <a:gd name="connsiteY204" fmla="*/ 4131 h 10000"/>
                <a:gd name="connsiteX205" fmla="*/ 9284 w 10000"/>
                <a:gd name="connsiteY205" fmla="*/ 3778 h 10000"/>
                <a:gd name="connsiteX206" fmla="*/ 9204 w 10000"/>
                <a:gd name="connsiteY206" fmla="*/ 3365 h 10000"/>
                <a:gd name="connsiteX207" fmla="*/ 9083 w 10000"/>
                <a:gd name="connsiteY207" fmla="*/ 2935 h 10000"/>
                <a:gd name="connsiteX208" fmla="*/ 8931 w 10000"/>
                <a:gd name="connsiteY208" fmla="*/ 2453 h 10000"/>
                <a:gd name="connsiteX209" fmla="*/ 8931 w 10000"/>
                <a:gd name="connsiteY209" fmla="*/ 2453 h 10000"/>
                <a:gd name="connsiteX210" fmla="*/ 8931 w 10000"/>
                <a:gd name="connsiteY210" fmla="*/ 2418 h 10000"/>
                <a:gd name="connsiteX211" fmla="*/ 8931 w 10000"/>
                <a:gd name="connsiteY211" fmla="*/ 2418 h 10000"/>
                <a:gd name="connsiteX212" fmla="*/ 8921 w 10000"/>
                <a:gd name="connsiteY212" fmla="*/ 2410 h 10000"/>
                <a:gd name="connsiteX213" fmla="*/ 8921 w 10000"/>
                <a:gd name="connsiteY213" fmla="*/ 2410 h 10000"/>
                <a:gd name="connsiteX214" fmla="*/ 8911 w 10000"/>
                <a:gd name="connsiteY214" fmla="*/ 2367 h 10000"/>
                <a:gd name="connsiteX215" fmla="*/ 8911 w 10000"/>
                <a:gd name="connsiteY215" fmla="*/ 2367 h 10000"/>
                <a:gd name="connsiteX216" fmla="*/ 8911 w 10000"/>
                <a:gd name="connsiteY216" fmla="*/ 2358 h 10000"/>
                <a:gd name="connsiteX217" fmla="*/ 8911 w 10000"/>
                <a:gd name="connsiteY217" fmla="*/ 2358 h 10000"/>
                <a:gd name="connsiteX218" fmla="*/ 8911 w 10000"/>
                <a:gd name="connsiteY218" fmla="*/ 2358 h 10000"/>
                <a:gd name="connsiteX219" fmla="*/ 8911 w 10000"/>
                <a:gd name="connsiteY219" fmla="*/ 2358 h 10000"/>
                <a:gd name="connsiteX220" fmla="*/ 8478 w 10000"/>
                <a:gd name="connsiteY220" fmla="*/ 2384 h 10000"/>
                <a:gd name="connsiteX221" fmla="*/ 8044 w 10000"/>
                <a:gd name="connsiteY221" fmla="*/ 2418 h 10000"/>
                <a:gd name="connsiteX222" fmla="*/ 7147 w 10000"/>
                <a:gd name="connsiteY222" fmla="*/ 2504 h 10000"/>
                <a:gd name="connsiteX223" fmla="*/ 6300 w 10000"/>
                <a:gd name="connsiteY223" fmla="*/ 2590 h 10000"/>
                <a:gd name="connsiteX224" fmla="*/ 5917 w 10000"/>
                <a:gd name="connsiteY224" fmla="*/ 2616 h 10000"/>
                <a:gd name="connsiteX225" fmla="*/ 5554 w 10000"/>
                <a:gd name="connsiteY225" fmla="*/ 2642 h 10000"/>
                <a:gd name="connsiteX226" fmla="*/ 5554 w 10000"/>
                <a:gd name="connsiteY226" fmla="*/ 2642 h 10000"/>
                <a:gd name="connsiteX227" fmla="*/ 5484 w 10000"/>
                <a:gd name="connsiteY227" fmla="*/ 2642 h 10000"/>
                <a:gd name="connsiteX228" fmla="*/ 5484 w 10000"/>
                <a:gd name="connsiteY228" fmla="*/ 2642 h 10000"/>
                <a:gd name="connsiteX229" fmla="*/ 5484 w 10000"/>
                <a:gd name="connsiteY229" fmla="*/ 2642 h 10000"/>
                <a:gd name="connsiteX230" fmla="*/ 5484 w 10000"/>
                <a:gd name="connsiteY230" fmla="*/ 2642 h 10000"/>
                <a:gd name="connsiteX231" fmla="*/ 5484 w 10000"/>
                <a:gd name="connsiteY231" fmla="*/ 2642 h 10000"/>
                <a:gd name="connsiteX232" fmla="*/ 5484 w 10000"/>
                <a:gd name="connsiteY232" fmla="*/ 2642 h 10000"/>
                <a:gd name="connsiteX233" fmla="*/ 5484 w 10000"/>
                <a:gd name="connsiteY233" fmla="*/ 2642 h 10000"/>
                <a:gd name="connsiteX234" fmla="*/ 5313 w 10000"/>
                <a:gd name="connsiteY234" fmla="*/ 2625 h 10000"/>
                <a:gd name="connsiteX235" fmla="*/ 5151 w 10000"/>
                <a:gd name="connsiteY235" fmla="*/ 2599 h 10000"/>
                <a:gd name="connsiteX236" fmla="*/ 5030 w 10000"/>
                <a:gd name="connsiteY236" fmla="*/ 2547 h 10000"/>
                <a:gd name="connsiteX237" fmla="*/ 4919 w 10000"/>
                <a:gd name="connsiteY237" fmla="*/ 2478 h 10000"/>
                <a:gd name="connsiteX238" fmla="*/ 4829 w 10000"/>
                <a:gd name="connsiteY238" fmla="*/ 2401 h 10000"/>
                <a:gd name="connsiteX239" fmla="*/ 4748 w 10000"/>
                <a:gd name="connsiteY239" fmla="*/ 2306 h 10000"/>
                <a:gd name="connsiteX240" fmla="*/ 4708 w 10000"/>
                <a:gd name="connsiteY240" fmla="*/ 2203 h 10000"/>
                <a:gd name="connsiteX241" fmla="*/ 4667 w 10000"/>
                <a:gd name="connsiteY241" fmla="*/ 2083 h 10000"/>
                <a:gd name="connsiteX242" fmla="*/ 4637 w 10000"/>
                <a:gd name="connsiteY242" fmla="*/ 1962 h 10000"/>
                <a:gd name="connsiteX243" fmla="*/ 4627 w 10000"/>
                <a:gd name="connsiteY243" fmla="*/ 1833 h 10000"/>
                <a:gd name="connsiteX244" fmla="*/ 4627 w 10000"/>
                <a:gd name="connsiteY244" fmla="*/ 1695 h 10000"/>
                <a:gd name="connsiteX245" fmla="*/ 4637 w 10000"/>
                <a:gd name="connsiteY245" fmla="*/ 1566 h 10000"/>
                <a:gd name="connsiteX246" fmla="*/ 4667 w 10000"/>
                <a:gd name="connsiteY246" fmla="*/ 1420 h 10000"/>
                <a:gd name="connsiteX247" fmla="*/ 4688 w 10000"/>
                <a:gd name="connsiteY247" fmla="*/ 1282 h 10000"/>
                <a:gd name="connsiteX248" fmla="*/ 4728 w 10000"/>
                <a:gd name="connsiteY248" fmla="*/ 1145 h 10000"/>
                <a:gd name="connsiteX249" fmla="*/ 4778 w 10000"/>
                <a:gd name="connsiteY249" fmla="*/ 1007 h 10000"/>
                <a:gd name="connsiteX250" fmla="*/ 4778 w 10000"/>
                <a:gd name="connsiteY250" fmla="*/ 1007 h 10000"/>
                <a:gd name="connsiteX251" fmla="*/ 4778 w 10000"/>
                <a:gd name="connsiteY251" fmla="*/ 1007 h 10000"/>
                <a:gd name="connsiteX252" fmla="*/ 4778 w 10000"/>
                <a:gd name="connsiteY252" fmla="*/ 1007 h 10000"/>
                <a:gd name="connsiteX253" fmla="*/ 4778 w 10000"/>
                <a:gd name="connsiteY253" fmla="*/ 1007 h 10000"/>
                <a:gd name="connsiteX254" fmla="*/ 4778 w 10000"/>
                <a:gd name="connsiteY254" fmla="*/ 1007 h 10000"/>
                <a:gd name="connsiteX255" fmla="*/ 4788 w 10000"/>
                <a:gd name="connsiteY255" fmla="*/ 998 h 10000"/>
                <a:gd name="connsiteX256" fmla="*/ 4788 w 10000"/>
                <a:gd name="connsiteY256" fmla="*/ 998 h 10000"/>
                <a:gd name="connsiteX257" fmla="*/ 4788 w 10000"/>
                <a:gd name="connsiteY257" fmla="*/ 998 h 10000"/>
                <a:gd name="connsiteX258" fmla="*/ 4788 w 10000"/>
                <a:gd name="connsiteY258" fmla="*/ 998 h 10000"/>
                <a:gd name="connsiteX259" fmla="*/ 4788 w 10000"/>
                <a:gd name="connsiteY259" fmla="*/ 990 h 10000"/>
                <a:gd name="connsiteX260" fmla="*/ 4788 w 10000"/>
                <a:gd name="connsiteY260" fmla="*/ 990 h 10000"/>
                <a:gd name="connsiteX261" fmla="*/ 4788 w 10000"/>
                <a:gd name="connsiteY261" fmla="*/ 990 h 10000"/>
                <a:gd name="connsiteX262" fmla="*/ 4788 w 10000"/>
                <a:gd name="connsiteY262" fmla="*/ 990 h 10000"/>
                <a:gd name="connsiteX263" fmla="*/ 4788 w 10000"/>
                <a:gd name="connsiteY263" fmla="*/ 981 h 10000"/>
                <a:gd name="connsiteX264" fmla="*/ 4788 w 10000"/>
                <a:gd name="connsiteY264" fmla="*/ 981 h 10000"/>
                <a:gd name="connsiteX265" fmla="*/ 4788 w 10000"/>
                <a:gd name="connsiteY265" fmla="*/ 981 h 10000"/>
                <a:gd name="connsiteX266" fmla="*/ 4788 w 10000"/>
                <a:gd name="connsiteY266" fmla="*/ 981 h 10000"/>
                <a:gd name="connsiteX267" fmla="*/ 4788 w 10000"/>
                <a:gd name="connsiteY267" fmla="*/ 972 h 10000"/>
                <a:gd name="connsiteX268" fmla="*/ 4788 w 10000"/>
                <a:gd name="connsiteY268" fmla="*/ 972 h 10000"/>
                <a:gd name="connsiteX269" fmla="*/ 4798 w 10000"/>
                <a:gd name="connsiteY269" fmla="*/ 972 h 10000"/>
                <a:gd name="connsiteX270" fmla="*/ 4798 w 10000"/>
                <a:gd name="connsiteY270" fmla="*/ 972 h 10000"/>
                <a:gd name="connsiteX271" fmla="*/ 4859 w 10000"/>
                <a:gd name="connsiteY271" fmla="*/ 757 h 10000"/>
                <a:gd name="connsiteX272" fmla="*/ 4909 w 10000"/>
                <a:gd name="connsiteY272" fmla="*/ 568 h 10000"/>
                <a:gd name="connsiteX273" fmla="*/ 4919 w 10000"/>
                <a:gd name="connsiteY273" fmla="*/ 491 h 10000"/>
                <a:gd name="connsiteX274" fmla="*/ 4919 w 10000"/>
                <a:gd name="connsiteY274" fmla="*/ 404 h 10000"/>
                <a:gd name="connsiteX275" fmla="*/ 4909 w 10000"/>
                <a:gd name="connsiteY275" fmla="*/ 336 h 10000"/>
                <a:gd name="connsiteX276" fmla="*/ 4899 w 10000"/>
                <a:gd name="connsiteY276" fmla="*/ 267 h 10000"/>
                <a:gd name="connsiteX277" fmla="*/ 4859 w 10000"/>
                <a:gd name="connsiteY277" fmla="*/ 207 h 10000"/>
                <a:gd name="connsiteX278" fmla="*/ 4829 w 10000"/>
                <a:gd name="connsiteY278" fmla="*/ 155 h 10000"/>
                <a:gd name="connsiteX279" fmla="*/ 4778 w 10000"/>
                <a:gd name="connsiteY279" fmla="*/ 103 h 10000"/>
                <a:gd name="connsiteX280" fmla="*/ 4708 w 10000"/>
                <a:gd name="connsiteY280" fmla="*/ 69 h 10000"/>
                <a:gd name="connsiteX281" fmla="*/ 4627 w 10000"/>
                <a:gd name="connsiteY281" fmla="*/ 43 h 10000"/>
                <a:gd name="connsiteX282" fmla="*/ 4536 w 10000"/>
                <a:gd name="connsiteY282" fmla="*/ 9 h 10000"/>
                <a:gd name="connsiteX283" fmla="*/ 4425 w 10000"/>
                <a:gd name="connsiteY283" fmla="*/ 0 h 10000"/>
                <a:gd name="connsiteX284" fmla="*/ 4304 w 10000"/>
                <a:gd name="connsiteY284" fmla="*/ 0 h 10000"/>
                <a:gd name="connsiteX285" fmla="*/ 4304 w 10000"/>
                <a:gd name="connsiteY285" fmla="*/ 0 h 10000"/>
                <a:gd name="connsiteX286" fmla="*/ 4304 w 10000"/>
                <a:gd name="connsiteY286" fmla="*/ 0 h 10000"/>
                <a:gd name="connsiteX0" fmla="*/ 4304 w 10000"/>
                <a:gd name="connsiteY0" fmla="*/ 0 h 9685"/>
                <a:gd name="connsiteX1" fmla="*/ 4304 w 10000"/>
                <a:gd name="connsiteY1" fmla="*/ 0 h 9685"/>
                <a:gd name="connsiteX2" fmla="*/ 4304 w 10000"/>
                <a:gd name="connsiteY2" fmla="*/ 0 h 9685"/>
                <a:gd name="connsiteX3" fmla="*/ 4163 w 10000"/>
                <a:gd name="connsiteY3" fmla="*/ 0 h 9685"/>
                <a:gd name="connsiteX4" fmla="*/ 4002 w 10000"/>
                <a:gd name="connsiteY4" fmla="*/ 9 h 9685"/>
                <a:gd name="connsiteX5" fmla="*/ 3851 w 10000"/>
                <a:gd name="connsiteY5" fmla="*/ 26 h 9685"/>
                <a:gd name="connsiteX6" fmla="*/ 3659 w 10000"/>
                <a:gd name="connsiteY6" fmla="*/ 60 h 9685"/>
                <a:gd name="connsiteX7" fmla="*/ 3659 w 10000"/>
                <a:gd name="connsiteY7" fmla="*/ 60 h 9685"/>
                <a:gd name="connsiteX8" fmla="*/ 3659 w 10000"/>
                <a:gd name="connsiteY8" fmla="*/ 60 h 9685"/>
                <a:gd name="connsiteX9" fmla="*/ 3659 w 10000"/>
                <a:gd name="connsiteY9" fmla="*/ 60 h 9685"/>
                <a:gd name="connsiteX10" fmla="*/ 3649 w 10000"/>
                <a:gd name="connsiteY10" fmla="*/ 60 h 9685"/>
                <a:gd name="connsiteX11" fmla="*/ 3649 w 10000"/>
                <a:gd name="connsiteY11" fmla="*/ 60 h 9685"/>
                <a:gd name="connsiteX12" fmla="*/ 3649 w 10000"/>
                <a:gd name="connsiteY12" fmla="*/ 69 h 9685"/>
                <a:gd name="connsiteX13" fmla="*/ 3649 w 10000"/>
                <a:gd name="connsiteY13" fmla="*/ 69 h 9685"/>
                <a:gd name="connsiteX14" fmla="*/ 3649 w 10000"/>
                <a:gd name="connsiteY14" fmla="*/ 69 h 9685"/>
                <a:gd name="connsiteX15" fmla="*/ 3407 w 10000"/>
                <a:gd name="connsiteY15" fmla="*/ 120 h 9685"/>
                <a:gd name="connsiteX16" fmla="*/ 3216 w 10000"/>
                <a:gd name="connsiteY16" fmla="*/ 172 h 9685"/>
                <a:gd name="connsiteX17" fmla="*/ 3054 w 10000"/>
                <a:gd name="connsiteY17" fmla="*/ 241 h 9685"/>
                <a:gd name="connsiteX18" fmla="*/ 2913 w 10000"/>
                <a:gd name="connsiteY18" fmla="*/ 310 h 9685"/>
                <a:gd name="connsiteX19" fmla="*/ 2833 w 10000"/>
                <a:gd name="connsiteY19" fmla="*/ 387 h 9685"/>
                <a:gd name="connsiteX20" fmla="*/ 2792 w 10000"/>
                <a:gd name="connsiteY20" fmla="*/ 422 h 9685"/>
                <a:gd name="connsiteX21" fmla="*/ 2772 w 10000"/>
                <a:gd name="connsiteY21" fmla="*/ 465 h 9685"/>
                <a:gd name="connsiteX22" fmla="*/ 2732 w 10000"/>
                <a:gd name="connsiteY22" fmla="*/ 559 h 9685"/>
                <a:gd name="connsiteX23" fmla="*/ 2722 w 10000"/>
                <a:gd name="connsiteY23" fmla="*/ 663 h 9685"/>
                <a:gd name="connsiteX24" fmla="*/ 2722 w 10000"/>
                <a:gd name="connsiteY24" fmla="*/ 663 h 9685"/>
                <a:gd name="connsiteX25" fmla="*/ 2732 w 10000"/>
                <a:gd name="connsiteY25" fmla="*/ 783 h 9685"/>
                <a:gd name="connsiteX26" fmla="*/ 2762 w 10000"/>
                <a:gd name="connsiteY26" fmla="*/ 895 h 9685"/>
                <a:gd name="connsiteX27" fmla="*/ 2792 w 10000"/>
                <a:gd name="connsiteY27" fmla="*/ 1024 h 9685"/>
                <a:gd name="connsiteX28" fmla="*/ 2853 w 10000"/>
                <a:gd name="connsiteY28" fmla="*/ 1170 h 9685"/>
                <a:gd name="connsiteX29" fmla="*/ 2984 w 10000"/>
                <a:gd name="connsiteY29" fmla="*/ 1480 h 9685"/>
                <a:gd name="connsiteX30" fmla="*/ 3125 w 10000"/>
                <a:gd name="connsiteY30" fmla="*/ 1859 h 9685"/>
                <a:gd name="connsiteX31" fmla="*/ 3125 w 10000"/>
                <a:gd name="connsiteY31" fmla="*/ 1859 h 9685"/>
                <a:gd name="connsiteX32" fmla="*/ 3125 w 10000"/>
                <a:gd name="connsiteY32" fmla="*/ 1859 h 9685"/>
                <a:gd name="connsiteX33" fmla="*/ 3125 w 10000"/>
                <a:gd name="connsiteY33" fmla="*/ 1867 h 9685"/>
                <a:gd name="connsiteX34" fmla="*/ 3125 w 10000"/>
                <a:gd name="connsiteY34" fmla="*/ 1867 h 9685"/>
                <a:gd name="connsiteX35" fmla="*/ 3135 w 10000"/>
                <a:gd name="connsiteY35" fmla="*/ 1876 h 9685"/>
                <a:gd name="connsiteX36" fmla="*/ 3135 w 10000"/>
                <a:gd name="connsiteY36" fmla="*/ 1876 h 9685"/>
                <a:gd name="connsiteX37" fmla="*/ 3175 w 10000"/>
                <a:gd name="connsiteY37" fmla="*/ 1979 h 9685"/>
                <a:gd name="connsiteX38" fmla="*/ 3196 w 10000"/>
                <a:gd name="connsiteY38" fmla="*/ 2083 h 9685"/>
                <a:gd name="connsiteX39" fmla="*/ 3216 w 10000"/>
                <a:gd name="connsiteY39" fmla="*/ 2177 h 9685"/>
                <a:gd name="connsiteX40" fmla="*/ 3216 w 10000"/>
                <a:gd name="connsiteY40" fmla="*/ 2263 h 9685"/>
                <a:gd name="connsiteX41" fmla="*/ 3196 w 10000"/>
                <a:gd name="connsiteY41" fmla="*/ 2332 h 9685"/>
                <a:gd name="connsiteX42" fmla="*/ 3175 w 10000"/>
                <a:gd name="connsiteY42" fmla="*/ 2401 h 9685"/>
                <a:gd name="connsiteX43" fmla="*/ 3145 w 10000"/>
                <a:gd name="connsiteY43" fmla="*/ 2453 h 9685"/>
                <a:gd name="connsiteX44" fmla="*/ 3105 w 10000"/>
                <a:gd name="connsiteY44" fmla="*/ 2496 h 9685"/>
                <a:gd name="connsiteX45" fmla="*/ 3065 w 10000"/>
                <a:gd name="connsiteY45" fmla="*/ 2530 h 9685"/>
                <a:gd name="connsiteX46" fmla="*/ 3004 w 10000"/>
                <a:gd name="connsiteY46" fmla="*/ 2565 h 9685"/>
                <a:gd name="connsiteX47" fmla="*/ 2944 w 10000"/>
                <a:gd name="connsiteY47" fmla="*/ 2590 h 9685"/>
                <a:gd name="connsiteX48" fmla="*/ 2873 w 10000"/>
                <a:gd name="connsiteY48" fmla="*/ 2608 h 9685"/>
                <a:gd name="connsiteX49" fmla="*/ 2722 w 10000"/>
                <a:gd name="connsiteY49" fmla="*/ 2625 h 9685"/>
                <a:gd name="connsiteX50" fmla="*/ 2550 w 10000"/>
                <a:gd name="connsiteY50" fmla="*/ 2642 h 9685"/>
                <a:gd name="connsiteX51" fmla="*/ 2550 w 10000"/>
                <a:gd name="connsiteY51" fmla="*/ 2642 h 9685"/>
                <a:gd name="connsiteX52" fmla="*/ 2550 w 10000"/>
                <a:gd name="connsiteY52" fmla="*/ 2642 h 9685"/>
                <a:gd name="connsiteX53" fmla="*/ 2550 w 10000"/>
                <a:gd name="connsiteY53" fmla="*/ 2642 h 9685"/>
                <a:gd name="connsiteX54" fmla="*/ 2550 w 10000"/>
                <a:gd name="connsiteY54" fmla="*/ 2642 h 9685"/>
                <a:gd name="connsiteX55" fmla="*/ 2550 w 10000"/>
                <a:gd name="connsiteY55" fmla="*/ 2642 h 9685"/>
                <a:gd name="connsiteX56" fmla="*/ 2550 w 10000"/>
                <a:gd name="connsiteY56" fmla="*/ 2642 h 9685"/>
                <a:gd name="connsiteX57" fmla="*/ 2550 w 10000"/>
                <a:gd name="connsiteY57" fmla="*/ 2642 h 9685"/>
                <a:gd name="connsiteX58" fmla="*/ 2339 w 10000"/>
                <a:gd name="connsiteY58" fmla="*/ 2642 h 9685"/>
                <a:gd name="connsiteX59" fmla="*/ 2127 w 10000"/>
                <a:gd name="connsiteY59" fmla="*/ 2616 h 9685"/>
                <a:gd name="connsiteX60" fmla="*/ 2127 w 10000"/>
                <a:gd name="connsiteY60" fmla="*/ 2616 h 9685"/>
                <a:gd name="connsiteX61" fmla="*/ 1804 w 10000"/>
                <a:gd name="connsiteY61" fmla="*/ 2590 h 9685"/>
                <a:gd name="connsiteX62" fmla="*/ 1502 w 10000"/>
                <a:gd name="connsiteY62" fmla="*/ 2573 h 9685"/>
                <a:gd name="connsiteX63" fmla="*/ 1502 w 10000"/>
                <a:gd name="connsiteY63" fmla="*/ 2573 h 9685"/>
                <a:gd name="connsiteX64" fmla="*/ 1230 w 10000"/>
                <a:gd name="connsiteY64" fmla="*/ 2565 h 9685"/>
                <a:gd name="connsiteX65" fmla="*/ 867 w 10000"/>
                <a:gd name="connsiteY65" fmla="*/ 2547 h 9685"/>
                <a:gd name="connsiteX66" fmla="*/ 0 w 10000"/>
                <a:gd name="connsiteY66" fmla="*/ 2470 h 9685"/>
                <a:gd name="connsiteX67" fmla="*/ 0 w 10000"/>
                <a:gd name="connsiteY67" fmla="*/ 8881 h 9685"/>
                <a:gd name="connsiteX68" fmla="*/ 9990 w 10000"/>
                <a:gd name="connsiteY68" fmla="*/ 8881 h 9685"/>
                <a:gd name="connsiteX69" fmla="*/ 9990 w 10000"/>
                <a:gd name="connsiteY69" fmla="*/ 8881 h 9685"/>
                <a:gd name="connsiteX70" fmla="*/ 9960 w 10000"/>
                <a:gd name="connsiteY70" fmla="*/ 9131 h 9685"/>
                <a:gd name="connsiteX71" fmla="*/ 9919 w 10000"/>
                <a:gd name="connsiteY71" fmla="*/ 9398 h 9685"/>
                <a:gd name="connsiteX72" fmla="*/ 9879 w 10000"/>
                <a:gd name="connsiteY72" fmla="*/ 9682 h 9685"/>
                <a:gd name="connsiteX73" fmla="*/ 9909 w 10000"/>
                <a:gd name="connsiteY73" fmla="*/ 9527 h 9685"/>
                <a:gd name="connsiteX74" fmla="*/ 9960 w 10000"/>
                <a:gd name="connsiteY74" fmla="*/ 9114 h 9685"/>
                <a:gd name="connsiteX75" fmla="*/ 9990 w 10000"/>
                <a:gd name="connsiteY75" fmla="*/ 8744 h 9685"/>
                <a:gd name="connsiteX76" fmla="*/ 10000 w 10000"/>
                <a:gd name="connsiteY76" fmla="*/ 8417 h 9685"/>
                <a:gd name="connsiteX77" fmla="*/ 9970 w 10000"/>
                <a:gd name="connsiteY77" fmla="*/ 8141 h 9685"/>
                <a:gd name="connsiteX78" fmla="*/ 9940 w 10000"/>
                <a:gd name="connsiteY78" fmla="*/ 7900 h 9685"/>
                <a:gd name="connsiteX79" fmla="*/ 9879 w 10000"/>
                <a:gd name="connsiteY79" fmla="*/ 7702 h 9685"/>
                <a:gd name="connsiteX80" fmla="*/ 9798 w 10000"/>
                <a:gd name="connsiteY80" fmla="*/ 7522 h 9685"/>
                <a:gd name="connsiteX81" fmla="*/ 9718 w 10000"/>
                <a:gd name="connsiteY81" fmla="*/ 7384 h 9685"/>
                <a:gd name="connsiteX82" fmla="*/ 9617 w 10000"/>
                <a:gd name="connsiteY82" fmla="*/ 7272 h 9685"/>
                <a:gd name="connsiteX83" fmla="*/ 9506 w 10000"/>
                <a:gd name="connsiteY83" fmla="*/ 7186 h 9685"/>
                <a:gd name="connsiteX84" fmla="*/ 9395 w 10000"/>
                <a:gd name="connsiteY84" fmla="*/ 7126 h 9685"/>
                <a:gd name="connsiteX85" fmla="*/ 9274 w 10000"/>
                <a:gd name="connsiteY85" fmla="*/ 7083 h 9685"/>
                <a:gd name="connsiteX86" fmla="*/ 9153 w 10000"/>
                <a:gd name="connsiteY86" fmla="*/ 7057 h 9685"/>
                <a:gd name="connsiteX87" fmla="*/ 9022 w 10000"/>
                <a:gd name="connsiteY87" fmla="*/ 7040 h 9685"/>
                <a:gd name="connsiteX88" fmla="*/ 8901 w 10000"/>
                <a:gd name="connsiteY88" fmla="*/ 7040 h 9685"/>
                <a:gd name="connsiteX89" fmla="*/ 8901 w 10000"/>
                <a:gd name="connsiteY89" fmla="*/ 7040 h 9685"/>
                <a:gd name="connsiteX90" fmla="*/ 8901 w 10000"/>
                <a:gd name="connsiteY90" fmla="*/ 7040 h 9685"/>
                <a:gd name="connsiteX91" fmla="*/ 8901 w 10000"/>
                <a:gd name="connsiteY91" fmla="*/ 7040 h 9685"/>
                <a:gd name="connsiteX92" fmla="*/ 8901 w 10000"/>
                <a:gd name="connsiteY92" fmla="*/ 7040 h 9685"/>
                <a:gd name="connsiteX93" fmla="*/ 8901 w 10000"/>
                <a:gd name="connsiteY93" fmla="*/ 7040 h 9685"/>
                <a:gd name="connsiteX94" fmla="*/ 8700 w 10000"/>
                <a:gd name="connsiteY94" fmla="*/ 7040 h 9685"/>
                <a:gd name="connsiteX95" fmla="*/ 8528 w 10000"/>
                <a:gd name="connsiteY95" fmla="*/ 7057 h 9685"/>
                <a:gd name="connsiteX96" fmla="*/ 8528 w 10000"/>
                <a:gd name="connsiteY96" fmla="*/ 7057 h 9685"/>
                <a:gd name="connsiteX97" fmla="*/ 8528 w 10000"/>
                <a:gd name="connsiteY97" fmla="*/ 7057 h 9685"/>
                <a:gd name="connsiteX98" fmla="*/ 8528 w 10000"/>
                <a:gd name="connsiteY98" fmla="*/ 7057 h 9685"/>
                <a:gd name="connsiteX99" fmla="*/ 8518 w 10000"/>
                <a:gd name="connsiteY99" fmla="*/ 7065 h 9685"/>
                <a:gd name="connsiteX100" fmla="*/ 8518 w 10000"/>
                <a:gd name="connsiteY100" fmla="*/ 7065 h 9685"/>
                <a:gd name="connsiteX101" fmla="*/ 8508 w 10000"/>
                <a:gd name="connsiteY101" fmla="*/ 7065 h 9685"/>
                <a:gd name="connsiteX102" fmla="*/ 8508 w 10000"/>
                <a:gd name="connsiteY102" fmla="*/ 7065 h 9685"/>
                <a:gd name="connsiteX103" fmla="*/ 8508 w 10000"/>
                <a:gd name="connsiteY103" fmla="*/ 7065 h 9685"/>
                <a:gd name="connsiteX104" fmla="*/ 8508 w 10000"/>
                <a:gd name="connsiteY104" fmla="*/ 7065 h 9685"/>
                <a:gd name="connsiteX105" fmla="*/ 8337 w 10000"/>
                <a:gd name="connsiteY105" fmla="*/ 7083 h 9685"/>
                <a:gd name="connsiteX106" fmla="*/ 8135 w 10000"/>
                <a:gd name="connsiteY106" fmla="*/ 7126 h 9685"/>
                <a:gd name="connsiteX107" fmla="*/ 7671 w 10000"/>
                <a:gd name="connsiteY107" fmla="*/ 7229 h 9685"/>
                <a:gd name="connsiteX108" fmla="*/ 7671 w 10000"/>
                <a:gd name="connsiteY108" fmla="*/ 7229 h 9685"/>
                <a:gd name="connsiteX109" fmla="*/ 7671 w 10000"/>
                <a:gd name="connsiteY109" fmla="*/ 7229 h 9685"/>
                <a:gd name="connsiteX110" fmla="*/ 7671 w 10000"/>
                <a:gd name="connsiteY110" fmla="*/ 7229 h 9685"/>
                <a:gd name="connsiteX111" fmla="*/ 7661 w 10000"/>
                <a:gd name="connsiteY111" fmla="*/ 7229 h 9685"/>
                <a:gd name="connsiteX112" fmla="*/ 7661 w 10000"/>
                <a:gd name="connsiteY112" fmla="*/ 7229 h 9685"/>
                <a:gd name="connsiteX113" fmla="*/ 7450 w 10000"/>
                <a:gd name="connsiteY113" fmla="*/ 7272 h 9685"/>
                <a:gd name="connsiteX114" fmla="*/ 7248 w 10000"/>
                <a:gd name="connsiteY114" fmla="*/ 7315 h 9685"/>
                <a:gd name="connsiteX115" fmla="*/ 7036 w 10000"/>
                <a:gd name="connsiteY115" fmla="*/ 7349 h 9685"/>
                <a:gd name="connsiteX116" fmla="*/ 6835 w 10000"/>
                <a:gd name="connsiteY116" fmla="*/ 7349 h 9685"/>
                <a:gd name="connsiteX117" fmla="*/ 6835 w 10000"/>
                <a:gd name="connsiteY117" fmla="*/ 7349 h 9685"/>
                <a:gd name="connsiteX118" fmla="*/ 6835 w 10000"/>
                <a:gd name="connsiteY118" fmla="*/ 7349 h 9685"/>
                <a:gd name="connsiteX119" fmla="*/ 6835 w 10000"/>
                <a:gd name="connsiteY119" fmla="*/ 7349 h 9685"/>
                <a:gd name="connsiteX120" fmla="*/ 6835 w 10000"/>
                <a:gd name="connsiteY120" fmla="*/ 7349 h 9685"/>
                <a:gd name="connsiteX121" fmla="*/ 6835 w 10000"/>
                <a:gd name="connsiteY121" fmla="*/ 7349 h 9685"/>
                <a:gd name="connsiteX122" fmla="*/ 6835 w 10000"/>
                <a:gd name="connsiteY122" fmla="*/ 7349 h 9685"/>
                <a:gd name="connsiteX123" fmla="*/ 6835 w 10000"/>
                <a:gd name="connsiteY123" fmla="*/ 7349 h 9685"/>
                <a:gd name="connsiteX124" fmla="*/ 6663 w 10000"/>
                <a:gd name="connsiteY124" fmla="*/ 7349 h 9685"/>
                <a:gd name="connsiteX125" fmla="*/ 6512 w 10000"/>
                <a:gd name="connsiteY125" fmla="*/ 7315 h 9685"/>
                <a:gd name="connsiteX126" fmla="*/ 6442 w 10000"/>
                <a:gd name="connsiteY126" fmla="*/ 7289 h 9685"/>
                <a:gd name="connsiteX127" fmla="*/ 6381 w 10000"/>
                <a:gd name="connsiteY127" fmla="*/ 7263 h 9685"/>
                <a:gd name="connsiteX128" fmla="*/ 6321 w 10000"/>
                <a:gd name="connsiteY128" fmla="*/ 7229 h 9685"/>
                <a:gd name="connsiteX129" fmla="*/ 6270 w 10000"/>
                <a:gd name="connsiteY129" fmla="*/ 7186 h 9685"/>
                <a:gd name="connsiteX130" fmla="*/ 6220 w 10000"/>
                <a:gd name="connsiteY130" fmla="*/ 7134 h 9685"/>
                <a:gd name="connsiteX131" fmla="*/ 6169 w 10000"/>
                <a:gd name="connsiteY131" fmla="*/ 7074 h 9685"/>
                <a:gd name="connsiteX132" fmla="*/ 6149 w 10000"/>
                <a:gd name="connsiteY132" fmla="*/ 7014 h 9685"/>
                <a:gd name="connsiteX133" fmla="*/ 6109 w 10000"/>
                <a:gd name="connsiteY133" fmla="*/ 6936 h 9685"/>
                <a:gd name="connsiteX134" fmla="*/ 6099 w 10000"/>
                <a:gd name="connsiteY134" fmla="*/ 6859 h 9685"/>
                <a:gd name="connsiteX135" fmla="*/ 6089 w 10000"/>
                <a:gd name="connsiteY135" fmla="*/ 6764 h 9685"/>
                <a:gd name="connsiteX136" fmla="*/ 6089 w 10000"/>
                <a:gd name="connsiteY136" fmla="*/ 6661 h 9685"/>
                <a:gd name="connsiteX137" fmla="*/ 6089 w 10000"/>
                <a:gd name="connsiteY137" fmla="*/ 6549 h 9685"/>
                <a:gd name="connsiteX138" fmla="*/ 6089 w 10000"/>
                <a:gd name="connsiteY138" fmla="*/ 6549 h 9685"/>
                <a:gd name="connsiteX139" fmla="*/ 6089 w 10000"/>
                <a:gd name="connsiteY139" fmla="*/ 6549 h 9685"/>
                <a:gd name="connsiteX140" fmla="*/ 6089 w 10000"/>
                <a:gd name="connsiteY140" fmla="*/ 6549 h 9685"/>
                <a:gd name="connsiteX141" fmla="*/ 6089 w 10000"/>
                <a:gd name="connsiteY141" fmla="*/ 6523 h 9685"/>
                <a:gd name="connsiteX142" fmla="*/ 6089 w 10000"/>
                <a:gd name="connsiteY142" fmla="*/ 6523 h 9685"/>
                <a:gd name="connsiteX143" fmla="*/ 6099 w 10000"/>
                <a:gd name="connsiteY143" fmla="*/ 6523 h 9685"/>
                <a:gd name="connsiteX144" fmla="*/ 6099 w 10000"/>
                <a:gd name="connsiteY144" fmla="*/ 6523 h 9685"/>
                <a:gd name="connsiteX145" fmla="*/ 6099 w 10000"/>
                <a:gd name="connsiteY145" fmla="*/ 6515 h 9685"/>
                <a:gd name="connsiteX146" fmla="*/ 6099 w 10000"/>
                <a:gd name="connsiteY146" fmla="*/ 6515 h 9685"/>
                <a:gd name="connsiteX147" fmla="*/ 6099 w 10000"/>
                <a:gd name="connsiteY147" fmla="*/ 6515 h 9685"/>
                <a:gd name="connsiteX148" fmla="*/ 6099 w 10000"/>
                <a:gd name="connsiteY148" fmla="*/ 6515 h 9685"/>
                <a:gd name="connsiteX149" fmla="*/ 6129 w 10000"/>
                <a:gd name="connsiteY149" fmla="*/ 6231 h 9685"/>
                <a:gd name="connsiteX150" fmla="*/ 6179 w 10000"/>
                <a:gd name="connsiteY150" fmla="*/ 5998 h 9685"/>
                <a:gd name="connsiteX151" fmla="*/ 6240 w 10000"/>
                <a:gd name="connsiteY151" fmla="*/ 5800 h 9685"/>
                <a:gd name="connsiteX152" fmla="*/ 6280 w 10000"/>
                <a:gd name="connsiteY152" fmla="*/ 5731 h 9685"/>
                <a:gd name="connsiteX153" fmla="*/ 6321 w 10000"/>
                <a:gd name="connsiteY153" fmla="*/ 5654 h 9685"/>
                <a:gd name="connsiteX154" fmla="*/ 6351 w 10000"/>
                <a:gd name="connsiteY154" fmla="*/ 5602 h 9685"/>
                <a:gd name="connsiteX155" fmla="*/ 6401 w 10000"/>
                <a:gd name="connsiteY155" fmla="*/ 5551 h 9685"/>
                <a:gd name="connsiteX156" fmla="*/ 6452 w 10000"/>
                <a:gd name="connsiteY156" fmla="*/ 5508 h 9685"/>
                <a:gd name="connsiteX157" fmla="*/ 6512 w 10000"/>
                <a:gd name="connsiteY157" fmla="*/ 5473 h 9685"/>
                <a:gd name="connsiteX158" fmla="*/ 6563 w 10000"/>
                <a:gd name="connsiteY158" fmla="*/ 5448 h 9685"/>
                <a:gd name="connsiteX159" fmla="*/ 6623 w 10000"/>
                <a:gd name="connsiteY159" fmla="*/ 5439 h 9685"/>
                <a:gd name="connsiteX160" fmla="*/ 6694 w 10000"/>
                <a:gd name="connsiteY160" fmla="*/ 5422 h 9685"/>
                <a:gd name="connsiteX161" fmla="*/ 6774 w 10000"/>
                <a:gd name="connsiteY161" fmla="*/ 5413 h 9685"/>
                <a:gd name="connsiteX162" fmla="*/ 6774 w 10000"/>
                <a:gd name="connsiteY162" fmla="*/ 5413 h 9685"/>
                <a:gd name="connsiteX163" fmla="*/ 6774 w 10000"/>
                <a:gd name="connsiteY163" fmla="*/ 5413 h 9685"/>
                <a:gd name="connsiteX164" fmla="*/ 6774 w 10000"/>
                <a:gd name="connsiteY164" fmla="*/ 5413 h 9685"/>
                <a:gd name="connsiteX165" fmla="*/ 6774 w 10000"/>
                <a:gd name="connsiteY165" fmla="*/ 5413 h 9685"/>
                <a:gd name="connsiteX166" fmla="*/ 6774 w 10000"/>
                <a:gd name="connsiteY166" fmla="*/ 5413 h 9685"/>
                <a:gd name="connsiteX167" fmla="*/ 6774 w 10000"/>
                <a:gd name="connsiteY167" fmla="*/ 5413 h 9685"/>
                <a:gd name="connsiteX168" fmla="*/ 6774 w 10000"/>
                <a:gd name="connsiteY168" fmla="*/ 5413 h 9685"/>
                <a:gd name="connsiteX169" fmla="*/ 6875 w 10000"/>
                <a:gd name="connsiteY169" fmla="*/ 5422 h 9685"/>
                <a:gd name="connsiteX170" fmla="*/ 7006 w 10000"/>
                <a:gd name="connsiteY170" fmla="*/ 5448 h 9685"/>
                <a:gd name="connsiteX171" fmla="*/ 7137 w 10000"/>
                <a:gd name="connsiteY171" fmla="*/ 5465 h 9685"/>
                <a:gd name="connsiteX172" fmla="*/ 7268 w 10000"/>
                <a:gd name="connsiteY172" fmla="*/ 5508 h 9685"/>
                <a:gd name="connsiteX173" fmla="*/ 7601 w 10000"/>
                <a:gd name="connsiteY173" fmla="*/ 5611 h 9685"/>
                <a:gd name="connsiteX174" fmla="*/ 7964 w 10000"/>
                <a:gd name="connsiteY174" fmla="*/ 5740 h 9685"/>
                <a:gd name="connsiteX175" fmla="*/ 7964 w 10000"/>
                <a:gd name="connsiteY175" fmla="*/ 5740 h 9685"/>
                <a:gd name="connsiteX176" fmla="*/ 7984 w 10000"/>
                <a:gd name="connsiteY176" fmla="*/ 5740 h 9685"/>
                <a:gd name="connsiteX177" fmla="*/ 7984 w 10000"/>
                <a:gd name="connsiteY177" fmla="*/ 5740 h 9685"/>
                <a:gd name="connsiteX178" fmla="*/ 7994 w 10000"/>
                <a:gd name="connsiteY178" fmla="*/ 5740 h 9685"/>
                <a:gd name="connsiteX179" fmla="*/ 7994 w 10000"/>
                <a:gd name="connsiteY179" fmla="*/ 5740 h 9685"/>
                <a:gd name="connsiteX180" fmla="*/ 8216 w 10000"/>
                <a:gd name="connsiteY180" fmla="*/ 5809 h 9685"/>
                <a:gd name="connsiteX181" fmla="*/ 8407 w 10000"/>
                <a:gd name="connsiteY181" fmla="*/ 5861 h 9685"/>
                <a:gd name="connsiteX182" fmla="*/ 8599 w 10000"/>
                <a:gd name="connsiteY182" fmla="*/ 5895 h 9685"/>
                <a:gd name="connsiteX183" fmla="*/ 8770 w 10000"/>
                <a:gd name="connsiteY183" fmla="*/ 5904 h 9685"/>
                <a:gd name="connsiteX184" fmla="*/ 8770 w 10000"/>
                <a:gd name="connsiteY184" fmla="*/ 5904 h 9685"/>
                <a:gd name="connsiteX185" fmla="*/ 8770 w 10000"/>
                <a:gd name="connsiteY185" fmla="*/ 5904 h 9685"/>
                <a:gd name="connsiteX186" fmla="*/ 8770 w 10000"/>
                <a:gd name="connsiteY186" fmla="*/ 5904 h 9685"/>
                <a:gd name="connsiteX187" fmla="*/ 8770 w 10000"/>
                <a:gd name="connsiteY187" fmla="*/ 5904 h 9685"/>
                <a:gd name="connsiteX188" fmla="*/ 8770 w 10000"/>
                <a:gd name="connsiteY188" fmla="*/ 5904 h 9685"/>
                <a:gd name="connsiteX189" fmla="*/ 8911 w 10000"/>
                <a:gd name="connsiteY189" fmla="*/ 5895 h 9685"/>
                <a:gd name="connsiteX190" fmla="*/ 9032 w 10000"/>
                <a:gd name="connsiteY190" fmla="*/ 5861 h 9685"/>
                <a:gd name="connsiteX191" fmla="*/ 9093 w 10000"/>
                <a:gd name="connsiteY191" fmla="*/ 5843 h 9685"/>
                <a:gd name="connsiteX192" fmla="*/ 9143 w 10000"/>
                <a:gd name="connsiteY192" fmla="*/ 5818 h 9685"/>
                <a:gd name="connsiteX193" fmla="*/ 9194 w 10000"/>
                <a:gd name="connsiteY193" fmla="*/ 5792 h 9685"/>
                <a:gd name="connsiteX194" fmla="*/ 9244 w 10000"/>
                <a:gd name="connsiteY194" fmla="*/ 5749 h 9685"/>
                <a:gd name="connsiteX195" fmla="*/ 9274 w 10000"/>
                <a:gd name="connsiteY195" fmla="*/ 5706 h 9685"/>
                <a:gd name="connsiteX196" fmla="*/ 9315 w 10000"/>
                <a:gd name="connsiteY196" fmla="*/ 5654 h 9685"/>
                <a:gd name="connsiteX197" fmla="*/ 9375 w 10000"/>
                <a:gd name="connsiteY197" fmla="*/ 5534 h 9685"/>
                <a:gd name="connsiteX198" fmla="*/ 9425 w 10000"/>
                <a:gd name="connsiteY198" fmla="*/ 5370 h 9685"/>
                <a:gd name="connsiteX199" fmla="*/ 9446 w 10000"/>
                <a:gd name="connsiteY199" fmla="*/ 5198 h 9685"/>
                <a:gd name="connsiteX200" fmla="*/ 9456 w 10000"/>
                <a:gd name="connsiteY200" fmla="*/ 4974 h 9685"/>
                <a:gd name="connsiteX201" fmla="*/ 9446 w 10000"/>
                <a:gd name="connsiteY201" fmla="*/ 4733 h 9685"/>
                <a:gd name="connsiteX202" fmla="*/ 9415 w 10000"/>
                <a:gd name="connsiteY202" fmla="*/ 4458 h 9685"/>
                <a:gd name="connsiteX203" fmla="*/ 9365 w 10000"/>
                <a:gd name="connsiteY203" fmla="*/ 4131 h 9685"/>
                <a:gd name="connsiteX204" fmla="*/ 9284 w 10000"/>
                <a:gd name="connsiteY204" fmla="*/ 3778 h 9685"/>
                <a:gd name="connsiteX205" fmla="*/ 9204 w 10000"/>
                <a:gd name="connsiteY205" fmla="*/ 3365 h 9685"/>
                <a:gd name="connsiteX206" fmla="*/ 9083 w 10000"/>
                <a:gd name="connsiteY206" fmla="*/ 2935 h 9685"/>
                <a:gd name="connsiteX207" fmla="*/ 8931 w 10000"/>
                <a:gd name="connsiteY207" fmla="*/ 2453 h 9685"/>
                <a:gd name="connsiteX208" fmla="*/ 8931 w 10000"/>
                <a:gd name="connsiteY208" fmla="*/ 2453 h 9685"/>
                <a:gd name="connsiteX209" fmla="*/ 8931 w 10000"/>
                <a:gd name="connsiteY209" fmla="*/ 2418 h 9685"/>
                <a:gd name="connsiteX210" fmla="*/ 8931 w 10000"/>
                <a:gd name="connsiteY210" fmla="*/ 2418 h 9685"/>
                <a:gd name="connsiteX211" fmla="*/ 8921 w 10000"/>
                <a:gd name="connsiteY211" fmla="*/ 2410 h 9685"/>
                <a:gd name="connsiteX212" fmla="*/ 8921 w 10000"/>
                <a:gd name="connsiteY212" fmla="*/ 2410 h 9685"/>
                <a:gd name="connsiteX213" fmla="*/ 8911 w 10000"/>
                <a:gd name="connsiteY213" fmla="*/ 2367 h 9685"/>
                <a:gd name="connsiteX214" fmla="*/ 8911 w 10000"/>
                <a:gd name="connsiteY214" fmla="*/ 2367 h 9685"/>
                <a:gd name="connsiteX215" fmla="*/ 8911 w 10000"/>
                <a:gd name="connsiteY215" fmla="*/ 2358 h 9685"/>
                <a:gd name="connsiteX216" fmla="*/ 8911 w 10000"/>
                <a:gd name="connsiteY216" fmla="*/ 2358 h 9685"/>
                <a:gd name="connsiteX217" fmla="*/ 8911 w 10000"/>
                <a:gd name="connsiteY217" fmla="*/ 2358 h 9685"/>
                <a:gd name="connsiteX218" fmla="*/ 8911 w 10000"/>
                <a:gd name="connsiteY218" fmla="*/ 2358 h 9685"/>
                <a:gd name="connsiteX219" fmla="*/ 8478 w 10000"/>
                <a:gd name="connsiteY219" fmla="*/ 2384 h 9685"/>
                <a:gd name="connsiteX220" fmla="*/ 8044 w 10000"/>
                <a:gd name="connsiteY220" fmla="*/ 2418 h 9685"/>
                <a:gd name="connsiteX221" fmla="*/ 7147 w 10000"/>
                <a:gd name="connsiteY221" fmla="*/ 2504 h 9685"/>
                <a:gd name="connsiteX222" fmla="*/ 6300 w 10000"/>
                <a:gd name="connsiteY222" fmla="*/ 2590 h 9685"/>
                <a:gd name="connsiteX223" fmla="*/ 5917 w 10000"/>
                <a:gd name="connsiteY223" fmla="*/ 2616 h 9685"/>
                <a:gd name="connsiteX224" fmla="*/ 5554 w 10000"/>
                <a:gd name="connsiteY224" fmla="*/ 2642 h 9685"/>
                <a:gd name="connsiteX225" fmla="*/ 5554 w 10000"/>
                <a:gd name="connsiteY225" fmla="*/ 2642 h 9685"/>
                <a:gd name="connsiteX226" fmla="*/ 5484 w 10000"/>
                <a:gd name="connsiteY226" fmla="*/ 2642 h 9685"/>
                <a:gd name="connsiteX227" fmla="*/ 5484 w 10000"/>
                <a:gd name="connsiteY227" fmla="*/ 2642 h 9685"/>
                <a:gd name="connsiteX228" fmla="*/ 5484 w 10000"/>
                <a:gd name="connsiteY228" fmla="*/ 2642 h 9685"/>
                <a:gd name="connsiteX229" fmla="*/ 5484 w 10000"/>
                <a:gd name="connsiteY229" fmla="*/ 2642 h 9685"/>
                <a:gd name="connsiteX230" fmla="*/ 5484 w 10000"/>
                <a:gd name="connsiteY230" fmla="*/ 2642 h 9685"/>
                <a:gd name="connsiteX231" fmla="*/ 5484 w 10000"/>
                <a:gd name="connsiteY231" fmla="*/ 2642 h 9685"/>
                <a:gd name="connsiteX232" fmla="*/ 5484 w 10000"/>
                <a:gd name="connsiteY232" fmla="*/ 2642 h 9685"/>
                <a:gd name="connsiteX233" fmla="*/ 5313 w 10000"/>
                <a:gd name="connsiteY233" fmla="*/ 2625 h 9685"/>
                <a:gd name="connsiteX234" fmla="*/ 5151 w 10000"/>
                <a:gd name="connsiteY234" fmla="*/ 2599 h 9685"/>
                <a:gd name="connsiteX235" fmla="*/ 5030 w 10000"/>
                <a:gd name="connsiteY235" fmla="*/ 2547 h 9685"/>
                <a:gd name="connsiteX236" fmla="*/ 4919 w 10000"/>
                <a:gd name="connsiteY236" fmla="*/ 2478 h 9685"/>
                <a:gd name="connsiteX237" fmla="*/ 4829 w 10000"/>
                <a:gd name="connsiteY237" fmla="*/ 2401 h 9685"/>
                <a:gd name="connsiteX238" fmla="*/ 4748 w 10000"/>
                <a:gd name="connsiteY238" fmla="*/ 2306 h 9685"/>
                <a:gd name="connsiteX239" fmla="*/ 4708 w 10000"/>
                <a:gd name="connsiteY239" fmla="*/ 2203 h 9685"/>
                <a:gd name="connsiteX240" fmla="*/ 4667 w 10000"/>
                <a:gd name="connsiteY240" fmla="*/ 2083 h 9685"/>
                <a:gd name="connsiteX241" fmla="*/ 4637 w 10000"/>
                <a:gd name="connsiteY241" fmla="*/ 1962 h 9685"/>
                <a:gd name="connsiteX242" fmla="*/ 4627 w 10000"/>
                <a:gd name="connsiteY242" fmla="*/ 1833 h 9685"/>
                <a:gd name="connsiteX243" fmla="*/ 4627 w 10000"/>
                <a:gd name="connsiteY243" fmla="*/ 1695 h 9685"/>
                <a:gd name="connsiteX244" fmla="*/ 4637 w 10000"/>
                <a:gd name="connsiteY244" fmla="*/ 1566 h 9685"/>
                <a:gd name="connsiteX245" fmla="*/ 4667 w 10000"/>
                <a:gd name="connsiteY245" fmla="*/ 1420 h 9685"/>
                <a:gd name="connsiteX246" fmla="*/ 4688 w 10000"/>
                <a:gd name="connsiteY246" fmla="*/ 1282 h 9685"/>
                <a:gd name="connsiteX247" fmla="*/ 4728 w 10000"/>
                <a:gd name="connsiteY247" fmla="*/ 1145 h 9685"/>
                <a:gd name="connsiteX248" fmla="*/ 4778 w 10000"/>
                <a:gd name="connsiteY248" fmla="*/ 1007 h 9685"/>
                <a:gd name="connsiteX249" fmla="*/ 4778 w 10000"/>
                <a:gd name="connsiteY249" fmla="*/ 1007 h 9685"/>
                <a:gd name="connsiteX250" fmla="*/ 4778 w 10000"/>
                <a:gd name="connsiteY250" fmla="*/ 1007 h 9685"/>
                <a:gd name="connsiteX251" fmla="*/ 4778 w 10000"/>
                <a:gd name="connsiteY251" fmla="*/ 1007 h 9685"/>
                <a:gd name="connsiteX252" fmla="*/ 4778 w 10000"/>
                <a:gd name="connsiteY252" fmla="*/ 1007 h 9685"/>
                <a:gd name="connsiteX253" fmla="*/ 4778 w 10000"/>
                <a:gd name="connsiteY253" fmla="*/ 1007 h 9685"/>
                <a:gd name="connsiteX254" fmla="*/ 4788 w 10000"/>
                <a:gd name="connsiteY254" fmla="*/ 998 h 9685"/>
                <a:gd name="connsiteX255" fmla="*/ 4788 w 10000"/>
                <a:gd name="connsiteY255" fmla="*/ 998 h 9685"/>
                <a:gd name="connsiteX256" fmla="*/ 4788 w 10000"/>
                <a:gd name="connsiteY256" fmla="*/ 998 h 9685"/>
                <a:gd name="connsiteX257" fmla="*/ 4788 w 10000"/>
                <a:gd name="connsiteY257" fmla="*/ 998 h 9685"/>
                <a:gd name="connsiteX258" fmla="*/ 4788 w 10000"/>
                <a:gd name="connsiteY258" fmla="*/ 990 h 9685"/>
                <a:gd name="connsiteX259" fmla="*/ 4788 w 10000"/>
                <a:gd name="connsiteY259" fmla="*/ 990 h 9685"/>
                <a:gd name="connsiteX260" fmla="*/ 4788 w 10000"/>
                <a:gd name="connsiteY260" fmla="*/ 990 h 9685"/>
                <a:gd name="connsiteX261" fmla="*/ 4788 w 10000"/>
                <a:gd name="connsiteY261" fmla="*/ 990 h 9685"/>
                <a:gd name="connsiteX262" fmla="*/ 4788 w 10000"/>
                <a:gd name="connsiteY262" fmla="*/ 981 h 9685"/>
                <a:gd name="connsiteX263" fmla="*/ 4788 w 10000"/>
                <a:gd name="connsiteY263" fmla="*/ 981 h 9685"/>
                <a:gd name="connsiteX264" fmla="*/ 4788 w 10000"/>
                <a:gd name="connsiteY264" fmla="*/ 981 h 9685"/>
                <a:gd name="connsiteX265" fmla="*/ 4788 w 10000"/>
                <a:gd name="connsiteY265" fmla="*/ 981 h 9685"/>
                <a:gd name="connsiteX266" fmla="*/ 4788 w 10000"/>
                <a:gd name="connsiteY266" fmla="*/ 972 h 9685"/>
                <a:gd name="connsiteX267" fmla="*/ 4788 w 10000"/>
                <a:gd name="connsiteY267" fmla="*/ 972 h 9685"/>
                <a:gd name="connsiteX268" fmla="*/ 4798 w 10000"/>
                <a:gd name="connsiteY268" fmla="*/ 972 h 9685"/>
                <a:gd name="connsiteX269" fmla="*/ 4798 w 10000"/>
                <a:gd name="connsiteY269" fmla="*/ 972 h 9685"/>
                <a:gd name="connsiteX270" fmla="*/ 4859 w 10000"/>
                <a:gd name="connsiteY270" fmla="*/ 757 h 9685"/>
                <a:gd name="connsiteX271" fmla="*/ 4909 w 10000"/>
                <a:gd name="connsiteY271" fmla="*/ 568 h 9685"/>
                <a:gd name="connsiteX272" fmla="*/ 4919 w 10000"/>
                <a:gd name="connsiteY272" fmla="*/ 491 h 9685"/>
                <a:gd name="connsiteX273" fmla="*/ 4919 w 10000"/>
                <a:gd name="connsiteY273" fmla="*/ 404 h 9685"/>
                <a:gd name="connsiteX274" fmla="*/ 4909 w 10000"/>
                <a:gd name="connsiteY274" fmla="*/ 336 h 9685"/>
                <a:gd name="connsiteX275" fmla="*/ 4899 w 10000"/>
                <a:gd name="connsiteY275" fmla="*/ 267 h 9685"/>
                <a:gd name="connsiteX276" fmla="*/ 4859 w 10000"/>
                <a:gd name="connsiteY276" fmla="*/ 207 h 9685"/>
                <a:gd name="connsiteX277" fmla="*/ 4829 w 10000"/>
                <a:gd name="connsiteY277" fmla="*/ 155 h 9685"/>
                <a:gd name="connsiteX278" fmla="*/ 4778 w 10000"/>
                <a:gd name="connsiteY278" fmla="*/ 103 h 9685"/>
                <a:gd name="connsiteX279" fmla="*/ 4708 w 10000"/>
                <a:gd name="connsiteY279" fmla="*/ 69 h 9685"/>
                <a:gd name="connsiteX280" fmla="*/ 4627 w 10000"/>
                <a:gd name="connsiteY280" fmla="*/ 43 h 9685"/>
                <a:gd name="connsiteX281" fmla="*/ 4536 w 10000"/>
                <a:gd name="connsiteY281" fmla="*/ 9 h 9685"/>
                <a:gd name="connsiteX282" fmla="*/ 4425 w 10000"/>
                <a:gd name="connsiteY282" fmla="*/ 0 h 9685"/>
                <a:gd name="connsiteX283" fmla="*/ 4304 w 10000"/>
                <a:gd name="connsiteY283" fmla="*/ 0 h 9685"/>
                <a:gd name="connsiteX284" fmla="*/ 4304 w 10000"/>
                <a:gd name="connsiteY284" fmla="*/ 0 h 9685"/>
                <a:gd name="connsiteX285" fmla="*/ 4304 w 10000"/>
                <a:gd name="connsiteY285" fmla="*/ 0 h 9685"/>
                <a:gd name="connsiteX0" fmla="*/ 4304 w 10000"/>
                <a:gd name="connsiteY0" fmla="*/ 0 h 9997"/>
                <a:gd name="connsiteX1" fmla="*/ 4304 w 10000"/>
                <a:gd name="connsiteY1" fmla="*/ 0 h 9997"/>
                <a:gd name="connsiteX2" fmla="*/ 4304 w 10000"/>
                <a:gd name="connsiteY2" fmla="*/ 0 h 9997"/>
                <a:gd name="connsiteX3" fmla="*/ 4163 w 10000"/>
                <a:gd name="connsiteY3" fmla="*/ 0 h 9997"/>
                <a:gd name="connsiteX4" fmla="*/ 4002 w 10000"/>
                <a:gd name="connsiteY4" fmla="*/ 9 h 9997"/>
                <a:gd name="connsiteX5" fmla="*/ 3851 w 10000"/>
                <a:gd name="connsiteY5" fmla="*/ 27 h 9997"/>
                <a:gd name="connsiteX6" fmla="*/ 3659 w 10000"/>
                <a:gd name="connsiteY6" fmla="*/ 62 h 9997"/>
                <a:gd name="connsiteX7" fmla="*/ 3659 w 10000"/>
                <a:gd name="connsiteY7" fmla="*/ 62 h 9997"/>
                <a:gd name="connsiteX8" fmla="*/ 3659 w 10000"/>
                <a:gd name="connsiteY8" fmla="*/ 62 h 9997"/>
                <a:gd name="connsiteX9" fmla="*/ 3659 w 10000"/>
                <a:gd name="connsiteY9" fmla="*/ 62 h 9997"/>
                <a:gd name="connsiteX10" fmla="*/ 3649 w 10000"/>
                <a:gd name="connsiteY10" fmla="*/ 62 h 9997"/>
                <a:gd name="connsiteX11" fmla="*/ 3649 w 10000"/>
                <a:gd name="connsiteY11" fmla="*/ 62 h 9997"/>
                <a:gd name="connsiteX12" fmla="*/ 3649 w 10000"/>
                <a:gd name="connsiteY12" fmla="*/ 71 h 9997"/>
                <a:gd name="connsiteX13" fmla="*/ 3649 w 10000"/>
                <a:gd name="connsiteY13" fmla="*/ 71 h 9997"/>
                <a:gd name="connsiteX14" fmla="*/ 3649 w 10000"/>
                <a:gd name="connsiteY14" fmla="*/ 71 h 9997"/>
                <a:gd name="connsiteX15" fmla="*/ 3407 w 10000"/>
                <a:gd name="connsiteY15" fmla="*/ 124 h 9997"/>
                <a:gd name="connsiteX16" fmla="*/ 3216 w 10000"/>
                <a:gd name="connsiteY16" fmla="*/ 178 h 9997"/>
                <a:gd name="connsiteX17" fmla="*/ 3054 w 10000"/>
                <a:gd name="connsiteY17" fmla="*/ 249 h 9997"/>
                <a:gd name="connsiteX18" fmla="*/ 2913 w 10000"/>
                <a:gd name="connsiteY18" fmla="*/ 320 h 9997"/>
                <a:gd name="connsiteX19" fmla="*/ 2833 w 10000"/>
                <a:gd name="connsiteY19" fmla="*/ 400 h 9997"/>
                <a:gd name="connsiteX20" fmla="*/ 2792 w 10000"/>
                <a:gd name="connsiteY20" fmla="*/ 436 h 9997"/>
                <a:gd name="connsiteX21" fmla="*/ 2772 w 10000"/>
                <a:gd name="connsiteY21" fmla="*/ 480 h 9997"/>
                <a:gd name="connsiteX22" fmla="*/ 2732 w 10000"/>
                <a:gd name="connsiteY22" fmla="*/ 577 h 9997"/>
                <a:gd name="connsiteX23" fmla="*/ 2722 w 10000"/>
                <a:gd name="connsiteY23" fmla="*/ 685 h 9997"/>
                <a:gd name="connsiteX24" fmla="*/ 2722 w 10000"/>
                <a:gd name="connsiteY24" fmla="*/ 685 h 9997"/>
                <a:gd name="connsiteX25" fmla="*/ 2732 w 10000"/>
                <a:gd name="connsiteY25" fmla="*/ 808 h 9997"/>
                <a:gd name="connsiteX26" fmla="*/ 2762 w 10000"/>
                <a:gd name="connsiteY26" fmla="*/ 924 h 9997"/>
                <a:gd name="connsiteX27" fmla="*/ 2792 w 10000"/>
                <a:gd name="connsiteY27" fmla="*/ 1057 h 9997"/>
                <a:gd name="connsiteX28" fmla="*/ 2853 w 10000"/>
                <a:gd name="connsiteY28" fmla="*/ 1208 h 9997"/>
                <a:gd name="connsiteX29" fmla="*/ 2984 w 10000"/>
                <a:gd name="connsiteY29" fmla="*/ 1528 h 9997"/>
                <a:gd name="connsiteX30" fmla="*/ 3125 w 10000"/>
                <a:gd name="connsiteY30" fmla="*/ 1919 h 9997"/>
                <a:gd name="connsiteX31" fmla="*/ 3125 w 10000"/>
                <a:gd name="connsiteY31" fmla="*/ 1919 h 9997"/>
                <a:gd name="connsiteX32" fmla="*/ 3125 w 10000"/>
                <a:gd name="connsiteY32" fmla="*/ 1919 h 9997"/>
                <a:gd name="connsiteX33" fmla="*/ 3125 w 10000"/>
                <a:gd name="connsiteY33" fmla="*/ 1928 h 9997"/>
                <a:gd name="connsiteX34" fmla="*/ 3125 w 10000"/>
                <a:gd name="connsiteY34" fmla="*/ 1928 h 9997"/>
                <a:gd name="connsiteX35" fmla="*/ 3135 w 10000"/>
                <a:gd name="connsiteY35" fmla="*/ 1937 h 9997"/>
                <a:gd name="connsiteX36" fmla="*/ 3135 w 10000"/>
                <a:gd name="connsiteY36" fmla="*/ 1937 h 9997"/>
                <a:gd name="connsiteX37" fmla="*/ 3175 w 10000"/>
                <a:gd name="connsiteY37" fmla="*/ 2043 h 9997"/>
                <a:gd name="connsiteX38" fmla="*/ 3196 w 10000"/>
                <a:gd name="connsiteY38" fmla="*/ 2151 h 9997"/>
                <a:gd name="connsiteX39" fmla="*/ 3216 w 10000"/>
                <a:gd name="connsiteY39" fmla="*/ 2248 h 9997"/>
                <a:gd name="connsiteX40" fmla="*/ 3216 w 10000"/>
                <a:gd name="connsiteY40" fmla="*/ 2337 h 9997"/>
                <a:gd name="connsiteX41" fmla="*/ 3196 w 10000"/>
                <a:gd name="connsiteY41" fmla="*/ 2408 h 9997"/>
                <a:gd name="connsiteX42" fmla="*/ 3175 w 10000"/>
                <a:gd name="connsiteY42" fmla="*/ 2479 h 9997"/>
                <a:gd name="connsiteX43" fmla="*/ 3145 w 10000"/>
                <a:gd name="connsiteY43" fmla="*/ 2533 h 9997"/>
                <a:gd name="connsiteX44" fmla="*/ 3105 w 10000"/>
                <a:gd name="connsiteY44" fmla="*/ 2577 h 9997"/>
                <a:gd name="connsiteX45" fmla="*/ 3065 w 10000"/>
                <a:gd name="connsiteY45" fmla="*/ 2612 h 9997"/>
                <a:gd name="connsiteX46" fmla="*/ 3004 w 10000"/>
                <a:gd name="connsiteY46" fmla="*/ 2648 h 9997"/>
                <a:gd name="connsiteX47" fmla="*/ 2944 w 10000"/>
                <a:gd name="connsiteY47" fmla="*/ 2674 h 9997"/>
                <a:gd name="connsiteX48" fmla="*/ 2873 w 10000"/>
                <a:gd name="connsiteY48" fmla="*/ 2693 h 9997"/>
                <a:gd name="connsiteX49" fmla="*/ 2722 w 10000"/>
                <a:gd name="connsiteY49" fmla="*/ 2710 h 9997"/>
                <a:gd name="connsiteX50" fmla="*/ 2550 w 10000"/>
                <a:gd name="connsiteY50" fmla="*/ 2728 h 9997"/>
                <a:gd name="connsiteX51" fmla="*/ 2550 w 10000"/>
                <a:gd name="connsiteY51" fmla="*/ 2728 h 9997"/>
                <a:gd name="connsiteX52" fmla="*/ 2550 w 10000"/>
                <a:gd name="connsiteY52" fmla="*/ 2728 h 9997"/>
                <a:gd name="connsiteX53" fmla="*/ 2550 w 10000"/>
                <a:gd name="connsiteY53" fmla="*/ 2728 h 9997"/>
                <a:gd name="connsiteX54" fmla="*/ 2550 w 10000"/>
                <a:gd name="connsiteY54" fmla="*/ 2728 h 9997"/>
                <a:gd name="connsiteX55" fmla="*/ 2550 w 10000"/>
                <a:gd name="connsiteY55" fmla="*/ 2728 h 9997"/>
                <a:gd name="connsiteX56" fmla="*/ 2550 w 10000"/>
                <a:gd name="connsiteY56" fmla="*/ 2728 h 9997"/>
                <a:gd name="connsiteX57" fmla="*/ 2550 w 10000"/>
                <a:gd name="connsiteY57" fmla="*/ 2728 h 9997"/>
                <a:gd name="connsiteX58" fmla="*/ 2339 w 10000"/>
                <a:gd name="connsiteY58" fmla="*/ 2728 h 9997"/>
                <a:gd name="connsiteX59" fmla="*/ 2127 w 10000"/>
                <a:gd name="connsiteY59" fmla="*/ 2701 h 9997"/>
                <a:gd name="connsiteX60" fmla="*/ 2127 w 10000"/>
                <a:gd name="connsiteY60" fmla="*/ 2701 h 9997"/>
                <a:gd name="connsiteX61" fmla="*/ 1804 w 10000"/>
                <a:gd name="connsiteY61" fmla="*/ 2674 h 9997"/>
                <a:gd name="connsiteX62" fmla="*/ 1502 w 10000"/>
                <a:gd name="connsiteY62" fmla="*/ 2657 h 9997"/>
                <a:gd name="connsiteX63" fmla="*/ 1502 w 10000"/>
                <a:gd name="connsiteY63" fmla="*/ 2657 h 9997"/>
                <a:gd name="connsiteX64" fmla="*/ 1230 w 10000"/>
                <a:gd name="connsiteY64" fmla="*/ 2648 h 9997"/>
                <a:gd name="connsiteX65" fmla="*/ 867 w 10000"/>
                <a:gd name="connsiteY65" fmla="*/ 2630 h 9997"/>
                <a:gd name="connsiteX66" fmla="*/ 0 w 10000"/>
                <a:gd name="connsiteY66" fmla="*/ 2550 h 9997"/>
                <a:gd name="connsiteX67" fmla="*/ 0 w 10000"/>
                <a:gd name="connsiteY67" fmla="*/ 9170 h 9997"/>
                <a:gd name="connsiteX68" fmla="*/ 9990 w 10000"/>
                <a:gd name="connsiteY68" fmla="*/ 9170 h 9997"/>
                <a:gd name="connsiteX69" fmla="*/ 9990 w 10000"/>
                <a:gd name="connsiteY69" fmla="*/ 9170 h 9997"/>
                <a:gd name="connsiteX70" fmla="*/ 9960 w 10000"/>
                <a:gd name="connsiteY70" fmla="*/ 9428 h 9997"/>
                <a:gd name="connsiteX71" fmla="*/ 9919 w 10000"/>
                <a:gd name="connsiteY71" fmla="*/ 9704 h 9997"/>
                <a:gd name="connsiteX72" fmla="*/ 9879 w 10000"/>
                <a:gd name="connsiteY72" fmla="*/ 9997 h 9997"/>
                <a:gd name="connsiteX73" fmla="*/ 9960 w 10000"/>
                <a:gd name="connsiteY73" fmla="*/ 9410 h 9997"/>
                <a:gd name="connsiteX74" fmla="*/ 9990 w 10000"/>
                <a:gd name="connsiteY74" fmla="*/ 9028 h 9997"/>
                <a:gd name="connsiteX75" fmla="*/ 10000 w 10000"/>
                <a:gd name="connsiteY75" fmla="*/ 8691 h 9997"/>
                <a:gd name="connsiteX76" fmla="*/ 9970 w 10000"/>
                <a:gd name="connsiteY76" fmla="*/ 8406 h 9997"/>
                <a:gd name="connsiteX77" fmla="*/ 9940 w 10000"/>
                <a:gd name="connsiteY77" fmla="*/ 8157 h 9997"/>
                <a:gd name="connsiteX78" fmla="*/ 9879 w 10000"/>
                <a:gd name="connsiteY78" fmla="*/ 7953 h 9997"/>
                <a:gd name="connsiteX79" fmla="*/ 9798 w 10000"/>
                <a:gd name="connsiteY79" fmla="*/ 7767 h 9997"/>
                <a:gd name="connsiteX80" fmla="*/ 9718 w 10000"/>
                <a:gd name="connsiteY80" fmla="*/ 7624 h 9997"/>
                <a:gd name="connsiteX81" fmla="*/ 9617 w 10000"/>
                <a:gd name="connsiteY81" fmla="*/ 7509 h 9997"/>
                <a:gd name="connsiteX82" fmla="*/ 9506 w 10000"/>
                <a:gd name="connsiteY82" fmla="*/ 7420 h 9997"/>
                <a:gd name="connsiteX83" fmla="*/ 9395 w 10000"/>
                <a:gd name="connsiteY83" fmla="*/ 7358 h 9997"/>
                <a:gd name="connsiteX84" fmla="*/ 9274 w 10000"/>
                <a:gd name="connsiteY84" fmla="*/ 7313 h 9997"/>
                <a:gd name="connsiteX85" fmla="*/ 9153 w 10000"/>
                <a:gd name="connsiteY85" fmla="*/ 7287 h 9997"/>
                <a:gd name="connsiteX86" fmla="*/ 9022 w 10000"/>
                <a:gd name="connsiteY86" fmla="*/ 7269 h 9997"/>
                <a:gd name="connsiteX87" fmla="*/ 8901 w 10000"/>
                <a:gd name="connsiteY87" fmla="*/ 7269 h 9997"/>
                <a:gd name="connsiteX88" fmla="*/ 8901 w 10000"/>
                <a:gd name="connsiteY88" fmla="*/ 7269 h 9997"/>
                <a:gd name="connsiteX89" fmla="*/ 8901 w 10000"/>
                <a:gd name="connsiteY89" fmla="*/ 7269 h 9997"/>
                <a:gd name="connsiteX90" fmla="*/ 8901 w 10000"/>
                <a:gd name="connsiteY90" fmla="*/ 7269 h 9997"/>
                <a:gd name="connsiteX91" fmla="*/ 8901 w 10000"/>
                <a:gd name="connsiteY91" fmla="*/ 7269 h 9997"/>
                <a:gd name="connsiteX92" fmla="*/ 8901 w 10000"/>
                <a:gd name="connsiteY92" fmla="*/ 7269 h 9997"/>
                <a:gd name="connsiteX93" fmla="*/ 8700 w 10000"/>
                <a:gd name="connsiteY93" fmla="*/ 7269 h 9997"/>
                <a:gd name="connsiteX94" fmla="*/ 8528 w 10000"/>
                <a:gd name="connsiteY94" fmla="*/ 7287 h 9997"/>
                <a:gd name="connsiteX95" fmla="*/ 8528 w 10000"/>
                <a:gd name="connsiteY95" fmla="*/ 7287 h 9997"/>
                <a:gd name="connsiteX96" fmla="*/ 8528 w 10000"/>
                <a:gd name="connsiteY96" fmla="*/ 7287 h 9997"/>
                <a:gd name="connsiteX97" fmla="*/ 8528 w 10000"/>
                <a:gd name="connsiteY97" fmla="*/ 7287 h 9997"/>
                <a:gd name="connsiteX98" fmla="*/ 8518 w 10000"/>
                <a:gd name="connsiteY98" fmla="*/ 7295 h 9997"/>
                <a:gd name="connsiteX99" fmla="*/ 8518 w 10000"/>
                <a:gd name="connsiteY99" fmla="*/ 7295 h 9997"/>
                <a:gd name="connsiteX100" fmla="*/ 8508 w 10000"/>
                <a:gd name="connsiteY100" fmla="*/ 7295 h 9997"/>
                <a:gd name="connsiteX101" fmla="*/ 8508 w 10000"/>
                <a:gd name="connsiteY101" fmla="*/ 7295 h 9997"/>
                <a:gd name="connsiteX102" fmla="*/ 8508 w 10000"/>
                <a:gd name="connsiteY102" fmla="*/ 7295 h 9997"/>
                <a:gd name="connsiteX103" fmla="*/ 8508 w 10000"/>
                <a:gd name="connsiteY103" fmla="*/ 7295 h 9997"/>
                <a:gd name="connsiteX104" fmla="*/ 8337 w 10000"/>
                <a:gd name="connsiteY104" fmla="*/ 7313 h 9997"/>
                <a:gd name="connsiteX105" fmla="*/ 8135 w 10000"/>
                <a:gd name="connsiteY105" fmla="*/ 7358 h 9997"/>
                <a:gd name="connsiteX106" fmla="*/ 7671 w 10000"/>
                <a:gd name="connsiteY106" fmla="*/ 7464 h 9997"/>
                <a:gd name="connsiteX107" fmla="*/ 7671 w 10000"/>
                <a:gd name="connsiteY107" fmla="*/ 7464 h 9997"/>
                <a:gd name="connsiteX108" fmla="*/ 7671 w 10000"/>
                <a:gd name="connsiteY108" fmla="*/ 7464 h 9997"/>
                <a:gd name="connsiteX109" fmla="*/ 7671 w 10000"/>
                <a:gd name="connsiteY109" fmla="*/ 7464 h 9997"/>
                <a:gd name="connsiteX110" fmla="*/ 7661 w 10000"/>
                <a:gd name="connsiteY110" fmla="*/ 7464 h 9997"/>
                <a:gd name="connsiteX111" fmla="*/ 7661 w 10000"/>
                <a:gd name="connsiteY111" fmla="*/ 7464 h 9997"/>
                <a:gd name="connsiteX112" fmla="*/ 7450 w 10000"/>
                <a:gd name="connsiteY112" fmla="*/ 7509 h 9997"/>
                <a:gd name="connsiteX113" fmla="*/ 7248 w 10000"/>
                <a:gd name="connsiteY113" fmla="*/ 7553 h 9997"/>
                <a:gd name="connsiteX114" fmla="*/ 7036 w 10000"/>
                <a:gd name="connsiteY114" fmla="*/ 7588 h 9997"/>
                <a:gd name="connsiteX115" fmla="*/ 6835 w 10000"/>
                <a:gd name="connsiteY115" fmla="*/ 7588 h 9997"/>
                <a:gd name="connsiteX116" fmla="*/ 6835 w 10000"/>
                <a:gd name="connsiteY116" fmla="*/ 7588 h 9997"/>
                <a:gd name="connsiteX117" fmla="*/ 6835 w 10000"/>
                <a:gd name="connsiteY117" fmla="*/ 7588 h 9997"/>
                <a:gd name="connsiteX118" fmla="*/ 6835 w 10000"/>
                <a:gd name="connsiteY118" fmla="*/ 7588 h 9997"/>
                <a:gd name="connsiteX119" fmla="*/ 6835 w 10000"/>
                <a:gd name="connsiteY119" fmla="*/ 7588 h 9997"/>
                <a:gd name="connsiteX120" fmla="*/ 6835 w 10000"/>
                <a:gd name="connsiteY120" fmla="*/ 7588 h 9997"/>
                <a:gd name="connsiteX121" fmla="*/ 6835 w 10000"/>
                <a:gd name="connsiteY121" fmla="*/ 7588 h 9997"/>
                <a:gd name="connsiteX122" fmla="*/ 6835 w 10000"/>
                <a:gd name="connsiteY122" fmla="*/ 7588 h 9997"/>
                <a:gd name="connsiteX123" fmla="*/ 6663 w 10000"/>
                <a:gd name="connsiteY123" fmla="*/ 7588 h 9997"/>
                <a:gd name="connsiteX124" fmla="*/ 6512 w 10000"/>
                <a:gd name="connsiteY124" fmla="*/ 7553 h 9997"/>
                <a:gd name="connsiteX125" fmla="*/ 6442 w 10000"/>
                <a:gd name="connsiteY125" fmla="*/ 7526 h 9997"/>
                <a:gd name="connsiteX126" fmla="*/ 6381 w 10000"/>
                <a:gd name="connsiteY126" fmla="*/ 7499 h 9997"/>
                <a:gd name="connsiteX127" fmla="*/ 6321 w 10000"/>
                <a:gd name="connsiteY127" fmla="*/ 7464 h 9997"/>
                <a:gd name="connsiteX128" fmla="*/ 6270 w 10000"/>
                <a:gd name="connsiteY128" fmla="*/ 7420 h 9997"/>
                <a:gd name="connsiteX129" fmla="*/ 6220 w 10000"/>
                <a:gd name="connsiteY129" fmla="*/ 7366 h 9997"/>
                <a:gd name="connsiteX130" fmla="*/ 6169 w 10000"/>
                <a:gd name="connsiteY130" fmla="*/ 7304 h 9997"/>
                <a:gd name="connsiteX131" fmla="*/ 6149 w 10000"/>
                <a:gd name="connsiteY131" fmla="*/ 7242 h 9997"/>
                <a:gd name="connsiteX132" fmla="*/ 6109 w 10000"/>
                <a:gd name="connsiteY132" fmla="*/ 7162 h 9997"/>
                <a:gd name="connsiteX133" fmla="*/ 6099 w 10000"/>
                <a:gd name="connsiteY133" fmla="*/ 7082 h 9997"/>
                <a:gd name="connsiteX134" fmla="*/ 6089 w 10000"/>
                <a:gd name="connsiteY134" fmla="*/ 6984 h 9997"/>
                <a:gd name="connsiteX135" fmla="*/ 6089 w 10000"/>
                <a:gd name="connsiteY135" fmla="*/ 6878 h 9997"/>
                <a:gd name="connsiteX136" fmla="*/ 6089 w 10000"/>
                <a:gd name="connsiteY136" fmla="*/ 6762 h 9997"/>
                <a:gd name="connsiteX137" fmla="*/ 6089 w 10000"/>
                <a:gd name="connsiteY137" fmla="*/ 6762 h 9997"/>
                <a:gd name="connsiteX138" fmla="*/ 6089 w 10000"/>
                <a:gd name="connsiteY138" fmla="*/ 6762 h 9997"/>
                <a:gd name="connsiteX139" fmla="*/ 6089 w 10000"/>
                <a:gd name="connsiteY139" fmla="*/ 6762 h 9997"/>
                <a:gd name="connsiteX140" fmla="*/ 6089 w 10000"/>
                <a:gd name="connsiteY140" fmla="*/ 6735 h 9997"/>
                <a:gd name="connsiteX141" fmla="*/ 6089 w 10000"/>
                <a:gd name="connsiteY141" fmla="*/ 6735 h 9997"/>
                <a:gd name="connsiteX142" fmla="*/ 6099 w 10000"/>
                <a:gd name="connsiteY142" fmla="*/ 6735 h 9997"/>
                <a:gd name="connsiteX143" fmla="*/ 6099 w 10000"/>
                <a:gd name="connsiteY143" fmla="*/ 6735 h 9997"/>
                <a:gd name="connsiteX144" fmla="*/ 6099 w 10000"/>
                <a:gd name="connsiteY144" fmla="*/ 6727 h 9997"/>
                <a:gd name="connsiteX145" fmla="*/ 6099 w 10000"/>
                <a:gd name="connsiteY145" fmla="*/ 6727 h 9997"/>
                <a:gd name="connsiteX146" fmla="*/ 6099 w 10000"/>
                <a:gd name="connsiteY146" fmla="*/ 6727 h 9997"/>
                <a:gd name="connsiteX147" fmla="*/ 6099 w 10000"/>
                <a:gd name="connsiteY147" fmla="*/ 6727 h 9997"/>
                <a:gd name="connsiteX148" fmla="*/ 6129 w 10000"/>
                <a:gd name="connsiteY148" fmla="*/ 6434 h 9997"/>
                <a:gd name="connsiteX149" fmla="*/ 6179 w 10000"/>
                <a:gd name="connsiteY149" fmla="*/ 6193 h 9997"/>
                <a:gd name="connsiteX150" fmla="*/ 6240 w 10000"/>
                <a:gd name="connsiteY150" fmla="*/ 5989 h 9997"/>
                <a:gd name="connsiteX151" fmla="*/ 6280 w 10000"/>
                <a:gd name="connsiteY151" fmla="*/ 5917 h 9997"/>
                <a:gd name="connsiteX152" fmla="*/ 6321 w 10000"/>
                <a:gd name="connsiteY152" fmla="*/ 5838 h 9997"/>
                <a:gd name="connsiteX153" fmla="*/ 6351 w 10000"/>
                <a:gd name="connsiteY153" fmla="*/ 5784 h 9997"/>
                <a:gd name="connsiteX154" fmla="*/ 6401 w 10000"/>
                <a:gd name="connsiteY154" fmla="*/ 5732 h 9997"/>
                <a:gd name="connsiteX155" fmla="*/ 6452 w 10000"/>
                <a:gd name="connsiteY155" fmla="*/ 5687 h 9997"/>
                <a:gd name="connsiteX156" fmla="*/ 6512 w 10000"/>
                <a:gd name="connsiteY156" fmla="*/ 5651 h 9997"/>
                <a:gd name="connsiteX157" fmla="*/ 6563 w 10000"/>
                <a:gd name="connsiteY157" fmla="*/ 5625 h 9997"/>
                <a:gd name="connsiteX158" fmla="*/ 6623 w 10000"/>
                <a:gd name="connsiteY158" fmla="*/ 5616 h 9997"/>
                <a:gd name="connsiteX159" fmla="*/ 6694 w 10000"/>
                <a:gd name="connsiteY159" fmla="*/ 5598 h 9997"/>
                <a:gd name="connsiteX160" fmla="*/ 6774 w 10000"/>
                <a:gd name="connsiteY160" fmla="*/ 5589 h 9997"/>
                <a:gd name="connsiteX161" fmla="*/ 6774 w 10000"/>
                <a:gd name="connsiteY161" fmla="*/ 5589 h 9997"/>
                <a:gd name="connsiteX162" fmla="*/ 6774 w 10000"/>
                <a:gd name="connsiteY162" fmla="*/ 5589 h 9997"/>
                <a:gd name="connsiteX163" fmla="*/ 6774 w 10000"/>
                <a:gd name="connsiteY163" fmla="*/ 5589 h 9997"/>
                <a:gd name="connsiteX164" fmla="*/ 6774 w 10000"/>
                <a:gd name="connsiteY164" fmla="*/ 5589 h 9997"/>
                <a:gd name="connsiteX165" fmla="*/ 6774 w 10000"/>
                <a:gd name="connsiteY165" fmla="*/ 5589 h 9997"/>
                <a:gd name="connsiteX166" fmla="*/ 6774 w 10000"/>
                <a:gd name="connsiteY166" fmla="*/ 5589 h 9997"/>
                <a:gd name="connsiteX167" fmla="*/ 6774 w 10000"/>
                <a:gd name="connsiteY167" fmla="*/ 5589 h 9997"/>
                <a:gd name="connsiteX168" fmla="*/ 6875 w 10000"/>
                <a:gd name="connsiteY168" fmla="*/ 5598 h 9997"/>
                <a:gd name="connsiteX169" fmla="*/ 7006 w 10000"/>
                <a:gd name="connsiteY169" fmla="*/ 5625 h 9997"/>
                <a:gd name="connsiteX170" fmla="*/ 7137 w 10000"/>
                <a:gd name="connsiteY170" fmla="*/ 5643 h 9997"/>
                <a:gd name="connsiteX171" fmla="*/ 7268 w 10000"/>
                <a:gd name="connsiteY171" fmla="*/ 5687 h 9997"/>
                <a:gd name="connsiteX172" fmla="*/ 7601 w 10000"/>
                <a:gd name="connsiteY172" fmla="*/ 5793 h 9997"/>
                <a:gd name="connsiteX173" fmla="*/ 7964 w 10000"/>
                <a:gd name="connsiteY173" fmla="*/ 5927 h 9997"/>
                <a:gd name="connsiteX174" fmla="*/ 7964 w 10000"/>
                <a:gd name="connsiteY174" fmla="*/ 5927 h 9997"/>
                <a:gd name="connsiteX175" fmla="*/ 7984 w 10000"/>
                <a:gd name="connsiteY175" fmla="*/ 5927 h 9997"/>
                <a:gd name="connsiteX176" fmla="*/ 7984 w 10000"/>
                <a:gd name="connsiteY176" fmla="*/ 5927 h 9997"/>
                <a:gd name="connsiteX177" fmla="*/ 7994 w 10000"/>
                <a:gd name="connsiteY177" fmla="*/ 5927 h 9997"/>
                <a:gd name="connsiteX178" fmla="*/ 7994 w 10000"/>
                <a:gd name="connsiteY178" fmla="*/ 5927 h 9997"/>
                <a:gd name="connsiteX179" fmla="*/ 8216 w 10000"/>
                <a:gd name="connsiteY179" fmla="*/ 5998 h 9997"/>
                <a:gd name="connsiteX180" fmla="*/ 8407 w 10000"/>
                <a:gd name="connsiteY180" fmla="*/ 6052 h 9997"/>
                <a:gd name="connsiteX181" fmla="*/ 8599 w 10000"/>
                <a:gd name="connsiteY181" fmla="*/ 6087 h 9997"/>
                <a:gd name="connsiteX182" fmla="*/ 8770 w 10000"/>
                <a:gd name="connsiteY182" fmla="*/ 6096 h 9997"/>
                <a:gd name="connsiteX183" fmla="*/ 8770 w 10000"/>
                <a:gd name="connsiteY183" fmla="*/ 6096 h 9997"/>
                <a:gd name="connsiteX184" fmla="*/ 8770 w 10000"/>
                <a:gd name="connsiteY184" fmla="*/ 6096 h 9997"/>
                <a:gd name="connsiteX185" fmla="*/ 8770 w 10000"/>
                <a:gd name="connsiteY185" fmla="*/ 6096 h 9997"/>
                <a:gd name="connsiteX186" fmla="*/ 8770 w 10000"/>
                <a:gd name="connsiteY186" fmla="*/ 6096 h 9997"/>
                <a:gd name="connsiteX187" fmla="*/ 8770 w 10000"/>
                <a:gd name="connsiteY187" fmla="*/ 6096 h 9997"/>
                <a:gd name="connsiteX188" fmla="*/ 8911 w 10000"/>
                <a:gd name="connsiteY188" fmla="*/ 6087 h 9997"/>
                <a:gd name="connsiteX189" fmla="*/ 9032 w 10000"/>
                <a:gd name="connsiteY189" fmla="*/ 6052 h 9997"/>
                <a:gd name="connsiteX190" fmla="*/ 9093 w 10000"/>
                <a:gd name="connsiteY190" fmla="*/ 6033 h 9997"/>
                <a:gd name="connsiteX191" fmla="*/ 9143 w 10000"/>
                <a:gd name="connsiteY191" fmla="*/ 6007 h 9997"/>
                <a:gd name="connsiteX192" fmla="*/ 9194 w 10000"/>
                <a:gd name="connsiteY192" fmla="*/ 5980 h 9997"/>
                <a:gd name="connsiteX193" fmla="*/ 9244 w 10000"/>
                <a:gd name="connsiteY193" fmla="*/ 5936 h 9997"/>
                <a:gd name="connsiteX194" fmla="*/ 9274 w 10000"/>
                <a:gd name="connsiteY194" fmla="*/ 5892 h 9997"/>
                <a:gd name="connsiteX195" fmla="*/ 9315 w 10000"/>
                <a:gd name="connsiteY195" fmla="*/ 5838 h 9997"/>
                <a:gd name="connsiteX196" fmla="*/ 9375 w 10000"/>
                <a:gd name="connsiteY196" fmla="*/ 5714 h 9997"/>
                <a:gd name="connsiteX197" fmla="*/ 9425 w 10000"/>
                <a:gd name="connsiteY197" fmla="*/ 5545 h 9997"/>
                <a:gd name="connsiteX198" fmla="*/ 9446 w 10000"/>
                <a:gd name="connsiteY198" fmla="*/ 5367 h 9997"/>
                <a:gd name="connsiteX199" fmla="*/ 9456 w 10000"/>
                <a:gd name="connsiteY199" fmla="*/ 5136 h 9997"/>
                <a:gd name="connsiteX200" fmla="*/ 9446 w 10000"/>
                <a:gd name="connsiteY200" fmla="*/ 4887 h 9997"/>
                <a:gd name="connsiteX201" fmla="*/ 9415 w 10000"/>
                <a:gd name="connsiteY201" fmla="*/ 4603 h 9997"/>
                <a:gd name="connsiteX202" fmla="*/ 9365 w 10000"/>
                <a:gd name="connsiteY202" fmla="*/ 4265 h 9997"/>
                <a:gd name="connsiteX203" fmla="*/ 9284 w 10000"/>
                <a:gd name="connsiteY203" fmla="*/ 3901 h 9997"/>
                <a:gd name="connsiteX204" fmla="*/ 9204 w 10000"/>
                <a:gd name="connsiteY204" fmla="*/ 3474 h 9997"/>
                <a:gd name="connsiteX205" fmla="*/ 9083 w 10000"/>
                <a:gd name="connsiteY205" fmla="*/ 3030 h 9997"/>
                <a:gd name="connsiteX206" fmla="*/ 8931 w 10000"/>
                <a:gd name="connsiteY206" fmla="*/ 2533 h 9997"/>
                <a:gd name="connsiteX207" fmla="*/ 8931 w 10000"/>
                <a:gd name="connsiteY207" fmla="*/ 2533 h 9997"/>
                <a:gd name="connsiteX208" fmla="*/ 8931 w 10000"/>
                <a:gd name="connsiteY208" fmla="*/ 2497 h 9997"/>
                <a:gd name="connsiteX209" fmla="*/ 8931 w 10000"/>
                <a:gd name="connsiteY209" fmla="*/ 2497 h 9997"/>
                <a:gd name="connsiteX210" fmla="*/ 8921 w 10000"/>
                <a:gd name="connsiteY210" fmla="*/ 2488 h 9997"/>
                <a:gd name="connsiteX211" fmla="*/ 8921 w 10000"/>
                <a:gd name="connsiteY211" fmla="*/ 2488 h 9997"/>
                <a:gd name="connsiteX212" fmla="*/ 8911 w 10000"/>
                <a:gd name="connsiteY212" fmla="*/ 2444 h 9997"/>
                <a:gd name="connsiteX213" fmla="*/ 8911 w 10000"/>
                <a:gd name="connsiteY213" fmla="*/ 2444 h 9997"/>
                <a:gd name="connsiteX214" fmla="*/ 8911 w 10000"/>
                <a:gd name="connsiteY214" fmla="*/ 2435 h 9997"/>
                <a:gd name="connsiteX215" fmla="*/ 8911 w 10000"/>
                <a:gd name="connsiteY215" fmla="*/ 2435 h 9997"/>
                <a:gd name="connsiteX216" fmla="*/ 8911 w 10000"/>
                <a:gd name="connsiteY216" fmla="*/ 2435 h 9997"/>
                <a:gd name="connsiteX217" fmla="*/ 8911 w 10000"/>
                <a:gd name="connsiteY217" fmla="*/ 2435 h 9997"/>
                <a:gd name="connsiteX218" fmla="*/ 8478 w 10000"/>
                <a:gd name="connsiteY218" fmla="*/ 2462 h 9997"/>
                <a:gd name="connsiteX219" fmla="*/ 8044 w 10000"/>
                <a:gd name="connsiteY219" fmla="*/ 2497 h 9997"/>
                <a:gd name="connsiteX220" fmla="*/ 7147 w 10000"/>
                <a:gd name="connsiteY220" fmla="*/ 2585 h 9997"/>
                <a:gd name="connsiteX221" fmla="*/ 6300 w 10000"/>
                <a:gd name="connsiteY221" fmla="*/ 2674 h 9997"/>
                <a:gd name="connsiteX222" fmla="*/ 5917 w 10000"/>
                <a:gd name="connsiteY222" fmla="*/ 2701 h 9997"/>
                <a:gd name="connsiteX223" fmla="*/ 5554 w 10000"/>
                <a:gd name="connsiteY223" fmla="*/ 2728 h 9997"/>
                <a:gd name="connsiteX224" fmla="*/ 5554 w 10000"/>
                <a:gd name="connsiteY224" fmla="*/ 2728 h 9997"/>
                <a:gd name="connsiteX225" fmla="*/ 5484 w 10000"/>
                <a:gd name="connsiteY225" fmla="*/ 2728 h 9997"/>
                <a:gd name="connsiteX226" fmla="*/ 5484 w 10000"/>
                <a:gd name="connsiteY226" fmla="*/ 2728 h 9997"/>
                <a:gd name="connsiteX227" fmla="*/ 5484 w 10000"/>
                <a:gd name="connsiteY227" fmla="*/ 2728 h 9997"/>
                <a:gd name="connsiteX228" fmla="*/ 5484 w 10000"/>
                <a:gd name="connsiteY228" fmla="*/ 2728 h 9997"/>
                <a:gd name="connsiteX229" fmla="*/ 5484 w 10000"/>
                <a:gd name="connsiteY229" fmla="*/ 2728 h 9997"/>
                <a:gd name="connsiteX230" fmla="*/ 5484 w 10000"/>
                <a:gd name="connsiteY230" fmla="*/ 2728 h 9997"/>
                <a:gd name="connsiteX231" fmla="*/ 5484 w 10000"/>
                <a:gd name="connsiteY231" fmla="*/ 2728 h 9997"/>
                <a:gd name="connsiteX232" fmla="*/ 5313 w 10000"/>
                <a:gd name="connsiteY232" fmla="*/ 2710 h 9997"/>
                <a:gd name="connsiteX233" fmla="*/ 5151 w 10000"/>
                <a:gd name="connsiteY233" fmla="*/ 2684 h 9997"/>
                <a:gd name="connsiteX234" fmla="*/ 5030 w 10000"/>
                <a:gd name="connsiteY234" fmla="*/ 2630 h 9997"/>
                <a:gd name="connsiteX235" fmla="*/ 4919 w 10000"/>
                <a:gd name="connsiteY235" fmla="*/ 2559 h 9997"/>
                <a:gd name="connsiteX236" fmla="*/ 4829 w 10000"/>
                <a:gd name="connsiteY236" fmla="*/ 2479 h 9997"/>
                <a:gd name="connsiteX237" fmla="*/ 4748 w 10000"/>
                <a:gd name="connsiteY237" fmla="*/ 2381 h 9997"/>
                <a:gd name="connsiteX238" fmla="*/ 4708 w 10000"/>
                <a:gd name="connsiteY238" fmla="*/ 2275 h 9997"/>
                <a:gd name="connsiteX239" fmla="*/ 4667 w 10000"/>
                <a:gd name="connsiteY239" fmla="*/ 2151 h 9997"/>
                <a:gd name="connsiteX240" fmla="*/ 4637 w 10000"/>
                <a:gd name="connsiteY240" fmla="*/ 2026 h 9997"/>
                <a:gd name="connsiteX241" fmla="*/ 4627 w 10000"/>
                <a:gd name="connsiteY241" fmla="*/ 1893 h 9997"/>
                <a:gd name="connsiteX242" fmla="*/ 4627 w 10000"/>
                <a:gd name="connsiteY242" fmla="*/ 1750 h 9997"/>
                <a:gd name="connsiteX243" fmla="*/ 4637 w 10000"/>
                <a:gd name="connsiteY243" fmla="*/ 1617 h 9997"/>
                <a:gd name="connsiteX244" fmla="*/ 4667 w 10000"/>
                <a:gd name="connsiteY244" fmla="*/ 1466 h 9997"/>
                <a:gd name="connsiteX245" fmla="*/ 4688 w 10000"/>
                <a:gd name="connsiteY245" fmla="*/ 1324 h 9997"/>
                <a:gd name="connsiteX246" fmla="*/ 4728 w 10000"/>
                <a:gd name="connsiteY246" fmla="*/ 1182 h 9997"/>
                <a:gd name="connsiteX247" fmla="*/ 4778 w 10000"/>
                <a:gd name="connsiteY247" fmla="*/ 1040 h 9997"/>
                <a:gd name="connsiteX248" fmla="*/ 4778 w 10000"/>
                <a:gd name="connsiteY248" fmla="*/ 1040 h 9997"/>
                <a:gd name="connsiteX249" fmla="*/ 4778 w 10000"/>
                <a:gd name="connsiteY249" fmla="*/ 1040 h 9997"/>
                <a:gd name="connsiteX250" fmla="*/ 4778 w 10000"/>
                <a:gd name="connsiteY250" fmla="*/ 1040 h 9997"/>
                <a:gd name="connsiteX251" fmla="*/ 4778 w 10000"/>
                <a:gd name="connsiteY251" fmla="*/ 1040 h 9997"/>
                <a:gd name="connsiteX252" fmla="*/ 4778 w 10000"/>
                <a:gd name="connsiteY252" fmla="*/ 1040 h 9997"/>
                <a:gd name="connsiteX253" fmla="*/ 4788 w 10000"/>
                <a:gd name="connsiteY253" fmla="*/ 1030 h 9997"/>
                <a:gd name="connsiteX254" fmla="*/ 4788 w 10000"/>
                <a:gd name="connsiteY254" fmla="*/ 1030 h 9997"/>
                <a:gd name="connsiteX255" fmla="*/ 4788 w 10000"/>
                <a:gd name="connsiteY255" fmla="*/ 1030 h 9997"/>
                <a:gd name="connsiteX256" fmla="*/ 4788 w 10000"/>
                <a:gd name="connsiteY256" fmla="*/ 1030 h 9997"/>
                <a:gd name="connsiteX257" fmla="*/ 4788 w 10000"/>
                <a:gd name="connsiteY257" fmla="*/ 1022 h 9997"/>
                <a:gd name="connsiteX258" fmla="*/ 4788 w 10000"/>
                <a:gd name="connsiteY258" fmla="*/ 1022 h 9997"/>
                <a:gd name="connsiteX259" fmla="*/ 4788 w 10000"/>
                <a:gd name="connsiteY259" fmla="*/ 1022 h 9997"/>
                <a:gd name="connsiteX260" fmla="*/ 4788 w 10000"/>
                <a:gd name="connsiteY260" fmla="*/ 1022 h 9997"/>
                <a:gd name="connsiteX261" fmla="*/ 4788 w 10000"/>
                <a:gd name="connsiteY261" fmla="*/ 1013 h 9997"/>
                <a:gd name="connsiteX262" fmla="*/ 4788 w 10000"/>
                <a:gd name="connsiteY262" fmla="*/ 1013 h 9997"/>
                <a:gd name="connsiteX263" fmla="*/ 4788 w 10000"/>
                <a:gd name="connsiteY263" fmla="*/ 1013 h 9997"/>
                <a:gd name="connsiteX264" fmla="*/ 4788 w 10000"/>
                <a:gd name="connsiteY264" fmla="*/ 1013 h 9997"/>
                <a:gd name="connsiteX265" fmla="*/ 4788 w 10000"/>
                <a:gd name="connsiteY265" fmla="*/ 1004 h 9997"/>
                <a:gd name="connsiteX266" fmla="*/ 4788 w 10000"/>
                <a:gd name="connsiteY266" fmla="*/ 1004 h 9997"/>
                <a:gd name="connsiteX267" fmla="*/ 4798 w 10000"/>
                <a:gd name="connsiteY267" fmla="*/ 1004 h 9997"/>
                <a:gd name="connsiteX268" fmla="*/ 4798 w 10000"/>
                <a:gd name="connsiteY268" fmla="*/ 1004 h 9997"/>
                <a:gd name="connsiteX269" fmla="*/ 4859 w 10000"/>
                <a:gd name="connsiteY269" fmla="*/ 782 h 9997"/>
                <a:gd name="connsiteX270" fmla="*/ 4909 w 10000"/>
                <a:gd name="connsiteY270" fmla="*/ 586 h 9997"/>
                <a:gd name="connsiteX271" fmla="*/ 4919 w 10000"/>
                <a:gd name="connsiteY271" fmla="*/ 507 h 9997"/>
                <a:gd name="connsiteX272" fmla="*/ 4919 w 10000"/>
                <a:gd name="connsiteY272" fmla="*/ 417 h 9997"/>
                <a:gd name="connsiteX273" fmla="*/ 4909 w 10000"/>
                <a:gd name="connsiteY273" fmla="*/ 347 h 9997"/>
                <a:gd name="connsiteX274" fmla="*/ 4899 w 10000"/>
                <a:gd name="connsiteY274" fmla="*/ 276 h 9997"/>
                <a:gd name="connsiteX275" fmla="*/ 4859 w 10000"/>
                <a:gd name="connsiteY275" fmla="*/ 214 h 9997"/>
                <a:gd name="connsiteX276" fmla="*/ 4829 w 10000"/>
                <a:gd name="connsiteY276" fmla="*/ 160 h 9997"/>
                <a:gd name="connsiteX277" fmla="*/ 4778 w 10000"/>
                <a:gd name="connsiteY277" fmla="*/ 106 h 9997"/>
                <a:gd name="connsiteX278" fmla="*/ 4708 w 10000"/>
                <a:gd name="connsiteY278" fmla="*/ 71 h 9997"/>
                <a:gd name="connsiteX279" fmla="*/ 4627 w 10000"/>
                <a:gd name="connsiteY279" fmla="*/ 44 h 9997"/>
                <a:gd name="connsiteX280" fmla="*/ 4536 w 10000"/>
                <a:gd name="connsiteY280" fmla="*/ 9 h 9997"/>
                <a:gd name="connsiteX281" fmla="*/ 4425 w 10000"/>
                <a:gd name="connsiteY281" fmla="*/ 0 h 9997"/>
                <a:gd name="connsiteX282" fmla="*/ 4304 w 10000"/>
                <a:gd name="connsiteY282" fmla="*/ 0 h 9997"/>
                <a:gd name="connsiteX283" fmla="*/ 4304 w 10000"/>
                <a:gd name="connsiteY283" fmla="*/ 0 h 9997"/>
                <a:gd name="connsiteX284" fmla="*/ 4304 w 10000"/>
                <a:gd name="connsiteY284" fmla="*/ 0 h 9997"/>
                <a:gd name="connsiteX0" fmla="*/ 4304 w 10000"/>
                <a:gd name="connsiteY0" fmla="*/ 0 h 9707"/>
                <a:gd name="connsiteX1" fmla="*/ 4304 w 10000"/>
                <a:gd name="connsiteY1" fmla="*/ 0 h 9707"/>
                <a:gd name="connsiteX2" fmla="*/ 4304 w 10000"/>
                <a:gd name="connsiteY2" fmla="*/ 0 h 9707"/>
                <a:gd name="connsiteX3" fmla="*/ 4163 w 10000"/>
                <a:gd name="connsiteY3" fmla="*/ 0 h 9707"/>
                <a:gd name="connsiteX4" fmla="*/ 4002 w 10000"/>
                <a:gd name="connsiteY4" fmla="*/ 9 h 9707"/>
                <a:gd name="connsiteX5" fmla="*/ 3851 w 10000"/>
                <a:gd name="connsiteY5" fmla="*/ 27 h 9707"/>
                <a:gd name="connsiteX6" fmla="*/ 3659 w 10000"/>
                <a:gd name="connsiteY6" fmla="*/ 62 h 9707"/>
                <a:gd name="connsiteX7" fmla="*/ 3659 w 10000"/>
                <a:gd name="connsiteY7" fmla="*/ 62 h 9707"/>
                <a:gd name="connsiteX8" fmla="*/ 3659 w 10000"/>
                <a:gd name="connsiteY8" fmla="*/ 62 h 9707"/>
                <a:gd name="connsiteX9" fmla="*/ 3659 w 10000"/>
                <a:gd name="connsiteY9" fmla="*/ 62 h 9707"/>
                <a:gd name="connsiteX10" fmla="*/ 3649 w 10000"/>
                <a:gd name="connsiteY10" fmla="*/ 62 h 9707"/>
                <a:gd name="connsiteX11" fmla="*/ 3649 w 10000"/>
                <a:gd name="connsiteY11" fmla="*/ 62 h 9707"/>
                <a:gd name="connsiteX12" fmla="*/ 3649 w 10000"/>
                <a:gd name="connsiteY12" fmla="*/ 71 h 9707"/>
                <a:gd name="connsiteX13" fmla="*/ 3649 w 10000"/>
                <a:gd name="connsiteY13" fmla="*/ 71 h 9707"/>
                <a:gd name="connsiteX14" fmla="*/ 3649 w 10000"/>
                <a:gd name="connsiteY14" fmla="*/ 71 h 9707"/>
                <a:gd name="connsiteX15" fmla="*/ 3407 w 10000"/>
                <a:gd name="connsiteY15" fmla="*/ 124 h 9707"/>
                <a:gd name="connsiteX16" fmla="*/ 3216 w 10000"/>
                <a:gd name="connsiteY16" fmla="*/ 178 h 9707"/>
                <a:gd name="connsiteX17" fmla="*/ 3054 w 10000"/>
                <a:gd name="connsiteY17" fmla="*/ 249 h 9707"/>
                <a:gd name="connsiteX18" fmla="*/ 2913 w 10000"/>
                <a:gd name="connsiteY18" fmla="*/ 320 h 9707"/>
                <a:gd name="connsiteX19" fmla="*/ 2833 w 10000"/>
                <a:gd name="connsiteY19" fmla="*/ 400 h 9707"/>
                <a:gd name="connsiteX20" fmla="*/ 2792 w 10000"/>
                <a:gd name="connsiteY20" fmla="*/ 436 h 9707"/>
                <a:gd name="connsiteX21" fmla="*/ 2772 w 10000"/>
                <a:gd name="connsiteY21" fmla="*/ 480 h 9707"/>
                <a:gd name="connsiteX22" fmla="*/ 2732 w 10000"/>
                <a:gd name="connsiteY22" fmla="*/ 577 h 9707"/>
                <a:gd name="connsiteX23" fmla="*/ 2722 w 10000"/>
                <a:gd name="connsiteY23" fmla="*/ 685 h 9707"/>
                <a:gd name="connsiteX24" fmla="*/ 2722 w 10000"/>
                <a:gd name="connsiteY24" fmla="*/ 685 h 9707"/>
                <a:gd name="connsiteX25" fmla="*/ 2732 w 10000"/>
                <a:gd name="connsiteY25" fmla="*/ 808 h 9707"/>
                <a:gd name="connsiteX26" fmla="*/ 2762 w 10000"/>
                <a:gd name="connsiteY26" fmla="*/ 924 h 9707"/>
                <a:gd name="connsiteX27" fmla="*/ 2792 w 10000"/>
                <a:gd name="connsiteY27" fmla="*/ 1057 h 9707"/>
                <a:gd name="connsiteX28" fmla="*/ 2853 w 10000"/>
                <a:gd name="connsiteY28" fmla="*/ 1208 h 9707"/>
                <a:gd name="connsiteX29" fmla="*/ 2984 w 10000"/>
                <a:gd name="connsiteY29" fmla="*/ 1528 h 9707"/>
                <a:gd name="connsiteX30" fmla="*/ 3125 w 10000"/>
                <a:gd name="connsiteY30" fmla="*/ 1920 h 9707"/>
                <a:gd name="connsiteX31" fmla="*/ 3125 w 10000"/>
                <a:gd name="connsiteY31" fmla="*/ 1920 h 9707"/>
                <a:gd name="connsiteX32" fmla="*/ 3125 w 10000"/>
                <a:gd name="connsiteY32" fmla="*/ 1920 h 9707"/>
                <a:gd name="connsiteX33" fmla="*/ 3125 w 10000"/>
                <a:gd name="connsiteY33" fmla="*/ 1929 h 9707"/>
                <a:gd name="connsiteX34" fmla="*/ 3125 w 10000"/>
                <a:gd name="connsiteY34" fmla="*/ 1929 h 9707"/>
                <a:gd name="connsiteX35" fmla="*/ 3135 w 10000"/>
                <a:gd name="connsiteY35" fmla="*/ 1938 h 9707"/>
                <a:gd name="connsiteX36" fmla="*/ 3135 w 10000"/>
                <a:gd name="connsiteY36" fmla="*/ 1938 h 9707"/>
                <a:gd name="connsiteX37" fmla="*/ 3175 w 10000"/>
                <a:gd name="connsiteY37" fmla="*/ 2044 h 9707"/>
                <a:gd name="connsiteX38" fmla="*/ 3196 w 10000"/>
                <a:gd name="connsiteY38" fmla="*/ 2152 h 9707"/>
                <a:gd name="connsiteX39" fmla="*/ 3216 w 10000"/>
                <a:gd name="connsiteY39" fmla="*/ 2249 h 9707"/>
                <a:gd name="connsiteX40" fmla="*/ 3216 w 10000"/>
                <a:gd name="connsiteY40" fmla="*/ 2338 h 9707"/>
                <a:gd name="connsiteX41" fmla="*/ 3196 w 10000"/>
                <a:gd name="connsiteY41" fmla="*/ 2409 h 9707"/>
                <a:gd name="connsiteX42" fmla="*/ 3175 w 10000"/>
                <a:gd name="connsiteY42" fmla="*/ 2480 h 9707"/>
                <a:gd name="connsiteX43" fmla="*/ 3145 w 10000"/>
                <a:gd name="connsiteY43" fmla="*/ 2534 h 9707"/>
                <a:gd name="connsiteX44" fmla="*/ 3105 w 10000"/>
                <a:gd name="connsiteY44" fmla="*/ 2578 h 9707"/>
                <a:gd name="connsiteX45" fmla="*/ 3065 w 10000"/>
                <a:gd name="connsiteY45" fmla="*/ 2613 h 9707"/>
                <a:gd name="connsiteX46" fmla="*/ 3004 w 10000"/>
                <a:gd name="connsiteY46" fmla="*/ 2649 h 9707"/>
                <a:gd name="connsiteX47" fmla="*/ 2944 w 10000"/>
                <a:gd name="connsiteY47" fmla="*/ 2675 h 9707"/>
                <a:gd name="connsiteX48" fmla="*/ 2873 w 10000"/>
                <a:gd name="connsiteY48" fmla="*/ 2694 h 9707"/>
                <a:gd name="connsiteX49" fmla="*/ 2722 w 10000"/>
                <a:gd name="connsiteY49" fmla="*/ 2711 h 9707"/>
                <a:gd name="connsiteX50" fmla="*/ 2550 w 10000"/>
                <a:gd name="connsiteY50" fmla="*/ 2729 h 9707"/>
                <a:gd name="connsiteX51" fmla="*/ 2550 w 10000"/>
                <a:gd name="connsiteY51" fmla="*/ 2729 h 9707"/>
                <a:gd name="connsiteX52" fmla="*/ 2550 w 10000"/>
                <a:gd name="connsiteY52" fmla="*/ 2729 h 9707"/>
                <a:gd name="connsiteX53" fmla="*/ 2550 w 10000"/>
                <a:gd name="connsiteY53" fmla="*/ 2729 h 9707"/>
                <a:gd name="connsiteX54" fmla="*/ 2550 w 10000"/>
                <a:gd name="connsiteY54" fmla="*/ 2729 h 9707"/>
                <a:gd name="connsiteX55" fmla="*/ 2550 w 10000"/>
                <a:gd name="connsiteY55" fmla="*/ 2729 h 9707"/>
                <a:gd name="connsiteX56" fmla="*/ 2550 w 10000"/>
                <a:gd name="connsiteY56" fmla="*/ 2729 h 9707"/>
                <a:gd name="connsiteX57" fmla="*/ 2550 w 10000"/>
                <a:gd name="connsiteY57" fmla="*/ 2729 h 9707"/>
                <a:gd name="connsiteX58" fmla="*/ 2339 w 10000"/>
                <a:gd name="connsiteY58" fmla="*/ 2729 h 9707"/>
                <a:gd name="connsiteX59" fmla="*/ 2127 w 10000"/>
                <a:gd name="connsiteY59" fmla="*/ 2702 h 9707"/>
                <a:gd name="connsiteX60" fmla="*/ 2127 w 10000"/>
                <a:gd name="connsiteY60" fmla="*/ 2702 h 9707"/>
                <a:gd name="connsiteX61" fmla="*/ 1804 w 10000"/>
                <a:gd name="connsiteY61" fmla="*/ 2675 h 9707"/>
                <a:gd name="connsiteX62" fmla="*/ 1502 w 10000"/>
                <a:gd name="connsiteY62" fmla="*/ 2658 h 9707"/>
                <a:gd name="connsiteX63" fmla="*/ 1502 w 10000"/>
                <a:gd name="connsiteY63" fmla="*/ 2658 h 9707"/>
                <a:gd name="connsiteX64" fmla="*/ 1230 w 10000"/>
                <a:gd name="connsiteY64" fmla="*/ 2649 h 9707"/>
                <a:gd name="connsiteX65" fmla="*/ 867 w 10000"/>
                <a:gd name="connsiteY65" fmla="*/ 2631 h 9707"/>
                <a:gd name="connsiteX66" fmla="*/ 0 w 10000"/>
                <a:gd name="connsiteY66" fmla="*/ 2551 h 9707"/>
                <a:gd name="connsiteX67" fmla="*/ 0 w 10000"/>
                <a:gd name="connsiteY67" fmla="*/ 9173 h 9707"/>
                <a:gd name="connsiteX68" fmla="*/ 9990 w 10000"/>
                <a:gd name="connsiteY68" fmla="*/ 9173 h 9707"/>
                <a:gd name="connsiteX69" fmla="*/ 9990 w 10000"/>
                <a:gd name="connsiteY69" fmla="*/ 9173 h 9707"/>
                <a:gd name="connsiteX70" fmla="*/ 9960 w 10000"/>
                <a:gd name="connsiteY70" fmla="*/ 9431 h 9707"/>
                <a:gd name="connsiteX71" fmla="*/ 9919 w 10000"/>
                <a:gd name="connsiteY71" fmla="*/ 9707 h 9707"/>
                <a:gd name="connsiteX72" fmla="*/ 9960 w 10000"/>
                <a:gd name="connsiteY72" fmla="*/ 9413 h 9707"/>
                <a:gd name="connsiteX73" fmla="*/ 9990 w 10000"/>
                <a:gd name="connsiteY73" fmla="*/ 9031 h 9707"/>
                <a:gd name="connsiteX74" fmla="*/ 10000 w 10000"/>
                <a:gd name="connsiteY74" fmla="*/ 8694 h 9707"/>
                <a:gd name="connsiteX75" fmla="*/ 9970 w 10000"/>
                <a:gd name="connsiteY75" fmla="*/ 8409 h 9707"/>
                <a:gd name="connsiteX76" fmla="*/ 9940 w 10000"/>
                <a:gd name="connsiteY76" fmla="*/ 8159 h 9707"/>
                <a:gd name="connsiteX77" fmla="*/ 9879 w 10000"/>
                <a:gd name="connsiteY77" fmla="*/ 7955 h 9707"/>
                <a:gd name="connsiteX78" fmla="*/ 9798 w 10000"/>
                <a:gd name="connsiteY78" fmla="*/ 7769 h 9707"/>
                <a:gd name="connsiteX79" fmla="*/ 9718 w 10000"/>
                <a:gd name="connsiteY79" fmla="*/ 7626 h 9707"/>
                <a:gd name="connsiteX80" fmla="*/ 9617 w 10000"/>
                <a:gd name="connsiteY80" fmla="*/ 7511 h 9707"/>
                <a:gd name="connsiteX81" fmla="*/ 9506 w 10000"/>
                <a:gd name="connsiteY81" fmla="*/ 7422 h 9707"/>
                <a:gd name="connsiteX82" fmla="*/ 9395 w 10000"/>
                <a:gd name="connsiteY82" fmla="*/ 7360 h 9707"/>
                <a:gd name="connsiteX83" fmla="*/ 9274 w 10000"/>
                <a:gd name="connsiteY83" fmla="*/ 7315 h 9707"/>
                <a:gd name="connsiteX84" fmla="*/ 9153 w 10000"/>
                <a:gd name="connsiteY84" fmla="*/ 7289 h 9707"/>
                <a:gd name="connsiteX85" fmla="*/ 9022 w 10000"/>
                <a:gd name="connsiteY85" fmla="*/ 7271 h 9707"/>
                <a:gd name="connsiteX86" fmla="*/ 8901 w 10000"/>
                <a:gd name="connsiteY86" fmla="*/ 7271 h 9707"/>
                <a:gd name="connsiteX87" fmla="*/ 8901 w 10000"/>
                <a:gd name="connsiteY87" fmla="*/ 7271 h 9707"/>
                <a:gd name="connsiteX88" fmla="*/ 8901 w 10000"/>
                <a:gd name="connsiteY88" fmla="*/ 7271 h 9707"/>
                <a:gd name="connsiteX89" fmla="*/ 8901 w 10000"/>
                <a:gd name="connsiteY89" fmla="*/ 7271 h 9707"/>
                <a:gd name="connsiteX90" fmla="*/ 8901 w 10000"/>
                <a:gd name="connsiteY90" fmla="*/ 7271 h 9707"/>
                <a:gd name="connsiteX91" fmla="*/ 8901 w 10000"/>
                <a:gd name="connsiteY91" fmla="*/ 7271 h 9707"/>
                <a:gd name="connsiteX92" fmla="*/ 8700 w 10000"/>
                <a:gd name="connsiteY92" fmla="*/ 7271 h 9707"/>
                <a:gd name="connsiteX93" fmla="*/ 8528 w 10000"/>
                <a:gd name="connsiteY93" fmla="*/ 7289 h 9707"/>
                <a:gd name="connsiteX94" fmla="*/ 8528 w 10000"/>
                <a:gd name="connsiteY94" fmla="*/ 7289 h 9707"/>
                <a:gd name="connsiteX95" fmla="*/ 8528 w 10000"/>
                <a:gd name="connsiteY95" fmla="*/ 7289 h 9707"/>
                <a:gd name="connsiteX96" fmla="*/ 8528 w 10000"/>
                <a:gd name="connsiteY96" fmla="*/ 7289 h 9707"/>
                <a:gd name="connsiteX97" fmla="*/ 8518 w 10000"/>
                <a:gd name="connsiteY97" fmla="*/ 7297 h 9707"/>
                <a:gd name="connsiteX98" fmla="*/ 8518 w 10000"/>
                <a:gd name="connsiteY98" fmla="*/ 7297 h 9707"/>
                <a:gd name="connsiteX99" fmla="*/ 8508 w 10000"/>
                <a:gd name="connsiteY99" fmla="*/ 7297 h 9707"/>
                <a:gd name="connsiteX100" fmla="*/ 8508 w 10000"/>
                <a:gd name="connsiteY100" fmla="*/ 7297 h 9707"/>
                <a:gd name="connsiteX101" fmla="*/ 8508 w 10000"/>
                <a:gd name="connsiteY101" fmla="*/ 7297 h 9707"/>
                <a:gd name="connsiteX102" fmla="*/ 8508 w 10000"/>
                <a:gd name="connsiteY102" fmla="*/ 7297 h 9707"/>
                <a:gd name="connsiteX103" fmla="*/ 8337 w 10000"/>
                <a:gd name="connsiteY103" fmla="*/ 7315 h 9707"/>
                <a:gd name="connsiteX104" fmla="*/ 8135 w 10000"/>
                <a:gd name="connsiteY104" fmla="*/ 7360 h 9707"/>
                <a:gd name="connsiteX105" fmla="*/ 7671 w 10000"/>
                <a:gd name="connsiteY105" fmla="*/ 7466 h 9707"/>
                <a:gd name="connsiteX106" fmla="*/ 7671 w 10000"/>
                <a:gd name="connsiteY106" fmla="*/ 7466 h 9707"/>
                <a:gd name="connsiteX107" fmla="*/ 7671 w 10000"/>
                <a:gd name="connsiteY107" fmla="*/ 7466 h 9707"/>
                <a:gd name="connsiteX108" fmla="*/ 7671 w 10000"/>
                <a:gd name="connsiteY108" fmla="*/ 7466 h 9707"/>
                <a:gd name="connsiteX109" fmla="*/ 7661 w 10000"/>
                <a:gd name="connsiteY109" fmla="*/ 7466 h 9707"/>
                <a:gd name="connsiteX110" fmla="*/ 7661 w 10000"/>
                <a:gd name="connsiteY110" fmla="*/ 7466 h 9707"/>
                <a:gd name="connsiteX111" fmla="*/ 7450 w 10000"/>
                <a:gd name="connsiteY111" fmla="*/ 7511 h 9707"/>
                <a:gd name="connsiteX112" fmla="*/ 7248 w 10000"/>
                <a:gd name="connsiteY112" fmla="*/ 7555 h 9707"/>
                <a:gd name="connsiteX113" fmla="*/ 7036 w 10000"/>
                <a:gd name="connsiteY113" fmla="*/ 7590 h 9707"/>
                <a:gd name="connsiteX114" fmla="*/ 6835 w 10000"/>
                <a:gd name="connsiteY114" fmla="*/ 7590 h 9707"/>
                <a:gd name="connsiteX115" fmla="*/ 6835 w 10000"/>
                <a:gd name="connsiteY115" fmla="*/ 7590 h 9707"/>
                <a:gd name="connsiteX116" fmla="*/ 6835 w 10000"/>
                <a:gd name="connsiteY116" fmla="*/ 7590 h 9707"/>
                <a:gd name="connsiteX117" fmla="*/ 6835 w 10000"/>
                <a:gd name="connsiteY117" fmla="*/ 7590 h 9707"/>
                <a:gd name="connsiteX118" fmla="*/ 6835 w 10000"/>
                <a:gd name="connsiteY118" fmla="*/ 7590 h 9707"/>
                <a:gd name="connsiteX119" fmla="*/ 6835 w 10000"/>
                <a:gd name="connsiteY119" fmla="*/ 7590 h 9707"/>
                <a:gd name="connsiteX120" fmla="*/ 6835 w 10000"/>
                <a:gd name="connsiteY120" fmla="*/ 7590 h 9707"/>
                <a:gd name="connsiteX121" fmla="*/ 6835 w 10000"/>
                <a:gd name="connsiteY121" fmla="*/ 7590 h 9707"/>
                <a:gd name="connsiteX122" fmla="*/ 6663 w 10000"/>
                <a:gd name="connsiteY122" fmla="*/ 7590 h 9707"/>
                <a:gd name="connsiteX123" fmla="*/ 6512 w 10000"/>
                <a:gd name="connsiteY123" fmla="*/ 7555 h 9707"/>
                <a:gd name="connsiteX124" fmla="*/ 6442 w 10000"/>
                <a:gd name="connsiteY124" fmla="*/ 7528 h 9707"/>
                <a:gd name="connsiteX125" fmla="*/ 6381 w 10000"/>
                <a:gd name="connsiteY125" fmla="*/ 7501 h 9707"/>
                <a:gd name="connsiteX126" fmla="*/ 6321 w 10000"/>
                <a:gd name="connsiteY126" fmla="*/ 7466 h 9707"/>
                <a:gd name="connsiteX127" fmla="*/ 6270 w 10000"/>
                <a:gd name="connsiteY127" fmla="*/ 7422 h 9707"/>
                <a:gd name="connsiteX128" fmla="*/ 6220 w 10000"/>
                <a:gd name="connsiteY128" fmla="*/ 7368 h 9707"/>
                <a:gd name="connsiteX129" fmla="*/ 6169 w 10000"/>
                <a:gd name="connsiteY129" fmla="*/ 7306 h 9707"/>
                <a:gd name="connsiteX130" fmla="*/ 6149 w 10000"/>
                <a:gd name="connsiteY130" fmla="*/ 7244 h 9707"/>
                <a:gd name="connsiteX131" fmla="*/ 6109 w 10000"/>
                <a:gd name="connsiteY131" fmla="*/ 7164 h 9707"/>
                <a:gd name="connsiteX132" fmla="*/ 6099 w 10000"/>
                <a:gd name="connsiteY132" fmla="*/ 7084 h 9707"/>
                <a:gd name="connsiteX133" fmla="*/ 6089 w 10000"/>
                <a:gd name="connsiteY133" fmla="*/ 6986 h 9707"/>
                <a:gd name="connsiteX134" fmla="*/ 6089 w 10000"/>
                <a:gd name="connsiteY134" fmla="*/ 6880 h 9707"/>
                <a:gd name="connsiteX135" fmla="*/ 6089 w 10000"/>
                <a:gd name="connsiteY135" fmla="*/ 6764 h 9707"/>
                <a:gd name="connsiteX136" fmla="*/ 6089 w 10000"/>
                <a:gd name="connsiteY136" fmla="*/ 6764 h 9707"/>
                <a:gd name="connsiteX137" fmla="*/ 6089 w 10000"/>
                <a:gd name="connsiteY137" fmla="*/ 6764 h 9707"/>
                <a:gd name="connsiteX138" fmla="*/ 6089 w 10000"/>
                <a:gd name="connsiteY138" fmla="*/ 6764 h 9707"/>
                <a:gd name="connsiteX139" fmla="*/ 6089 w 10000"/>
                <a:gd name="connsiteY139" fmla="*/ 6737 h 9707"/>
                <a:gd name="connsiteX140" fmla="*/ 6089 w 10000"/>
                <a:gd name="connsiteY140" fmla="*/ 6737 h 9707"/>
                <a:gd name="connsiteX141" fmla="*/ 6099 w 10000"/>
                <a:gd name="connsiteY141" fmla="*/ 6737 h 9707"/>
                <a:gd name="connsiteX142" fmla="*/ 6099 w 10000"/>
                <a:gd name="connsiteY142" fmla="*/ 6737 h 9707"/>
                <a:gd name="connsiteX143" fmla="*/ 6099 w 10000"/>
                <a:gd name="connsiteY143" fmla="*/ 6729 h 9707"/>
                <a:gd name="connsiteX144" fmla="*/ 6099 w 10000"/>
                <a:gd name="connsiteY144" fmla="*/ 6729 h 9707"/>
                <a:gd name="connsiteX145" fmla="*/ 6099 w 10000"/>
                <a:gd name="connsiteY145" fmla="*/ 6729 h 9707"/>
                <a:gd name="connsiteX146" fmla="*/ 6099 w 10000"/>
                <a:gd name="connsiteY146" fmla="*/ 6729 h 9707"/>
                <a:gd name="connsiteX147" fmla="*/ 6129 w 10000"/>
                <a:gd name="connsiteY147" fmla="*/ 6436 h 9707"/>
                <a:gd name="connsiteX148" fmla="*/ 6179 w 10000"/>
                <a:gd name="connsiteY148" fmla="*/ 6195 h 9707"/>
                <a:gd name="connsiteX149" fmla="*/ 6240 w 10000"/>
                <a:gd name="connsiteY149" fmla="*/ 5991 h 9707"/>
                <a:gd name="connsiteX150" fmla="*/ 6280 w 10000"/>
                <a:gd name="connsiteY150" fmla="*/ 5919 h 9707"/>
                <a:gd name="connsiteX151" fmla="*/ 6321 w 10000"/>
                <a:gd name="connsiteY151" fmla="*/ 5840 h 9707"/>
                <a:gd name="connsiteX152" fmla="*/ 6351 w 10000"/>
                <a:gd name="connsiteY152" fmla="*/ 5786 h 9707"/>
                <a:gd name="connsiteX153" fmla="*/ 6401 w 10000"/>
                <a:gd name="connsiteY153" fmla="*/ 5734 h 9707"/>
                <a:gd name="connsiteX154" fmla="*/ 6452 w 10000"/>
                <a:gd name="connsiteY154" fmla="*/ 5689 h 9707"/>
                <a:gd name="connsiteX155" fmla="*/ 6512 w 10000"/>
                <a:gd name="connsiteY155" fmla="*/ 5653 h 9707"/>
                <a:gd name="connsiteX156" fmla="*/ 6563 w 10000"/>
                <a:gd name="connsiteY156" fmla="*/ 5627 h 9707"/>
                <a:gd name="connsiteX157" fmla="*/ 6623 w 10000"/>
                <a:gd name="connsiteY157" fmla="*/ 5618 h 9707"/>
                <a:gd name="connsiteX158" fmla="*/ 6694 w 10000"/>
                <a:gd name="connsiteY158" fmla="*/ 5600 h 9707"/>
                <a:gd name="connsiteX159" fmla="*/ 6774 w 10000"/>
                <a:gd name="connsiteY159" fmla="*/ 5591 h 9707"/>
                <a:gd name="connsiteX160" fmla="*/ 6774 w 10000"/>
                <a:gd name="connsiteY160" fmla="*/ 5591 h 9707"/>
                <a:gd name="connsiteX161" fmla="*/ 6774 w 10000"/>
                <a:gd name="connsiteY161" fmla="*/ 5591 h 9707"/>
                <a:gd name="connsiteX162" fmla="*/ 6774 w 10000"/>
                <a:gd name="connsiteY162" fmla="*/ 5591 h 9707"/>
                <a:gd name="connsiteX163" fmla="*/ 6774 w 10000"/>
                <a:gd name="connsiteY163" fmla="*/ 5591 h 9707"/>
                <a:gd name="connsiteX164" fmla="*/ 6774 w 10000"/>
                <a:gd name="connsiteY164" fmla="*/ 5591 h 9707"/>
                <a:gd name="connsiteX165" fmla="*/ 6774 w 10000"/>
                <a:gd name="connsiteY165" fmla="*/ 5591 h 9707"/>
                <a:gd name="connsiteX166" fmla="*/ 6774 w 10000"/>
                <a:gd name="connsiteY166" fmla="*/ 5591 h 9707"/>
                <a:gd name="connsiteX167" fmla="*/ 6875 w 10000"/>
                <a:gd name="connsiteY167" fmla="*/ 5600 h 9707"/>
                <a:gd name="connsiteX168" fmla="*/ 7006 w 10000"/>
                <a:gd name="connsiteY168" fmla="*/ 5627 h 9707"/>
                <a:gd name="connsiteX169" fmla="*/ 7137 w 10000"/>
                <a:gd name="connsiteY169" fmla="*/ 5645 h 9707"/>
                <a:gd name="connsiteX170" fmla="*/ 7268 w 10000"/>
                <a:gd name="connsiteY170" fmla="*/ 5689 h 9707"/>
                <a:gd name="connsiteX171" fmla="*/ 7601 w 10000"/>
                <a:gd name="connsiteY171" fmla="*/ 5795 h 9707"/>
                <a:gd name="connsiteX172" fmla="*/ 7964 w 10000"/>
                <a:gd name="connsiteY172" fmla="*/ 5929 h 9707"/>
                <a:gd name="connsiteX173" fmla="*/ 7964 w 10000"/>
                <a:gd name="connsiteY173" fmla="*/ 5929 h 9707"/>
                <a:gd name="connsiteX174" fmla="*/ 7984 w 10000"/>
                <a:gd name="connsiteY174" fmla="*/ 5929 h 9707"/>
                <a:gd name="connsiteX175" fmla="*/ 7984 w 10000"/>
                <a:gd name="connsiteY175" fmla="*/ 5929 h 9707"/>
                <a:gd name="connsiteX176" fmla="*/ 7994 w 10000"/>
                <a:gd name="connsiteY176" fmla="*/ 5929 h 9707"/>
                <a:gd name="connsiteX177" fmla="*/ 7994 w 10000"/>
                <a:gd name="connsiteY177" fmla="*/ 5929 h 9707"/>
                <a:gd name="connsiteX178" fmla="*/ 8216 w 10000"/>
                <a:gd name="connsiteY178" fmla="*/ 6000 h 9707"/>
                <a:gd name="connsiteX179" fmla="*/ 8407 w 10000"/>
                <a:gd name="connsiteY179" fmla="*/ 6054 h 9707"/>
                <a:gd name="connsiteX180" fmla="*/ 8599 w 10000"/>
                <a:gd name="connsiteY180" fmla="*/ 6089 h 9707"/>
                <a:gd name="connsiteX181" fmla="*/ 8770 w 10000"/>
                <a:gd name="connsiteY181" fmla="*/ 6098 h 9707"/>
                <a:gd name="connsiteX182" fmla="*/ 8770 w 10000"/>
                <a:gd name="connsiteY182" fmla="*/ 6098 h 9707"/>
                <a:gd name="connsiteX183" fmla="*/ 8770 w 10000"/>
                <a:gd name="connsiteY183" fmla="*/ 6098 h 9707"/>
                <a:gd name="connsiteX184" fmla="*/ 8770 w 10000"/>
                <a:gd name="connsiteY184" fmla="*/ 6098 h 9707"/>
                <a:gd name="connsiteX185" fmla="*/ 8770 w 10000"/>
                <a:gd name="connsiteY185" fmla="*/ 6098 h 9707"/>
                <a:gd name="connsiteX186" fmla="*/ 8770 w 10000"/>
                <a:gd name="connsiteY186" fmla="*/ 6098 h 9707"/>
                <a:gd name="connsiteX187" fmla="*/ 8911 w 10000"/>
                <a:gd name="connsiteY187" fmla="*/ 6089 h 9707"/>
                <a:gd name="connsiteX188" fmla="*/ 9032 w 10000"/>
                <a:gd name="connsiteY188" fmla="*/ 6054 h 9707"/>
                <a:gd name="connsiteX189" fmla="*/ 9093 w 10000"/>
                <a:gd name="connsiteY189" fmla="*/ 6035 h 9707"/>
                <a:gd name="connsiteX190" fmla="*/ 9143 w 10000"/>
                <a:gd name="connsiteY190" fmla="*/ 6009 h 9707"/>
                <a:gd name="connsiteX191" fmla="*/ 9194 w 10000"/>
                <a:gd name="connsiteY191" fmla="*/ 5982 h 9707"/>
                <a:gd name="connsiteX192" fmla="*/ 9244 w 10000"/>
                <a:gd name="connsiteY192" fmla="*/ 5938 h 9707"/>
                <a:gd name="connsiteX193" fmla="*/ 9274 w 10000"/>
                <a:gd name="connsiteY193" fmla="*/ 5894 h 9707"/>
                <a:gd name="connsiteX194" fmla="*/ 9315 w 10000"/>
                <a:gd name="connsiteY194" fmla="*/ 5840 h 9707"/>
                <a:gd name="connsiteX195" fmla="*/ 9375 w 10000"/>
                <a:gd name="connsiteY195" fmla="*/ 5716 h 9707"/>
                <a:gd name="connsiteX196" fmla="*/ 9425 w 10000"/>
                <a:gd name="connsiteY196" fmla="*/ 5547 h 9707"/>
                <a:gd name="connsiteX197" fmla="*/ 9446 w 10000"/>
                <a:gd name="connsiteY197" fmla="*/ 5369 h 9707"/>
                <a:gd name="connsiteX198" fmla="*/ 9456 w 10000"/>
                <a:gd name="connsiteY198" fmla="*/ 5138 h 9707"/>
                <a:gd name="connsiteX199" fmla="*/ 9446 w 10000"/>
                <a:gd name="connsiteY199" fmla="*/ 4888 h 9707"/>
                <a:gd name="connsiteX200" fmla="*/ 9415 w 10000"/>
                <a:gd name="connsiteY200" fmla="*/ 4604 h 9707"/>
                <a:gd name="connsiteX201" fmla="*/ 9365 w 10000"/>
                <a:gd name="connsiteY201" fmla="*/ 4266 h 9707"/>
                <a:gd name="connsiteX202" fmla="*/ 9284 w 10000"/>
                <a:gd name="connsiteY202" fmla="*/ 3902 h 9707"/>
                <a:gd name="connsiteX203" fmla="*/ 9204 w 10000"/>
                <a:gd name="connsiteY203" fmla="*/ 3475 h 9707"/>
                <a:gd name="connsiteX204" fmla="*/ 9083 w 10000"/>
                <a:gd name="connsiteY204" fmla="*/ 3031 h 9707"/>
                <a:gd name="connsiteX205" fmla="*/ 8931 w 10000"/>
                <a:gd name="connsiteY205" fmla="*/ 2534 h 9707"/>
                <a:gd name="connsiteX206" fmla="*/ 8931 w 10000"/>
                <a:gd name="connsiteY206" fmla="*/ 2534 h 9707"/>
                <a:gd name="connsiteX207" fmla="*/ 8931 w 10000"/>
                <a:gd name="connsiteY207" fmla="*/ 2498 h 9707"/>
                <a:gd name="connsiteX208" fmla="*/ 8931 w 10000"/>
                <a:gd name="connsiteY208" fmla="*/ 2498 h 9707"/>
                <a:gd name="connsiteX209" fmla="*/ 8921 w 10000"/>
                <a:gd name="connsiteY209" fmla="*/ 2489 h 9707"/>
                <a:gd name="connsiteX210" fmla="*/ 8921 w 10000"/>
                <a:gd name="connsiteY210" fmla="*/ 2489 h 9707"/>
                <a:gd name="connsiteX211" fmla="*/ 8911 w 10000"/>
                <a:gd name="connsiteY211" fmla="*/ 2445 h 9707"/>
                <a:gd name="connsiteX212" fmla="*/ 8911 w 10000"/>
                <a:gd name="connsiteY212" fmla="*/ 2445 h 9707"/>
                <a:gd name="connsiteX213" fmla="*/ 8911 w 10000"/>
                <a:gd name="connsiteY213" fmla="*/ 2436 h 9707"/>
                <a:gd name="connsiteX214" fmla="*/ 8911 w 10000"/>
                <a:gd name="connsiteY214" fmla="*/ 2436 h 9707"/>
                <a:gd name="connsiteX215" fmla="*/ 8911 w 10000"/>
                <a:gd name="connsiteY215" fmla="*/ 2436 h 9707"/>
                <a:gd name="connsiteX216" fmla="*/ 8911 w 10000"/>
                <a:gd name="connsiteY216" fmla="*/ 2436 h 9707"/>
                <a:gd name="connsiteX217" fmla="*/ 8478 w 10000"/>
                <a:gd name="connsiteY217" fmla="*/ 2463 h 9707"/>
                <a:gd name="connsiteX218" fmla="*/ 8044 w 10000"/>
                <a:gd name="connsiteY218" fmla="*/ 2498 h 9707"/>
                <a:gd name="connsiteX219" fmla="*/ 7147 w 10000"/>
                <a:gd name="connsiteY219" fmla="*/ 2586 h 9707"/>
                <a:gd name="connsiteX220" fmla="*/ 6300 w 10000"/>
                <a:gd name="connsiteY220" fmla="*/ 2675 h 9707"/>
                <a:gd name="connsiteX221" fmla="*/ 5917 w 10000"/>
                <a:gd name="connsiteY221" fmla="*/ 2702 h 9707"/>
                <a:gd name="connsiteX222" fmla="*/ 5554 w 10000"/>
                <a:gd name="connsiteY222" fmla="*/ 2729 h 9707"/>
                <a:gd name="connsiteX223" fmla="*/ 5554 w 10000"/>
                <a:gd name="connsiteY223" fmla="*/ 2729 h 9707"/>
                <a:gd name="connsiteX224" fmla="*/ 5484 w 10000"/>
                <a:gd name="connsiteY224" fmla="*/ 2729 h 9707"/>
                <a:gd name="connsiteX225" fmla="*/ 5484 w 10000"/>
                <a:gd name="connsiteY225" fmla="*/ 2729 h 9707"/>
                <a:gd name="connsiteX226" fmla="*/ 5484 w 10000"/>
                <a:gd name="connsiteY226" fmla="*/ 2729 h 9707"/>
                <a:gd name="connsiteX227" fmla="*/ 5484 w 10000"/>
                <a:gd name="connsiteY227" fmla="*/ 2729 h 9707"/>
                <a:gd name="connsiteX228" fmla="*/ 5484 w 10000"/>
                <a:gd name="connsiteY228" fmla="*/ 2729 h 9707"/>
                <a:gd name="connsiteX229" fmla="*/ 5484 w 10000"/>
                <a:gd name="connsiteY229" fmla="*/ 2729 h 9707"/>
                <a:gd name="connsiteX230" fmla="*/ 5484 w 10000"/>
                <a:gd name="connsiteY230" fmla="*/ 2729 h 9707"/>
                <a:gd name="connsiteX231" fmla="*/ 5313 w 10000"/>
                <a:gd name="connsiteY231" fmla="*/ 2711 h 9707"/>
                <a:gd name="connsiteX232" fmla="*/ 5151 w 10000"/>
                <a:gd name="connsiteY232" fmla="*/ 2685 h 9707"/>
                <a:gd name="connsiteX233" fmla="*/ 5030 w 10000"/>
                <a:gd name="connsiteY233" fmla="*/ 2631 h 9707"/>
                <a:gd name="connsiteX234" fmla="*/ 4919 w 10000"/>
                <a:gd name="connsiteY234" fmla="*/ 2560 h 9707"/>
                <a:gd name="connsiteX235" fmla="*/ 4829 w 10000"/>
                <a:gd name="connsiteY235" fmla="*/ 2480 h 9707"/>
                <a:gd name="connsiteX236" fmla="*/ 4748 w 10000"/>
                <a:gd name="connsiteY236" fmla="*/ 2382 h 9707"/>
                <a:gd name="connsiteX237" fmla="*/ 4708 w 10000"/>
                <a:gd name="connsiteY237" fmla="*/ 2276 h 9707"/>
                <a:gd name="connsiteX238" fmla="*/ 4667 w 10000"/>
                <a:gd name="connsiteY238" fmla="*/ 2152 h 9707"/>
                <a:gd name="connsiteX239" fmla="*/ 4637 w 10000"/>
                <a:gd name="connsiteY239" fmla="*/ 2027 h 9707"/>
                <a:gd name="connsiteX240" fmla="*/ 4627 w 10000"/>
                <a:gd name="connsiteY240" fmla="*/ 1894 h 9707"/>
                <a:gd name="connsiteX241" fmla="*/ 4627 w 10000"/>
                <a:gd name="connsiteY241" fmla="*/ 1751 h 9707"/>
                <a:gd name="connsiteX242" fmla="*/ 4637 w 10000"/>
                <a:gd name="connsiteY242" fmla="*/ 1617 h 9707"/>
                <a:gd name="connsiteX243" fmla="*/ 4667 w 10000"/>
                <a:gd name="connsiteY243" fmla="*/ 1466 h 9707"/>
                <a:gd name="connsiteX244" fmla="*/ 4688 w 10000"/>
                <a:gd name="connsiteY244" fmla="*/ 1324 h 9707"/>
                <a:gd name="connsiteX245" fmla="*/ 4728 w 10000"/>
                <a:gd name="connsiteY245" fmla="*/ 1182 h 9707"/>
                <a:gd name="connsiteX246" fmla="*/ 4778 w 10000"/>
                <a:gd name="connsiteY246" fmla="*/ 1040 h 9707"/>
                <a:gd name="connsiteX247" fmla="*/ 4778 w 10000"/>
                <a:gd name="connsiteY247" fmla="*/ 1040 h 9707"/>
                <a:gd name="connsiteX248" fmla="*/ 4778 w 10000"/>
                <a:gd name="connsiteY248" fmla="*/ 1040 h 9707"/>
                <a:gd name="connsiteX249" fmla="*/ 4778 w 10000"/>
                <a:gd name="connsiteY249" fmla="*/ 1040 h 9707"/>
                <a:gd name="connsiteX250" fmla="*/ 4778 w 10000"/>
                <a:gd name="connsiteY250" fmla="*/ 1040 h 9707"/>
                <a:gd name="connsiteX251" fmla="*/ 4778 w 10000"/>
                <a:gd name="connsiteY251" fmla="*/ 1040 h 9707"/>
                <a:gd name="connsiteX252" fmla="*/ 4788 w 10000"/>
                <a:gd name="connsiteY252" fmla="*/ 1030 h 9707"/>
                <a:gd name="connsiteX253" fmla="*/ 4788 w 10000"/>
                <a:gd name="connsiteY253" fmla="*/ 1030 h 9707"/>
                <a:gd name="connsiteX254" fmla="*/ 4788 w 10000"/>
                <a:gd name="connsiteY254" fmla="*/ 1030 h 9707"/>
                <a:gd name="connsiteX255" fmla="*/ 4788 w 10000"/>
                <a:gd name="connsiteY255" fmla="*/ 1030 h 9707"/>
                <a:gd name="connsiteX256" fmla="*/ 4788 w 10000"/>
                <a:gd name="connsiteY256" fmla="*/ 1022 h 9707"/>
                <a:gd name="connsiteX257" fmla="*/ 4788 w 10000"/>
                <a:gd name="connsiteY257" fmla="*/ 1022 h 9707"/>
                <a:gd name="connsiteX258" fmla="*/ 4788 w 10000"/>
                <a:gd name="connsiteY258" fmla="*/ 1022 h 9707"/>
                <a:gd name="connsiteX259" fmla="*/ 4788 w 10000"/>
                <a:gd name="connsiteY259" fmla="*/ 1022 h 9707"/>
                <a:gd name="connsiteX260" fmla="*/ 4788 w 10000"/>
                <a:gd name="connsiteY260" fmla="*/ 1013 h 9707"/>
                <a:gd name="connsiteX261" fmla="*/ 4788 w 10000"/>
                <a:gd name="connsiteY261" fmla="*/ 1013 h 9707"/>
                <a:gd name="connsiteX262" fmla="*/ 4788 w 10000"/>
                <a:gd name="connsiteY262" fmla="*/ 1013 h 9707"/>
                <a:gd name="connsiteX263" fmla="*/ 4788 w 10000"/>
                <a:gd name="connsiteY263" fmla="*/ 1013 h 9707"/>
                <a:gd name="connsiteX264" fmla="*/ 4788 w 10000"/>
                <a:gd name="connsiteY264" fmla="*/ 1004 h 9707"/>
                <a:gd name="connsiteX265" fmla="*/ 4788 w 10000"/>
                <a:gd name="connsiteY265" fmla="*/ 1004 h 9707"/>
                <a:gd name="connsiteX266" fmla="*/ 4798 w 10000"/>
                <a:gd name="connsiteY266" fmla="*/ 1004 h 9707"/>
                <a:gd name="connsiteX267" fmla="*/ 4798 w 10000"/>
                <a:gd name="connsiteY267" fmla="*/ 1004 h 9707"/>
                <a:gd name="connsiteX268" fmla="*/ 4859 w 10000"/>
                <a:gd name="connsiteY268" fmla="*/ 782 h 9707"/>
                <a:gd name="connsiteX269" fmla="*/ 4909 w 10000"/>
                <a:gd name="connsiteY269" fmla="*/ 586 h 9707"/>
                <a:gd name="connsiteX270" fmla="*/ 4919 w 10000"/>
                <a:gd name="connsiteY270" fmla="*/ 507 h 9707"/>
                <a:gd name="connsiteX271" fmla="*/ 4919 w 10000"/>
                <a:gd name="connsiteY271" fmla="*/ 417 h 9707"/>
                <a:gd name="connsiteX272" fmla="*/ 4909 w 10000"/>
                <a:gd name="connsiteY272" fmla="*/ 347 h 9707"/>
                <a:gd name="connsiteX273" fmla="*/ 4899 w 10000"/>
                <a:gd name="connsiteY273" fmla="*/ 276 h 9707"/>
                <a:gd name="connsiteX274" fmla="*/ 4859 w 10000"/>
                <a:gd name="connsiteY274" fmla="*/ 214 h 9707"/>
                <a:gd name="connsiteX275" fmla="*/ 4829 w 10000"/>
                <a:gd name="connsiteY275" fmla="*/ 160 h 9707"/>
                <a:gd name="connsiteX276" fmla="*/ 4778 w 10000"/>
                <a:gd name="connsiteY276" fmla="*/ 106 h 9707"/>
                <a:gd name="connsiteX277" fmla="*/ 4708 w 10000"/>
                <a:gd name="connsiteY277" fmla="*/ 71 h 9707"/>
                <a:gd name="connsiteX278" fmla="*/ 4627 w 10000"/>
                <a:gd name="connsiteY278" fmla="*/ 44 h 9707"/>
                <a:gd name="connsiteX279" fmla="*/ 4536 w 10000"/>
                <a:gd name="connsiteY279" fmla="*/ 9 h 9707"/>
                <a:gd name="connsiteX280" fmla="*/ 4425 w 10000"/>
                <a:gd name="connsiteY280" fmla="*/ 0 h 9707"/>
                <a:gd name="connsiteX281" fmla="*/ 4304 w 10000"/>
                <a:gd name="connsiteY281" fmla="*/ 0 h 9707"/>
                <a:gd name="connsiteX282" fmla="*/ 4304 w 10000"/>
                <a:gd name="connsiteY282" fmla="*/ 0 h 9707"/>
                <a:gd name="connsiteX283" fmla="*/ 4304 w 10000"/>
                <a:gd name="connsiteY283" fmla="*/ 0 h 9707"/>
                <a:gd name="connsiteX0" fmla="*/ 4304 w 10000"/>
                <a:gd name="connsiteY0" fmla="*/ 0 h 9747"/>
                <a:gd name="connsiteX1" fmla="*/ 4304 w 10000"/>
                <a:gd name="connsiteY1" fmla="*/ 0 h 9747"/>
                <a:gd name="connsiteX2" fmla="*/ 4304 w 10000"/>
                <a:gd name="connsiteY2" fmla="*/ 0 h 9747"/>
                <a:gd name="connsiteX3" fmla="*/ 4163 w 10000"/>
                <a:gd name="connsiteY3" fmla="*/ 0 h 9747"/>
                <a:gd name="connsiteX4" fmla="*/ 4002 w 10000"/>
                <a:gd name="connsiteY4" fmla="*/ 9 h 9747"/>
                <a:gd name="connsiteX5" fmla="*/ 3851 w 10000"/>
                <a:gd name="connsiteY5" fmla="*/ 28 h 9747"/>
                <a:gd name="connsiteX6" fmla="*/ 3659 w 10000"/>
                <a:gd name="connsiteY6" fmla="*/ 64 h 9747"/>
                <a:gd name="connsiteX7" fmla="*/ 3659 w 10000"/>
                <a:gd name="connsiteY7" fmla="*/ 64 h 9747"/>
                <a:gd name="connsiteX8" fmla="*/ 3659 w 10000"/>
                <a:gd name="connsiteY8" fmla="*/ 64 h 9747"/>
                <a:gd name="connsiteX9" fmla="*/ 3659 w 10000"/>
                <a:gd name="connsiteY9" fmla="*/ 64 h 9747"/>
                <a:gd name="connsiteX10" fmla="*/ 3649 w 10000"/>
                <a:gd name="connsiteY10" fmla="*/ 64 h 9747"/>
                <a:gd name="connsiteX11" fmla="*/ 3649 w 10000"/>
                <a:gd name="connsiteY11" fmla="*/ 64 h 9747"/>
                <a:gd name="connsiteX12" fmla="*/ 3649 w 10000"/>
                <a:gd name="connsiteY12" fmla="*/ 73 h 9747"/>
                <a:gd name="connsiteX13" fmla="*/ 3649 w 10000"/>
                <a:gd name="connsiteY13" fmla="*/ 73 h 9747"/>
                <a:gd name="connsiteX14" fmla="*/ 3649 w 10000"/>
                <a:gd name="connsiteY14" fmla="*/ 73 h 9747"/>
                <a:gd name="connsiteX15" fmla="*/ 3407 w 10000"/>
                <a:gd name="connsiteY15" fmla="*/ 128 h 9747"/>
                <a:gd name="connsiteX16" fmla="*/ 3216 w 10000"/>
                <a:gd name="connsiteY16" fmla="*/ 183 h 9747"/>
                <a:gd name="connsiteX17" fmla="*/ 3054 w 10000"/>
                <a:gd name="connsiteY17" fmla="*/ 257 h 9747"/>
                <a:gd name="connsiteX18" fmla="*/ 2913 w 10000"/>
                <a:gd name="connsiteY18" fmla="*/ 330 h 9747"/>
                <a:gd name="connsiteX19" fmla="*/ 2833 w 10000"/>
                <a:gd name="connsiteY19" fmla="*/ 412 h 9747"/>
                <a:gd name="connsiteX20" fmla="*/ 2792 w 10000"/>
                <a:gd name="connsiteY20" fmla="*/ 449 h 9747"/>
                <a:gd name="connsiteX21" fmla="*/ 2772 w 10000"/>
                <a:gd name="connsiteY21" fmla="*/ 494 h 9747"/>
                <a:gd name="connsiteX22" fmla="*/ 2732 w 10000"/>
                <a:gd name="connsiteY22" fmla="*/ 594 h 9747"/>
                <a:gd name="connsiteX23" fmla="*/ 2722 w 10000"/>
                <a:gd name="connsiteY23" fmla="*/ 706 h 9747"/>
                <a:gd name="connsiteX24" fmla="*/ 2722 w 10000"/>
                <a:gd name="connsiteY24" fmla="*/ 706 h 9747"/>
                <a:gd name="connsiteX25" fmla="*/ 2732 w 10000"/>
                <a:gd name="connsiteY25" fmla="*/ 832 h 9747"/>
                <a:gd name="connsiteX26" fmla="*/ 2762 w 10000"/>
                <a:gd name="connsiteY26" fmla="*/ 952 h 9747"/>
                <a:gd name="connsiteX27" fmla="*/ 2792 w 10000"/>
                <a:gd name="connsiteY27" fmla="*/ 1089 h 9747"/>
                <a:gd name="connsiteX28" fmla="*/ 2853 w 10000"/>
                <a:gd name="connsiteY28" fmla="*/ 1244 h 9747"/>
                <a:gd name="connsiteX29" fmla="*/ 2984 w 10000"/>
                <a:gd name="connsiteY29" fmla="*/ 1574 h 9747"/>
                <a:gd name="connsiteX30" fmla="*/ 3125 w 10000"/>
                <a:gd name="connsiteY30" fmla="*/ 1978 h 9747"/>
                <a:gd name="connsiteX31" fmla="*/ 3125 w 10000"/>
                <a:gd name="connsiteY31" fmla="*/ 1978 h 9747"/>
                <a:gd name="connsiteX32" fmla="*/ 3125 w 10000"/>
                <a:gd name="connsiteY32" fmla="*/ 1978 h 9747"/>
                <a:gd name="connsiteX33" fmla="*/ 3125 w 10000"/>
                <a:gd name="connsiteY33" fmla="*/ 1987 h 9747"/>
                <a:gd name="connsiteX34" fmla="*/ 3125 w 10000"/>
                <a:gd name="connsiteY34" fmla="*/ 1987 h 9747"/>
                <a:gd name="connsiteX35" fmla="*/ 3135 w 10000"/>
                <a:gd name="connsiteY35" fmla="*/ 1996 h 9747"/>
                <a:gd name="connsiteX36" fmla="*/ 3135 w 10000"/>
                <a:gd name="connsiteY36" fmla="*/ 1996 h 9747"/>
                <a:gd name="connsiteX37" fmla="*/ 3175 w 10000"/>
                <a:gd name="connsiteY37" fmla="*/ 2106 h 9747"/>
                <a:gd name="connsiteX38" fmla="*/ 3196 w 10000"/>
                <a:gd name="connsiteY38" fmla="*/ 2217 h 9747"/>
                <a:gd name="connsiteX39" fmla="*/ 3216 w 10000"/>
                <a:gd name="connsiteY39" fmla="*/ 2317 h 9747"/>
                <a:gd name="connsiteX40" fmla="*/ 3216 w 10000"/>
                <a:gd name="connsiteY40" fmla="*/ 2409 h 9747"/>
                <a:gd name="connsiteX41" fmla="*/ 3196 w 10000"/>
                <a:gd name="connsiteY41" fmla="*/ 2482 h 9747"/>
                <a:gd name="connsiteX42" fmla="*/ 3175 w 10000"/>
                <a:gd name="connsiteY42" fmla="*/ 2555 h 9747"/>
                <a:gd name="connsiteX43" fmla="*/ 3145 w 10000"/>
                <a:gd name="connsiteY43" fmla="*/ 2610 h 9747"/>
                <a:gd name="connsiteX44" fmla="*/ 3105 w 10000"/>
                <a:gd name="connsiteY44" fmla="*/ 2656 h 9747"/>
                <a:gd name="connsiteX45" fmla="*/ 3065 w 10000"/>
                <a:gd name="connsiteY45" fmla="*/ 2692 h 9747"/>
                <a:gd name="connsiteX46" fmla="*/ 3004 w 10000"/>
                <a:gd name="connsiteY46" fmla="*/ 2729 h 9747"/>
                <a:gd name="connsiteX47" fmla="*/ 2944 w 10000"/>
                <a:gd name="connsiteY47" fmla="*/ 2756 h 9747"/>
                <a:gd name="connsiteX48" fmla="*/ 2873 w 10000"/>
                <a:gd name="connsiteY48" fmla="*/ 2775 h 9747"/>
                <a:gd name="connsiteX49" fmla="*/ 2722 w 10000"/>
                <a:gd name="connsiteY49" fmla="*/ 2793 h 9747"/>
                <a:gd name="connsiteX50" fmla="*/ 2550 w 10000"/>
                <a:gd name="connsiteY50" fmla="*/ 2811 h 9747"/>
                <a:gd name="connsiteX51" fmla="*/ 2550 w 10000"/>
                <a:gd name="connsiteY51" fmla="*/ 2811 h 9747"/>
                <a:gd name="connsiteX52" fmla="*/ 2550 w 10000"/>
                <a:gd name="connsiteY52" fmla="*/ 2811 h 9747"/>
                <a:gd name="connsiteX53" fmla="*/ 2550 w 10000"/>
                <a:gd name="connsiteY53" fmla="*/ 2811 h 9747"/>
                <a:gd name="connsiteX54" fmla="*/ 2550 w 10000"/>
                <a:gd name="connsiteY54" fmla="*/ 2811 h 9747"/>
                <a:gd name="connsiteX55" fmla="*/ 2550 w 10000"/>
                <a:gd name="connsiteY55" fmla="*/ 2811 h 9747"/>
                <a:gd name="connsiteX56" fmla="*/ 2550 w 10000"/>
                <a:gd name="connsiteY56" fmla="*/ 2811 h 9747"/>
                <a:gd name="connsiteX57" fmla="*/ 2550 w 10000"/>
                <a:gd name="connsiteY57" fmla="*/ 2811 h 9747"/>
                <a:gd name="connsiteX58" fmla="*/ 2339 w 10000"/>
                <a:gd name="connsiteY58" fmla="*/ 2811 h 9747"/>
                <a:gd name="connsiteX59" fmla="*/ 2127 w 10000"/>
                <a:gd name="connsiteY59" fmla="*/ 2784 h 9747"/>
                <a:gd name="connsiteX60" fmla="*/ 2127 w 10000"/>
                <a:gd name="connsiteY60" fmla="*/ 2784 h 9747"/>
                <a:gd name="connsiteX61" fmla="*/ 1804 w 10000"/>
                <a:gd name="connsiteY61" fmla="*/ 2756 h 9747"/>
                <a:gd name="connsiteX62" fmla="*/ 1502 w 10000"/>
                <a:gd name="connsiteY62" fmla="*/ 2738 h 9747"/>
                <a:gd name="connsiteX63" fmla="*/ 1502 w 10000"/>
                <a:gd name="connsiteY63" fmla="*/ 2738 h 9747"/>
                <a:gd name="connsiteX64" fmla="*/ 1230 w 10000"/>
                <a:gd name="connsiteY64" fmla="*/ 2729 h 9747"/>
                <a:gd name="connsiteX65" fmla="*/ 867 w 10000"/>
                <a:gd name="connsiteY65" fmla="*/ 2710 h 9747"/>
                <a:gd name="connsiteX66" fmla="*/ 0 w 10000"/>
                <a:gd name="connsiteY66" fmla="*/ 2628 h 9747"/>
                <a:gd name="connsiteX67" fmla="*/ 0 w 10000"/>
                <a:gd name="connsiteY67" fmla="*/ 9450 h 9747"/>
                <a:gd name="connsiteX68" fmla="*/ 9990 w 10000"/>
                <a:gd name="connsiteY68" fmla="*/ 9450 h 9747"/>
                <a:gd name="connsiteX69" fmla="*/ 9990 w 10000"/>
                <a:gd name="connsiteY69" fmla="*/ 9450 h 9747"/>
                <a:gd name="connsiteX70" fmla="*/ 9960 w 10000"/>
                <a:gd name="connsiteY70" fmla="*/ 9716 h 9747"/>
                <a:gd name="connsiteX71" fmla="*/ 9960 w 10000"/>
                <a:gd name="connsiteY71" fmla="*/ 9697 h 9747"/>
                <a:gd name="connsiteX72" fmla="*/ 9990 w 10000"/>
                <a:gd name="connsiteY72" fmla="*/ 9304 h 9747"/>
                <a:gd name="connsiteX73" fmla="*/ 10000 w 10000"/>
                <a:gd name="connsiteY73" fmla="*/ 8956 h 9747"/>
                <a:gd name="connsiteX74" fmla="*/ 9970 w 10000"/>
                <a:gd name="connsiteY74" fmla="*/ 8663 h 9747"/>
                <a:gd name="connsiteX75" fmla="*/ 9940 w 10000"/>
                <a:gd name="connsiteY75" fmla="*/ 8405 h 9747"/>
                <a:gd name="connsiteX76" fmla="*/ 9879 w 10000"/>
                <a:gd name="connsiteY76" fmla="*/ 8195 h 9747"/>
                <a:gd name="connsiteX77" fmla="*/ 9798 w 10000"/>
                <a:gd name="connsiteY77" fmla="*/ 8004 h 9747"/>
                <a:gd name="connsiteX78" fmla="*/ 9718 w 10000"/>
                <a:gd name="connsiteY78" fmla="*/ 7856 h 9747"/>
                <a:gd name="connsiteX79" fmla="*/ 9617 w 10000"/>
                <a:gd name="connsiteY79" fmla="*/ 7738 h 9747"/>
                <a:gd name="connsiteX80" fmla="*/ 9506 w 10000"/>
                <a:gd name="connsiteY80" fmla="*/ 7646 h 9747"/>
                <a:gd name="connsiteX81" fmla="*/ 9395 w 10000"/>
                <a:gd name="connsiteY81" fmla="*/ 7582 h 9747"/>
                <a:gd name="connsiteX82" fmla="*/ 9274 w 10000"/>
                <a:gd name="connsiteY82" fmla="*/ 7536 h 9747"/>
                <a:gd name="connsiteX83" fmla="*/ 9153 w 10000"/>
                <a:gd name="connsiteY83" fmla="*/ 7509 h 9747"/>
                <a:gd name="connsiteX84" fmla="*/ 9022 w 10000"/>
                <a:gd name="connsiteY84" fmla="*/ 7490 h 9747"/>
                <a:gd name="connsiteX85" fmla="*/ 8901 w 10000"/>
                <a:gd name="connsiteY85" fmla="*/ 7490 h 9747"/>
                <a:gd name="connsiteX86" fmla="*/ 8901 w 10000"/>
                <a:gd name="connsiteY86" fmla="*/ 7490 h 9747"/>
                <a:gd name="connsiteX87" fmla="*/ 8901 w 10000"/>
                <a:gd name="connsiteY87" fmla="*/ 7490 h 9747"/>
                <a:gd name="connsiteX88" fmla="*/ 8901 w 10000"/>
                <a:gd name="connsiteY88" fmla="*/ 7490 h 9747"/>
                <a:gd name="connsiteX89" fmla="*/ 8901 w 10000"/>
                <a:gd name="connsiteY89" fmla="*/ 7490 h 9747"/>
                <a:gd name="connsiteX90" fmla="*/ 8901 w 10000"/>
                <a:gd name="connsiteY90" fmla="*/ 7490 h 9747"/>
                <a:gd name="connsiteX91" fmla="*/ 8700 w 10000"/>
                <a:gd name="connsiteY91" fmla="*/ 7490 h 9747"/>
                <a:gd name="connsiteX92" fmla="*/ 8528 w 10000"/>
                <a:gd name="connsiteY92" fmla="*/ 7509 h 9747"/>
                <a:gd name="connsiteX93" fmla="*/ 8528 w 10000"/>
                <a:gd name="connsiteY93" fmla="*/ 7509 h 9747"/>
                <a:gd name="connsiteX94" fmla="*/ 8528 w 10000"/>
                <a:gd name="connsiteY94" fmla="*/ 7509 h 9747"/>
                <a:gd name="connsiteX95" fmla="*/ 8528 w 10000"/>
                <a:gd name="connsiteY95" fmla="*/ 7509 h 9747"/>
                <a:gd name="connsiteX96" fmla="*/ 8518 w 10000"/>
                <a:gd name="connsiteY96" fmla="*/ 7517 h 9747"/>
                <a:gd name="connsiteX97" fmla="*/ 8518 w 10000"/>
                <a:gd name="connsiteY97" fmla="*/ 7517 h 9747"/>
                <a:gd name="connsiteX98" fmla="*/ 8508 w 10000"/>
                <a:gd name="connsiteY98" fmla="*/ 7517 h 9747"/>
                <a:gd name="connsiteX99" fmla="*/ 8508 w 10000"/>
                <a:gd name="connsiteY99" fmla="*/ 7517 h 9747"/>
                <a:gd name="connsiteX100" fmla="*/ 8508 w 10000"/>
                <a:gd name="connsiteY100" fmla="*/ 7517 h 9747"/>
                <a:gd name="connsiteX101" fmla="*/ 8508 w 10000"/>
                <a:gd name="connsiteY101" fmla="*/ 7517 h 9747"/>
                <a:gd name="connsiteX102" fmla="*/ 8337 w 10000"/>
                <a:gd name="connsiteY102" fmla="*/ 7536 h 9747"/>
                <a:gd name="connsiteX103" fmla="*/ 8135 w 10000"/>
                <a:gd name="connsiteY103" fmla="*/ 7582 h 9747"/>
                <a:gd name="connsiteX104" fmla="*/ 7671 w 10000"/>
                <a:gd name="connsiteY104" fmla="*/ 7691 h 9747"/>
                <a:gd name="connsiteX105" fmla="*/ 7671 w 10000"/>
                <a:gd name="connsiteY105" fmla="*/ 7691 h 9747"/>
                <a:gd name="connsiteX106" fmla="*/ 7671 w 10000"/>
                <a:gd name="connsiteY106" fmla="*/ 7691 h 9747"/>
                <a:gd name="connsiteX107" fmla="*/ 7671 w 10000"/>
                <a:gd name="connsiteY107" fmla="*/ 7691 h 9747"/>
                <a:gd name="connsiteX108" fmla="*/ 7661 w 10000"/>
                <a:gd name="connsiteY108" fmla="*/ 7691 h 9747"/>
                <a:gd name="connsiteX109" fmla="*/ 7661 w 10000"/>
                <a:gd name="connsiteY109" fmla="*/ 7691 h 9747"/>
                <a:gd name="connsiteX110" fmla="*/ 7450 w 10000"/>
                <a:gd name="connsiteY110" fmla="*/ 7738 h 9747"/>
                <a:gd name="connsiteX111" fmla="*/ 7248 w 10000"/>
                <a:gd name="connsiteY111" fmla="*/ 7783 h 9747"/>
                <a:gd name="connsiteX112" fmla="*/ 7036 w 10000"/>
                <a:gd name="connsiteY112" fmla="*/ 7819 h 9747"/>
                <a:gd name="connsiteX113" fmla="*/ 6835 w 10000"/>
                <a:gd name="connsiteY113" fmla="*/ 7819 h 9747"/>
                <a:gd name="connsiteX114" fmla="*/ 6835 w 10000"/>
                <a:gd name="connsiteY114" fmla="*/ 7819 h 9747"/>
                <a:gd name="connsiteX115" fmla="*/ 6835 w 10000"/>
                <a:gd name="connsiteY115" fmla="*/ 7819 h 9747"/>
                <a:gd name="connsiteX116" fmla="*/ 6835 w 10000"/>
                <a:gd name="connsiteY116" fmla="*/ 7819 h 9747"/>
                <a:gd name="connsiteX117" fmla="*/ 6835 w 10000"/>
                <a:gd name="connsiteY117" fmla="*/ 7819 h 9747"/>
                <a:gd name="connsiteX118" fmla="*/ 6835 w 10000"/>
                <a:gd name="connsiteY118" fmla="*/ 7819 h 9747"/>
                <a:gd name="connsiteX119" fmla="*/ 6835 w 10000"/>
                <a:gd name="connsiteY119" fmla="*/ 7819 h 9747"/>
                <a:gd name="connsiteX120" fmla="*/ 6835 w 10000"/>
                <a:gd name="connsiteY120" fmla="*/ 7819 h 9747"/>
                <a:gd name="connsiteX121" fmla="*/ 6663 w 10000"/>
                <a:gd name="connsiteY121" fmla="*/ 7819 h 9747"/>
                <a:gd name="connsiteX122" fmla="*/ 6512 w 10000"/>
                <a:gd name="connsiteY122" fmla="*/ 7783 h 9747"/>
                <a:gd name="connsiteX123" fmla="*/ 6442 w 10000"/>
                <a:gd name="connsiteY123" fmla="*/ 7755 h 9747"/>
                <a:gd name="connsiteX124" fmla="*/ 6381 w 10000"/>
                <a:gd name="connsiteY124" fmla="*/ 7727 h 9747"/>
                <a:gd name="connsiteX125" fmla="*/ 6321 w 10000"/>
                <a:gd name="connsiteY125" fmla="*/ 7691 h 9747"/>
                <a:gd name="connsiteX126" fmla="*/ 6270 w 10000"/>
                <a:gd name="connsiteY126" fmla="*/ 7646 h 9747"/>
                <a:gd name="connsiteX127" fmla="*/ 6220 w 10000"/>
                <a:gd name="connsiteY127" fmla="*/ 7590 h 9747"/>
                <a:gd name="connsiteX128" fmla="*/ 6169 w 10000"/>
                <a:gd name="connsiteY128" fmla="*/ 7527 h 9747"/>
                <a:gd name="connsiteX129" fmla="*/ 6149 w 10000"/>
                <a:gd name="connsiteY129" fmla="*/ 7463 h 9747"/>
                <a:gd name="connsiteX130" fmla="*/ 6109 w 10000"/>
                <a:gd name="connsiteY130" fmla="*/ 7380 h 9747"/>
                <a:gd name="connsiteX131" fmla="*/ 6099 w 10000"/>
                <a:gd name="connsiteY131" fmla="*/ 7298 h 9747"/>
                <a:gd name="connsiteX132" fmla="*/ 6089 w 10000"/>
                <a:gd name="connsiteY132" fmla="*/ 7197 h 9747"/>
                <a:gd name="connsiteX133" fmla="*/ 6089 w 10000"/>
                <a:gd name="connsiteY133" fmla="*/ 7088 h 9747"/>
                <a:gd name="connsiteX134" fmla="*/ 6089 w 10000"/>
                <a:gd name="connsiteY134" fmla="*/ 6968 h 9747"/>
                <a:gd name="connsiteX135" fmla="*/ 6089 w 10000"/>
                <a:gd name="connsiteY135" fmla="*/ 6968 h 9747"/>
                <a:gd name="connsiteX136" fmla="*/ 6089 w 10000"/>
                <a:gd name="connsiteY136" fmla="*/ 6968 h 9747"/>
                <a:gd name="connsiteX137" fmla="*/ 6089 w 10000"/>
                <a:gd name="connsiteY137" fmla="*/ 6968 h 9747"/>
                <a:gd name="connsiteX138" fmla="*/ 6089 w 10000"/>
                <a:gd name="connsiteY138" fmla="*/ 6940 h 9747"/>
                <a:gd name="connsiteX139" fmla="*/ 6089 w 10000"/>
                <a:gd name="connsiteY139" fmla="*/ 6940 h 9747"/>
                <a:gd name="connsiteX140" fmla="*/ 6099 w 10000"/>
                <a:gd name="connsiteY140" fmla="*/ 6940 h 9747"/>
                <a:gd name="connsiteX141" fmla="*/ 6099 w 10000"/>
                <a:gd name="connsiteY141" fmla="*/ 6940 h 9747"/>
                <a:gd name="connsiteX142" fmla="*/ 6099 w 10000"/>
                <a:gd name="connsiteY142" fmla="*/ 6932 h 9747"/>
                <a:gd name="connsiteX143" fmla="*/ 6099 w 10000"/>
                <a:gd name="connsiteY143" fmla="*/ 6932 h 9747"/>
                <a:gd name="connsiteX144" fmla="*/ 6099 w 10000"/>
                <a:gd name="connsiteY144" fmla="*/ 6932 h 9747"/>
                <a:gd name="connsiteX145" fmla="*/ 6099 w 10000"/>
                <a:gd name="connsiteY145" fmla="*/ 6932 h 9747"/>
                <a:gd name="connsiteX146" fmla="*/ 6129 w 10000"/>
                <a:gd name="connsiteY146" fmla="*/ 6630 h 9747"/>
                <a:gd name="connsiteX147" fmla="*/ 6179 w 10000"/>
                <a:gd name="connsiteY147" fmla="*/ 6382 h 9747"/>
                <a:gd name="connsiteX148" fmla="*/ 6240 w 10000"/>
                <a:gd name="connsiteY148" fmla="*/ 6172 h 9747"/>
                <a:gd name="connsiteX149" fmla="*/ 6280 w 10000"/>
                <a:gd name="connsiteY149" fmla="*/ 6098 h 9747"/>
                <a:gd name="connsiteX150" fmla="*/ 6321 w 10000"/>
                <a:gd name="connsiteY150" fmla="*/ 6016 h 9747"/>
                <a:gd name="connsiteX151" fmla="*/ 6351 w 10000"/>
                <a:gd name="connsiteY151" fmla="*/ 5961 h 9747"/>
                <a:gd name="connsiteX152" fmla="*/ 6401 w 10000"/>
                <a:gd name="connsiteY152" fmla="*/ 5907 h 9747"/>
                <a:gd name="connsiteX153" fmla="*/ 6452 w 10000"/>
                <a:gd name="connsiteY153" fmla="*/ 5861 h 9747"/>
                <a:gd name="connsiteX154" fmla="*/ 6512 w 10000"/>
                <a:gd name="connsiteY154" fmla="*/ 5824 h 9747"/>
                <a:gd name="connsiteX155" fmla="*/ 6563 w 10000"/>
                <a:gd name="connsiteY155" fmla="*/ 5797 h 9747"/>
                <a:gd name="connsiteX156" fmla="*/ 6623 w 10000"/>
                <a:gd name="connsiteY156" fmla="*/ 5788 h 9747"/>
                <a:gd name="connsiteX157" fmla="*/ 6694 w 10000"/>
                <a:gd name="connsiteY157" fmla="*/ 5769 h 9747"/>
                <a:gd name="connsiteX158" fmla="*/ 6774 w 10000"/>
                <a:gd name="connsiteY158" fmla="*/ 5760 h 9747"/>
                <a:gd name="connsiteX159" fmla="*/ 6774 w 10000"/>
                <a:gd name="connsiteY159" fmla="*/ 5760 h 9747"/>
                <a:gd name="connsiteX160" fmla="*/ 6774 w 10000"/>
                <a:gd name="connsiteY160" fmla="*/ 5760 h 9747"/>
                <a:gd name="connsiteX161" fmla="*/ 6774 w 10000"/>
                <a:gd name="connsiteY161" fmla="*/ 5760 h 9747"/>
                <a:gd name="connsiteX162" fmla="*/ 6774 w 10000"/>
                <a:gd name="connsiteY162" fmla="*/ 5760 h 9747"/>
                <a:gd name="connsiteX163" fmla="*/ 6774 w 10000"/>
                <a:gd name="connsiteY163" fmla="*/ 5760 h 9747"/>
                <a:gd name="connsiteX164" fmla="*/ 6774 w 10000"/>
                <a:gd name="connsiteY164" fmla="*/ 5760 h 9747"/>
                <a:gd name="connsiteX165" fmla="*/ 6774 w 10000"/>
                <a:gd name="connsiteY165" fmla="*/ 5760 h 9747"/>
                <a:gd name="connsiteX166" fmla="*/ 6875 w 10000"/>
                <a:gd name="connsiteY166" fmla="*/ 5769 h 9747"/>
                <a:gd name="connsiteX167" fmla="*/ 7006 w 10000"/>
                <a:gd name="connsiteY167" fmla="*/ 5797 h 9747"/>
                <a:gd name="connsiteX168" fmla="*/ 7137 w 10000"/>
                <a:gd name="connsiteY168" fmla="*/ 5815 h 9747"/>
                <a:gd name="connsiteX169" fmla="*/ 7268 w 10000"/>
                <a:gd name="connsiteY169" fmla="*/ 5861 h 9747"/>
                <a:gd name="connsiteX170" fmla="*/ 7601 w 10000"/>
                <a:gd name="connsiteY170" fmla="*/ 5970 h 9747"/>
                <a:gd name="connsiteX171" fmla="*/ 7964 w 10000"/>
                <a:gd name="connsiteY171" fmla="*/ 6108 h 9747"/>
                <a:gd name="connsiteX172" fmla="*/ 7964 w 10000"/>
                <a:gd name="connsiteY172" fmla="*/ 6108 h 9747"/>
                <a:gd name="connsiteX173" fmla="*/ 7984 w 10000"/>
                <a:gd name="connsiteY173" fmla="*/ 6108 h 9747"/>
                <a:gd name="connsiteX174" fmla="*/ 7984 w 10000"/>
                <a:gd name="connsiteY174" fmla="*/ 6108 h 9747"/>
                <a:gd name="connsiteX175" fmla="*/ 7994 w 10000"/>
                <a:gd name="connsiteY175" fmla="*/ 6108 h 9747"/>
                <a:gd name="connsiteX176" fmla="*/ 7994 w 10000"/>
                <a:gd name="connsiteY176" fmla="*/ 6108 h 9747"/>
                <a:gd name="connsiteX177" fmla="*/ 8216 w 10000"/>
                <a:gd name="connsiteY177" fmla="*/ 6181 h 9747"/>
                <a:gd name="connsiteX178" fmla="*/ 8407 w 10000"/>
                <a:gd name="connsiteY178" fmla="*/ 6237 h 9747"/>
                <a:gd name="connsiteX179" fmla="*/ 8599 w 10000"/>
                <a:gd name="connsiteY179" fmla="*/ 6273 h 9747"/>
                <a:gd name="connsiteX180" fmla="*/ 8770 w 10000"/>
                <a:gd name="connsiteY180" fmla="*/ 6282 h 9747"/>
                <a:gd name="connsiteX181" fmla="*/ 8770 w 10000"/>
                <a:gd name="connsiteY181" fmla="*/ 6282 h 9747"/>
                <a:gd name="connsiteX182" fmla="*/ 8770 w 10000"/>
                <a:gd name="connsiteY182" fmla="*/ 6282 h 9747"/>
                <a:gd name="connsiteX183" fmla="*/ 8770 w 10000"/>
                <a:gd name="connsiteY183" fmla="*/ 6282 h 9747"/>
                <a:gd name="connsiteX184" fmla="*/ 8770 w 10000"/>
                <a:gd name="connsiteY184" fmla="*/ 6282 h 9747"/>
                <a:gd name="connsiteX185" fmla="*/ 8770 w 10000"/>
                <a:gd name="connsiteY185" fmla="*/ 6282 h 9747"/>
                <a:gd name="connsiteX186" fmla="*/ 8911 w 10000"/>
                <a:gd name="connsiteY186" fmla="*/ 6273 h 9747"/>
                <a:gd name="connsiteX187" fmla="*/ 9032 w 10000"/>
                <a:gd name="connsiteY187" fmla="*/ 6237 h 9747"/>
                <a:gd name="connsiteX188" fmla="*/ 9093 w 10000"/>
                <a:gd name="connsiteY188" fmla="*/ 6217 h 9747"/>
                <a:gd name="connsiteX189" fmla="*/ 9143 w 10000"/>
                <a:gd name="connsiteY189" fmla="*/ 6190 h 9747"/>
                <a:gd name="connsiteX190" fmla="*/ 9194 w 10000"/>
                <a:gd name="connsiteY190" fmla="*/ 6163 h 9747"/>
                <a:gd name="connsiteX191" fmla="*/ 9244 w 10000"/>
                <a:gd name="connsiteY191" fmla="*/ 6117 h 9747"/>
                <a:gd name="connsiteX192" fmla="*/ 9274 w 10000"/>
                <a:gd name="connsiteY192" fmla="*/ 6072 h 9747"/>
                <a:gd name="connsiteX193" fmla="*/ 9315 w 10000"/>
                <a:gd name="connsiteY193" fmla="*/ 6016 h 9747"/>
                <a:gd name="connsiteX194" fmla="*/ 9375 w 10000"/>
                <a:gd name="connsiteY194" fmla="*/ 5889 h 9747"/>
                <a:gd name="connsiteX195" fmla="*/ 9425 w 10000"/>
                <a:gd name="connsiteY195" fmla="*/ 5714 h 9747"/>
                <a:gd name="connsiteX196" fmla="*/ 9446 w 10000"/>
                <a:gd name="connsiteY196" fmla="*/ 5531 h 9747"/>
                <a:gd name="connsiteX197" fmla="*/ 9456 w 10000"/>
                <a:gd name="connsiteY197" fmla="*/ 5293 h 9747"/>
                <a:gd name="connsiteX198" fmla="*/ 9446 w 10000"/>
                <a:gd name="connsiteY198" fmla="*/ 5036 h 9747"/>
                <a:gd name="connsiteX199" fmla="*/ 9415 w 10000"/>
                <a:gd name="connsiteY199" fmla="*/ 4743 h 9747"/>
                <a:gd name="connsiteX200" fmla="*/ 9365 w 10000"/>
                <a:gd name="connsiteY200" fmla="*/ 4395 h 9747"/>
                <a:gd name="connsiteX201" fmla="*/ 9284 w 10000"/>
                <a:gd name="connsiteY201" fmla="*/ 4020 h 9747"/>
                <a:gd name="connsiteX202" fmla="*/ 9204 w 10000"/>
                <a:gd name="connsiteY202" fmla="*/ 3580 h 9747"/>
                <a:gd name="connsiteX203" fmla="*/ 9083 w 10000"/>
                <a:gd name="connsiteY203" fmla="*/ 3122 h 9747"/>
                <a:gd name="connsiteX204" fmla="*/ 8931 w 10000"/>
                <a:gd name="connsiteY204" fmla="*/ 2610 h 9747"/>
                <a:gd name="connsiteX205" fmla="*/ 8931 w 10000"/>
                <a:gd name="connsiteY205" fmla="*/ 2610 h 9747"/>
                <a:gd name="connsiteX206" fmla="*/ 8931 w 10000"/>
                <a:gd name="connsiteY206" fmla="*/ 2573 h 9747"/>
                <a:gd name="connsiteX207" fmla="*/ 8931 w 10000"/>
                <a:gd name="connsiteY207" fmla="*/ 2573 h 9747"/>
                <a:gd name="connsiteX208" fmla="*/ 8921 w 10000"/>
                <a:gd name="connsiteY208" fmla="*/ 2564 h 9747"/>
                <a:gd name="connsiteX209" fmla="*/ 8921 w 10000"/>
                <a:gd name="connsiteY209" fmla="*/ 2564 h 9747"/>
                <a:gd name="connsiteX210" fmla="*/ 8911 w 10000"/>
                <a:gd name="connsiteY210" fmla="*/ 2519 h 9747"/>
                <a:gd name="connsiteX211" fmla="*/ 8911 w 10000"/>
                <a:gd name="connsiteY211" fmla="*/ 2519 h 9747"/>
                <a:gd name="connsiteX212" fmla="*/ 8911 w 10000"/>
                <a:gd name="connsiteY212" fmla="*/ 2510 h 9747"/>
                <a:gd name="connsiteX213" fmla="*/ 8911 w 10000"/>
                <a:gd name="connsiteY213" fmla="*/ 2510 h 9747"/>
                <a:gd name="connsiteX214" fmla="*/ 8911 w 10000"/>
                <a:gd name="connsiteY214" fmla="*/ 2510 h 9747"/>
                <a:gd name="connsiteX215" fmla="*/ 8911 w 10000"/>
                <a:gd name="connsiteY215" fmla="*/ 2510 h 9747"/>
                <a:gd name="connsiteX216" fmla="*/ 8478 w 10000"/>
                <a:gd name="connsiteY216" fmla="*/ 2537 h 9747"/>
                <a:gd name="connsiteX217" fmla="*/ 8044 w 10000"/>
                <a:gd name="connsiteY217" fmla="*/ 2573 h 9747"/>
                <a:gd name="connsiteX218" fmla="*/ 7147 w 10000"/>
                <a:gd name="connsiteY218" fmla="*/ 2664 h 9747"/>
                <a:gd name="connsiteX219" fmla="*/ 6300 w 10000"/>
                <a:gd name="connsiteY219" fmla="*/ 2756 h 9747"/>
                <a:gd name="connsiteX220" fmla="*/ 5917 w 10000"/>
                <a:gd name="connsiteY220" fmla="*/ 2784 h 9747"/>
                <a:gd name="connsiteX221" fmla="*/ 5554 w 10000"/>
                <a:gd name="connsiteY221" fmla="*/ 2811 h 9747"/>
                <a:gd name="connsiteX222" fmla="*/ 5554 w 10000"/>
                <a:gd name="connsiteY222" fmla="*/ 2811 h 9747"/>
                <a:gd name="connsiteX223" fmla="*/ 5484 w 10000"/>
                <a:gd name="connsiteY223" fmla="*/ 2811 h 9747"/>
                <a:gd name="connsiteX224" fmla="*/ 5484 w 10000"/>
                <a:gd name="connsiteY224" fmla="*/ 2811 h 9747"/>
                <a:gd name="connsiteX225" fmla="*/ 5484 w 10000"/>
                <a:gd name="connsiteY225" fmla="*/ 2811 h 9747"/>
                <a:gd name="connsiteX226" fmla="*/ 5484 w 10000"/>
                <a:gd name="connsiteY226" fmla="*/ 2811 h 9747"/>
                <a:gd name="connsiteX227" fmla="*/ 5484 w 10000"/>
                <a:gd name="connsiteY227" fmla="*/ 2811 h 9747"/>
                <a:gd name="connsiteX228" fmla="*/ 5484 w 10000"/>
                <a:gd name="connsiteY228" fmla="*/ 2811 h 9747"/>
                <a:gd name="connsiteX229" fmla="*/ 5484 w 10000"/>
                <a:gd name="connsiteY229" fmla="*/ 2811 h 9747"/>
                <a:gd name="connsiteX230" fmla="*/ 5313 w 10000"/>
                <a:gd name="connsiteY230" fmla="*/ 2793 h 9747"/>
                <a:gd name="connsiteX231" fmla="*/ 5151 w 10000"/>
                <a:gd name="connsiteY231" fmla="*/ 2766 h 9747"/>
                <a:gd name="connsiteX232" fmla="*/ 5030 w 10000"/>
                <a:gd name="connsiteY232" fmla="*/ 2710 h 9747"/>
                <a:gd name="connsiteX233" fmla="*/ 4919 w 10000"/>
                <a:gd name="connsiteY233" fmla="*/ 2637 h 9747"/>
                <a:gd name="connsiteX234" fmla="*/ 4829 w 10000"/>
                <a:gd name="connsiteY234" fmla="*/ 2555 h 9747"/>
                <a:gd name="connsiteX235" fmla="*/ 4748 w 10000"/>
                <a:gd name="connsiteY235" fmla="*/ 2454 h 9747"/>
                <a:gd name="connsiteX236" fmla="*/ 4708 w 10000"/>
                <a:gd name="connsiteY236" fmla="*/ 2345 h 9747"/>
                <a:gd name="connsiteX237" fmla="*/ 4667 w 10000"/>
                <a:gd name="connsiteY237" fmla="*/ 2217 h 9747"/>
                <a:gd name="connsiteX238" fmla="*/ 4637 w 10000"/>
                <a:gd name="connsiteY238" fmla="*/ 2088 h 9747"/>
                <a:gd name="connsiteX239" fmla="*/ 4627 w 10000"/>
                <a:gd name="connsiteY239" fmla="*/ 1951 h 9747"/>
                <a:gd name="connsiteX240" fmla="*/ 4627 w 10000"/>
                <a:gd name="connsiteY240" fmla="*/ 1804 h 9747"/>
                <a:gd name="connsiteX241" fmla="*/ 4637 w 10000"/>
                <a:gd name="connsiteY241" fmla="*/ 1666 h 9747"/>
                <a:gd name="connsiteX242" fmla="*/ 4667 w 10000"/>
                <a:gd name="connsiteY242" fmla="*/ 1510 h 9747"/>
                <a:gd name="connsiteX243" fmla="*/ 4688 w 10000"/>
                <a:gd name="connsiteY243" fmla="*/ 1364 h 9747"/>
                <a:gd name="connsiteX244" fmla="*/ 4728 w 10000"/>
                <a:gd name="connsiteY244" fmla="*/ 1218 h 9747"/>
                <a:gd name="connsiteX245" fmla="*/ 4778 w 10000"/>
                <a:gd name="connsiteY245" fmla="*/ 1071 h 9747"/>
                <a:gd name="connsiteX246" fmla="*/ 4778 w 10000"/>
                <a:gd name="connsiteY246" fmla="*/ 1071 h 9747"/>
                <a:gd name="connsiteX247" fmla="*/ 4778 w 10000"/>
                <a:gd name="connsiteY247" fmla="*/ 1071 h 9747"/>
                <a:gd name="connsiteX248" fmla="*/ 4778 w 10000"/>
                <a:gd name="connsiteY248" fmla="*/ 1071 h 9747"/>
                <a:gd name="connsiteX249" fmla="*/ 4778 w 10000"/>
                <a:gd name="connsiteY249" fmla="*/ 1071 h 9747"/>
                <a:gd name="connsiteX250" fmla="*/ 4778 w 10000"/>
                <a:gd name="connsiteY250" fmla="*/ 1071 h 9747"/>
                <a:gd name="connsiteX251" fmla="*/ 4788 w 10000"/>
                <a:gd name="connsiteY251" fmla="*/ 1061 h 9747"/>
                <a:gd name="connsiteX252" fmla="*/ 4788 w 10000"/>
                <a:gd name="connsiteY252" fmla="*/ 1061 h 9747"/>
                <a:gd name="connsiteX253" fmla="*/ 4788 w 10000"/>
                <a:gd name="connsiteY253" fmla="*/ 1061 h 9747"/>
                <a:gd name="connsiteX254" fmla="*/ 4788 w 10000"/>
                <a:gd name="connsiteY254" fmla="*/ 1061 h 9747"/>
                <a:gd name="connsiteX255" fmla="*/ 4788 w 10000"/>
                <a:gd name="connsiteY255" fmla="*/ 1053 h 9747"/>
                <a:gd name="connsiteX256" fmla="*/ 4788 w 10000"/>
                <a:gd name="connsiteY256" fmla="*/ 1053 h 9747"/>
                <a:gd name="connsiteX257" fmla="*/ 4788 w 10000"/>
                <a:gd name="connsiteY257" fmla="*/ 1053 h 9747"/>
                <a:gd name="connsiteX258" fmla="*/ 4788 w 10000"/>
                <a:gd name="connsiteY258" fmla="*/ 1053 h 9747"/>
                <a:gd name="connsiteX259" fmla="*/ 4788 w 10000"/>
                <a:gd name="connsiteY259" fmla="*/ 1044 h 9747"/>
                <a:gd name="connsiteX260" fmla="*/ 4788 w 10000"/>
                <a:gd name="connsiteY260" fmla="*/ 1044 h 9747"/>
                <a:gd name="connsiteX261" fmla="*/ 4788 w 10000"/>
                <a:gd name="connsiteY261" fmla="*/ 1044 h 9747"/>
                <a:gd name="connsiteX262" fmla="*/ 4788 w 10000"/>
                <a:gd name="connsiteY262" fmla="*/ 1044 h 9747"/>
                <a:gd name="connsiteX263" fmla="*/ 4788 w 10000"/>
                <a:gd name="connsiteY263" fmla="*/ 1034 h 9747"/>
                <a:gd name="connsiteX264" fmla="*/ 4788 w 10000"/>
                <a:gd name="connsiteY264" fmla="*/ 1034 h 9747"/>
                <a:gd name="connsiteX265" fmla="*/ 4798 w 10000"/>
                <a:gd name="connsiteY265" fmla="*/ 1034 h 9747"/>
                <a:gd name="connsiteX266" fmla="*/ 4798 w 10000"/>
                <a:gd name="connsiteY266" fmla="*/ 1034 h 9747"/>
                <a:gd name="connsiteX267" fmla="*/ 4859 w 10000"/>
                <a:gd name="connsiteY267" fmla="*/ 806 h 9747"/>
                <a:gd name="connsiteX268" fmla="*/ 4909 w 10000"/>
                <a:gd name="connsiteY268" fmla="*/ 604 h 9747"/>
                <a:gd name="connsiteX269" fmla="*/ 4919 w 10000"/>
                <a:gd name="connsiteY269" fmla="*/ 522 h 9747"/>
                <a:gd name="connsiteX270" fmla="*/ 4919 w 10000"/>
                <a:gd name="connsiteY270" fmla="*/ 430 h 9747"/>
                <a:gd name="connsiteX271" fmla="*/ 4909 w 10000"/>
                <a:gd name="connsiteY271" fmla="*/ 357 h 9747"/>
                <a:gd name="connsiteX272" fmla="*/ 4899 w 10000"/>
                <a:gd name="connsiteY272" fmla="*/ 284 h 9747"/>
                <a:gd name="connsiteX273" fmla="*/ 4859 w 10000"/>
                <a:gd name="connsiteY273" fmla="*/ 220 h 9747"/>
                <a:gd name="connsiteX274" fmla="*/ 4829 w 10000"/>
                <a:gd name="connsiteY274" fmla="*/ 165 h 9747"/>
                <a:gd name="connsiteX275" fmla="*/ 4778 w 10000"/>
                <a:gd name="connsiteY275" fmla="*/ 109 h 9747"/>
                <a:gd name="connsiteX276" fmla="*/ 4708 w 10000"/>
                <a:gd name="connsiteY276" fmla="*/ 73 h 9747"/>
                <a:gd name="connsiteX277" fmla="*/ 4627 w 10000"/>
                <a:gd name="connsiteY277" fmla="*/ 45 h 9747"/>
                <a:gd name="connsiteX278" fmla="*/ 4536 w 10000"/>
                <a:gd name="connsiteY278" fmla="*/ 9 h 9747"/>
                <a:gd name="connsiteX279" fmla="*/ 4425 w 10000"/>
                <a:gd name="connsiteY279" fmla="*/ 0 h 9747"/>
                <a:gd name="connsiteX280" fmla="*/ 4304 w 10000"/>
                <a:gd name="connsiteY280" fmla="*/ 0 h 9747"/>
                <a:gd name="connsiteX281" fmla="*/ 4304 w 10000"/>
                <a:gd name="connsiteY281" fmla="*/ 0 h 9747"/>
                <a:gd name="connsiteX282" fmla="*/ 4304 w 10000"/>
                <a:gd name="connsiteY282" fmla="*/ 0 h 9747"/>
                <a:gd name="connsiteX0" fmla="*/ 4304 w 10000"/>
                <a:gd name="connsiteY0" fmla="*/ 0 h 9968"/>
                <a:gd name="connsiteX1" fmla="*/ 4304 w 10000"/>
                <a:gd name="connsiteY1" fmla="*/ 0 h 9968"/>
                <a:gd name="connsiteX2" fmla="*/ 4304 w 10000"/>
                <a:gd name="connsiteY2" fmla="*/ 0 h 9968"/>
                <a:gd name="connsiteX3" fmla="*/ 4163 w 10000"/>
                <a:gd name="connsiteY3" fmla="*/ 0 h 9968"/>
                <a:gd name="connsiteX4" fmla="*/ 4002 w 10000"/>
                <a:gd name="connsiteY4" fmla="*/ 9 h 9968"/>
                <a:gd name="connsiteX5" fmla="*/ 3851 w 10000"/>
                <a:gd name="connsiteY5" fmla="*/ 29 h 9968"/>
                <a:gd name="connsiteX6" fmla="*/ 3659 w 10000"/>
                <a:gd name="connsiteY6" fmla="*/ 66 h 9968"/>
                <a:gd name="connsiteX7" fmla="*/ 3659 w 10000"/>
                <a:gd name="connsiteY7" fmla="*/ 66 h 9968"/>
                <a:gd name="connsiteX8" fmla="*/ 3659 w 10000"/>
                <a:gd name="connsiteY8" fmla="*/ 66 h 9968"/>
                <a:gd name="connsiteX9" fmla="*/ 3659 w 10000"/>
                <a:gd name="connsiteY9" fmla="*/ 66 h 9968"/>
                <a:gd name="connsiteX10" fmla="*/ 3649 w 10000"/>
                <a:gd name="connsiteY10" fmla="*/ 66 h 9968"/>
                <a:gd name="connsiteX11" fmla="*/ 3649 w 10000"/>
                <a:gd name="connsiteY11" fmla="*/ 66 h 9968"/>
                <a:gd name="connsiteX12" fmla="*/ 3649 w 10000"/>
                <a:gd name="connsiteY12" fmla="*/ 75 h 9968"/>
                <a:gd name="connsiteX13" fmla="*/ 3649 w 10000"/>
                <a:gd name="connsiteY13" fmla="*/ 75 h 9968"/>
                <a:gd name="connsiteX14" fmla="*/ 3649 w 10000"/>
                <a:gd name="connsiteY14" fmla="*/ 75 h 9968"/>
                <a:gd name="connsiteX15" fmla="*/ 3407 w 10000"/>
                <a:gd name="connsiteY15" fmla="*/ 131 h 9968"/>
                <a:gd name="connsiteX16" fmla="*/ 3216 w 10000"/>
                <a:gd name="connsiteY16" fmla="*/ 188 h 9968"/>
                <a:gd name="connsiteX17" fmla="*/ 3054 w 10000"/>
                <a:gd name="connsiteY17" fmla="*/ 264 h 9968"/>
                <a:gd name="connsiteX18" fmla="*/ 2913 w 10000"/>
                <a:gd name="connsiteY18" fmla="*/ 339 h 9968"/>
                <a:gd name="connsiteX19" fmla="*/ 2833 w 10000"/>
                <a:gd name="connsiteY19" fmla="*/ 423 h 9968"/>
                <a:gd name="connsiteX20" fmla="*/ 2792 w 10000"/>
                <a:gd name="connsiteY20" fmla="*/ 461 h 9968"/>
                <a:gd name="connsiteX21" fmla="*/ 2772 w 10000"/>
                <a:gd name="connsiteY21" fmla="*/ 507 h 9968"/>
                <a:gd name="connsiteX22" fmla="*/ 2732 w 10000"/>
                <a:gd name="connsiteY22" fmla="*/ 609 h 9968"/>
                <a:gd name="connsiteX23" fmla="*/ 2722 w 10000"/>
                <a:gd name="connsiteY23" fmla="*/ 724 h 9968"/>
                <a:gd name="connsiteX24" fmla="*/ 2722 w 10000"/>
                <a:gd name="connsiteY24" fmla="*/ 724 h 9968"/>
                <a:gd name="connsiteX25" fmla="*/ 2732 w 10000"/>
                <a:gd name="connsiteY25" fmla="*/ 854 h 9968"/>
                <a:gd name="connsiteX26" fmla="*/ 2762 w 10000"/>
                <a:gd name="connsiteY26" fmla="*/ 977 h 9968"/>
                <a:gd name="connsiteX27" fmla="*/ 2792 w 10000"/>
                <a:gd name="connsiteY27" fmla="*/ 1117 h 9968"/>
                <a:gd name="connsiteX28" fmla="*/ 2853 w 10000"/>
                <a:gd name="connsiteY28" fmla="*/ 1276 h 9968"/>
                <a:gd name="connsiteX29" fmla="*/ 2984 w 10000"/>
                <a:gd name="connsiteY29" fmla="*/ 1615 h 9968"/>
                <a:gd name="connsiteX30" fmla="*/ 3125 w 10000"/>
                <a:gd name="connsiteY30" fmla="*/ 2029 h 9968"/>
                <a:gd name="connsiteX31" fmla="*/ 3125 w 10000"/>
                <a:gd name="connsiteY31" fmla="*/ 2029 h 9968"/>
                <a:gd name="connsiteX32" fmla="*/ 3125 w 10000"/>
                <a:gd name="connsiteY32" fmla="*/ 2029 h 9968"/>
                <a:gd name="connsiteX33" fmla="*/ 3125 w 10000"/>
                <a:gd name="connsiteY33" fmla="*/ 2039 h 9968"/>
                <a:gd name="connsiteX34" fmla="*/ 3125 w 10000"/>
                <a:gd name="connsiteY34" fmla="*/ 2039 h 9968"/>
                <a:gd name="connsiteX35" fmla="*/ 3135 w 10000"/>
                <a:gd name="connsiteY35" fmla="*/ 2048 h 9968"/>
                <a:gd name="connsiteX36" fmla="*/ 3135 w 10000"/>
                <a:gd name="connsiteY36" fmla="*/ 2048 h 9968"/>
                <a:gd name="connsiteX37" fmla="*/ 3175 w 10000"/>
                <a:gd name="connsiteY37" fmla="*/ 2161 h 9968"/>
                <a:gd name="connsiteX38" fmla="*/ 3196 w 10000"/>
                <a:gd name="connsiteY38" fmla="*/ 2275 h 9968"/>
                <a:gd name="connsiteX39" fmla="*/ 3216 w 10000"/>
                <a:gd name="connsiteY39" fmla="*/ 2377 h 9968"/>
                <a:gd name="connsiteX40" fmla="*/ 3216 w 10000"/>
                <a:gd name="connsiteY40" fmla="*/ 2472 h 9968"/>
                <a:gd name="connsiteX41" fmla="*/ 3196 w 10000"/>
                <a:gd name="connsiteY41" fmla="*/ 2546 h 9968"/>
                <a:gd name="connsiteX42" fmla="*/ 3175 w 10000"/>
                <a:gd name="connsiteY42" fmla="*/ 2621 h 9968"/>
                <a:gd name="connsiteX43" fmla="*/ 3145 w 10000"/>
                <a:gd name="connsiteY43" fmla="*/ 2678 h 9968"/>
                <a:gd name="connsiteX44" fmla="*/ 3105 w 10000"/>
                <a:gd name="connsiteY44" fmla="*/ 2725 h 9968"/>
                <a:gd name="connsiteX45" fmla="*/ 3065 w 10000"/>
                <a:gd name="connsiteY45" fmla="*/ 2762 h 9968"/>
                <a:gd name="connsiteX46" fmla="*/ 3004 w 10000"/>
                <a:gd name="connsiteY46" fmla="*/ 2800 h 9968"/>
                <a:gd name="connsiteX47" fmla="*/ 2944 w 10000"/>
                <a:gd name="connsiteY47" fmla="*/ 2828 h 9968"/>
                <a:gd name="connsiteX48" fmla="*/ 2873 w 10000"/>
                <a:gd name="connsiteY48" fmla="*/ 2847 h 9968"/>
                <a:gd name="connsiteX49" fmla="*/ 2722 w 10000"/>
                <a:gd name="connsiteY49" fmla="*/ 2865 h 9968"/>
                <a:gd name="connsiteX50" fmla="*/ 2550 w 10000"/>
                <a:gd name="connsiteY50" fmla="*/ 2884 h 9968"/>
                <a:gd name="connsiteX51" fmla="*/ 2550 w 10000"/>
                <a:gd name="connsiteY51" fmla="*/ 2884 h 9968"/>
                <a:gd name="connsiteX52" fmla="*/ 2550 w 10000"/>
                <a:gd name="connsiteY52" fmla="*/ 2884 h 9968"/>
                <a:gd name="connsiteX53" fmla="*/ 2550 w 10000"/>
                <a:gd name="connsiteY53" fmla="*/ 2884 h 9968"/>
                <a:gd name="connsiteX54" fmla="*/ 2550 w 10000"/>
                <a:gd name="connsiteY54" fmla="*/ 2884 h 9968"/>
                <a:gd name="connsiteX55" fmla="*/ 2550 w 10000"/>
                <a:gd name="connsiteY55" fmla="*/ 2884 h 9968"/>
                <a:gd name="connsiteX56" fmla="*/ 2550 w 10000"/>
                <a:gd name="connsiteY56" fmla="*/ 2884 h 9968"/>
                <a:gd name="connsiteX57" fmla="*/ 2550 w 10000"/>
                <a:gd name="connsiteY57" fmla="*/ 2884 h 9968"/>
                <a:gd name="connsiteX58" fmla="*/ 2339 w 10000"/>
                <a:gd name="connsiteY58" fmla="*/ 2884 h 9968"/>
                <a:gd name="connsiteX59" fmla="*/ 2127 w 10000"/>
                <a:gd name="connsiteY59" fmla="*/ 2856 h 9968"/>
                <a:gd name="connsiteX60" fmla="*/ 2127 w 10000"/>
                <a:gd name="connsiteY60" fmla="*/ 2856 h 9968"/>
                <a:gd name="connsiteX61" fmla="*/ 1804 w 10000"/>
                <a:gd name="connsiteY61" fmla="*/ 2828 h 9968"/>
                <a:gd name="connsiteX62" fmla="*/ 1502 w 10000"/>
                <a:gd name="connsiteY62" fmla="*/ 2809 h 9968"/>
                <a:gd name="connsiteX63" fmla="*/ 1502 w 10000"/>
                <a:gd name="connsiteY63" fmla="*/ 2809 h 9968"/>
                <a:gd name="connsiteX64" fmla="*/ 1230 w 10000"/>
                <a:gd name="connsiteY64" fmla="*/ 2800 h 9968"/>
                <a:gd name="connsiteX65" fmla="*/ 867 w 10000"/>
                <a:gd name="connsiteY65" fmla="*/ 2780 h 9968"/>
                <a:gd name="connsiteX66" fmla="*/ 0 w 10000"/>
                <a:gd name="connsiteY66" fmla="*/ 2696 h 9968"/>
                <a:gd name="connsiteX67" fmla="*/ 0 w 10000"/>
                <a:gd name="connsiteY67" fmla="*/ 9695 h 9968"/>
                <a:gd name="connsiteX68" fmla="*/ 9990 w 10000"/>
                <a:gd name="connsiteY68" fmla="*/ 9695 h 9968"/>
                <a:gd name="connsiteX69" fmla="*/ 9990 w 10000"/>
                <a:gd name="connsiteY69" fmla="*/ 9695 h 9968"/>
                <a:gd name="connsiteX70" fmla="*/ 9960 w 10000"/>
                <a:gd name="connsiteY70" fmla="*/ 9968 h 9968"/>
                <a:gd name="connsiteX71" fmla="*/ 9990 w 10000"/>
                <a:gd name="connsiteY71" fmla="*/ 9546 h 9968"/>
                <a:gd name="connsiteX72" fmla="*/ 10000 w 10000"/>
                <a:gd name="connsiteY72" fmla="*/ 9188 h 9968"/>
                <a:gd name="connsiteX73" fmla="*/ 9970 w 10000"/>
                <a:gd name="connsiteY73" fmla="*/ 8888 h 9968"/>
                <a:gd name="connsiteX74" fmla="*/ 9940 w 10000"/>
                <a:gd name="connsiteY74" fmla="*/ 8623 h 9968"/>
                <a:gd name="connsiteX75" fmla="*/ 9879 w 10000"/>
                <a:gd name="connsiteY75" fmla="*/ 8408 h 9968"/>
                <a:gd name="connsiteX76" fmla="*/ 9798 w 10000"/>
                <a:gd name="connsiteY76" fmla="*/ 8212 h 9968"/>
                <a:gd name="connsiteX77" fmla="*/ 9718 w 10000"/>
                <a:gd name="connsiteY77" fmla="*/ 8060 h 9968"/>
                <a:gd name="connsiteX78" fmla="*/ 9617 w 10000"/>
                <a:gd name="connsiteY78" fmla="*/ 7939 h 9968"/>
                <a:gd name="connsiteX79" fmla="*/ 9506 w 10000"/>
                <a:gd name="connsiteY79" fmla="*/ 7844 h 9968"/>
                <a:gd name="connsiteX80" fmla="*/ 9395 w 10000"/>
                <a:gd name="connsiteY80" fmla="*/ 7779 h 9968"/>
                <a:gd name="connsiteX81" fmla="*/ 9274 w 10000"/>
                <a:gd name="connsiteY81" fmla="*/ 7732 h 9968"/>
                <a:gd name="connsiteX82" fmla="*/ 9153 w 10000"/>
                <a:gd name="connsiteY82" fmla="*/ 7704 h 9968"/>
                <a:gd name="connsiteX83" fmla="*/ 9022 w 10000"/>
                <a:gd name="connsiteY83" fmla="*/ 7684 h 9968"/>
                <a:gd name="connsiteX84" fmla="*/ 8901 w 10000"/>
                <a:gd name="connsiteY84" fmla="*/ 7684 h 9968"/>
                <a:gd name="connsiteX85" fmla="*/ 8901 w 10000"/>
                <a:gd name="connsiteY85" fmla="*/ 7684 h 9968"/>
                <a:gd name="connsiteX86" fmla="*/ 8901 w 10000"/>
                <a:gd name="connsiteY86" fmla="*/ 7684 h 9968"/>
                <a:gd name="connsiteX87" fmla="*/ 8901 w 10000"/>
                <a:gd name="connsiteY87" fmla="*/ 7684 h 9968"/>
                <a:gd name="connsiteX88" fmla="*/ 8901 w 10000"/>
                <a:gd name="connsiteY88" fmla="*/ 7684 h 9968"/>
                <a:gd name="connsiteX89" fmla="*/ 8901 w 10000"/>
                <a:gd name="connsiteY89" fmla="*/ 7684 h 9968"/>
                <a:gd name="connsiteX90" fmla="*/ 8700 w 10000"/>
                <a:gd name="connsiteY90" fmla="*/ 7684 h 9968"/>
                <a:gd name="connsiteX91" fmla="*/ 8528 w 10000"/>
                <a:gd name="connsiteY91" fmla="*/ 7704 h 9968"/>
                <a:gd name="connsiteX92" fmla="*/ 8528 w 10000"/>
                <a:gd name="connsiteY92" fmla="*/ 7704 h 9968"/>
                <a:gd name="connsiteX93" fmla="*/ 8528 w 10000"/>
                <a:gd name="connsiteY93" fmla="*/ 7704 h 9968"/>
                <a:gd name="connsiteX94" fmla="*/ 8528 w 10000"/>
                <a:gd name="connsiteY94" fmla="*/ 7704 h 9968"/>
                <a:gd name="connsiteX95" fmla="*/ 8518 w 10000"/>
                <a:gd name="connsiteY95" fmla="*/ 7712 h 9968"/>
                <a:gd name="connsiteX96" fmla="*/ 8518 w 10000"/>
                <a:gd name="connsiteY96" fmla="*/ 7712 h 9968"/>
                <a:gd name="connsiteX97" fmla="*/ 8508 w 10000"/>
                <a:gd name="connsiteY97" fmla="*/ 7712 h 9968"/>
                <a:gd name="connsiteX98" fmla="*/ 8508 w 10000"/>
                <a:gd name="connsiteY98" fmla="*/ 7712 h 9968"/>
                <a:gd name="connsiteX99" fmla="*/ 8508 w 10000"/>
                <a:gd name="connsiteY99" fmla="*/ 7712 h 9968"/>
                <a:gd name="connsiteX100" fmla="*/ 8508 w 10000"/>
                <a:gd name="connsiteY100" fmla="*/ 7712 h 9968"/>
                <a:gd name="connsiteX101" fmla="*/ 8337 w 10000"/>
                <a:gd name="connsiteY101" fmla="*/ 7732 h 9968"/>
                <a:gd name="connsiteX102" fmla="*/ 8135 w 10000"/>
                <a:gd name="connsiteY102" fmla="*/ 7779 h 9968"/>
                <a:gd name="connsiteX103" fmla="*/ 7671 w 10000"/>
                <a:gd name="connsiteY103" fmla="*/ 7891 h 9968"/>
                <a:gd name="connsiteX104" fmla="*/ 7671 w 10000"/>
                <a:gd name="connsiteY104" fmla="*/ 7891 h 9968"/>
                <a:gd name="connsiteX105" fmla="*/ 7671 w 10000"/>
                <a:gd name="connsiteY105" fmla="*/ 7891 h 9968"/>
                <a:gd name="connsiteX106" fmla="*/ 7671 w 10000"/>
                <a:gd name="connsiteY106" fmla="*/ 7891 h 9968"/>
                <a:gd name="connsiteX107" fmla="*/ 7661 w 10000"/>
                <a:gd name="connsiteY107" fmla="*/ 7891 h 9968"/>
                <a:gd name="connsiteX108" fmla="*/ 7661 w 10000"/>
                <a:gd name="connsiteY108" fmla="*/ 7891 h 9968"/>
                <a:gd name="connsiteX109" fmla="*/ 7450 w 10000"/>
                <a:gd name="connsiteY109" fmla="*/ 7939 h 9968"/>
                <a:gd name="connsiteX110" fmla="*/ 7248 w 10000"/>
                <a:gd name="connsiteY110" fmla="*/ 7985 h 9968"/>
                <a:gd name="connsiteX111" fmla="*/ 7036 w 10000"/>
                <a:gd name="connsiteY111" fmla="*/ 8022 h 9968"/>
                <a:gd name="connsiteX112" fmla="*/ 6835 w 10000"/>
                <a:gd name="connsiteY112" fmla="*/ 8022 h 9968"/>
                <a:gd name="connsiteX113" fmla="*/ 6835 w 10000"/>
                <a:gd name="connsiteY113" fmla="*/ 8022 h 9968"/>
                <a:gd name="connsiteX114" fmla="*/ 6835 w 10000"/>
                <a:gd name="connsiteY114" fmla="*/ 8022 h 9968"/>
                <a:gd name="connsiteX115" fmla="*/ 6835 w 10000"/>
                <a:gd name="connsiteY115" fmla="*/ 8022 h 9968"/>
                <a:gd name="connsiteX116" fmla="*/ 6835 w 10000"/>
                <a:gd name="connsiteY116" fmla="*/ 8022 h 9968"/>
                <a:gd name="connsiteX117" fmla="*/ 6835 w 10000"/>
                <a:gd name="connsiteY117" fmla="*/ 8022 h 9968"/>
                <a:gd name="connsiteX118" fmla="*/ 6835 w 10000"/>
                <a:gd name="connsiteY118" fmla="*/ 8022 h 9968"/>
                <a:gd name="connsiteX119" fmla="*/ 6835 w 10000"/>
                <a:gd name="connsiteY119" fmla="*/ 8022 h 9968"/>
                <a:gd name="connsiteX120" fmla="*/ 6663 w 10000"/>
                <a:gd name="connsiteY120" fmla="*/ 8022 h 9968"/>
                <a:gd name="connsiteX121" fmla="*/ 6512 w 10000"/>
                <a:gd name="connsiteY121" fmla="*/ 7985 h 9968"/>
                <a:gd name="connsiteX122" fmla="*/ 6442 w 10000"/>
                <a:gd name="connsiteY122" fmla="*/ 7956 h 9968"/>
                <a:gd name="connsiteX123" fmla="*/ 6381 w 10000"/>
                <a:gd name="connsiteY123" fmla="*/ 7928 h 9968"/>
                <a:gd name="connsiteX124" fmla="*/ 6321 w 10000"/>
                <a:gd name="connsiteY124" fmla="*/ 7891 h 9968"/>
                <a:gd name="connsiteX125" fmla="*/ 6270 w 10000"/>
                <a:gd name="connsiteY125" fmla="*/ 7844 h 9968"/>
                <a:gd name="connsiteX126" fmla="*/ 6220 w 10000"/>
                <a:gd name="connsiteY126" fmla="*/ 7787 h 9968"/>
                <a:gd name="connsiteX127" fmla="*/ 6169 w 10000"/>
                <a:gd name="connsiteY127" fmla="*/ 7722 h 9968"/>
                <a:gd name="connsiteX128" fmla="*/ 6149 w 10000"/>
                <a:gd name="connsiteY128" fmla="*/ 7657 h 9968"/>
                <a:gd name="connsiteX129" fmla="*/ 6109 w 10000"/>
                <a:gd name="connsiteY129" fmla="*/ 7572 h 9968"/>
                <a:gd name="connsiteX130" fmla="*/ 6099 w 10000"/>
                <a:gd name="connsiteY130" fmla="*/ 7487 h 9968"/>
                <a:gd name="connsiteX131" fmla="*/ 6089 w 10000"/>
                <a:gd name="connsiteY131" fmla="*/ 7384 h 9968"/>
                <a:gd name="connsiteX132" fmla="*/ 6089 w 10000"/>
                <a:gd name="connsiteY132" fmla="*/ 7272 h 9968"/>
                <a:gd name="connsiteX133" fmla="*/ 6089 w 10000"/>
                <a:gd name="connsiteY133" fmla="*/ 7149 h 9968"/>
                <a:gd name="connsiteX134" fmla="*/ 6089 w 10000"/>
                <a:gd name="connsiteY134" fmla="*/ 7149 h 9968"/>
                <a:gd name="connsiteX135" fmla="*/ 6089 w 10000"/>
                <a:gd name="connsiteY135" fmla="*/ 7149 h 9968"/>
                <a:gd name="connsiteX136" fmla="*/ 6089 w 10000"/>
                <a:gd name="connsiteY136" fmla="*/ 7149 h 9968"/>
                <a:gd name="connsiteX137" fmla="*/ 6089 w 10000"/>
                <a:gd name="connsiteY137" fmla="*/ 7120 h 9968"/>
                <a:gd name="connsiteX138" fmla="*/ 6089 w 10000"/>
                <a:gd name="connsiteY138" fmla="*/ 7120 h 9968"/>
                <a:gd name="connsiteX139" fmla="*/ 6099 w 10000"/>
                <a:gd name="connsiteY139" fmla="*/ 7120 h 9968"/>
                <a:gd name="connsiteX140" fmla="*/ 6099 w 10000"/>
                <a:gd name="connsiteY140" fmla="*/ 7120 h 9968"/>
                <a:gd name="connsiteX141" fmla="*/ 6099 w 10000"/>
                <a:gd name="connsiteY141" fmla="*/ 7112 h 9968"/>
                <a:gd name="connsiteX142" fmla="*/ 6099 w 10000"/>
                <a:gd name="connsiteY142" fmla="*/ 7112 h 9968"/>
                <a:gd name="connsiteX143" fmla="*/ 6099 w 10000"/>
                <a:gd name="connsiteY143" fmla="*/ 7112 h 9968"/>
                <a:gd name="connsiteX144" fmla="*/ 6099 w 10000"/>
                <a:gd name="connsiteY144" fmla="*/ 7112 h 9968"/>
                <a:gd name="connsiteX145" fmla="*/ 6129 w 10000"/>
                <a:gd name="connsiteY145" fmla="*/ 6802 h 9968"/>
                <a:gd name="connsiteX146" fmla="*/ 6179 w 10000"/>
                <a:gd name="connsiteY146" fmla="*/ 6548 h 9968"/>
                <a:gd name="connsiteX147" fmla="*/ 6240 w 10000"/>
                <a:gd name="connsiteY147" fmla="*/ 6332 h 9968"/>
                <a:gd name="connsiteX148" fmla="*/ 6280 w 10000"/>
                <a:gd name="connsiteY148" fmla="*/ 6256 h 9968"/>
                <a:gd name="connsiteX149" fmla="*/ 6321 w 10000"/>
                <a:gd name="connsiteY149" fmla="*/ 6172 h 9968"/>
                <a:gd name="connsiteX150" fmla="*/ 6351 w 10000"/>
                <a:gd name="connsiteY150" fmla="*/ 6116 h 9968"/>
                <a:gd name="connsiteX151" fmla="*/ 6401 w 10000"/>
                <a:gd name="connsiteY151" fmla="*/ 6060 h 9968"/>
                <a:gd name="connsiteX152" fmla="*/ 6452 w 10000"/>
                <a:gd name="connsiteY152" fmla="*/ 6013 h 9968"/>
                <a:gd name="connsiteX153" fmla="*/ 6512 w 10000"/>
                <a:gd name="connsiteY153" fmla="*/ 5975 h 9968"/>
                <a:gd name="connsiteX154" fmla="*/ 6563 w 10000"/>
                <a:gd name="connsiteY154" fmla="*/ 5947 h 9968"/>
                <a:gd name="connsiteX155" fmla="*/ 6623 w 10000"/>
                <a:gd name="connsiteY155" fmla="*/ 5938 h 9968"/>
                <a:gd name="connsiteX156" fmla="*/ 6694 w 10000"/>
                <a:gd name="connsiteY156" fmla="*/ 5919 h 9968"/>
                <a:gd name="connsiteX157" fmla="*/ 6774 w 10000"/>
                <a:gd name="connsiteY157" fmla="*/ 5910 h 9968"/>
                <a:gd name="connsiteX158" fmla="*/ 6774 w 10000"/>
                <a:gd name="connsiteY158" fmla="*/ 5910 h 9968"/>
                <a:gd name="connsiteX159" fmla="*/ 6774 w 10000"/>
                <a:gd name="connsiteY159" fmla="*/ 5910 h 9968"/>
                <a:gd name="connsiteX160" fmla="*/ 6774 w 10000"/>
                <a:gd name="connsiteY160" fmla="*/ 5910 h 9968"/>
                <a:gd name="connsiteX161" fmla="*/ 6774 w 10000"/>
                <a:gd name="connsiteY161" fmla="*/ 5910 h 9968"/>
                <a:gd name="connsiteX162" fmla="*/ 6774 w 10000"/>
                <a:gd name="connsiteY162" fmla="*/ 5910 h 9968"/>
                <a:gd name="connsiteX163" fmla="*/ 6774 w 10000"/>
                <a:gd name="connsiteY163" fmla="*/ 5910 h 9968"/>
                <a:gd name="connsiteX164" fmla="*/ 6774 w 10000"/>
                <a:gd name="connsiteY164" fmla="*/ 5910 h 9968"/>
                <a:gd name="connsiteX165" fmla="*/ 6875 w 10000"/>
                <a:gd name="connsiteY165" fmla="*/ 5919 h 9968"/>
                <a:gd name="connsiteX166" fmla="*/ 7006 w 10000"/>
                <a:gd name="connsiteY166" fmla="*/ 5947 h 9968"/>
                <a:gd name="connsiteX167" fmla="*/ 7137 w 10000"/>
                <a:gd name="connsiteY167" fmla="*/ 5966 h 9968"/>
                <a:gd name="connsiteX168" fmla="*/ 7268 w 10000"/>
                <a:gd name="connsiteY168" fmla="*/ 6013 h 9968"/>
                <a:gd name="connsiteX169" fmla="*/ 7601 w 10000"/>
                <a:gd name="connsiteY169" fmla="*/ 6125 h 9968"/>
                <a:gd name="connsiteX170" fmla="*/ 7964 w 10000"/>
                <a:gd name="connsiteY170" fmla="*/ 6267 h 9968"/>
                <a:gd name="connsiteX171" fmla="*/ 7964 w 10000"/>
                <a:gd name="connsiteY171" fmla="*/ 6267 h 9968"/>
                <a:gd name="connsiteX172" fmla="*/ 7984 w 10000"/>
                <a:gd name="connsiteY172" fmla="*/ 6267 h 9968"/>
                <a:gd name="connsiteX173" fmla="*/ 7984 w 10000"/>
                <a:gd name="connsiteY173" fmla="*/ 6267 h 9968"/>
                <a:gd name="connsiteX174" fmla="*/ 7994 w 10000"/>
                <a:gd name="connsiteY174" fmla="*/ 6267 h 9968"/>
                <a:gd name="connsiteX175" fmla="*/ 7994 w 10000"/>
                <a:gd name="connsiteY175" fmla="*/ 6267 h 9968"/>
                <a:gd name="connsiteX176" fmla="*/ 8216 w 10000"/>
                <a:gd name="connsiteY176" fmla="*/ 6341 h 9968"/>
                <a:gd name="connsiteX177" fmla="*/ 8407 w 10000"/>
                <a:gd name="connsiteY177" fmla="*/ 6399 h 9968"/>
                <a:gd name="connsiteX178" fmla="*/ 8599 w 10000"/>
                <a:gd name="connsiteY178" fmla="*/ 6436 h 9968"/>
                <a:gd name="connsiteX179" fmla="*/ 8770 w 10000"/>
                <a:gd name="connsiteY179" fmla="*/ 6445 h 9968"/>
                <a:gd name="connsiteX180" fmla="*/ 8770 w 10000"/>
                <a:gd name="connsiteY180" fmla="*/ 6445 h 9968"/>
                <a:gd name="connsiteX181" fmla="*/ 8770 w 10000"/>
                <a:gd name="connsiteY181" fmla="*/ 6445 h 9968"/>
                <a:gd name="connsiteX182" fmla="*/ 8770 w 10000"/>
                <a:gd name="connsiteY182" fmla="*/ 6445 h 9968"/>
                <a:gd name="connsiteX183" fmla="*/ 8770 w 10000"/>
                <a:gd name="connsiteY183" fmla="*/ 6445 h 9968"/>
                <a:gd name="connsiteX184" fmla="*/ 8770 w 10000"/>
                <a:gd name="connsiteY184" fmla="*/ 6445 h 9968"/>
                <a:gd name="connsiteX185" fmla="*/ 8911 w 10000"/>
                <a:gd name="connsiteY185" fmla="*/ 6436 h 9968"/>
                <a:gd name="connsiteX186" fmla="*/ 9032 w 10000"/>
                <a:gd name="connsiteY186" fmla="*/ 6399 h 9968"/>
                <a:gd name="connsiteX187" fmla="*/ 9093 w 10000"/>
                <a:gd name="connsiteY187" fmla="*/ 6378 h 9968"/>
                <a:gd name="connsiteX188" fmla="*/ 9143 w 10000"/>
                <a:gd name="connsiteY188" fmla="*/ 6351 h 9968"/>
                <a:gd name="connsiteX189" fmla="*/ 9194 w 10000"/>
                <a:gd name="connsiteY189" fmla="*/ 6323 h 9968"/>
                <a:gd name="connsiteX190" fmla="*/ 9244 w 10000"/>
                <a:gd name="connsiteY190" fmla="*/ 6276 h 9968"/>
                <a:gd name="connsiteX191" fmla="*/ 9274 w 10000"/>
                <a:gd name="connsiteY191" fmla="*/ 6230 h 9968"/>
                <a:gd name="connsiteX192" fmla="*/ 9315 w 10000"/>
                <a:gd name="connsiteY192" fmla="*/ 6172 h 9968"/>
                <a:gd name="connsiteX193" fmla="*/ 9375 w 10000"/>
                <a:gd name="connsiteY193" fmla="*/ 6042 h 9968"/>
                <a:gd name="connsiteX194" fmla="*/ 9425 w 10000"/>
                <a:gd name="connsiteY194" fmla="*/ 5862 h 9968"/>
                <a:gd name="connsiteX195" fmla="*/ 9446 w 10000"/>
                <a:gd name="connsiteY195" fmla="*/ 5675 h 9968"/>
                <a:gd name="connsiteX196" fmla="*/ 9456 w 10000"/>
                <a:gd name="connsiteY196" fmla="*/ 5430 h 9968"/>
                <a:gd name="connsiteX197" fmla="*/ 9446 w 10000"/>
                <a:gd name="connsiteY197" fmla="*/ 5167 h 9968"/>
                <a:gd name="connsiteX198" fmla="*/ 9415 w 10000"/>
                <a:gd name="connsiteY198" fmla="*/ 4866 h 9968"/>
                <a:gd name="connsiteX199" fmla="*/ 9365 w 10000"/>
                <a:gd name="connsiteY199" fmla="*/ 4509 h 9968"/>
                <a:gd name="connsiteX200" fmla="*/ 9284 w 10000"/>
                <a:gd name="connsiteY200" fmla="*/ 4124 h 9968"/>
                <a:gd name="connsiteX201" fmla="*/ 9204 w 10000"/>
                <a:gd name="connsiteY201" fmla="*/ 3673 h 9968"/>
                <a:gd name="connsiteX202" fmla="*/ 9083 w 10000"/>
                <a:gd name="connsiteY202" fmla="*/ 3203 h 9968"/>
                <a:gd name="connsiteX203" fmla="*/ 8931 w 10000"/>
                <a:gd name="connsiteY203" fmla="*/ 2678 h 9968"/>
                <a:gd name="connsiteX204" fmla="*/ 8931 w 10000"/>
                <a:gd name="connsiteY204" fmla="*/ 2678 h 9968"/>
                <a:gd name="connsiteX205" fmla="*/ 8931 w 10000"/>
                <a:gd name="connsiteY205" fmla="*/ 2640 h 9968"/>
                <a:gd name="connsiteX206" fmla="*/ 8931 w 10000"/>
                <a:gd name="connsiteY206" fmla="*/ 2640 h 9968"/>
                <a:gd name="connsiteX207" fmla="*/ 8921 w 10000"/>
                <a:gd name="connsiteY207" fmla="*/ 2631 h 9968"/>
                <a:gd name="connsiteX208" fmla="*/ 8921 w 10000"/>
                <a:gd name="connsiteY208" fmla="*/ 2631 h 9968"/>
                <a:gd name="connsiteX209" fmla="*/ 8911 w 10000"/>
                <a:gd name="connsiteY209" fmla="*/ 2584 h 9968"/>
                <a:gd name="connsiteX210" fmla="*/ 8911 w 10000"/>
                <a:gd name="connsiteY210" fmla="*/ 2584 h 9968"/>
                <a:gd name="connsiteX211" fmla="*/ 8911 w 10000"/>
                <a:gd name="connsiteY211" fmla="*/ 2575 h 9968"/>
                <a:gd name="connsiteX212" fmla="*/ 8911 w 10000"/>
                <a:gd name="connsiteY212" fmla="*/ 2575 h 9968"/>
                <a:gd name="connsiteX213" fmla="*/ 8911 w 10000"/>
                <a:gd name="connsiteY213" fmla="*/ 2575 h 9968"/>
                <a:gd name="connsiteX214" fmla="*/ 8911 w 10000"/>
                <a:gd name="connsiteY214" fmla="*/ 2575 h 9968"/>
                <a:gd name="connsiteX215" fmla="*/ 8478 w 10000"/>
                <a:gd name="connsiteY215" fmla="*/ 2603 h 9968"/>
                <a:gd name="connsiteX216" fmla="*/ 8044 w 10000"/>
                <a:gd name="connsiteY216" fmla="*/ 2640 h 9968"/>
                <a:gd name="connsiteX217" fmla="*/ 7147 w 10000"/>
                <a:gd name="connsiteY217" fmla="*/ 2733 h 9968"/>
                <a:gd name="connsiteX218" fmla="*/ 6300 w 10000"/>
                <a:gd name="connsiteY218" fmla="*/ 2828 h 9968"/>
                <a:gd name="connsiteX219" fmla="*/ 5917 w 10000"/>
                <a:gd name="connsiteY219" fmla="*/ 2856 h 9968"/>
                <a:gd name="connsiteX220" fmla="*/ 5554 w 10000"/>
                <a:gd name="connsiteY220" fmla="*/ 2884 h 9968"/>
                <a:gd name="connsiteX221" fmla="*/ 5554 w 10000"/>
                <a:gd name="connsiteY221" fmla="*/ 2884 h 9968"/>
                <a:gd name="connsiteX222" fmla="*/ 5484 w 10000"/>
                <a:gd name="connsiteY222" fmla="*/ 2884 h 9968"/>
                <a:gd name="connsiteX223" fmla="*/ 5484 w 10000"/>
                <a:gd name="connsiteY223" fmla="*/ 2884 h 9968"/>
                <a:gd name="connsiteX224" fmla="*/ 5484 w 10000"/>
                <a:gd name="connsiteY224" fmla="*/ 2884 h 9968"/>
                <a:gd name="connsiteX225" fmla="*/ 5484 w 10000"/>
                <a:gd name="connsiteY225" fmla="*/ 2884 h 9968"/>
                <a:gd name="connsiteX226" fmla="*/ 5484 w 10000"/>
                <a:gd name="connsiteY226" fmla="*/ 2884 h 9968"/>
                <a:gd name="connsiteX227" fmla="*/ 5484 w 10000"/>
                <a:gd name="connsiteY227" fmla="*/ 2884 h 9968"/>
                <a:gd name="connsiteX228" fmla="*/ 5484 w 10000"/>
                <a:gd name="connsiteY228" fmla="*/ 2884 h 9968"/>
                <a:gd name="connsiteX229" fmla="*/ 5313 w 10000"/>
                <a:gd name="connsiteY229" fmla="*/ 2865 h 9968"/>
                <a:gd name="connsiteX230" fmla="*/ 5151 w 10000"/>
                <a:gd name="connsiteY230" fmla="*/ 2838 h 9968"/>
                <a:gd name="connsiteX231" fmla="*/ 5030 w 10000"/>
                <a:gd name="connsiteY231" fmla="*/ 2780 h 9968"/>
                <a:gd name="connsiteX232" fmla="*/ 4919 w 10000"/>
                <a:gd name="connsiteY232" fmla="*/ 2705 h 9968"/>
                <a:gd name="connsiteX233" fmla="*/ 4829 w 10000"/>
                <a:gd name="connsiteY233" fmla="*/ 2621 h 9968"/>
                <a:gd name="connsiteX234" fmla="*/ 4748 w 10000"/>
                <a:gd name="connsiteY234" fmla="*/ 2518 h 9968"/>
                <a:gd name="connsiteX235" fmla="*/ 4708 w 10000"/>
                <a:gd name="connsiteY235" fmla="*/ 2406 h 9968"/>
                <a:gd name="connsiteX236" fmla="*/ 4667 w 10000"/>
                <a:gd name="connsiteY236" fmla="*/ 2275 h 9968"/>
                <a:gd name="connsiteX237" fmla="*/ 4637 w 10000"/>
                <a:gd name="connsiteY237" fmla="*/ 2142 h 9968"/>
                <a:gd name="connsiteX238" fmla="*/ 4627 w 10000"/>
                <a:gd name="connsiteY238" fmla="*/ 2002 h 9968"/>
                <a:gd name="connsiteX239" fmla="*/ 4627 w 10000"/>
                <a:gd name="connsiteY239" fmla="*/ 1851 h 9968"/>
                <a:gd name="connsiteX240" fmla="*/ 4637 w 10000"/>
                <a:gd name="connsiteY240" fmla="*/ 1709 h 9968"/>
                <a:gd name="connsiteX241" fmla="*/ 4667 w 10000"/>
                <a:gd name="connsiteY241" fmla="*/ 1549 h 9968"/>
                <a:gd name="connsiteX242" fmla="*/ 4688 w 10000"/>
                <a:gd name="connsiteY242" fmla="*/ 1399 h 9968"/>
                <a:gd name="connsiteX243" fmla="*/ 4728 w 10000"/>
                <a:gd name="connsiteY243" fmla="*/ 1250 h 9968"/>
                <a:gd name="connsiteX244" fmla="*/ 4778 w 10000"/>
                <a:gd name="connsiteY244" fmla="*/ 1099 h 9968"/>
                <a:gd name="connsiteX245" fmla="*/ 4778 w 10000"/>
                <a:gd name="connsiteY245" fmla="*/ 1099 h 9968"/>
                <a:gd name="connsiteX246" fmla="*/ 4778 w 10000"/>
                <a:gd name="connsiteY246" fmla="*/ 1099 h 9968"/>
                <a:gd name="connsiteX247" fmla="*/ 4778 w 10000"/>
                <a:gd name="connsiteY247" fmla="*/ 1099 h 9968"/>
                <a:gd name="connsiteX248" fmla="*/ 4778 w 10000"/>
                <a:gd name="connsiteY248" fmla="*/ 1099 h 9968"/>
                <a:gd name="connsiteX249" fmla="*/ 4778 w 10000"/>
                <a:gd name="connsiteY249" fmla="*/ 1099 h 9968"/>
                <a:gd name="connsiteX250" fmla="*/ 4788 w 10000"/>
                <a:gd name="connsiteY250" fmla="*/ 1089 h 9968"/>
                <a:gd name="connsiteX251" fmla="*/ 4788 w 10000"/>
                <a:gd name="connsiteY251" fmla="*/ 1089 h 9968"/>
                <a:gd name="connsiteX252" fmla="*/ 4788 w 10000"/>
                <a:gd name="connsiteY252" fmla="*/ 1089 h 9968"/>
                <a:gd name="connsiteX253" fmla="*/ 4788 w 10000"/>
                <a:gd name="connsiteY253" fmla="*/ 1089 h 9968"/>
                <a:gd name="connsiteX254" fmla="*/ 4788 w 10000"/>
                <a:gd name="connsiteY254" fmla="*/ 1080 h 9968"/>
                <a:gd name="connsiteX255" fmla="*/ 4788 w 10000"/>
                <a:gd name="connsiteY255" fmla="*/ 1080 h 9968"/>
                <a:gd name="connsiteX256" fmla="*/ 4788 w 10000"/>
                <a:gd name="connsiteY256" fmla="*/ 1080 h 9968"/>
                <a:gd name="connsiteX257" fmla="*/ 4788 w 10000"/>
                <a:gd name="connsiteY257" fmla="*/ 1080 h 9968"/>
                <a:gd name="connsiteX258" fmla="*/ 4788 w 10000"/>
                <a:gd name="connsiteY258" fmla="*/ 1071 h 9968"/>
                <a:gd name="connsiteX259" fmla="*/ 4788 w 10000"/>
                <a:gd name="connsiteY259" fmla="*/ 1071 h 9968"/>
                <a:gd name="connsiteX260" fmla="*/ 4788 w 10000"/>
                <a:gd name="connsiteY260" fmla="*/ 1071 h 9968"/>
                <a:gd name="connsiteX261" fmla="*/ 4788 w 10000"/>
                <a:gd name="connsiteY261" fmla="*/ 1071 h 9968"/>
                <a:gd name="connsiteX262" fmla="*/ 4788 w 10000"/>
                <a:gd name="connsiteY262" fmla="*/ 1061 h 9968"/>
                <a:gd name="connsiteX263" fmla="*/ 4788 w 10000"/>
                <a:gd name="connsiteY263" fmla="*/ 1061 h 9968"/>
                <a:gd name="connsiteX264" fmla="*/ 4798 w 10000"/>
                <a:gd name="connsiteY264" fmla="*/ 1061 h 9968"/>
                <a:gd name="connsiteX265" fmla="*/ 4798 w 10000"/>
                <a:gd name="connsiteY265" fmla="*/ 1061 h 9968"/>
                <a:gd name="connsiteX266" fmla="*/ 4859 w 10000"/>
                <a:gd name="connsiteY266" fmla="*/ 827 h 9968"/>
                <a:gd name="connsiteX267" fmla="*/ 4909 w 10000"/>
                <a:gd name="connsiteY267" fmla="*/ 620 h 9968"/>
                <a:gd name="connsiteX268" fmla="*/ 4919 w 10000"/>
                <a:gd name="connsiteY268" fmla="*/ 536 h 9968"/>
                <a:gd name="connsiteX269" fmla="*/ 4919 w 10000"/>
                <a:gd name="connsiteY269" fmla="*/ 441 h 9968"/>
                <a:gd name="connsiteX270" fmla="*/ 4909 w 10000"/>
                <a:gd name="connsiteY270" fmla="*/ 366 h 9968"/>
                <a:gd name="connsiteX271" fmla="*/ 4899 w 10000"/>
                <a:gd name="connsiteY271" fmla="*/ 291 h 9968"/>
                <a:gd name="connsiteX272" fmla="*/ 4859 w 10000"/>
                <a:gd name="connsiteY272" fmla="*/ 226 h 9968"/>
                <a:gd name="connsiteX273" fmla="*/ 4829 w 10000"/>
                <a:gd name="connsiteY273" fmla="*/ 169 h 9968"/>
                <a:gd name="connsiteX274" fmla="*/ 4778 w 10000"/>
                <a:gd name="connsiteY274" fmla="*/ 112 h 9968"/>
                <a:gd name="connsiteX275" fmla="*/ 4708 w 10000"/>
                <a:gd name="connsiteY275" fmla="*/ 75 h 9968"/>
                <a:gd name="connsiteX276" fmla="*/ 4627 w 10000"/>
                <a:gd name="connsiteY276" fmla="*/ 46 h 9968"/>
                <a:gd name="connsiteX277" fmla="*/ 4536 w 10000"/>
                <a:gd name="connsiteY277" fmla="*/ 9 h 9968"/>
                <a:gd name="connsiteX278" fmla="*/ 4425 w 10000"/>
                <a:gd name="connsiteY278" fmla="*/ 0 h 9968"/>
                <a:gd name="connsiteX279" fmla="*/ 4304 w 10000"/>
                <a:gd name="connsiteY279" fmla="*/ 0 h 9968"/>
                <a:gd name="connsiteX280" fmla="*/ 4304 w 10000"/>
                <a:gd name="connsiteY280" fmla="*/ 0 h 9968"/>
                <a:gd name="connsiteX281" fmla="*/ 4304 w 10000"/>
                <a:gd name="connsiteY281" fmla="*/ 0 h 9968"/>
                <a:gd name="connsiteX0" fmla="*/ 4304 w 10000"/>
                <a:gd name="connsiteY0" fmla="*/ 0 h 9726"/>
                <a:gd name="connsiteX1" fmla="*/ 4304 w 10000"/>
                <a:gd name="connsiteY1" fmla="*/ 0 h 9726"/>
                <a:gd name="connsiteX2" fmla="*/ 4304 w 10000"/>
                <a:gd name="connsiteY2" fmla="*/ 0 h 9726"/>
                <a:gd name="connsiteX3" fmla="*/ 4163 w 10000"/>
                <a:gd name="connsiteY3" fmla="*/ 0 h 9726"/>
                <a:gd name="connsiteX4" fmla="*/ 4002 w 10000"/>
                <a:gd name="connsiteY4" fmla="*/ 9 h 9726"/>
                <a:gd name="connsiteX5" fmla="*/ 3851 w 10000"/>
                <a:gd name="connsiteY5" fmla="*/ 29 h 9726"/>
                <a:gd name="connsiteX6" fmla="*/ 3659 w 10000"/>
                <a:gd name="connsiteY6" fmla="*/ 66 h 9726"/>
                <a:gd name="connsiteX7" fmla="*/ 3659 w 10000"/>
                <a:gd name="connsiteY7" fmla="*/ 66 h 9726"/>
                <a:gd name="connsiteX8" fmla="*/ 3659 w 10000"/>
                <a:gd name="connsiteY8" fmla="*/ 66 h 9726"/>
                <a:gd name="connsiteX9" fmla="*/ 3659 w 10000"/>
                <a:gd name="connsiteY9" fmla="*/ 66 h 9726"/>
                <a:gd name="connsiteX10" fmla="*/ 3649 w 10000"/>
                <a:gd name="connsiteY10" fmla="*/ 66 h 9726"/>
                <a:gd name="connsiteX11" fmla="*/ 3649 w 10000"/>
                <a:gd name="connsiteY11" fmla="*/ 66 h 9726"/>
                <a:gd name="connsiteX12" fmla="*/ 3649 w 10000"/>
                <a:gd name="connsiteY12" fmla="*/ 75 h 9726"/>
                <a:gd name="connsiteX13" fmla="*/ 3649 w 10000"/>
                <a:gd name="connsiteY13" fmla="*/ 75 h 9726"/>
                <a:gd name="connsiteX14" fmla="*/ 3649 w 10000"/>
                <a:gd name="connsiteY14" fmla="*/ 75 h 9726"/>
                <a:gd name="connsiteX15" fmla="*/ 3407 w 10000"/>
                <a:gd name="connsiteY15" fmla="*/ 131 h 9726"/>
                <a:gd name="connsiteX16" fmla="*/ 3216 w 10000"/>
                <a:gd name="connsiteY16" fmla="*/ 189 h 9726"/>
                <a:gd name="connsiteX17" fmla="*/ 3054 w 10000"/>
                <a:gd name="connsiteY17" fmla="*/ 265 h 9726"/>
                <a:gd name="connsiteX18" fmla="*/ 2913 w 10000"/>
                <a:gd name="connsiteY18" fmla="*/ 340 h 9726"/>
                <a:gd name="connsiteX19" fmla="*/ 2833 w 10000"/>
                <a:gd name="connsiteY19" fmla="*/ 424 h 9726"/>
                <a:gd name="connsiteX20" fmla="*/ 2792 w 10000"/>
                <a:gd name="connsiteY20" fmla="*/ 462 h 9726"/>
                <a:gd name="connsiteX21" fmla="*/ 2772 w 10000"/>
                <a:gd name="connsiteY21" fmla="*/ 509 h 9726"/>
                <a:gd name="connsiteX22" fmla="*/ 2732 w 10000"/>
                <a:gd name="connsiteY22" fmla="*/ 611 h 9726"/>
                <a:gd name="connsiteX23" fmla="*/ 2722 w 10000"/>
                <a:gd name="connsiteY23" fmla="*/ 726 h 9726"/>
                <a:gd name="connsiteX24" fmla="*/ 2722 w 10000"/>
                <a:gd name="connsiteY24" fmla="*/ 726 h 9726"/>
                <a:gd name="connsiteX25" fmla="*/ 2732 w 10000"/>
                <a:gd name="connsiteY25" fmla="*/ 857 h 9726"/>
                <a:gd name="connsiteX26" fmla="*/ 2762 w 10000"/>
                <a:gd name="connsiteY26" fmla="*/ 980 h 9726"/>
                <a:gd name="connsiteX27" fmla="*/ 2792 w 10000"/>
                <a:gd name="connsiteY27" fmla="*/ 1121 h 9726"/>
                <a:gd name="connsiteX28" fmla="*/ 2853 w 10000"/>
                <a:gd name="connsiteY28" fmla="*/ 1280 h 9726"/>
                <a:gd name="connsiteX29" fmla="*/ 2984 w 10000"/>
                <a:gd name="connsiteY29" fmla="*/ 1620 h 9726"/>
                <a:gd name="connsiteX30" fmla="*/ 3125 w 10000"/>
                <a:gd name="connsiteY30" fmla="*/ 2036 h 9726"/>
                <a:gd name="connsiteX31" fmla="*/ 3125 w 10000"/>
                <a:gd name="connsiteY31" fmla="*/ 2036 h 9726"/>
                <a:gd name="connsiteX32" fmla="*/ 3125 w 10000"/>
                <a:gd name="connsiteY32" fmla="*/ 2036 h 9726"/>
                <a:gd name="connsiteX33" fmla="*/ 3125 w 10000"/>
                <a:gd name="connsiteY33" fmla="*/ 2046 h 9726"/>
                <a:gd name="connsiteX34" fmla="*/ 3125 w 10000"/>
                <a:gd name="connsiteY34" fmla="*/ 2046 h 9726"/>
                <a:gd name="connsiteX35" fmla="*/ 3135 w 10000"/>
                <a:gd name="connsiteY35" fmla="*/ 2055 h 9726"/>
                <a:gd name="connsiteX36" fmla="*/ 3135 w 10000"/>
                <a:gd name="connsiteY36" fmla="*/ 2055 h 9726"/>
                <a:gd name="connsiteX37" fmla="*/ 3175 w 10000"/>
                <a:gd name="connsiteY37" fmla="*/ 2168 h 9726"/>
                <a:gd name="connsiteX38" fmla="*/ 3196 w 10000"/>
                <a:gd name="connsiteY38" fmla="*/ 2282 h 9726"/>
                <a:gd name="connsiteX39" fmla="*/ 3216 w 10000"/>
                <a:gd name="connsiteY39" fmla="*/ 2385 h 9726"/>
                <a:gd name="connsiteX40" fmla="*/ 3216 w 10000"/>
                <a:gd name="connsiteY40" fmla="*/ 2480 h 9726"/>
                <a:gd name="connsiteX41" fmla="*/ 3196 w 10000"/>
                <a:gd name="connsiteY41" fmla="*/ 2554 h 9726"/>
                <a:gd name="connsiteX42" fmla="*/ 3175 w 10000"/>
                <a:gd name="connsiteY42" fmla="*/ 2629 h 9726"/>
                <a:gd name="connsiteX43" fmla="*/ 3145 w 10000"/>
                <a:gd name="connsiteY43" fmla="*/ 2687 h 9726"/>
                <a:gd name="connsiteX44" fmla="*/ 3105 w 10000"/>
                <a:gd name="connsiteY44" fmla="*/ 2734 h 9726"/>
                <a:gd name="connsiteX45" fmla="*/ 3065 w 10000"/>
                <a:gd name="connsiteY45" fmla="*/ 2771 h 9726"/>
                <a:gd name="connsiteX46" fmla="*/ 3004 w 10000"/>
                <a:gd name="connsiteY46" fmla="*/ 2809 h 9726"/>
                <a:gd name="connsiteX47" fmla="*/ 2944 w 10000"/>
                <a:gd name="connsiteY47" fmla="*/ 2837 h 9726"/>
                <a:gd name="connsiteX48" fmla="*/ 2873 w 10000"/>
                <a:gd name="connsiteY48" fmla="*/ 2856 h 9726"/>
                <a:gd name="connsiteX49" fmla="*/ 2722 w 10000"/>
                <a:gd name="connsiteY49" fmla="*/ 2874 h 9726"/>
                <a:gd name="connsiteX50" fmla="*/ 2550 w 10000"/>
                <a:gd name="connsiteY50" fmla="*/ 2893 h 9726"/>
                <a:gd name="connsiteX51" fmla="*/ 2550 w 10000"/>
                <a:gd name="connsiteY51" fmla="*/ 2893 h 9726"/>
                <a:gd name="connsiteX52" fmla="*/ 2550 w 10000"/>
                <a:gd name="connsiteY52" fmla="*/ 2893 h 9726"/>
                <a:gd name="connsiteX53" fmla="*/ 2550 w 10000"/>
                <a:gd name="connsiteY53" fmla="*/ 2893 h 9726"/>
                <a:gd name="connsiteX54" fmla="*/ 2550 w 10000"/>
                <a:gd name="connsiteY54" fmla="*/ 2893 h 9726"/>
                <a:gd name="connsiteX55" fmla="*/ 2550 w 10000"/>
                <a:gd name="connsiteY55" fmla="*/ 2893 h 9726"/>
                <a:gd name="connsiteX56" fmla="*/ 2550 w 10000"/>
                <a:gd name="connsiteY56" fmla="*/ 2893 h 9726"/>
                <a:gd name="connsiteX57" fmla="*/ 2550 w 10000"/>
                <a:gd name="connsiteY57" fmla="*/ 2893 h 9726"/>
                <a:gd name="connsiteX58" fmla="*/ 2339 w 10000"/>
                <a:gd name="connsiteY58" fmla="*/ 2893 h 9726"/>
                <a:gd name="connsiteX59" fmla="*/ 2127 w 10000"/>
                <a:gd name="connsiteY59" fmla="*/ 2865 h 9726"/>
                <a:gd name="connsiteX60" fmla="*/ 2127 w 10000"/>
                <a:gd name="connsiteY60" fmla="*/ 2865 h 9726"/>
                <a:gd name="connsiteX61" fmla="*/ 1804 w 10000"/>
                <a:gd name="connsiteY61" fmla="*/ 2837 h 9726"/>
                <a:gd name="connsiteX62" fmla="*/ 1502 w 10000"/>
                <a:gd name="connsiteY62" fmla="*/ 2818 h 9726"/>
                <a:gd name="connsiteX63" fmla="*/ 1502 w 10000"/>
                <a:gd name="connsiteY63" fmla="*/ 2818 h 9726"/>
                <a:gd name="connsiteX64" fmla="*/ 1230 w 10000"/>
                <a:gd name="connsiteY64" fmla="*/ 2809 h 9726"/>
                <a:gd name="connsiteX65" fmla="*/ 867 w 10000"/>
                <a:gd name="connsiteY65" fmla="*/ 2789 h 9726"/>
                <a:gd name="connsiteX66" fmla="*/ 0 w 10000"/>
                <a:gd name="connsiteY66" fmla="*/ 2705 h 9726"/>
                <a:gd name="connsiteX67" fmla="*/ 0 w 10000"/>
                <a:gd name="connsiteY67" fmla="*/ 9726 h 9726"/>
                <a:gd name="connsiteX68" fmla="*/ 9990 w 10000"/>
                <a:gd name="connsiteY68" fmla="*/ 9726 h 9726"/>
                <a:gd name="connsiteX69" fmla="*/ 9990 w 10000"/>
                <a:gd name="connsiteY69" fmla="*/ 9726 h 9726"/>
                <a:gd name="connsiteX70" fmla="*/ 9990 w 10000"/>
                <a:gd name="connsiteY70" fmla="*/ 9577 h 9726"/>
                <a:gd name="connsiteX71" fmla="*/ 10000 w 10000"/>
                <a:gd name="connsiteY71" fmla="*/ 9217 h 9726"/>
                <a:gd name="connsiteX72" fmla="*/ 9970 w 10000"/>
                <a:gd name="connsiteY72" fmla="*/ 8917 h 9726"/>
                <a:gd name="connsiteX73" fmla="*/ 9940 w 10000"/>
                <a:gd name="connsiteY73" fmla="*/ 8651 h 9726"/>
                <a:gd name="connsiteX74" fmla="*/ 9879 w 10000"/>
                <a:gd name="connsiteY74" fmla="*/ 8435 h 9726"/>
                <a:gd name="connsiteX75" fmla="*/ 9798 w 10000"/>
                <a:gd name="connsiteY75" fmla="*/ 8238 h 9726"/>
                <a:gd name="connsiteX76" fmla="*/ 9718 w 10000"/>
                <a:gd name="connsiteY76" fmla="*/ 8086 h 9726"/>
                <a:gd name="connsiteX77" fmla="*/ 9617 w 10000"/>
                <a:gd name="connsiteY77" fmla="*/ 7964 h 9726"/>
                <a:gd name="connsiteX78" fmla="*/ 9506 w 10000"/>
                <a:gd name="connsiteY78" fmla="*/ 7869 h 9726"/>
                <a:gd name="connsiteX79" fmla="*/ 9395 w 10000"/>
                <a:gd name="connsiteY79" fmla="*/ 7804 h 9726"/>
                <a:gd name="connsiteX80" fmla="*/ 9274 w 10000"/>
                <a:gd name="connsiteY80" fmla="*/ 7757 h 9726"/>
                <a:gd name="connsiteX81" fmla="*/ 9153 w 10000"/>
                <a:gd name="connsiteY81" fmla="*/ 7729 h 9726"/>
                <a:gd name="connsiteX82" fmla="*/ 9022 w 10000"/>
                <a:gd name="connsiteY82" fmla="*/ 7709 h 9726"/>
                <a:gd name="connsiteX83" fmla="*/ 8901 w 10000"/>
                <a:gd name="connsiteY83" fmla="*/ 7709 h 9726"/>
                <a:gd name="connsiteX84" fmla="*/ 8901 w 10000"/>
                <a:gd name="connsiteY84" fmla="*/ 7709 h 9726"/>
                <a:gd name="connsiteX85" fmla="*/ 8901 w 10000"/>
                <a:gd name="connsiteY85" fmla="*/ 7709 h 9726"/>
                <a:gd name="connsiteX86" fmla="*/ 8901 w 10000"/>
                <a:gd name="connsiteY86" fmla="*/ 7709 h 9726"/>
                <a:gd name="connsiteX87" fmla="*/ 8901 w 10000"/>
                <a:gd name="connsiteY87" fmla="*/ 7709 h 9726"/>
                <a:gd name="connsiteX88" fmla="*/ 8901 w 10000"/>
                <a:gd name="connsiteY88" fmla="*/ 7709 h 9726"/>
                <a:gd name="connsiteX89" fmla="*/ 8700 w 10000"/>
                <a:gd name="connsiteY89" fmla="*/ 7709 h 9726"/>
                <a:gd name="connsiteX90" fmla="*/ 8528 w 10000"/>
                <a:gd name="connsiteY90" fmla="*/ 7729 h 9726"/>
                <a:gd name="connsiteX91" fmla="*/ 8528 w 10000"/>
                <a:gd name="connsiteY91" fmla="*/ 7729 h 9726"/>
                <a:gd name="connsiteX92" fmla="*/ 8528 w 10000"/>
                <a:gd name="connsiteY92" fmla="*/ 7729 h 9726"/>
                <a:gd name="connsiteX93" fmla="*/ 8528 w 10000"/>
                <a:gd name="connsiteY93" fmla="*/ 7729 h 9726"/>
                <a:gd name="connsiteX94" fmla="*/ 8518 w 10000"/>
                <a:gd name="connsiteY94" fmla="*/ 7737 h 9726"/>
                <a:gd name="connsiteX95" fmla="*/ 8518 w 10000"/>
                <a:gd name="connsiteY95" fmla="*/ 7737 h 9726"/>
                <a:gd name="connsiteX96" fmla="*/ 8508 w 10000"/>
                <a:gd name="connsiteY96" fmla="*/ 7737 h 9726"/>
                <a:gd name="connsiteX97" fmla="*/ 8508 w 10000"/>
                <a:gd name="connsiteY97" fmla="*/ 7737 h 9726"/>
                <a:gd name="connsiteX98" fmla="*/ 8508 w 10000"/>
                <a:gd name="connsiteY98" fmla="*/ 7737 h 9726"/>
                <a:gd name="connsiteX99" fmla="*/ 8508 w 10000"/>
                <a:gd name="connsiteY99" fmla="*/ 7737 h 9726"/>
                <a:gd name="connsiteX100" fmla="*/ 8337 w 10000"/>
                <a:gd name="connsiteY100" fmla="*/ 7757 h 9726"/>
                <a:gd name="connsiteX101" fmla="*/ 8135 w 10000"/>
                <a:gd name="connsiteY101" fmla="*/ 7804 h 9726"/>
                <a:gd name="connsiteX102" fmla="*/ 7671 w 10000"/>
                <a:gd name="connsiteY102" fmla="*/ 7916 h 9726"/>
                <a:gd name="connsiteX103" fmla="*/ 7671 w 10000"/>
                <a:gd name="connsiteY103" fmla="*/ 7916 h 9726"/>
                <a:gd name="connsiteX104" fmla="*/ 7671 w 10000"/>
                <a:gd name="connsiteY104" fmla="*/ 7916 h 9726"/>
                <a:gd name="connsiteX105" fmla="*/ 7671 w 10000"/>
                <a:gd name="connsiteY105" fmla="*/ 7916 h 9726"/>
                <a:gd name="connsiteX106" fmla="*/ 7661 w 10000"/>
                <a:gd name="connsiteY106" fmla="*/ 7916 h 9726"/>
                <a:gd name="connsiteX107" fmla="*/ 7661 w 10000"/>
                <a:gd name="connsiteY107" fmla="*/ 7916 h 9726"/>
                <a:gd name="connsiteX108" fmla="*/ 7450 w 10000"/>
                <a:gd name="connsiteY108" fmla="*/ 7964 h 9726"/>
                <a:gd name="connsiteX109" fmla="*/ 7248 w 10000"/>
                <a:gd name="connsiteY109" fmla="*/ 8011 h 9726"/>
                <a:gd name="connsiteX110" fmla="*/ 7036 w 10000"/>
                <a:gd name="connsiteY110" fmla="*/ 8048 h 9726"/>
                <a:gd name="connsiteX111" fmla="*/ 6835 w 10000"/>
                <a:gd name="connsiteY111" fmla="*/ 8048 h 9726"/>
                <a:gd name="connsiteX112" fmla="*/ 6835 w 10000"/>
                <a:gd name="connsiteY112" fmla="*/ 8048 h 9726"/>
                <a:gd name="connsiteX113" fmla="*/ 6835 w 10000"/>
                <a:gd name="connsiteY113" fmla="*/ 8048 h 9726"/>
                <a:gd name="connsiteX114" fmla="*/ 6835 w 10000"/>
                <a:gd name="connsiteY114" fmla="*/ 8048 h 9726"/>
                <a:gd name="connsiteX115" fmla="*/ 6835 w 10000"/>
                <a:gd name="connsiteY115" fmla="*/ 8048 h 9726"/>
                <a:gd name="connsiteX116" fmla="*/ 6835 w 10000"/>
                <a:gd name="connsiteY116" fmla="*/ 8048 h 9726"/>
                <a:gd name="connsiteX117" fmla="*/ 6835 w 10000"/>
                <a:gd name="connsiteY117" fmla="*/ 8048 h 9726"/>
                <a:gd name="connsiteX118" fmla="*/ 6835 w 10000"/>
                <a:gd name="connsiteY118" fmla="*/ 8048 h 9726"/>
                <a:gd name="connsiteX119" fmla="*/ 6663 w 10000"/>
                <a:gd name="connsiteY119" fmla="*/ 8048 h 9726"/>
                <a:gd name="connsiteX120" fmla="*/ 6512 w 10000"/>
                <a:gd name="connsiteY120" fmla="*/ 8011 h 9726"/>
                <a:gd name="connsiteX121" fmla="*/ 6442 w 10000"/>
                <a:gd name="connsiteY121" fmla="*/ 7982 h 9726"/>
                <a:gd name="connsiteX122" fmla="*/ 6381 w 10000"/>
                <a:gd name="connsiteY122" fmla="*/ 7953 h 9726"/>
                <a:gd name="connsiteX123" fmla="*/ 6321 w 10000"/>
                <a:gd name="connsiteY123" fmla="*/ 7916 h 9726"/>
                <a:gd name="connsiteX124" fmla="*/ 6270 w 10000"/>
                <a:gd name="connsiteY124" fmla="*/ 7869 h 9726"/>
                <a:gd name="connsiteX125" fmla="*/ 6220 w 10000"/>
                <a:gd name="connsiteY125" fmla="*/ 7812 h 9726"/>
                <a:gd name="connsiteX126" fmla="*/ 6169 w 10000"/>
                <a:gd name="connsiteY126" fmla="*/ 7747 h 9726"/>
                <a:gd name="connsiteX127" fmla="*/ 6149 w 10000"/>
                <a:gd name="connsiteY127" fmla="*/ 7682 h 9726"/>
                <a:gd name="connsiteX128" fmla="*/ 6109 w 10000"/>
                <a:gd name="connsiteY128" fmla="*/ 7596 h 9726"/>
                <a:gd name="connsiteX129" fmla="*/ 6099 w 10000"/>
                <a:gd name="connsiteY129" fmla="*/ 7511 h 9726"/>
                <a:gd name="connsiteX130" fmla="*/ 6089 w 10000"/>
                <a:gd name="connsiteY130" fmla="*/ 7408 h 9726"/>
                <a:gd name="connsiteX131" fmla="*/ 6089 w 10000"/>
                <a:gd name="connsiteY131" fmla="*/ 7295 h 9726"/>
                <a:gd name="connsiteX132" fmla="*/ 6089 w 10000"/>
                <a:gd name="connsiteY132" fmla="*/ 7172 h 9726"/>
                <a:gd name="connsiteX133" fmla="*/ 6089 w 10000"/>
                <a:gd name="connsiteY133" fmla="*/ 7172 h 9726"/>
                <a:gd name="connsiteX134" fmla="*/ 6089 w 10000"/>
                <a:gd name="connsiteY134" fmla="*/ 7172 h 9726"/>
                <a:gd name="connsiteX135" fmla="*/ 6089 w 10000"/>
                <a:gd name="connsiteY135" fmla="*/ 7172 h 9726"/>
                <a:gd name="connsiteX136" fmla="*/ 6089 w 10000"/>
                <a:gd name="connsiteY136" fmla="*/ 7143 h 9726"/>
                <a:gd name="connsiteX137" fmla="*/ 6089 w 10000"/>
                <a:gd name="connsiteY137" fmla="*/ 7143 h 9726"/>
                <a:gd name="connsiteX138" fmla="*/ 6099 w 10000"/>
                <a:gd name="connsiteY138" fmla="*/ 7143 h 9726"/>
                <a:gd name="connsiteX139" fmla="*/ 6099 w 10000"/>
                <a:gd name="connsiteY139" fmla="*/ 7143 h 9726"/>
                <a:gd name="connsiteX140" fmla="*/ 6099 w 10000"/>
                <a:gd name="connsiteY140" fmla="*/ 7135 h 9726"/>
                <a:gd name="connsiteX141" fmla="*/ 6099 w 10000"/>
                <a:gd name="connsiteY141" fmla="*/ 7135 h 9726"/>
                <a:gd name="connsiteX142" fmla="*/ 6099 w 10000"/>
                <a:gd name="connsiteY142" fmla="*/ 7135 h 9726"/>
                <a:gd name="connsiteX143" fmla="*/ 6099 w 10000"/>
                <a:gd name="connsiteY143" fmla="*/ 7135 h 9726"/>
                <a:gd name="connsiteX144" fmla="*/ 6129 w 10000"/>
                <a:gd name="connsiteY144" fmla="*/ 6824 h 9726"/>
                <a:gd name="connsiteX145" fmla="*/ 6179 w 10000"/>
                <a:gd name="connsiteY145" fmla="*/ 6569 h 9726"/>
                <a:gd name="connsiteX146" fmla="*/ 6240 w 10000"/>
                <a:gd name="connsiteY146" fmla="*/ 6352 h 9726"/>
                <a:gd name="connsiteX147" fmla="*/ 6280 w 10000"/>
                <a:gd name="connsiteY147" fmla="*/ 6276 h 9726"/>
                <a:gd name="connsiteX148" fmla="*/ 6321 w 10000"/>
                <a:gd name="connsiteY148" fmla="*/ 6192 h 9726"/>
                <a:gd name="connsiteX149" fmla="*/ 6351 w 10000"/>
                <a:gd name="connsiteY149" fmla="*/ 6136 h 9726"/>
                <a:gd name="connsiteX150" fmla="*/ 6401 w 10000"/>
                <a:gd name="connsiteY150" fmla="*/ 6079 h 9726"/>
                <a:gd name="connsiteX151" fmla="*/ 6452 w 10000"/>
                <a:gd name="connsiteY151" fmla="*/ 6032 h 9726"/>
                <a:gd name="connsiteX152" fmla="*/ 6512 w 10000"/>
                <a:gd name="connsiteY152" fmla="*/ 5994 h 9726"/>
                <a:gd name="connsiteX153" fmla="*/ 6563 w 10000"/>
                <a:gd name="connsiteY153" fmla="*/ 5966 h 9726"/>
                <a:gd name="connsiteX154" fmla="*/ 6623 w 10000"/>
                <a:gd name="connsiteY154" fmla="*/ 5957 h 9726"/>
                <a:gd name="connsiteX155" fmla="*/ 6694 w 10000"/>
                <a:gd name="connsiteY155" fmla="*/ 5938 h 9726"/>
                <a:gd name="connsiteX156" fmla="*/ 6774 w 10000"/>
                <a:gd name="connsiteY156" fmla="*/ 5929 h 9726"/>
                <a:gd name="connsiteX157" fmla="*/ 6774 w 10000"/>
                <a:gd name="connsiteY157" fmla="*/ 5929 h 9726"/>
                <a:gd name="connsiteX158" fmla="*/ 6774 w 10000"/>
                <a:gd name="connsiteY158" fmla="*/ 5929 h 9726"/>
                <a:gd name="connsiteX159" fmla="*/ 6774 w 10000"/>
                <a:gd name="connsiteY159" fmla="*/ 5929 h 9726"/>
                <a:gd name="connsiteX160" fmla="*/ 6774 w 10000"/>
                <a:gd name="connsiteY160" fmla="*/ 5929 h 9726"/>
                <a:gd name="connsiteX161" fmla="*/ 6774 w 10000"/>
                <a:gd name="connsiteY161" fmla="*/ 5929 h 9726"/>
                <a:gd name="connsiteX162" fmla="*/ 6774 w 10000"/>
                <a:gd name="connsiteY162" fmla="*/ 5929 h 9726"/>
                <a:gd name="connsiteX163" fmla="*/ 6774 w 10000"/>
                <a:gd name="connsiteY163" fmla="*/ 5929 h 9726"/>
                <a:gd name="connsiteX164" fmla="*/ 6875 w 10000"/>
                <a:gd name="connsiteY164" fmla="*/ 5938 h 9726"/>
                <a:gd name="connsiteX165" fmla="*/ 7006 w 10000"/>
                <a:gd name="connsiteY165" fmla="*/ 5966 h 9726"/>
                <a:gd name="connsiteX166" fmla="*/ 7137 w 10000"/>
                <a:gd name="connsiteY166" fmla="*/ 5985 h 9726"/>
                <a:gd name="connsiteX167" fmla="*/ 7268 w 10000"/>
                <a:gd name="connsiteY167" fmla="*/ 6032 h 9726"/>
                <a:gd name="connsiteX168" fmla="*/ 7601 w 10000"/>
                <a:gd name="connsiteY168" fmla="*/ 6145 h 9726"/>
                <a:gd name="connsiteX169" fmla="*/ 7964 w 10000"/>
                <a:gd name="connsiteY169" fmla="*/ 6287 h 9726"/>
                <a:gd name="connsiteX170" fmla="*/ 7964 w 10000"/>
                <a:gd name="connsiteY170" fmla="*/ 6287 h 9726"/>
                <a:gd name="connsiteX171" fmla="*/ 7984 w 10000"/>
                <a:gd name="connsiteY171" fmla="*/ 6287 h 9726"/>
                <a:gd name="connsiteX172" fmla="*/ 7984 w 10000"/>
                <a:gd name="connsiteY172" fmla="*/ 6287 h 9726"/>
                <a:gd name="connsiteX173" fmla="*/ 7994 w 10000"/>
                <a:gd name="connsiteY173" fmla="*/ 6287 h 9726"/>
                <a:gd name="connsiteX174" fmla="*/ 7994 w 10000"/>
                <a:gd name="connsiteY174" fmla="*/ 6287 h 9726"/>
                <a:gd name="connsiteX175" fmla="*/ 8216 w 10000"/>
                <a:gd name="connsiteY175" fmla="*/ 6361 h 9726"/>
                <a:gd name="connsiteX176" fmla="*/ 8407 w 10000"/>
                <a:gd name="connsiteY176" fmla="*/ 6420 h 9726"/>
                <a:gd name="connsiteX177" fmla="*/ 8599 w 10000"/>
                <a:gd name="connsiteY177" fmla="*/ 6457 h 9726"/>
                <a:gd name="connsiteX178" fmla="*/ 8770 w 10000"/>
                <a:gd name="connsiteY178" fmla="*/ 6466 h 9726"/>
                <a:gd name="connsiteX179" fmla="*/ 8770 w 10000"/>
                <a:gd name="connsiteY179" fmla="*/ 6466 h 9726"/>
                <a:gd name="connsiteX180" fmla="*/ 8770 w 10000"/>
                <a:gd name="connsiteY180" fmla="*/ 6466 h 9726"/>
                <a:gd name="connsiteX181" fmla="*/ 8770 w 10000"/>
                <a:gd name="connsiteY181" fmla="*/ 6466 h 9726"/>
                <a:gd name="connsiteX182" fmla="*/ 8770 w 10000"/>
                <a:gd name="connsiteY182" fmla="*/ 6466 h 9726"/>
                <a:gd name="connsiteX183" fmla="*/ 8770 w 10000"/>
                <a:gd name="connsiteY183" fmla="*/ 6466 h 9726"/>
                <a:gd name="connsiteX184" fmla="*/ 8911 w 10000"/>
                <a:gd name="connsiteY184" fmla="*/ 6457 h 9726"/>
                <a:gd name="connsiteX185" fmla="*/ 9032 w 10000"/>
                <a:gd name="connsiteY185" fmla="*/ 6420 h 9726"/>
                <a:gd name="connsiteX186" fmla="*/ 9093 w 10000"/>
                <a:gd name="connsiteY186" fmla="*/ 6398 h 9726"/>
                <a:gd name="connsiteX187" fmla="*/ 9143 w 10000"/>
                <a:gd name="connsiteY187" fmla="*/ 6371 h 9726"/>
                <a:gd name="connsiteX188" fmla="*/ 9194 w 10000"/>
                <a:gd name="connsiteY188" fmla="*/ 6343 h 9726"/>
                <a:gd name="connsiteX189" fmla="*/ 9244 w 10000"/>
                <a:gd name="connsiteY189" fmla="*/ 6296 h 9726"/>
                <a:gd name="connsiteX190" fmla="*/ 9274 w 10000"/>
                <a:gd name="connsiteY190" fmla="*/ 6250 h 9726"/>
                <a:gd name="connsiteX191" fmla="*/ 9315 w 10000"/>
                <a:gd name="connsiteY191" fmla="*/ 6192 h 9726"/>
                <a:gd name="connsiteX192" fmla="*/ 9375 w 10000"/>
                <a:gd name="connsiteY192" fmla="*/ 6061 h 9726"/>
                <a:gd name="connsiteX193" fmla="*/ 9425 w 10000"/>
                <a:gd name="connsiteY193" fmla="*/ 5881 h 9726"/>
                <a:gd name="connsiteX194" fmla="*/ 9446 w 10000"/>
                <a:gd name="connsiteY194" fmla="*/ 5693 h 9726"/>
                <a:gd name="connsiteX195" fmla="*/ 9456 w 10000"/>
                <a:gd name="connsiteY195" fmla="*/ 5447 h 9726"/>
                <a:gd name="connsiteX196" fmla="*/ 9446 w 10000"/>
                <a:gd name="connsiteY196" fmla="*/ 5184 h 9726"/>
                <a:gd name="connsiteX197" fmla="*/ 9415 w 10000"/>
                <a:gd name="connsiteY197" fmla="*/ 4882 h 9726"/>
                <a:gd name="connsiteX198" fmla="*/ 9365 w 10000"/>
                <a:gd name="connsiteY198" fmla="*/ 4523 h 9726"/>
                <a:gd name="connsiteX199" fmla="*/ 9284 w 10000"/>
                <a:gd name="connsiteY199" fmla="*/ 4137 h 9726"/>
                <a:gd name="connsiteX200" fmla="*/ 9204 w 10000"/>
                <a:gd name="connsiteY200" fmla="*/ 3685 h 9726"/>
                <a:gd name="connsiteX201" fmla="*/ 9083 w 10000"/>
                <a:gd name="connsiteY201" fmla="*/ 3213 h 9726"/>
                <a:gd name="connsiteX202" fmla="*/ 8931 w 10000"/>
                <a:gd name="connsiteY202" fmla="*/ 2687 h 9726"/>
                <a:gd name="connsiteX203" fmla="*/ 8931 w 10000"/>
                <a:gd name="connsiteY203" fmla="*/ 2687 h 9726"/>
                <a:gd name="connsiteX204" fmla="*/ 8931 w 10000"/>
                <a:gd name="connsiteY204" fmla="*/ 2648 h 9726"/>
                <a:gd name="connsiteX205" fmla="*/ 8931 w 10000"/>
                <a:gd name="connsiteY205" fmla="*/ 2648 h 9726"/>
                <a:gd name="connsiteX206" fmla="*/ 8921 w 10000"/>
                <a:gd name="connsiteY206" fmla="*/ 2639 h 9726"/>
                <a:gd name="connsiteX207" fmla="*/ 8921 w 10000"/>
                <a:gd name="connsiteY207" fmla="*/ 2639 h 9726"/>
                <a:gd name="connsiteX208" fmla="*/ 8911 w 10000"/>
                <a:gd name="connsiteY208" fmla="*/ 2592 h 9726"/>
                <a:gd name="connsiteX209" fmla="*/ 8911 w 10000"/>
                <a:gd name="connsiteY209" fmla="*/ 2592 h 9726"/>
                <a:gd name="connsiteX210" fmla="*/ 8911 w 10000"/>
                <a:gd name="connsiteY210" fmla="*/ 2583 h 9726"/>
                <a:gd name="connsiteX211" fmla="*/ 8911 w 10000"/>
                <a:gd name="connsiteY211" fmla="*/ 2583 h 9726"/>
                <a:gd name="connsiteX212" fmla="*/ 8911 w 10000"/>
                <a:gd name="connsiteY212" fmla="*/ 2583 h 9726"/>
                <a:gd name="connsiteX213" fmla="*/ 8911 w 10000"/>
                <a:gd name="connsiteY213" fmla="*/ 2583 h 9726"/>
                <a:gd name="connsiteX214" fmla="*/ 8478 w 10000"/>
                <a:gd name="connsiteY214" fmla="*/ 2611 h 9726"/>
                <a:gd name="connsiteX215" fmla="*/ 8044 w 10000"/>
                <a:gd name="connsiteY215" fmla="*/ 2648 h 9726"/>
                <a:gd name="connsiteX216" fmla="*/ 7147 w 10000"/>
                <a:gd name="connsiteY216" fmla="*/ 2742 h 9726"/>
                <a:gd name="connsiteX217" fmla="*/ 6300 w 10000"/>
                <a:gd name="connsiteY217" fmla="*/ 2837 h 9726"/>
                <a:gd name="connsiteX218" fmla="*/ 5917 w 10000"/>
                <a:gd name="connsiteY218" fmla="*/ 2865 h 9726"/>
                <a:gd name="connsiteX219" fmla="*/ 5554 w 10000"/>
                <a:gd name="connsiteY219" fmla="*/ 2893 h 9726"/>
                <a:gd name="connsiteX220" fmla="*/ 5554 w 10000"/>
                <a:gd name="connsiteY220" fmla="*/ 2893 h 9726"/>
                <a:gd name="connsiteX221" fmla="*/ 5484 w 10000"/>
                <a:gd name="connsiteY221" fmla="*/ 2893 h 9726"/>
                <a:gd name="connsiteX222" fmla="*/ 5484 w 10000"/>
                <a:gd name="connsiteY222" fmla="*/ 2893 h 9726"/>
                <a:gd name="connsiteX223" fmla="*/ 5484 w 10000"/>
                <a:gd name="connsiteY223" fmla="*/ 2893 h 9726"/>
                <a:gd name="connsiteX224" fmla="*/ 5484 w 10000"/>
                <a:gd name="connsiteY224" fmla="*/ 2893 h 9726"/>
                <a:gd name="connsiteX225" fmla="*/ 5484 w 10000"/>
                <a:gd name="connsiteY225" fmla="*/ 2893 h 9726"/>
                <a:gd name="connsiteX226" fmla="*/ 5484 w 10000"/>
                <a:gd name="connsiteY226" fmla="*/ 2893 h 9726"/>
                <a:gd name="connsiteX227" fmla="*/ 5484 w 10000"/>
                <a:gd name="connsiteY227" fmla="*/ 2893 h 9726"/>
                <a:gd name="connsiteX228" fmla="*/ 5313 w 10000"/>
                <a:gd name="connsiteY228" fmla="*/ 2874 h 9726"/>
                <a:gd name="connsiteX229" fmla="*/ 5151 w 10000"/>
                <a:gd name="connsiteY229" fmla="*/ 2847 h 9726"/>
                <a:gd name="connsiteX230" fmla="*/ 5030 w 10000"/>
                <a:gd name="connsiteY230" fmla="*/ 2789 h 9726"/>
                <a:gd name="connsiteX231" fmla="*/ 4919 w 10000"/>
                <a:gd name="connsiteY231" fmla="*/ 2714 h 9726"/>
                <a:gd name="connsiteX232" fmla="*/ 4829 w 10000"/>
                <a:gd name="connsiteY232" fmla="*/ 2629 h 9726"/>
                <a:gd name="connsiteX233" fmla="*/ 4748 w 10000"/>
                <a:gd name="connsiteY233" fmla="*/ 2526 h 9726"/>
                <a:gd name="connsiteX234" fmla="*/ 4708 w 10000"/>
                <a:gd name="connsiteY234" fmla="*/ 2414 h 9726"/>
                <a:gd name="connsiteX235" fmla="*/ 4667 w 10000"/>
                <a:gd name="connsiteY235" fmla="*/ 2282 h 9726"/>
                <a:gd name="connsiteX236" fmla="*/ 4637 w 10000"/>
                <a:gd name="connsiteY236" fmla="*/ 2149 h 9726"/>
                <a:gd name="connsiteX237" fmla="*/ 4627 w 10000"/>
                <a:gd name="connsiteY237" fmla="*/ 2008 h 9726"/>
                <a:gd name="connsiteX238" fmla="*/ 4627 w 10000"/>
                <a:gd name="connsiteY238" fmla="*/ 1857 h 9726"/>
                <a:gd name="connsiteX239" fmla="*/ 4637 w 10000"/>
                <a:gd name="connsiteY239" fmla="*/ 1714 h 9726"/>
                <a:gd name="connsiteX240" fmla="*/ 4667 w 10000"/>
                <a:gd name="connsiteY240" fmla="*/ 1554 h 9726"/>
                <a:gd name="connsiteX241" fmla="*/ 4688 w 10000"/>
                <a:gd name="connsiteY241" fmla="*/ 1403 h 9726"/>
                <a:gd name="connsiteX242" fmla="*/ 4728 w 10000"/>
                <a:gd name="connsiteY242" fmla="*/ 1254 h 9726"/>
                <a:gd name="connsiteX243" fmla="*/ 4778 w 10000"/>
                <a:gd name="connsiteY243" fmla="*/ 1103 h 9726"/>
                <a:gd name="connsiteX244" fmla="*/ 4778 w 10000"/>
                <a:gd name="connsiteY244" fmla="*/ 1103 h 9726"/>
                <a:gd name="connsiteX245" fmla="*/ 4778 w 10000"/>
                <a:gd name="connsiteY245" fmla="*/ 1103 h 9726"/>
                <a:gd name="connsiteX246" fmla="*/ 4778 w 10000"/>
                <a:gd name="connsiteY246" fmla="*/ 1103 h 9726"/>
                <a:gd name="connsiteX247" fmla="*/ 4778 w 10000"/>
                <a:gd name="connsiteY247" fmla="*/ 1103 h 9726"/>
                <a:gd name="connsiteX248" fmla="*/ 4778 w 10000"/>
                <a:gd name="connsiteY248" fmla="*/ 1103 h 9726"/>
                <a:gd name="connsiteX249" fmla="*/ 4788 w 10000"/>
                <a:gd name="connsiteY249" fmla="*/ 1092 h 9726"/>
                <a:gd name="connsiteX250" fmla="*/ 4788 w 10000"/>
                <a:gd name="connsiteY250" fmla="*/ 1092 h 9726"/>
                <a:gd name="connsiteX251" fmla="*/ 4788 w 10000"/>
                <a:gd name="connsiteY251" fmla="*/ 1092 h 9726"/>
                <a:gd name="connsiteX252" fmla="*/ 4788 w 10000"/>
                <a:gd name="connsiteY252" fmla="*/ 1092 h 9726"/>
                <a:gd name="connsiteX253" fmla="*/ 4788 w 10000"/>
                <a:gd name="connsiteY253" fmla="*/ 1083 h 9726"/>
                <a:gd name="connsiteX254" fmla="*/ 4788 w 10000"/>
                <a:gd name="connsiteY254" fmla="*/ 1083 h 9726"/>
                <a:gd name="connsiteX255" fmla="*/ 4788 w 10000"/>
                <a:gd name="connsiteY255" fmla="*/ 1083 h 9726"/>
                <a:gd name="connsiteX256" fmla="*/ 4788 w 10000"/>
                <a:gd name="connsiteY256" fmla="*/ 1083 h 9726"/>
                <a:gd name="connsiteX257" fmla="*/ 4788 w 10000"/>
                <a:gd name="connsiteY257" fmla="*/ 1074 h 9726"/>
                <a:gd name="connsiteX258" fmla="*/ 4788 w 10000"/>
                <a:gd name="connsiteY258" fmla="*/ 1074 h 9726"/>
                <a:gd name="connsiteX259" fmla="*/ 4788 w 10000"/>
                <a:gd name="connsiteY259" fmla="*/ 1074 h 9726"/>
                <a:gd name="connsiteX260" fmla="*/ 4788 w 10000"/>
                <a:gd name="connsiteY260" fmla="*/ 1074 h 9726"/>
                <a:gd name="connsiteX261" fmla="*/ 4788 w 10000"/>
                <a:gd name="connsiteY261" fmla="*/ 1064 h 9726"/>
                <a:gd name="connsiteX262" fmla="*/ 4788 w 10000"/>
                <a:gd name="connsiteY262" fmla="*/ 1064 h 9726"/>
                <a:gd name="connsiteX263" fmla="*/ 4798 w 10000"/>
                <a:gd name="connsiteY263" fmla="*/ 1064 h 9726"/>
                <a:gd name="connsiteX264" fmla="*/ 4798 w 10000"/>
                <a:gd name="connsiteY264" fmla="*/ 1064 h 9726"/>
                <a:gd name="connsiteX265" fmla="*/ 4859 w 10000"/>
                <a:gd name="connsiteY265" fmla="*/ 830 h 9726"/>
                <a:gd name="connsiteX266" fmla="*/ 4909 w 10000"/>
                <a:gd name="connsiteY266" fmla="*/ 622 h 9726"/>
                <a:gd name="connsiteX267" fmla="*/ 4919 w 10000"/>
                <a:gd name="connsiteY267" fmla="*/ 538 h 9726"/>
                <a:gd name="connsiteX268" fmla="*/ 4919 w 10000"/>
                <a:gd name="connsiteY268" fmla="*/ 442 h 9726"/>
                <a:gd name="connsiteX269" fmla="*/ 4909 w 10000"/>
                <a:gd name="connsiteY269" fmla="*/ 367 h 9726"/>
                <a:gd name="connsiteX270" fmla="*/ 4899 w 10000"/>
                <a:gd name="connsiteY270" fmla="*/ 292 h 9726"/>
                <a:gd name="connsiteX271" fmla="*/ 4859 w 10000"/>
                <a:gd name="connsiteY271" fmla="*/ 227 h 9726"/>
                <a:gd name="connsiteX272" fmla="*/ 4829 w 10000"/>
                <a:gd name="connsiteY272" fmla="*/ 170 h 9726"/>
                <a:gd name="connsiteX273" fmla="*/ 4778 w 10000"/>
                <a:gd name="connsiteY273" fmla="*/ 112 h 9726"/>
                <a:gd name="connsiteX274" fmla="*/ 4708 w 10000"/>
                <a:gd name="connsiteY274" fmla="*/ 75 h 9726"/>
                <a:gd name="connsiteX275" fmla="*/ 4627 w 10000"/>
                <a:gd name="connsiteY275" fmla="*/ 46 h 9726"/>
                <a:gd name="connsiteX276" fmla="*/ 4536 w 10000"/>
                <a:gd name="connsiteY276" fmla="*/ 9 h 9726"/>
                <a:gd name="connsiteX277" fmla="*/ 4425 w 10000"/>
                <a:gd name="connsiteY277" fmla="*/ 0 h 9726"/>
                <a:gd name="connsiteX278" fmla="*/ 4304 w 10000"/>
                <a:gd name="connsiteY278" fmla="*/ 0 h 9726"/>
                <a:gd name="connsiteX279" fmla="*/ 4304 w 10000"/>
                <a:gd name="connsiteY279" fmla="*/ 0 h 9726"/>
                <a:gd name="connsiteX280" fmla="*/ 4304 w 10000"/>
                <a:gd name="connsiteY280" fmla="*/ 0 h 9726"/>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099 w 10000"/>
                <a:gd name="connsiteY138" fmla="*/ 7344 h 10000"/>
                <a:gd name="connsiteX139" fmla="*/ 6099 w 10000"/>
                <a:gd name="connsiteY139" fmla="*/ 7344 h 10000"/>
                <a:gd name="connsiteX140" fmla="*/ 6099 w 10000"/>
                <a:gd name="connsiteY140" fmla="*/ 7336 h 10000"/>
                <a:gd name="connsiteX141" fmla="*/ 6099 w 10000"/>
                <a:gd name="connsiteY141" fmla="*/ 7336 h 10000"/>
                <a:gd name="connsiteX142" fmla="*/ 6099 w 10000"/>
                <a:gd name="connsiteY142" fmla="*/ 7336 h 10000"/>
                <a:gd name="connsiteX143" fmla="*/ 6099 w 10000"/>
                <a:gd name="connsiteY143" fmla="*/ 7336 h 10000"/>
                <a:gd name="connsiteX144" fmla="*/ 6129 w 10000"/>
                <a:gd name="connsiteY144" fmla="*/ 7016 h 10000"/>
                <a:gd name="connsiteX145" fmla="*/ 6179 w 10000"/>
                <a:gd name="connsiteY145" fmla="*/ 6754 h 10000"/>
                <a:gd name="connsiteX146" fmla="*/ 6240 w 10000"/>
                <a:gd name="connsiteY146" fmla="*/ 6531 h 10000"/>
                <a:gd name="connsiteX147" fmla="*/ 6280 w 10000"/>
                <a:gd name="connsiteY147" fmla="*/ 6453 h 10000"/>
                <a:gd name="connsiteX148" fmla="*/ 6321 w 10000"/>
                <a:gd name="connsiteY148" fmla="*/ 6366 h 10000"/>
                <a:gd name="connsiteX149" fmla="*/ 6351 w 10000"/>
                <a:gd name="connsiteY149" fmla="*/ 6309 h 10000"/>
                <a:gd name="connsiteX150" fmla="*/ 6401 w 10000"/>
                <a:gd name="connsiteY150" fmla="*/ 6250 h 10000"/>
                <a:gd name="connsiteX151" fmla="*/ 6452 w 10000"/>
                <a:gd name="connsiteY151" fmla="*/ 6202 h 10000"/>
                <a:gd name="connsiteX152" fmla="*/ 6512 w 10000"/>
                <a:gd name="connsiteY152" fmla="*/ 6163 h 10000"/>
                <a:gd name="connsiteX153" fmla="*/ 6563 w 10000"/>
                <a:gd name="connsiteY153" fmla="*/ 6134 h 10000"/>
                <a:gd name="connsiteX154" fmla="*/ 6623 w 10000"/>
                <a:gd name="connsiteY154" fmla="*/ 6125 h 10000"/>
                <a:gd name="connsiteX155" fmla="*/ 6694 w 10000"/>
                <a:gd name="connsiteY155" fmla="*/ 6105 h 10000"/>
                <a:gd name="connsiteX156" fmla="*/ 6774 w 10000"/>
                <a:gd name="connsiteY156" fmla="*/ 6096 h 10000"/>
                <a:gd name="connsiteX157" fmla="*/ 6774 w 10000"/>
                <a:gd name="connsiteY157" fmla="*/ 6096 h 10000"/>
                <a:gd name="connsiteX158" fmla="*/ 6774 w 10000"/>
                <a:gd name="connsiteY158" fmla="*/ 6096 h 10000"/>
                <a:gd name="connsiteX159" fmla="*/ 6774 w 10000"/>
                <a:gd name="connsiteY159" fmla="*/ 6096 h 10000"/>
                <a:gd name="connsiteX160" fmla="*/ 6774 w 10000"/>
                <a:gd name="connsiteY160" fmla="*/ 6096 h 10000"/>
                <a:gd name="connsiteX161" fmla="*/ 6774 w 10000"/>
                <a:gd name="connsiteY161" fmla="*/ 6096 h 10000"/>
                <a:gd name="connsiteX162" fmla="*/ 6774 w 10000"/>
                <a:gd name="connsiteY162" fmla="*/ 6096 h 10000"/>
                <a:gd name="connsiteX163" fmla="*/ 6774 w 10000"/>
                <a:gd name="connsiteY163" fmla="*/ 6096 h 10000"/>
                <a:gd name="connsiteX164" fmla="*/ 6875 w 10000"/>
                <a:gd name="connsiteY164" fmla="*/ 6105 h 10000"/>
                <a:gd name="connsiteX165" fmla="*/ 7006 w 10000"/>
                <a:gd name="connsiteY165" fmla="*/ 6134 h 10000"/>
                <a:gd name="connsiteX166" fmla="*/ 7137 w 10000"/>
                <a:gd name="connsiteY166" fmla="*/ 6154 h 10000"/>
                <a:gd name="connsiteX167" fmla="*/ 7268 w 10000"/>
                <a:gd name="connsiteY167" fmla="*/ 6202 h 10000"/>
                <a:gd name="connsiteX168" fmla="*/ 7601 w 10000"/>
                <a:gd name="connsiteY168" fmla="*/ 6318 h 10000"/>
                <a:gd name="connsiteX169" fmla="*/ 7964 w 10000"/>
                <a:gd name="connsiteY169" fmla="*/ 6464 h 10000"/>
                <a:gd name="connsiteX170" fmla="*/ 7964 w 10000"/>
                <a:gd name="connsiteY170" fmla="*/ 6464 h 10000"/>
                <a:gd name="connsiteX171" fmla="*/ 7984 w 10000"/>
                <a:gd name="connsiteY171" fmla="*/ 6464 h 10000"/>
                <a:gd name="connsiteX172" fmla="*/ 7984 w 10000"/>
                <a:gd name="connsiteY172" fmla="*/ 6464 h 10000"/>
                <a:gd name="connsiteX173" fmla="*/ 7994 w 10000"/>
                <a:gd name="connsiteY173" fmla="*/ 6464 h 10000"/>
                <a:gd name="connsiteX174" fmla="*/ 7994 w 10000"/>
                <a:gd name="connsiteY174" fmla="*/ 6464 h 10000"/>
                <a:gd name="connsiteX175" fmla="*/ 8216 w 10000"/>
                <a:gd name="connsiteY175" fmla="*/ 6540 h 10000"/>
                <a:gd name="connsiteX176" fmla="*/ 8407 w 10000"/>
                <a:gd name="connsiteY176" fmla="*/ 6601 h 10000"/>
                <a:gd name="connsiteX177" fmla="*/ 8599 w 10000"/>
                <a:gd name="connsiteY177" fmla="*/ 6639 h 10000"/>
                <a:gd name="connsiteX178" fmla="*/ 8770 w 10000"/>
                <a:gd name="connsiteY178" fmla="*/ 6648 h 10000"/>
                <a:gd name="connsiteX179" fmla="*/ 8770 w 10000"/>
                <a:gd name="connsiteY179" fmla="*/ 6648 h 10000"/>
                <a:gd name="connsiteX180" fmla="*/ 8770 w 10000"/>
                <a:gd name="connsiteY180" fmla="*/ 6648 h 10000"/>
                <a:gd name="connsiteX181" fmla="*/ 8770 w 10000"/>
                <a:gd name="connsiteY181" fmla="*/ 6648 h 10000"/>
                <a:gd name="connsiteX182" fmla="*/ 8770 w 10000"/>
                <a:gd name="connsiteY182" fmla="*/ 6648 h 10000"/>
                <a:gd name="connsiteX183" fmla="*/ 8770 w 10000"/>
                <a:gd name="connsiteY183" fmla="*/ 6648 h 10000"/>
                <a:gd name="connsiteX184" fmla="*/ 8911 w 10000"/>
                <a:gd name="connsiteY184" fmla="*/ 6639 h 10000"/>
                <a:gd name="connsiteX185" fmla="*/ 9032 w 10000"/>
                <a:gd name="connsiteY185" fmla="*/ 6601 h 10000"/>
                <a:gd name="connsiteX186" fmla="*/ 9093 w 10000"/>
                <a:gd name="connsiteY186" fmla="*/ 6578 h 10000"/>
                <a:gd name="connsiteX187" fmla="*/ 9143 w 10000"/>
                <a:gd name="connsiteY187" fmla="*/ 6550 h 10000"/>
                <a:gd name="connsiteX188" fmla="*/ 9194 w 10000"/>
                <a:gd name="connsiteY188" fmla="*/ 6522 h 10000"/>
                <a:gd name="connsiteX189" fmla="*/ 9244 w 10000"/>
                <a:gd name="connsiteY189" fmla="*/ 6473 h 10000"/>
                <a:gd name="connsiteX190" fmla="*/ 9274 w 10000"/>
                <a:gd name="connsiteY190" fmla="*/ 6426 h 10000"/>
                <a:gd name="connsiteX191" fmla="*/ 9315 w 10000"/>
                <a:gd name="connsiteY191" fmla="*/ 6366 h 10000"/>
                <a:gd name="connsiteX192" fmla="*/ 9375 w 10000"/>
                <a:gd name="connsiteY192" fmla="*/ 6232 h 10000"/>
                <a:gd name="connsiteX193" fmla="*/ 9425 w 10000"/>
                <a:gd name="connsiteY193" fmla="*/ 6047 h 10000"/>
                <a:gd name="connsiteX194" fmla="*/ 9446 w 10000"/>
                <a:gd name="connsiteY194" fmla="*/ 5853 h 10000"/>
                <a:gd name="connsiteX195" fmla="*/ 9456 w 10000"/>
                <a:gd name="connsiteY195" fmla="*/ 5600 h 10000"/>
                <a:gd name="connsiteX196" fmla="*/ 9446 w 10000"/>
                <a:gd name="connsiteY196" fmla="*/ 5330 h 10000"/>
                <a:gd name="connsiteX197" fmla="*/ 9415 w 10000"/>
                <a:gd name="connsiteY197" fmla="*/ 5020 h 10000"/>
                <a:gd name="connsiteX198" fmla="*/ 9365 w 10000"/>
                <a:gd name="connsiteY198" fmla="*/ 4650 h 10000"/>
                <a:gd name="connsiteX199" fmla="*/ 9284 w 10000"/>
                <a:gd name="connsiteY199" fmla="*/ 4254 h 10000"/>
                <a:gd name="connsiteX200" fmla="*/ 9204 w 10000"/>
                <a:gd name="connsiteY200" fmla="*/ 3789 h 10000"/>
                <a:gd name="connsiteX201" fmla="*/ 9083 w 10000"/>
                <a:gd name="connsiteY201" fmla="*/ 3304 h 10000"/>
                <a:gd name="connsiteX202" fmla="*/ 8931 w 10000"/>
                <a:gd name="connsiteY202" fmla="*/ 2763 h 10000"/>
                <a:gd name="connsiteX203" fmla="*/ 8931 w 10000"/>
                <a:gd name="connsiteY203" fmla="*/ 2763 h 10000"/>
                <a:gd name="connsiteX204" fmla="*/ 8931 w 10000"/>
                <a:gd name="connsiteY204" fmla="*/ 2723 h 10000"/>
                <a:gd name="connsiteX205" fmla="*/ 8931 w 10000"/>
                <a:gd name="connsiteY205" fmla="*/ 2723 h 10000"/>
                <a:gd name="connsiteX206" fmla="*/ 8921 w 10000"/>
                <a:gd name="connsiteY206" fmla="*/ 2713 h 10000"/>
                <a:gd name="connsiteX207" fmla="*/ 8921 w 10000"/>
                <a:gd name="connsiteY207" fmla="*/ 2713 h 10000"/>
                <a:gd name="connsiteX208" fmla="*/ 8911 w 10000"/>
                <a:gd name="connsiteY208" fmla="*/ 2665 h 10000"/>
                <a:gd name="connsiteX209" fmla="*/ 8911 w 10000"/>
                <a:gd name="connsiteY209" fmla="*/ 2665 h 10000"/>
                <a:gd name="connsiteX210" fmla="*/ 8911 w 10000"/>
                <a:gd name="connsiteY210" fmla="*/ 2656 h 10000"/>
                <a:gd name="connsiteX211" fmla="*/ 8911 w 10000"/>
                <a:gd name="connsiteY211" fmla="*/ 2656 h 10000"/>
                <a:gd name="connsiteX212" fmla="*/ 8911 w 10000"/>
                <a:gd name="connsiteY212" fmla="*/ 2656 h 10000"/>
                <a:gd name="connsiteX213" fmla="*/ 8911 w 10000"/>
                <a:gd name="connsiteY213" fmla="*/ 2656 h 10000"/>
                <a:gd name="connsiteX214" fmla="*/ 8478 w 10000"/>
                <a:gd name="connsiteY214" fmla="*/ 2685 h 10000"/>
                <a:gd name="connsiteX215" fmla="*/ 8044 w 10000"/>
                <a:gd name="connsiteY215" fmla="*/ 2723 h 10000"/>
                <a:gd name="connsiteX216" fmla="*/ 7147 w 10000"/>
                <a:gd name="connsiteY216" fmla="*/ 2819 h 10000"/>
                <a:gd name="connsiteX217" fmla="*/ 6300 w 10000"/>
                <a:gd name="connsiteY217" fmla="*/ 2917 h 10000"/>
                <a:gd name="connsiteX218" fmla="*/ 5917 w 10000"/>
                <a:gd name="connsiteY218" fmla="*/ 2946 h 10000"/>
                <a:gd name="connsiteX219" fmla="*/ 5554 w 10000"/>
                <a:gd name="connsiteY219" fmla="*/ 2975 h 10000"/>
                <a:gd name="connsiteX220" fmla="*/ 5554 w 10000"/>
                <a:gd name="connsiteY220" fmla="*/ 2975 h 10000"/>
                <a:gd name="connsiteX221" fmla="*/ 5484 w 10000"/>
                <a:gd name="connsiteY221" fmla="*/ 2975 h 10000"/>
                <a:gd name="connsiteX222" fmla="*/ 5484 w 10000"/>
                <a:gd name="connsiteY222" fmla="*/ 2975 h 10000"/>
                <a:gd name="connsiteX223" fmla="*/ 5484 w 10000"/>
                <a:gd name="connsiteY223" fmla="*/ 2975 h 10000"/>
                <a:gd name="connsiteX224" fmla="*/ 5484 w 10000"/>
                <a:gd name="connsiteY224" fmla="*/ 2975 h 10000"/>
                <a:gd name="connsiteX225" fmla="*/ 5484 w 10000"/>
                <a:gd name="connsiteY225" fmla="*/ 2975 h 10000"/>
                <a:gd name="connsiteX226" fmla="*/ 5484 w 10000"/>
                <a:gd name="connsiteY226" fmla="*/ 2975 h 10000"/>
                <a:gd name="connsiteX227" fmla="*/ 5484 w 10000"/>
                <a:gd name="connsiteY227" fmla="*/ 2975 h 10000"/>
                <a:gd name="connsiteX228" fmla="*/ 5313 w 10000"/>
                <a:gd name="connsiteY228" fmla="*/ 2955 h 10000"/>
                <a:gd name="connsiteX229" fmla="*/ 5151 w 10000"/>
                <a:gd name="connsiteY229" fmla="*/ 2927 h 10000"/>
                <a:gd name="connsiteX230" fmla="*/ 5030 w 10000"/>
                <a:gd name="connsiteY230" fmla="*/ 2868 h 10000"/>
                <a:gd name="connsiteX231" fmla="*/ 4919 w 10000"/>
                <a:gd name="connsiteY231" fmla="*/ 2790 h 10000"/>
                <a:gd name="connsiteX232" fmla="*/ 4829 w 10000"/>
                <a:gd name="connsiteY232" fmla="*/ 2703 h 10000"/>
                <a:gd name="connsiteX233" fmla="*/ 4748 w 10000"/>
                <a:gd name="connsiteY233" fmla="*/ 2597 h 10000"/>
                <a:gd name="connsiteX234" fmla="*/ 4708 w 10000"/>
                <a:gd name="connsiteY234" fmla="*/ 2482 h 10000"/>
                <a:gd name="connsiteX235" fmla="*/ 4667 w 10000"/>
                <a:gd name="connsiteY235" fmla="*/ 2346 h 10000"/>
                <a:gd name="connsiteX236" fmla="*/ 4637 w 10000"/>
                <a:gd name="connsiteY236" fmla="*/ 2210 h 10000"/>
                <a:gd name="connsiteX237" fmla="*/ 4627 w 10000"/>
                <a:gd name="connsiteY237" fmla="*/ 2065 h 10000"/>
                <a:gd name="connsiteX238" fmla="*/ 4627 w 10000"/>
                <a:gd name="connsiteY238" fmla="*/ 1909 h 10000"/>
                <a:gd name="connsiteX239" fmla="*/ 4637 w 10000"/>
                <a:gd name="connsiteY239" fmla="*/ 1762 h 10000"/>
                <a:gd name="connsiteX240" fmla="*/ 4667 w 10000"/>
                <a:gd name="connsiteY240" fmla="*/ 1598 h 10000"/>
                <a:gd name="connsiteX241" fmla="*/ 4688 w 10000"/>
                <a:gd name="connsiteY241" fmla="*/ 1443 h 10000"/>
                <a:gd name="connsiteX242" fmla="*/ 4728 w 10000"/>
                <a:gd name="connsiteY242" fmla="*/ 1289 h 10000"/>
                <a:gd name="connsiteX243" fmla="*/ 4778 w 10000"/>
                <a:gd name="connsiteY243" fmla="*/ 1134 h 10000"/>
                <a:gd name="connsiteX244" fmla="*/ 4778 w 10000"/>
                <a:gd name="connsiteY244" fmla="*/ 1134 h 10000"/>
                <a:gd name="connsiteX245" fmla="*/ 4778 w 10000"/>
                <a:gd name="connsiteY245" fmla="*/ 1134 h 10000"/>
                <a:gd name="connsiteX246" fmla="*/ 4778 w 10000"/>
                <a:gd name="connsiteY246" fmla="*/ 1134 h 10000"/>
                <a:gd name="connsiteX247" fmla="*/ 4778 w 10000"/>
                <a:gd name="connsiteY247" fmla="*/ 1134 h 10000"/>
                <a:gd name="connsiteX248" fmla="*/ 4778 w 10000"/>
                <a:gd name="connsiteY248" fmla="*/ 1134 h 10000"/>
                <a:gd name="connsiteX249" fmla="*/ 4788 w 10000"/>
                <a:gd name="connsiteY249" fmla="*/ 1123 h 10000"/>
                <a:gd name="connsiteX250" fmla="*/ 4788 w 10000"/>
                <a:gd name="connsiteY250" fmla="*/ 1123 h 10000"/>
                <a:gd name="connsiteX251" fmla="*/ 4788 w 10000"/>
                <a:gd name="connsiteY251" fmla="*/ 1123 h 10000"/>
                <a:gd name="connsiteX252" fmla="*/ 4788 w 10000"/>
                <a:gd name="connsiteY252" fmla="*/ 1123 h 10000"/>
                <a:gd name="connsiteX253" fmla="*/ 4788 w 10000"/>
                <a:gd name="connsiteY253" fmla="*/ 1114 h 10000"/>
                <a:gd name="connsiteX254" fmla="*/ 4788 w 10000"/>
                <a:gd name="connsiteY254" fmla="*/ 1114 h 10000"/>
                <a:gd name="connsiteX255" fmla="*/ 4788 w 10000"/>
                <a:gd name="connsiteY255" fmla="*/ 1114 h 10000"/>
                <a:gd name="connsiteX256" fmla="*/ 4788 w 10000"/>
                <a:gd name="connsiteY256" fmla="*/ 1114 h 10000"/>
                <a:gd name="connsiteX257" fmla="*/ 4788 w 10000"/>
                <a:gd name="connsiteY257" fmla="*/ 1104 h 10000"/>
                <a:gd name="connsiteX258" fmla="*/ 4788 w 10000"/>
                <a:gd name="connsiteY258" fmla="*/ 1104 h 10000"/>
                <a:gd name="connsiteX259" fmla="*/ 4788 w 10000"/>
                <a:gd name="connsiteY259" fmla="*/ 1104 h 10000"/>
                <a:gd name="connsiteX260" fmla="*/ 4788 w 10000"/>
                <a:gd name="connsiteY260" fmla="*/ 1104 h 10000"/>
                <a:gd name="connsiteX261" fmla="*/ 4788 w 10000"/>
                <a:gd name="connsiteY261" fmla="*/ 1094 h 10000"/>
                <a:gd name="connsiteX262" fmla="*/ 4788 w 10000"/>
                <a:gd name="connsiteY262" fmla="*/ 1094 h 10000"/>
                <a:gd name="connsiteX263" fmla="*/ 4798 w 10000"/>
                <a:gd name="connsiteY263" fmla="*/ 1094 h 10000"/>
                <a:gd name="connsiteX264" fmla="*/ 4859 w 10000"/>
                <a:gd name="connsiteY264" fmla="*/ 853 h 10000"/>
                <a:gd name="connsiteX265" fmla="*/ 4909 w 10000"/>
                <a:gd name="connsiteY265" fmla="*/ 640 h 10000"/>
                <a:gd name="connsiteX266" fmla="*/ 4919 w 10000"/>
                <a:gd name="connsiteY266" fmla="*/ 553 h 10000"/>
                <a:gd name="connsiteX267" fmla="*/ 4919 w 10000"/>
                <a:gd name="connsiteY267" fmla="*/ 454 h 10000"/>
                <a:gd name="connsiteX268" fmla="*/ 4909 w 10000"/>
                <a:gd name="connsiteY268" fmla="*/ 377 h 10000"/>
                <a:gd name="connsiteX269" fmla="*/ 4899 w 10000"/>
                <a:gd name="connsiteY269" fmla="*/ 300 h 10000"/>
                <a:gd name="connsiteX270" fmla="*/ 4859 w 10000"/>
                <a:gd name="connsiteY270" fmla="*/ 233 h 10000"/>
                <a:gd name="connsiteX271" fmla="*/ 4829 w 10000"/>
                <a:gd name="connsiteY271" fmla="*/ 175 h 10000"/>
                <a:gd name="connsiteX272" fmla="*/ 4778 w 10000"/>
                <a:gd name="connsiteY272" fmla="*/ 115 h 10000"/>
                <a:gd name="connsiteX273" fmla="*/ 4708 w 10000"/>
                <a:gd name="connsiteY273" fmla="*/ 77 h 10000"/>
                <a:gd name="connsiteX274" fmla="*/ 4627 w 10000"/>
                <a:gd name="connsiteY274" fmla="*/ 47 h 10000"/>
                <a:gd name="connsiteX275" fmla="*/ 4536 w 10000"/>
                <a:gd name="connsiteY275" fmla="*/ 9 h 10000"/>
                <a:gd name="connsiteX276" fmla="*/ 4425 w 10000"/>
                <a:gd name="connsiteY276" fmla="*/ 0 h 10000"/>
                <a:gd name="connsiteX277" fmla="*/ 4304 w 10000"/>
                <a:gd name="connsiteY277" fmla="*/ 0 h 10000"/>
                <a:gd name="connsiteX278" fmla="*/ 4304 w 10000"/>
                <a:gd name="connsiteY278" fmla="*/ 0 h 10000"/>
                <a:gd name="connsiteX279" fmla="*/ 4304 w 10000"/>
                <a:gd name="connsiteY279"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099 w 10000"/>
                <a:gd name="connsiteY138" fmla="*/ 7344 h 10000"/>
                <a:gd name="connsiteX139" fmla="*/ 6099 w 10000"/>
                <a:gd name="connsiteY139" fmla="*/ 7344 h 10000"/>
                <a:gd name="connsiteX140" fmla="*/ 6099 w 10000"/>
                <a:gd name="connsiteY140" fmla="*/ 7336 h 10000"/>
                <a:gd name="connsiteX141" fmla="*/ 6099 w 10000"/>
                <a:gd name="connsiteY141" fmla="*/ 7336 h 10000"/>
                <a:gd name="connsiteX142" fmla="*/ 6099 w 10000"/>
                <a:gd name="connsiteY142" fmla="*/ 7336 h 10000"/>
                <a:gd name="connsiteX143" fmla="*/ 6099 w 10000"/>
                <a:gd name="connsiteY143" fmla="*/ 7336 h 10000"/>
                <a:gd name="connsiteX144" fmla="*/ 6129 w 10000"/>
                <a:gd name="connsiteY144" fmla="*/ 7016 h 10000"/>
                <a:gd name="connsiteX145" fmla="*/ 6179 w 10000"/>
                <a:gd name="connsiteY145" fmla="*/ 6754 h 10000"/>
                <a:gd name="connsiteX146" fmla="*/ 6240 w 10000"/>
                <a:gd name="connsiteY146" fmla="*/ 6531 h 10000"/>
                <a:gd name="connsiteX147" fmla="*/ 6280 w 10000"/>
                <a:gd name="connsiteY147" fmla="*/ 6453 h 10000"/>
                <a:gd name="connsiteX148" fmla="*/ 6321 w 10000"/>
                <a:gd name="connsiteY148" fmla="*/ 6366 h 10000"/>
                <a:gd name="connsiteX149" fmla="*/ 6351 w 10000"/>
                <a:gd name="connsiteY149" fmla="*/ 6309 h 10000"/>
                <a:gd name="connsiteX150" fmla="*/ 6401 w 10000"/>
                <a:gd name="connsiteY150" fmla="*/ 6250 h 10000"/>
                <a:gd name="connsiteX151" fmla="*/ 6452 w 10000"/>
                <a:gd name="connsiteY151" fmla="*/ 6202 h 10000"/>
                <a:gd name="connsiteX152" fmla="*/ 6512 w 10000"/>
                <a:gd name="connsiteY152" fmla="*/ 6163 h 10000"/>
                <a:gd name="connsiteX153" fmla="*/ 6563 w 10000"/>
                <a:gd name="connsiteY153" fmla="*/ 6134 h 10000"/>
                <a:gd name="connsiteX154" fmla="*/ 6623 w 10000"/>
                <a:gd name="connsiteY154" fmla="*/ 6125 h 10000"/>
                <a:gd name="connsiteX155" fmla="*/ 6694 w 10000"/>
                <a:gd name="connsiteY155" fmla="*/ 6105 h 10000"/>
                <a:gd name="connsiteX156" fmla="*/ 6774 w 10000"/>
                <a:gd name="connsiteY156" fmla="*/ 6096 h 10000"/>
                <a:gd name="connsiteX157" fmla="*/ 6774 w 10000"/>
                <a:gd name="connsiteY157" fmla="*/ 6096 h 10000"/>
                <a:gd name="connsiteX158" fmla="*/ 6774 w 10000"/>
                <a:gd name="connsiteY158" fmla="*/ 6096 h 10000"/>
                <a:gd name="connsiteX159" fmla="*/ 6774 w 10000"/>
                <a:gd name="connsiteY159" fmla="*/ 6096 h 10000"/>
                <a:gd name="connsiteX160" fmla="*/ 6774 w 10000"/>
                <a:gd name="connsiteY160" fmla="*/ 6096 h 10000"/>
                <a:gd name="connsiteX161" fmla="*/ 6774 w 10000"/>
                <a:gd name="connsiteY161" fmla="*/ 6096 h 10000"/>
                <a:gd name="connsiteX162" fmla="*/ 6774 w 10000"/>
                <a:gd name="connsiteY162" fmla="*/ 6096 h 10000"/>
                <a:gd name="connsiteX163" fmla="*/ 6774 w 10000"/>
                <a:gd name="connsiteY163" fmla="*/ 6096 h 10000"/>
                <a:gd name="connsiteX164" fmla="*/ 6875 w 10000"/>
                <a:gd name="connsiteY164" fmla="*/ 6105 h 10000"/>
                <a:gd name="connsiteX165" fmla="*/ 7006 w 10000"/>
                <a:gd name="connsiteY165" fmla="*/ 6134 h 10000"/>
                <a:gd name="connsiteX166" fmla="*/ 7137 w 10000"/>
                <a:gd name="connsiteY166" fmla="*/ 6154 h 10000"/>
                <a:gd name="connsiteX167" fmla="*/ 7268 w 10000"/>
                <a:gd name="connsiteY167" fmla="*/ 6202 h 10000"/>
                <a:gd name="connsiteX168" fmla="*/ 7601 w 10000"/>
                <a:gd name="connsiteY168" fmla="*/ 6318 h 10000"/>
                <a:gd name="connsiteX169" fmla="*/ 7964 w 10000"/>
                <a:gd name="connsiteY169" fmla="*/ 6464 h 10000"/>
                <a:gd name="connsiteX170" fmla="*/ 7964 w 10000"/>
                <a:gd name="connsiteY170" fmla="*/ 6464 h 10000"/>
                <a:gd name="connsiteX171" fmla="*/ 7984 w 10000"/>
                <a:gd name="connsiteY171" fmla="*/ 6464 h 10000"/>
                <a:gd name="connsiteX172" fmla="*/ 7984 w 10000"/>
                <a:gd name="connsiteY172" fmla="*/ 6464 h 10000"/>
                <a:gd name="connsiteX173" fmla="*/ 7994 w 10000"/>
                <a:gd name="connsiteY173" fmla="*/ 6464 h 10000"/>
                <a:gd name="connsiteX174" fmla="*/ 7994 w 10000"/>
                <a:gd name="connsiteY174" fmla="*/ 6464 h 10000"/>
                <a:gd name="connsiteX175" fmla="*/ 8216 w 10000"/>
                <a:gd name="connsiteY175" fmla="*/ 6540 h 10000"/>
                <a:gd name="connsiteX176" fmla="*/ 8407 w 10000"/>
                <a:gd name="connsiteY176" fmla="*/ 6601 h 10000"/>
                <a:gd name="connsiteX177" fmla="*/ 8599 w 10000"/>
                <a:gd name="connsiteY177" fmla="*/ 6639 h 10000"/>
                <a:gd name="connsiteX178" fmla="*/ 8770 w 10000"/>
                <a:gd name="connsiteY178" fmla="*/ 6648 h 10000"/>
                <a:gd name="connsiteX179" fmla="*/ 8770 w 10000"/>
                <a:gd name="connsiteY179" fmla="*/ 6648 h 10000"/>
                <a:gd name="connsiteX180" fmla="*/ 8770 w 10000"/>
                <a:gd name="connsiteY180" fmla="*/ 6648 h 10000"/>
                <a:gd name="connsiteX181" fmla="*/ 8770 w 10000"/>
                <a:gd name="connsiteY181" fmla="*/ 6648 h 10000"/>
                <a:gd name="connsiteX182" fmla="*/ 8770 w 10000"/>
                <a:gd name="connsiteY182" fmla="*/ 6648 h 10000"/>
                <a:gd name="connsiteX183" fmla="*/ 8770 w 10000"/>
                <a:gd name="connsiteY183" fmla="*/ 6648 h 10000"/>
                <a:gd name="connsiteX184" fmla="*/ 8911 w 10000"/>
                <a:gd name="connsiteY184" fmla="*/ 6639 h 10000"/>
                <a:gd name="connsiteX185" fmla="*/ 9032 w 10000"/>
                <a:gd name="connsiteY185" fmla="*/ 6601 h 10000"/>
                <a:gd name="connsiteX186" fmla="*/ 9093 w 10000"/>
                <a:gd name="connsiteY186" fmla="*/ 6578 h 10000"/>
                <a:gd name="connsiteX187" fmla="*/ 9143 w 10000"/>
                <a:gd name="connsiteY187" fmla="*/ 6550 h 10000"/>
                <a:gd name="connsiteX188" fmla="*/ 9194 w 10000"/>
                <a:gd name="connsiteY188" fmla="*/ 6522 h 10000"/>
                <a:gd name="connsiteX189" fmla="*/ 9244 w 10000"/>
                <a:gd name="connsiteY189" fmla="*/ 6473 h 10000"/>
                <a:gd name="connsiteX190" fmla="*/ 9274 w 10000"/>
                <a:gd name="connsiteY190" fmla="*/ 6426 h 10000"/>
                <a:gd name="connsiteX191" fmla="*/ 9315 w 10000"/>
                <a:gd name="connsiteY191" fmla="*/ 6366 h 10000"/>
                <a:gd name="connsiteX192" fmla="*/ 9375 w 10000"/>
                <a:gd name="connsiteY192" fmla="*/ 6232 h 10000"/>
                <a:gd name="connsiteX193" fmla="*/ 9425 w 10000"/>
                <a:gd name="connsiteY193" fmla="*/ 6047 h 10000"/>
                <a:gd name="connsiteX194" fmla="*/ 9446 w 10000"/>
                <a:gd name="connsiteY194" fmla="*/ 5853 h 10000"/>
                <a:gd name="connsiteX195" fmla="*/ 9456 w 10000"/>
                <a:gd name="connsiteY195" fmla="*/ 5600 h 10000"/>
                <a:gd name="connsiteX196" fmla="*/ 9446 w 10000"/>
                <a:gd name="connsiteY196" fmla="*/ 5330 h 10000"/>
                <a:gd name="connsiteX197" fmla="*/ 9415 w 10000"/>
                <a:gd name="connsiteY197" fmla="*/ 5020 h 10000"/>
                <a:gd name="connsiteX198" fmla="*/ 9365 w 10000"/>
                <a:gd name="connsiteY198" fmla="*/ 4650 h 10000"/>
                <a:gd name="connsiteX199" fmla="*/ 9284 w 10000"/>
                <a:gd name="connsiteY199" fmla="*/ 4254 h 10000"/>
                <a:gd name="connsiteX200" fmla="*/ 9204 w 10000"/>
                <a:gd name="connsiteY200" fmla="*/ 3789 h 10000"/>
                <a:gd name="connsiteX201" fmla="*/ 9083 w 10000"/>
                <a:gd name="connsiteY201" fmla="*/ 3304 h 10000"/>
                <a:gd name="connsiteX202" fmla="*/ 8931 w 10000"/>
                <a:gd name="connsiteY202" fmla="*/ 2763 h 10000"/>
                <a:gd name="connsiteX203" fmla="*/ 8931 w 10000"/>
                <a:gd name="connsiteY203" fmla="*/ 2763 h 10000"/>
                <a:gd name="connsiteX204" fmla="*/ 8931 w 10000"/>
                <a:gd name="connsiteY204" fmla="*/ 2723 h 10000"/>
                <a:gd name="connsiteX205" fmla="*/ 8931 w 10000"/>
                <a:gd name="connsiteY205" fmla="*/ 2723 h 10000"/>
                <a:gd name="connsiteX206" fmla="*/ 8921 w 10000"/>
                <a:gd name="connsiteY206" fmla="*/ 2713 h 10000"/>
                <a:gd name="connsiteX207" fmla="*/ 8921 w 10000"/>
                <a:gd name="connsiteY207" fmla="*/ 2713 h 10000"/>
                <a:gd name="connsiteX208" fmla="*/ 8911 w 10000"/>
                <a:gd name="connsiteY208" fmla="*/ 2665 h 10000"/>
                <a:gd name="connsiteX209" fmla="*/ 8911 w 10000"/>
                <a:gd name="connsiteY209" fmla="*/ 2665 h 10000"/>
                <a:gd name="connsiteX210" fmla="*/ 8911 w 10000"/>
                <a:gd name="connsiteY210" fmla="*/ 2656 h 10000"/>
                <a:gd name="connsiteX211" fmla="*/ 8911 w 10000"/>
                <a:gd name="connsiteY211" fmla="*/ 2656 h 10000"/>
                <a:gd name="connsiteX212" fmla="*/ 8911 w 10000"/>
                <a:gd name="connsiteY212" fmla="*/ 2656 h 10000"/>
                <a:gd name="connsiteX213" fmla="*/ 8911 w 10000"/>
                <a:gd name="connsiteY213" fmla="*/ 2656 h 10000"/>
                <a:gd name="connsiteX214" fmla="*/ 8478 w 10000"/>
                <a:gd name="connsiteY214" fmla="*/ 2685 h 10000"/>
                <a:gd name="connsiteX215" fmla="*/ 8044 w 10000"/>
                <a:gd name="connsiteY215" fmla="*/ 2723 h 10000"/>
                <a:gd name="connsiteX216" fmla="*/ 7147 w 10000"/>
                <a:gd name="connsiteY216" fmla="*/ 2819 h 10000"/>
                <a:gd name="connsiteX217" fmla="*/ 6300 w 10000"/>
                <a:gd name="connsiteY217" fmla="*/ 2917 h 10000"/>
                <a:gd name="connsiteX218" fmla="*/ 5917 w 10000"/>
                <a:gd name="connsiteY218" fmla="*/ 2946 h 10000"/>
                <a:gd name="connsiteX219" fmla="*/ 5554 w 10000"/>
                <a:gd name="connsiteY219" fmla="*/ 2975 h 10000"/>
                <a:gd name="connsiteX220" fmla="*/ 5554 w 10000"/>
                <a:gd name="connsiteY220" fmla="*/ 2975 h 10000"/>
                <a:gd name="connsiteX221" fmla="*/ 5484 w 10000"/>
                <a:gd name="connsiteY221" fmla="*/ 2975 h 10000"/>
                <a:gd name="connsiteX222" fmla="*/ 5484 w 10000"/>
                <a:gd name="connsiteY222" fmla="*/ 2975 h 10000"/>
                <a:gd name="connsiteX223" fmla="*/ 5484 w 10000"/>
                <a:gd name="connsiteY223" fmla="*/ 2975 h 10000"/>
                <a:gd name="connsiteX224" fmla="*/ 5484 w 10000"/>
                <a:gd name="connsiteY224" fmla="*/ 2975 h 10000"/>
                <a:gd name="connsiteX225" fmla="*/ 5484 w 10000"/>
                <a:gd name="connsiteY225" fmla="*/ 2975 h 10000"/>
                <a:gd name="connsiteX226" fmla="*/ 5484 w 10000"/>
                <a:gd name="connsiteY226" fmla="*/ 2975 h 10000"/>
                <a:gd name="connsiteX227" fmla="*/ 5484 w 10000"/>
                <a:gd name="connsiteY227" fmla="*/ 2975 h 10000"/>
                <a:gd name="connsiteX228" fmla="*/ 5313 w 10000"/>
                <a:gd name="connsiteY228" fmla="*/ 2955 h 10000"/>
                <a:gd name="connsiteX229" fmla="*/ 5151 w 10000"/>
                <a:gd name="connsiteY229" fmla="*/ 2927 h 10000"/>
                <a:gd name="connsiteX230" fmla="*/ 5030 w 10000"/>
                <a:gd name="connsiteY230" fmla="*/ 2868 h 10000"/>
                <a:gd name="connsiteX231" fmla="*/ 4919 w 10000"/>
                <a:gd name="connsiteY231" fmla="*/ 2790 h 10000"/>
                <a:gd name="connsiteX232" fmla="*/ 4829 w 10000"/>
                <a:gd name="connsiteY232" fmla="*/ 2703 h 10000"/>
                <a:gd name="connsiteX233" fmla="*/ 4748 w 10000"/>
                <a:gd name="connsiteY233" fmla="*/ 2597 h 10000"/>
                <a:gd name="connsiteX234" fmla="*/ 4708 w 10000"/>
                <a:gd name="connsiteY234" fmla="*/ 2482 h 10000"/>
                <a:gd name="connsiteX235" fmla="*/ 4667 w 10000"/>
                <a:gd name="connsiteY235" fmla="*/ 2346 h 10000"/>
                <a:gd name="connsiteX236" fmla="*/ 4637 w 10000"/>
                <a:gd name="connsiteY236" fmla="*/ 2210 h 10000"/>
                <a:gd name="connsiteX237" fmla="*/ 4627 w 10000"/>
                <a:gd name="connsiteY237" fmla="*/ 2065 h 10000"/>
                <a:gd name="connsiteX238" fmla="*/ 4627 w 10000"/>
                <a:gd name="connsiteY238" fmla="*/ 1909 h 10000"/>
                <a:gd name="connsiteX239" fmla="*/ 4637 w 10000"/>
                <a:gd name="connsiteY239" fmla="*/ 1762 h 10000"/>
                <a:gd name="connsiteX240" fmla="*/ 4667 w 10000"/>
                <a:gd name="connsiteY240" fmla="*/ 1598 h 10000"/>
                <a:gd name="connsiteX241" fmla="*/ 4688 w 10000"/>
                <a:gd name="connsiteY241" fmla="*/ 1443 h 10000"/>
                <a:gd name="connsiteX242" fmla="*/ 4728 w 10000"/>
                <a:gd name="connsiteY242" fmla="*/ 1289 h 10000"/>
                <a:gd name="connsiteX243" fmla="*/ 4778 w 10000"/>
                <a:gd name="connsiteY243" fmla="*/ 1134 h 10000"/>
                <a:gd name="connsiteX244" fmla="*/ 4778 w 10000"/>
                <a:gd name="connsiteY244" fmla="*/ 1134 h 10000"/>
                <a:gd name="connsiteX245" fmla="*/ 4778 w 10000"/>
                <a:gd name="connsiteY245" fmla="*/ 1134 h 10000"/>
                <a:gd name="connsiteX246" fmla="*/ 4778 w 10000"/>
                <a:gd name="connsiteY246" fmla="*/ 1134 h 10000"/>
                <a:gd name="connsiteX247" fmla="*/ 4778 w 10000"/>
                <a:gd name="connsiteY247" fmla="*/ 1134 h 10000"/>
                <a:gd name="connsiteX248" fmla="*/ 4778 w 10000"/>
                <a:gd name="connsiteY248" fmla="*/ 1134 h 10000"/>
                <a:gd name="connsiteX249" fmla="*/ 4788 w 10000"/>
                <a:gd name="connsiteY249" fmla="*/ 1123 h 10000"/>
                <a:gd name="connsiteX250" fmla="*/ 4788 w 10000"/>
                <a:gd name="connsiteY250" fmla="*/ 1123 h 10000"/>
                <a:gd name="connsiteX251" fmla="*/ 4788 w 10000"/>
                <a:gd name="connsiteY251" fmla="*/ 1123 h 10000"/>
                <a:gd name="connsiteX252" fmla="*/ 4788 w 10000"/>
                <a:gd name="connsiteY252" fmla="*/ 1123 h 10000"/>
                <a:gd name="connsiteX253" fmla="*/ 4788 w 10000"/>
                <a:gd name="connsiteY253" fmla="*/ 1114 h 10000"/>
                <a:gd name="connsiteX254" fmla="*/ 4788 w 10000"/>
                <a:gd name="connsiteY254" fmla="*/ 1114 h 10000"/>
                <a:gd name="connsiteX255" fmla="*/ 4788 w 10000"/>
                <a:gd name="connsiteY255" fmla="*/ 1114 h 10000"/>
                <a:gd name="connsiteX256" fmla="*/ 4788 w 10000"/>
                <a:gd name="connsiteY256" fmla="*/ 1114 h 10000"/>
                <a:gd name="connsiteX257" fmla="*/ 4788 w 10000"/>
                <a:gd name="connsiteY257" fmla="*/ 1104 h 10000"/>
                <a:gd name="connsiteX258" fmla="*/ 4788 w 10000"/>
                <a:gd name="connsiteY258" fmla="*/ 1104 h 10000"/>
                <a:gd name="connsiteX259" fmla="*/ 4788 w 10000"/>
                <a:gd name="connsiteY259" fmla="*/ 1104 h 10000"/>
                <a:gd name="connsiteX260" fmla="*/ 4788 w 10000"/>
                <a:gd name="connsiteY260" fmla="*/ 1104 h 10000"/>
                <a:gd name="connsiteX261" fmla="*/ 4788 w 10000"/>
                <a:gd name="connsiteY261" fmla="*/ 1094 h 10000"/>
                <a:gd name="connsiteX262" fmla="*/ 4788 w 10000"/>
                <a:gd name="connsiteY262" fmla="*/ 1094 h 10000"/>
                <a:gd name="connsiteX263" fmla="*/ 4859 w 10000"/>
                <a:gd name="connsiteY263" fmla="*/ 853 h 10000"/>
                <a:gd name="connsiteX264" fmla="*/ 4909 w 10000"/>
                <a:gd name="connsiteY264" fmla="*/ 640 h 10000"/>
                <a:gd name="connsiteX265" fmla="*/ 4919 w 10000"/>
                <a:gd name="connsiteY265" fmla="*/ 553 h 10000"/>
                <a:gd name="connsiteX266" fmla="*/ 4919 w 10000"/>
                <a:gd name="connsiteY266" fmla="*/ 454 h 10000"/>
                <a:gd name="connsiteX267" fmla="*/ 4909 w 10000"/>
                <a:gd name="connsiteY267" fmla="*/ 377 h 10000"/>
                <a:gd name="connsiteX268" fmla="*/ 4899 w 10000"/>
                <a:gd name="connsiteY268" fmla="*/ 300 h 10000"/>
                <a:gd name="connsiteX269" fmla="*/ 4859 w 10000"/>
                <a:gd name="connsiteY269" fmla="*/ 233 h 10000"/>
                <a:gd name="connsiteX270" fmla="*/ 4829 w 10000"/>
                <a:gd name="connsiteY270" fmla="*/ 175 h 10000"/>
                <a:gd name="connsiteX271" fmla="*/ 4778 w 10000"/>
                <a:gd name="connsiteY271" fmla="*/ 115 h 10000"/>
                <a:gd name="connsiteX272" fmla="*/ 4708 w 10000"/>
                <a:gd name="connsiteY272" fmla="*/ 77 h 10000"/>
                <a:gd name="connsiteX273" fmla="*/ 4627 w 10000"/>
                <a:gd name="connsiteY273" fmla="*/ 47 h 10000"/>
                <a:gd name="connsiteX274" fmla="*/ 4536 w 10000"/>
                <a:gd name="connsiteY274" fmla="*/ 9 h 10000"/>
                <a:gd name="connsiteX275" fmla="*/ 4425 w 10000"/>
                <a:gd name="connsiteY275" fmla="*/ 0 h 10000"/>
                <a:gd name="connsiteX276" fmla="*/ 4304 w 10000"/>
                <a:gd name="connsiteY276" fmla="*/ 0 h 10000"/>
                <a:gd name="connsiteX277" fmla="*/ 4304 w 10000"/>
                <a:gd name="connsiteY277" fmla="*/ 0 h 10000"/>
                <a:gd name="connsiteX278" fmla="*/ 4304 w 10000"/>
                <a:gd name="connsiteY278"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099 w 10000"/>
                <a:gd name="connsiteY138" fmla="*/ 7344 h 10000"/>
                <a:gd name="connsiteX139" fmla="*/ 6099 w 10000"/>
                <a:gd name="connsiteY139" fmla="*/ 7344 h 10000"/>
                <a:gd name="connsiteX140" fmla="*/ 6099 w 10000"/>
                <a:gd name="connsiteY140" fmla="*/ 7336 h 10000"/>
                <a:gd name="connsiteX141" fmla="*/ 6099 w 10000"/>
                <a:gd name="connsiteY141" fmla="*/ 7336 h 10000"/>
                <a:gd name="connsiteX142" fmla="*/ 6099 w 10000"/>
                <a:gd name="connsiteY142" fmla="*/ 7336 h 10000"/>
                <a:gd name="connsiteX143" fmla="*/ 6129 w 10000"/>
                <a:gd name="connsiteY143" fmla="*/ 7016 h 10000"/>
                <a:gd name="connsiteX144" fmla="*/ 6179 w 10000"/>
                <a:gd name="connsiteY144" fmla="*/ 6754 h 10000"/>
                <a:gd name="connsiteX145" fmla="*/ 6240 w 10000"/>
                <a:gd name="connsiteY145" fmla="*/ 6531 h 10000"/>
                <a:gd name="connsiteX146" fmla="*/ 6280 w 10000"/>
                <a:gd name="connsiteY146" fmla="*/ 6453 h 10000"/>
                <a:gd name="connsiteX147" fmla="*/ 6321 w 10000"/>
                <a:gd name="connsiteY147" fmla="*/ 6366 h 10000"/>
                <a:gd name="connsiteX148" fmla="*/ 6351 w 10000"/>
                <a:gd name="connsiteY148" fmla="*/ 6309 h 10000"/>
                <a:gd name="connsiteX149" fmla="*/ 6401 w 10000"/>
                <a:gd name="connsiteY149" fmla="*/ 6250 h 10000"/>
                <a:gd name="connsiteX150" fmla="*/ 6452 w 10000"/>
                <a:gd name="connsiteY150" fmla="*/ 6202 h 10000"/>
                <a:gd name="connsiteX151" fmla="*/ 6512 w 10000"/>
                <a:gd name="connsiteY151" fmla="*/ 6163 h 10000"/>
                <a:gd name="connsiteX152" fmla="*/ 6563 w 10000"/>
                <a:gd name="connsiteY152" fmla="*/ 6134 h 10000"/>
                <a:gd name="connsiteX153" fmla="*/ 6623 w 10000"/>
                <a:gd name="connsiteY153" fmla="*/ 6125 h 10000"/>
                <a:gd name="connsiteX154" fmla="*/ 6694 w 10000"/>
                <a:gd name="connsiteY154" fmla="*/ 6105 h 10000"/>
                <a:gd name="connsiteX155" fmla="*/ 6774 w 10000"/>
                <a:gd name="connsiteY155" fmla="*/ 6096 h 10000"/>
                <a:gd name="connsiteX156" fmla="*/ 6774 w 10000"/>
                <a:gd name="connsiteY156" fmla="*/ 6096 h 10000"/>
                <a:gd name="connsiteX157" fmla="*/ 6774 w 10000"/>
                <a:gd name="connsiteY157" fmla="*/ 6096 h 10000"/>
                <a:gd name="connsiteX158" fmla="*/ 6774 w 10000"/>
                <a:gd name="connsiteY158" fmla="*/ 6096 h 10000"/>
                <a:gd name="connsiteX159" fmla="*/ 6774 w 10000"/>
                <a:gd name="connsiteY159" fmla="*/ 6096 h 10000"/>
                <a:gd name="connsiteX160" fmla="*/ 6774 w 10000"/>
                <a:gd name="connsiteY160" fmla="*/ 6096 h 10000"/>
                <a:gd name="connsiteX161" fmla="*/ 6774 w 10000"/>
                <a:gd name="connsiteY161" fmla="*/ 6096 h 10000"/>
                <a:gd name="connsiteX162" fmla="*/ 6774 w 10000"/>
                <a:gd name="connsiteY162" fmla="*/ 6096 h 10000"/>
                <a:gd name="connsiteX163" fmla="*/ 6875 w 10000"/>
                <a:gd name="connsiteY163" fmla="*/ 6105 h 10000"/>
                <a:gd name="connsiteX164" fmla="*/ 7006 w 10000"/>
                <a:gd name="connsiteY164" fmla="*/ 6134 h 10000"/>
                <a:gd name="connsiteX165" fmla="*/ 7137 w 10000"/>
                <a:gd name="connsiteY165" fmla="*/ 6154 h 10000"/>
                <a:gd name="connsiteX166" fmla="*/ 7268 w 10000"/>
                <a:gd name="connsiteY166" fmla="*/ 6202 h 10000"/>
                <a:gd name="connsiteX167" fmla="*/ 7601 w 10000"/>
                <a:gd name="connsiteY167" fmla="*/ 6318 h 10000"/>
                <a:gd name="connsiteX168" fmla="*/ 7964 w 10000"/>
                <a:gd name="connsiteY168" fmla="*/ 6464 h 10000"/>
                <a:gd name="connsiteX169" fmla="*/ 7964 w 10000"/>
                <a:gd name="connsiteY169" fmla="*/ 6464 h 10000"/>
                <a:gd name="connsiteX170" fmla="*/ 7984 w 10000"/>
                <a:gd name="connsiteY170" fmla="*/ 6464 h 10000"/>
                <a:gd name="connsiteX171" fmla="*/ 7984 w 10000"/>
                <a:gd name="connsiteY171" fmla="*/ 6464 h 10000"/>
                <a:gd name="connsiteX172" fmla="*/ 7994 w 10000"/>
                <a:gd name="connsiteY172" fmla="*/ 6464 h 10000"/>
                <a:gd name="connsiteX173" fmla="*/ 7994 w 10000"/>
                <a:gd name="connsiteY173" fmla="*/ 6464 h 10000"/>
                <a:gd name="connsiteX174" fmla="*/ 8216 w 10000"/>
                <a:gd name="connsiteY174" fmla="*/ 6540 h 10000"/>
                <a:gd name="connsiteX175" fmla="*/ 8407 w 10000"/>
                <a:gd name="connsiteY175" fmla="*/ 6601 h 10000"/>
                <a:gd name="connsiteX176" fmla="*/ 8599 w 10000"/>
                <a:gd name="connsiteY176" fmla="*/ 6639 h 10000"/>
                <a:gd name="connsiteX177" fmla="*/ 8770 w 10000"/>
                <a:gd name="connsiteY177" fmla="*/ 6648 h 10000"/>
                <a:gd name="connsiteX178" fmla="*/ 8770 w 10000"/>
                <a:gd name="connsiteY178" fmla="*/ 6648 h 10000"/>
                <a:gd name="connsiteX179" fmla="*/ 8770 w 10000"/>
                <a:gd name="connsiteY179" fmla="*/ 6648 h 10000"/>
                <a:gd name="connsiteX180" fmla="*/ 8770 w 10000"/>
                <a:gd name="connsiteY180" fmla="*/ 6648 h 10000"/>
                <a:gd name="connsiteX181" fmla="*/ 8770 w 10000"/>
                <a:gd name="connsiteY181" fmla="*/ 6648 h 10000"/>
                <a:gd name="connsiteX182" fmla="*/ 8770 w 10000"/>
                <a:gd name="connsiteY182" fmla="*/ 6648 h 10000"/>
                <a:gd name="connsiteX183" fmla="*/ 8911 w 10000"/>
                <a:gd name="connsiteY183" fmla="*/ 6639 h 10000"/>
                <a:gd name="connsiteX184" fmla="*/ 9032 w 10000"/>
                <a:gd name="connsiteY184" fmla="*/ 6601 h 10000"/>
                <a:gd name="connsiteX185" fmla="*/ 9093 w 10000"/>
                <a:gd name="connsiteY185" fmla="*/ 6578 h 10000"/>
                <a:gd name="connsiteX186" fmla="*/ 9143 w 10000"/>
                <a:gd name="connsiteY186" fmla="*/ 6550 h 10000"/>
                <a:gd name="connsiteX187" fmla="*/ 9194 w 10000"/>
                <a:gd name="connsiteY187" fmla="*/ 6522 h 10000"/>
                <a:gd name="connsiteX188" fmla="*/ 9244 w 10000"/>
                <a:gd name="connsiteY188" fmla="*/ 6473 h 10000"/>
                <a:gd name="connsiteX189" fmla="*/ 9274 w 10000"/>
                <a:gd name="connsiteY189" fmla="*/ 6426 h 10000"/>
                <a:gd name="connsiteX190" fmla="*/ 9315 w 10000"/>
                <a:gd name="connsiteY190" fmla="*/ 6366 h 10000"/>
                <a:gd name="connsiteX191" fmla="*/ 9375 w 10000"/>
                <a:gd name="connsiteY191" fmla="*/ 6232 h 10000"/>
                <a:gd name="connsiteX192" fmla="*/ 9425 w 10000"/>
                <a:gd name="connsiteY192" fmla="*/ 6047 h 10000"/>
                <a:gd name="connsiteX193" fmla="*/ 9446 w 10000"/>
                <a:gd name="connsiteY193" fmla="*/ 5853 h 10000"/>
                <a:gd name="connsiteX194" fmla="*/ 9456 w 10000"/>
                <a:gd name="connsiteY194" fmla="*/ 5600 h 10000"/>
                <a:gd name="connsiteX195" fmla="*/ 9446 w 10000"/>
                <a:gd name="connsiteY195" fmla="*/ 5330 h 10000"/>
                <a:gd name="connsiteX196" fmla="*/ 9415 w 10000"/>
                <a:gd name="connsiteY196" fmla="*/ 5020 h 10000"/>
                <a:gd name="connsiteX197" fmla="*/ 9365 w 10000"/>
                <a:gd name="connsiteY197" fmla="*/ 4650 h 10000"/>
                <a:gd name="connsiteX198" fmla="*/ 9284 w 10000"/>
                <a:gd name="connsiteY198" fmla="*/ 4254 h 10000"/>
                <a:gd name="connsiteX199" fmla="*/ 9204 w 10000"/>
                <a:gd name="connsiteY199" fmla="*/ 3789 h 10000"/>
                <a:gd name="connsiteX200" fmla="*/ 9083 w 10000"/>
                <a:gd name="connsiteY200" fmla="*/ 3304 h 10000"/>
                <a:gd name="connsiteX201" fmla="*/ 8931 w 10000"/>
                <a:gd name="connsiteY201" fmla="*/ 2763 h 10000"/>
                <a:gd name="connsiteX202" fmla="*/ 8931 w 10000"/>
                <a:gd name="connsiteY202" fmla="*/ 2763 h 10000"/>
                <a:gd name="connsiteX203" fmla="*/ 8931 w 10000"/>
                <a:gd name="connsiteY203" fmla="*/ 2723 h 10000"/>
                <a:gd name="connsiteX204" fmla="*/ 8931 w 10000"/>
                <a:gd name="connsiteY204" fmla="*/ 2723 h 10000"/>
                <a:gd name="connsiteX205" fmla="*/ 8921 w 10000"/>
                <a:gd name="connsiteY205" fmla="*/ 2713 h 10000"/>
                <a:gd name="connsiteX206" fmla="*/ 8921 w 10000"/>
                <a:gd name="connsiteY206" fmla="*/ 2713 h 10000"/>
                <a:gd name="connsiteX207" fmla="*/ 8911 w 10000"/>
                <a:gd name="connsiteY207" fmla="*/ 2665 h 10000"/>
                <a:gd name="connsiteX208" fmla="*/ 8911 w 10000"/>
                <a:gd name="connsiteY208" fmla="*/ 2665 h 10000"/>
                <a:gd name="connsiteX209" fmla="*/ 8911 w 10000"/>
                <a:gd name="connsiteY209" fmla="*/ 2656 h 10000"/>
                <a:gd name="connsiteX210" fmla="*/ 8911 w 10000"/>
                <a:gd name="connsiteY210" fmla="*/ 2656 h 10000"/>
                <a:gd name="connsiteX211" fmla="*/ 8911 w 10000"/>
                <a:gd name="connsiteY211" fmla="*/ 2656 h 10000"/>
                <a:gd name="connsiteX212" fmla="*/ 8911 w 10000"/>
                <a:gd name="connsiteY212" fmla="*/ 2656 h 10000"/>
                <a:gd name="connsiteX213" fmla="*/ 8478 w 10000"/>
                <a:gd name="connsiteY213" fmla="*/ 2685 h 10000"/>
                <a:gd name="connsiteX214" fmla="*/ 8044 w 10000"/>
                <a:gd name="connsiteY214" fmla="*/ 2723 h 10000"/>
                <a:gd name="connsiteX215" fmla="*/ 7147 w 10000"/>
                <a:gd name="connsiteY215" fmla="*/ 2819 h 10000"/>
                <a:gd name="connsiteX216" fmla="*/ 6300 w 10000"/>
                <a:gd name="connsiteY216" fmla="*/ 2917 h 10000"/>
                <a:gd name="connsiteX217" fmla="*/ 5917 w 10000"/>
                <a:gd name="connsiteY217" fmla="*/ 2946 h 10000"/>
                <a:gd name="connsiteX218" fmla="*/ 5554 w 10000"/>
                <a:gd name="connsiteY218" fmla="*/ 2975 h 10000"/>
                <a:gd name="connsiteX219" fmla="*/ 5554 w 10000"/>
                <a:gd name="connsiteY219" fmla="*/ 2975 h 10000"/>
                <a:gd name="connsiteX220" fmla="*/ 5484 w 10000"/>
                <a:gd name="connsiteY220" fmla="*/ 2975 h 10000"/>
                <a:gd name="connsiteX221" fmla="*/ 5484 w 10000"/>
                <a:gd name="connsiteY221" fmla="*/ 2975 h 10000"/>
                <a:gd name="connsiteX222" fmla="*/ 5484 w 10000"/>
                <a:gd name="connsiteY222" fmla="*/ 2975 h 10000"/>
                <a:gd name="connsiteX223" fmla="*/ 5484 w 10000"/>
                <a:gd name="connsiteY223" fmla="*/ 2975 h 10000"/>
                <a:gd name="connsiteX224" fmla="*/ 5484 w 10000"/>
                <a:gd name="connsiteY224" fmla="*/ 2975 h 10000"/>
                <a:gd name="connsiteX225" fmla="*/ 5484 w 10000"/>
                <a:gd name="connsiteY225" fmla="*/ 2975 h 10000"/>
                <a:gd name="connsiteX226" fmla="*/ 5484 w 10000"/>
                <a:gd name="connsiteY226" fmla="*/ 2975 h 10000"/>
                <a:gd name="connsiteX227" fmla="*/ 5313 w 10000"/>
                <a:gd name="connsiteY227" fmla="*/ 2955 h 10000"/>
                <a:gd name="connsiteX228" fmla="*/ 5151 w 10000"/>
                <a:gd name="connsiteY228" fmla="*/ 2927 h 10000"/>
                <a:gd name="connsiteX229" fmla="*/ 5030 w 10000"/>
                <a:gd name="connsiteY229" fmla="*/ 2868 h 10000"/>
                <a:gd name="connsiteX230" fmla="*/ 4919 w 10000"/>
                <a:gd name="connsiteY230" fmla="*/ 2790 h 10000"/>
                <a:gd name="connsiteX231" fmla="*/ 4829 w 10000"/>
                <a:gd name="connsiteY231" fmla="*/ 2703 h 10000"/>
                <a:gd name="connsiteX232" fmla="*/ 4748 w 10000"/>
                <a:gd name="connsiteY232" fmla="*/ 2597 h 10000"/>
                <a:gd name="connsiteX233" fmla="*/ 4708 w 10000"/>
                <a:gd name="connsiteY233" fmla="*/ 2482 h 10000"/>
                <a:gd name="connsiteX234" fmla="*/ 4667 w 10000"/>
                <a:gd name="connsiteY234" fmla="*/ 2346 h 10000"/>
                <a:gd name="connsiteX235" fmla="*/ 4637 w 10000"/>
                <a:gd name="connsiteY235" fmla="*/ 2210 h 10000"/>
                <a:gd name="connsiteX236" fmla="*/ 4627 w 10000"/>
                <a:gd name="connsiteY236" fmla="*/ 2065 h 10000"/>
                <a:gd name="connsiteX237" fmla="*/ 4627 w 10000"/>
                <a:gd name="connsiteY237" fmla="*/ 1909 h 10000"/>
                <a:gd name="connsiteX238" fmla="*/ 4637 w 10000"/>
                <a:gd name="connsiteY238" fmla="*/ 1762 h 10000"/>
                <a:gd name="connsiteX239" fmla="*/ 4667 w 10000"/>
                <a:gd name="connsiteY239" fmla="*/ 1598 h 10000"/>
                <a:gd name="connsiteX240" fmla="*/ 4688 w 10000"/>
                <a:gd name="connsiteY240" fmla="*/ 1443 h 10000"/>
                <a:gd name="connsiteX241" fmla="*/ 4728 w 10000"/>
                <a:gd name="connsiteY241" fmla="*/ 1289 h 10000"/>
                <a:gd name="connsiteX242" fmla="*/ 4778 w 10000"/>
                <a:gd name="connsiteY242" fmla="*/ 1134 h 10000"/>
                <a:gd name="connsiteX243" fmla="*/ 4778 w 10000"/>
                <a:gd name="connsiteY243" fmla="*/ 1134 h 10000"/>
                <a:gd name="connsiteX244" fmla="*/ 4778 w 10000"/>
                <a:gd name="connsiteY244" fmla="*/ 1134 h 10000"/>
                <a:gd name="connsiteX245" fmla="*/ 4778 w 10000"/>
                <a:gd name="connsiteY245" fmla="*/ 1134 h 10000"/>
                <a:gd name="connsiteX246" fmla="*/ 4778 w 10000"/>
                <a:gd name="connsiteY246" fmla="*/ 1134 h 10000"/>
                <a:gd name="connsiteX247" fmla="*/ 4778 w 10000"/>
                <a:gd name="connsiteY247" fmla="*/ 1134 h 10000"/>
                <a:gd name="connsiteX248" fmla="*/ 4788 w 10000"/>
                <a:gd name="connsiteY248" fmla="*/ 1123 h 10000"/>
                <a:gd name="connsiteX249" fmla="*/ 4788 w 10000"/>
                <a:gd name="connsiteY249" fmla="*/ 1123 h 10000"/>
                <a:gd name="connsiteX250" fmla="*/ 4788 w 10000"/>
                <a:gd name="connsiteY250" fmla="*/ 1123 h 10000"/>
                <a:gd name="connsiteX251" fmla="*/ 4788 w 10000"/>
                <a:gd name="connsiteY251" fmla="*/ 1123 h 10000"/>
                <a:gd name="connsiteX252" fmla="*/ 4788 w 10000"/>
                <a:gd name="connsiteY252" fmla="*/ 1114 h 10000"/>
                <a:gd name="connsiteX253" fmla="*/ 4788 w 10000"/>
                <a:gd name="connsiteY253" fmla="*/ 1114 h 10000"/>
                <a:gd name="connsiteX254" fmla="*/ 4788 w 10000"/>
                <a:gd name="connsiteY254" fmla="*/ 1114 h 10000"/>
                <a:gd name="connsiteX255" fmla="*/ 4788 w 10000"/>
                <a:gd name="connsiteY255" fmla="*/ 1114 h 10000"/>
                <a:gd name="connsiteX256" fmla="*/ 4788 w 10000"/>
                <a:gd name="connsiteY256" fmla="*/ 1104 h 10000"/>
                <a:gd name="connsiteX257" fmla="*/ 4788 w 10000"/>
                <a:gd name="connsiteY257" fmla="*/ 1104 h 10000"/>
                <a:gd name="connsiteX258" fmla="*/ 4788 w 10000"/>
                <a:gd name="connsiteY258" fmla="*/ 1104 h 10000"/>
                <a:gd name="connsiteX259" fmla="*/ 4788 w 10000"/>
                <a:gd name="connsiteY259" fmla="*/ 1104 h 10000"/>
                <a:gd name="connsiteX260" fmla="*/ 4788 w 10000"/>
                <a:gd name="connsiteY260" fmla="*/ 1094 h 10000"/>
                <a:gd name="connsiteX261" fmla="*/ 4788 w 10000"/>
                <a:gd name="connsiteY261" fmla="*/ 1094 h 10000"/>
                <a:gd name="connsiteX262" fmla="*/ 4859 w 10000"/>
                <a:gd name="connsiteY262" fmla="*/ 853 h 10000"/>
                <a:gd name="connsiteX263" fmla="*/ 4909 w 10000"/>
                <a:gd name="connsiteY263" fmla="*/ 640 h 10000"/>
                <a:gd name="connsiteX264" fmla="*/ 4919 w 10000"/>
                <a:gd name="connsiteY264" fmla="*/ 553 h 10000"/>
                <a:gd name="connsiteX265" fmla="*/ 4919 w 10000"/>
                <a:gd name="connsiteY265" fmla="*/ 454 h 10000"/>
                <a:gd name="connsiteX266" fmla="*/ 4909 w 10000"/>
                <a:gd name="connsiteY266" fmla="*/ 377 h 10000"/>
                <a:gd name="connsiteX267" fmla="*/ 4899 w 10000"/>
                <a:gd name="connsiteY267" fmla="*/ 300 h 10000"/>
                <a:gd name="connsiteX268" fmla="*/ 4859 w 10000"/>
                <a:gd name="connsiteY268" fmla="*/ 233 h 10000"/>
                <a:gd name="connsiteX269" fmla="*/ 4829 w 10000"/>
                <a:gd name="connsiteY269" fmla="*/ 175 h 10000"/>
                <a:gd name="connsiteX270" fmla="*/ 4778 w 10000"/>
                <a:gd name="connsiteY270" fmla="*/ 115 h 10000"/>
                <a:gd name="connsiteX271" fmla="*/ 4708 w 10000"/>
                <a:gd name="connsiteY271" fmla="*/ 77 h 10000"/>
                <a:gd name="connsiteX272" fmla="*/ 4627 w 10000"/>
                <a:gd name="connsiteY272" fmla="*/ 47 h 10000"/>
                <a:gd name="connsiteX273" fmla="*/ 4536 w 10000"/>
                <a:gd name="connsiteY273" fmla="*/ 9 h 10000"/>
                <a:gd name="connsiteX274" fmla="*/ 4425 w 10000"/>
                <a:gd name="connsiteY274" fmla="*/ 0 h 10000"/>
                <a:gd name="connsiteX275" fmla="*/ 4304 w 10000"/>
                <a:gd name="connsiteY275" fmla="*/ 0 h 10000"/>
                <a:gd name="connsiteX276" fmla="*/ 4304 w 10000"/>
                <a:gd name="connsiteY276" fmla="*/ 0 h 10000"/>
                <a:gd name="connsiteX277" fmla="*/ 4304 w 10000"/>
                <a:gd name="connsiteY277"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099 w 10000"/>
                <a:gd name="connsiteY138" fmla="*/ 7344 h 10000"/>
                <a:gd name="connsiteX139" fmla="*/ 6099 w 10000"/>
                <a:gd name="connsiteY139" fmla="*/ 7344 h 10000"/>
                <a:gd name="connsiteX140" fmla="*/ 6099 w 10000"/>
                <a:gd name="connsiteY140" fmla="*/ 7336 h 10000"/>
                <a:gd name="connsiteX141" fmla="*/ 6099 w 10000"/>
                <a:gd name="connsiteY141" fmla="*/ 7336 h 10000"/>
                <a:gd name="connsiteX142" fmla="*/ 6129 w 10000"/>
                <a:gd name="connsiteY142" fmla="*/ 7016 h 10000"/>
                <a:gd name="connsiteX143" fmla="*/ 6179 w 10000"/>
                <a:gd name="connsiteY143" fmla="*/ 6754 h 10000"/>
                <a:gd name="connsiteX144" fmla="*/ 6240 w 10000"/>
                <a:gd name="connsiteY144" fmla="*/ 6531 h 10000"/>
                <a:gd name="connsiteX145" fmla="*/ 6280 w 10000"/>
                <a:gd name="connsiteY145" fmla="*/ 6453 h 10000"/>
                <a:gd name="connsiteX146" fmla="*/ 6321 w 10000"/>
                <a:gd name="connsiteY146" fmla="*/ 6366 h 10000"/>
                <a:gd name="connsiteX147" fmla="*/ 6351 w 10000"/>
                <a:gd name="connsiteY147" fmla="*/ 6309 h 10000"/>
                <a:gd name="connsiteX148" fmla="*/ 6401 w 10000"/>
                <a:gd name="connsiteY148" fmla="*/ 6250 h 10000"/>
                <a:gd name="connsiteX149" fmla="*/ 6452 w 10000"/>
                <a:gd name="connsiteY149" fmla="*/ 6202 h 10000"/>
                <a:gd name="connsiteX150" fmla="*/ 6512 w 10000"/>
                <a:gd name="connsiteY150" fmla="*/ 6163 h 10000"/>
                <a:gd name="connsiteX151" fmla="*/ 6563 w 10000"/>
                <a:gd name="connsiteY151" fmla="*/ 6134 h 10000"/>
                <a:gd name="connsiteX152" fmla="*/ 6623 w 10000"/>
                <a:gd name="connsiteY152" fmla="*/ 6125 h 10000"/>
                <a:gd name="connsiteX153" fmla="*/ 6694 w 10000"/>
                <a:gd name="connsiteY153" fmla="*/ 6105 h 10000"/>
                <a:gd name="connsiteX154" fmla="*/ 6774 w 10000"/>
                <a:gd name="connsiteY154" fmla="*/ 6096 h 10000"/>
                <a:gd name="connsiteX155" fmla="*/ 6774 w 10000"/>
                <a:gd name="connsiteY155" fmla="*/ 6096 h 10000"/>
                <a:gd name="connsiteX156" fmla="*/ 6774 w 10000"/>
                <a:gd name="connsiteY156" fmla="*/ 6096 h 10000"/>
                <a:gd name="connsiteX157" fmla="*/ 6774 w 10000"/>
                <a:gd name="connsiteY157" fmla="*/ 6096 h 10000"/>
                <a:gd name="connsiteX158" fmla="*/ 6774 w 10000"/>
                <a:gd name="connsiteY158" fmla="*/ 6096 h 10000"/>
                <a:gd name="connsiteX159" fmla="*/ 6774 w 10000"/>
                <a:gd name="connsiteY159" fmla="*/ 6096 h 10000"/>
                <a:gd name="connsiteX160" fmla="*/ 6774 w 10000"/>
                <a:gd name="connsiteY160" fmla="*/ 6096 h 10000"/>
                <a:gd name="connsiteX161" fmla="*/ 6774 w 10000"/>
                <a:gd name="connsiteY161" fmla="*/ 6096 h 10000"/>
                <a:gd name="connsiteX162" fmla="*/ 6875 w 10000"/>
                <a:gd name="connsiteY162" fmla="*/ 6105 h 10000"/>
                <a:gd name="connsiteX163" fmla="*/ 7006 w 10000"/>
                <a:gd name="connsiteY163" fmla="*/ 6134 h 10000"/>
                <a:gd name="connsiteX164" fmla="*/ 7137 w 10000"/>
                <a:gd name="connsiteY164" fmla="*/ 6154 h 10000"/>
                <a:gd name="connsiteX165" fmla="*/ 7268 w 10000"/>
                <a:gd name="connsiteY165" fmla="*/ 6202 h 10000"/>
                <a:gd name="connsiteX166" fmla="*/ 7601 w 10000"/>
                <a:gd name="connsiteY166" fmla="*/ 6318 h 10000"/>
                <a:gd name="connsiteX167" fmla="*/ 7964 w 10000"/>
                <a:gd name="connsiteY167" fmla="*/ 6464 h 10000"/>
                <a:gd name="connsiteX168" fmla="*/ 7964 w 10000"/>
                <a:gd name="connsiteY168" fmla="*/ 6464 h 10000"/>
                <a:gd name="connsiteX169" fmla="*/ 7984 w 10000"/>
                <a:gd name="connsiteY169" fmla="*/ 6464 h 10000"/>
                <a:gd name="connsiteX170" fmla="*/ 7984 w 10000"/>
                <a:gd name="connsiteY170" fmla="*/ 6464 h 10000"/>
                <a:gd name="connsiteX171" fmla="*/ 7994 w 10000"/>
                <a:gd name="connsiteY171" fmla="*/ 6464 h 10000"/>
                <a:gd name="connsiteX172" fmla="*/ 7994 w 10000"/>
                <a:gd name="connsiteY172" fmla="*/ 6464 h 10000"/>
                <a:gd name="connsiteX173" fmla="*/ 8216 w 10000"/>
                <a:gd name="connsiteY173" fmla="*/ 6540 h 10000"/>
                <a:gd name="connsiteX174" fmla="*/ 8407 w 10000"/>
                <a:gd name="connsiteY174" fmla="*/ 6601 h 10000"/>
                <a:gd name="connsiteX175" fmla="*/ 8599 w 10000"/>
                <a:gd name="connsiteY175" fmla="*/ 6639 h 10000"/>
                <a:gd name="connsiteX176" fmla="*/ 8770 w 10000"/>
                <a:gd name="connsiteY176" fmla="*/ 6648 h 10000"/>
                <a:gd name="connsiteX177" fmla="*/ 8770 w 10000"/>
                <a:gd name="connsiteY177" fmla="*/ 6648 h 10000"/>
                <a:gd name="connsiteX178" fmla="*/ 8770 w 10000"/>
                <a:gd name="connsiteY178" fmla="*/ 6648 h 10000"/>
                <a:gd name="connsiteX179" fmla="*/ 8770 w 10000"/>
                <a:gd name="connsiteY179" fmla="*/ 6648 h 10000"/>
                <a:gd name="connsiteX180" fmla="*/ 8770 w 10000"/>
                <a:gd name="connsiteY180" fmla="*/ 6648 h 10000"/>
                <a:gd name="connsiteX181" fmla="*/ 8770 w 10000"/>
                <a:gd name="connsiteY181" fmla="*/ 6648 h 10000"/>
                <a:gd name="connsiteX182" fmla="*/ 8911 w 10000"/>
                <a:gd name="connsiteY182" fmla="*/ 6639 h 10000"/>
                <a:gd name="connsiteX183" fmla="*/ 9032 w 10000"/>
                <a:gd name="connsiteY183" fmla="*/ 6601 h 10000"/>
                <a:gd name="connsiteX184" fmla="*/ 9093 w 10000"/>
                <a:gd name="connsiteY184" fmla="*/ 6578 h 10000"/>
                <a:gd name="connsiteX185" fmla="*/ 9143 w 10000"/>
                <a:gd name="connsiteY185" fmla="*/ 6550 h 10000"/>
                <a:gd name="connsiteX186" fmla="*/ 9194 w 10000"/>
                <a:gd name="connsiteY186" fmla="*/ 6522 h 10000"/>
                <a:gd name="connsiteX187" fmla="*/ 9244 w 10000"/>
                <a:gd name="connsiteY187" fmla="*/ 6473 h 10000"/>
                <a:gd name="connsiteX188" fmla="*/ 9274 w 10000"/>
                <a:gd name="connsiteY188" fmla="*/ 6426 h 10000"/>
                <a:gd name="connsiteX189" fmla="*/ 9315 w 10000"/>
                <a:gd name="connsiteY189" fmla="*/ 6366 h 10000"/>
                <a:gd name="connsiteX190" fmla="*/ 9375 w 10000"/>
                <a:gd name="connsiteY190" fmla="*/ 6232 h 10000"/>
                <a:gd name="connsiteX191" fmla="*/ 9425 w 10000"/>
                <a:gd name="connsiteY191" fmla="*/ 6047 h 10000"/>
                <a:gd name="connsiteX192" fmla="*/ 9446 w 10000"/>
                <a:gd name="connsiteY192" fmla="*/ 5853 h 10000"/>
                <a:gd name="connsiteX193" fmla="*/ 9456 w 10000"/>
                <a:gd name="connsiteY193" fmla="*/ 5600 h 10000"/>
                <a:gd name="connsiteX194" fmla="*/ 9446 w 10000"/>
                <a:gd name="connsiteY194" fmla="*/ 5330 h 10000"/>
                <a:gd name="connsiteX195" fmla="*/ 9415 w 10000"/>
                <a:gd name="connsiteY195" fmla="*/ 5020 h 10000"/>
                <a:gd name="connsiteX196" fmla="*/ 9365 w 10000"/>
                <a:gd name="connsiteY196" fmla="*/ 4650 h 10000"/>
                <a:gd name="connsiteX197" fmla="*/ 9284 w 10000"/>
                <a:gd name="connsiteY197" fmla="*/ 4254 h 10000"/>
                <a:gd name="connsiteX198" fmla="*/ 9204 w 10000"/>
                <a:gd name="connsiteY198" fmla="*/ 3789 h 10000"/>
                <a:gd name="connsiteX199" fmla="*/ 9083 w 10000"/>
                <a:gd name="connsiteY199" fmla="*/ 3304 h 10000"/>
                <a:gd name="connsiteX200" fmla="*/ 8931 w 10000"/>
                <a:gd name="connsiteY200" fmla="*/ 2763 h 10000"/>
                <a:gd name="connsiteX201" fmla="*/ 8931 w 10000"/>
                <a:gd name="connsiteY201" fmla="*/ 2763 h 10000"/>
                <a:gd name="connsiteX202" fmla="*/ 8931 w 10000"/>
                <a:gd name="connsiteY202" fmla="*/ 2723 h 10000"/>
                <a:gd name="connsiteX203" fmla="*/ 8931 w 10000"/>
                <a:gd name="connsiteY203" fmla="*/ 2723 h 10000"/>
                <a:gd name="connsiteX204" fmla="*/ 8921 w 10000"/>
                <a:gd name="connsiteY204" fmla="*/ 2713 h 10000"/>
                <a:gd name="connsiteX205" fmla="*/ 8921 w 10000"/>
                <a:gd name="connsiteY205" fmla="*/ 2713 h 10000"/>
                <a:gd name="connsiteX206" fmla="*/ 8911 w 10000"/>
                <a:gd name="connsiteY206" fmla="*/ 2665 h 10000"/>
                <a:gd name="connsiteX207" fmla="*/ 8911 w 10000"/>
                <a:gd name="connsiteY207" fmla="*/ 2665 h 10000"/>
                <a:gd name="connsiteX208" fmla="*/ 8911 w 10000"/>
                <a:gd name="connsiteY208" fmla="*/ 2656 h 10000"/>
                <a:gd name="connsiteX209" fmla="*/ 8911 w 10000"/>
                <a:gd name="connsiteY209" fmla="*/ 2656 h 10000"/>
                <a:gd name="connsiteX210" fmla="*/ 8911 w 10000"/>
                <a:gd name="connsiteY210" fmla="*/ 2656 h 10000"/>
                <a:gd name="connsiteX211" fmla="*/ 8911 w 10000"/>
                <a:gd name="connsiteY211" fmla="*/ 2656 h 10000"/>
                <a:gd name="connsiteX212" fmla="*/ 8478 w 10000"/>
                <a:gd name="connsiteY212" fmla="*/ 2685 h 10000"/>
                <a:gd name="connsiteX213" fmla="*/ 8044 w 10000"/>
                <a:gd name="connsiteY213" fmla="*/ 2723 h 10000"/>
                <a:gd name="connsiteX214" fmla="*/ 7147 w 10000"/>
                <a:gd name="connsiteY214" fmla="*/ 2819 h 10000"/>
                <a:gd name="connsiteX215" fmla="*/ 6300 w 10000"/>
                <a:gd name="connsiteY215" fmla="*/ 2917 h 10000"/>
                <a:gd name="connsiteX216" fmla="*/ 5917 w 10000"/>
                <a:gd name="connsiteY216" fmla="*/ 2946 h 10000"/>
                <a:gd name="connsiteX217" fmla="*/ 5554 w 10000"/>
                <a:gd name="connsiteY217" fmla="*/ 2975 h 10000"/>
                <a:gd name="connsiteX218" fmla="*/ 5554 w 10000"/>
                <a:gd name="connsiteY218" fmla="*/ 2975 h 10000"/>
                <a:gd name="connsiteX219" fmla="*/ 5484 w 10000"/>
                <a:gd name="connsiteY219" fmla="*/ 2975 h 10000"/>
                <a:gd name="connsiteX220" fmla="*/ 5484 w 10000"/>
                <a:gd name="connsiteY220" fmla="*/ 2975 h 10000"/>
                <a:gd name="connsiteX221" fmla="*/ 5484 w 10000"/>
                <a:gd name="connsiteY221" fmla="*/ 2975 h 10000"/>
                <a:gd name="connsiteX222" fmla="*/ 5484 w 10000"/>
                <a:gd name="connsiteY222" fmla="*/ 2975 h 10000"/>
                <a:gd name="connsiteX223" fmla="*/ 5484 w 10000"/>
                <a:gd name="connsiteY223" fmla="*/ 2975 h 10000"/>
                <a:gd name="connsiteX224" fmla="*/ 5484 w 10000"/>
                <a:gd name="connsiteY224" fmla="*/ 2975 h 10000"/>
                <a:gd name="connsiteX225" fmla="*/ 5484 w 10000"/>
                <a:gd name="connsiteY225" fmla="*/ 2975 h 10000"/>
                <a:gd name="connsiteX226" fmla="*/ 5313 w 10000"/>
                <a:gd name="connsiteY226" fmla="*/ 2955 h 10000"/>
                <a:gd name="connsiteX227" fmla="*/ 5151 w 10000"/>
                <a:gd name="connsiteY227" fmla="*/ 2927 h 10000"/>
                <a:gd name="connsiteX228" fmla="*/ 5030 w 10000"/>
                <a:gd name="connsiteY228" fmla="*/ 2868 h 10000"/>
                <a:gd name="connsiteX229" fmla="*/ 4919 w 10000"/>
                <a:gd name="connsiteY229" fmla="*/ 2790 h 10000"/>
                <a:gd name="connsiteX230" fmla="*/ 4829 w 10000"/>
                <a:gd name="connsiteY230" fmla="*/ 2703 h 10000"/>
                <a:gd name="connsiteX231" fmla="*/ 4748 w 10000"/>
                <a:gd name="connsiteY231" fmla="*/ 2597 h 10000"/>
                <a:gd name="connsiteX232" fmla="*/ 4708 w 10000"/>
                <a:gd name="connsiteY232" fmla="*/ 2482 h 10000"/>
                <a:gd name="connsiteX233" fmla="*/ 4667 w 10000"/>
                <a:gd name="connsiteY233" fmla="*/ 2346 h 10000"/>
                <a:gd name="connsiteX234" fmla="*/ 4637 w 10000"/>
                <a:gd name="connsiteY234" fmla="*/ 2210 h 10000"/>
                <a:gd name="connsiteX235" fmla="*/ 4627 w 10000"/>
                <a:gd name="connsiteY235" fmla="*/ 2065 h 10000"/>
                <a:gd name="connsiteX236" fmla="*/ 4627 w 10000"/>
                <a:gd name="connsiteY236" fmla="*/ 1909 h 10000"/>
                <a:gd name="connsiteX237" fmla="*/ 4637 w 10000"/>
                <a:gd name="connsiteY237" fmla="*/ 1762 h 10000"/>
                <a:gd name="connsiteX238" fmla="*/ 4667 w 10000"/>
                <a:gd name="connsiteY238" fmla="*/ 1598 h 10000"/>
                <a:gd name="connsiteX239" fmla="*/ 4688 w 10000"/>
                <a:gd name="connsiteY239" fmla="*/ 1443 h 10000"/>
                <a:gd name="connsiteX240" fmla="*/ 4728 w 10000"/>
                <a:gd name="connsiteY240" fmla="*/ 1289 h 10000"/>
                <a:gd name="connsiteX241" fmla="*/ 4778 w 10000"/>
                <a:gd name="connsiteY241" fmla="*/ 1134 h 10000"/>
                <a:gd name="connsiteX242" fmla="*/ 4778 w 10000"/>
                <a:gd name="connsiteY242" fmla="*/ 1134 h 10000"/>
                <a:gd name="connsiteX243" fmla="*/ 4778 w 10000"/>
                <a:gd name="connsiteY243" fmla="*/ 1134 h 10000"/>
                <a:gd name="connsiteX244" fmla="*/ 4778 w 10000"/>
                <a:gd name="connsiteY244" fmla="*/ 1134 h 10000"/>
                <a:gd name="connsiteX245" fmla="*/ 4778 w 10000"/>
                <a:gd name="connsiteY245" fmla="*/ 1134 h 10000"/>
                <a:gd name="connsiteX246" fmla="*/ 4778 w 10000"/>
                <a:gd name="connsiteY246" fmla="*/ 1134 h 10000"/>
                <a:gd name="connsiteX247" fmla="*/ 4788 w 10000"/>
                <a:gd name="connsiteY247" fmla="*/ 1123 h 10000"/>
                <a:gd name="connsiteX248" fmla="*/ 4788 w 10000"/>
                <a:gd name="connsiteY248" fmla="*/ 1123 h 10000"/>
                <a:gd name="connsiteX249" fmla="*/ 4788 w 10000"/>
                <a:gd name="connsiteY249" fmla="*/ 1123 h 10000"/>
                <a:gd name="connsiteX250" fmla="*/ 4788 w 10000"/>
                <a:gd name="connsiteY250" fmla="*/ 1123 h 10000"/>
                <a:gd name="connsiteX251" fmla="*/ 4788 w 10000"/>
                <a:gd name="connsiteY251" fmla="*/ 1114 h 10000"/>
                <a:gd name="connsiteX252" fmla="*/ 4788 w 10000"/>
                <a:gd name="connsiteY252" fmla="*/ 1114 h 10000"/>
                <a:gd name="connsiteX253" fmla="*/ 4788 w 10000"/>
                <a:gd name="connsiteY253" fmla="*/ 1114 h 10000"/>
                <a:gd name="connsiteX254" fmla="*/ 4788 w 10000"/>
                <a:gd name="connsiteY254" fmla="*/ 1114 h 10000"/>
                <a:gd name="connsiteX255" fmla="*/ 4788 w 10000"/>
                <a:gd name="connsiteY255" fmla="*/ 1104 h 10000"/>
                <a:gd name="connsiteX256" fmla="*/ 4788 w 10000"/>
                <a:gd name="connsiteY256" fmla="*/ 1104 h 10000"/>
                <a:gd name="connsiteX257" fmla="*/ 4788 w 10000"/>
                <a:gd name="connsiteY257" fmla="*/ 1104 h 10000"/>
                <a:gd name="connsiteX258" fmla="*/ 4788 w 10000"/>
                <a:gd name="connsiteY258" fmla="*/ 1104 h 10000"/>
                <a:gd name="connsiteX259" fmla="*/ 4788 w 10000"/>
                <a:gd name="connsiteY259" fmla="*/ 1094 h 10000"/>
                <a:gd name="connsiteX260" fmla="*/ 4788 w 10000"/>
                <a:gd name="connsiteY260" fmla="*/ 1094 h 10000"/>
                <a:gd name="connsiteX261" fmla="*/ 4859 w 10000"/>
                <a:gd name="connsiteY261" fmla="*/ 853 h 10000"/>
                <a:gd name="connsiteX262" fmla="*/ 4909 w 10000"/>
                <a:gd name="connsiteY262" fmla="*/ 640 h 10000"/>
                <a:gd name="connsiteX263" fmla="*/ 4919 w 10000"/>
                <a:gd name="connsiteY263" fmla="*/ 553 h 10000"/>
                <a:gd name="connsiteX264" fmla="*/ 4919 w 10000"/>
                <a:gd name="connsiteY264" fmla="*/ 454 h 10000"/>
                <a:gd name="connsiteX265" fmla="*/ 4909 w 10000"/>
                <a:gd name="connsiteY265" fmla="*/ 377 h 10000"/>
                <a:gd name="connsiteX266" fmla="*/ 4899 w 10000"/>
                <a:gd name="connsiteY266" fmla="*/ 300 h 10000"/>
                <a:gd name="connsiteX267" fmla="*/ 4859 w 10000"/>
                <a:gd name="connsiteY267" fmla="*/ 233 h 10000"/>
                <a:gd name="connsiteX268" fmla="*/ 4829 w 10000"/>
                <a:gd name="connsiteY268" fmla="*/ 175 h 10000"/>
                <a:gd name="connsiteX269" fmla="*/ 4778 w 10000"/>
                <a:gd name="connsiteY269" fmla="*/ 115 h 10000"/>
                <a:gd name="connsiteX270" fmla="*/ 4708 w 10000"/>
                <a:gd name="connsiteY270" fmla="*/ 77 h 10000"/>
                <a:gd name="connsiteX271" fmla="*/ 4627 w 10000"/>
                <a:gd name="connsiteY271" fmla="*/ 47 h 10000"/>
                <a:gd name="connsiteX272" fmla="*/ 4536 w 10000"/>
                <a:gd name="connsiteY272" fmla="*/ 9 h 10000"/>
                <a:gd name="connsiteX273" fmla="*/ 4425 w 10000"/>
                <a:gd name="connsiteY273" fmla="*/ 0 h 10000"/>
                <a:gd name="connsiteX274" fmla="*/ 4304 w 10000"/>
                <a:gd name="connsiteY274" fmla="*/ 0 h 10000"/>
                <a:gd name="connsiteX275" fmla="*/ 4304 w 10000"/>
                <a:gd name="connsiteY275" fmla="*/ 0 h 10000"/>
                <a:gd name="connsiteX276" fmla="*/ 4304 w 10000"/>
                <a:gd name="connsiteY276"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099 w 10000"/>
                <a:gd name="connsiteY138" fmla="*/ 7344 h 10000"/>
                <a:gd name="connsiteX139" fmla="*/ 6099 w 10000"/>
                <a:gd name="connsiteY139" fmla="*/ 7344 h 10000"/>
                <a:gd name="connsiteX140" fmla="*/ 6099 w 10000"/>
                <a:gd name="connsiteY140" fmla="*/ 7336 h 10000"/>
                <a:gd name="connsiteX141" fmla="*/ 6129 w 10000"/>
                <a:gd name="connsiteY141" fmla="*/ 7016 h 10000"/>
                <a:gd name="connsiteX142" fmla="*/ 6179 w 10000"/>
                <a:gd name="connsiteY142" fmla="*/ 6754 h 10000"/>
                <a:gd name="connsiteX143" fmla="*/ 6240 w 10000"/>
                <a:gd name="connsiteY143" fmla="*/ 6531 h 10000"/>
                <a:gd name="connsiteX144" fmla="*/ 6280 w 10000"/>
                <a:gd name="connsiteY144" fmla="*/ 6453 h 10000"/>
                <a:gd name="connsiteX145" fmla="*/ 6321 w 10000"/>
                <a:gd name="connsiteY145" fmla="*/ 6366 h 10000"/>
                <a:gd name="connsiteX146" fmla="*/ 6351 w 10000"/>
                <a:gd name="connsiteY146" fmla="*/ 6309 h 10000"/>
                <a:gd name="connsiteX147" fmla="*/ 6401 w 10000"/>
                <a:gd name="connsiteY147" fmla="*/ 6250 h 10000"/>
                <a:gd name="connsiteX148" fmla="*/ 6452 w 10000"/>
                <a:gd name="connsiteY148" fmla="*/ 6202 h 10000"/>
                <a:gd name="connsiteX149" fmla="*/ 6512 w 10000"/>
                <a:gd name="connsiteY149" fmla="*/ 6163 h 10000"/>
                <a:gd name="connsiteX150" fmla="*/ 6563 w 10000"/>
                <a:gd name="connsiteY150" fmla="*/ 6134 h 10000"/>
                <a:gd name="connsiteX151" fmla="*/ 6623 w 10000"/>
                <a:gd name="connsiteY151" fmla="*/ 6125 h 10000"/>
                <a:gd name="connsiteX152" fmla="*/ 6694 w 10000"/>
                <a:gd name="connsiteY152" fmla="*/ 6105 h 10000"/>
                <a:gd name="connsiteX153" fmla="*/ 6774 w 10000"/>
                <a:gd name="connsiteY153" fmla="*/ 6096 h 10000"/>
                <a:gd name="connsiteX154" fmla="*/ 6774 w 10000"/>
                <a:gd name="connsiteY154" fmla="*/ 6096 h 10000"/>
                <a:gd name="connsiteX155" fmla="*/ 6774 w 10000"/>
                <a:gd name="connsiteY155" fmla="*/ 6096 h 10000"/>
                <a:gd name="connsiteX156" fmla="*/ 6774 w 10000"/>
                <a:gd name="connsiteY156" fmla="*/ 6096 h 10000"/>
                <a:gd name="connsiteX157" fmla="*/ 6774 w 10000"/>
                <a:gd name="connsiteY157" fmla="*/ 6096 h 10000"/>
                <a:gd name="connsiteX158" fmla="*/ 6774 w 10000"/>
                <a:gd name="connsiteY158" fmla="*/ 6096 h 10000"/>
                <a:gd name="connsiteX159" fmla="*/ 6774 w 10000"/>
                <a:gd name="connsiteY159" fmla="*/ 6096 h 10000"/>
                <a:gd name="connsiteX160" fmla="*/ 6774 w 10000"/>
                <a:gd name="connsiteY160" fmla="*/ 6096 h 10000"/>
                <a:gd name="connsiteX161" fmla="*/ 6875 w 10000"/>
                <a:gd name="connsiteY161" fmla="*/ 6105 h 10000"/>
                <a:gd name="connsiteX162" fmla="*/ 7006 w 10000"/>
                <a:gd name="connsiteY162" fmla="*/ 6134 h 10000"/>
                <a:gd name="connsiteX163" fmla="*/ 7137 w 10000"/>
                <a:gd name="connsiteY163" fmla="*/ 6154 h 10000"/>
                <a:gd name="connsiteX164" fmla="*/ 7268 w 10000"/>
                <a:gd name="connsiteY164" fmla="*/ 6202 h 10000"/>
                <a:gd name="connsiteX165" fmla="*/ 7601 w 10000"/>
                <a:gd name="connsiteY165" fmla="*/ 6318 h 10000"/>
                <a:gd name="connsiteX166" fmla="*/ 7964 w 10000"/>
                <a:gd name="connsiteY166" fmla="*/ 6464 h 10000"/>
                <a:gd name="connsiteX167" fmla="*/ 7964 w 10000"/>
                <a:gd name="connsiteY167" fmla="*/ 6464 h 10000"/>
                <a:gd name="connsiteX168" fmla="*/ 7984 w 10000"/>
                <a:gd name="connsiteY168" fmla="*/ 6464 h 10000"/>
                <a:gd name="connsiteX169" fmla="*/ 7984 w 10000"/>
                <a:gd name="connsiteY169" fmla="*/ 6464 h 10000"/>
                <a:gd name="connsiteX170" fmla="*/ 7994 w 10000"/>
                <a:gd name="connsiteY170" fmla="*/ 6464 h 10000"/>
                <a:gd name="connsiteX171" fmla="*/ 7994 w 10000"/>
                <a:gd name="connsiteY171" fmla="*/ 6464 h 10000"/>
                <a:gd name="connsiteX172" fmla="*/ 8216 w 10000"/>
                <a:gd name="connsiteY172" fmla="*/ 6540 h 10000"/>
                <a:gd name="connsiteX173" fmla="*/ 8407 w 10000"/>
                <a:gd name="connsiteY173" fmla="*/ 6601 h 10000"/>
                <a:gd name="connsiteX174" fmla="*/ 8599 w 10000"/>
                <a:gd name="connsiteY174" fmla="*/ 6639 h 10000"/>
                <a:gd name="connsiteX175" fmla="*/ 8770 w 10000"/>
                <a:gd name="connsiteY175" fmla="*/ 6648 h 10000"/>
                <a:gd name="connsiteX176" fmla="*/ 8770 w 10000"/>
                <a:gd name="connsiteY176" fmla="*/ 6648 h 10000"/>
                <a:gd name="connsiteX177" fmla="*/ 8770 w 10000"/>
                <a:gd name="connsiteY177" fmla="*/ 6648 h 10000"/>
                <a:gd name="connsiteX178" fmla="*/ 8770 w 10000"/>
                <a:gd name="connsiteY178" fmla="*/ 6648 h 10000"/>
                <a:gd name="connsiteX179" fmla="*/ 8770 w 10000"/>
                <a:gd name="connsiteY179" fmla="*/ 6648 h 10000"/>
                <a:gd name="connsiteX180" fmla="*/ 8770 w 10000"/>
                <a:gd name="connsiteY180" fmla="*/ 6648 h 10000"/>
                <a:gd name="connsiteX181" fmla="*/ 8911 w 10000"/>
                <a:gd name="connsiteY181" fmla="*/ 6639 h 10000"/>
                <a:gd name="connsiteX182" fmla="*/ 9032 w 10000"/>
                <a:gd name="connsiteY182" fmla="*/ 6601 h 10000"/>
                <a:gd name="connsiteX183" fmla="*/ 9093 w 10000"/>
                <a:gd name="connsiteY183" fmla="*/ 6578 h 10000"/>
                <a:gd name="connsiteX184" fmla="*/ 9143 w 10000"/>
                <a:gd name="connsiteY184" fmla="*/ 6550 h 10000"/>
                <a:gd name="connsiteX185" fmla="*/ 9194 w 10000"/>
                <a:gd name="connsiteY185" fmla="*/ 6522 h 10000"/>
                <a:gd name="connsiteX186" fmla="*/ 9244 w 10000"/>
                <a:gd name="connsiteY186" fmla="*/ 6473 h 10000"/>
                <a:gd name="connsiteX187" fmla="*/ 9274 w 10000"/>
                <a:gd name="connsiteY187" fmla="*/ 6426 h 10000"/>
                <a:gd name="connsiteX188" fmla="*/ 9315 w 10000"/>
                <a:gd name="connsiteY188" fmla="*/ 6366 h 10000"/>
                <a:gd name="connsiteX189" fmla="*/ 9375 w 10000"/>
                <a:gd name="connsiteY189" fmla="*/ 6232 h 10000"/>
                <a:gd name="connsiteX190" fmla="*/ 9425 w 10000"/>
                <a:gd name="connsiteY190" fmla="*/ 6047 h 10000"/>
                <a:gd name="connsiteX191" fmla="*/ 9446 w 10000"/>
                <a:gd name="connsiteY191" fmla="*/ 5853 h 10000"/>
                <a:gd name="connsiteX192" fmla="*/ 9456 w 10000"/>
                <a:gd name="connsiteY192" fmla="*/ 5600 h 10000"/>
                <a:gd name="connsiteX193" fmla="*/ 9446 w 10000"/>
                <a:gd name="connsiteY193" fmla="*/ 5330 h 10000"/>
                <a:gd name="connsiteX194" fmla="*/ 9415 w 10000"/>
                <a:gd name="connsiteY194" fmla="*/ 5020 h 10000"/>
                <a:gd name="connsiteX195" fmla="*/ 9365 w 10000"/>
                <a:gd name="connsiteY195" fmla="*/ 4650 h 10000"/>
                <a:gd name="connsiteX196" fmla="*/ 9284 w 10000"/>
                <a:gd name="connsiteY196" fmla="*/ 4254 h 10000"/>
                <a:gd name="connsiteX197" fmla="*/ 9204 w 10000"/>
                <a:gd name="connsiteY197" fmla="*/ 3789 h 10000"/>
                <a:gd name="connsiteX198" fmla="*/ 9083 w 10000"/>
                <a:gd name="connsiteY198" fmla="*/ 3304 h 10000"/>
                <a:gd name="connsiteX199" fmla="*/ 8931 w 10000"/>
                <a:gd name="connsiteY199" fmla="*/ 2763 h 10000"/>
                <a:gd name="connsiteX200" fmla="*/ 8931 w 10000"/>
                <a:gd name="connsiteY200" fmla="*/ 2763 h 10000"/>
                <a:gd name="connsiteX201" fmla="*/ 8931 w 10000"/>
                <a:gd name="connsiteY201" fmla="*/ 2723 h 10000"/>
                <a:gd name="connsiteX202" fmla="*/ 8931 w 10000"/>
                <a:gd name="connsiteY202" fmla="*/ 2723 h 10000"/>
                <a:gd name="connsiteX203" fmla="*/ 8921 w 10000"/>
                <a:gd name="connsiteY203" fmla="*/ 2713 h 10000"/>
                <a:gd name="connsiteX204" fmla="*/ 8921 w 10000"/>
                <a:gd name="connsiteY204" fmla="*/ 2713 h 10000"/>
                <a:gd name="connsiteX205" fmla="*/ 8911 w 10000"/>
                <a:gd name="connsiteY205" fmla="*/ 2665 h 10000"/>
                <a:gd name="connsiteX206" fmla="*/ 8911 w 10000"/>
                <a:gd name="connsiteY206" fmla="*/ 2665 h 10000"/>
                <a:gd name="connsiteX207" fmla="*/ 8911 w 10000"/>
                <a:gd name="connsiteY207" fmla="*/ 2656 h 10000"/>
                <a:gd name="connsiteX208" fmla="*/ 8911 w 10000"/>
                <a:gd name="connsiteY208" fmla="*/ 2656 h 10000"/>
                <a:gd name="connsiteX209" fmla="*/ 8911 w 10000"/>
                <a:gd name="connsiteY209" fmla="*/ 2656 h 10000"/>
                <a:gd name="connsiteX210" fmla="*/ 8911 w 10000"/>
                <a:gd name="connsiteY210" fmla="*/ 2656 h 10000"/>
                <a:gd name="connsiteX211" fmla="*/ 8478 w 10000"/>
                <a:gd name="connsiteY211" fmla="*/ 2685 h 10000"/>
                <a:gd name="connsiteX212" fmla="*/ 8044 w 10000"/>
                <a:gd name="connsiteY212" fmla="*/ 2723 h 10000"/>
                <a:gd name="connsiteX213" fmla="*/ 7147 w 10000"/>
                <a:gd name="connsiteY213" fmla="*/ 2819 h 10000"/>
                <a:gd name="connsiteX214" fmla="*/ 6300 w 10000"/>
                <a:gd name="connsiteY214" fmla="*/ 2917 h 10000"/>
                <a:gd name="connsiteX215" fmla="*/ 5917 w 10000"/>
                <a:gd name="connsiteY215" fmla="*/ 2946 h 10000"/>
                <a:gd name="connsiteX216" fmla="*/ 5554 w 10000"/>
                <a:gd name="connsiteY216" fmla="*/ 2975 h 10000"/>
                <a:gd name="connsiteX217" fmla="*/ 5554 w 10000"/>
                <a:gd name="connsiteY217" fmla="*/ 2975 h 10000"/>
                <a:gd name="connsiteX218" fmla="*/ 5484 w 10000"/>
                <a:gd name="connsiteY218" fmla="*/ 2975 h 10000"/>
                <a:gd name="connsiteX219" fmla="*/ 5484 w 10000"/>
                <a:gd name="connsiteY219" fmla="*/ 2975 h 10000"/>
                <a:gd name="connsiteX220" fmla="*/ 5484 w 10000"/>
                <a:gd name="connsiteY220" fmla="*/ 2975 h 10000"/>
                <a:gd name="connsiteX221" fmla="*/ 5484 w 10000"/>
                <a:gd name="connsiteY221" fmla="*/ 2975 h 10000"/>
                <a:gd name="connsiteX222" fmla="*/ 5484 w 10000"/>
                <a:gd name="connsiteY222" fmla="*/ 2975 h 10000"/>
                <a:gd name="connsiteX223" fmla="*/ 5484 w 10000"/>
                <a:gd name="connsiteY223" fmla="*/ 2975 h 10000"/>
                <a:gd name="connsiteX224" fmla="*/ 5484 w 10000"/>
                <a:gd name="connsiteY224" fmla="*/ 2975 h 10000"/>
                <a:gd name="connsiteX225" fmla="*/ 5313 w 10000"/>
                <a:gd name="connsiteY225" fmla="*/ 2955 h 10000"/>
                <a:gd name="connsiteX226" fmla="*/ 5151 w 10000"/>
                <a:gd name="connsiteY226" fmla="*/ 2927 h 10000"/>
                <a:gd name="connsiteX227" fmla="*/ 5030 w 10000"/>
                <a:gd name="connsiteY227" fmla="*/ 2868 h 10000"/>
                <a:gd name="connsiteX228" fmla="*/ 4919 w 10000"/>
                <a:gd name="connsiteY228" fmla="*/ 2790 h 10000"/>
                <a:gd name="connsiteX229" fmla="*/ 4829 w 10000"/>
                <a:gd name="connsiteY229" fmla="*/ 2703 h 10000"/>
                <a:gd name="connsiteX230" fmla="*/ 4748 w 10000"/>
                <a:gd name="connsiteY230" fmla="*/ 2597 h 10000"/>
                <a:gd name="connsiteX231" fmla="*/ 4708 w 10000"/>
                <a:gd name="connsiteY231" fmla="*/ 2482 h 10000"/>
                <a:gd name="connsiteX232" fmla="*/ 4667 w 10000"/>
                <a:gd name="connsiteY232" fmla="*/ 2346 h 10000"/>
                <a:gd name="connsiteX233" fmla="*/ 4637 w 10000"/>
                <a:gd name="connsiteY233" fmla="*/ 2210 h 10000"/>
                <a:gd name="connsiteX234" fmla="*/ 4627 w 10000"/>
                <a:gd name="connsiteY234" fmla="*/ 2065 h 10000"/>
                <a:gd name="connsiteX235" fmla="*/ 4627 w 10000"/>
                <a:gd name="connsiteY235" fmla="*/ 1909 h 10000"/>
                <a:gd name="connsiteX236" fmla="*/ 4637 w 10000"/>
                <a:gd name="connsiteY236" fmla="*/ 1762 h 10000"/>
                <a:gd name="connsiteX237" fmla="*/ 4667 w 10000"/>
                <a:gd name="connsiteY237" fmla="*/ 1598 h 10000"/>
                <a:gd name="connsiteX238" fmla="*/ 4688 w 10000"/>
                <a:gd name="connsiteY238" fmla="*/ 1443 h 10000"/>
                <a:gd name="connsiteX239" fmla="*/ 4728 w 10000"/>
                <a:gd name="connsiteY239" fmla="*/ 1289 h 10000"/>
                <a:gd name="connsiteX240" fmla="*/ 4778 w 10000"/>
                <a:gd name="connsiteY240" fmla="*/ 1134 h 10000"/>
                <a:gd name="connsiteX241" fmla="*/ 4778 w 10000"/>
                <a:gd name="connsiteY241" fmla="*/ 1134 h 10000"/>
                <a:gd name="connsiteX242" fmla="*/ 4778 w 10000"/>
                <a:gd name="connsiteY242" fmla="*/ 1134 h 10000"/>
                <a:gd name="connsiteX243" fmla="*/ 4778 w 10000"/>
                <a:gd name="connsiteY243" fmla="*/ 1134 h 10000"/>
                <a:gd name="connsiteX244" fmla="*/ 4778 w 10000"/>
                <a:gd name="connsiteY244" fmla="*/ 1134 h 10000"/>
                <a:gd name="connsiteX245" fmla="*/ 4778 w 10000"/>
                <a:gd name="connsiteY245" fmla="*/ 1134 h 10000"/>
                <a:gd name="connsiteX246" fmla="*/ 4788 w 10000"/>
                <a:gd name="connsiteY246" fmla="*/ 1123 h 10000"/>
                <a:gd name="connsiteX247" fmla="*/ 4788 w 10000"/>
                <a:gd name="connsiteY247" fmla="*/ 1123 h 10000"/>
                <a:gd name="connsiteX248" fmla="*/ 4788 w 10000"/>
                <a:gd name="connsiteY248" fmla="*/ 1123 h 10000"/>
                <a:gd name="connsiteX249" fmla="*/ 4788 w 10000"/>
                <a:gd name="connsiteY249" fmla="*/ 1123 h 10000"/>
                <a:gd name="connsiteX250" fmla="*/ 4788 w 10000"/>
                <a:gd name="connsiteY250" fmla="*/ 1114 h 10000"/>
                <a:gd name="connsiteX251" fmla="*/ 4788 w 10000"/>
                <a:gd name="connsiteY251" fmla="*/ 1114 h 10000"/>
                <a:gd name="connsiteX252" fmla="*/ 4788 w 10000"/>
                <a:gd name="connsiteY252" fmla="*/ 1114 h 10000"/>
                <a:gd name="connsiteX253" fmla="*/ 4788 w 10000"/>
                <a:gd name="connsiteY253" fmla="*/ 1114 h 10000"/>
                <a:gd name="connsiteX254" fmla="*/ 4788 w 10000"/>
                <a:gd name="connsiteY254" fmla="*/ 1104 h 10000"/>
                <a:gd name="connsiteX255" fmla="*/ 4788 w 10000"/>
                <a:gd name="connsiteY255" fmla="*/ 1104 h 10000"/>
                <a:gd name="connsiteX256" fmla="*/ 4788 w 10000"/>
                <a:gd name="connsiteY256" fmla="*/ 1104 h 10000"/>
                <a:gd name="connsiteX257" fmla="*/ 4788 w 10000"/>
                <a:gd name="connsiteY257" fmla="*/ 1104 h 10000"/>
                <a:gd name="connsiteX258" fmla="*/ 4788 w 10000"/>
                <a:gd name="connsiteY258" fmla="*/ 1094 h 10000"/>
                <a:gd name="connsiteX259" fmla="*/ 4788 w 10000"/>
                <a:gd name="connsiteY259" fmla="*/ 1094 h 10000"/>
                <a:gd name="connsiteX260" fmla="*/ 4859 w 10000"/>
                <a:gd name="connsiteY260" fmla="*/ 853 h 10000"/>
                <a:gd name="connsiteX261" fmla="*/ 4909 w 10000"/>
                <a:gd name="connsiteY261" fmla="*/ 640 h 10000"/>
                <a:gd name="connsiteX262" fmla="*/ 4919 w 10000"/>
                <a:gd name="connsiteY262" fmla="*/ 553 h 10000"/>
                <a:gd name="connsiteX263" fmla="*/ 4919 w 10000"/>
                <a:gd name="connsiteY263" fmla="*/ 454 h 10000"/>
                <a:gd name="connsiteX264" fmla="*/ 4909 w 10000"/>
                <a:gd name="connsiteY264" fmla="*/ 377 h 10000"/>
                <a:gd name="connsiteX265" fmla="*/ 4899 w 10000"/>
                <a:gd name="connsiteY265" fmla="*/ 300 h 10000"/>
                <a:gd name="connsiteX266" fmla="*/ 4859 w 10000"/>
                <a:gd name="connsiteY266" fmla="*/ 233 h 10000"/>
                <a:gd name="connsiteX267" fmla="*/ 4829 w 10000"/>
                <a:gd name="connsiteY267" fmla="*/ 175 h 10000"/>
                <a:gd name="connsiteX268" fmla="*/ 4778 w 10000"/>
                <a:gd name="connsiteY268" fmla="*/ 115 h 10000"/>
                <a:gd name="connsiteX269" fmla="*/ 4708 w 10000"/>
                <a:gd name="connsiteY269" fmla="*/ 77 h 10000"/>
                <a:gd name="connsiteX270" fmla="*/ 4627 w 10000"/>
                <a:gd name="connsiteY270" fmla="*/ 47 h 10000"/>
                <a:gd name="connsiteX271" fmla="*/ 4536 w 10000"/>
                <a:gd name="connsiteY271" fmla="*/ 9 h 10000"/>
                <a:gd name="connsiteX272" fmla="*/ 4425 w 10000"/>
                <a:gd name="connsiteY272" fmla="*/ 0 h 10000"/>
                <a:gd name="connsiteX273" fmla="*/ 4304 w 10000"/>
                <a:gd name="connsiteY273" fmla="*/ 0 h 10000"/>
                <a:gd name="connsiteX274" fmla="*/ 4304 w 10000"/>
                <a:gd name="connsiteY274" fmla="*/ 0 h 10000"/>
                <a:gd name="connsiteX275" fmla="*/ 4304 w 10000"/>
                <a:gd name="connsiteY275"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099 w 10000"/>
                <a:gd name="connsiteY138" fmla="*/ 7344 h 10000"/>
                <a:gd name="connsiteX139" fmla="*/ 6099 w 10000"/>
                <a:gd name="connsiteY139" fmla="*/ 7344 h 10000"/>
                <a:gd name="connsiteX140" fmla="*/ 6858 w 10000"/>
                <a:gd name="connsiteY140" fmla="*/ 7433 h 10000"/>
                <a:gd name="connsiteX141" fmla="*/ 6129 w 10000"/>
                <a:gd name="connsiteY141" fmla="*/ 7016 h 10000"/>
                <a:gd name="connsiteX142" fmla="*/ 6179 w 10000"/>
                <a:gd name="connsiteY142" fmla="*/ 6754 h 10000"/>
                <a:gd name="connsiteX143" fmla="*/ 6240 w 10000"/>
                <a:gd name="connsiteY143" fmla="*/ 6531 h 10000"/>
                <a:gd name="connsiteX144" fmla="*/ 6280 w 10000"/>
                <a:gd name="connsiteY144" fmla="*/ 6453 h 10000"/>
                <a:gd name="connsiteX145" fmla="*/ 6321 w 10000"/>
                <a:gd name="connsiteY145" fmla="*/ 6366 h 10000"/>
                <a:gd name="connsiteX146" fmla="*/ 6351 w 10000"/>
                <a:gd name="connsiteY146" fmla="*/ 6309 h 10000"/>
                <a:gd name="connsiteX147" fmla="*/ 6401 w 10000"/>
                <a:gd name="connsiteY147" fmla="*/ 6250 h 10000"/>
                <a:gd name="connsiteX148" fmla="*/ 6452 w 10000"/>
                <a:gd name="connsiteY148" fmla="*/ 6202 h 10000"/>
                <a:gd name="connsiteX149" fmla="*/ 6512 w 10000"/>
                <a:gd name="connsiteY149" fmla="*/ 6163 h 10000"/>
                <a:gd name="connsiteX150" fmla="*/ 6563 w 10000"/>
                <a:gd name="connsiteY150" fmla="*/ 6134 h 10000"/>
                <a:gd name="connsiteX151" fmla="*/ 6623 w 10000"/>
                <a:gd name="connsiteY151" fmla="*/ 6125 h 10000"/>
                <a:gd name="connsiteX152" fmla="*/ 6694 w 10000"/>
                <a:gd name="connsiteY152" fmla="*/ 6105 h 10000"/>
                <a:gd name="connsiteX153" fmla="*/ 6774 w 10000"/>
                <a:gd name="connsiteY153" fmla="*/ 6096 h 10000"/>
                <a:gd name="connsiteX154" fmla="*/ 6774 w 10000"/>
                <a:gd name="connsiteY154" fmla="*/ 6096 h 10000"/>
                <a:gd name="connsiteX155" fmla="*/ 6774 w 10000"/>
                <a:gd name="connsiteY155" fmla="*/ 6096 h 10000"/>
                <a:gd name="connsiteX156" fmla="*/ 6774 w 10000"/>
                <a:gd name="connsiteY156" fmla="*/ 6096 h 10000"/>
                <a:gd name="connsiteX157" fmla="*/ 6774 w 10000"/>
                <a:gd name="connsiteY157" fmla="*/ 6096 h 10000"/>
                <a:gd name="connsiteX158" fmla="*/ 6774 w 10000"/>
                <a:gd name="connsiteY158" fmla="*/ 6096 h 10000"/>
                <a:gd name="connsiteX159" fmla="*/ 6774 w 10000"/>
                <a:gd name="connsiteY159" fmla="*/ 6096 h 10000"/>
                <a:gd name="connsiteX160" fmla="*/ 6774 w 10000"/>
                <a:gd name="connsiteY160" fmla="*/ 6096 h 10000"/>
                <a:gd name="connsiteX161" fmla="*/ 6875 w 10000"/>
                <a:gd name="connsiteY161" fmla="*/ 6105 h 10000"/>
                <a:gd name="connsiteX162" fmla="*/ 7006 w 10000"/>
                <a:gd name="connsiteY162" fmla="*/ 6134 h 10000"/>
                <a:gd name="connsiteX163" fmla="*/ 7137 w 10000"/>
                <a:gd name="connsiteY163" fmla="*/ 6154 h 10000"/>
                <a:gd name="connsiteX164" fmla="*/ 7268 w 10000"/>
                <a:gd name="connsiteY164" fmla="*/ 6202 h 10000"/>
                <a:gd name="connsiteX165" fmla="*/ 7601 w 10000"/>
                <a:gd name="connsiteY165" fmla="*/ 6318 h 10000"/>
                <a:gd name="connsiteX166" fmla="*/ 7964 w 10000"/>
                <a:gd name="connsiteY166" fmla="*/ 6464 h 10000"/>
                <a:gd name="connsiteX167" fmla="*/ 7964 w 10000"/>
                <a:gd name="connsiteY167" fmla="*/ 6464 h 10000"/>
                <a:gd name="connsiteX168" fmla="*/ 7984 w 10000"/>
                <a:gd name="connsiteY168" fmla="*/ 6464 h 10000"/>
                <a:gd name="connsiteX169" fmla="*/ 7984 w 10000"/>
                <a:gd name="connsiteY169" fmla="*/ 6464 h 10000"/>
                <a:gd name="connsiteX170" fmla="*/ 7994 w 10000"/>
                <a:gd name="connsiteY170" fmla="*/ 6464 h 10000"/>
                <a:gd name="connsiteX171" fmla="*/ 7994 w 10000"/>
                <a:gd name="connsiteY171" fmla="*/ 6464 h 10000"/>
                <a:gd name="connsiteX172" fmla="*/ 8216 w 10000"/>
                <a:gd name="connsiteY172" fmla="*/ 6540 h 10000"/>
                <a:gd name="connsiteX173" fmla="*/ 8407 w 10000"/>
                <a:gd name="connsiteY173" fmla="*/ 6601 h 10000"/>
                <a:gd name="connsiteX174" fmla="*/ 8599 w 10000"/>
                <a:gd name="connsiteY174" fmla="*/ 6639 h 10000"/>
                <a:gd name="connsiteX175" fmla="*/ 8770 w 10000"/>
                <a:gd name="connsiteY175" fmla="*/ 6648 h 10000"/>
                <a:gd name="connsiteX176" fmla="*/ 8770 w 10000"/>
                <a:gd name="connsiteY176" fmla="*/ 6648 h 10000"/>
                <a:gd name="connsiteX177" fmla="*/ 8770 w 10000"/>
                <a:gd name="connsiteY177" fmla="*/ 6648 h 10000"/>
                <a:gd name="connsiteX178" fmla="*/ 8770 w 10000"/>
                <a:gd name="connsiteY178" fmla="*/ 6648 h 10000"/>
                <a:gd name="connsiteX179" fmla="*/ 8770 w 10000"/>
                <a:gd name="connsiteY179" fmla="*/ 6648 h 10000"/>
                <a:gd name="connsiteX180" fmla="*/ 8770 w 10000"/>
                <a:gd name="connsiteY180" fmla="*/ 6648 h 10000"/>
                <a:gd name="connsiteX181" fmla="*/ 8911 w 10000"/>
                <a:gd name="connsiteY181" fmla="*/ 6639 h 10000"/>
                <a:gd name="connsiteX182" fmla="*/ 9032 w 10000"/>
                <a:gd name="connsiteY182" fmla="*/ 6601 h 10000"/>
                <a:gd name="connsiteX183" fmla="*/ 9093 w 10000"/>
                <a:gd name="connsiteY183" fmla="*/ 6578 h 10000"/>
                <a:gd name="connsiteX184" fmla="*/ 9143 w 10000"/>
                <a:gd name="connsiteY184" fmla="*/ 6550 h 10000"/>
                <a:gd name="connsiteX185" fmla="*/ 9194 w 10000"/>
                <a:gd name="connsiteY185" fmla="*/ 6522 h 10000"/>
                <a:gd name="connsiteX186" fmla="*/ 9244 w 10000"/>
                <a:gd name="connsiteY186" fmla="*/ 6473 h 10000"/>
                <a:gd name="connsiteX187" fmla="*/ 9274 w 10000"/>
                <a:gd name="connsiteY187" fmla="*/ 6426 h 10000"/>
                <a:gd name="connsiteX188" fmla="*/ 9315 w 10000"/>
                <a:gd name="connsiteY188" fmla="*/ 6366 h 10000"/>
                <a:gd name="connsiteX189" fmla="*/ 9375 w 10000"/>
                <a:gd name="connsiteY189" fmla="*/ 6232 h 10000"/>
                <a:gd name="connsiteX190" fmla="*/ 9425 w 10000"/>
                <a:gd name="connsiteY190" fmla="*/ 6047 h 10000"/>
                <a:gd name="connsiteX191" fmla="*/ 9446 w 10000"/>
                <a:gd name="connsiteY191" fmla="*/ 5853 h 10000"/>
                <a:gd name="connsiteX192" fmla="*/ 9456 w 10000"/>
                <a:gd name="connsiteY192" fmla="*/ 5600 h 10000"/>
                <a:gd name="connsiteX193" fmla="*/ 9446 w 10000"/>
                <a:gd name="connsiteY193" fmla="*/ 5330 h 10000"/>
                <a:gd name="connsiteX194" fmla="*/ 9415 w 10000"/>
                <a:gd name="connsiteY194" fmla="*/ 5020 h 10000"/>
                <a:gd name="connsiteX195" fmla="*/ 9365 w 10000"/>
                <a:gd name="connsiteY195" fmla="*/ 4650 h 10000"/>
                <a:gd name="connsiteX196" fmla="*/ 9284 w 10000"/>
                <a:gd name="connsiteY196" fmla="*/ 4254 h 10000"/>
                <a:gd name="connsiteX197" fmla="*/ 9204 w 10000"/>
                <a:gd name="connsiteY197" fmla="*/ 3789 h 10000"/>
                <a:gd name="connsiteX198" fmla="*/ 9083 w 10000"/>
                <a:gd name="connsiteY198" fmla="*/ 3304 h 10000"/>
                <a:gd name="connsiteX199" fmla="*/ 8931 w 10000"/>
                <a:gd name="connsiteY199" fmla="*/ 2763 h 10000"/>
                <a:gd name="connsiteX200" fmla="*/ 8931 w 10000"/>
                <a:gd name="connsiteY200" fmla="*/ 2763 h 10000"/>
                <a:gd name="connsiteX201" fmla="*/ 8931 w 10000"/>
                <a:gd name="connsiteY201" fmla="*/ 2723 h 10000"/>
                <a:gd name="connsiteX202" fmla="*/ 8931 w 10000"/>
                <a:gd name="connsiteY202" fmla="*/ 2723 h 10000"/>
                <a:gd name="connsiteX203" fmla="*/ 8921 w 10000"/>
                <a:gd name="connsiteY203" fmla="*/ 2713 h 10000"/>
                <a:gd name="connsiteX204" fmla="*/ 8921 w 10000"/>
                <a:gd name="connsiteY204" fmla="*/ 2713 h 10000"/>
                <a:gd name="connsiteX205" fmla="*/ 8911 w 10000"/>
                <a:gd name="connsiteY205" fmla="*/ 2665 h 10000"/>
                <a:gd name="connsiteX206" fmla="*/ 8911 w 10000"/>
                <a:gd name="connsiteY206" fmla="*/ 2665 h 10000"/>
                <a:gd name="connsiteX207" fmla="*/ 8911 w 10000"/>
                <a:gd name="connsiteY207" fmla="*/ 2656 h 10000"/>
                <a:gd name="connsiteX208" fmla="*/ 8911 w 10000"/>
                <a:gd name="connsiteY208" fmla="*/ 2656 h 10000"/>
                <a:gd name="connsiteX209" fmla="*/ 8911 w 10000"/>
                <a:gd name="connsiteY209" fmla="*/ 2656 h 10000"/>
                <a:gd name="connsiteX210" fmla="*/ 8911 w 10000"/>
                <a:gd name="connsiteY210" fmla="*/ 2656 h 10000"/>
                <a:gd name="connsiteX211" fmla="*/ 8478 w 10000"/>
                <a:gd name="connsiteY211" fmla="*/ 2685 h 10000"/>
                <a:gd name="connsiteX212" fmla="*/ 8044 w 10000"/>
                <a:gd name="connsiteY212" fmla="*/ 2723 h 10000"/>
                <a:gd name="connsiteX213" fmla="*/ 7147 w 10000"/>
                <a:gd name="connsiteY213" fmla="*/ 2819 h 10000"/>
                <a:gd name="connsiteX214" fmla="*/ 6300 w 10000"/>
                <a:gd name="connsiteY214" fmla="*/ 2917 h 10000"/>
                <a:gd name="connsiteX215" fmla="*/ 5917 w 10000"/>
                <a:gd name="connsiteY215" fmla="*/ 2946 h 10000"/>
                <a:gd name="connsiteX216" fmla="*/ 5554 w 10000"/>
                <a:gd name="connsiteY216" fmla="*/ 2975 h 10000"/>
                <a:gd name="connsiteX217" fmla="*/ 5554 w 10000"/>
                <a:gd name="connsiteY217" fmla="*/ 2975 h 10000"/>
                <a:gd name="connsiteX218" fmla="*/ 5484 w 10000"/>
                <a:gd name="connsiteY218" fmla="*/ 2975 h 10000"/>
                <a:gd name="connsiteX219" fmla="*/ 5484 w 10000"/>
                <a:gd name="connsiteY219" fmla="*/ 2975 h 10000"/>
                <a:gd name="connsiteX220" fmla="*/ 5484 w 10000"/>
                <a:gd name="connsiteY220" fmla="*/ 2975 h 10000"/>
                <a:gd name="connsiteX221" fmla="*/ 5484 w 10000"/>
                <a:gd name="connsiteY221" fmla="*/ 2975 h 10000"/>
                <a:gd name="connsiteX222" fmla="*/ 5484 w 10000"/>
                <a:gd name="connsiteY222" fmla="*/ 2975 h 10000"/>
                <a:gd name="connsiteX223" fmla="*/ 5484 w 10000"/>
                <a:gd name="connsiteY223" fmla="*/ 2975 h 10000"/>
                <a:gd name="connsiteX224" fmla="*/ 5484 w 10000"/>
                <a:gd name="connsiteY224" fmla="*/ 2975 h 10000"/>
                <a:gd name="connsiteX225" fmla="*/ 5313 w 10000"/>
                <a:gd name="connsiteY225" fmla="*/ 2955 h 10000"/>
                <a:gd name="connsiteX226" fmla="*/ 5151 w 10000"/>
                <a:gd name="connsiteY226" fmla="*/ 2927 h 10000"/>
                <a:gd name="connsiteX227" fmla="*/ 5030 w 10000"/>
                <a:gd name="connsiteY227" fmla="*/ 2868 h 10000"/>
                <a:gd name="connsiteX228" fmla="*/ 4919 w 10000"/>
                <a:gd name="connsiteY228" fmla="*/ 2790 h 10000"/>
                <a:gd name="connsiteX229" fmla="*/ 4829 w 10000"/>
                <a:gd name="connsiteY229" fmla="*/ 2703 h 10000"/>
                <a:gd name="connsiteX230" fmla="*/ 4748 w 10000"/>
                <a:gd name="connsiteY230" fmla="*/ 2597 h 10000"/>
                <a:gd name="connsiteX231" fmla="*/ 4708 w 10000"/>
                <a:gd name="connsiteY231" fmla="*/ 2482 h 10000"/>
                <a:gd name="connsiteX232" fmla="*/ 4667 w 10000"/>
                <a:gd name="connsiteY232" fmla="*/ 2346 h 10000"/>
                <a:gd name="connsiteX233" fmla="*/ 4637 w 10000"/>
                <a:gd name="connsiteY233" fmla="*/ 2210 h 10000"/>
                <a:gd name="connsiteX234" fmla="*/ 4627 w 10000"/>
                <a:gd name="connsiteY234" fmla="*/ 2065 h 10000"/>
                <a:gd name="connsiteX235" fmla="*/ 4627 w 10000"/>
                <a:gd name="connsiteY235" fmla="*/ 1909 h 10000"/>
                <a:gd name="connsiteX236" fmla="*/ 4637 w 10000"/>
                <a:gd name="connsiteY236" fmla="*/ 1762 h 10000"/>
                <a:gd name="connsiteX237" fmla="*/ 4667 w 10000"/>
                <a:gd name="connsiteY237" fmla="*/ 1598 h 10000"/>
                <a:gd name="connsiteX238" fmla="*/ 4688 w 10000"/>
                <a:gd name="connsiteY238" fmla="*/ 1443 h 10000"/>
                <a:gd name="connsiteX239" fmla="*/ 4728 w 10000"/>
                <a:gd name="connsiteY239" fmla="*/ 1289 h 10000"/>
                <a:gd name="connsiteX240" fmla="*/ 4778 w 10000"/>
                <a:gd name="connsiteY240" fmla="*/ 1134 h 10000"/>
                <a:gd name="connsiteX241" fmla="*/ 4778 w 10000"/>
                <a:gd name="connsiteY241" fmla="*/ 1134 h 10000"/>
                <a:gd name="connsiteX242" fmla="*/ 4778 w 10000"/>
                <a:gd name="connsiteY242" fmla="*/ 1134 h 10000"/>
                <a:gd name="connsiteX243" fmla="*/ 4778 w 10000"/>
                <a:gd name="connsiteY243" fmla="*/ 1134 h 10000"/>
                <a:gd name="connsiteX244" fmla="*/ 4778 w 10000"/>
                <a:gd name="connsiteY244" fmla="*/ 1134 h 10000"/>
                <a:gd name="connsiteX245" fmla="*/ 4778 w 10000"/>
                <a:gd name="connsiteY245" fmla="*/ 1134 h 10000"/>
                <a:gd name="connsiteX246" fmla="*/ 4788 w 10000"/>
                <a:gd name="connsiteY246" fmla="*/ 1123 h 10000"/>
                <a:gd name="connsiteX247" fmla="*/ 4788 w 10000"/>
                <a:gd name="connsiteY247" fmla="*/ 1123 h 10000"/>
                <a:gd name="connsiteX248" fmla="*/ 4788 w 10000"/>
                <a:gd name="connsiteY248" fmla="*/ 1123 h 10000"/>
                <a:gd name="connsiteX249" fmla="*/ 4788 w 10000"/>
                <a:gd name="connsiteY249" fmla="*/ 1123 h 10000"/>
                <a:gd name="connsiteX250" fmla="*/ 4788 w 10000"/>
                <a:gd name="connsiteY250" fmla="*/ 1114 h 10000"/>
                <a:gd name="connsiteX251" fmla="*/ 4788 w 10000"/>
                <a:gd name="connsiteY251" fmla="*/ 1114 h 10000"/>
                <a:gd name="connsiteX252" fmla="*/ 4788 w 10000"/>
                <a:gd name="connsiteY252" fmla="*/ 1114 h 10000"/>
                <a:gd name="connsiteX253" fmla="*/ 4788 w 10000"/>
                <a:gd name="connsiteY253" fmla="*/ 1114 h 10000"/>
                <a:gd name="connsiteX254" fmla="*/ 4788 w 10000"/>
                <a:gd name="connsiteY254" fmla="*/ 1104 h 10000"/>
                <a:gd name="connsiteX255" fmla="*/ 4788 w 10000"/>
                <a:gd name="connsiteY255" fmla="*/ 1104 h 10000"/>
                <a:gd name="connsiteX256" fmla="*/ 4788 w 10000"/>
                <a:gd name="connsiteY256" fmla="*/ 1104 h 10000"/>
                <a:gd name="connsiteX257" fmla="*/ 4788 w 10000"/>
                <a:gd name="connsiteY257" fmla="*/ 1104 h 10000"/>
                <a:gd name="connsiteX258" fmla="*/ 4788 w 10000"/>
                <a:gd name="connsiteY258" fmla="*/ 1094 h 10000"/>
                <a:gd name="connsiteX259" fmla="*/ 4788 w 10000"/>
                <a:gd name="connsiteY259" fmla="*/ 1094 h 10000"/>
                <a:gd name="connsiteX260" fmla="*/ 4859 w 10000"/>
                <a:gd name="connsiteY260" fmla="*/ 853 h 10000"/>
                <a:gd name="connsiteX261" fmla="*/ 4909 w 10000"/>
                <a:gd name="connsiteY261" fmla="*/ 640 h 10000"/>
                <a:gd name="connsiteX262" fmla="*/ 4919 w 10000"/>
                <a:gd name="connsiteY262" fmla="*/ 553 h 10000"/>
                <a:gd name="connsiteX263" fmla="*/ 4919 w 10000"/>
                <a:gd name="connsiteY263" fmla="*/ 454 h 10000"/>
                <a:gd name="connsiteX264" fmla="*/ 4909 w 10000"/>
                <a:gd name="connsiteY264" fmla="*/ 377 h 10000"/>
                <a:gd name="connsiteX265" fmla="*/ 4899 w 10000"/>
                <a:gd name="connsiteY265" fmla="*/ 300 h 10000"/>
                <a:gd name="connsiteX266" fmla="*/ 4859 w 10000"/>
                <a:gd name="connsiteY266" fmla="*/ 233 h 10000"/>
                <a:gd name="connsiteX267" fmla="*/ 4829 w 10000"/>
                <a:gd name="connsiteY267" fmla="*/ 175 h 10000"/>
                <a:gd name="connsiteX268" fmla="*/ 4778 w 10000"/>
                <a:gd name="connsiteY268" fmla="*/ 115 h 10000"/>
                <a:gd name="connsiteX269" fmla="*/ 4708 w 10000"/>
                <a:gd name="connsiteY269" fmla="*/ 77 h 10000"/>
                <a:gd name="connsiteX270" fmla="*/ 4627 w 10000"/>
                <a:gd name="connsiteY270" fmla="*/ 47 h 10000"/>
                <a:gd name="connsiteX271" fmla="*/ 4536 w 10000"/>
                <a:gd name="connsiteY271" fmla="*/ 9 h 10000"/>
                <a:gd name="connsiteX272" fmla="*/ 4425 w 10000"/>
                <a:gd name="connsiteY272" fmla="*/ 0 h 10000"/>
                <a:gd name="connsiteX273" fmla="*/ 4304 w 10000"/>
                <a:gd name="connsiteY273" fmla="*/ 0 h 10000"/>
                <a:gd name="connsiteX274" fmla="*/ 4304 w 10000"/>
                <a:gd name="connsiteY274" fmla="*/ 0 h 10000"/>
                <a:gd name="connsiteX275" fmla="*/ 4304 w 10000"/>
                <a:gd name="connsiteY275"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099 w 10000"/>
                <a:gd name="connsiteY138" fmla="*/ 7344 h 10000"/>
                <a:gd name="connsiteX139" fmla="*/ 6099 w 10000"/>
                <a:gd name="connsiteY139" fmla="*/ 7344 h 10000"/>
                <a:gd name="connsiteX140" fmla="*/ 6129 w 10000"/>
                <a:gd name="connsiteY140" fmla="*/ 7016 h 10000"/>
                <a:gd name="connsiteX141" fmla="*/ 6179 w 10000"/>
                <a:gd name="connsiteY141" fmla="*/ 6754 h 10000"/>
                <a:gd name="connsiteX142" fmla="*/ 6240 w 10000"/>
                <a:gd name="connsiteY142" fmla="*/ 6531 h 10000"/>
                <a:gd name="connsiteX143" fmla="*/ 6280 w 10000"/>
                <a:gd name="connsiteY143" fmla="*/ 6453 h 10000"/>
                <a:gd name="connsiteX144" fmla="*/ 6321 w 10000"/>
                <a:gd name="connsiteY144" fmla="*/ 6366 h 10000"/>
                <a:gd name="connsiteX145" fmla="*/ 6351 w 10000"/>
                <a:gd name="connsiteY145" fmla="*/ 6309 h 10000"/>
                <a:gd name="connsiteX146" fmla="*/ 6401 w 10000"/>
                <a:gd name="connsiteY146" fmla="*/ 6250 h 10000"/>
                <a:gd name="connsiteX147" fmla="*/ 6452 w 10000"/>
                <a:gd name="connsiteY147" fmla="*/ 6202 h 10000"/>
                <a:gd name="connsiteX148" fmla="*/ 6512 w 10000"/>
                <a:gd name="connsiteY148" fmla="*/ 6163 h 10000"/>
                <a:gd name="connsiteX149" fmla="*/ 6563 w 10000"/>
                <a:gd name="connsiteY149" fmla="*/ 6134 h 10000"/>
                <a:gd name="connsiteX150" fmla="*/ 6623 w 10000"/>
                <a:gd name="connsiteY150" fmla="*/ 6125 h 10000"/>
                <a:gd name="connsiteX151" fmla="*/ 6694 w 10000"/>
                <a:gd name="connsiteY151" fmla="*/ 6105 h 10000"/>
                <a:gd name="connsiteX152" fmla="*/ 6774 w 10000"/>
                <a:gd name="connsiteY152" fmla="*/ 6096 h 10000"/>
                <a:gd name="connsiteX153" fmla="*/ 6774 w 10000"/>
                <a:gd name="connsiteY153" fmla="*/ 6096 h 10000"/>
                <a:gd name="connsiteX154" fmla="*/ 6774 w 10000"/>
                <a:gd name="connsiteY154" fmla="*/ 6096 h 10000"/>
                <a:gd name="connsiteX155" fmla="*/ 6774 w 10000"/>
                <a:gd name="connsiteY155" fmla="*/ 6096 h 10000"/>
                <a:gd name="connsiteX156" fmla="*/ 6774 w 10000"/>
                <a:gd name="connsiteY156" fmla="*/ 6096 h 10000"/>
                <a:gd name="connsiteX157" fmla="*/ 6774 w 10000"/>
                <a:gd name="connsiteY157" fmla="*/ 6096 h 10000"/>
                <a:gd name="connsiteX158" fmla="*/ 6774 w 10000"/>
                <a:gd name="connsiteY158" fmla="*/ 6096 h 10000"/>
                <a:gd name="connsiteX159" fmla="*/ 6774 w 10000"/>
                <a:gd name="connsiteY159" fmla="*/ 6096 h 10000"/>
                <a:gd name="connsiteX160" fmla="*/ 6875 w 10000"/>
                <a:gd name="connsiteY160" fmla="*/ 6105 h 10000"/>
                <a:gd name="connsiteX161" fmla="*/ 7006 w 10000"/>
                <a:gd name="connsiteY161" fmla="*/ 6134 h 10000"/>
                <a:gd name="connsiteX162" fmla="*/ 7137 w 10000"/>
                <a:gd name="connsiteY162" fmla="*/ 6154 h 10000"/>
                <a:gd name="connsiteX163" fmla="*/ 7268 w 10000"/>
                <a:gd name="connsiteY163" fmla="*/ 6202 h 10000"/>
                <a:gd name="connsiteX164" fmla="*/ 7601 w 10000"/>
                <a:gd name="connsiteY164" fmla="*/ 6318 h 10000"/>
                <a:gd name="connsiteX165" fmla="*/ 7964 w 10000"/>
                <a:gd name="connsiteY165" fmla="*/ 6464 h 10000"/>
                <a:gd name="connsiteX166" fmla="*/ 7964 w 10000"/>
                <a:gd name="connsiteY166" fmla="*/ 6464 h 10000"/>
                <a:gd name="connsiteX167" fmla="*/ 7984 w 10000"/>
                <a:gd name="connsiteY167" fmla="*/ 6464 h 10000"/>
                <a:gd name="connsiteX168" fmla="*/ 7984 w 10000"/>
                <a:gd name="connsiteY168" fmla="*/ 6464 h 10000"/>
                <a:gd name="connsiteX169" fmla="*/ 7994 w 10000"/>
                <a:gd name="connsiteY169" fmla="*/ 6464 h 10000"/>
                <a:gd name="connsiteX170" fmla="*/ 7994 w 10000"/>
                <a:gd name="connsiteY170" fmla="*/ 6464 h 10000"/>
                <a:gd name="connsiteX171" fmla="*/ 8216 w 10000"/>
                <a:gd name="connsiteY171" fmla="*/ 6540 h 10000"/>
                <a:gd name="connsiteX172" fmla="*/ 8407 w 10000"/>
                <a:gd name="connsiteY172" fmla="*/ 6601 h 10000"/>
                <a:gd name="connsiteX173" fmla="*/ 8599 w 10000"/>
                <a:gd name="connsiteY173" fmla="*/ 6639 h 10000"/>
                <a:gd name="connsiteX174" fmla="*/ 8770 w 10000"/>
                <a:gd name="connsiteY174" fmla="*/ 6648 h 10000"/>
                <a:gd name="connsiteX175" fmla="*/ 8770 w 10000"/>
                <a:gd name="connsiteY175" fmla="*/ 6648 h 10000"/>
                <a:gd name="connsiteX176" fmla="*/ 8770 w 10000"/>
                <a:gd name="connsiteY176" fmla="*/ 6648 h 10000"/>
                <a:gd name="connsiteX177" fmla="*/ 8770 w 10000"/>
                <a:gd name="connsiteY177" fmla="*/ 6648 h 10000"/>
                <a:gd name="connsiteX178" fmla="*/ 8770 w 10000"/>
                <a:gd name="connsiteY178" fmla="*/ 6648 h 10000"/>
                <a:gd name="connsiteX179" fmla="*/ 8770 w 10000"/>
                <a:gd name="connsiteY179" fmla="*/ 6648 h 10000"/>
                <a:gd name="connsiteX180" fmla="*/ 8911 w 10000"/>
                <a:gd name="connsiteY180" fmla="*/ 6639 h 10000"/>
                <a:gd name="connsiteX181" fmla="*/ 9032 w 10000"/>
                <a:gd name="connsiteY181" fmla="*/ 6601 h 10000"/>
                <a:gd name="connsiteX182" fmla="*/ 9093 w 10000"/>
                <a:gd name="connsiteY182" fmla="*/ 6578 h 10000"/>
                <a:gd name="connsiteX183" fmla="*/ 9143 w 10000"/>
                <a:gd name="connsiteY183" fmla="*/ 6550 h 10000"/>
                <a:gd name="connsiteX184" fmla="*/ 9194 w 10000"/>
                <a:gd name="connsiteY184" fmla="*/ 6522 h 10000"/>
                <a:gd name="connsiteX185" fmla="*/ 9244 w 10000"/>
                <a:gd name="connsiteY185" fmla="*/ 6473 h 10000"/>
                <a:gd name="connsiteX186" fmla="*/ 9274 w 10000"/>
                <a:gd name="connsiteY186" fmla="*/ 6426 h 10000"/>
                <a:gd name="connsiteX187" fmla="*/ 9315 w 10000"/>
                <a:gd name="connsiteY187" fmla="*/ 6366 h 10000"/>
                <a:gd name="connsiteX188" fmla="*/ 9375 w 10000"/>
                <a:gd name="connsiteY188" fmla="*/ 6232 h 10000"/>
                <a:gd name="connsiteX189" fmla="*/ 9425 w 10000"/>
                <a:gd name="connsiteY189" fmla="*/ 6047 h 10000"/>
                <a:gd name="connsiteX190" fmla="*/ 9446 w 10000"/>
                <a:gd name="connsiteY190" fmla="*/ 5853 h 10000"/>
                <a:gd name="connsiteX191" fmla="*/ 9456 w 10000"/>
                <a:gd name="connsiteY191" fmla="*/ 5600 h 10000"/>
                <a:gd name="connsiteX192" fmla="*/ 9446 w 10000"/>
                <a:gd name="connsiteY192" fmla="*/ 5330 h 10000"/>
                <a:gd name="connsiteX193" fmla="*/ 9415 w 10000"/>
                <a:gd name="connsiteY193" fmla="*/ 5020 h 10000"/>
                <a:gd name="connsiteX194" fmla="*/ 9365 w 10000"/>
                <a:gd name="connsiteY194" fmla="*/ 4650 h 10000"/>
                <a:gd name="connsiteX195" fmla="*/ 9284 w 10000"/>
                <a:gd name="connsiteY195" fmla="*/ 4254 h 10000"/>
                <a:gd name="connsiteX196" fmla="*/ 9204 w 10000"/>
                <a:gd name="connsiteY196" fmla="*/ 3789 h 10000"/>
                <a:gd name="connsiteX197" fmla="*/ 9083 w 10000"/>
                <a:gd name="connsiteY197" fmla="*/ 3304 h 10000"/>
                <a:gd name="connsiteX198" fmla="*/ 8931 w 10000"/>
                <a:gd name="connsiteY198" fmla="*/ 2763 h 10000"/>
                <a:gd name="connsiteX199" fmla="*/ 8931 w 10000"/>
                <a:gd name="connsiteY199" fmla="*/ 2763 h 10000"/>
                <a:gd name="connsiteX200" fmla="*/ 8931 w 10000"/>
                <a:gd name="connsiteY200" fmla="*/ 2723 h 10000"/>
                <a:gd name="connsiteX201" fmla="*/ 8931 w 10000"/>
                <a:gd name="connsiteY201" fmla="*/ 2723 h 10000"/>
                <a:gd name="connsiteX202" fmla="*/ 8921 w 10000"/>
                <a:gd name="connsiteY202" fmla="*/ 2713 h 10000"/>
                <a:gd name="connsiteX203" fmla="*/ 8921 w 10000"/>
                <a:gd name="connsiteY203" fmla="*/ 2713 h 10000"/>
                <a:gd name="connsiteX204" fmla="*/ 8911 w 10000"/>
                <a:gd name="connsiteY204" fmla="*/ 2665 h 10000"/>
                <a:gd name="connsiteX205" fmla="*/ 8911 w 10000"/>
                <a:gd name="connsiteY205" fmla="*/ 2665 h 10000"/>
                <a:gd name="connsiteX206" fmla="*/ 8911 w 10000"/>
                <a:gd name="connsiteY206" fmla="*/ 2656 h 10000"/>
                <a:gd name="connsiteX207" fmla="*/ 8911 w 10000"/>
                <a:gd name="connsiteY207" fmla="*/ 2656 h 10000"/>
                <a:gd name="connsiteX208" fmla="*/ 8911 w 10000"/>
                <a:gd name="connsiteY208" fmla="*/ 2656 h 10000"/>
                <a:gd name="connsiteX209" fmla="*/ 8911 w 10000"/>
                <a:gd name="connsiteY209" fmla="*/ 2656 h 10000"/>
                <a:gd name="connsiteX210" fmla="*/ 8478 w 10000"/>
                <a:gd name="connsiteY210" fmla="*/ 2685 h 10000"/>
                <a:gd name="connsiteX211" fmla="*/ 8044 w 10000"/>
                <a:gd name="connsiteY211" fmla="*/ 2723 h 10000"/>
                <a:gd name="connsiteX212" fmla="*/ 7147 w 10000"/>
                <a:gd name="connsiteY212" fmla="*/ 2819 h 10000"/>
                <a:gd name="connsiteX213" fmla="*/ 6300 w 10000"/>
                <a:gd name="connsiteY213" fmla="*/ 2917 h 10000"/>
                <a:gd name="connsiteX214" fmla="*/ 5917 w 10000"/>
                <a:gd name="connsiteY214" fmla="*/ 2946 h 10000"/>
                <a:gd name="connsiteX215" fmla="*/ 5554 w 10000"/>
                <a:gd name="connsiteY215" fmla="*/ 2975 h 10000"/>
                <a:gd name="connsiteX216" fmla="*/ 5554 w 10000"/>
                <a:gd name="connsiteY216" fmla="*/ 2975 h 10000"/>
                <a:gd name="connsiteX217" fmla="*/ 5484 w 10000"/>
                <a:gd name="connsiteY217" fmla="*/ 2975 h 10000"/>
                <a:gd name="connsiteX218" fmla="*/ 5484 w 10000"/>
                <a:gd name="connsiteY218" fmla="*/ 2975 h 10000"/>
                <a:gd name="connsiteX219" fmla="*/ 5484 w 10000"/>
                <a:gd name="connsiteY219" fmla="*/ 2975 h 10000"/>
                <a:gd name="connsiteX220" fmla="*/ 5484 w 10000"/>
                <a:gd name="connsiteY220" fmla="*/ 2975 h 10000"/>
                <a:gd name="connsiteX221" fmla="*/ 5484 w 10000"/>
                <a:gd name="connsiteY221" fmla="*/ 2975 h 10000"/>
                <a:gd name="connsiteX222" fmla="*/ 5484 w 10000"/>
                <a:gd name="connsiteY222" fmla="*/ 2975 h 10000"/>
                <a:gd name="connsiteX223" fmla="*/ 5484 w 10000"/>
                <a:gd name="connsiteY223" fmla="*/ 2975 h 10000"/>
                <a:gd name="connsiteX224" fmla="*/ 5313 w 10000"/>
                <a:gd name="connsiteY224" fmla="*/ 2955 h 10000"/>
                <a:gd name="connsiteX225" fmla="*/ 5151 w 10000"/>
                <a:gd name="connsiteY225" fmla="*/ 2927 h 10000"/>
                <a:gd name="connsiteX226" fmla="*/ 5030 w 10000"/>
                <a:gd name="connsiteY226" fmla="*/ 2868 h 10000"/>
                <a:gd name="connsiteX227" fmla="*/ 4919 w 10000"/>
                <a:gd name="connsiteY227" fmla="*/ 2790 h 10000"/>
                <a:gd name="connsiteX228" fmla="*/ 4829 w 10000"/>
                <a:gd name="connsiteY228" fmla="*/ 2703 h 10000"/>
                <a:gd name="connsiteX229" fmla="*/ 4748 w 10000"/>
                <a:gd name="connsiteY229" fmla="*/ 2597 h 10000"/>
                <a:gd name="connsiteX230" fmla="*/ 4708 w 10000"/>
                <a:gd name="connsiteY230" fmla="*/ 2482 h 10000"/>
                <a:gd name="connsiteX231" fmla="*/ 4667 w 10000"/>
                <a:gd name="connsiteY231" fmla="*/ 2346 h 10000"/>
                <a:gd name="connsiteX232" fmla="*/ 4637 w 10000"/>
                <a:gd name="connsiteY232" fmla="*/ 2210 h 10000"/>
                <a:gd name="connsiteX233" fmla="*/ 4627 w 10000"/>
                <a:gd name="connsiteY233" fmla="*/ 2065 h 10000"/>
                <a:gd name="connsiteX234" fmla="*/ 4627 w 10000"/>
                <a:gd name="connsiteY234" fmla="*/ 1909 h 10000"/>
                <a:gd name="connsiteX235" fmla="*/ 4637 w 10000"/>
                <a:gd name="connsiteY235" fmla="*/ 1762 h 10000"/>
                <a:gd name="connsiteX236" fmla="*/ 4667 w 10000"/>
                <a:gd name="connsiteY236" fmla="*/ 1598 h 10000"/>
                <a:gd name="connsiteX237" fmla="*/ 4688 w 10000"/>
                <a:gd name="connsiteY237" fmla="*/ 1443 h 10000"/>
                <a:gd name="connsiteX238" fmla="*/ 4728 w 10000"/>
                <a:gd name="connsiteY238" fmla="*/ 1289 h 10000"/>
                <a:gd name="connsiteX239" fmla="*/ 4778 w 10000"/>
                <a:gd name="connsiteY239" fmla="*/ 1134 h 10000"/>
                <a:gd name="connsiteX240" fmla="*/ 4778 w 10000"/>
                <a:gd name="connsiteY240" fmla="*/ 1134 h 10000"/>
                <a:gd name="connsiteX241" fmla="*/ 4778 w 10000"/>
                <a:gd name="connsiteY241" fmla="*/ 1134 h 10000"/>
                <a:gd name="connsiteX242" fmla="*/ 4778 w 10000"/>
                <a:gd name="connsiteY242" fmla="*/ 1134 h 10000"/>
                <a:gd name="connsiteX243" fmla="*/ 4778 w 10000"/>
                <a:gd name="connsiteY243" fmla="*/ 1134 h 10000"/>
                <a:gd name="connsiteX244" fmla="*/ 4778 w 10000"/>
                <a:gd name="connsiteY244" fmla="*/ 1134 h 10000"/>
                <a:gd name="connsiteX245" fmla="*/ 4788 w 10000"/>
                <a:gd name="connsiteY245" fmla="*/ 1123 h 10000"/>
                <a:gd name="connsiteX246" fmla="*/ 4788 w 10000"/>
                <a:gd name="connsiteY246" fmla="*/ 1123 h 10000"/>
                <a:gd name="connsiteX247" fmla="*/ 4788 w 10000"/>
                <a:gd name="connsiteY247" fmla="*/ 1123 h 10000"/>
                <a:gd name="connsiteX248" fmla="*/ 4788 w 10000"/>
                <a:gd name="connsiteY248" fmla="*/ 1123 h 10000"/>
                <a:gd name="connsiteX249" fmla="*/ 4788 w 10000"/>
                <a:gd name="connsiteY249" fmla="*/ 1114 h 10000"/>
                <a:gd name="connsiteX250" fmla="*/ 4788 w 10000"/>
                <a:gd name="connsiteY250" fmla="*/ 1114 h 10000"/>
                <a:gd name="connsiteX251" fmla="*/ 4788 w 10000"/>
                <a:gd name="connsiteY251" fmla="*/ 1114 h 10000"/>
                <a:gd name="connsiteX252" fmla="*/ 4788 w 10000"/>
                <a:gd name="connsiteY252" fmla="*/ 1114 h 10000"/>
                <a:gd name="connsiteX253" fmla="*/ 4788 w 10000"/>
                <a:gd name="connsiteY253" fmla="*/ 1104 h 10000"/>
                <a:gd name="connsiteX254" fmla="*/ 4788 w 10000"/>
                <a:gd name="connsiteY254" fmla="*/ 1104 h 10000"/>
                <a:gd name="connsiteX255" fmla="*/ 4788 w 10000"/>
                <a:gd name="connsiteY255" fmla="*/ 1104 h 10000"/>
                <a:gd name="connsiteX256" fmla="*/ 4788 w 10000"/>
                <a:gd name="connsiteY256" fmla="*/ 1104 h 10000"/>
                <a:gd name="connsiteX257" fmla="*/ 4788 w 10000"/>
                <a:gd name="connsiteY257" fmla="*/ 1094 h 10000"/>
                <a:gd name="connsiteX258" fmla="*/ 4788 w 10000"/>
                <a:gd name="connsiteY258" fmla="*/ 1094 h 10000"/>
                <a:gd name="connsiteX259" fmla="*/ 4859 w 10000"/>
                <a:gd name="connsiteY259" fmla="*/ 853 h 10000"/>
                <a:gd name="connsiteX260" fmla="*/ 4909 w 10000"/>
                <a:gd name="connsiteY260" fmla="*/ 640 h 10000"/>
                <a:gd name="connsiteX261" fmla="*/ 4919 w 10000"/>
                <a:gd name="connsiteY261" fmla="*/ 553 h 10000"/>
                <a:gd name="connsiteX262" fmla="*/ 4919 w 10000"/>
                <a:gd name="connsiteY262" fmla="*/ 454 h 10000"/>
                <a:gd name="connsiteX263" fmla="*/ 4909 w 10000"/>
                <a:gd name="connsiteY263" fmla="*/ 377 h 10000"/>
                <a:gd name="connsiteX264" fmla="*/ 4899 w 10000"/>
                <a:gd name="connsiteY264" fmla="*/ 300 h 10000"/>
                <a:gd name="connsiteX265" fmla="*/ 4859 w 10000"/>
                <a:gd name="connsiteY265" fmla="*/ 233 h 10000"/>
                <a:gd name="connsiteX266" fmla="*/ 4829 w 10000"/>
                <a:gd name="connsiteY266" fmla="*/ 175 h 10000"/>
                <a:gd name="connsiteX267" fmla="*/ 4778 w 10000"/>
                <a:gd name="connsiteY267" fmla="*/ 115 h 10000"/>
                <a:gd name="connsiteX268" fmla="*/ 4708 w 10000"/>
                <a:gd name="connsiteY268" fmla="*/ 77 h 10000"/>
                <a:gd name="connsiteX269" fmla="*/ 4627 w 10000"/>
                <a:gd name="connsiteY269" fmla="*/ 47 h 10000"/>
                <a:gd name="connsiteX270" fmla="*/ 4536 w 10000"/>
                <a:gd name="connsiteY270" fmla="*/ 9 h 10000"/>
                <a:gd name="connsiteX271" fmla="*/ 4425 w 10000"/>
                <a:gd name="connsiteY271" fmla="*/ 0 h 10000"/>
                <a:gd name="connsiteX272" fmla="*/ 4304 w 10000"/>
                <a:gd name="connsiteY272" fmla="*/ 0 h 10000"/>
                <a:gd name="connsiteX273" fmla="*/ 4304 w 10000"/>
                <a:gd name="connsiteY273" fmla="*/ 0 h 10000"/>
                <a:gd name="connsiteX274" fmla="*/ 4304 w 10000"/>
                <a:gd name="connsiteY274"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099 w 10000"/>
                <a:gd name="connsiteY138" fmla="*/ 7344 h 10000"/>
                <a:gd name="connsiteX139" fmla="*/ 7229 w 10000"/>
                <a:gd name="connsiteY139" fmla="*/ 8025 h 10000"/>
                <a:gd name="connsiteX140" fmla="*/ 6129 w 10000"/>
                <a:gd name="connsiteY140" fmla="*/ 7016 h 10000"/>
                <a:gd name="connsiteX141" fmla="*/ 6179 w 10000"/>
                <a:gd name="connsiteY141" fmla="*/ 6754 h 10000"/>
                <a:gd name="connsiteX142" fmla="*/ 6240 w 10000"/>
                <a:gd name="connsiteY142" fmla="*/ 6531 h 10000"/>
                <a:gd name="connsiteX143" fmla="*/ 6280 w 10000"/>
                <a:gd name="connsiteY143" fmla="*/ 6453 h 10000"/>
                <a:gd name="connsiteX144" fmla="*/ 6321 w 10000"/>
                <a:gd name="connsiteY144" fmla="*/ 6366 h 10000"/>
                <a:gd name="connsiteX145" fmla="*/ 6351 w 10000"/>
                <a:gd name="connsiteY145" fmla="*/ 6309 h 10000"/>
                <a:gd name="connsiteX146" fmla="*/ 6401 w 10000"/>
                <a:gd name="connsiteY146" fmla="*/ 6250 h 10000"/>
                <a:gd name="connsiteX147" fmla="*/ 6452 w 10000"/>
                <a:gd name="connsiteY147" fmla="*/ 6202 h 10000"/>
                <a:gd name="connsiteX148" fmla="*/ 6512 w 10000"/>
                <a:gd name="connsiteY148" fmla="*/ 6163 h 10000"/>
                <a:gd name="connsiteX149" fmla="*/ 6563 w 10000"/>
                <a:gd name="connsiteY149" fmla="*/ 6134 h 10000"/>
                <a:gd name="connsiteX150" fmla="*/ 6623 w 10000"/>
                <a:gd name="connsiteY150" fmla="*/ 6125 h 10000"/>
                <a:gd name="connsiteX151" fmla="*/ 6694 w 10000"/>
                <a:gd name="connsiteY151" fmla="*/ 6105 h 10000"/>
                <a:gd name="connsiteX152" fmla="*/ 6774 w 10000"/>
                <a:gd name="connsiteY152" fmla="*/ 6096 h 10000"/>
                <a:gd name="connsiteX153" fmla="*/ 6774 w 10000"/>
                <a:gd name="connsiteY153" fmla="*/ 6096 h 10000"/>
                <a:gd name="connsiteX154" fmla="*/ 6774 w 10000"/>
                <a:gd name="connsiteY154" fmla="*/ 6096 h 10000"/>
                <a:gd name="connsiteX155" fmla="*/ 6774 w 10000"/>
                <a:gd name="connsiteY155" fmla="*/ 6096 h 10000"/>
                <a:gd name="connsiteX156" fmla="*/ 6774 w 10000"/>
                <a:gd name="connsiteY156" fmla="*/ 6096 h 10000"/>
                <a:gd name="connsiteX157" fmla="*/ 6774 w 10000"/>
                <a:gd name="connsiteY157" fmla="*/ 6096 h 10000"/>
                <a:gd name="connsiteX158" fmla="*/ 6774 w 10000"/>
                <a:gd name="connsiteY158" fmla="*/ 6096 h 10000"/>
                <a:gd name="connsiteX159" fmla="*/ 6774 w 10000"/>
                <a:gd name="connsiteY159" fmla="*/ 6096 h 10000"/>
                <a:gd name="connsiteX160" fmla="*/ 6875 w 10000"/>
                <a:gd name="connsiteY160" fmla="*/ 6105 h 10000"/>
                <a:gd name="connsiteX161" fmla="*/ 7006 w 10000"/>
                <a:gd name="connsiteY161" fmla="*/ 6134 h 10000"/>
                <a:gd name="connsiteX162" fmla="*/ 7137 w 10000"/>
                <a:gd name="connsiteY162" fmla="*/ 6154 h 10000"/>
                <a:gd name="connsiteX163" fmla="*/ 7268 w 10000"/>
                <a:gd name="connsiteY163" fmla="*/ 6202 h 10000"/>
                <a:gd name="connsiteX164" fmla="*/ 7601 w 10000"/>
                <a:gd name="connsiteY164" fmla="*/ 6318 h 10000"/>
                <a:gd name="connsiteX165" fmla="*/ 7964 w 10000"/>
                <a:gd name="connsiteY165" fmla="*/ 6464 h 10000"/>
                <a:gd name="connsiteX166" fmla="*/ 7964 w 10000"/>
                <a:gd name="connsiteY166" fmla="*/ 6464 h 10000"/>
                <a:gd name="connsiteX167" fmla="*/ 7984 w 10000"/>
                <a:gd name="connsiteY167" fmla="*/ 6464 h 10000"/>
                <a:gd name="connsiteX168" fmla="*/ 7984 w 10000"/>
                <a:gd name="connsiteY168" fmla="*/ 6464 h 10000"/>
                <a:gd name="connsiteX169" fmla="*/ 7994 w 10000"/>
                <a:gd name="connsiteY169" fmla="*/ 6464 h 10000"/>
                <a:gd name="connsiteX170" fmla="*/ 7994 w 10000"/>
                <a:gd name="connsiteY170" fmla="*/ 6464 h 10000"/>
                <a:gd name="connsiteX171" fmla="*/ 8216 w 10000"/>
                <a:gd name="connsiteY171" fmla="*/ 6540 h 10000"/>
                <a:gd name="connsiteX172" fmla="*/ 8407 w 10000"/>
                <a:gd name="connsiteY172" fmla="*/ 6601 h 10000"/>
                <a:gd name="connsiteX173" fmla="*/ 8599 w 10000"/>
                <a:gd name="connsiteY173" fmla="*/ 6639 h 10000"/>
                <a:gd name="connsiteX174" fmla="*/ 8770 w 10000"/>
                <a:gd name="connsiteY174" fmla="*/ 6648 h 10000"/>
                <a:gd name="connsiteX175" fmla="*/ 8770 w 10000"/>
                <a:gd name="connsiteY175" fmla="*/ 6648 h 10000"/>
                <a:gd name="connsiteX176" fmla="*/ 8770 w 10000"/>
                <a:gd name="connsiteY176" fmla="*/ 6648 h 10000"/>
                <a:gd name="connsiteX177" fmla="*/ 8770 w 10000"/>
                <a:gd name="connsiteY177" fmla="*/ 6648 h 10000"/>
                <a:gd name="connsiteX178" fmla="*/ 8770 w 10000"/>
                <a:gd name="connsiteY178" fmla="*/ 6648 h 10000"/>
                <a:gd name="connsiteX179" fmla="*/ 8770 w 10000"/>
                <a:gd name="connsiteY179" fmla="*/ 6648 h 10000"/>
                <a:gd name="connsiteX180" fmla="*/ 8911 w 10000"/>
                <a:gd name="connsiteY180" fmla="*/ 6639 h 10000"/>
                <a:gd name="connsiteX181" fmla="*/ 9032 w 10000"/>
                <a:gd name="connsiteY181" fmla="*/ 6601 h 10000"/>
                <a:gd name="connsiteX182" fmla="*/ 9093 w 10000"/>
                <a:gd name="connsiteY182" fmla="*/ 6578 h 10000"/>
                <a:gd name="connsiteX183" fmla="*/ 9143 w 10000"/>
                <a:gd name="connsiteY183" fmla="*/ 6550 h 10000"/>
                <a:gd name="connsiteX184" fmla="*/ 9194 w 10000"/>
                <a:gd name="connsiteY184" fmla="*/ 6522 h 10000"/>
                <a:gd name="connsiteX185" fmla="*/ 9244 w 10000"/>
                <a:gd name="connsiteY185" fmla="*/ 6473 h 10000"/>
                <a:gd name="connsiteX186" fmla="*/ 9274 w 10000"/>
                <a:gd name="connsiteY186" fmla="*/ 6426 h 10000"/>
                <a:gd name="connsiteX187" fmla="*/ 9315 w 10000"/>
                <a:gd name="connsiteY187" fmla="*/ 6366 h 10000"/>
                <a:gd name="connsiteX188" fmla="*/ 9375 w 10000"/>
                <a:gd name="connsiteY188" fmla="*/ 6232 h 10000"/>
                <a:gd name="connsiteX189" fmla="*/ 9425 w 10000"/>
                <a:gd name="connsiteY189" fmla="*/ 6047 h 10000"/>
                <a:gd name="connsiteX190" fmla="*/ 9446 w 10000"/>
                <a:gd name="connsiteY190" fmla="*/ 5853 h 10000"/>
                <a:gd name="connsiteX191" fmla="*/ 9456 w 10000"/>
                <a:gd name="connsiteY191" fmla="*/ 5600 h 10000"/>
                <a:gd name="connsiteX192" fmla="*/ 9446 w 10000"/>
                <a:gd name="connsiteY192" fmla="*/ 5330 h 10000"/>
                <a:gd name="connsiteX193" fmla="*/ 9415 w 10000"/>
                <a:gd name="connsiteY193" fmla="*/ 5020 h 10000"/>
                <a:gd name="connsiteX194" fmla="*/ 9365 w 10000"/>
                <a:gd name="connsiteY194" fmla="*/ 4650 h 10000"/>
                <a:gd name="connsiteX195" fmla="*/ 9284 w 10000"/>
                <a:gd name="connsiteY195" fmla="*/ 4254 h 10000"/>
                <a:gd name="connsiteX196" fmla="*/ 9204 w 10000"/>
                <a:gd name="connsiteY196" fmla="*/ 3789 h 10000"/>
                <a:gd name="connsiteX197" fmla="*/ 9083 w 10000"/>
                <a:gd name="connsiteY197" fmla="*/ 3304 h 10000"/>
                <a:gd name="connsiteX198" fmla="*/ 8931 w 10000"/>
                <a:gd name="connsiteY198" fmla="*/ 2763 h 10000"/>
                <a:gd name="connsiteX199" fmla="*/ 8931 w 10000"/>
                <a:gd name="connsiteY199" fmla="*/ 2763 h 10000"/>
                <a:gd name="connsiteX200" fmla="*/ 8931 w 10000"/>
                <a:gd name="connsiteY200" fmla="*/ 2723 h 10000"/>
                <a:gd name="connsiteX201" fmla="*/ 8931 w 10000"/>
                <a:gd name="connsiteY201" fmla="*/ 2723 h 10000"/>
                <a:gd name="connsiteX202" fmla="*/ 8921 w 10000"/>
                <a:gd name="connsiteY202" fmla="*/ 2713 h 10000"/>
                <a:gd name="connsiteX203" fmla="*/ 8921 w 10000"/>
                <a:gd name="connsiteY203" fmla="*/ 2713 h 10000"/>
                <a:gd name="connsiteX204" fmla="*/ 8911 w 10000"/>
                <a:gd name="connsiteY204" fmla="*/ 2665 h 10000"/>
                <a:gd name="connsiteX205" fmla="*/ 8911 w 10000"/>
                <a:gd name="connsiteY205" fmla="*/ 2665 h 10000"/>
                <a:gd name="connsiteX206" fmla="*/ 8911 w 10000"/>
                <a:gd name="connsiteY206" fmla="*/ 2656 h 10000"/>
                <a:gd name="connsiteX207" fmla="*/ 8911 w 10000"/>
                <a:gd name="connsiteY207" fmla="*/ 2656 h 10000"/>
                <a:gd name="connsiteX208" fmla="*/ 8911 w 10000"/>
                <a:gd name="connsiteY208" fmla="*/ 2656 h 10000"/>
                <a:gd name="connsiteX209" fmla="*/ 8911 w 10000"/>
                <a:gd name="connsiteY209" fmla="*/ 2656 h 10000"/>
                <a:gd name="connsiteX210" fmla="*/ 8478 w 10000"/>
                <a:gd name="connsiteY210" fmla="*/ 2685 h 10000"/>
                <a:gd name="connsiteX211" fmla="*/ 8044 w 10000"/>
                <a:gd name="connsiteY211" fmla="*/ 2723 h 10000"/>
                <a:gd name="connsiteX212" fmla="*/ 7147 w 10000"/>
                <a:gd name="connsiteY212" fmla="*/ 2819 h 10000"/>
                <a:gd name="connsiteX213" fmla="*/ 6300 w 10000"/>
                <a:gd name="connsiteY213" fmla="*/ 2917 h 10000"/>
                <a:gd name="connsiteX214" fmla="*/ 5917 w 10000"/>
                <a:gd name="connsiteY214" fmla="*/ 2946 h 10000"/>
                <a:gd name="connsiteX215" fmla="*/ 5554 w 10000"/>
                <a:gd name="connsiteY215" fmla="*/ 2975 h 10000"/>
                <a:gd name="connsiteX216" fmla="*/ 5554 w 10000"/>
                <a:gd name="connsiteY216" fmla="*/ 2975 h 10000"/>
                <a:gd name="connsiteX217" fmla="*/ 5484 w 10000"/>
                <a:gd name="connsiteY217" fmla="*/ 2975 h 10000"/>
                <a:gd name="connsiteX218" fmla="*/ 5484 w 10000"/>
                <a:gd name="connsiteY218" fmla="*/ 2975 h 10000"/>
                <a:gd name="connsiteX219" fmla="*/ 5484 w 10000"/>
                <a:gd name="connsiteY219" fmla="*/ 2975 h 10000"/>
                <a:gd name="connsiteX220" fmla="*/ 5484 w 10000"/>
                <a:gd name="connsiteY220" fmla="*/ 2975 h 10000"/>
                <a:gd name="connsiteX221" fmla="*/ 5484 w 10000"/>
                <a:gd name="connsiteY221" fmla="*/ 2975 h 10000"/>
                <a:gd name="connsiteX222" fmla="*/ 5484 w 10000"/>
                <a:gd name="connsiteY222" fmla="*/ 2975 h 10000"/>
                <a:gd name="connsiteX223" fmla="*/ 5484 w 10000"/>
                <a:gd name="connsiteY223" fmla="*/ 2975 h 10000"/>
                <a:gd name="connsiteX224" fmla="*/ 5313 w 10000"/>
                <a:gd name="connsiteY224" fmla="*/ 2955 h 10000"/>
                <a:gd name="connsiteX225" fmla="*/ 5151 w 10000"/>
                <a:gd name="connsiteY225" fmla="*/ 2927 h 10000"/>
                <a:gd name="connsiteX226" fmla="*/ 5030 w 10000"/>
                <a:gd name="connsiteY226" fmla="*/ 2868 h 10000"/>
                <a:gd name="connsiteX227" fmla="*/ 4919 w 10000"/>
                <a:gd name="connsiteY227" fmla="*/ 2790 h 10000"/>
                <a:gd name="connsiteX228" fmla="*/ 4829 w 10000"/>
                <a:gd name="connsiteY228" fmla="*/ 2703 h 10000"/>
                <a:gd name="connsiteX229" fmla="*/ 4748 w 10000"/>
                <a:gd name="connsiteY229" fmla="*/ 2597 h 10000"/>
                <a:gd name="connsiteX230" fmla="*/ 4708 w 10000"/>
                <a:gd name="connsiteY230" fmla="*/ 2482 h 10000"/>
                <a:gd name="connsiteX231" fmla="*/ 4667 w 10000"/>
                <a:gd name="connsiteY231" fmla="*/ 2346 h 10000"/>
                <a:gd name="connsiteX232" fmla="*/ 4637 w 10000"/>
                <a:gd name="connsiteY232" fmla="*/ 2210 h 10000"/>
                <a:gd name="connsiteX233" fmla="*/ 4627 w 10000"/>
                <a:gd name="connsiteY233" fmla="*/ 2065 h 10000"/>
                <a:gd name="connsiteX234" fmla="*/ 4627 w 10000"/>
                <a:gd name="connsiteY234" fmla="*/ 1909 h 10000"/>
                <a:gd name="connsiteX235" fmla="*/ 4637 w 10000"/>
                <a:gd name="connsiteY235" fmla="*/ 1762 h 10000"/>
                <a:gd name="connsiteX236" fmla="*/ 4667 w 10000"/>
                <a:gd name="connsiteY236" fmla="*/ 1598 h 10000"/>
                <a:gd name="connsiteX237" fmla="*/ 4688 w 10000"/>
                <a:gd name="connsiteY237" fmla="*/ 1443 h 10000"/>
                <a:gd name="connsiteX238" fmla="*/ 4728 w 10000"/>
                <a:gd name="connsiteY238" fmla="*/ 1289 h 10000"/>
                <a:gd name="connsiteX239" fmla="*/ 4778 w 10000"/>
                <a:gd name="connsiteY239" fmla="*/ 1134 h 10000"/>
                <a:gd name="connsiteX240" fmla="*/ 4778 w 10000"/>
                <a:gd name="connsiteY240" fmla="*/ 1134 h 10000"/>
                <a:gd name="connsiteX241" fmla="*/ 4778 w 10000"/>
                <a:gd name="connsiteY241" fmla="*/ 1134 h 10000"/>
                <a:gd name="connsiteX242" fmla="*/ 4778 w 10000"/>
                <a:gd name="connsiteY242" fmla="*/ 1134 h 10000"/>
                <a:gd name="connsiteX243" fmla="*/ 4778 w 10000"/>
                <a:gd name="connsiteY243" fmla="*/ 1134 h 10000"/>
                <a:gd name="connsiteX244" fmla="*/ 4778 w 10000"/>
                <a:gd name="connsiteY244" fmla="*/ 1134 h 10000"/>
                <a:gd name="connsiteX245" fmla="*/ 4788 w 10000"/>
                <a:gd name="connsiteY245" fmla="*/ 1123 h 10000"/>
                <a:gd name="connsiteX246" fmla="*/ 4788 w 10000"/>
                <a:gd name="connsiteY246" fmla="*/ 1123 h 10000"/>
                <a:gd name="connsiteX247" fmla="*/ 4788 w 10000"/>
                <a:gd name="connsiteY247" fmla="*/ 1123 h 10000"/>
                <a:gd name="connsiteX248" fmla="*/ 4788 w 10000"/>
                <a:gd name="connsiteY248" fmla="*/ 1123 h 10000"/>
                <a:gd name="connsiteX249" fmla="*/ 4788 w 10000"/>
                <a:gd name="connsiteY249" fmla="*/ 1114 h 10000"/>
                <a:gd name="connsiteX250" fmla="*/ 4788 w 10000"/>
                <a:gd name="connsiteY250" fmla="*/ 1114 h 10000"/>
                <a:gd name="connsiteX251" fmla="*/ 4788 w 10000"/>
                <a:gd name="connsiteY251" fmla="*/ 1114 h 10000"/>
                <a:gd name="connsiteX252" fmla="*/ 4788 w 10000"/>
                <a:gd name="connsiteY252" fmla="*/ 1114 h 10000"/>
                <a:gd name="connsiteX253" fmla="*/ 4788 w 10000"/>
                <a:gd name="connsiteY253" fmla="*/ 1104 h 10000"/>
                <a:gd name="connsiteX254" fmla="*/ 4788 w 10000"/>
                <a:gd name="connsiteY254" fmla="*/ 1104 h 10000"/>
                <a:gd name="connsiteX255" fmla="*/ 4788 w 10000"/>
                <a:gd name="connsiteY255" fmla="*/ 1104 h 10000"/>
                <a:gd name="connsiteX256" fmla="*/ 4788 w 10000"/>
                <a:gd name="connsiteY256" fmla="*/ 1104 h 10000"/>
                <a:gd name="connsiteX257" fmla="*/ 4788 w 10000"/>
                <a:gd name="connsiteY257" fmla="*/ 1094 h 10000"/>
                <a:gd name="connsiteX258" fmla="*/ 4788 w 10000"/>
                <a:gd name="connsiteY258" fmla="*/ 1094 h 10000"/>
                <a:gd name="connsiteX259" fmla="*/ 4859 w 10000"/>
                <a:gd name="connsiteY259" fmla="*/ 853 h 10000"/>
                <a:gd name="connsiteX260" fmla="*/ 4909 w 10000"/>
                <a:gd name="connsiteY260" fmla="*/ 640 h 10000"/>
                <a:gd name="connsiteX261" fmla="*/ 4919 w 10000"/>
                <a:gd name="connsiteY261" fmla="*/ 553 h 10000"/>
                <a:gd name="connsiteX262" fmla="*/ 4919 w 10000"/>
                <a:gd name="connsiteY262" fmla="*/ 454 h 10000"/>
                <a:gd name="connsiteX263" fmla="*/ 4909 w 10000"/>
                <a:gd name="connsiteY263" fmla="*/ 377 h 10000"/>
                <a:gd name="connsiteX264" fmla="*/ 4899 w 10000"/>
                <a:gd name="connsiteY264" fmla="*/ 300 h 10000"/>
                <a:gd name="connsiteX265" fmla="*/ 4859 w 10000"/>
                <a:gd name="connsiteY265" fmla="*/ 233 h 10000"/>
                <a:gd name="connsiteX266" fmla="*/ 4829 w 10000"/>
                <a:gd name="connsiteY266" fmla="*/ 175 h 10000"/>
                <a:gd name="connsiteX267" fmla="*/ 4778 w 10000"/>
                <a:gd name="connsiteY267" fmla="*/ 115 h 10000"/>
                <a:gd name="connsiteX268" fmla="*/ 4708 w 10000"/>
                <a:gd name="connsiteY268" fmla="*/ 77 h 10000"/>
                <a:gd name="connsiteX269" fmla="*/ 4627 w 10000"/>
                <a:gd name="connsiteY269" fmla="*/ 47 h 10000"/>
                <a:gd name="connsiteX270" fmla="*/ 4536 w 10000"/>
                <a:gd name="connsiteY270" fmla="*/ 9 h 10000"/>
                <a:gd name="connsiteX271" fmla="*/ 4425 w 10000"/>
                <a:gd name="connsiteY271" fmla="*/ 0 h 10000"/>
                <a:gd name="connsiteX272" fmla="*/ 4304 w 10000"/>
                <a:gd name="connsiteY272" fmla="*/ 0 h 10000"/>
                <a:gd name="connsiteX273" fmla="*/ 4304 w 10000"/>
                <a:gd name="connsiteY273" fmla="*/ 0 h 10000"/>
                <a:gd name="connsiteX274" fmla="*/ 4304 w 10000"/>
                <a:gd name="connsiteY274"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099 w 10000"/>
                <a:gd name="connsiteY138" fmla="*/ 7344 h 10000"/>
                <a:gd name="connsiteX139" fmla="*/ 6129 w 10000"/>
                <a:gd name="connsiteY139" fmla="*/ 7016 h 10000"/>
                <a:gd name="connsiteX140" fmla="*/ 6179 w 10000"/>
                <a:gd name="connsiteY140" fmla="*/ 6754 h 10000"/>
                <a:gd name="connsiteX141" fmla="*/ 6240 w 10000"/>
                <a:gd name="connsiteY141" fmla="*/ 6531 h 10000"/>
                <a:gd name="connsiteX142" fmla="*/ 6280 w 10000"/>
                <a:gd name="connsiteY142" fmla="*/ 6453 h 10000"/>
                <a:gd name="connsiteX143" fmla="*/ 6321 w 10000"/>
                <a:gd name="connsiteY143" fmla="*/ 6366 h 10000"/>
                <a:gd name="connsiteX144" fmla="*/ 6351 w 10000"/>
                <a:gd name="connsiteY144" fmla="*/ 6309 h 10000"/>
                <a:gd name="connsiteX145" fmla="*/ 6401 w 10000"/>
                <a:gd name="connsiteY145" fmla="*/ 6250 h 10000"/>
                <a:gd name="connsiteX146" fmla="*/ 6452 w 10000"/>
                <a:gd name="connsiteY146" fmla="*/ 6202 h 10000"/>
                <a:gd name="connsiteX147" fmla="*/ 6512 w 10000"/>
                <a:gd name="connsiteY147" fmla="*/ 6163 h 10000"/>
                <a:gd name="connsiteX148" fmla="*/ 6563 w 10000"/>
                <a:gd name="connsiteY148" fmla="*/ 6134 h 10000"/>
                <a:gd name="connsiteX149" fmla="*/ 6623 w 10000"/>
                <a:gd name="connsiteY149" fmla="*/ 6125 h 10000"/>
                <a:gd name="connsiteX150" fmla="*/ 6694 w 10000"/>
                <a:gd name="connsiteY150" fmla="*/ 6105 h 10000"/>
                <a:gd name="connsiteX151" fmla="*/ 6774 w 10000"/>
                <a:gd name="connsiteY151" fmla="*/ 6096 h 10000"/>
                <a:gd name="connsiteX152" fmla="*/ 6774 w 10000"/>
                <a:gd name="connsiteY152" fmla="*/ 6096 h 10000"/>
                <a:gd name="connsiteX153" fmla="*/ 6774 w 10000"/>
                <a:gd name="connsiteY153" fmla="*/ 6096 h 10000"/>
                <a:gd name="connsiteX154" fmla="*/ 6774 w 10000"/>
                <a:gd name="connsiteY154" fmla="*/ 6096 h 10000"/>
                <a:gd name="connsiteX155" fmla="*/ 6774 w 10000"/>
                <a:gd name="connsiteY155" fmla="*/ 6096 h 10000"/>
                <a:gd name="connsiteX156" fmla="*/ 6774 w 10000"/>
                <a:gd name="connsiteY156" fmla="*/ 6096 h 10000"/>
                <a:gd name="connsiteX157" fmla="*/ 6774 w 10000"/>
                <a:gd name="connsiteY157" fmla="*/ 6096 h 10000"/>
                <a:gd name="connsiteX158" fmla="*/ 6774 w 10000"/>
                <a:gd name="connsiteY158" fmla="*/ 6096 h 10000"/>
                <a:gd name="connsiteX159" fmla="*/ 6875 w 10000"/>
                <a:gd name="connsiteY159" fmla="*/ 6105 h 10000"/>
                <a:gd name="connsiteX160" fmla="*/ 7006 w 10000"/>
                <a:gd name="connsiteY160" fmla="*/ 6134 h 10000"/>
                <a:gd name="connsiteX161" fmla="*/ 7137 w 10000"/>
                <a:gd name="connsiteY161" fmla="*/ 6154 h 10000"/>
                <a:gd name="connsiteX162" fmla="*/ 7268 w 10000"/>
                <a:gd name="connsiteY162" fmla="*/ 6202 h 10000"/>
                <a:gd name="connsiteX163" fmla="*/ 7601 w 10000"/>
                <a:gd name="connsiteY163" fmla="*/ 6318 h 10000"/>
                <a:gd name="connsiteX164" fmla="*/ 7964 w 10000"/>
                <a:gd name="connsiteY164" fmla="*/ 6464 h 10000"/>
                <a:gd name="connsiteX165" fmla="*/ 7964 w 10000"/>
                <a:gd name="connsiteY165" fmla="*/ 6464 h 10000"/>
                <a:gd name="connsiteX166" fmla="*/ 7984 w 10000"/>
                <a:gd name="connsiteY166" fmla="*/ 6464 h 10000"/>
                <a:gd name="connsiteX167" fmla="*/ 7984 w 10000"/>
                <a:gd name="connsiteY167" fmla="*/ 6464 h 10000"/>
                <a:gd name="connsiteX168" fmla="*/ 7994 w 10000"/>
                <a:gd name="connsiteY168" fmla="*/ 6464 h 10000"/>
                <a:gd name="connsiteX169" fmla="*/ 7994 w 10000"/>
                <a:gd name="connsiteY169" fmla="*/ 6464 h 10000"/>
                <a:gd name="connsiteX170" fmla="*/ 8216 w 10000"/>
                <a:gd name="connsiteY170" fmla="*/ 6540 h 10000"/>
                <a:gd name="connsiteX171" fmla="*/ 8407 w 10000"/>
                <a:gd name="connsiteY171" fmla="*/ 6601 h 10000"/>
                <a:gd name="connsiteX172" fmla="*/ 8599 w 10000"/>
                <a:gd name="connsiteY172" fmla="*/ 6639 h 10000"/>
                <a:gd name="connsiteX173" fmla="*/ 8770 w 10000"/>
                <a:gd name="connsiteY173" fmla="*/ 6648 h 10000"/>
                <a:gd name="connsiteX174" fmla="*/ 8770 w 10000"/>
                <a:gd name="connsiteY174" fmla="*/ 6648 h 10000"/>
                <a:gd name="connsiteX175" fmla="*/ 8770 w 10000"/>
                <a:gd name="connsiteY175" fmla="*/ 6648 h 10000"/>
                <a:gd name="connsiteX176" fmla="*/ 8770 w 10000"/>
                <a:gd name="connsiteY176" fmla="*/ 6648 h 10000"/>
                <a:gd name="connsiteX177" fmla="*/ 8770 w 10000"/>
                <a:gd name="connsiteY177" fmla="*/ 6648 h 10000"/>
                <a:gd name="connsiteX178" fmla="*/ 8770 w 10000"/>
                <a:gd name="connsiteY178" fmla="*/ 6648 h 10000"/>
                <a:gd name="connsiteX179" fmla="*/ 8911 w 10000"/>
                <a:gd name="connsiteY179" fmla="*/ 6639 h 10000"/>
                <a:gd name="connsiteX180" fmla="*/ 9032 w 10000"/>
                <a:gd name="connsiteY180" fmla="*/ 6601 h 10000"/>
                <a:gd name="connsiteX181" fmla="*/ 9093 w 10000"/>
                <a:gd name="connsiteY181" fmla="*/ 6578 h 10000"/>
                <a:gd name="connsiteX182" fmla="*/ 9143 w 10000"/>
                <a:gd name="connsiteY182" fmla="*/ 6550 h 10000"/>
                <a:gd name="connsiteX183" fmla="*/ 9194 w 10000"/>
                <a:gd name="connsiteY183" fmla="*/ 6522 h 10000"/>
                <a:gd name="connsiteX184" fmla="*/ 9244 w 10000"/>
                <a:gd name="connsiteY184" fmla="*/ 6473 h 10000"/>
                <a:gd name="connsiteX185" fmla="*/ 9274 w 10000"/>
                <a:gd name="connsiteY185" fmla="*/ 6426 h 10000"/>
                <a:gd name="connsiteX186" fmla="*/ 9315 w 10000"/>
                <a:gd name="connsiteY186" fmla="*/ 6366 h 10000"/>
                <a:gd name="connsiteX187" fmla="*/ 9375 w 10000"/>
                <a:gd name="connsiteY187" fmla="*/ 6232 h 10000"/>
                <a:gd name="connsiteX188" fmla="*/ 9425 w 10000"/>
                <a:gd name="connsiteY188" fmla="*/ 6047 h 10000"/>
                <a:gd name="connsiteX189" fmla="*/ 9446 w 10000"/>
                <a:gd name="connsiteY189" fmla="*/ 5853 h 10000"/>
                <a:gd name="connsiteX190" fmla="*/ 9456 w 10000"/>
                <a:gd name="connsiteY190" fmla="*/ 5600 h 10000"/>
                <a:gd name="connsiteX191" fmla="*/ 9446 w 10000"/>
                <a:gd name="connsiteY191" fmla="*/ 5330 h 10000"/>
                <a:gd name="connsiteX192" fmla="*/ 9415 w 10000"/>
                <a:gd name="connsiteY192" fmla="*/ 5020 h 10000"/>
                <a:gd name="connsiteX193" fmla="*/ 9365 w 10000"/>
                <a:gd name="connsiteY193" fmla="*/ 4650 h 10000"/>
                <a:gd name="connsiteX194" fmla="*/ 9284 w 10000"/>
                <a:gd name="connsiteY194" fmla="*/ 4254 h 10000"/>
                <a:gd name="connsiteX195" fmla="*/ 9204 w 10000"/>
                <a:gd name="connsiteY195" fmla="*/ 3789 h 10000"/>
                <a:gd name="connsiteX196" fmla="*/ 9083 w 10000"/>
                <a:gd name="connsiteY196" fmla="*/ 3304 h 10000"/>
                <a:gd name="connsiteX197" fmla="*/ 8931 w 10000"/>
                <a:gd name="connsiteY197" fmla="*/ 2763 h 10000"/>
                <a:gd name="connsiteX198" fmla="*/ 8931 w 10000"/>
                <a:gd name="connsiteY198" fmla="*/ 2763 h 10000"/>
                <a:gd name="connsiteX199" fmla="*/ 8931 w 10000"/>
                <a:gd name="connsiteY199" fmla="*/ 2723 h 10000"/>
                <a:gd name="connsiteX200" fmla="*/ 8931 w 10000"/>
                <a:gd name="connsiteY200" fmla="*/ 2723 h 10000"/>
                <a:gd name="connsiteX201" fmla="*/ 8921 w 10000"/>
                <a:gd name="connsiteY201" fmla="*/ 2713 h 10000"/>
                <a:gd name="connsiteX202" fmla="*/ 8921 w 10000"/>
                <a:gd name="connsiteY202" fmla="*/ 2713 h 10000"/>
                <a:gd name="connsiteX203" fmla="*/ 8911 w 10000"/>
                <a:gd name="connsiteY203" fmla="*/ 2665 h 10000"/>
                <a:gd name="connsiteX204" fmla="*/ 8911 w 10000"/>
                <a:gd name="connsiteY204" fmla="*/ 2665 h 10000"/>
                <a:gd name="connsiteX205" fmla="*/ 8911 w 10000"/>
                <a:gd name="connsiteY205" fmla="*/ 2656 h 10000"/>
                <a:gd name="connsiteX206" fmla="*/ 8911 w 10000"/>
                <a:gd name="connsiteY206" fmla="*/ 2656 h 10000"/>
                <a:gd name="connsiteX207" fmla="*/ 8911 w 10000"/>
                <a:gd name="connsiteY207" fmla="*/ 2656 h 10000"/>
                <a:gd name="connsiteX208" fmla="*/ 8911 w 10000"/>
                <a:gd name="connsiteY208" fmla="*/ 2656 h 10000"/>
                <a:gd name="connsiteX209" fmla="*/ 8478 w 10000"/>
                <a:gd name="connsiteY209" fmla="*/ 2685 h 10000"/>
                <a:gd name="connsiteX210" fmla="*/ 8044 w 10000"/>
                <a:gd name="connsiteY210" fmla="*/ 2723 h 10000"/>
                <a:gd name="connsiteX211" fmla="*/ 7147 w 10000"/>
                <a:gd name="connsiteY211" fmla="*/ 2819 h 10000"/>
                <a:gd name="connsiteX212" fmla="*/ 6300 w 10000"/>
                <a:gd name="connsiteY212" fmla="*/ 2917 h 10000"/>
                <a:gd name="connsiteX213" fmla="*/ 5917 w 10000"/>
                <a:gd name="connsiteY213" fmla="*/ 2946 h 10000"/>
                <a:gd name="connsiteX214" fmla="*/ 5554 w 10000"/>
                <a:gd name="connsiteY214" fmla="*/ 2975 h 10000"/>
                <a:gd name="connsiteX215" fmla="*/ 5554 w 10000"/>
                <a:gd name="connsiteY215" fmla="*/ 2975 h 10000"/>
                <a:gd name="connsiteX216" fmla="*/ 5484 w 10000"/>
                <a:gd name="connsiteY216" fmla="*/ 2975 h 10000"/>
                <a:gd name="connsiteX217" fmla="*/ 5484 w 10000"/>
                <a:gd name="connsiteY217" fmla="*/ 2975 h 10000"/>
                <a:gd name="connsiteX218" fmla="*/ 5484 w 10000"/>
                <a:gd name="connsiteY218" fmla="*/ 2975 h 10000"/>
                <a:gd name="connsiteX219" fmla="*/ 5484 w 10000"/>
                <a:gd name="connsiteY219" fmla="*/ 2975 h 10000"/>
                <a:gd name="connsiteX220" fmla="*/ 5484 w 10000"/>
                <a:gd name="connsiteY220" fmla="*/ 2975 h 10000"/>
                <a:gd name="connsiteX221" fmla="*/ 5484 w 10000"/>
                <a:gd name="connsiteY221" fmla="*/ 2975 h 10000"/>
                <a:gd name="connsiteX222" fmla="*/ 5484 w 10000"/>
                <a:gd name="connsiteY222" fmla="*/ 2975 h 10000"/>
                <a:gd name="connsiteX223" fmla="*/ 5313 w 10000"/>
                <a:gd name="connsiteY223" fmla="*/ 2955 h 10000"/>
                <a:gd name="connsiteX224" fmla="*/ 5151 w 10000"/>
                <a:gd name="connsiteY224" fmla="*/ 2927 h 10000"/>
                <a:gd name="connsiteX225" fmla="*/ 5030 w 10000"/>
                <a:gd name="connsiteY225" fmla="*/ 2868 h 10000"/>
                <a:gd name="connsiteX226" fmla="*/ 4919 w 10000"/>
                <a:gd name="connsiteY226" fmla="*/ 2790 h 10000"/>
                <a:gd name="connsiteX227" fmla="*/ 4829 w 10000"/>
                <a:gd name="connsiteY227" fmla="*/ 2703 h 10000"/>
                <a:gd name="connsiteX228" fmla="*/ 4748 w 10000"/>
                <a:gd name="connsiteY228" fmla="*/ 2597 h 10000"/>
                <a:gd name="connsiteX229" fmla="*/ 4708 w 10000"/>
                <a:gd name="connsiteY229" fmla="*/ 2482 h 10000"/>
                <a:gd name="connsiteX230" fmla="*/ 4667 w 10000"/>
                <a:gd name="connsiteY230" fmla="*/ 2346 h 10000"/>
                <a:gd name="connsiteX231" fmla="*/ 4637 w 10000"/>
                <a:gd name="connsiteY231" fmla="*/ 2210 h 10000"/>
                <a:gd name="connsiteX232" fmla="*/ 4627 w 10000"/>
                <a:gd name="connsiteY232" fmla="*/ 2065 h 10000"/>
                <a:gd name="connsiteX233" fmla="*/ 4627 w 10000"/>
                <a:gd name="connsiteY233" fmla="*/ 1909 h 10000"/>
                <a:gd name="connsiteX234" fmla="*/ 4637 w 10000"/>
                <a:gd name="connsiteY234" fmla="*/ 1762 h 10000"/>
                <a:gd name="connsiteX235" fmla="*/ 4667 w 10000"/>
                <a:gd name="connsiteY235" fmla="*/ 1598 h 10000"/>
                <a:gd name="connsiteX236" fmla="*/ 4688 w 10000"/>
                <a:gd name="connsiteY236" fmla="*/ 1443 h 10000"/>
                <a:gd name="connsiteX237" fmla="*/ 4728 w 10000"/>
                <a:gd name="connsiteY237" fmla="*/ 1289 h 10000"/>
                <a:gd name="connsiteX238" fmla="*/ 4778 w 10000"/>
                <a:gd name="connsiteY238" fmla="*/ 1134 h 10000"/>
                <a:gd name="connsiteX239" fmla="*/ 4778 w 10000"/>
                <a:gd name="connsiteY239" fmla="*/ 1134 h 10000"/>
                <a:gd name="connsiteX240" fmla="*/ 4778 w 10000"/>
                <a:gd name="connsiteY240" fmla="*/ 1134 h 10000"/>
                <a:gd name="connsiteX241" fmla="*/ 4778 w 10000"/>
                <a:gd name="connsiteY241" fmla="*/ 1134 h 10000"/>
                <a:gd name="connsiteX242" fmla="*/ 4778 w 10000"/>
                <a:gd name="connsiteY242" fmla="*/ 1134 h 10000"/>
                <a:gd name="connsiteX243" fmla="*/ 4778 w 10000"/>
                <a:gd name="connsiteY243" fmla="*/ 1134 h 10000"/>
                <a:gd name="connsiteX244" fmla="*/ 4788 w 10000"/>
                <a:gd name="connsiteY244" fmla="*/ 1123 h 10000"/>
                <a:gd name="connsiteX245" fmla="*/ 4788 w 10000"/>
                <a:gd name="connsiteY245" fmla="*/ 1123 h 10000"/>
                <a:gd name="connsiteX246" fmla="*/ 4788 w 10000"/>
                <a:gd name="connsiteY246" fmla="*/ 1123 h 10000"/>
                <a:gd name="connsiteX247" fmla="*/ 4788 w 10000"/>
                <a:gd name="connsiteY247" fmla="*/ 1123 h 10000"/>
                <a:gd name="connsiteX248" fmla="*/ 4788 w 10000"/>
                <a:gd name="connsiteY248" fmla="*/ 1114 h 10000"/>
                <a:gd name="connsiteX249" fmla="*/ 4788 w 10000"/>
                <a:gd name="connsiteY249" fmla="*/ 1114 h 10000"/>
                <a:gd name="connsiteX250" fmla="*/ 4788 w 10000"/>
                <a:gd name="connsiteY250" fmla="*/ 1114 h 10000"/>
                <a:gd name="connsiteX251" fmla="*/ 4788 w 10000"/>
                <a:gd name="connsiteY251" fmla="*/ 1114 h 10000"/>
                <a:gd name="connsiteX252" fmla="*/ 4788 w 10000"/>
                <a:gd name="connsiteY252" fmla="*/ 1104 h 10000"/>
                <a:gd name="connsiteX253" fmla="*/ 4788 w 10000"/>
                <a:gd name="connsiteY253" fmla="*/ 1104 h 10000"/>
                <a:gd name="connsiteX254" fmla="*/ 4788 w 10000"/>
                <a:gd name="connsiteY254" fmla="*/ 1104 h 10000"/>
                <a:gd name="connsiteX255" fmla="*/ 4788 w 10000"/>
                <a:gd name="connsiteY255" fmla="*/ 1104 h 10000"/>
                <a:gd name="connsiteX256" fmla="*/ 4788 w 10000"/>
                <a:gd name="connsiteY256" fmla="*/ 1094 h 10000"/>
                <a:gd name="connsiteX257" fmla="*/ 4788 w 10000"/>
                <a:gd name="connsiteY257" fmla="*/ 1094 h 10000"/>
                <a:gd name="connsiteX258" fmla="*/ 4859 w 10000"/>
                <a:gd name="connsiteY258" fmla="*/ 853 h 10000"/>
                <a:gd name="connsiteX259" fmla="*/ 4909 w 10000"/>
                <a:gd name="connsiteY259" fmla="*/ 640 h 10000"/>
                <a:gd name="connsiteX260" fmla="*/ 4919 w 10000"/>
                <a:gd name="connsiteY260" fmla="*/ 553 h 10000"/>
                <a:gd name="connsiteX261" fmla="*/ 4919 w 10000"/>
                <a:gd name="connsiteY261" fmla="*/ 454 h 10000"/>
                <a:gd name="connsiteX262" fmla="*/ 4909 w 10000"/>
                <a:gd name="connsiteY262" fmla="*/ 377 h 10000"/>
                <a:gd name="connsiteX263" fmla="*/ 4899 w 10000"/>
                <a:gd name="connsiteY263" fmla="*/ 300 h 10000"/>
                <a:gd name="connsiteX264" fmla="*/ 4859 w 10000"/>
                <a:gd name="connsiteY264" fmla="*/ 233 h 10000"/>
                <a:gd name="connsiteX265" fmla="*/ 4829 w 10000"/>
                <a:gd name="connsiteY265" fmla="*/ 175 h 10000"/>
                <a:gd name="connsiteX266" fmla="*/ 4778 w 10000"/>
                <a:gd name="connsiteY266" fmla="*/ 115 h 10000"/>
                <a:gd name="connsiteX267" fmla="*/ 4708 w 10000"/>
                <a:gd name="connsiteY267" fmla="*/ 77 h 10000"/>
                <a:gd name="connsiteX268" fmla="*/ 4627 w 10000"/>
                <a:gd name="connsiteY268" fmla="*/ 47 h 10000"/>
                <a:gd name="connsiteX269" fmla="*/ 4536 w 10000"/>
                <a:gd name="connsiteY269" fmla="*/ 9 h 10000"/>
                <a:gd name="connsiteX270" fmla="*/ 4425 w 10000"/>
                <a:gd name="connsiteY270" fmla="*/ 0 h 10000"/>
                <a:gd name="connsiteX271" fmla="*/ 4304 w 10000"/>
                <a:gd name="connsiteY271" fmla="*/ 0 h 10000"/>
                <a:gd name="connsiteX272" fmla="*/ 4304 w 10000"/>
                <a:gd name="connsiteY272" fmla="*/ 0 h 10000"/>
                <a:gd name="connsiteX273" fmla="*/ 4304 w 10000"/>
                <a:gd name="connsiteY273"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723 w 10000"/>
                <a:gd name="connsiteY138" fmla="*/ 7414 h 10000"/>
                <a:gd name="connsiteX139" fmla="*/ 6129 w 10000"/>
                <a:gd name="connsiteY139" fmla="*/ 7016 h 10000"/>
                <a:gd name="connsiteX140" fmla="*/ 6179 w 10000"/>
                <a:gd name="connsiteY140" fmla="*/ 6754 h 10000"/>
                <a:gd name="connsiteX141" fmla="*/ 6240 w 10000"/>
                <a:gd name="connsiteY141" fmla="*/ 6531 h 10000"/>
                <a:gd name="connsiteX142" fmla="*/ 6280 w 10000"/>
                <a:gd name="connsiteY142" fmla="*/ 6453 h 10000"/>
                <a:gd name="connsiteX143" fmla="*/ 6321 w 10000"/>
                <a:gd name="connsiteY143" fmla="*/ 6366 h 10000"/>
                <a:gd name="connsiteX144" fmla="*/ 6351 w 10000"/>
                <a:gd name="connsiteY144" fmla="*/ 6309 h 10000"/>
                <a:gd name="connsiteX145" fmla="*/ 6401 w 10000"/>
                <a:gd name="connsiteY145" fmla="*/ 6250 h 10000"/>
                <a:gd name="connsiteX146" fmla="*/ 6452 w 10000"/>
                <a:gd name="connsiteY146" fmla="*/ 6202 h 10000"/>
                <a:gd name="connsiteX147" fmla="*/ 6512 w 10000"/>
                <a:gd name="connsiteY147" fmla="*/ 6163 h 10000"/>
                <a:gd name="connsiteX148" fmla="*/ 6563 w 10000"/>
                <a:gd name="connsiteY148" fmla="*/ 6134 h 10000"/>
                <a:gd name="connsiteX149" fmla="*/ 6623 w 10000"/>
                <a:gd name="connsiteY149" fmla="*/ 6125 h 10000"/>
                <a:gd name="connsiteX150" fmla="*/ 6694 w 10000"/>
                <a:gd name="connsiteY150" fmla="*/ 6105 h 10000"/>
                <a:gd name="connsiteX151" fmla="*/ 6774 w 10000"/>
                <a:gd name="connsiteY151" fmla="*/ 6096 h 10000"/>
                <a:gd name="connsiteX152" fmla="*/ 6774 w 10000"/>
                <a:gd name="connsiteY152" fmla="*/ 6096 h 10000"/>
                <a:gd name="connsiteX153" fmla="*/ 6774 w 10000"/>
                <a:gd name="connsiteY153" fmla="*/ 6096 h 10000"/>
                <a:gd name="connsiteX154" fmla="*/ 6774 w 10000"/>
                <a:gd name="connsiteY154" fmla="*/ 6096 h 10000"/>
                <a:gd name="connsiteX155" fmla="*/ 6774 w 10000"/>
                <a:gd name="connsiteY155" fmla="*/ 6096 h 10000"/>
                <a:gd name="connsiteX156" fmla="*/ 6774 w 10000"/>
                <a:gd name="connsiteY156" fmla="*/ 6096 h 10000"/>
                <a:gd name="connsiteX157" fmla="*/ 6774 w 10000"/>
                <a:gd name="connsiteY157" fmla="*/ 6096 h 10000"/>
                <a:gd name="connsiteX158" fmla="*/ 6774 w 10000"/>
                <a:gd name="connsiteY158" fmla="*/ 6096 h 10000"/>
                <a:gd name="connsiteX159" fmla="*/ 6875 w 10000"/>
                <a:gd name="connsiteY159" fmla="*/ 6105 h 10000"/>
                <a:gd name="connsiteX160" fmla="*/ 7006 w 10000"/>
                <a:gd name="connsiteY160" fmla="*/ 6134 h 10000"/>
                <a:gd name="connsiteX161" fmla="*/ 7137 w 10000"/>
                <a:gd name="connsiteY161" fmla="*/ 6154 h 10000"/>
                <a:gd name="connsiteX162" fmla="*/ 7268 w 10000"/>
                <a:gd name="connsiteY162" fmla="*/ 6202 h 10000"/>
                <a:gd name="connsiteX163" fmla="*/ 7601 w 10000"/>
                <a:gd name="connsiteY163" fmla="*/ 6318 h 10000"/>
                <a:gd name="connsiteX164" fmla="*/ 7964 w 10000"/>
                <a:gd name="connsiteY164" fmla="*/ 6464 h 10000"/>
                <a:gd name="connsiteX165" fmla="*/ 7964 w 10000"/>
                <a:gd name="connsiteY165" fmla="*/ 6464 h 10000"/>
                <a:gd name="connsiteX166" fmla="*/ 7984 w 10000"/>
                <a:gd name="connsiteY166" fmla="*/ 6464 h 10000"/>
                <a:gd name="connsiteX167" fmla="*/ 7984 w 10000"/>
                <a:gd name="connsiteY167" fmla="*/ 6464 h 10000"/>
                <a:gd name="connsiteX168" fmla="*/ 7994 w 10000"/>
                <a:gd name="connsiteY168" fmla="*/ 6464 h 10000"/>
                <a:gd name="connsiteX169" fmla="*/ 7994 w 10000"/>
                <a:gd name="connsiteY169" fmla="*/ 6464 h 10000"/>
                <a:gd name="connsiteX170" fmla="*/ 8216 w 10000"/>
                <a:gd name="connsiteY170" fmla="*/ 6540 h 10000"/>
                <a:gd name="connsiteX171" fmla="*/ 8407 w 10000"/>
                <a:gd name="connsiteY171" fmla="*/ 6601 h 10000"/>
                <a:gd name="connsiteX172" fmla="*/ 8599 w 10000"/>
                <a:gd name="connsiteY172" fmla="*/ 6639 h 10000"/>
                <a:gd name="connsiteX173" fmla="*/ 8770 w 10000"/>
                <a:gd name="connsiteY173" fmla="*/ 6648 h 10000"/>
                <a:gd name="connsiteX174" fmla="*/ 8770 w 10000"/>
                <a:gd name="connsiteY174" fmla="*/ 6648 h 10000"/>
                <a:gd name="connsiteX175" fmla="*/ 8770 w 10000"/>
                <a:gd name="connsiteY175" fmla="*/ 6648 h 10000"/>
                <a:gd name="connsiteX176" fmla="*/ 8770 w 10000"/>
                <a:gd name="connsiteY176" fmla="*/ 6648 h 10000"/>
                <a:gd name="connsiteX177" fmla="*/ 8770 w 10000"/>
                <a:gd name="connsiteY177" fmla="*/ 6648 h 10000"/>
                <a:gd name="connsiteX178" fmla="*/ 8770 w 10000"/>
                <a:gd name="connsiteY178" fmla="*/ 6648 h 10000"/>
                <a:gd name="connsiteX179" fmla="*/ 8911 w 10000"/>
                <a:gd name="connsiteY179" fmla="*/ 6639 h 10000"/>
                <a:gd name="connsiteX180" fmla="*/ 9032 w 10000"/>
                <a:gd name="connsiteY180" fmla="*/ 6601 h 10000"/>
                <a:gd name="connsiteX181" fmla="*/ 9093 w 10000"/>
                <a:gd name="connsiteY181" fmla="*/ 6578 h 10000"/>
                <a:gd name="connsiteX182" fmla="*/ 9143 w 10000"/>
                <a:gd name="connsiteY182" fmla="*/ 6550 h 10000"/>
                <a:gd name="connsiteX183" fmla="*/ 9194 w 10000"/>
                <a:gd name="connsiteY183" fmla="*/ 6522 h 10000"/>
                <a:gd name="connsiteX184" fmla="*/ 9244 w 10000"/>
                <a:gd name="connsiteY184" fmla="*/ 6473 h 10000"/>
                <a:gd name="connsiteX185" fmla="*/ 9274 w 10000"/>
                <a:gd name="connsiteY185" fmla="*/ 6426 h 10000"/>
                <a:gd name="connsiteX186" fmla="*/ 9315 w 10000"/>
                <a:gd name="connsiteY186" fmla="*/ 6366 h 10000"/>
                <a:gd name="connsiteX187" fmla="*/ 9375 w 10000"/>
                <a:gd name="connsiteY187" fmla="*/ 6232 h 10000"/>
                <a:gd name="connsiteX188" fmla="*/ 9425 w 10000"/>
                <a:gd name="connsiteY188" fmla="*/ 6047 h 10000"/>
                <a:gd name="connsiteX189" fmla="*/ 9446 w 10000"/>
                <a:gd name="connsiteY189" fmla="*/ 5853 h 10000"/>
                <a:gd name="connsiteX190" fmla="*/ 9456 w 10000"/>
                <a:gd name="connsiteY190" fmla="*/ 5600 h 10000"/>
                <a:gd name="connsiteX191" fmla="*/ 9446 w 10000"/>
                <a:gd name="connsiteY191" fmla="*/ 5330 h 10000"/>
                <a:gd name="connsiteX192" fmla="*/ 9415 w 10000"/>
                <a:gd name="connsiteY192" fmla="*/ 5020 h 10000"/>
                <a:gd name="connsiteX193" fmla="*/ 9365 w 10000"/>
                <a:gd name="connsiteY193" fmla="*/ 4650 h 10000"/>
                <a:gd name="connsiteX194" fmla="*/ 9284 w 10000"/>
                <a:gd name="connsiteY194" fmla="*/ 4254 h 10000"/>
                <a:gd name="connsiteX195" fmla="*/ 9204 w 10000"/>
                <a:gd name="connsiteY195" fmla="*/ 3789 h 10000"/>
                <a:gd name="connsiteX196" fmla="*/ 9083 w 10000"/>
                <a:gd name="connsiteY196" fmla="*/ 3304 h 10000"/>
                <a:gd name="connsiteX197" fmla="*/ 8931 w 10000"/>
                <a:gd name="connsiteY197" fmla="*/ 2763 h 10000"/>
                <a:gd name="connsiteX198" fmla="*/ 8931 w 10000"/>
                <a:gd name="connsiteY198" fmla="*/ 2763 h 10000"/>
                <a:gd name="connsiteX199" fmla="*/ 8931 w 10000"/>
                <a:gd name="connsiteY199" fmla="*/ 2723 h 10000"/>
                <a:gd name="connsiteX200" fmla="*/ 8931 w 10000"/>
                <a:gd name="connsiteY200" fmla="*/ 2723 h 10000"/>
                <a:gd name="connsiteX201" fmla="*/ 8921 w 10000"/>
                <a:gd name="connsiteY201" fmla="*/ 2713 h 10000"/>
                <a:gd name="connsiteX202" fmla="*/ 8921 w 10000"/>
                <a:gd name="connsiteY202" fmla="*/ 2713 h 10000"/>
                <a:gd name="connsiteX203" fmla="*/ 8911 w 10000"/>
                <a:gd name="connsiteY203" fmla="*/ 2665 h 10000"/>
                <a:gd name="connsiteX204" fmla="*/ 8911 w 10000"/>
                <a:gd name="connsiteY204" fmla="*/ 2665 h 10000"/>
                <a:gd name="connsiteX205" fmla="*/ 8911 w 10000"/>
                <a:gd name="connsiteY205" fmla="*/ 2656 h 10000"/>
                <a:gd name="connsiteX206" fmla="*/ 8911 w 10000"/>
                <a:gd name="connsiteY206" fmla="*/ 2656 h 10000"/>
                <a:gd name="connsiteX207" fmla="*/ 8911 w 10000"/>
                <a:gd name="connsiteY207" fmla="*/ 2656 h 10000"/>
                <a:gd name="connsiteX208" fmla="*/ 8911 w 10000"/>
                <a:gd name="connsiteY208" fmla="*/ 2656 h 10000"/>
                <a:gd name="connsiteX209" fmla="*/ 8478 w 10000"/>
                <a:gd name="connsiteY209" fmla="*/ 2685 h 10000"/>
                <a:gd name="connsiteX210" fmla="*/ 8044 w 10000"/>
                <a:gd name="connsiteY210" fmla="*/ 2723 h 10000"/>
                <a:gd name="connsiteX211" fmla="*/ 7147 w 10000"/>
                <a:gd name="connsiteY211" fmla="*/ 2819 h 10000"/>
                <a:gd name="connsiteX212" fmla="*/ 6300 w 10000"/>
                <a:gd name="connsiteY212" fmla="*/ 2917 h 10000"/>
                <a:gd name="connsiteX213" fmla="*/ 5917 w 10000"/>
                <a:gd name="connsiteY213" fmla="*/ 2946 h 10000"/>
                <a:gd name="connsiteX214" fmla="*/ 5554 w 10000"/>
                <a:gd name="connsiteY214" fmla="*/ 2975 h 10000"/>
                <a:gd name="connsiteX215" fmla="*/ 5554 w 10000"/>
                <a:gd name="connsiteY215" fmla="*/ 2975 h 10000"/>
                <a:gd name="connsiteX216" fmla="*/ 5484 w 10000"/>
                <a:gd name="connsiteY216" fmla="*/ 2975 h 10000"/>
                <a:gd name="connsiteX217" fmla="*/ 5484 w 10000"/>
                <a:gd name="connsiteY217" fmla="*/ 2975 h 10000"/>
                <a:gd name="connsiteX218" fmla="*/ 5484 w 10000"/>
                <a:gd name="connsiteY218" fmla="*/ 2975 h 10000"/>
                <a:gd name="connsiteX219" fmla="*/ 5484 w 10000"/>
                <a:gd name="connsiteY219" fmla="*/ 2975 h 10000"/>
                <a:gd name="connsiteX220" fmla="*/ 5484 w 10000"/>
                <a:gd name="connsiteY220" fmla="*/ 2975 h 10000"/>
                <a:gd name="connsiteX221" fmla="*/ 5484 w 10000"/>
                <a:gd name="connsiteY221" fmla="*/ 2975 h 10000"/>
                <a:gd name="connsiteX222" fmla="*/ 5484 w 10000"/>
                <a:gd name="connsiteY222" fmla="*/ 2975 h 10000"/>
                <a:gd name="connsiteX223" fmla="*/ 5313 w 10000"/>
                <a:gd name="connsiteY223" fmla="*/ 2955 h 10000"/>
                <a:gd name="connsiteX224" fmla="*/ 5151 w 10000"/>
                <a:gd name="connsiteY224" fmla="*/ 2927 h 10000"/>
                <a:gd name="connsiteX225" fmla="*/ 5030 w 10000"/>
                <a:gd name="connsiteY225" fmla="*/ 2868 h 10000"/>
                <a:gd name="connsiteX226" fmla="*/ 4919 w 10000"/>
                <a:gd name="connsiteY226" fmla="*/ 2790 h 10000"/>
                <a:gd name="connsiteX227" fmla="*/ 4829 w 10000"/>
                <a:gd name="connsiteY227" fmla="*/ 2703 h 10000"/>
                <a:gd name="connsiteX228" fmla="*/ 4748 w 10000"/>
                <a:gd name="connsiteY228" fmla="*/ 2597 h 10000"/>
                <a:gd name="connsiteX229" fmla="*/ 4708 w 10000"/>
                <a:gd name="connsiteY229" fmla="*/ 2482 h 10000"/>
                <a:gd name="connsiteX230" fmla="*/ 4667 w 10000"/>
                <a:gd name="connsiteY230" fmla="*/ 2346 h 10000"/>
                <a:gd name="connsiteX231" fmla="*/ 4637 w 10000"/>
                <a:gd name="connsiteY231" fmla="*/ 2210 h 10000"/>
                <a:gd name="connsiteX232" fmla="*/ 4627 w 10000"/>
                <a:gd name="connsiteY232" fmla="*/ 2065 h 10000"/>
                <a:gd name="connsiteX233" fmla="*/ 4627 w 10000"/>
                <a:gd name="connsiteY233" fmla="*/ 1909 h 10000"/>
                <a:gd name="connsiteX234" fmla="*/ 4637 w 10000"/>
                <a:gd name="connsiteY234" fmla="*/ 1762 h 10000"/>
                <a:gd name="connsiteX235" fmla="*/ 4667 w 10000"/>
                <a:gd name="connsiteY235" fmla="*/ 1598 h 10000"/>
                <a:gd name="connsiteX236" fmla="*/ 4688 w 10000"/>
                <a:gd name="connsiteY236" fmla="*/ 1443 h 10000"/>
                <a:gd name="connsiteX237" fmla="*/ 4728 w 10000"/>
                <a:gd name="connsiteY237" fmla="*/ 1289 h 10000"/>
                <a:gd name="connsiteX238" fmla="*/ 4778 w 10000"/>
                <a:gd name="connsiteY238" fmla="*/ 1134 h 10000"/>
                <a:gd name="connsiteX239" fmla="*/ 4778 w 10000"/>
                <a:gd name="connsiteY239" fmla="*/ 1134 h 10000"/>
                <a:gd name="connsiteX240" fmla="*/ 4778 w 10000"/>
                <a:gd name="connsiteY240" fmla="*/ 1134 h 10000"/>
                <a:gd name="connsiteX241" fmla="*/ 4778 w 10000"/>
                <a:gd name="connsiteY241" fmla="*/ 1134 h 10000"/>
                <a:gd name="connsiteX242" fmla="*/ 4778 w 10000"/>
                <a:gd name="connsiteY242" fmla="*/ 1134 h 10000"/>
                <a:gd name="connsiteX243" fmla="*/ 4778 w 10000"/>
                <a:gd name="connsiteY243" fmla="*/ 1134 h 10000"/>
                <a:gd name="connsiteX244" fmla="*/ 4788 w 10000"/>
                <a:gd name="connsiteY244" fmla="*/ 1123 h 10000"/>
                <a:gd name="connsiteX245" fmla="*/ 4788 w 10000"/>
                <a:gd name="connsiteY245" fmla="*/ 1123 h 10000"/>
                <a:gd name="connsiteX246" fmla="*/ 4788 w 10000"/>
                <a:gd name="connsiteY246" fmla="*/ 1123 h 10000"/>
                <a:gd name="connsiteX247" fmla="*/ 4788 w 10000"/>
                <a:gd name="connsiteY247" fmla="*/ 1123 h 10000"/>
                <a:gd name="connsiteX248" fmla="*/ 4788 w 10000"/>
                <a:gd name="connsiteY248" fmla="*/ 1114 h 10000"/>
                <a:gd name="connsiteX249" fmla="*/ 4788 w 10000"/>
                <a:gd name="connsiteY249" fmla="*/ 1114 h 10000"/>
                <a:gd name="connsiteX250" fmla="*/ 4788 w 10000"/>
                <a:gd name="connsiteY250" fmla="*/ 1114 h 10000"/>
                <a:gd name="connsiteX251" fmla="*/ 4788 w 10000"/>
                <a:gd name="connsiteY251" fmla="*/ 1114 h 10000"/>
                <a:gd name="connsiteX252" fmla="*/ 4788 w 10000"/>
                <a:gd name="connsiteY252" fmla="*/ 1104 h 10000"/>
                <a:gd name="connsiteX253" fmla="*/ 4788 w 10000"/>
                <a:gd name="connsiteY253" fmla="*/ 1104 h 10000"/>
                <a:gd name="connsiteX254" fmla="*/ 4788 w 10000"/>
                <a:gd name="connsiteY254" fmla="*/ 1104 h 10000"/>
                <a:gd name="connsiteX255" fmla="*/ 4788 w 10000"/>
                <a:gd name="connsiteY255" fmla="*/ 1104 h 10000"/>
                <a:gd name="connsiteX256" fmla="*/ 4788 w 10000"/>
                <a:gd name="connsiteY256" fmla="*/ 1094 h 10000"/>
                <a:gd name="connsiteX257" fmla="*/ 4788 w 10000"/>
                <a:gd name="connsiteY257" fmla="*/ 1094 h 10000"/>
                <a:gd name="connsiteX258" fmla="*/ 4859 w 10000"/>
                <a:gd name="connsiteY258" fmla="*/ 853 h 10000"/>
                <a:gd name="connsiteX259" fmla="*/ 4909 w 10000"/>
                <a:gd name="connsiteY259" fmla="*/ 640 h 10000"/>
                <a:gd name="connsiteX260" fmla="*/ 4919 w 10000"/>
                <a:gd name="connsiteY260" fmla="*/ 553 h 10000"/>
                <a:gd name="connsiteX261" fmla="*/ 4919 w 10000"/>
                <a:gd name="connsiteY261" fmla="*/ 454 h 10000"/>
                <a:gd name="connsiteX262" fmla="*/ 4909 w 10000"/>
                <a:gd name="connsiteY262" fmla="*/ 377 h 10000"/>
                <a:gd name="connsiteX263" fmla="*/ 4899 w 10000"/>
                <a:gd name="connsiteY263" fmla="*/ 300 h 10000"/>
                <a:gd name="connsiteX264" fmla="*/ 4859 w 10000"/>
                <a:gd name="connsiteY264" fmla="*/ 233 h 10000"/>
                <a:gd name="connsiteX265" fmla="*/ 4829 w 10000"/>
                <a:gd name="connsiteY265" fmla="*/ 175 h 10000"/>
                <a:gd name="connsiteX266" fmla="*/ 4778 w 10000"/>
                <a:gd name="connsiteY266" fmla="*/ 115 h 10000"/>
                <a:gd name="connsiteX267" fmla="*/ 4708 w 10000"/>
                <a:gd name="connsiteY267" fmla="*/ 77 h 10000"/>
                <a:gd name="connsiteX268" fmla="*/ 4627 w 10000"/>
                <a:gd name="connsiteY268" fmla="*/ 47 h 10000"/>
                <a:gd name="connsiteX269" fmla="*/ 4536 w 10000"/>
                <a:gd name="connsiteY269" fmla="*/ 9 h 10000"/>
                <a:gd name="connsiteX270" fmla="*/ 4425 w 10000"/>
                <a:gd name="connsiteY270" fmla="*/ 0 h 10000"/>
                <a:gd name="connsiteX271" fmla="*/ 4304 w 10000"/>
                <a:gd name="connsiteY271" fmla="*/ 0 h 10000"/>
                <a:gd name="connsiteX272" fmla="*/ 4304 w 10000"/>
                <a:gd name="connsiteY272" fmla="*/ 0 h 10000"/>
                <a:gd name="connsiteX273" fmla="*/ 4304 w 10000"/>
                <a:gd name="connsiteY273"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508 w 10000"/>
                <a:gd name="connsiteY99" fmla="*/ 7955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129 w 10000"/>
                <a:gd name="connsiteY138" fmla="*/ 7016 h 10000"/>
                <a:gd name="connsiteX139" fmla="*/ 6179 w 10000"/>
                <a:gd name="connsiteY139" fmla="*/ 6754 h 10000"/>
                <a:gd name="connsiteX140" fmla="*/ 6240 w 10000"/>
                <a:gd name="connsiteY140" fmla="*/ 6531 h 10000"/>
                <a:gd name="connsiteX141" fmla="*/ 6280 w 10000"/>
                <a:gd name="connsiteY141" fmla="*/ 6453 h 10000"/>
                <a:gd name="connsiteX142" fmla="*/ 6321 w 10000"/>
                <a:gd name="connsiteY142" fmla="*/ 6366 h 10000"/>
                <a:gd name="connsiteX143" fmla="*/ 6351 w 10000"/>
                <a:gd name="connsiteY143" fmla="*/ 6309 h 10000"/>
                <a:gd name="connsiteX144" fmla="*/ 6401 w 10000"/>
                <a:gd name="connsiteY144" fmla="*/ 6250 h 10000"/>
                <a:gd name="connsiteX145" fmla="*/ 6452 w 10000"/>
                <a:gd name="connsiteY145" fmla="*/ 6202 h 10000"/>
                <a:gd name="connsiteX146" fmla="*/ 6512 w 10000"/>
                <a:gd name="connsiteY146" fmla="*/ 6163 h 10000"/>
                <a:gd name="connsiteX147" fmla="*/ 6563 w 10000"/>
                <a:gd name="connsiteY147" fmla="*/ 6134 h 10000"/>
                <a:gd name="connsiteX148" fmla="*/ 6623 w 10000"/>
                <a:gd name="connsiteY148" fmla="*/ 6125 h 10000"/>
                <a:gd name="connsiteX149" fmla="*/ 6694 w 10000"/>
                <a:gd name="connsiteY149" fmla="*/ 6105 h 10000"/>
                <a:gd name="connsiteX150" fmla="*/ 6774 w 10000"/>
                <a:gd name="connsiteY150" fmla="*/ 6096 h 10000"/>
                <a:gd name="connsiteX151" fmla="*/ 6774 w 10000"/>
                <a:gd name="connsiteY151" fmla="*/ 6096 h 10000"/>
                <a:gd name="connsiteX152" fmla="*/ 6774 w 10000"/>
                <a:gd name="connsiteY152" fmla="*/ 6096 h 10000"/>
                <a:gd name="connsiteX153" fmla="*/ 6774 w 10000"/>
                <a:gd name="connsiteY153" fmla="*/ 6096 h 10000"/>
                <a:gd name="connsiteX154" fmla="*/ 6774 w 10000"/>
                <a:gd name="connsiteY154" fmla="*/ 6096 h 10000"/>
                <a:gd name="connsiteX155" fmla="*/ 6774 w 10000"/>
                <a:gd name="connsiteY155" fmla="*/ 6096 h 10000"/>
                <a:gd name="connsiteX156" fmla="*/ 6774 w 10000"/>
                <a:gd name="connsiteY156" fmla="*/ 6096 h 10000"/>
                <a:gd name="connsiteX157" fmla="*/ 6774 w 10000"/>
                <a:gd name="connsiteY157" fmla="*/ 6096 h 10000"/>
                <a:gd name="connsiteX158" fmla="*/ 6875 w 10000"/>
                <a:gd name="connsiteY158" fmla="*/ 6105 h 10000"/>
                <a:gd name="connsiteX159" fmla="*/ 7006 w 10000"/>
                <a:gd name="connsiteY159" fmla="*/ 6134 h 10000"/>
                <a:gd name="connsiteX160" fmla="*/ 7137 w 10000"/>
                <a:gd name="connsiteY160" fmla="*/ 6154 h 10000"/>
                <a:gd name="connsiteX161" fmla="*/ 7268 w 10000"/>
                <a:gd name="connsiteY161" fmla="*/ 6202 h 10000"/>
                <a:gd name="connsiteX162" fmla="*/ 7601 w 10000"/>
                <a:gd name="connsiteY162" fmla="*/ 6318 h 10000"/>
                <a:gd name="connsiteX163" fmla="*/ 7964 w 10000"/>
                <a:gd name="connsiteY163" fmla="*/ 6464 h 10000"/>
                <a:gd name="connsiteX164" fmla="*/ 7964 w 10000"/>
                <a:gd name="connsiteY164" fmla="*/ 6464 h 10000"/>
                <a:gd name="connsiteX165" fmla="*/ 7984 w 10000"/>
                <a:gd name="connsiteY165" fmla="*/ 6464 h 10000"/>
                <a:gd name="connsiteX166" fmla="*/ 7984 w 10000"/>
                <a:gd name="connsiteY166" fmla="*/ 6464 h 10000"/>
                <a:gd name="connsiteX167" fmla="*/ 7994 w 10000"/>
                <a:gd name="connsiteY167" fmla="*/ 6464 h 10000"/>
                <a:gd name="connsiteX168" fmla="*/ 7994 w 10000"/>
                <a:gd name="connsiteY168" fmla="*/ 6464 h 10000"/>
                <a:gd name="connsiteX169" fmla="*/ 8216 w 10000"/>
                <a:gd name="connsiteY169" fmla="*/ 6540 h 10000"/>
                <a:gd name="connsiteX170" fmla="*/ 8407 w 10000"/>
                <a:gd name="connsiteY170" fmla="*/ 6601 h 10000"/>
                <a:gd name="connsiteX171" fmla="*/ 8599 w 10000"/>
                <a:gd name="connsiteY171" fmla="*/ 6639 h 10000"/>
                <a:gd name="connsiteX172" fmla="*/ 8770 w 10000"/>
                <a:gd name="connsiteY172" fmla="*/ 6648 h 10000"/>
                <a:gd name="connsiteX173" fmla="*/ 8770 w 10000"/>
                <a:gd name="connsiteY173" fmla="*/ 6648 h 10000"/>
                <a:gd name="connsiteX174" fmla="*/ 8770 w 10000"/>
                <a:gd name="connsiteY174" fmla="*/ 6648 h 10000"/>
                <a:gd name="connsiteX175" fmla="*/ 8770 w 10000"/>
                <a:gd name="connsiteY175" fmla="*/ 6648 h 10000"/>
                <a:gd name="connsiteX176" fmla="*/ 8770 w 10000"/>
                <a:gd name="connsiteY176" fmla="*/ 6648 h 10000"/>
                <a:gd name="connsiteX177" fmla="*/ 8770 w 10000"/>
                <a:gd name="connsiteY177" fmla="*/ 6648 h 10000"/>
                <a:gd name="connsiteX178" fmla="*/ 8911 w 10000"/>
                <a:gd name="connsiteY178" fmla="*/ 6639 h 10000"/>
                <a:gd name="connsiteX179" fmla="*/ 9032 w 10000"/>
                <a:gd name="connsiteY179" fmla="*/ 6601 h 10000"/>
                <a:gd name="connsiteX180" fmla="*/ 9093 w 10000"/>
                <a:gd name="connsiteY180" fmla="*/ 6578 h 10000"/>
                <a:gd name="connsiteX181" fmla="*/ 9143 w 10000"/>
                <a:gd name="connsiteY181" fmla="*/ 6550 h 10000"/>
                <a:gd name="connsiteX182" fmla="*/ 9194 w 10000"/>
                <a:gd name="connsiteY182" fmla="*/ 6522 h 10000"/>
                <a:gd name="connsiteX183" fmla="*/ 9244 w 10000"/>
                <a:gd name="connsiteY183" fmla="*/ 6473 h 10000"/>
                <a:gd name="connsiteX184" fmla="*/ 9274 w 10000"/>
                <a:gd name="connsiteY184" fmla="*/ 6426 h 10000"/>
                <a:gd name="connsiteX185" fmla="*/ 9315 w 10000"/>
                <a:gd name="connsiteY185" fmla="*/ 6366 h 10000"/>
                <a:gd name="connsiteX186" fmla="*/ 9375 w 10000"/>
                <a:gd name="connsiteY186" fmla="*/ 6232 h 10000"/>
                <a:gd name="connsiteX187" fmla="*/ 9425 w 10000"/>
                <a:gd name="connsiteY187" fmla="*/ 6047 h 10000"/>
                <a:gd name="connsiteX188" fmla="*/ 9446 w 10000"/>
                <a:gd name="connsiteY188" fmla="*/ 5853 h 10000"/>
                <a:gd name="connsiteX189" fmla="*/ 9456 w 10000"/>
                <a:gd name="connsiteY189" fmla="*/ 5600 h 10000"/>
                <a:gd name="connsiteX190" fmla="*/ 9446 w 10000"/>
                <a:gd name="connsiteY190" fmla="*/ 5330 h 10000"/>
                <a:gd name="connsiteX191" fmla="*/ 9415 w 10000"/>
                <a:gd name="connsiteY191" fmla="*/ 5020 h 10000"/>
                <a:gd name="connsiteX192" fmla="*/ 9365 w 10000"/>
                <a:gd name="connsiteY192" fmla="*/ 4650 h 10000"/>
                <a:gd name="connsiteX193" fmla="*/ 9284 w 10000"/>
                <a:gd name="connsiteY193" fmla="*/ 4254 h 10000"/>
                <a:gd name="connsiteX194" fmla="*/ 9204 w 10000"/>
                <a:gd name="connsiteY194" fmla="*/ 3789 h 10000"/>
                <a:gd name="connsiteX195" fmla="*/ 9083 w 10000"/>
                <a:gd name="connsiteY195" fmla="*/ 3304 h 10000"/>
                <a:gd name="connsiteX196" fmla="*/ 8931 w 10000"/>
                <a:gd name="connsiteY196" fmla="*/ 2763 h 10000"/>
                <a:gd name="connsiteX197" fmla="*/ 8931 w 10000"/>
                <a:gd name="connsiteY197" fmla="*/ 2763 h 10000"/>
                <a:gd name="connsiteX198" fmla="*/ 8931 w 10000"/>
                <a:gd name="connsiteY198" fmla="*/ 2723 h 10000"/>
                <a:gd name="connsiteX199" fmla="*/ 8931 w 10000"/>
                <a:gd name="connsiteY199" fmla="*/ 2723 h 10000"/>
                <a:gd name="connsiteX200" fmla="*/ 8921 w 10000"/>
                <a:gd name="connsiteY200" fmla="*/ 2713 h 10000"/>
                <a:gd name="connsiteX201" fmla="*/ 8921 w 10000"/>
                <a:gd name="connsiteY201" fmla="*/ 2713 h 10000"/>
                <a:gd name="connsiteX202" fmla="*/ 8911 w 10000"/>
                <a:gd name="connsiteY202" fmla="*/ 2665 h 10000"/>
                <a:gd name="connsiteX203" fmla="*/ 8911 w 10000"/>
                <a:gd name="connsiteY203" fmla="*/ 2665 h 10000"/>
                <a:gd name="connsiteX204" fmla="*/ 8911 w 10000"/>
                <a:gd name="connsiteY204" fmla="*/ 2656 h 10000"/>
                <a:gd name="connsiteX205" fmla="*/ 8911 w 10000"/>
                <a:gd name="connsiteY205" fmla="*/ 2656 h 10000"/>
                <a:gd name="connsiteX206" fmla="*/ 8911 w 10000"/>
                <a:gd name="connsiteY206" fmla="*/ 2656 h 10000"/>
                <a:gd name="connsiteX207" fmla="*/ 8911 w 10000"/>
                <a:gd name="connsiteY207" fmla="*/ 2656 h 10000"/>
                <a:gd name="connsiteX208" fmla="*/ 8478 w 10000"/>
                <a:gd name="connsiteY208" fmla="*/ 2685 h 10000"/>
                <a:gd name="connsiteX209" fmla="*/ 8044 w 10000"/>
                <a:gd name="connsiteY209" fmla="*/ 2723 h 10000"/>
                <a:gd name="connsiteX210" fmla="*/ 7147 w 10000"/>
                <a:gd name="connsiteY210" fmla="*/ 2819 h 10000"/>
                <a:gd name="connsiteX211" fmla="*/ 6300 w 10000"/>
                <a:gd name="connsiteY211" fmla="*/ 2917 h 10000"/>
                <a:gd name="connsiteX212" fmla="*/ 5917 w 10000"/>
                <a:gd name="connsiteY212" fmla="*/ 2946 h 10000"/>
                <a:gd name="connsiteX213" fmla="*/ 5554 w 10000"/>
                <a:gd name="connsiteY213" fmla="*/ 2975 h 10000"/>
                <a:gd name="connsiteX214" fmla="*/ 5554 w 10000"/>
                <a:gd name="connsiteY214" fmla="*/ 2975 h 10000"/>
                <a:gd name="connsiteX215" fmla="*/ 5484 w 10000"/>
                <a:gd name="connsiteY215" fmla="*/ 2975 h 10000"/>
                <a:gd name="connsiteX216" fmla="*/ 5484 w 10000"/>
                <a:gd name="connsiteY216" fmla="*/ 2975 h 10000"/>
                <a:gd name="connsiteX217" fmla="*/ 5484 w 10000"/>
                <a:gd name="connsiteY217" fmla="*/ 2975 h 10000"/>
                <a:gd name="connsiteX218" fmla="*/ 5484 w 10000"/>
                <a:gd name="connsiteY218" fmla="*/ 2975 h 10000"/>
                <a:gd name="connsiteX219" fmla="*/ 5484 w 10000"/>
                <a:gd name="connsiteY219" fmla="*/ 2975 h 10000"/>
                <a:gd name="connsiteX220" fmla="*/ 5484 w 10000"/>
                <a:gd name="connsiteY220" fmla="*/ 2975 h 10000"/>
                <a:gd name="connsiteX221" fmla="*/ 5484 w 10000"/>
                <a:gd name="connsiteY221" fmla="*/ 2975 h 10000"/>
                <a:gd name="connsiteX222" fmla="*/ 5313 w 10000"/>
                <a:gd name="connsiteY222" fmla="*/ 2955 h 10000"/>
                <a:gd name="connsiteX223" fmla="*/ 5151 w 10000"/>
                <a:gd name="connsiteY223" fmla="*/ 2927 h 10000"/>
                <a:gd name="connsiteX224" fmla="*/ 5030 w 10000"/>
                <a:gd name="connsiteY224" fmla="*/ 2868 h 10000"/>
                <a:gd name="connsiteX225" fmla="*/ 4919 w 10000"/>
                <a:gd name="connsiteY225" fmla="*/ 2790 h 10000"/>
                <a:gd name="connsiteX226" fmla="*/ 4829 w 10000"/>
                <a:gd name="connsiteY226" fmla="*/ 2703 h 10000"/>
                <a:gd name="connsiteX227" fmla="*/ 4748 w 10000"/>
                <a:gd name="connsiteY227" fmla="*/ 2597 h 10000"/>
                <a:gd name="connsiteX228" fmla="*/ 4708 w 10000"/>
                <a:gd name="connsiteY228" fmla="*/ 2482 h 10000"/>
                <a:gd name="connsiteX229" fmla="*/ 4667 w 10000"/>
                <a:gd name="connsiteY229" fmla="*/ 2346 h 10000"/>
                <a:gd name="connsiteX230" fmla="*/ 4637 w 10000"/>
                <a:gd name="connsiteY230" fmla="*/ 2210 h 10000"/>
                <a:gd name="connsiteX231" fmla="*/ 4627 w 10000"/>
                <a:gd name="connsiteY231" fmla="*/ 2065 h 10000"/>
                <a:gd name="connsiteX232" fmla="*/ 4627 w 10000"/>
                <a:gd name="connsiteY232" fmla="*/ 1909 h 10000"/>
                <a:gd name="connsiteX233" fmla="*/ 4637 w 10000"/>
                <a:gd name="connsiteY233" fmla="*/ 1762 h 10000"/>
                <a:gd name="connsiteX234" fmla="*/ 4667 w 10000"/>
                <a:gd name="connsiteY234" fmla="*/ 1598 h 10000"/>
                <a:gd name="connsiteX235" fmla="*/ 4688 w 10000"/>
                <a:gd name="connsiteY235" fmla="*/ 1443 h 10000"/>
                <a:gd name="connsiteX236" fmla="*/ 4728 w 10000"/>
                <a:gd name="connsiteY236" fmla="*/ 1289 h 10000"/>
                <a:gd name="connsiteX237" fmla="*/ 4778 w 10000"/>
                <a:gd name="connsiteY237" fmla="*/ 1134 h 10000"/>
                <a:gd name="connsiteX238" fmla="*/ 4778 w 10000"/>
                <a:gd name="connsiteY238" fmla="*/ 1134 h 10000"/>
                <a:gd name="connsiteX239" fmla="*/ 4778 w 10000"/>
                <a:gd name="connsiteY239" fmla="*/ 1134 h 10000"/>
                <a:gd name="connsiteX240" fmla="*/ 4778 w 10000"/>
                <a:gd name="connsiteY240" fmla="*/ 1134 h 10000"/>
                <a:gd name="connsiteX241" fmla="*/ 4778 w 10000"/>
                <a:gd name="connsiteY241" fmla="*/ 1134 h 10000"/>
                <a:gd name="connsiteX242" fmla="*/ 4778 w 10000"/>
                <a:gd name="connsiteY242" fmla="*/ 1134 h 10000"/>
                <a:gd name="connsiteX243" fmla="*/ 4788 w 10000"/>
                <a:gd name="connsiteY243" fmla="*/ 1123 h 10000"/>
                <a:gd name="connsiteX244" fmla="*/ 4788 w 10000"/>
                <a:gd name="connsiteY244" fmla="*/ 1123 h 10000"/>
                <a:gd name="connsiteX245" fmla="*/ 4788 w 10000"/>
                <a:gd name="connsiteY245" fmla="*/ 1123 h 10000"/>
                <a:gd name="connsiteX246" fmla="*/ 4788 w 10000"/>
                <a:gd name="connsiteY246" fmla="*/ 1123 h 10000"/>
                <a:gd name="connsiteX247" fmla="*/ 4788 w 10000"/>
                <a:gd name="connsiteY247" fmla="*/ 1114 h 10000"/>
                <a:gd name="connsiteX248" fmla="*/ 4788 w 10000"/>
                <a:gd name="connsiteY248" fmla="*/ 1114 h 10000"/>
                <a:gd name="connsiteX249" fmla="*/ 4788 w 10000"/>
                <a:gd name="connsiteY249" fmla="*/ 1114 h 10000"/>
                <a:gd name="connsiteX250" fmla="*/ 4788 w 10000"/>
                <a:gd name="connsiteY250" fmla="*/ 1114 h 10000"/>
                <a:gd name="connsiteX251" fmla="*/ 4788 w 10000"/>
                <a:gd name="connsiteY251" fmla="*/ 1104 h 10000"/>
                <a:gd name="connsiteX252" fmla="*/ 4788 w 10000"/>
                <a:gd name="connsiteY252" fmla="*/ 1104 h 10000"/>
                <a:gd name="connsiteX253" fmla="*/ 4788 w 10000"/>
                <a:gd name="connsiteY253" fmla="*/ 1104 h 10000"/>
                <a:gd name="connsiteX254" fmla="*/ 4788 w 10000"/>
                <a:gd name="connsiteY254" fmla="*/ 1104 h 10000"/>
                <a:gd name="connsiteX255" fmla="*/ 4788 w 10000"/>
                <a:gd name="connsiteY255" fmla="*/ 1094 h 10000"/>
                <a:gd name="connsiteX256" fmla="*/ 4788 w 10000"/>
                <a:gd name="connsiteY256" fmla="*/ 1094 h 10000"/>
                <a:gd name="connsiteX257" fmla="*/ 4859 w 10000"/>
                <a:gd name="connsiteY257" fmla="*/ 853 h 10000"/>
                <a:gd name="connsiteX258" fmla="*/ 4909 w 10000"/>
                <a:gd name="connsiteY258" fmla="*/ 640 h 10000"/>
                <a:gd name="connsiteX259" fmla="*/ 4919 w 10000"/>
                <a:gd name="connsiteY259" fmla="*/ 553 h 10000"/>
                <a:gd name="connsiteX260" fmla="*/ 4919 w 10000"/>
                <a:gd name="connsiteY260" fmla="*/ 454 h 10000"/>
                <a:gd name="connsiteX261" fmla="*/ 4909 w 10000"/>
                <a:gd name="connsiteY261" fmla="*/ 377 h 10000"/>
                <a:gd name="connsiteX262" fmla="*/ 4899 w 10000"/>
                <a:gd name="connsiteY262" fmla="*/ 300 h 10000"/>
                <a:gd name="connsiteX263" fmla="*/ 4859 w 10000"/>
                <a:gd name="connsiteY263" fmla="*/ 233 h 10000"/>
                <a:gd name="connsiteX264" fmla="*/ 4829 w 10000"/>
                <a:gd name="connsiteY264" fmla="*/ 175 h 10000"/>
                <a:gd name="connsiteX265" fmla="*/ 4778 w 10000"/>
                <a:gd name="connsiteY265" fmla="*/ 115 h 10000"/>
                <a:gd name="connsiteX266" fmla="*/ 4708 w 10000"/>
                <a:gd name="connsiteY266" fmla="*/ 77 h 10000"/>
                <a:gd name="connsiteX267" fmla="*/ 4627 w 10000"/>
                <a:gd name="connsiteY267" fmla="*/ 47 h 10000"/>
                <a:gd name="connsiteX268" fmla="*/ 4536 w 10000"/>
                <a:gd name="connsiteY268" fmla="*/ 9 h 10000"/>
                <a:gd name="connsiteX269" fmla="*/ 4425 w 10000"/>
                <a:gd name="connsiteY269" fmla="*/ 0 h 10000"/>
                <a:gd name="connsiteX270" fmla="*/ 4304 w 10000"/>
                <a:gd name="connsiteY270" fmla="*/ 0 h 10000"/>
                <a:gd name="connsiteX271" fmla="*/ 4304 w 10000"/>
                <a:gd name="connsiteY271" fmla="*/ 0 h 10000"/>
                <a:gd name="connsiteX272" fmla="*/ 4304 w 10000"/>
                <a:gd name="connsiteY272"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289 w 10000"/>
                <a:gd name="connsiteY99" fmla="*/ 7190 h 10000"/>
                <a:gd name="connsiteX100" fmla="*/ 8337 w 10000"/>
                <a:gd name="connsiteY100" fmla="*/ 7976 h 10000"/>
                <a:gd name="connsiteX101" fmla="*/ 8135 w 10000"/>
                <a:gd name="connsiteY101" fmla="*/ 8024 h 10000"/>
                <a:gd name="connsiteX102" fmla="*/ 7671 w 10000"/>
                <a:gd name="connsiteY102" fmla="*/ 8139 h 10000"/>
                <a:gd name="connsiteX103" fmla="*/ 7671 w 10000"/>
                <a:gd name="connsiteY103" fmla="*/ 8139 h 10000"/>
                <a:gd name="connsiteX104" fmla="*/ 7671 w 10000"/>
                <a:gd name="connsiteY104" fmla="*/ 8139 h 10000"/>
                <a:gd name="connsiteX105" fmla="*/ 7671 w 10000"/>
                <a:gd name="connsiteY105" fmla="*/ 8139 h 10000"/>
                <a:gd name="connsiteX106" fmla="*/ 7661 w 10000"/>
                <a:gd name="connsiteY106" fmla="*/ 8139 h 10000"/>
                <a:gd name="connsiteX107" fmla="*/ 7661 w 10000"/>
                <a:gd name="connsiteY107" fmla="*/ 8139 h 10000"/>
                <a:gd name="connsiteX108" fmla="*/ 7450 w 10000"/>
                <a:gd name="connsiteY108" fmla="*/ 8188 h 10000"/>
                <a:gd name="connsiteX109" fmla="*/ 7248 w 10000"/>
                <a:gd name="connsiteY109" fmla="*/ 8237 h 10000"/>
                <a:gd name="connsiteX110" fmla="*/ 7036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835 w 10000"/>
                <a:gd name="connsiteY118" fmla="*/ 8275 h 10000"/>
                <a:gd name="connsiteX119" fmla="*/ 6663 w 10000"/>
                <a:gd name="connsiteY119" fmla="*/ 8275 h 10000"/>
                <a:gd name="connsiteX120" fmla="*/ 6512 w 10000"/>
                <a:gd name="connsiteY120" fmla="*/ 8237 h 10000"/>
                <a:gd name="connsiteX121" fmla="*/ 6442 w 10000"/>
                <a:gd name="connsiteY121" fmla="*/ 8207 h 10000"/>
                <a:gd name="connsiteX122" fmla="*/ 6381 w 10000"/>
                <a:gd name="connsiteY122" fmla="*/ 8177 h 10000"/>
                <a:gd name="connsiteX123" fmla="*/ 6321 w 10000"/>
                <a:gd name="connsiteY123" fmla="*/ 8139 h 10000"/>
                <a:gd name="connsiteX124" fmla="*/ 6270 w 10000"/>
                <a:gd name="connsiteY124" fmla="*/ 8091 h 10000"/>
                <a:gd name="connsiteX125" fmla="*/ 6220 w 10000"/>
                <a:gd name="connsiteY125" fmla="*/ 8032 h 10000"/>
                <a:gd name="connsiteX126" fmla="*/ 6169 w 10000"/>
                <a:gd name="connsiteY126" fmla="*/ 7965 h 10000"/>
                <a:gd name="connsiteX127" fmla="*/ 6149 w 10000"/>
                <a:gd name="connsiteY127" fmla="*/ 7898 h 10000"/>
                <a:gd name="connsiteX128" fmla="*/ 6109 w 10000"/>
                <a:gd name="connsiteY128" fmla="*/ 7810 h 10000"/>
                <a:gd name="connsiteX129" fmla="*/ 6099 w 10000"/>
                <a:gd name="connsiteY129" fmla="*/ 7723 h 10000"/>
                <a:gd name="connsiteX130" fmla="*/ 6089 w 10000"/>
                <a:gd name="connsiteY130" fmla="*/ 7617 h 10000"/>
                <a:gd name="connsiteX131" fmla="*/ 6089 w 10000"/>
                <a:gd name="connsiteY131" fmla="*/ 7501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74 h 10000"/>
                <a:gd name="connsiteX136" fmla="*/ 6089 w 10000"/>
                <a:gd name="connsiteY136" fmla="*/ 7344 h 10000"/>
                <a:gd name="connsiteX137" fmla="*/ 6089 w 10000"/>
                <a:gd name="connsiteY137" fmla="*/ 7344 h 10000"/>
                <a:gd name="connsiteX138" fmla="*/ 6129 w 10000"/>
                <a:gd name="connsiteY138" fmla="*/ 7016 h 10000"/>
                <a:gd name="connsiteX139" fmla="*/ 6179 w 10000"/>
                <a:gd name="connsiteY139" fmla="*/ 6754 h 10000"/>
                <a:gd name="connsiteX140" fmla="*/ 6240 w 10000"/>
                <a:gd name="connsiteY140" fmla="*/ 6531 h 10000"/>
                <a:gd name="connsiteX141" fmla="*/ 6280 w 10000"/>
                <a:gd name="connsiteY141" fmla="*/ 6453 h 10000"/>
                <a:gd name="connsiteX142" fmla="*/ 6321 w 10000"/>
                <a:gd name="connsiteY142" fmla="*/ 6366 h 10000"/>
                <a:gd name="connsiteX143" fmla="*/ 6351 w 10000"/>
                <a:gd name="connsiteY143" fmla="*/ 6309 h 10000"/>
                <a:gd name="connsiteX144" fmla="*/ 6401 w 10000"/>
                <a:gd name="connsiteY144" fmla="*/ 6250 h 10000"/>
                <a:gd name="connsiteX145" fmla="*/ 6452 w 10000"/>
                <a:gd name="connsiteY145" fmla="*/ 6202 h 10000"/>
                <a:gd name="connsiteX146" fmla="*/ 6512 w 10000"/>
                <a:gd name="connsiteY146" fmla="*/ 6163 h 10000"/>
                <a:gd name="connsiteX147" fmla="*/ 6563 w 10000"/>
                <a:gd name="connsiteY147" fmla="*/ 6134 h 10000"/>
                <a:gd name="connsiteX148" fmla="*/ 6623 w 10000"/>
                <a:gd name="connsiteY148" fmla="*/ 6125 h 10000"/>
                <a:gd name="connsiteX149" fmla="*/ 6694 w 10000"/>
                <a:gd name="connsiteY149" fmla="*/ 6105 h 10000"/>
                <a:gd name="connsiteX150" fmla="*/ 6774 w 10000"/>
                <a:gd name="connsiteY150" fmla="*/ 6096 h 10000"/>
                <a:gd name="connsiteX151" fmla="*/ 6774 w 10000"/>
                <a:gd name="connsiteY151" fmla="*/ 6096 h 10000"/>
                <a:gd name="connsiteX152" fmla="*/ 6774 w 10000"/>
                <a:gd name="connsiteY152" fmla="*/ 6096 h 10000"/>
                <a:gd name="connsiteX153" fmla="*/ 6774 w 10000"/>
                <a:gd name="connsiteY153" fmla="*/ 6096 h 10000"/>
                <a:gd name="connsiteX154" fmla="*/ 6774 w 10000"/>
                <a:gd name="connsiteY154" fmla="*/ 6096 h 10000"/>
                <a:gd name="connsiteX155" fmla="*/ 6774 w 10000"/>
                <a:gd name="connsiteY155" fmla="*/ 6096 h 10000"/>
                <a:gd name="connsiteX156" fmla="*/ 6774 w 10000"/>
                <a:gd name="connsiteY156" fmla="*/ 6096 h 10000"/>
                <a:gd name="connsiteX157" fmla="*/ 6774 w 10000"/>
                <a:gd name="connsiteY157" fmla="*/ 6096 h 10000"/>
                <a:gd name="connsiteX158" fmla="*/ 6875 w 10000"/>
                <a:gd name="connsiteY158" fmla="*/ 6105 h 10000"/>
                <a:gd name="connsiteX159" fmla="*/ 7006 w 10000"/>
                <a:gd name="connsiteY159" fmla="*/ 6134 h 10000"/>
                <a:gd name="connsiteX160" fmla="*/ 7137 w 10000"/>
                <a:gd name="connsiteY160" fmla="*/ 6154 h 10000"/>
                <a:gd name="connsiteX161" fmla="*/ 7268 w 10000"/>
                <a:gd name="connsiteY161" fmla="*/ 6202 h 10000"/>
                <a:gd name="connsiteX162" fmla="*/ 7601 w 10000"/>
                <a:gd name="connsiteY162" fmla="*/ 6318 h 10000"/>
                <a:gd name="connsiteX163" fmla="*/ 7964 w 10000"/>
                <a:gd name="connsiteY163" fmla="*/ 6464 h 10000"/>
                <a:gd name="connsiteX164" fmla="*/ 7964 w 10000"/>
                <a:gd name="connsiteY164" fmla="*/ 6464 h 10000"/>
                <a:gd name="connsiteX165" fmla="*/ 7984 w 10000"/>
                <a:gd name="connsiteY165" fmla="*/ 6464 h 10000"/>
                <a:gd name="connsiteX166" fmla="*/ 7984 w 10000"/>
                <a:gd name="connsiteY166" fmla="*/ 6464 h 10000"/>
                <a:gd name="connsiteX167" fmla="*/ 7994 w 10000"/>
                <a:gd name="connsiteY167" fmla="*/ 6464 h 10000"/>
                <a:gd name="connsiteX168" fmla="*/ 7994 w 10000"/>
                <a:gd name="connsiteY168" fmla="*/ 6464 h 10000"/>
                <a:gd name="connsiteX169" fmla="*/ 8216 w 10000"/>
                <a:gd name="connsiteY169" fmla="*/ 6540 h 10000"/>
                <a:gd name="connsiteX170" fmla="*/ 8407 w 10000"/>
                <a:gd name="connsiteY170" fmla="*/ 6601 h 10000"/>
                <a:gd name="connsiteX171" fmla="*/ 8599 w 10000"/>
                <a:gd name="connsiteY171" fmla="*/ 6639 h 10000"/>
                <a:gd name="connsiteX172" fmla="*/ 8770 w 10000"/>
                <a:gd name="connsiteY172" fmla="*/ 6648 h 10000"/>
                <a:gd name="connsiteX173" fmla="*/ 8770 w 10000"/>
                <a:gd name="connsiteY173" fmla="*/ 6648 h 10000"/>
                <a:gd name="connsiteX174" fmla="*/ 8770 w 10000"/>
                <a:gd name="connsiteY174" fmla="*/ 6648 h 10000"/>
                <a:gd name="connsiteX175" fmla="*/ 8770 w 10000"/>
                <a:gd name="connsiteY175" fmla="*/ 6648 h 10000"/>
                <a:gd name="connsiteX176" fmla="*/ 8770 w 10000"/>
                <a:gd name="connsiteY176" fmla="*/ 6648 h 10000"/>
                <a:gd name="connsiteX177" fmla="*/ 8770 w 10000"/>
                <a:gd name="connsiteY177" fmla="*/ 6648 h 10000"/>
                <a:gd name="connsiteX178" fmla="*/ 8911 w 10000"/>
                <a:gd name="connsiteY178" fmla="*/ 6639 h 10000"/>
                <a:gd name="connsiteX179" fmla="*/ 9032 w 10000"/>
                <a:gd name="connsiteY179" fmla="*/ 6601 h 10000"/>
                <a:gd name="connsiteX180" fmla="*/ 9093 w 10000"/>
                <a:gd name="connsiteY180" fmla="*/ 6578 h 10000"/>
                <a:gd name="connsiteX181" fmla="*/ 9143 w 10000"/>
                <a:gd name="connsiteY181" fmla="*/ 6550 h 10000"/>
                <a:gd name="connsiteX182" fmla="*/ 9194 w 10000"/>
                <a:gd name="connsiteY182" fmla="*/ 6522 h 10000"/>
                <a:gd name="connsiteX183" fmla="*/ 9244 w 10000"/>
                <a:gd name="connsiteY183" fmla="*/ 6473 h 10000"/>
                <a:gd name="connsiteX184" fmla="*/ 9274 w 10000"/>
                <a:gd name="connsiteY184" fmla="*/ 6426 h 10000"/>
                <a:gd name="connsiteX185" fmla="*/ 9315 w 10000"/>
                <a:gd name="connsiteY185" fmla="*/ 6366 h 10000"/>
                <a:gd name="connsiteX186" fmla="*/ 9375 w 10000"/>
                <a:gd name="connsiteY186" fmla="*/ 6232 h 10000"/>
                <a:gd name="connsiteX187" fmla="*/ 9425 w 10000"/>
                <a:gd name="connsiteY187" fmla="*/ 6047 h 10000"/>
                <a:gd name="connsiteX188" fmla="*/ 9446 w 10000"/>
                <a:gd name="connsiteY188" fmla="*/ 5853 h 10000"/>
                <a:gd name="connsiteX189" fmla="*/ 9456 w 10000"/>
                <a:gd name="connsiteY189" fmla="*/ 5600 h 10000"/>
                <a:gd name="connsiteX190" fmla="*/ 9446 w 10000"/>
                <a:gd name="connsiteY190" fmla="*/ 5330 h 10000"/>
                <a:gd name="connsiteX191" fmla="*/ 9415 w 10000"/>
                <a:gd name="connsiteY191" fmla="*/ 5020 h 10000"/>
                <a:gd name="connsiteX192" fmla="*/ 9365 w 10000"/>
                <a:gd name="connsiteY192" fmla="*/ 4650 h 10000"/>
                <a:gd name="connsiteX193" fmla="*/ 9284 w 10000"/>
                <a:gd name="connsiteY193" fmla="*/ 4254 h 10000"/>
                <a:gd name="connsiteX194" fmla="*/ 9204 w 10000"/>
                <a:gd name="connsiteY194" fmla="*/ 3789 h 10000"/>
                <a:gd name="connsiteX195" fmla="*/ 9083 w 10000"/>
                <a:gd name="connsiteY195" fmla="*/ 3304 h 10000"/>
                <a:gd name="connsiteX196" fmla="*/ 8931 w 10000"/>
                <a:gd name="connsiteY196" fmla="*/ 2763 h 10000"/>
                <a:gd name="connsiteX197" fmla="*/ 8931 w 10000"/>
                <a:gd name="connsiteY197" fmla="*/ 2763 h 10000"/>
                <a:gd name="connsiteX198" fmla="*/ 8931 w 10000"/>
                <a:gd name="connsiteY198" fmla="*/ 2723 h 10000"/>
                <a:gd name="connsiteX199" fmla="*/ 8931 w 10000"/>
                <a:gd name="connsiteY199" fmla="*/ 2723 h 10000"/>
                <a:gd name="connsiteX200" fmla="*/ 8921 w 10000"/>
                <a:gd name="connsiteY200" fmla="*/ 2713 h 10000"/>
                <a:gd name="connsiteX201" fmla="*/ 8921 w 10000"/>
                <a:gd name="connsiteY201" fmla="*/ 2713 h 10000"/>
                <a:gd name="connsiteX202" fmla="*/ 8911 w 10000"/>
                <a:gd name="connsiteY202" fmla="*/ 2665 h 10000"/>
                <a:gd name="connsiteX203" fmla="*/ 8911 w 10000"/>
                <a:gd name="connsiteY203" fmla="*/ 2665 h 10000"/>
                <a:gd name="connsiteX204" fmla="*/ 8911 w 10000"/>
                <a:gd name="connsiteY204" fmla="*/ 2656 h 10000"/>
                <a:gd name="connsiteX205" fmla="*/ 8911 w 10000"/>
                <a:gd name="connsiteY205" fmla="*/ 2656 h 10000"/>
                <a:gd name="connsiteX206" fmla="*/ 8911 w 10000"/>
                <a:gd name="connsiteY206" fmla="*/ 2656 h 10000"/>
                <a:gd name="connsiteX207" fmla="*/ 8911 w 10000"/>
                <a:gd name="connsiteY207" fmla="*/ 2656 h 10000"/>
                <a:gd name="connsiteX208" fmla="*/ 8478 w 10000"/>
                <a:gd name="connsiteY208" fmla="*/ 2685 h 10000"/>
                <a:gd name="connsiteX209" fmla="*/ 8044 w 10000"/>
                <a:gd name="connsiteY209" fmla="*/ 2723 h 10000"/>
                <a:gd name="connsiteX210" fmla="*/ 7147 w 10000"/>
                <a:gd name="connsiteY210" fmla="*/ 2819 h 10000"/>
                <a:gd name="connsiteX211" fmla="*/ 6300 w 10000"/>
                <a:gd name="connsiteY211" fmla="*/ 2917 h 10000"/>
                <a:gd name="connsiteX212" fmla="*/ 5917 w 10000"/>
                <a:gd name="connsiteY212" fmla="*/ 2946 h 10000"/>
                <a:gd name="connsiteX213" fmla="*/ 5554 w 10000"/>
                <a:gd name="connsiteY213" fmla="*/ 2975 h 10000"/>
                <a:gd name="connsiteX214" fmla="*/ 5554 w 10000"/>
                <a:gd name="connsiteY214" fmla="*/ 2975 h 10000"/>
                <a:gd name="connsiteX215" fmla="*/ 5484 w 10000"/>
                <a:gd name="connsiteY215" fmla="*/ 2975 h 10000"/>
                <a:gd name="connsiteX216" fmla="*/ 5484 w 10000"/>
                <a:gd name="connsiteY216" fmla="*/ 2975 h 10000"/>
                <a:gd name="connsiteX217" fmla="*/ 5484 w 10000"/>
                <a:gd name="connsiteY217" fmla="*/ 2975 h 10000"/>
                <a:gd name="connsiteX218" fmla="*/ 5484 w 10000"/>
                <a:gd name="connsiteY218" fmla="*/ 2975 h 10000"/>
                <a:gd name="connsiteX219" fmla="*/ 5484 w 10000"/>
                <a:gd name="connsiteY219" fmla="*/ 2975 h 10000"/>
                <a:gd name="connsiteX220" fmla="*/ 5484 w 10000"/>
                <a:gd name="connsiteY220" fmla="*/ 2975 h 10000"/>
                <a:gd name="connsiteX221" fmla="*/ 5484 w 10000"/>
                <a:gd name="connsiteY221" fmla="*/ 2975 h 10000"/>
                <a:gd name="connsiteX222" fmla="*/ 5313 w 10000"/>
                <a:gd name="connsiteY222" fmla="*/ 2955 h 10000"/>
                <a:gd name="connsiteX223" fmla="*/ 5151 w 10000"/>
                <a:gd name="connsiteY223" fmla="*/ 2927 h 10000"/>
                <a:gd name="connsiteX224" fmla="*/ 5030 w 10000"/>
                <a:gd name="connsiteY224" fmla="*/ 2868 h 10000"/>
                <a:gd name="connsiteX225" fmla="*/ 4919 w 10000"/>
                <a:gd name="connsiteY225" fmla="*/ 2790 h 10000"/>
                <a:gd name="connsiteX226" fmla="*/ 4829 w 10000"/>
                <a:gd name="connsiteY226" fmla="*/ 2703 h 10000"/>
                <a:gd name="connsiteX227" fmla="*/ 4748 w 10000"/>
                <a:gd name="connsiteY227" fmla="*/ 2597 h 10000"/>
                <a:gd name="connsiteX228" fmla="*/ 4708 w 10000"/>
                <a:gd name="connsiteY228" fmla="*/ 2482 h 10000"/>
                <a:gd name="connsiteX229" fmla="*/ 4667 w 10000"/>
                <a:gd name="connsiteY229" fmla="*/ 2346 h 10000"/>
                <a:gd name="connsiteX230" fmla="*/ 4637 w 10000"/>
                <a:gd name="connsiteY230" fmla="*/ 2210 h 10000"/>
                <a:gd name="connsiteX231" fmla="*/ 4627 w 10000"/>
                <a:gd name="connsiteY231" fmla="*/ 2065 h 10000"/>
                <a:gd name="connsiteX232" fmla="*/ 4627 w 10000"/>
                <a:gd name="connsiteY232" fmla="*/ 1909 h 10000"/>
                <a:gd name="connsiteX233" fmla="*/ 4637 w 10000"/>
                <a:gd name="connsiteY233" fmla="*/ 1762 h 10000"/>
                <a:gd name="connsiteX234" fmla="*/ 4667 w 10000"/>
                <a:gd name="connsiteY234" fmla="*/ 1598 h 10000"/>
                <a:gd name="connsiteX235" fmla="*/ 4688 w 10000"/>
                <a:gd name="connsiteY235" fmla="*/ 1443 h 10000"/>
                <a:gd name="connsiteX236" fmla="*/ 4728 w 10000"/>
                <a:gd name="connsiteY236" fmla="*/ 1289 h 10000"/>
                <a:gd name="connsiteX237" fmla="*/ 4778 w 10000"/>
                <a:gd name="connsiteY237" fmla="*/ 1134 h 10000"/>
                <a:gd name="connsiteX238" fmla="*/ 4778 w 10000"/>
                <a:gd name="connsiteY238" fmla="*/ 1134 h 10000"/>
                <a:gd name="connsiteX239" fmla="*/ 4778 w 10000"/>
                <a:gd name="connsiteY239" fmla="*/ 1134 h 10000"/>
                <a:gd name="connsiteX240" fmla="*/ 4778 w 10000"/>
                <a:gd name="connsiteY240" fmla="*/ 1134 h 10000"/>
                <a:gd name="connsiteX241" fmla="*/ 4778 w 10000"/>
                <a:gd name="connsiteY241" fmla="*/ 1134 h 10000"/>
                <a:gd name="connsiteX242" fmla="*/ 4778 w 10000"/>
                <a:gd name="connsiteY242" fmla="*/ 1134 h 10000"/>
                <a:gd name="connsiteX243" fmla="*/ 4788 w 10000"/>
                <a:gd name="connsiteY243" fmla="*/ 1123 h 10000"/>
                <a:gd name="connsiteX244" fmla="*/ 4788 w 10000"/>
                <a:gd name="connsiteY244" fmla="*/ 1123 h 10000"/>
                <a:gd name="connsiteX245" fmla="*/ 4788 w 10000"/>
                <a:gd name="connsiteY245" fmla="*/ 1123 h 10000"/>
                <a:gd name="connsiteX246" fmla="*/ 4788 w 10000"/>
                <a:gd name="connsiteY246" fmla="*/ 1123 h 10000"/>
                <a:gd name="connsiteX247" fmla="*/ 4788 w 10000"/>
                <a:gd name="connsiteY247" fmla="*/ 1114 h 10000"/>
                <a:gd name="connsiteX248" fmla="*/ 4788 w 10000"/>
                <a:gd name="connsiteY248" fmla="*/ 1114 h 10000"/>
                <a:gd name="connsiteX249" fmla="*/ 4788 w 10000"/>
                <a:gd name="connsiteY249" fmla="*/ 1114 h 10000"/>
                <a:gd name="connsiteX250" fmla="*/ 4788 w 10000"/>
                <a:gd name="connsiteY250" fmla="*/ 1114 h 10000"/>
                <a:gd name="connsiteX251" fmla="*/ 4788 w 10000"/>
                <a:gd name="connsiteY251" fmla="*/ 1104 h 10000"/>
                <a:gd name="connsiteX252" fmla="*/ 4788 w 10000"/>
                <a:gd name="connsiteY252" fmla="*/ 1104 h 10000"/>
                <a:gd name="connsiteX253" fmla="*/ 4788 w 10000"/>
                <a:gd name="connsiteY253" fmla="*/ 1104 h 10000"/>
                <a:gd name="connsiteX254" fmla="*/ 4788 w 10000"/>
                <a:gd name="connsiteY254" fmla="*/ 1104 h 10000"/>
                <a:gd name="connsiteX255" fmla="*/ 4788 w 10000"/>
                <a:gd name="connsiteY255" fmla="*/ 1094 h 10000"/>
                <a:gd name="connsiteX256" fmla="*/ 4788 w 10000"/>
                <a:gd name="connsiteY256" fmla="*/ 1094 h 10000"/>
                <a:gd name="connsiteX257" fmla="*/ 4859 w 10000"/>
                <a:gd name="connsiteY257" fmla="*/ 853 h 10000"/>
                <a:gd name="connsiteX258" fmla="*/ 4909 w 10000"/>
                <a:gd name="connsiteY258" fmla="*/ 640 h 10000"/>
                <a:gd name="connsiteX259" fmla="*/ 4919 w 10000"/>
                <a:gd name="connsiteY259" fmla="*/ 553 h 10000"/>
                <a:gd name="connsiteX260" fmla="*/ 4919 w 10000"/>
                <a:gd name="connsiteY260" fmla="*/ 454 h 10000"/>
                <a:gd name="connsiteX261" fmla="*/ 4909 w 10000"/>
                <a:gd name="connsiteY261" fmla="*/ 377 h 10000"/>
                <a:gd name="connsiteX262" fmla="*/ 4899 w 10000"/>
                <a:gd name="connsiteY262" fmla="*/ 300 h 10000"/>
                <a:gd name="connsiteX263" fmla="*/ 4859 w 10000"/>
                <a:gd name="connsiteY263" fmla="*/ 233 h 10000"/>
                <a:gd name="connsiteX264" fmla="*/ 4829 w 10000"/>
                <a:gd name="connsiteY264" fmla="*/ 175 h 10000"/>
                <a:gd name="connsiteX265" fmla="*/ 4778 w 10000"/>
                <a:gd name="connsiteY265" fmla="*/ 115 h 10000"/>
                <a:gd name="connsiteX266" fmla="*/ 4708 w 10000"/>
                <a:gd name="connsiteY266" fmla="*/ 77 h 10000"/>
                <a:gd name="connsiteX267" fmla="*/ 4627 w 10000"/>
                <a:gd name="connsiteY267" fmla="*/ 47 h 10000"/>
                <a:gd name="connsiteX268" fmla="*/ 4536 w 10000"/>
                <a:gd name="connsiteY268" fmla="*/ 9 h 10000"/>
                <a:gd name="connsiteX269" fmla="*/ 4425 w 10000"/>
                <a:gd name="connsiteY269" fmla="*/ 0 h 10000"/>
                <a:gd name="connsiteX270" fmla="*/ 4304 w 10000"/>
                <a:gd name="connsiteY270" fmla="*/ 0 h 10000"/>
                <a:gd name="connsiteX271" fmla="*/ 4304 w 10000"/>
                <a:gd name="connsiteY271" fmla="*/ 0 h 10000"/>
                <a:gd name="connsiteX272" fmla="*/ 4304 w 10000"/>
                <a:gd name="connsiteY272"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508 w 10000"/>
                <a:gd name="connsiteY98" fmla="*/ 7955 h 10000"/>
                <a:gd name="connsiteX99" fmla="*/ 8337 w 10000"/>
                <a:gd name="connsiteY99" fmla="*/ 7976 h 10000"/>
                <a:gd name="connsiteX100" fmla="*/ 8135 w 10000"/>
                <a:gd name="connsiteY100" fmla="*/ 8024 h 10000"/>
                <a:gd name="connsiteX101" fmla="*/ 7671 w 10000"/>
                <a:gd name="connsiteY101" fmla="*/ 8139 h 10000"/>
                <a:gd name="connsiteX102" fmla="*/ 7671 w 10000"/>
                <a:gd name="connsiteY102" fmla="*/ 8139 h 10000"/>
                <a:gd name="connsiteX103" fmla="*/ 7671 w 10000"/>
                <a:gd name="connsiteY103" fmla="*/ 8139 h 10000"/>
                <a:gd name="connsiteX104" fmla="*/ 7671 w 10000"/>
                <a:gd name="connsiteY104" fmla="*/ 8139 h 10000"/>
                <a:gd name="connsiteX105" fmla="*/ 7661 w 10000"/>
                <a:gd name="connsiteY105" fmla="*/ 8139 h 10000"/>
                <a:gd name="connsiteX106" fmla="*/ 7661 w 10000"/>
                <a:gd name="connsiteY106" fmla="*/ 8139 h 10000"/>
                <a:gd name="connsiteX107" fmla="*/ 7450 w 10000"/>
                <a:gd name="connsiteY107" fmla="*/ 8188 h 10000"/>
                <a:gd name="connsiteX108" fmla="*/ 7248 w 10000"/>
                <a:gd name="connsiteY108" fmla="*/ 8237 h 10000"/>
                <a:gd name="connsiteX109" fmla="*/ 7036 w 10000"/>
                <a:gd name="connsiteY109" fmla="*/ 8275 h 10000"/>
                <a:gd name="connsiteX110" fmla="*/ 6835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663 w 10000"/>
                <a:gd name="connsiteY118" fmla="*/ 8275 h 10000"/>
                <a:gd name="connsiteX119" fmla="*/ 6512 w 10000"/>
                <a:gd name="connsiteY119" fmla="*/ 8237 h 10000"/>
                <a:gd name="connsiteX120" fmla="*/ 6442 w 10000"/>
                <a:gd name="connsiteY120" fmla="*/ 8207 h 10000"/>
                <a:gd name="connsiteX121" fmla="*/ 6381 w 10000"/>
                <a:gd name="connsiteY121" fmla="*/ 8177 h 10000"/>
                <a:gd name="connsiteX122" fmla="*/ 6321 w 10000"/>
                <a:gd name="connsiteY122" fmla="*/ 8139 h 10000"/>
                <a:gd name="connsiteX123" fmla="*/ 6270 w 10000"/>
                <a:gd name="connsiteY123" fmla="*/ 8091 h 10000"/>
                <a:gd name="connsiteX124" fmla="*/ 6220 w 10000"/>
                <a:gd name="connsiteY124" fmla="*/ 8032 h 10000"/>
                <a:gd name="connsiteX125" fmla="*/ 6169 w 10000"/>
                <a:gd name="connsiteY125" fmla="*/ 7965 h 10000"/>
                <a:gd name="connsiteX126" fmla="*/ 6149 w 10000"/>
                <a:gd name="connsiteY126" fmla="*/ 7898 h 10000"/>
                <a:gd name="connsiteX127" fmla="*/ 6109 w 10000"/>
                <a:gd name="connsiteY127" fmla="*/ 7810 h 10000"/>
                <a:gd name="connsiteX128" fmla="*/ 6099 w 10000"/>
                <a:gd name="connsiteY128" fmla="*/ 7723 h 10000"/>
                <a:gd name="connsiteX129" fmla="*/ 6089 w 10000"/>
                <a:gd name="connsiteY129" fmla="*/ 7617 h 10000"/>
                <a:gd name="connsiteX130" fmla="*/ 6089 w 10000"/>
                <a:gd name="connsiteY130" fmla="*/ 7501 h 10000"/>
                <a:gd name="connsiteX131" fmla="*/ 6089 w 10000"/>
                <a:gd name="connsiteY131" fmla="*/ 7374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44 h 10000"/>
                <a:gd name="connsiteX136" fmla="*/ 6089 w 10000"/>
                <a:gd name="connsiteY136" fmla="*/ 7344 h 10000"/>
                <a:gd name="connsiteX137" fmla="*/ 6129 w 10000"/>
                <a:gd name="connsiteY137" fmla="*/ 7016 h 10000"/>
                <a:gd name="connsiteX138" fmla="*/ 6179 w 10000"/>
                <a:gd name="connsiteY138" fmla="*/ 6754 h 10000"/>
                <a:gd name="connsiteX139" fmla="*/ 6240 w 10000"/>
                <a:gd name="connsiteY139" fmla="*/ 6531 h 10000"/>
                <a:gd name="connsiteX140" fmla="*/ 6280 w 10000"/>
                <a:gd name="connsiteY140" fmla="*/ 6453 h 10000"/>
                <a:gd name="connsiteX141" fmla="*/ 6321 w 10000"/>
                <a:gd name="connsiteY141" fmla="*/ 6366 h 10000"/>
                <a:gd name="connsiteX142" fmla="*/ 6351 w 10000"/>
                <a:gd name="connsiteY142" fmla="*/ 6309 h 10000"/>
                <a:gd name="connsiteX143" fmla="*/ 6401 w 10000"/>
                <a:gd name="connsiteY143" fmla="*/ 6250 h 10000"/>
                <a:gd name="connsiteX144" fmla="*/ 6452 w 10000"/>
                <a:gd name="connsiteY144" fmla="*/ 6202 h 10000"/>
                <a:gd name="connsiteX145" fmla="*/ 6512 w 10000"/>
                <a:gd name="connsiteY145" fmla="*/ 6163 h 10000"/>
                <a:gd name="connsiteX146" fmla="*/ 6563 w 10000"/>
                <a:gd name="connsiteY146" fmla="*/ 6134 h 10000"/>
                <a:gd name="connsiteX147" fmla="*/ 6623 w 10000"/>
                <a:gd name="connsiteY147" fmla="*/ 6125 h 10000"/>
                <a:gd name="connsiteX148" fmla="*/ 6694 w 10000"/>
                <a:gd name="connsiteY148" fmla="*/ 6105 h 10000"/>
                <a:gd name="connsiteX149" fmla="*/ 6774 w 10000"/>
                <a:gd name="connsiteY149" fmla="*/ 6096 h 10000"/>
                <a:gd name="connsiteX150" fmla="*/ 6774 w 10000"/>
                <a:gd name="connsiteY150" fmla="*/ 6096 h 10000"/>
                <a:gd name="connsiteX151" fmla="*/ 6774 w 10000"/>
                <a:gd name="connsiteY151" fmla="*/ 6096 h 10000"/>
                <a:gd name="connsiteX152" fmla="*/ 6774 w 10000"/>
                <a:gd name="connsiteY152" fmla="*/ 6096 h 10000"/>
                <a:gd name="connsiteX153" fmla="*/ 6774 w 10000"/>
                <a:gd name="connsiteY153" fmla="*/ 6096 h 10000"/>
                <a:gd name="connsiteX154" fmla="*/ 6774 w 10000"/>
                <a:gd name="connsiteY154" fmla="*/ 6096 h 10000"/>
                <a:gd name="connsiteX155" fmla="*/ 6774 w 10000"/>
                <a:gd name="connsiteY155" fmla="*/ 6096 h 10000"/>
                <a:gd name="connsiteX156" fmla="*/ 6774 w 10000"/>
                <a:gd name="connsiteY156" fmla="*/ 6096 h 10000"/>
                <a:gd name="connsiteX157" fmla="*/ 6875 w 10000"/>
                <a:gd name="connsiteY157" fmla="*/ 6105 h 10000"/>
                <a:gd name="connsiteX158" fmla="*/ 7006 w 10000"/>
                <a:gd name="connsiteY158" fmla="*/ 6134 h 10000"/>
                <a:gd name="connsiteX159" fmla="*/ 7137 w 10000"/>
                <a:gd name="connsiteY159" fmla="*/ 6154 h 10000"/>
                <a:gd name="connsiteX160" fmla="*/ 7268 w 10000"/>
                <a:gd name="connsiteY160" fmla="*/ 6202 h 10000"/>
                <a:gd name="connsiteX161" fmla="*/ 7601 w 10000"/>
                <a:gd name="connsiteY161" fmla="*/ 6318 h 10000"/>
                <a:gd name="connsiteX162" fmla="*/ 7964 w 10000"/>
                <a:gd name="connsiteY162" fmla="*/ 6464 h 10000"/>
                <a:gd name="connsiteX163" fmla="*/ 7964 w 10000"/>
                <a:gd name="connsiteY163" fmla="*/ 6464 h 10000"/>
                <a:gd name="connsiteX164" fmla="*/ 7984 w 10000"/>
                <a:gd name="connsiteY164" fmla="*/ 6464 h 10000"/>
                <a:gd name="connsiteX165" fmla="*/ 7984 w 10000"/>
                <a:gd name="connsiteY165" fmla="*/ 6464 h 10000"/>
                <a:gd name="connsiteX166" fmla="*/ 7994 w 10000"/>
                <a:gd name="connsiteY166" fmla="*/ 6464 h 10000"/>
                <a:gd name="connsiteX167" fmla="*/ 7994 w 10000"/>
                <a:gd name="connsiteY167" fmla="*/ 6464 h 10000"/>
                <a:gd name="connsiteX168" fmla="*/ 8216 w 10000"/>
                <a:gd name="connsiteY168" fmla="*/ 6540 h 10000"/>
                <a:gd name="connsiteX169" fmla="*/ 8407 w 10000"/>
                <a:gd name="connsiteY169" fmla="*/ 6601 h 10000"/>
                <a:gd name="connsiteX170" fmla="*/ 8599 w 10000"/>
                <a:gd name="connsiteY170" fmla="*/ 6639 h 10000"/>
                <a:gd name="connsiteX171" fmla="*/ 8770 w 10000"/>
                <a:gd name="connsiteY171" fmla="*/ 6648 h 10000"/>
                <a:gd name="connsiteX172" fmla="*/ 8770 w 10000"/>
                <a:gd name="connsiteY172" fmla="*/ 6648 h 10000"/>
                <a:gd name="connsiteX173" fmla="*/ 8770 w 10000"/>
                <a:gd name="connsiteY173" fmla="*/ 6648 h 10000"/>
                <a:gd name="connsiteX174" fmla="*/ 8770 w 10000"/>
                <a:gd name="connsiteY174" fmla="*/ 6648 h 10000"/>
                <a:gd name="connsiteX175" fmla="*/ 8770 w 10000"/>
                <a:gd name="connsiteY175" fmla="*/ 6648 h 10000"/>
                <a:gd name="connsiteX176" fmla="*/ 8770 w 10000"/>
                <a:gd name="connsiteY176" fmla="*/ 6648 h 10000"/>
                <a:gd name="connsiteX177" fmla="*/ 8911 w 10000"/>
                <a:gd name="connsiteY177" fmla="*/ 6639 h 10000"/>
                <a:gd name="connsiteX178" fmla="*/ 9032 w 10000"/>
                <a:gd name="connsiteY178" fmla="*/ 6601 h 10000"/>
                <a:gd name="connsiteX179" fmla="*/ 9093 w 10000"/>
                <a:gd name="connsiteY179" fmla="*/ 6578 h 10000"/>
                <a:gd name="connsiteX180" fmla="*/ 9143 w 10000"/>
                <a:gd name="connsiteY180" fmla="*/ 6550 h 10000"/>
                <a:gd name="connsiteX181" fmla="*/ 9194 w 10000"/>
                <a:gd name="connsiteY181" fmla="*/ 6522 h 10000"/>
                <a:gd name="connsiteX182" fmla="*/ 9244 w 10000"/>
                <a:gd name="connsiteY182" fmla="*/ 6473 h 10000"/>
                <a:gd name="connsiteX183" fmla="*/ 9274 w 10000"/>
                <a:gd name="connsiteY183" fmla="*/ 6426 h 10000"/>
                <a:gd name="connsiteX184" fmla="*/ 9315 w 10000"/>
                <a:gd name="connsiteY184" fmla="*/ 6366 h 10000"/>
                <a:gd name="connsiteX185" fmla="*/ 9375 w 10000"/>
                <a:gd name="connsiteY185" fmla="*/ 6232 h 10000"/>
                <a:gd name="connsiteX186" fmla="*/ 9425 w 10000"/>
                <a:gd name="connsiteY186" fmla="*/ 6047 h 10000"/>
                <a:gd name="connsiteX187" fmla="*/ 9446 w 10000"/>
                <a:gd name="connsiteY187" fmla="*/ 5853 h 10000"/>
                <a:gd name="connsiteX188" fmla="*/ 9456 w 10000"/>
                <a:gd name="connsiteY188" fmla="*/ 5600 h 10000"/>
                <a:gd name="connsiteX189" fmla="*/ 9446 w 10000"/>
                <a:gd name="connsiteY189" fmla="*/ 5330 h 10000"/>
                <a:gd name="connsiteX190" fmla="*/ 9415 w 10000"/>
                <a:gd name="connsiteY190" fmla="*/ 5020 h 10000"/>
                <a:gd name="connsiteX191" fmla="*/ 9365 w 10000"/>
                <a:gd name="connsiteY191" fmla="*/ 4650 h 10000"/>
                <a:gd name="connsiteX192" fmla="*/ 9284 w 10000"/>
                <a:gd name="connsiteY192" fmla="*/ 4254 h 10000"/>
                <a:gd name="connsiteX193" fmla="*/ 9204 w 10000"/>
                <a:gd name="connsiteY193" fmla="*/ 3789 h 10000"/>
                <a:gd name="connsiteX194" fmla="*/ 9083 w 10000"/>
                <a:gd name="connsiteY194" fmla="*/ 3304 h 10000"/>
                <a:gd name="connsiteX195" fmla="*/ 8931 w 10000"/>
                <a:gd name="connsiteY195" fmla="*/ 2763 h 10000"/>
                <a:gd name="connsiteX196" fmla="*/ 8931 w 10000"/>
                <a:gd name="connsiteY196" fmla="*/ 2763 h 10000"/>
                <a:gd name="connsiteX197" fmla="*/ 8931 w 10000"/>
                <a:gd name="connsiteY197" fmla="*/ 2723 h 10000"/>
                <a:gd name="connsiteX198" fmla="*/ 8931 w 10000"/>
                <a:gd name="connsiteY198" fmla="*/ 2723 h 10000"/>
                <a:gd name="connsiteX199" fmla="*/ 8921 w 10000"/>
                <a:gd name="connsiteY199" fmla="*/ 2713 h 10000"/>
                <a:gd name="connsiteX200" fmla="*/ 8921 w 10000"/>
                <a:gd name="connsiteY200" fmla="*/ 2713 h 10000"/>
                <a:gd name="connsiteX201" fmla="*/ 8911 w 10000"/>
                <a:gd name="connsiteY201" fmla="*/ 2665 h 10000"/>
                <a:gd name="connsiteX202" fmla="*/ 8911 w 10000"/>
                <a:gd name="connsiteY202" fmla="*/ 2665 h 10000"/>
                <a:gd name="connsiteX203" fmla="*/ 8911 w 10000"/>
                <a:gd name="connsiteY203" fmla="*/ 2656 h 10000"/>
                <a:gd name="connsiteX204" fmla="*/ 8911 w 10000"/>
                <a:gd name="connsiteY204" fmla="*/ 2656 h 10000"/>
                <a:gd name="connsiteX205" fmla="*/ 8911 w 10000"/>
                <a:gd name="connsiteY205" fmla="*/ 2656 h 10000"/>
                <a:gd name="connsiteX206" fmla="*/ 8911 w 10000"/>
                <a:gd name="connsiteY206" fmla="*/ 2656 h 10000"/>
                <a:gd name="connsiteX207" fmla="*/ 8478 w 10000"/>
                <a:gd name="connsiteY207" fmla="*/ 2685 h 10000"/>
                <a:gd name="connsiteX208" fmla="*/ 8044 w 10000"/>
                <a:gd name="connsiteY208" fmla="*/ 2723 h 10000"/>
                <a:gd name="connsiteX209" fmla="*/ 7147 w 10000"/>
                <a:gd name="connsiteY209" fmla="*/ 2819 h 10000"/>
                <a:gd name="connsiteX210" fmla="*/ 6300 w 10000"/>
                <a:gd name="connsiteY210" fmla="*/ 2917 h 10000"/>
                <a:gd name="connsiteX211" fmla="*/ 5917 w 10000"/>
                <a:gd name="connsiteY211" fmla="*/ 2946 h 10000"/>
                <a:gd name="connsiteX212" fmla="*/ 5554 w 10000"/>
                <a:gd name="connsiteY212" fmla="*/ 2975 h 10000"/>
                <a:gd name="connsiteX213" fmla="*/ 5554 w 10000"/>
                <a:gd name="connsiteY213" fmla="*/ 2975 h 10000"/>
                <a:gd name="connsiteX214" fmla="*/ 5484 w 10000"/>
                <a:gd name="connsiteY214" fmla="*/ 2975 h 10000"/>
                <a:gd name="connsiteX215" fmla="*/ 5484 w 10000"/>
                <a:gd name="connsiteY215" fmla="*/ 2975 h 10000"/>
                <a:gd name="connsiteX216" fmla="*/ 5484 w 10000"/>
                <a:gd name="connsiteY216" fmla="*/ 2975 h 10000"/>
                <a:gd name="connsiteX217" fmla="*/ 5484 w 10000"/>
                <a:gd name="connsiteY217" fmla="*/ 2975 h 10000"/>
                <a:gd name="connsiteX218" fmla="*/ 5484 w 10000"/>
                <a:gd name="connsiteY218" fmla="*/ 2975 h 10000"/>
                <a:gd name="connsiteX219" fmla="*/ 5484 w 10000"/>
                <a:gd name="connsiteY219" fmla="*/ 2975 h 10000"/>
                <a:gd name="connsiteX220" fmla="*/ 5484 w 10000"/>
                <a:gd name="connsiteY220" fmla="*/ 2975 h 10000"/>
                <a:gd name="connsiteX221" fmla="*/ 5313 w 10000"/>
                <a:gd name="connsiteY221" fmla="*/ 2955 h 10000"/>
                <a:gd name="connsiteX222" fmla="*/ 5151 w 10000"/>
                <a:gd name="connsiteY222" fmla="*/ 2927 h 10000"/>
                <a:gd name="connsiteX223" fmla="*/ 5030 w 10000"/>
                <a:gd name="connsiteY223" fmla="*/ 2868 h 10000"/>
                <a:gd name="connsiteX224" fmla="*/ 4919 w 10000"/>
                <a:gd name="connsiteY224" fmla="*/ 2790 h 10000"/>
                <a:gd name="connsiteX225" fmla="*/ 4829 w 10000"/>
                <a:gd name="connsiteY225" fmla="*/ 2703 h 10000"/>
                <a:gd name="connsiteX226" fmla="*/ 4748 w 10000"/>
                <a:gd name="connsiteY226" fmla="*/ 2597 h 10000"/>
                <a:gd name="connsiteX227" fmla="*/ 4708 w 10000"/>
                <a:gd name="connsiteY227" fmla="*/ 2482 h 10000"/>
                <a:gd name="connsiteX228" fmla="*/ 4667 w 10000"/>
                <a:gd name="connsiteY228" fmla="*/ 2346 h 10000"/>
                <a:gd name="connsiteX229" fmla="*/ 4637 w 10000"/>
                <a:gd name="connsiteY229" fmla="*/ 2210 h 10000"/>
                <a:gd name="connsiteX230" fmla="*/ 4627 w 10000"/>
                <a:gd name="connsiteY230" fmla="*/ 2065 h 10000"/>
                <a:gd name="connsiteX231" fmla="*/ 4627 w 10000"/>
                <a:gd name="connsiteY231" fmla="*/ 1909 h 10000"/>
                <a:gd name="connsiteX232" fmla="*/ 4637 w 10000"/>
                <a:gd name="connsiteY232" fmla="*/ 1762 h 10000"/>
                <a:gd name="connsiteX233" fmla="*/ 4667 w 10000"/>
                <a:gd name="connsiteY233" fmla="*/ 1598 h 10000"/>
                <a:gd name="connsiteX234" fmla="*/ 4688 w 10000"/>
                <a:gd name="connsiteY234" fmla="*/ 1443 h 10000"/>
                <a:gd name="connsiteX235" fmla="*/ 4728 w 10000"/>
                <a:gd name="connsiteY235" fmla="*/ 1289 h 10000"/>
                <a:gd name="connsiteX236" fmla="*/ 4778 w 10000"/>
                <a:gd name="connsiteY236" fmla="*/ 1134 h 10000"/>
                <a:gd name="connsiteX237" fmla="*/ 4778 w 10000"/>
                <a:gd name="connsiteY237" fmla="*/ 1134 h 10000"/>
                <a:gd name="connsiteX238" fmla="*/ 4778 w 10000"/>
                <a:gd name="connsiteY238" fmla="*/ 1134 h 10000"/>
                <a:gd name="connsiteX239" fmla="*/ 4778 w 10000"/>
                <a:gd name="connsiteY239" fmla="*/ 1134 h 10000"/>
                <a:gd name="connsiteX240" fmla="*/ 4778 w 10000"/>
                <a:gd name="connsiteY240" fmla="*/ 1134 h 10000"/>
                <a:gd name="connsiteX241" fmla="*/ 4778 w 10000"/>
                <a:gd name="connsiteY241" fmla="*/ 1134 h 10000"/>
                <a:gd name="connsiteX242" fmla="*/ 4788 w 10000"/>
                <a:gd name="connsiteY242" fmla="*/ 1123 h 10000"/>
                <a:gd name="connsiteX243" fmla="*/ 4788 w 10000"/>
                <a:gd name="connsiteY243" fmla="*/ 1123 h 10000"/>
                <a:gd name="connsiteX244" fmla="*/ 4788 w 10000"/>
                <a:gd name="connsiteY244" fmla="*/ 1123 h 10000"/>
                <a:gd name="connsiteX245" fmla="*/ 4788 w 10000"/>
                <a:gd name="connsiteY245" fmla="*/ 1123 h 10000"/>
                <a:gd name="connsiteX246" fmla="*/ 4788 w 10000"/>
                <a:gd name="connsiteY246" fmla="*/ 1114 h 10000"/>
                <a:gd name="connsiteX247" fmla="*/ 4788 w 10000"/>
                <a:gd name="connsiteY247" fmla="*/ 1114 h 10000"/>
                <a:gd name="connsiteX248" fmla="*/ 4788 w 10000"/>
                <a:gd name="connsiteY248" fmla="*/ 1114 h 10000"/>
                <a:gd name="connsiteX249" fmla="*/ 4788 w 10000"/>
                <a:gd name="connsiteY249" fmla="*/ 1114 h 10000"/>
                <a:gd name="connsiteX250" fmla="*/ 4788 w 10000"/>
                <a:gd name="connsiteY250" fmla="*/ 1104 h 10000"/>
                <a:gd name="connsiteX251" fmla="*/ 4788 w 10000"/>
                <a:gd name="connsiteY251" fmla="*/ 1104 h 10000"/>
                <a:gd name="connsiteX252" fmla="*/ 4788 w 10000"/>
                <a:gd name="connsiteY252" fmla="*/ 1104 h 10000"/>
                <a:gd name="connsiteX253" fmla="*/ 4788 w 10000"/>
                <a:gd name="connsiteY253" fmla="*/ 1104 h 10000"/>
                <a:gd name="connsiteX254" fmla="*/ 4788 w 10000"/>
                <a:gd name="connsiteY254" fmla="*/ 1094 h 10000"/>
                <a:gd name="connsiteX255" fmla="*/ 4788 w 10000"/>
                <a:gd name="connsiteY255" fmla="*/ 1094 h 10000"/>
                <a:gd name="connsiteX256" fmla="*/ 4859 w 10000"/>
                <a:gd name="connsiteY256" fmla="*/ 853 h 10000"/>
                <a:gd name="connsiteX257" fmla="*/ 4909 w 10000"/>
                <a:gd name="connsiteY257" fmla="*/ 640 h 10000"/>
                <a:gd name="connsiteX258" fmla="*/ 4919 w 10000"/>
                <a:gd name="connsiteY258" fmla="*/ 553 h 10000"/>
                <a:gd name="connsiteX259" fmla="*/ 4919 w 10000"/>
                <a:gd name="connsiteY259" fmla="*/ 454 h 10000"/>
                <a:gd name="connsiteX260" fmla="*/ 4909 w 10000"/>
                <a:gd name="connsiteY260" fmla="*/ 377 h 10000"/>
                <a:gd name="connsiteX261" fmla="*/ 4899 w 10000"/>
                <a:gd name="connsiteY261" fmla="*/ 300 h 10000"/>
                <a:gd name="connsiteX262" fmla="*/ 4859 w 10000"/>
                <a:gd name="connsiteY262" fmla="*/ 233 h 10000"/>
                <a:gd name="connsiteX263" fmla="*/ 4829 w 10000"/>
                <a:gd name="connsiteY263" fmla="*/ 175 h 10000"/>
                <a:gd name="connsiteX264" fmla="*/ 4778 w 10000"/>
                <a:gd name="connsiteY264" fmla="*/ 115 h 10000"/>
                <a:gd name="connsiteX265" fmla="*/ 4708 w 10000"/>
                <a:gd name="connsiteY265" fmla="*/ 77 h 10000"/>
                <a:gd name="connsiteX266" fmla="*/ 4627 w 10000"/>
                <a:gd name="connsiteY266" fmla="*/ 47 h 10000"/>
                <a:gd name="connsiteX267" fmla="*/ 4536 w 10000"/>
                <a:gd name="connsiteY267" fmla="*/ 9 h 10000"/>
                <a:gd name="connsiteX268" fmla="*/ 4425 w 10000"/>
                <a:gd name="connsiteY268" fmla="*/ 0 h 10000"/>
                <a:gd name="connsiteX269" fmla="*/ 4304 w 10000"/>
                <a:gd name="connsiteY269" fmla="*/ 0 h 10000"/>
                <a:gd name="connsiteX270" fmla="*/ 4304 w 10000"/>
                <a:gd name="connsiteY270" fmla="*/ 0 h 10000"/>
                <a:gd name="connsiteX271" fmla="*/ 4304 w 10000"/>
                <a:gd name="connsiteY271"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424 w 10000"/>
                <a:gd name="connsiteY98" fmla="*/ 7552 h 10000"/>
                <a:gd name="connsiteX99" fmla="*/ 8337 w 10000"/>
                <a:gd name="connsiteY99" fmla="*/ 7976 h 10000"/>
                <a:gd name="connsiteX100" fmla="*/ 8135 w 10000"/>
                <a:gd name="connsiteY100" fmla="*/ 8024 h 10000"/>
                <a:gd name="connsiteX101" fmla="*/ 7671 w 10000"/>
                <a:gd name="connsiteY101" fmla="*/ 8139 h 10000"/>
                <a:gd name="connsiteX102" fmla="*/ 7671 w 10000"/>
                <a:gd name="connsiteY102" fmla="*/ 8139 h 10000"/>
                <a:gd name="connsiteX103" fmla="*/ 7671 w 10000"/>
                <a:gd name="connsiteY103" fmla="*/ 8139 h 10000"/>
                <a:gd name="connsiteX104" fmla="*/ 7671 w 10000"/>
                <a:gd name="connsiteY104" fmla="*/ 8139 h 10000"/>
                <a:gd name="connsiteX105" fmla="*/ 7661 w 10000"/>
                <a:gd name="connsiteY105" fmla="*/ 8139 h 10000"/>
                <a:gd name="connsiteX106" fmla="*/ 7661 w 10000"/>
                <a:gd name="connsiteY106" fmla="*/ 8139 h 10000"/>
                <a:gd name="connsiteX107" fmla="*/ 7450 w 10000"/>
                <a:gd name="connsiteY107" fmla="*/ 8188 h 10000"/>
                <a:gd name="connsiteX108" fmla="*/ 7248 w 10000"/>
                <a:gd name="connsiteY108" fmla="*/ 8237 h 10000"/>
                <a:gd name="connsiteX109" fmla="*/ 7036 w 10000"/>
                <a:gd name="connsiteY109" fmla="*/ 8275 h 10000"/>
                <a:gd name="connsiteX110" fmla="*/ 6835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835 w 10000"/>
                <a:gd name="connsiteY117" fmla="*/ 8275 h 10000"/>
                <a:gd name="connsiteX118" fmla="*/ 6663 w 10000"/>
                <a:gd name="connsiteY118" fmla="*/ 8275 h 10000"/>
                <a:gd name="connsiteX119" fmla="*/ 6512 w 10000"/>
                <a:gd name="connsiteY119" fmla="*/ 8237 h 10000"/>
                <a:gd name="connsiteX120" fmla="*/ 6442 w 10000"/>
                <a:gd name="connsiteY120" fmla="*/ 8207 h 10000"/>
                <a:gd name="connsiteX121" fmla="*/ 6381 w 10000"/>
                <a:gd name="connsiteY121" fmla="*/ 8177 h 10000"/>
                <a:gd name="connsiteX122" fmla="*/ 6321 w 10000"/>
                <a:gd name="connsiteY122" fmla="*/ 8139 h 10000"/>
                <a:gd name="connsiteX123" fmla="*/ 6270 w 10000"/>
                <a:gd name="connsiteY123" fmla="*/ 8091 h 10000"/>
                <a:gd name="connsiteX124" fmla="*/ 6220 w 10000"/>
                <a:gd name="connsiteY124" fmla="*/ 8032 h 10000"/>
                <a:gd name="connsiteX125" fmla="*/ 6169 w 10000"/>
                <a:gd name="connsiteY125" fmla="*/ 7965 h 10000"/>
                <a:gd name="connsiteX126" fmla="*/ 6149 w 10000"/>
                <a:gd name="connsiteY126" fmla="*/ 7898 h 10000"/>
                <a:gd name="connsiteX127" fmla="*/ 6109 w 10000"/>
                <a:gd name="connsiteY127" fmla="*/ 7810 h 10000"/>
                <a:gd name="connsiteX128" fmla="*/ 6099 w 10000"/>
                <a:gd name="connsiteY128" fmla="*/ 7723 h 10000"/>
                <a:gd name="connsiteX129" fmla="*/ 6089 w 10000"/>
                <a:gd name="connsiteY129" fmla="*/ 7617 h 10000"/>
                <a:gd name="connsiteX130" fmla="*/ 6089 w 10000"/>
                <a:gd name="connsiteY130" fmla="*/ 7501 h 10000"/>
                <a:gd name="connsiteX131" fmla="*/ 6089 w 10000"/>
                <a:gd name="connsiteY131" fmla="*/ 7374 h 10000"/>
                <a:gd name="connsiteX132" fmla="*/ 6089 w 10000"/>
                <a:gd name="connsiteY132" fmla="*/ 7374 h 10000"/>
                <a:gd name="connsiteX133" fmla="*/ 6089 w 10000"/>
                <a:gd name="connsiteY133" fmla="*/ 7374 h 10000"/>
                <a:gd name="connsiteX134" fmla="*/ 6089 w 10000"/>
                <a:gd name="connsiteY134" fmla="*/ 7374 h 10000"/>
                <a:gd name="connsiteX135" fmla="*/ 6089 w 10000"/>
                <a:gd name="connsiteY135" fmla="*/ 7344 h 10000"/>
                <a:gd name="connsiteX136" fmla="*/ 6089 w 10000"/>
                <a:gd name="connsiteY136" fmla="*/ 7344 h 10000"/>
                <a:gd name="connsiteX137" fmla="*/ 6129 w 10000"/>
                <a:gd name="connsiteY137" fmla="*/ 7016 h 10000"/>
                <a:gd name="connsiteX138" fmla="*/ 6179 w 10000"/>
                <a:gd name="connsiteY138" fmla="*/ 6754 h 10000"/>
                <a:gd name="connsiteX139" fmla="*/ 6240 w 10000"/>
                <a:gd name="connsiteY139" fmla="*/ 6531 h 10000"/>
                <a:gd name="connsiteX140" fmla="*/ 6280 w 10000"/>
                <a:gd name="connsiteY140" fmla="*/ 6453 h 10000"/>
                <a:gd name="connsiteX141" fmla="*/ 6321 w 10000"/>
                <a:gd name="connsiteY141" fmla="*/ 6366 h 10000"/>
                <a:gd name="connsiteX142" fmla="*/ 6351 w 10000"/>
                <a:gd name="connsiteY142" fmla="*/ 6309 h 10000"/>
                <a:gd name="connsiteX143" fmla="*/ 6401 w 10000"/>
                <a:gd name="connsiteY143" fmla="*/ 6250 h 10000"/>
                <a:gd name="connsiteX144" fmla="*/ 6452 w 10000"/>
                <a:gd name="connsiteY144" fmla="*/ 6202 h 10000"/>
                <a:gd name="connsiteX145" fmla="*/ 6512 w 10000"/>
                <a:gd name="connsiteY145" fmla="*/ 6163 h 10000"/>
                <a:gd name="connsiteX146" fmla="*/ 6563 w 10000"/>
                <a:gd name="connsiteY146" fmla="*/ 6134 h 10000"/>
                <a:gd name="connsiteX147" fmla="*/ 6623 w 10000"/>
                <a:gd name="connsiteY147" fmla="*/ 6125 h 10000"/>
                <a:gd name="connsiteX148" fmla="*/ 6694 w 10000"/>
                <a:gd name="connsiteY148" fmla="*/ 6105 h 10000"/>
                <a:gd name="connsiteX149" fmla="*/ 6774 w 10000"/>
                <a:gd name="connsiteY149" fmla="*/ 6096 h 10000"/>
                <a:gd name="connsiteX150" fmla="*/ 6774 w 10000"/>
                <a:gd name="connsiteY150" fmla="*/ 6096 h 10000"/>
                <a:gd name="connsiteX151" fmla="*/ 6774 w 10000"/>
                <a:gd name="connsiteY151" fmla="*/ 6096 h 10000"/>
                <a:gd name="connsiteX152" fmla="*/ 6774 w 10000"/>
                <a:gd name="connsiteY152" fmla="*/ 6096 h 10000"/>
                <a:gd name="connsiteX153" fmla="*/ 6774 w 10000"/>
                <a:gd name="connsiteY153" fmla="*/ 6096 h 10000"/>
                <a:gd name="connsiteX154" fmla="*/ 6774 w 10000"/>
                <a:gd name="connsiteY154" fmla="*/ 6096 h 10000"/>
                <a:gd name="connsiteX155" fmla="*/ 6774 w 10000"/>
                <a:gd name="connsiteY155" fmla="*/ 6096 h 10000"/>
                <a:gd name="connsiteX156" fmla="*/ 6774 w 10000"/>
                <a:gd name="connsiteY156" fmla="*/ 6096 h 10000"/>
                <a:gd name="connsiteX157" fmla="*/ 6875 w 10000"/>
                <a:gd name="connsiteY157" fmla="*/ 6105 h 10000"/>
                <a:gd name="connsiteX158" fmla="*/ 7006 w 10000"/>
                <a:gd name="connsiteY158" fmla="*/ 6134 h 10000"/>
                <a:gd name="connsiteX159" fmla="*/ 7137 w 10000"/>
                <a:gd name="connsiteY159" fmla="*/ 6154 h 10000"/>
                <a:gd name="connsiteX160" fmla="*/ 7268 w 10000"/>
                <a:gd name="connsiteY160" fmla="*/ 6202 h 10000"/>
                <a:gd name="connsiteX161" fmla="*/ 7601 w 10000"/>
                <a:gd name="connsiteY161" fmla="*/ 6318 h 10000"/>
                <a:gd name="connsiteX162" fmla="*/ 7964 w 10000"/>
                <a:gd name="connsiteY162" fmla="*/ 6464 h 10000"/>
                <a:gd name="connsiteX163" fmla="*/ 7964 w 10000"/>
                <a:gd name="connsiteY163" fmla="*/ 6464 h 10000"/>
                <a:gd name="connsiteX164" fmla="*/ 7984 w 10000"/>
                <a:gd name="connsiteY164" fmla="*/ 6464 h 10000"/>
                <a:gd name="connsiteX165" fmla="*/ 7984 w 10000"/>
                <a:gd name="connsiteY165" fmla="*/ 6464 h 10000"/>
                <a:gd name="connsiteX166" fmla="*/ 7994 w 10000"/>
                <a:gd name="connsiteY166" fmla="*/ 6464 h 10000"/>
                <a:gd name="connsiteX167" fmla="*/ 7994 w 10000"/>
                <a:gd name="connsiteY167" fmla="*/ 6464 h 10000"/>
                <a:gd name="connsiteX168" fmla="*/ 8216 w 10000"/>
                <a:gd name="connsiteY168" fmla="*/ 6540 h 10000"/>
                <a:gd name="connsiteX169" fmla="*/ 8407 w 10000"/>
                <a:gd name="connsiteY169" fmla="*/ 6601 h 10000"/>
                <a:gd name="connsiteX170" fmla="*/ 8599 w 10000"/>
                <a:gd name="connsiteY170" fmla="*/ 6639 h 10000"/>
                <a:gd name="connsiteX171" fmla="*/ 8770 w 10000"/>
                <a:gd name="connsiteY171" fmla="*/ 6648 h 10000"/>
                <a:gd name="connsiteX172" fmla="*/ 8770 w 10000"/>
                <a:gd name="connsiteY172" fmla="*/ 6648 h 10000"/>
                <a:gd name="connsiteX173" fmla="*/ 8770 w 10000"/>
                <a:gd name="connsiteY173" fmla="*/ 6648 h 10000"/>
                <a:gd name="connsiteX174" fmla="*/ 8770 w 10000"/>
                <a:gd name="connsiteY174" fmla="*/ 6648 h 10000"/>
                <a:gd name="connsiteX175" fmla="*/ 8770 w 10000"/>
                <a:gd name="connsiteY175" fmla="*/ 6648 h 10000"/>
                <a:gd name="connsiteX176" fmla="*/ 8770 w 10000"/>
                <a:gd name="connsiteY176" fmla="*/ 6648 h 10000"/>
                <a:gd name="connsiteX177" fmla="*/ 8911 w 10000"/>
                <a:gd name="connsiteY177" fmla="*/ 6639 h 10000"/>
                <a:gd name="connsiteX178" fmla="*/ 9032 w 10000"/>
                <a:gd name="connsiteY178" fmla="*/ 6601 h 10000"/>
                <a:gd name="connsiteX179" fmla="*/ 9093 w 10000"/>
                <a:gd name="connsiteY179" fmla="*/ 6578 h 10000"/>
                <a:gd name="connsiteX180" fmla="*/ 9143 w 10000"/>
                <a:gd name="connsiteY180" fmla="*/ 6550 h 10000"/>
                <a:gd name="connsiteX181" fmla="*/ 9194 w 10000"/>
                <a:gd name="connsiteY181" fmla="*/ 6522 h 10000"/>
                <a:gd name="connsiteX182" fmla="*/ 9244 w 10000"/>
                <a:gd name="connsiteY182" fmla="*/ 6473 h 10000"/>
                <a:gd name="connsiteX183" fmla="*/ 9274 w 10000"/>
                <a:gd name="connsiteY183" fmla="*/ 6426 h 10000"/>
                <a:gd name="connsiteX184" fmla="*/ 9315 w 10000"/>
                <a:gd name="connsiteY184" fmla="*/ 6366 h 10000"/>
                <a:gd name="connsiteX185" fmla="*/ 9375 w 10000"/>
                <a:gd name="connsiteY185" fmla="*/ 6232 h 10000"/>
                <a:gd name="connsiteX186" fmla="*/ 9425 w 10000"/>
                <a:gd name="connsiteY186" fmla="*/ 6047 h 10000"/>
                <a:gd name="connsiteX187" fmla="*/ 9446 w 10000"/>
                <a:gd name="connsiteY187" fmla="*/ 5853 h 10000"/>
                <a:gd name="connsiteX188" fmla="*/ 9456 w 10000"/>
                <a:gd name="connsiteY188" fmla="*/ 5600 h 10000"/>
                <a:gd name="connsiteX189" fmla="*/ 9446 w 10000"/>
                <a:gd name="connsiteY189" fmla="*/ 5330 h 10000"/>
                <a:gd name="connsiteX190" fmla="*/ 9415 w 10000"/>
                <a:gd name="connsiteY190" fmla="*/ 5020 h 10000"/>
                <a:gd name="connsiteX191" fmla="*/ 9365 w 10000"/>
                <a:gd name="connsiteY191" fmla="*/ 4650 h 10000"/>
                <a:gd name="connsiteX192" fmla="*/ 9284 w 10000"/>
                <a:gd name="connsiteY192" fmla="*/ 4254 h 10000"/>
                <a:gd name="connsiteX193" fmla="*/ 9204 w 10000"/>
                <a:gd name="connsiteY193" fmla="*/ 3789 h 10000"/>
                <a:gd name="connsiteX194" fmla="*/ 9083 w 10000"/>
                <a:gd name="connsiteY194" fmla="*/ 3304 h 10000"/>
                <a:gd name="connsiteX195" fmla="*/ 8931 w 10000"/>
                <a:gd name="connsiteY195" fmla="*/ 2763 h 10000"/>
                <a:gd name="connsiteX196" fmla="*/ 8931 w 10000"/>
                <a:gd name="connsiteY196" fmla="*/ 2763 h 10000"/>
                <a:gd name="connsiteX197" fmla="*/ 8931 w 10000"/>
                <a:gd name="connsiteY197" fmla="*/ 2723 h 10000"/>
                <a:gd name="connsiteX198" fmla="*/ 8931 w 10000"/>
                <a:gd name="connsiteY198" fmla="*/ 2723 h 10000"/>
                <a:gd name="connsiteX199" fmla="*/ 8921 w 10000"/>
                <a:gd name="connsiteY199" fmla="*/ 2713 h 10000"/>
                <a:gd name="connsiteX200" fmla="*/ 8921 w 10000"/>
                <a:gd name="connsiteY200" fmla="*/ 2713 h 10000"/>
                <a:gd name="connsiteX201" fmla="*/ 8911 w 10000"/>
                <a:gd name="connsiteY201" fmla="*/ 2665 h 10000"/>
                <a:gd name="connsiteX202" fmla="*/ 8911 w 10000"/>
                <a:gd name="connsiteY202" fmla="*/ 2665 h 10000"/>
                <a:gd name="connsiteX203" fmla="*/ 8911 w 10000"/>
                <a:gd name="connsiteY203" fmla="*/ 2656 h 10000"/>
                <a:gd name="connsiteX204" fmla="*/ 8911 w 10000"/>
                <a:gd name="connsiteY204" fmla="*/ 2656 h 10000"/>
                <a:gd name="connsiteX205" fmla="*/ 8911 w 10000"/>
                <a:gd name="connsiteY205" fmla="*/ 2656 h 10000"/>
                <a:gd name="connsiteX206" fmla="*/ 8911 w 10000"/>
                <a:gd name="connsiteY206" fmla="*/ 2656 h 10000"/>
                <a:gd name="connsiteX207" fmla="*/ 8478 w 10000"/>
                <a:gd name="connsiteY207" fmla="*/ 2685 h 10000"/>
                <a:gd name="connsiteX208" fmla="*/ 8044 w 10000"/>
                <a:gd name="connsiteY208" fmla="*/ 2723 h 10000"/>
                <a:gd name="connsiteX209" fmla="*/ 7147 w 10000"/>
                <a:gd name="connsiteY209" fmla="*/ 2819 h 10000"/>
                <a:gd name="connsiteX210" fmla="*/ 6300 w 10000"/>
                <a:gd name="connsiteY210" fmla="*/ 2917 h 10000"/>
                <a:gd name="connsiteX211" fmla="*/ 5917 w 10000"/>
                <a:gd name="connsiteY211" fmla="*/ 2946 h 10000"/>
                <a:gd name="connsiteX212" fmla="*/ 5554 w 10000"/>
                <a:gd name="connsiteY212" fmla="*/ 2975 h 10000"/>
                <a:gd name="connsiteX213" fmla="*/ 5554 w 10000"/>
                <a:gd name="connsiteY213" fmla="*/ 2975 h 10000"/>
                <a:gd name="connsiteX214" fmla="*/ 5484 w 10000"/>
                <a:gd name="connsiteY214" fmla="*/ 2975 h 10000"/>
                <a:gd name="connsiteX215" fmla="*/ 5484 w 10000"/>
                <a:gd name="connsiteY215" fmla="*/ 2975 h 10000"/>
                <a:gd name="connsiteX216" fmla="*/ 5484 w 10000"/>
                <a:gd name="connsiteY216" fmla="*/ 2975 h 10000"/>
                <a:gd name="connsiteX217" fmla="*/ 5484 w 10000"/>
                <a:gd name="connsiteY217" fmla="*/ 2975 h 10000"/>
                <a:gd name="connsiteX218" fmla="*/ 5484 w 10000"/>
                <a:gd name="connsiteY218" fmla="*/ 2975 h 10000"/>
                <a:gd name="connsiteX219" fmla="*/ 5484 w 10000"/>
                <a:gd name="connsiteY219" fmla="*/ 2975 h 10000"/>
                <a:gd name="connsiteX220" fmla="*/ 5484 w 10000"/>
                <a:gd name="connsiteY220" fmla="*/ 2975 h 10000"/>
                <a:gd name="connsiteX221" fmla="*/ 5313 w 10000"/>
                <a:gd name="connsiteY221" fmla="*/ 2955 h 10000"/>
                <a:gd name="connsiteX222" fmla="*/ 5151 w 10000"/>
                <a:gd name="connsiteY222" fmla="*/ 2927 h 10000"/>
                <a:gd name="connsiteX223" fmla="*/ 5030 w 10000"/>
                <a:gd name="connsiteY223" fmla="*/ 2868 h 10000"/>
                <a:gd name="connsiteX224" fmla="*/ 4919 w 10000"/>
                <a:gd name="connsiteY224" fmla="*/ 2790 h 10000"/>
                <a:gd name="connsiteX225" fmla="*/ 4829 w 10000"/>
                <a:gd name="connsiteY225" fmla="*/ 2703 h 10000"/>
                <a:gd name="connsiteX226" fmla="*/ 4748 w 10000"/>
                <a:gd name="connsiteY226" fmla="*/ 2597 h 10000"/>
                <a:gd name="connsiteX227" fmla="*/ 4708 w 10000"/>
                <a:gd name="connsiteY227" fmla="*/ 2482 h 10000"/>
                <a:gd name="connsiteX228" fmla="*/ 4667 w 10000"/>
                <a:gd name="connsiteY228" fmla="*/ 2346 h 10000"/>
                <a:gd name="connsiteX229" fmla="*/ 4637 w 10000"/>
                <a:gd name="connsiteY229" fmla="*/ 2210 h 10000"/>
                <a:gd name="connsiteX230" fmla="*/ 4627 w 10000"/>
                <a:gd name="connsiteY230" fmla="*/ 2065 h 10000"/>
                <a:gd name="connsiteX231" fmla="*/ 4627 w 10000"/>
                <a:gd name="connsiteY231" fmla="*/ 1909 h 10000"/>
                <a:gd name="connsiteX232" fmla="*/ 4637 w 10000"/>
                <a:gd name="connsiteY232" fmla="*/ 1762 h 10000"/>
                <a:gd name="connsiteX233" fmla="*/ 4667 w 10000"/>
                <a:gd name="connsiteY233" fmla="*/ 1598 h 10000"/>
                <a:gd name="connsiteX234" fmla="*/ 4688 w 10000"/>
                <a:gd name="connsiteY234" fmla="*/ 1443 h 10000"/>
                <a:gd name="connsiteX235" fmla="*/ 4728 w 10000"/>
                <a:gd name="connsiteY235" fmla="*/ 1289 h 10000"/>
                <a:gd name="connsiteX236" fmla="*/ 4778 w 10000"/>
                <a:gd name="connsiteY236" fmla="*/ 1134 h 10000"/>
                <a:gd name="connsiteX237" fmla="*/ 4778 w 10000"/>
                <a:gd name="connsiteY237" fmla="*/ 1134 h 10000"/>
                <a:gd name="connsiteX238" fmla="*/ 4778 w 10000"/>
                <a:gd name="connsiteY238" fmla="*/ 1134 h 10000"/>
                <a:gd name="connsiteX239" fmla="*/ 4778 w 10000"/>
                <a:gd name="connsiteY239" fmla="*/ 1134 h 10000"/>
                <a:gd name="connsiteX240" fmla="*/ 4778 w 10000"/>
                <a:gd name="connsiteY240" fmla="*/ 1134 h 10000"/>
                <a:gd name="connsiteX241" fmla="*/ 4778 w 10000"/>
                <a:gd name="connsiteY241" fmla="*/ 1134 h 10000"/>
                <a:gd name="connsiteX242" fmla="*/ 4788 w 10000"/>
                <a:gd name="connsiteY242" fmla="*/ 1123 h 10000"/>
                <a:gd name="connsiteX243" fmla="*/ 4788 w 10000"/>
                <a:gd name="connsiteY243" fmla="*/ 1123 h 10000"/>
                <a:gd name="connsiteX244" fmla="*/ 4788 w 10000"/>
                <a:gd name="connsiteY244" fmla="*/ 1123 h 10000"/>
                <a:gd name="connsiteX245" fmla="*/ 4788 w 10000"/>
                <a:gd name="connsiteY245" fmla="*/ 1123 h 10000"/>
                <a:gd name="connsiteX246" fmla="*/ 4788 w 10000"/>
                <a:gd name="connsiteY246" fmla="*/ 1114 h 10000"/>
                <a:gd name="connsiteX247" fmla="*/ 4788 w 10000"/>
                <a:gd name="connsiteY247" fmla="*/ 1114 h 10000"/>
                <a:gd name="connsiteX248" fmla="*/ 4788 w 10000"/>
                <a:gd name="connsiteY248" fmla="*/ 1114 h 10000"/>
                <a:gd name="connsiteX249" fmla="*/ 4788 w 10000"/>
                <a:gd name="connsiteY249" fmla="*/ 1114 h 10000"/>
                <a:gd name="connsiteX250" fmla="*/ 4788 w 10000"/>
                <a:gd name="connsiteY250" fmla="*/ 1104 h 10000"/>
                <a:gd name="connsiteX251" fmla="*/ 4788 w 10000"/>
                <a:gd name="connsiteY251" fmla="*/ 1104 h 10000"/>
                <a:gd name="connsiteX252" fmla="*/ 4788 w 10000"/>
                <a:gd name="connsiteY252" fmla="*/ 1104 h 10000"/>
                <a:gd name="connsiteX253" fmla="*/ 4788 w 10000"/>
                <a:gd name="connsiteY253" fmla="*/ 1104 h 10000"/>
                <a:gd name="connsiteX254" fmla="*/ 4788 w 10000"/>
                <a:gd name="connsiteY254" fmla="*/ 1094 h 10000"/>
                <a:gd name="connsiteX255" fmla="*/ 4788 w 10000"/>
                <a:gd name="connsiteY255" fmla="*/ 1094 h 10000"/>
                <a:gd name="connsiteX256" fmla="*/ 4859 w 10000"/>
                <a:gd name="connsiteY256" fmla="*/ 853 h 10000"/>
                <a:gd name="connsiteX257" fmla="*/ 4909 w 10000"/>
                <a:gd name="connsiteY257" fmla="*/ 640 h 10000"/>
                <a:gd name="connsiteX258" fmla="*/ 4919 w 10000"/>
                <a:gd name="connsiteY258" fmla="*/ 553 h 10000"/>
                <a:gd name="connsiteX259" fmla="*/ 4919 w 10000"/>
                <a:gd name="connsiteY259" fmla="*/ 454 h 10000"/>
                <a:gd name="connsiteX260" fmla="*/ 4909 w 10000"/>
                <a:gd name="connsiteY260" fmla="*/ 377 h 10000"/>
                <a:gd name="connsiteX261" fmla="*/ 4899 w 10000"/>
                <a:gd name="connsiteY261" fmla="*/ 300 h 10000"/>
                <a:gd name="connsiteX262" fmla="*/ 4859 w 10000"/>
                <a:gd name="connsiteY262" fmla="*/ 233 h 10000"/>
                <a:gd name="connsiteX263" fmla="*/ 4829 w 10000"/>
                <a:gd name="connsiteY263" fmla="*/ 175 h 10000"/>
                <a:gd name="connsiteX264" fmla="*/ 4778 w 10000"/>
                <a:gd name="connsiteY264" fmla="*/ 115 h 10000"/>
                <a:gd name="connsiteX265" fmla="*/ 4708 w 10000"/>
                <a:gd name="connsiteY265" fmla="*/ 77 h 10000"/>
                <a:gd name="connsiteX266" fmla="*/ 4627 w 10000"/>
                <a:gd name="connsiteY266" fmla="*/ 47 h 10000"/>
                <a:gd name="connsiteX267" fmla="*/ 4536 w 10000"/>
                <a:gd name="connsiteY267" fmla="*/ 9 h 10000"/>
                <a:gd name="connsiteX268" fmla="*/ 4425 w 10000"/>
                <a:gd name="connsiteY268" fmla="*/ 0 h 10000"/>
                <a:gd name="connsiteX269" fmla="*/ 4304 w 10000"/>
                <a:gd name="connsiteY269" fmla="*/ 0 h 10000"/>
                <a:gd name="connsiteX270" fmla="*/ 4304 w 10000"/>
                <a:gd name="connsiteY270" fmla="*/ 0 h 10000"/>
                <a:gd name="connsiteX271" fmla="*/ 4304 w 10000"/>
                <a:gd name="connsiteY271"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508 w 10000"/>
                <a:gd name="connsiteY97" fmla="*/ 7955 h 10000"/>
                <a:gd name="connsiteX98" fmla="*/ 8337 w 10000"/>
                <a:gd name="connsiteY98" fmla="*/ 7976 h 10000"/>
                <a:gd name="connsiteX99" fmla="*/ 8135 w 10000"/>
                <a:gd name="connsiteY99" fmla="*/ 8024 h 10000"/>
                <a:gd name="connsiteX100" fmla="*/ 7671 w 10000"/>
                <a:gd name="connsiteY100" fmla="*/ 8139 h 10000"/>
                <a:gd name="connsiteX101" fmla="*/ 7671 w 10000"/>
                <a:gd name="connsiteY101" fmla="*/ 8139 h 10000"/>
                <a:gd name="connsiteX102" fmla="*/ 7671 w 10000"/>
                <a:gd name="connsiteY102" fmla="*/ 8139 h 10000"/>
                <a:gd name="connsiteX103" fmla="*/ 7671 w 10000"/>
                <a:gd name="connsiteY103" fmla="*/ 8139 h 10000"/>
                <a:gd name="connsiteX104" fmla="*/ 7661 w 10000"/>
                <a:gd name="connsiteY104" fmla="*/ 8139 h 10000"/>
                <a:gd name="connsiteX105" fmla="*/ 7661 w 10000"/>
                <a:gd name="connsiteY105" fmla="*/ 8139 h 10000"/>
                <a:gd name="connsiteX106" fmla="*/ 7450 w 10000"/>
                <a:gd name="connsiteY106" fmla="*/ 8188 h 10000"/>
                <a:gd name="connsiteX107" fmla="*/ 7248 w 10000"/>
                <a:gd name="connsiteY107" fmla="*/ 8237 h 10000"/>
                <a:gd name="connsiteX108" fmla="*/ 7036 w 10000"/>
                <a:gd name="connsiteY108" fmla="*/ 8275 h 10000"/>
                <a:gd name="connsiteX109" fmla="*/ 6835 w 10000"/>
                <a:gd name="connsiteY109" fmla="*/ 8275 h 10000"/>
                <a:gd name="connsiteX110" fmla="*/ 6835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835 w 10000"/>
                <a:gd name="connsiteY116" fmla="*/ 8275 h 10000"/>
                <a:gd name="connsiteX117" fmla="*/ 6663 w 10000"/>
                <a:gd name="connsiteY117" fmla="*/ 8275 h 10000"/>
                <a:gd name="connsiteX118" fmla="*/ 6512 w 10000"/>
                <a:gd name="connsiteY118" fmla="*/ 8237 h 10000"/>
                <a:gd name="connsiteX119" fmla="*/ 6442 w 10000"/>
                <a:gd name="connsiteY119" fmla="*/ 8207 h 10000"/>
                <a:gd name="connsiteX120" fmla="*/ 6381 w 10000"/>
                <a:gd name="connsiteY120" fmla="*/ 8177 h 10000"/>
                <a:gd name="connsiteX121" fmla="*/ 6321 w 10000"/>
                <a:gd name="connsiteY121" fmla="*/ 8139 h 10000"/>
                <a:gd name="connsiteX122" fmla="*/ 6270 w 10000"/>
                <a:gd name="connsiteY122" fmla="*/ 8091 h 10000"/>
                <a:gd name="connsiteX123" fmla="*/ 6220 w 10000"/>
                <a:gd name="connsiteY123" fmla="*/ 8032 h 10000"/>
                <a:gd name="connsiteX124" fmla="*/ 6169 w 10000"/>
                <a:gd name="connsiteY124" fmla="*/ 7965 h 10000"/>
                <a:gd name="connsiteX125" fmla="*/ 6149 w 10000"/>
                <a:gd name="connsiteY125" fmla="*/ 7898 h 10000"/>
                <a:gd name="connsiteX126" fmla="*/ 6109 w 10000"/>
                <a:gd name="connsiteY126" fmla="*/ 7810 h 10000"/>
                <a:gd name="connsiteX127" fmla="*/ 6099 w 10000"/>
                <a:gd name="connsiteY127" fmla="*/ 7723 h 10000"/>
                <a:gd name="connsiteX128" fmla="*/ 6089 w 10000"/>
                <a:gd name="connsiteY128" fmla="*/ 7617 h 10000"/>
                <a:gd name="connsiteX129" fmla="*/ 6089 w 10000"/>
                <a:gd name="connsiteY129" fmla="*/ 7501 h 10000"/>
                <a:gd name="connsiteX130" fmla="*/ 6089 w 10000"/>
                <a:gd name="connsiteY130" fmla="*/ 7374 h 10000"/>
                <a:gd name="connsiteX131" fmla="*/ 6089 w 10000"/>
                <a:gd name="connsiteY131" fmla="*/ 7374 h 10000"/>
                <a:gd name="connsiteX132" fmla="*/ 6089 w 10000"/>
                <a:gd name="connsiteY132" fmla="*/ 7374 h 10000"/>
                <a:gd name="connsiteX133" fmla="*/ 6089 w 10000"/>
                <a:gd name="connsiteY133" fmla="*/ 7374 h 10000"/>
                <a:gd name="connsiteX134" fmla="*/ 6089 w 10000"/>
                <a:gd name="connsiteY134" fmla="*/ 7344 h 10000"/>
                <a:gd name="connsiteX135" fmla="*/ 6089 w 10000"/>
                <a:gd name="connsiteY135" fmla="*/ 7344 h 10000"/>
                <a:gd name="connsiteX136" fmla="*/ 6129 w 10000"/>
                <a:gd name="connsiteY136" fmla="*/ 7016 h 10000"/>
                <a:gd name="connsiteX137" fmla="*/ 6179 w 10000"/>
                <a:gd name="connsiteY137" fmla="*/ 6754 h 10000"/>
                <a:gd name="connsiteX138" fmla="*/ 6240 w 10000"/>
                <a:gd name="connsiteY138" fmla="*/ 6531 h 10000"/>
                <a:gd name="connsiteX139" fmla="*/ 6280 w 10000"/>
                <a:gd name="connsiteY139" fmla="*/ 6453 h 10000"/>
                <a:gd name="connsiteX140" fmla="*/ 6321 w 10000"/>
                <a:gd name="connsiteY140" fmla="*/ 6366 h 10000"/>
                <a:gd name="connsiteX141" fmla="*/ 6351 w 10000"/>
                <a:gd name="connsiteY141" fmla="*/ 6309 h 10000"/>
                <a:gd name="connsiteX142" fmla="*/ 6401 w 10000"/>
                <a:gd name="connsiteY142" fmla="*/ 6250 h 10000"/>
                <a:gd name="connsiteX143" fmla="*/ 6452 w 10000"/>
                <a:gd name="connsiteY143" fmla="*/ 6202 h 10000"/>
                <a:gd name="connsiteX144" fmla="*/ 6512 w 10000"/>
                <a:gd name="connsiteY144" fmla="*/ 6163 h 10000"/>
                <a:gd name="connsiteX145" fmla="*/ 6563 w 10000"/>
                <a:gd name="connsiteY145" fmla="*/ 6134 h 10000"/>
                <a:gd name="connsiteX146" fmla="*/ 6623 w 10000"/>
                <a:gd name="connsiteY146" fmla="*/ 6125 h 10000"/>
                <a:gd name="connsiteX147" fmla="*/ 6694 w 10000"/>
                <a:gd name="connsiteY147" fmla="*/ 6105 h 10000"/>
                <a:gd name="connsiteX148" fmla="*/ 6774 w 10000"/>
                <a:gd name="connsiteY148" fmla="*/ 6096 h 10000"/>
                <a:gd name="connsiteX149" fmla="*/ 6774 w 10000"/>
                <a:gd name="connsiteY149" fmla="*/ 6096 h 10000"/>
                <a:gd name="connsiteX150" fmla="*/ 6774 w 10000"/>
                <a:gd name="connsiteY150" fmla="*/ 6096 h 10000"/>
                <a:gd name="connsiteX151" fmla="*/ 6774 w 10000"/>
                <a:gd name="connsiteY151" fmla="*/ 6096 h 10000"/>
                <a:gd name="connsiteX152" fmla="*/ 6774 w 10000"/>
                <a:gd name="connsiteY152" fmla="*/ 6096 h 10000"/>
                <a:gd name="connsiteX153" fmla="*/ 6774 w 10000"/>
                <a:gd name="connsiteY153" fmla="*/ 6096 h 10000"/>
                <a:gd name="connsiteX154" fmla="*/ 6774 w 10000"/>
                <a:gd name="connsiteY154" fmla="*/ 6096 h 10000"/>
                <a:gd name="connsiteX155" fmla="*/ 6774 w 10000"/>
                <a:gd name="connsiteY155" fmla="*/ 6096 h 10000"/>
                <a:gd name="connsiteX156" fmla="*/ 6875 w 10000"/>
                <a:gd name="connsiteY156" fmla="*/ 6105 h 10000"/>
                <a:gd name="connsiteX157" fmla="*/ 7006 w 10000"/>
                <a:gd name="connsiteY157" fmla="*/ 6134 h 10000"/>
                <a:gd name="connsiteX158" fmla="*/ 7137 w 10000"/>
                <a:gd name="connsiteY158" fmla="*/ 6154 h 10000"/>
                <a:gd name="connsiteX159" fmla="*/ 7268 w 10000"/>
                <a:gd name="connsiteY159" fmla="*/ 6202 h 10000"/>
                <a:gd name="connsiteX160" fmla="*/ 7601 w 10000"/>
                <a:gd name="connsiteY160" fmla="*/ 6318 h 10000"/>
                <a:gd name="connsiteX161" fmla="*/ 7964 w 10000"/>
                <a:gd name="connsiteY161" fmla="*/ 6464 h 10000"/>
                <a:gd name="connsiteX162" fmla="*/ 7964 w 10000"/>
                <a:gd name="connsiteY162" fmla="*/ 6464 h 10000"/>
                <a:gd name="connsiteX163" fmla="*/ 7984 w 10000"/>
                <a:gd name="connsiteY163" fmla="*/ 6464 h 10000"/>
                <a:gd name="connsiteX164" fmla="*/ 7984 w 10000"/>
                <a:gd name="connsiteY164" fmla="*/ 6464 h 10000"/>
                <a:gd name="connsiteX165" fmla="*/ 7994 w 10000"/>
                <a:gd name="connsiteY165" fmla="*/ 6464 h 10000"/>
                <a:gd name="connsiteX166" fmla="*/ 7994 w 10000"/>
                <a:gd name="connsiteY166" fmla="*/ 6464 h 10000"/>
                <a:gd name="connsiteX167" fmla="*/ 8216 w 10000"/>
                <a:gd name="connsiteY167" fmla="*/ 6540 h 10000"/>
                <a:gd name="connsiteX168" fmla="*/ 8407 w 10000"/>
                <a:gd name="connsiteY168" fmla="*/ 6601 h 10000"/>
                <a:gd name="connsiteX169" fmla="*/ 8599 w 10000"/>
                <a:gd name="connsiteY169" fmla="*/ 6639 h 10000"/>
                <a:gd name="connsiteX170" fmla="*/ 8770 w 10000"/>
                <a:gd name="connsiteY170" fmla="*/ 6648 h 10000"/>
                <a:gd name="connsiteX171" fmla="*/ 8770 w 10000"/>
                <a:gd name="connsiteY171" fmla="*/ 6648 h 10000"/>
                <a:gd name="connsiteX172" fmla="*/ 8770 w 10000"/>
                <a:gd name="connsiteY172" fmla="*/ 6648 h 10000"/>
                <a:gd name="connsiteX173" fmla="*/ 8770 w 10000"/>
                <a:gd name="connsiteY173" fmla="*/ 6648 h 10000"/>
                <a:gd name="connsiteX174" fmla="*/ 8770 w 10000"/>
                <a:gd name="connsiteY174" fmla="*/ 6648 h 10000"/>
                <a:gd name="connsiteX175" fmla="*/ 8770 w 10000"/>
                <a:gd name="connsiteY175" fmla="*/ 6648 h 10000"/>
                <a:gd name="connsiteX176" fmla="*/ 8911 w 10000"/>
                <a:gd name="connsiteY176" fmla="*/ 6639 h 10000"/>
                <a:gd name="connsiteX177" fmla="*/ 9032 w 10000"/>
                <a:gd name="connsiteY177" fmla="*/ 6601 h 10000"/>
                <a:gd name="connsiteX178" fmla="*/ 9093 w 10000"/>
                <a:gd name="connsiteY178" fmla="*/ 6578 h 10000"/>
                <a:gd name="connsiteX179" fmla="*/ 9143 w 10000"/>
                <a:gd name="connsiteY179" fmla="*/ 6550 h 10000"/>
                <a:gd name="connsiteX180" fmla="*/ 9194 w 10000"/>
                <a:gd name="connsiteY180" fmla="*/ 6522 h 10000"/>
                <a:gd name="connsiteX181" fmla="*/ 9244 w 10000"/>
                <a:gd name="connsiteY181" fmla="*/ 6473 h 10000"/>
                <a:gd name="connsiteX182" fmla="*/ 9274 w 10000"/>
                <a:gd name="connsiteY182" fmla="*/ 6426 h 10000"/>
                <a:gd name="connsiteX183" fmla="*/ 9315 w 10000"/>
                <a:gd name="connsiteY183" fmla="*/ 6366 h 10000"/>
                <a:gd name="connsiteX184" fmla="*/ 9375 w 10000"/>
                <a:gd name="connsiteY184" fmla="*/ 6232 h 10000"/>
                <a:gd name="connsiteX185" fmla="*/ 9425 w 10000"/>
                <a:gd name="connsiteY185" fmla="*/ 6047 h 10000"/>
                <a:gd name="connsiteX186" fmla="*/ 9446 w 10000"/>
                <a:gd name="connsiteY186" fmla="*/ 5853 h 10000"/>
                <a:gd name="connsiteX187" fmla="*/ 9456 w 10000"/>
                <a:gd name="connsiteY187" fmla="*/ 5600 h 10000"/>
                <a:gd name="connsiteX188" fmla="*/ 9446 w 10000"/>
                <a:gd name="connsiteY188" fmla="*/ 5330 h 10000"/>
                <a:gd name="connsiteX189" fmla="*/ 9415 w 10000"/>
                <a:gd name="connsiteY189" fmla="*/ 5020 h 10000"/>
                <a:gd name="connsiteX190" fmla="*/ 9365 w 10000"/>
                <a:gd name="connsiteY190" fmla="*/ 4650 h 10000"/>
                <a:gd name="connsiteX191" fmla="*/ 9284 w 10000"/>
                <a:gd name="connsiteY191" fmla="*/ 4254 h 10000"/>
                <a:gd name="connsiteX192" fmla="*/ 9204 w 10000"/>
                <a:gd name="connsiteY192" fmla="*/ 3789 h 10000"/>
                <a:gd name="connsiteX193" fmla="*/ 9083 w 10000"/>
                <a:gd name="connsiteY193" fmla="*/ 3304 h 10000"/>
                <a:gd name="connsiteX194" fmla="*/ 8931 w 10000"/>
                <a:gd name="connsiteY194" fmla="*/ 2763 h 10000"/>
                <a:gd name="connsiteX195" fmla="*/ 8931 w 10000"/>
                <a:gd name="connsiteY195" fmla="*/ 2763 h 10000"/>
                <a:gd name="connsiteX196" fmla="*/ 8931 w 10000"/>
                <a:gd name="connsiteY196" fmla="*/ 2723 h 10000"/>
                <a:gd name="connsiteX197" fmla="*/ 8931 w 10000"/>
                <a:gd name="connsiteY197" fmla="*/ 2723 h 10000"/>
                <a:gd name="connsiteX198" fmla="*/ 8921 w 10000"/>
                <a:gd name="connsiteY198" fmla="*/ 2713 h 10000"/>
                <a:gd name="connsiteX199" fmla="*/ 8921 w 10000"/>
                <a:gd name="connsiteY199" fmla="*/ 2713 h 10000"/>
                <a:gd name="connsiteX200" fmla="*/ 8911 w 10000"/>
                <a:gd name="connsiteY200" fmla="*/ 2665 h 10000"/>
                <a:gd name="connsiteX201" fmla="*/ 8911 w 10000"/>
                <a:gd name="connsiteY201" fmla="*/ 2665 h 10000"/>
                <a:gd name="connsiteX202" fmla="*/ 8911 w 10000"/>
                <a:gd name="connsiteY202" fmla="*/ 2656 h 10000"/>
                <a:gd name="connsiteX203" fmla="*/ 8911 w 10000"/>
                <a:gd name="connsiteY203" fmla="*/ 2656 h 10000"/>
                <a:gd name="connsiteX204" fmla="*/ 8911 w 10000"/>
                <a:gd name="connsiteY204" fmla="*/ 2656 h 10000"/>
                <a:gd name="connsiteX205" fmla="*/ 8911 w 10000"/>
                <a:gd name="connsiteY205" fmla="*/ 2656 h 10000"/>
                <a:gd name="connsiteX206" fmla="*/ 8478 w 10000"/>
                <a:gd name="connsiteY206" fmla="*/ 2685 h 10000"/>
                <a:gd name="connsiteX207" fmla="*/ 8044 w 10000"/>
                <a:gd name="connsiteY207" fmla="*/ 2723 h 10000"/>
                <a:gd name="connsiteX208" fmla="*/ 7147 w 10000"/>
                <a:gd name="connsiteY208" fmla="*/ 2819 h 10000"/>
                <a:gd name="connsiteX209" fmla="*/ 6300 w 10000"/>
                <a:gd name="connsiteY209" fmla="*/ 2917 h 10000"/>
                <a:gd name="connsiteX210" fmla="*/ 5917 w 10000"/>
                <a:gd name="connsiteY210" fmla="*/ 2946 h 10000"/>
                <a:gd name="connsiteX211" fmla="*/ 5554 w 10000"/>
                <a:gd name="connsiteY211" fmla="*/ 2975 h 10000"/>
                <a:gd name="connsiteX212" fmla="*/ 5554 w 10000"/>
                <a:gd name="connsiteY212" fmla="*/ 2975 h 10000"/>
                <a:gd name="connsiteX213" fmla="*/ 5484 w 10000"/>
                <a:gd name="connsiteY213" fmla="*/ 2975 h 10000"/>
                <a:gd name="connsiteX214" fmla="*/ 5484 w 10000"/>
                <a:gd name="connsiteY214" fmla="*/ 2975 h 10000"/>
                <a:gd name="connsiteX215" fmla="*/ 5484 w 10000"/>
                <a:gd name="connsiteY215" fmla="*/ 2975 h 10000"/>
                <a:gd name="connsiteX216" fmla="*/ 5484 w 10000"/>
                <a:gd name="connsiteY216" fmla="*/ 2975 h 10000"/>
                <a:gd name="connsiteX217" fmla="*/ 5484 w 10000"/>
                <a:gd name="connsiteY217" fmla="*/ 2975 h 10000"/>
                <a:gd name="connsiteX218" fmla="*/ 5484 w 10000"/>
                <a:gd name="connsiteY218" fmla="*/ 2975 h 10000"/>
                <a:gd name="connsiteX219" fmla="*/ 5484 w 10000"/>
                <a:gd name="connsiteY219" fmla="*/ 2975 h 10000"/>
                <a:gd name="connsiteX220" fmla="*/ 5313 w 10000"/>
                <a:gd name="connsiteY220" fmla="*/ 2955 h 10000"/>
                <a:gd name="connsiteX221" fmla="*/ 5151 w 10000"/>
                <a:gd name="connsiteY221" fmla="*/ 2927 h 10000"/>
                <a:gd name="connsiteX222" fmla="*/ 5030 w 10000"/>
                <a:gd name="connsiteY222" fmla="*/ 2868 h 10000"/>
                <a:gd name="connsiteX223" fmla="*/ 4919 w 10000"/>
                <a:gd name="connsiteY223" fmla="*/ 2790 h 10000"/>
                <a:gd name="connsiteX224" fmla="*/ 4829 w 10000"/>
                <a:gd name="connsiteY224" fmla="*/ 2703 h 10000"/>
                <a:gd name="connsiteX225" fmla="*/ 4748 w 10000"/>
                <a:gd name="connsiteY225" fmla="*/ 2597 h 10000"/>
                <a:gd name="connsiteX226" fmla="*/ 4708 w 10000"/>
                <a:gd name="connsiteY226" fmla="*/ 2482 h 10000"/>
                <a:gd name="connsiteX227" fmla="*/ 4667 w 10000"/>
                <a:gd name="connsiteY227" fmla="*/ 2346 h 10000"/>
                <a:gd name="connsiteX228" fmla="*/ 4637 w 10000"/>
                <a:gd name="connsiteY228" fmla="*/ 2210 h 10000"/>
                <a:gd name="connsiteX229" fmla="*/ 4627 w 10000"/>
                <a:gd name="connsiteY229" fmla="*/ 2065 h 10000"/>
                <a:gd name="connsiteX230" fmla="*/ 4627 w 10000"/>
                <a:gd name="connsiteY230" fmla="*/ 1909 h 10000"/>
                <a:gd name="connsiteX231" fmla="*/ 4637 w 10000"/>
                <a:gd name="connsiteY231" fmla="*/ 1762 h 10000"/>
                <a:gd name="connsiteX232" fmla="*/ 4667 w 10000"/>
                <a:gd name="connsiteY232" fmla="*/ 1598 h 10000"/>
                <a:gd name="connsiteX233" fmla="*/ 4688 w 10000"/>
                <a:gd name="connsiteY233" fmla="*/ 1443 h 10000"/>
                <a:gd name="connsiteX234" fmla="*/ 4728 w 10000"/>
                <a:gd name="connsiteY234" fmla="*/ 1289 h 10000"/>
                <a:gd name="connsiteX235" fmla="*/ 4778 w 10000"/>
                <a:gd name="connsiteY235" fmla="*/ 1134 h 10000"/>
                <a:gd name="connsiteX236" fmla="*/ 4778 w 10000"/>
                <a:gd name="connsiteY236" fmla="*/ 1134 h 10000"/>
                <a:gd name="connsiteX237" fmla="*/ 4778 w 10000"/>
                <a:gd name="connsiteY237" fmla="*/ 1134 h 10000"/>
                <a:gd name="connsiteX238" fmla="*/ 4778 w 10000"/>
                <a:gd name="connsiteY238" fmla="*/ 1134 h 10000"/>
                <a:gd name="connsiteX239" fmla="*/ 4778 w 10000"/>
                <a:gd name="connsiteY239" fmla="*/ 1134 h 10000"/>
                <a:gd name="connsiteX240" fmla="*/ 4778 w 10000"/>
                <a:gd name="connsiteY240" fmla="*/ 1134 h 10000"/>
                <a:gd name="connsiteX241" fmla="*/ 4788 w 10000"/>
                <a:gd name="connsiteY241" fmla="*/ 1123 h 10000"/>
                <a:gd name="connsiteX242" fmla="*/ 4788 w 10000"/>
                <a:gd name="connsiteY242" fmla="*/ 1123 h 10000"/>
                <a:gd name="connsiteX243" fmla="*/ 4788 w 10000"/>
                <a:gd name="connsiteY243" fmla="*/ 1123 h 10000"/>
                <a:gd name="connsiteX244" fmla="*/ 4788 w 10000"/>
                <a:gd name="connsiteY244" fmla="*/ 1123 h 10000"/>
                <a:gd name="connsiteX245" fmla="*/ 4788 w 10000"/>
                <a:gd name="connsiteY245" fmla="*/ 1114 h 10000"/>
                <a:gd name="connsiteX246" fmla="*/ 4788 w 10000"/>
                <a:gd name="connsiteY246" fmla="*/ 1114 h 10000"/>
                <a:gd name="connsiteX247" fmla="*/ 4788 w 10000"/>
                <a:gd name="connsiteY247" fmla="*/ 1114 h 10000"/>
                <a:gd name="connsiteX248" fmla="*/ 4788 w 10000"/>
                <a:gd name="connsiteY248" fmla="*/ 1114 h 10000"/>
                <a:gd name="connsiteX249" fmla="*/ 4788 w 10000"/>
                <a:gd name="connsiteY249" fmla="*/ 1104 h 10000"/>
                <a:gd name="connsiteX250" fmla="*/ 4788 w 10000"/>
                <a:gd name="connsiteY250" fmla="*/ 1104 h 10000"/>
                <a:gd name="connsiteX251" fmla="*/ 4788 w 10000"/>
                <a:gd name="connsiteY251" fmla="*/ 1104 h 10000"/>
                <a:gd name="connsiteX252" fmla="*/ 4788 w 10000"/>
                <a:gd name="connsiteY252" fmla="*/ 1104 h 10000"/>
                <a:gd name="connsiteX253" fmla="*/ 4788 w 10000"/>
                <a:gd name="connsiteY253" fmla="*/ 1094 h 10000"/>
                <a:gd name="connsiteX254" fmla="*/ 4788 w 10000"/>
                <a:gd name="connsiteY254" fmla="*/ 1094 h 10000"/>
                <a:gd name="connsiteX255" fmla="*/ 4859 w 10000"/>
                <a:gd name="connsiteY255" fmla="*/ 853 h 10000"/>
                <a:gd name="connsiteX256" fmla="*/ 4909 w 10000"/>
                <a:gd name="connsiteY256" fmla="*/ 640 h 10000"/>
                <a:gd name="connsiteX257" fmla="*/ 4919 w 10000"/>
                <a:gd name="connsiteY257" fmla="*/ 553 h 10000"/>
                <a:gd name="connsiteX258" fmla="*/ 4919 w 10000"/>
                <a:gd name="connsiteY258" fmla="*/ 454 h 10000"/>
                <a:gd name="connsiteX259" fmla="*/ 4909 w 10000"/>
                <a:gd name="connsiteY259" fmla="*/ 377 h 10000"/>
                <a:gd name="connsiteX260" fmla="*/ 4899 w 10000"/>
                <a:gd name="connsiteY260" fmla="*/ 300 h 10000"/>
                <a:gd name="connsiteX261" fmla="*/ 4859 w 10000"/>
                <a:gd name="connsiteY261" fmla="*/ 233 h 10000"/>
                <a:gd name="connsiteX262" fmla="*/ 4829 w 10000"/>
                <a:gd name="connsiteY262" fmla="*/ 175 h 10000"/>
                <a:gd name="connsiteX263" fmla="*/ 4778 w 10000"/>
                <a:gd name="connsiteY263" fmla="*/ 115 h 10000"/>
                <a:gd name="connsiteX264" fmla="*/ 4708 w 10000"/>
                <a:gd name="connsiteY264" fmla="*/ 77 h 10000"/>
                <a:gd name="connsiteX265" fmla="*/ 4627 w 10000"/>
                <a:gd name="connsiteY265" fmla="*/ 47 h 10000"/>
                <a:gd name="connsiteX266" fmla="*/ 4536 w 10000"/>
                <a:gd name="connsiteY266" fmla="*/ 9 h 10000"/>
                <a:gd name="connsiteX267" fmla="*/ 4425 w 10000"/>
                <a:gd name="connsiteY267" fmla="*/ 0 h 10000"/>
                <a:gd name="connsiteX268" fmla="*/ 4304 w 10000"/>
                <a:gd name="connsiteY268" fmla="*/ 0 h 10000"/>
                <a:gd name="connsiteX269" fmla="*/ 4304 w 10000"/>
                <a:gd name="connsiteY269" fmla="*/ 0 h 10000"/>
                <a:gd name="connsiteX270" fmla="*/ 4304 w 10000"/>
                <a:gd name="connsiteY270"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337 w 10000"/>
                <a:gd name="connsiteY97" fmla="*/ 7976 h 10000"/>
                <a:gd name="connsiteX98" fmla="*/ 8135 w 10000"/>
                <a:gd name="connsiteY98" fmla="*/ 8024 h 10000"/>
                <a:gd name="connsiteX99" fmla="*/ 7671 w 10000"/>
                <a:gd name="connsiteY99" fmla="*/ 8139 h 10000"/>
                <a:gd name="connsiteX100" fmla="*/ 7671 w 10000"/>
                <a:gd name="connsiteY100" fmla="*/ 8139 h 10000"/>
                <a:gd name="connsiteX101" fmla="*/ 7671 w 10000"/>
                <a:gd name="connsiteY101" fmla="*/ 8139 h 10000"/>
                <a:gd name="connsiteX102" fmla="*/ 7671 w 10000"/>
                <a:gd name="connsiteY102" fmla="*/ 8139 h 10000"/>
                <a:gd name="connsiteX103" fmla="*/ 7661 w 10000"/>
                <a:gd name="connsiteY103" fmla="*/ 8139 h 10000"/>
                <a:gd name="connsiteX104" fmla="*/ 7661 w 10000"/>
                <a:gd name="connsiteY104" fmla="*/ 8139 h 10000"/>
                <a:gd name="connsiteX105" fmla="*/ 7450 w 10000"/>
                <a:gd name="connsiteY105" fmla="*/ 8188 h 10000"/>
                <a:gd name="connsiteX106" fmla="*/ 7248 w 10000"/>
                <a:gd name="connsiteY106" fmla="*/ 8237 h 10000"/>
                <a:gd name="connsiteX107" fmla="*/ 7036 w 10000"/>
                <a:gd name="connsiteY107" fmla="*/ 8275 h 10000"/>
                <a:gd name="connsiteX108" fmla="*/ 6835 w 10000"/>
                <a:gd name="connsiteY108" fmla="*/ 8275 h 10000"/>
                <a:gd name="connsiteX109" fmla="*/ 6835 w 10000"/>
                <a:gd name="connsiteY109" fmla="*/ 8275 h 10000"/>
                <a:gd name="connsiteX110" fmla="*/ 6835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663 w 10000"/>
                <a:gd name="connsiteY116" fmla="*/ 8275 h 10000"/>
                <a:gd name="connsiteX117" fmla="*/ 6512 w 10000"/>
                <a:gd name="connsiteY117" fmla="*/ 8237 h 10000"/>
                <a:gd name="connsiteX118" fmla="*/ 6442 w 10000"/>
                <a:gd name="connsiteY118" fmla="*/ 8207 h 10000"/>
                <a:gd name="connsiteX119" fmla="*/ 6381 w 10000"/>
                <a:gd name="connsiteY119" fmla="*/ 8177 h 10000"/>
                <a:gd name="connsiteX120" fmla="*/ 6321 w 10000"/>
                <a:gd name="connsiteY120" fmla="*/ 8139 h 10000"/>
                <a:gd name="connsiteX121" fmla="*/ 6270 w 10000"/>
                <a:gd name="connsiteY121" fmla="*/ 8091 h 10000"/>
                <a:gd name="connsiteX122" fmla="*/ 6220 w 10000"/>
                <a:gd name="connsiteY122" fmla="*/ 8032 h 10000"/>
                <a:gd name="connsiteX123" fmla="*/ 6169 w 10000"/>
                <a:gd name="connsiteY123" fmla="*/ 7965 h 10000"/>
                <a:gd name="connsiteX124" fmla="*/ 6149 w 10000"/>
                <a:gd name="connsiteY124" fmla="*/ 7898 h 10000"/>
                <a:gd name="connsiteX125" fmla="*/ 6109 w 10000"/>
                <a:gd name="connsiteY125" fmla="*/ 7810 h 10000"/>
                <a:gd name="connsiteX126" fmla="*/ 6099 w 10000"/>
                <a:gd name="connsiteY126" fmla="*/ 7723 h 10000"/>
                <a:gd name="connsiteX127" fmla="*/ 6089 w 10000"/>
                <a:gd name="connsiteY127" fmla="*/ 7617 h 10000"/>
                <a:gd name="connsiteX128" fmla="*/ 6089 w 10000"/>
                <a:gd name="connsiteY128" fmla="*/ 7501 h 10000"/>
                <a:gd name="connsiteX129" fmla="*/ 6089 w 10000"/>
                <a:gd name="connsiteY129" fmla="*/ 7374 h 10000"/>
                <a:gd name="connsiteX130" fmla="*/ 6089 w 10000"/>
                <a:gd name="connsiteY130" fmla="*/ 7374 h 10000"/>
                <a:gd name="connsiteX131" fmla="*/ 6089 w 10000"/>
                <a:gd name="connsiteY131" fmla="*/ 7374 h 10000"/>
                <a:gd name="connsiteX132" fmla="*/ 6089 w 10000"/>
                <a:gd name="connsiteY132" fmla="*/ 7374 h 10000"/>
                <a:gd name="connsiteX133" fmla="*/ 6089 w 10000"/>
                <a:gd name="connsiteY133" fmla="*/ 7344 h 10000"/>
                <a:gd name="connsiteX134" fmla="*/ 6089 w 10000"/>
                <a:gd name="connsiteY134" fmla="*/ 7344 h 10000"/>
                <a:gd name="connsiteX135" fmla="*/ 6129 w 10000"/>
                <a:gd name="connsiteY135" fmla="*/ 7016 h 10000"/>
                <a:gd name="connsiteX136" fmla="*/ 6179 w 10000"/>
                <a:gd name="connsiteY136" fmla="*/ 6754 h 10000"/>
                <a:gd name="connsiteX137" fmla="*/ 6240 w 10000"/>
                <a:gd name="connsiteY137" fmla="*/ 6531 h 10000"/>
                <a:gd name="connsiteX138" fmla="*/ 6280 w 10000"/>
                <a:gd name="connsiteY138" fmla="*/ 6453 h 10000"/>
                <a:gd name="connsiteX139" fmla="*/ 6321 w 10000"/>
                <a:gd name="connsiteY139" fmla="*/ 6366 h 10000"/>
                <a:gd name="connsiteX140" fmla="*/ 6351 w 10000"/>
                <a:gd name="connsiteY140" fmla="*/ 6309 h 10000"/>
                <a:gd name="connsiteX141" fmla="*/ 6401 w 10000"/>
                <a:gd name="connsiteY141" fmla="*/ 6250 h 10000"/>
                <a:gd name="connsiteX142" fmla="*/ 6452 w 10000"/>
                <a:gd name="connsiteY142" fmla="*/ 6202 h 10000"/>
                <a:gd name="connsiteX143" fmla="*/ 6512 w 10000"/>
                <a:gd name="connsiteY143" fmla="*/ 6163 h 10000"/>
                <a:gd name="connsiteX144" fmla="*/ 6563 w 10000"/>
                <a:gd name="connsiteY144" fmla="*/ 6134 h 10000"/>
                <a:gd name="connsiteX145" fmla="*/ 6623 w 10000"/>
                <a:gd name="connsiteY145" fmla="*/ 6125 h 10000"/>
                <a:gd name="connsiteX146" fmla="*/ 6694 w 10000"/>
                <a:gd name="connsiteY146" fmla="*/ 6105 h 10000"/>
                <a:gd name="connsiteX147" fmla="*/ 6774 w 10000"/>
                <a:gd name="connsiteY147" fmla="*/ 6096 h 10000"/>
                <a:gd name="connsiteX148" fmla="*/ 6774 w 10000"/>
                <a:gd name="connsiteY148" fmla="*/ 6096 h 10000"/>
                <a:gd name="connsiteX149" fmla="*/ 6774 w 10000"/>
                <a:gd name="connsiteY149" fmla="*/ 6096 h 10000"/>
                <a:gd name="connsiteX150" fmla="*/ 6774 w 10000"/>
                <a:gd name="connsiteY150" fmla="*/ 6096 h 10000"/>
                <a:gd name="connsiteX151" fmla="*/ 6774 w 10000"/>
                <a:gd name="connsiteY151" fmla="*/ 6096 h 10000"/>
                <a:gd name="connsiteX152" fmla="*/ 6774 w 10000"/>
                <a:gd name="connsiteY152" fmla="*/ 6096 h 10000"/>
                <a:gd name="connsiteX153" fmla="*/ 6774 w 10000"/>
                <a:gd name="connsiteY153" fmla="*/ 6096 h 10000"/>
                <a:gd name="connsiteX154" fmla="*/ 6774 w 10000"/>
                <a:gd name="connsiteY154" fmla="*/ 6096 h 10000"/>
                <a:gd name="connsiteX155" fmla="*/ 6875 w 10000"/>
                <a:gd name="connsiteY155" fmla="*/ 6105 h 10000"/>
                <a:gd name="connsiteX156" fmla="*/ 7006 w 10000"/>
                <a:gd name="connsiteY156" fmla="*/ 6134 h 10000"/>
                <a:gd name="connsiteX157" fmla="*/ 7137 w 10000"/>
                <a:gd name="connsiteY157" fmla="*/ 6154 h 10000"/>
                <a:gd name="connsiteX158" fmla="*/ 7268 w 10000"/>
                <a:gd name="connsiteY158" fmla="*/ 6202 h 10000"/>
                <a:gd name="connsiteX159" fmla="*/ 7601 w 10000"/>
                <a:gd name="connsiteY159" fmla="*/ 6318 h 10000"/>
                <a:gd name="connsiteX160" fmla="*/ 7964 w 10000"/>
                <a:gd name="connsiteY160" fmla="*/ 6464 h 10000"/>
                <a:gd name="connsiteX161" fmla="*/ 7964 w 10000"/>
                <a:gd name="connsiteY161" fmla="*/ 6464 h 10000"/>
                <a:gd name="connsiteX162" fmla="*/ 7984 w 10000"/>
                <a:gd name="connsiteY162" fmla="*/ 6464 h 10000"/>
                <a:gd name="connsiteX163" fmla="*/ 7984 w 10000"/>
                <a:gd name="connsiteY163" fmla="*/ 6464 h 10000"/>
                <a:gd name="connsiteX164" fmla="*/ 7994 w 10000"/>
                <a:gd name="connsiteY164" fmla="*/ 6464 h 10000"/>
                <a:gd name="connsiteX165" fmla="*/ 7994 w 10000"/>
                <a:gd name="connsiteY165" fmla="*/ 6464 h 10000"/>
                <a:gd name="connsiteX166" fmla="*/ 8216 w 10000"/>
                <a:gd name="connsiteY166" fmla="*/ 6540 h 10000"/>
                <a:gd name="connsiteX167" fmla="*/ 8407 w 10000"/>
                <a:gd name="connsiteY167" fmla="*/ 6601 h 10000"/>
                <a:gd name="connsiteX168" fmla="*/ 8599 w 10000"/>
                <a:gd name="connsiteY168" fmla="*/ 6639 h 10000"/>
                <a:gd name="connsiteX169" fmla="*/ 8770 w 10000"/>
                <a:gd name="connsiteY169" fmla="*/ 6648 h 10000"/>
                <a:gd name="connsiteX170" fmla="*/ 8770 w 10000"/>
                <a:gd name="connsiteY170" fmla="*/ 6648 h 10000"/>
                <a:gd name="connsiteX171" fmla="*/ 8770 w 10000"/>
                <a:gd name="connsiteY171" fmla="*/ 6648 h 10000"/>
                <a:gd name="connsiteX172" fmla="*/ 8770 w 10000"/>
                <a:gd name="connsiteY172" fmla="*/ 6648 h 10000"/>
                <a:gd name="connsiteX173" fmla="*/ 8770 w 10000"/>
                <a:gd name="connsiteY173" fmla="*/ 6648 h 10000"/>
                <a:gd name="connsiteX174" fmla="*/ 8770 w 10000"/>
                <a:gd name="connsiteY174" fmla="*/ 6648 h 10000"/>
                <a:gd name="connsiteX175" fmla="*/ 8911 w 10000"/>
                <a:gd name="connsiteY175" fmla="*/ 6639 h 10000"/>
                <a:gd name="connsiteX176" fmla="*/ 9032 w 10000"/>
                <a:gd name="connsiteY176" fmla="*/ 6601 h 10000"/>
                <a:gd name="connsiteX177" fmla="*/ 9093 w 10000"/>
                <a:gd name="connsiteY177" fmla="*/ 6578 h 10000"/>
                <a:gd name="connsiteX178" fmla="*/ 9143 w 10000"/>
                <a:gd name="connsiteY178" fmla="*/ 6550 h 10000"/>
                <a:gd name="connsiteX179" fmla="*/ 9194 w 10000"/>
                <a:gd name="connsiteY179" fmla="*/ 6522 h 10000"/>
                <a:gd name="connsiteX180" fmla="*/ 9244 w 10000"/>
                <a:gd name="connsiteY180" fmla="*/ 6473 h 10000"/>
                <a:gd name="connsiteX181" fmla="*/ 9274 w 10000"/>
                <a:gd name="connsiteY181" fmla="*/ 6426 h 10000"/>
                <a:gd name="connsiteX182" fmla="*/ 9315 w 10000"/>
                <a:gd name="connsiteY182" fmla="*/ 6366 h 10000"/>
                <a:gd name="connsiteX183" fmla="*/ 9375 w 10000"/>
                <a:gd name="connsiteY183" fmla="*/ 6232 h 10000"/>
                <a:gd name="connsiteX184" fmla="*/ 9425 w 10000"/>
                <a:gd name="connsiteY184" fmla="*/ 6047 h 10000"/>
                <a:gd name="connsiteX185" fmla="*/ 9446 w 10000"/>
                <a:gd name="connsiteY185" fmla="*/ 5853 h 10000"/>
                <a:gd name="connsiteX186" fmla="*/ 9456 w 10000"/>
                <a:gd name="connsiteY186" fmla="*/ 5600 h 10000"/>
                <a:gd name="connsiteX187" fmla="*/ 9446 w 10000"/>
                <a:gd name="connsiteY187" fmla="*/ 5330 h 10000"/>
                <a:gd name="connsiteX188" fmla="*/ 9415 w 10000"/>
                <a:gd name="connsiteY188" fmla="*/ 5020 h 10000"/>
                <a:gd name="connsiteX189" fmla="*/ 9365 w 10000"/>
                <a:gd name="connsiteY189" fmla="*/ 4650 h 10000"/>
                <a:gd name="connsiteX190" fmla="*/ 9284 w 10000"/>
                <a:gd name="connsiteY190" fmla="*/ 4254 h 10000"/>
                <a:gd name="connsiteX191" fmla="*/ 9204 w 10000"/>
                <a:gd name="connsiteY191" fmla="*/ 3789 h 10000"/>
                <a:gd name="connsiteX192" fmla="*/ 9083 w 10000"/>
                <a:gd name="connsiteY192" fmla="*/ 3304 h 10000"/>
                <a:gd name="connsiteX193" fmla="*/ 8931 w 10000"/>
                <a:gd name="connsiteY193" fmla="*/ 2763 h 10000"/>
                <a:gd name="connsiteX194" fmla="*/ 8931 w 10000"/>
                <a:gd name="connsiteY194" fmla="*/ 2763 h 10000"/>
                <a:gd name="connsiteX195" fmla="*/ 8931 w 10000"/>
                <a:gd name="connsiteY195" fmla="*/ 2723 h 10000"/>
                <a:gd name="connsiteX196" fmla="*/ 8931 w 10000"/>
                <a:gd name="connsiteY196" fmla="*/ 2723 h 10000"/>
                <a:gd name="connsiteX197" fmla="*/ 8921 w 10000"/>
                <a:gd name="connsiteY197" fmla="*/ 2713 h 10000"/>
                <a:gd name="connsiteX198" fmla="*/ 8921 w 10000"/>
                <a:gd name="connsiteY198" fmla="*/ 2713 h 10000"/>
                <a:gd name="connsiteX199" fmla="*/ 8911 w 10000"/>
                <a:gd name="connsiteY199" fmla="*/ 2665 h 10000"/>
                <a:gd name="connsiteX200" fmla="*/ 8911 w 10000"/>
                <a:gd name="connsiteY200" fmla="*/ 2665 h 10000"/>
                <a:gd name="connsiteX201" fmla="*/ 8911 w 10000"/>
                <a:gd name="connsiteY201" fmla="*/ 2656 h 10000"/>
                <a:gd name="connsiteX202" fmla="*/ 8911 w 10000"/>
                <a:gd name="connsiteY202" fmla="*/ 2656 h 10000"/>
                <a:gd name="connsiteX203" fmla="*/ 8911 w 10000"/>
                <a:gd name="connsiteY203" fmla="*/ 2656 h 10000"/>
                <a:gd name="connsiteX204" fmla="*/ 8911 w 10000"/>
                <a:gd name="connsiteY204" fmla="*/ 2656 h 10000"/>
                <a:gd name="connsiteX205" fmla="*/ 8478 w 10000"/>
                <a:gd name="connsiteY205" fmla="*/ 2685 h 10000"/>
                <a:gd name="connsiteX206" fmla="*/ 8044 w 10000"/>
                <a:gd name="connsiteY206" fmla="*/ 2723 h 10000"/>
                <a:gd name="connsiteX207" fmla="*/ 7147 w 10000"/>
                <a:gd name="connsiteY207" fmla="*/ 2819 h 10000"/>
                <a:gd name="connsiteX208" fmla="*/ 6300 w 10000"/>
                <a:gd name="connsiteY208" fmla="*/ 2917 h 10000"/>
                <a:gd name="connsiteX209" fmla="*/ 5917 w 10000"/>
                <a:gd name="connsiteY209" fmla="*/ 2946 h 10000"/>
                <a:gd name="connsiteX210" fmla="*/ 5554 w 10000"/>
                <a:gd name="connsiteY210" fmla="*/ 2975 h 10000"/>
                <a:gd name="connsiteX211" fmla="*/ 5554 w 10000"/>
                <a:gd name="connsiteY211" fmla="*/ 2975 h 10000"/>
                <a:gd name="connsiteX212" fmla="*/ 5484 w 10000"/>
                <a:gd name="connsiteY212" fmla="*/ 2975 h 10000"/>
                <a:gd name="connsiteX213" fmla="*/ 5484 w 10000"/>
                <a:gd name="connsiteY213" fmla="*/ 2975 h 10000"/>
                <a:gd name="connsiteX214" fmla="*/ 5484 w 10000"/>
                <a:gd name="connsiteY214" fmla="*/ 2975 h 10000"/>
                <a:gd name="connsiteX215" fmla="*/ 5484 w 10000"/>
                <a:gd name="connsiteY215" fmla="*/ 2975 h 10000"/>
                <a:gd name="connsiteX216" fmla="*/ 5484 w 10000"/>
                <a:gd name="connsiteY216" fmla="*/ 2975 h 10000"/>
                <a:gd name="connsiteX217" fmla="*/ 5484 w 10000"/>
                <a:gd name="connsiteY217" fmla="*/ 2975 h 10000"/>
                <a:gd name="connsiteX218" fmla="*/ 5484 w 10000"/>
                <a:gd name="connsiteY218" fmla="*/ 2975 h 10000"/>
                <a:gd name="connsiteX219" fmla="*/ 5313 w 10000"/>
                <a:gd name="connsiteY219" fmla="*/ 2955 h 10000"/>
                <a:gd name="connsiteX220" fmla="*/ 5151 w 10000"/>
                <a:gd name="connsiteY220" fmla="*/ 2927 h 10000"/>
                <a:gd name="connsiteX221" fmla="*/ 5030 w 10000"/>
                <a:gd name="connsiteY221" fmla="*/ 2868 h 10000"/>
                <a:gd name="connsiteX222" fmla="*/ 4919 w 10000"/>
                <a:gd name="connsiteY222" fmla="*/ 2790 h 10000"/>
                <a:gd name="connsiteX223" fmla="*/ 4829 w 10000"/>
                <a:gd name="connsiteY223" fmla="*/ 2703 h 10000"/>
                <a:gd name="connsiteX224" fmla="*/ 4748 w 10000"/>
                <a:gd name="connsiteY224" fmla="*/ 2597 h 10000"/>
                <a:gd name="connsiteX225" fmla="*/ 4708 w 10000"/>
                <a:gd name="connsiteY225" fmla="*/ 2482 h 10000"/>
                <a:gd name="connsiteX226" fmla="*/ 4667 w 10000"/>
                <a:gd name="connsiteY226" fmla="*/ 2346 h 10000"/>
                <a:gd name="connsiteX227" fmla="*/ 4637 w 10000"/>
                <a:gd name="connsiteY227" fmla="*/ 2210 h 10000"/>
                <a:gd name="connsiteX228" fmla="*/ 4627 w 10000"/>
                <a:gd name="connsiteY228" fmla="*/ 2065 h 10000"/>
                <a:gd name="connsiteX229" fmla="*/ 4627 w 10000"/>
                <a:gd name="connsiteY229" fmla="*/ 1909 h 10000"/>
                <a:gd name="connsiteX230" fmla="*/ 4637 w 10000"/>
                <a:gd name="connsiteY230" fmla="*/ 1762 h 10000"/>
                <a:gd name="connsiteX231" fmla="*/ 4667 w 10000"/>
                <a:gd name="connsiteY231" fmla="*/ 1598 h 10000"/>
                <a:gd name="connsiteX232" fmla="*/ 4688 w 10000"/>
                <a:gd name="connsiteY232" fmla="*/ 1443 h 10000"/>
                <a:gd name="connsiteX233" fmla="*/ 4728 w 10000"/>
                <a:gd name="connsiteY233" fmla="*/ 1289 h 10000"/>
                <a:gd name="connsiteX234" fmla="*/ 4778 w 10000"/>
                <a:gd name="connsiteY234" fmla="*/ 1134 h 10000"/>
                <a:gd name="connsiteX235" fmla="*/ 4778 w 10000"/>
                <a:gd name="connsiteY235" fmla="*/ 1134 h 10000"/>
                <a:gd name="connsiteX236" fmla="*/ 4778 w 10000"/>
                <a:gd name="connsiteY236" fmla="*/ 1134 h 10000"/>
                <a:gd name="connsiteX237" fmla="*/ 4778 w 10000"/>
                <a:gd name="connsiteY237" fmla="*/ 1134 h 10000"/>
                <a:gd name="connsiteX238" fmla="*/ 4778 w 10000"/>
                <a:gd name="connsiteY238" fmla="*/ 1134 h 10000"/>
                <a:gd name="connsiteX239" fmla="*/ 4778 w 10000"/>
                <a:gd name="connsiteY239" fmla="*/ 1134 h 10000"/>
                <a:gd name="connsiteX240" fmla="*/ 4788 w 10000"/>
                <a:gd name="connsiteY240" fmla="*/ 1123 h 10000"/>
                <a:gd name="connsiteX241" fmla="*/ 4788 w 10000"/>
                <a:gd name="connsiteY241" fmla="*/ 1123 h 10000"/>
                <a:gd name="connsiteX242" fmla="*/ 4788 w 10000"/>
                <a:gd name="connsiteY242" fmla="*/ 1123 h 10000"/>
                <a:gd name="connsiteX243" fmla="*/ 4788 w 10000"/>
                <a:gd name="connsiteY243" fmla="*/ 1123 h 10000"/>
                <a:gd name="connsiteX244" fmla="*/ 4788 w 10000"/>
                <a:gd name="connsiteY244" fmla="*/ 1114 h 10000"/>
                <a:gd name="connsiteX245" fmla="*/ 4788 w 10000"/>
                <a:gd name="connsiteY245" fmla="*/ 1114 h 10000"/>
                <a:gd name="connsiteX246" fmla="*/ 4788 w 10000"/>
                <a:gd name="connsiteY246" fmla="*/ 1114 h 10000"/>
                <a:gd name="connsiteX247" fmla="*/ 4788 w 10000"/>
                <a:gd name="connsiteY247" fmla="*/ 1114 h 10000"/>
                <a:gd name="connsiteX248" fmla="*/ 4788 w 10000"/>
                <a:gd name="connsiteY248" fmla="*/ 1104 h 10000"/>
                <a:gd name="connsiteX249" fmla="*/ 4788 w 10000"/>
                <a:gd name="connsiteY249" fmla="*/ 1104 h 10000"/>
                <a:gd name="connsiteX250" fmla="*/ 4788 w 10000"/>
                <a:gd name="connsiteY250" fmla="*/ 1104 h 10000"/>
                <a:gd name="connsiteX251" fmla="*/ 4788 w 10000"/>
                <a:gd name="connsiteY251" fmla="*/ 1104 h 10000"/>
                <a:gd name="connsiteX252" fmla="*/ 4788 w 10000"/>
                <a:gd name="connsiteY252" fmla="*/ 1094 h 10000"/>
                <a:gd name="connsiteX253" fmla="*/ 4788 w 10000"/>
                <a:gd name="connsiteY253" fmla="*/ 1094 h 10000"/>
                <a:gd name="connsiteX254" fmla="*/ 4859 w 10000"/>
                <a:gd name="connsiteY254" fmla="*/ 853 h 10000"/>
                <a:gd name="connsiteX255" fmla="*/ 4909 w 10000"/>
                <a:gd name="connsiteY255" fmla="*/ 640 h 10000"/>
                <a:gd name="connsiteX256" fmla="*/ 4919 w 10000"/>
                <a:gd name="connsiteY256" fmla="*/ 553 h 10000"/>
                <a:gd name="connsiteX257" fmla="*/ 4919 w 10000"/>
                <a:gd name="connsiteY257" fmla="*/ 454 h 10000"/>
                <a:gd name="connsiteX258" fmla="*/ 4909 w 10000"/>
                <a:gd name="connsiteY258" fmla="*/ 377 h 10000"/>
                <a:gd name="connsiteX259" fmla="*/ 4899 w 10000"/>
                <a:gd name="connsiteY259" fmla="*/ 300 h 10000"/>
                <a:gd name="connsiteX260" fmla="*/ 4859 w 10000"/>
                <a:gd name="connsiteY260" fmla="*/ 233 h 10000"/>
                <a:gd name="connsiteX261" fmla="*/ 4829 w 10000"/>
                <a:gd name="connsiteY261" fmla="*/ 175 h 10000"/>
                <a:gd name="connsiteX262" fmla="*/ 4778 w 10000"/>
                <a:gd name="connsiteY262" fmla="*/ 115 h 10000"/>
                <a:gd name="connsiteX263" fmla="*/ 4708 w 10000"/>
                <a:gd name="connsiteY263" fmla="*/ 77 h 10000"/>
                <a:gd name="connsiteX264" fmla="*/ 4627 w 10000"/>
                <a:gd name="connsiteY264" fmla="*/ 47 h 10000"/>
                <a:gd name="connsiteX265" fmla="*/ 4536 w 10000"/>
                <a:gd name="connsiteY265" fmla="*/ 9 h 10000"/>
                <a:gd name="connsiteX266" fmla="*/ 4425 w 10000"/>
                <a:gd name="connsiteY266" fmla="*/ 0 h 10000"/>
                <a:gd name="connsiteX267" fmla="*/ 4304 w 10000"/>
                <a:gd name="connsiteY267" fmla="*/ 0 h 10000"/>
                <a:gd name="connsiteX268" fmla="*/ 4304 w 10000"/>
                <a:gd name="connsiteY268" fmla="*/ 0 h 10000"/>
                <a:gd name="connsiteX269" fmla="*/ 4304 w 10000"/>
                <a:gd name="connsiteY269"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185 w 10000"/>
                <a:gd name="connsiteY97" fmla="*/ 7656 h 10000"/>
                <a:gd name="connsiteX98" fmla="*/ 8135 w 10000"/>
                <a:gd name="connsiteY98" fmla="*/ 8024 h 10000"/>
                <a:gd name="connsiteX99" fmla="*/ 7671 w 10000"/>
                <a:gd name="connsiteY99" fmla="*/ 8139 h 10000"/>
                <a:gd name="connsiteX100" fmla="*/ 7671 w 10000"/>
                <a:gd name="connsiteY100" fmla="*/ 8139 h 10000"/>
                <a:gd name="connsiteX101" fmla="*/ 7671 w 10000"/>
                <a:gd name="connsiteY101" fmla="*/ 8139 h 10000"/>
                <a:gd name="connsiteX102" fmla="*/ 7671 w 10000"/>
                <a:gd name="connsiteY102" fmla="*/ 8139 h 10000"/>
                <a:gd name="connsiteX103" fmla="*/ 7661 w 10000"/>
                <a:gd name="connsiteY103" fmla="*/ 8139 h 10000"/>
                <a:gd name="connsiteX104" fmla="*/ 7661 w 10000"/>
                <a:gd name="connsiteY104" fmla="*/ 8139 h 10000"/>
                <a:gd name="connsiteX105" fmla="*/ 7450 w 10000"/>
                <a:gd name="connsiteY105" fmla="*/ 8188 h 10000"/>
                <a:gd name="connsiteX106" fmla="*/ 7248 w 10000"/>
                <a:gd name="connsiteY106" fmla="*/ 8237 h 10000"/>
                <a:gd name="connsiteX107" fmla="*/ 7036 w 10000"/>
                <a:gd name="connsiteY107" fmla="*/ 8275 h 10000"/>
                <a:gd name="connsiteX108" fmla="*/ 6835 w 10000"/>
                <a:gd name="connsiteY108" fmla="*/ 8275 h 10000"/>
                <a:gd name="connsiteX109" fmla="*/ 6835 w 10000"/>
                <a:gd name="connsiteY109" fmla="*/ 8275 h 10000"/>
                <a:gd name="connsiteX110" fmla="*/ 6835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663 w 10000"/>
                <a:gd name="connsiteY116" fmla="*/ 8275 h 10000"/>
                <a:gd name="connsiteX117" fmla="*/ 6512 w 10000"/>
                <a:gd name="connsiteY117" fmla="*/ 8237 h 10000"/>
                <a:gd name="connsiteX118" fmla="*/ 6442 w 10000"/>
                <a:gd name="connsiteY118" fmla="*/ 8207 h 10000"/>
                <a:gd name="connsiteX119" fmla="*/ 6381 w 10000"/>
                <a:gd name="connsiteY119" fmla="*/ 8177 h 10000"/>
                <a:gd name="connsiteX120" fmla="*/ 6321 w 10000"/>
                <a:gd name="connsiteY120" fmla="*/ 8139 h 10000"/>
                <a:gd name="connsiteX121" fmla="*/ 6270 w 10000"/>
                <a:gd name="connsiteY121" fmla="*/ 8091 h 10000"/>
                <a:gd name="connsiteX122" fmla="*/ 6220 w 10000"/>
                <a:gd name="connsiteY122" fmla="*/ 8032 h 10000"/>
                <a:gd name="connsiteX123" fmla="*/ 6169 w 10000"/>
                <a:gd name="connsiteY123" fmla="*/ 7965 h 10000"/>
                <a:gd name="connsiteX124" fmla="*/ 6149 w 10000"/>
                <a:gd name="connsiteY124" fmla="*/ 7898 h 10000"/>
                <a:gd name="connsiteX125" fmla="*/ 6109 w 10000"/>
                <a:gd name="connsiteY125" fmla="*/ 7810 h 10000"/>
                <a:gd name="connsiteX126" fmla="*/ 6099 w 10000"/>
                <a:gd name="connsiteY126" fmla="*/ 7723 h 10000"/>
                <a:gd name="connsiteX127" fmla="*/ 6089 w 10000"/>
                <a:gd name="connsiteY127" fmla="*/ 7617 h 10000"/>
                <a:gd name="connsiteX128" fmla="*/ 6089 w 10000"/>
                <a:gd name="connsiteY128" fmla="*/ 7501 h 10000"/>
                <a:gd name="connsiteX129" fmla="*/ 6089 w 10000"/>
                <a:gd name="connsiteY129" fmla="*/ 7374 h 10000"/>
                <a:gd name="connsiteX130" fmla="*/ 6089 w 10000"/>
                <a:gd name="connsiteY130" fmla="*/ 7374 h 10000"/>
                <a:gd name="connsiteX131" fmla="*/ 6089 w 10000"/>
                <a:gd name="connsiteY131" fmla="*/ 7374 h 10000"/>
                <a:gd name="connsiteX132" fmla="*/ 6089 w 10000"/>
                <a:gd name="connsiteY132" fmla="*/ 7374 h 10000"/>
                <a:gd name="connsiteX133" fmla="*/ 6089 w 10000"/>
                <a:gd name="connsiteY133" fmla="*/ 7344 h 10000"/>
                <a:gd name="connsiteX134" fmla="*/ 6089 w 10000"/>
                <a:gd name="connsiteY134" fmla="*/ 7344 h 10000"/>
                <a:gd name="connsiteX135" fmla="*/ 6129 w 10000"/>
                <a:gd name="connsiteY135" fmla="*/ 7016 h 10000"/>
                <a:gd name="connsiteX136" fmla="*/ 6179 w 10000"/>
                <a:gd name="connsiteY136" fmla="*/ 6754 h 10000"/>
                <a:gd name="connsiteX137" fmla="*/ 6240 w 10000"/>
                <a:gd name="connsiteY137" fmla="*/ 6531 h 10000"/>
                <a:gd name="connsiteX138" fmla="*/ 6280 w 10000"/>
                <a:gd name="connsiteY138" fmla="*/ 6453 h 10000"/>
                <a:gd name="connsiteX139" fmla="*/ 6321 w 10000"/>
                <a:gd name="connsiteY139" fmla="*/ 6366 h 10000"/>
                <a:gd name="connsiteX140" fmla="*/ 6351 w 10000"/>
                <a:gd name="connsiteY140" fmla="*/ 6309 h 10000"/>
                <a:gd name="connsiteX141" fmla="*/ 6401 w 10000"/>
                <a:gd name="connsiteY141" fmla="*/ 6250 h 10000"/>
                <a:gd name="connsiteX142" fmla="*/ 6452 w 10000"/>
                <a:gd name="connsiteY142" fmla="*/ 6202 h 10000"/>
                <a:gd name="connsiteX143" fmla="*/ 6512 w 10000"/>
                <a:gd name="connsiteY143" fmla="*/ 6163 h 10000"/>
                <a:gd name="connsiteX144" fmla="*/ 6563 w 10000"/>
                <a:gd name="connsiteY144" fmla="*/ 6134 h 10000"/>
                <a:gd name="connsiteX145" fmla="*/ 6623 w 10000"/>
                <a:gd name="connsiteY145" fmla="*/ 6125 h 10000"/>
                <a:gd name="connsiteX146" fmla="*/ 6694 w 10000"/>
                <a:gd name="connsiteY146" fmla="*/ 6105 h 10000"/>
                <a:gd name="connsiteX147" fmla="*/ 6774 w 10000"/>
                <a:gd name="connsiteY147" fmla="*/ 6096 h 10000"/>
                <a:gd name="connsiteX148" fmla="*/ 6774 w 10000"/>
                <a:gd name="connsiteY148" fmla="*/ 6096 h 10000"/>
                <a:gd name="connsiteX149" fmla="*/ 6774 w 10000"/>
                <a:gd name="connsiteY149" fmla="*/ 6096 h 10000"/>
                <a:gd name="connsiteX150" fmla="*/ 6774 w 10000"/>
                <a:gd name="connsiteY150" fmla="*/ 6096 h 10000"/>
                <a:gd name="connsiteX151" fmla="*/ 6774 w 10000"/>
                <a:gd name="connsiteY151" fmla="*/ 6096 h 10000"/>
                <a:gd name="connsiteX152" fmla="*/ 6774 w 10000"/>
                <a:gd name="connsiteY152" fmla="*/ 6096 h 10000"/>
                <a:gd name="connsiteX153" fmla="*/ 6774 w 10000"/>
                <a:gd name="connsiteY153" fmla="*/ 6096 h 10000"/>
                <a:gd name="connsiteX154" fmla="*/ 6774 w 10000"/>
                <a:gd name="connsiteY154" fmla="*/ 6096 h 10000"/>
                <a:gd name="connsiteX155" fmla="*/ 6875 w 10000"/>
                <a:gd name="connsiteY155" fmla="*/ 6105 h 10000"/>
                <a:gd name="connsiteX156" fmla="*/ 7006 w 10000"/>
                <a:gd name="connsiteY156" fmla="*/ 6134 h 10000"/>
                <a:gd name="connsiteX157" fmla="*/ 7137 w 10000"/>
                <a:gd name="connsiteY157" fmla="*/ 6154 h 10000"/>
                <a:gd name="connsiteX158" fmla="*/ 7268 w 10000"/>
                <a:gd name="connsiteY158" fmla="*/ 6202 h 10000"/>
                <a:gd name="connsiteX159" fmla="*/ 7601 w 10000"/>
                <a:gd name="connsiteY159" fmla="*/ 6318 h 10000"/>
                <a:gd name="connsiteX160" fmla="*/ 7964 w 10000"/>
                <a:gd name="connsiteY160" fmla="*/ 6464 h 10000"/>
                <a:gd name="connsiteX161" fmla="*/ 7964 w 10000"/>
                <a:gd name="connsiteY161" fmla="*/ 6464 h 10000"/>
                <a:gd name="connsiteX162" fmla="*/ 7984 w 10000"/>
                <a:gd name="connsiteY162" fmla="*/ 6464 h 10000"/>
                <a:gd name="connsiteX163" fmla="*/ 7984 w 10000"/>
                <a:gd name="connsiteY163" fmla="*/ 6464 h 10000"/>
                <a:gd name="connsiteX164" fmla="*/ 7994 w 10000"/>
                <a:gd name="connsiteY164" fmla="*/ 6464 h 10000"/>
                <a:gd name="connsiteX165" fmla="*/ 7994 w 10000"/>
                <a:gd name="connsiteY165" fmla="*/ 6464 h 10000"/>
                <a:gd name="connsiteX166" fmla="*/ 8216 w 10000"/>
                <a:gd name="connsiteY166" fmla="*/ 6540 h 10000"/>
                <a:gd name="connsiteX167" fmla="*/ 8407 w 10000"/>
                <a:gd name="connsiteY167" fmla="*/ 6601 h 10000"/>
                <a:gd name="connsiteX168" fmla="*/ 8599 w 10000"/>
                <a:gd name="connsiteY168" fmla="*/ 6639 h 10000"/>
                <a:gd name="connsiteX169" fmla="*/ 8770 w 10000"/>
                <a:gd name="connsiteY169" fmla="*/ 6648 h 10000"/>
                <a:gd name="connsiteX170" fmla="*/ 8770 w 10000"/>
                <a:gd name="connsiteY170" fmla="*/ 6648 h 10000"/>
                <a:gd name="connsiteX171" fmla="*/ 8770 w 10000"/>
                <a:gd name="connsiteY171" fmla="*/ 6648 h 10000"/>
                <a:gd name="connsiteX172" fmla="*/ 8770 w 10000"/>
                <a:gd name="connsiteY172" fmla="*/ 6648 h 10000"/>
                <a:gd name="connsiteX173" fmla="*/ 8770 w 10000"/>
                <a:gd name="connsiteY173" fmla="*/ 6648 h 10000"/>
                <a:gd name="connsiteX174" fmla="*/ 8770 w 10000"/>
                <a:gd name="connsiteY174" fmla="*/ 6648 h 10000"/>
                <a:gd name="connsiteX175" fmla="*/ 8911 w 10000"/>
                <a:gd name="connsiteY175" fmla="*/ 6639 h 10000"/>
                <a:gd name="connsiteX176" fmla="*/ 9032 w 10000"/>
                <a:gd name="connsiteY176" fmla="*/ 6601 h 10000"/>
                <a:gd name="connsiteX177" fmla="*/ 9093 w 10000"/>
                <a:gd name="connsiteY177" fmla="*/ 6578 h 10000"/>
                <a:gd name="connsiteX178" fmla="*/ 9143 w 10000"/>
                <a:gd name="connsiteY178" fmla="*/ 6550 h 10000"/>
                <a:gd name="connsiteX179" fmla="*/ 9194 w 10000"/>
                <a:gd name="connsiteY179" fmla="*/ 6522 h 10000"/>
                <a:gd name="connsiteX180" fmla="*/ 9244 w 10000"/>
                <a:gd name="connsiteY180" fmla="*/ 6473 h 10000"/>
                <a:gd name="connsiteX181" fmla="*/ 9274 w 10000"/>
                <a:gd name="connsiteY181" fmla="*/ 6426 h 10000"/>
                <a:gd name="connsiteX182" fmla="*/ 9315 w 10000"/>
                <a:gd name="connsiteY182" fmla="*/ 6366 h 10000"/>
                <a:gd name="connsiteX183" fmla="*/ 9375 w 10000"/>
                <a:gd name="connsiteY183" fmla="*/ 6232 h 10000"/>
                <a:gd name="connsiteX184" fmla="*/ 9425 w 10000"/>
                <a:gd name="connsiteY184" fmla="*/ 6047 h 10000"/>
                <a:gd name="connsiteX185" fmla="*/ 9446 w 10000"/>
                <a:gd name="connsiteY185" fmla="*/ 5853 h 10000"/>
                <a:gd name="connsiteX186" fmla="*/ 9456 w 10000"/>
                <a:gd name="connsiteY186" fmla="*/ 5600 h 10000"/>
                <a:gd name="connsiteX187" fmla="*/ 9446 w 10000"/>
                <a:gd name="connsiteY187" fmla="*/ 5330 h 10000"/>
                <a:gd name="connsiteX188" fmla="*/ 9415 w 10000"/>
                <a:gd name="connsiteY188" fmla="*/ 5020 h 10000"/>
                <a:gd name="connsiteX189" fmla="*/ 9365 w 10000"/>
                <a:gd name="connsiteY189" fmla="*/ 4650 h 10000"/>
                <a:gd name="connsiteX190" fmla="*/ 9284 w 10000"/>
                <a:gd name="connsiteY190" fmla="*/ 4254 h 10000"/>
                <a:gd name="connsiteX191" fmla="*/ 9204 w 10000"/>
                <a:gd name="connsiteY191" fmla="*/ 3789 h 10000"/>
                <a:gd name="connsiteX192" fmla="*/ 9083 w 10000"/>
                <a:gd name="connsiteY192" fmla="*/ 3304 h 10000"/>
                <a:gd name="connsiteX193" fmla="*/ 8931 w 10000"/>
                <a:gd name="connsiteY193" fmla="*/ 2763 h 10000"/>
                <a:gd name="connsiteX194" fmla="*/ 8931 w 10000"/>
                <a:gd name="connsiteY194" fmla="*/ 2763 h 10000"/>
                <a:gd name="connsiteX195" fmla="*/ 8931 w 10000"/>
                <a:gd name="connsiteY195" fmla="*/ 2723 h 10000"/>
                <a:gd name="connsiteX196" fmla="*/ 8931 w 10000"/>
                <a:gd name="connsiteY196" fmla="*/ 2723 h 10000"/>
                <a:gd name="connsiteX197" fmla="*/ 8921 w 10000"/>
                <a:gd name="connsiteY197" fmla="*/ 2713 h 10000"/>
                <a:gd name="connsiteX198" fmla="*/ 8921 w 10000"/>
                <a:gd name="connsiteY198" fmla="*/ 2713 h 10000"/>
                <a:gd name="connsiteX199" fmla="*/ 8911 w 10000"/>
                <a:gd name="connsiteY199" fmla="*/ 2665 h 10000"/>
                <a:gd name="connsiteX200" fmla="*/ 8911 w 10000"/>
                <a:gd name="connsiteY200" fmla="*/ 2665 h 10000"/>
                <a:gd name="connsiteX201" fmla="*/ 8911 w 10000"/>
                <a:gd name="connsiteY201" fmla="*/ 2656 h 10000"/>
                <a:gd name="connsiteX202" fmla="*/ 8911 w 10000"/>
                <a:gd name="connsiteY202" fmla="*/ 2656 h 10000"/>
                <a:gd name="connsiteX203" fmla="*/ 8911 w 10000"/>
                <a:gd name="connsiteY203" fmla="*/ 2656 h 10000"/>
                <a:gd name="connsiteX204" fmla="*/ 8911 w 10000"/>
                <a:gd name="connsiteY204" fmla="*/ 2656 h 10000"/>
                <a:gd name="connsiteX205" fmla="*/ 8478 w 10000"/>
                <a:gd name="connsiteY205" fmla="*/ 2685 h 10000"/>
                <a:gd name="connsiteX206" fmla="*/ 8044 w 10000"/>
                <a:gd name="connsiteY206" fmla="*/ 2723 h 10000"/>
                <a:gd name="connsiteX207" fmla="*/ 7147 w 10000"/>
                <a:gd name="connsiteY207" fmla="*/ 2819 h 10000"/>
                <a:gd name="connsiteX208" fmla="*/ 6300 w 10000"/>
                <a:gd name="connsiteY208" fmla="*/ 2917 h 10000"/>
                <a:gd name="connsiteX209" fmla="*/ 5917 w 10000"/>
                <a:gd name="connsiteY209" fmla="*/ 2946 h 10000"/>
                <a:gd name="connsiteX210" fmla="*/ 5554 w 10000"/>
                <a:gd name="connsiteY210" fmla="*/ 2975 h 10000"/>
                <a:gd name="connsiteX211" fmla="*/ 5554 w 10000"/>
                <a:gd name="connsiteY211" fmla="*/ 2975 h 10000"/>
                <a:gd name="connsiteX212" fmla="*/ 5484 w 10000"/>
                <a:gd name="connsiteY212" fmla="*/ 2975 h 10000"/>
                <a:gd name="connsiteX213" fmla="*/ 5484 w 10000"/>
                <a:gd name="connsiteY213" fmla="*/ 2975 h 10000"/>
                <a:gd name="connsiteX214" fmla="*/ 5484 w 10000"/>
                <a:gd name="connsiteY214" fmla="*/ 2975 h 10000"/>
                <a:gd name="connsiteX215" fmla="*/ 5484 w 10000"/>
                <a:gd name="connsiteY215" fmla="*/ 2975 h 10000"/>
                <a:gd name="connsiteX216" fmla="*/ 5484 w 10000"/>
                <a:gd name="connsiteY216" fmla="*/ 2975 h 10000"/>
                <a:gd name="connsiteX217" fmla="*/ 5484 w 10000"/>
                <a:gd name="connsiteY217" fmla="*/ 2975 h 10000"/>
                <a:gd name="connsiteX218" fmla="*/ 5484 w 10000"/>
                <a:gd name="connsiteY218" fmla="*/ 2975 h 10000"/>
                <a:gd name="connsiteX219" fmla="*/ 5313 w 10000"/>
                <a:gd name="connsiteY219" fmla="*/ 2955 h 10000"/>
                <a:gd name="connsiteX220" fmla="*/ 5151 w 10000"/>
                <a:gd name="connsiteY220" fmla="*/ 2927 h 10000"/>
                <a:gd name="connsiteX221" fmla="*/ 5030 w 10000"/>
                <a:gd name="connsiteY221" fmla="*/ 2868 h 10000"/>
                <a:gd name="connsiteX222" fmla="*/ 4919 w 10000"/>
                <a:gd name="connsiteY222" fmla="*/ 2790 h 10000"/>
                <a:gd name="connsiteX223" fmla="*/ 4829 w 10000"/>
                <a:gd name="connsiteY223" fmla="*/ 2703 h 10000"/>
                <a:gd name="connsiteX224" fmla="*/ 4748 w 10000"/>
                <a:gd name="connsiteY224" fmla="*/ 2597 h 10000"/>
                <a:gd name="connsiteX225" fmla="*/ 4708 w 10000"/>
                <a:gd name="connsiteY225" fmla="*/ 2482 h 10000"/>
                <a:gd name="connsiteX226" fmla="*/ 4667 w 10000"/>
                <a:gd name="connsiteY226" fmla="*/ 2346 h 10000"/>
                <a:gd name="connsiteX227" fmla="*/ 4637 w 10000"/>
                <a:gd name="connsiteY227" fmla="*/ 2210 h 10000"/>
                <a:gd name="connsiteX228" fmla="*/ 4627 w 10000"/>
                <a:gd name="connsiteY228" fmla="*/ 2065 h 10000"/>
                <a:gd name="connsiteX229" fmla="*/ 4627 w 10000"/>
                <a:gd name="connsiteY229" fmla="*/ 1909 h 10000"/>
                <a:gd name="connsiteX230" fmla="*/ 4637 w 10000"/>
                <a:gd name="connsiteY230" fmla="*/ 1762 h 10000"/>
                <a:gd name="connsiteX231" fmla="*/ 4667 w 10000"/>
                <a:gd name="connsiteY231" fmla="*/ 1598 h 10000"/>
                <a:gd name="connsiteX232" fmla="*/ 4688 w 10000"/>
                <a:gd name="connsiteY232" fmla="*/ 1443 h 10000"/>
                <a:gd name="connsiteX233" fmla="*/ 4728 w 10000"/>
                <a:gd name="connsiteY233" fmla="*/ 1289 h 10000"/>
                <a:gd name="connsiteX234" fmla="*/ 4778 w 10000"/>
                <a:gd name="connsiteY234" fmla="*/ 1134 h 10000"/>
                <a:gd name="connsiteX235" fmla="*/ 4778 w 10000"/>
                <a:gd name="connsiteY235" fmla="*/ 1134 h 10000"/>
                <a:gd name="connsiteX236" fmla="*/ 4778 w 10000"/>
                <a:gd name="connsiteY236" fmla="*/ 1134 h 10000"/>
                <a:gd name="connsiteX237" fmla="*/ 4778 w 10000"/>
                <a:gd name="connsiteY237" fmla="*/ 1134 h 10000"/>
                <a:gd name="connsiteX238" fmla="*/ 4778 w 10000"/>
                <a:gd name="connsiteY238" fmla="*/ 1134 h 10000"/>
                <a:gd name="connsiteX239" fmla="*/ 4778 w 10000"/>
                <a:gd name="connsiteY239" fmla="*/ 1134 h 10000"/>
                <a:gd name="connsiteX240" fmla="*/ 4788 w 10000"/>
                <a:gd name="connsiteY240" fmla="*/ 1123 h 10000"/>
                <a:gd name="connsiteX241" fmla="*/ 4788 w 10000"/>
                <a:gd name="connsiteY241" fmla="*/ 1123 h 10000"/>
                <a:gd name="connsiteX242" fmla="*/ 4788 w 10000"/>
                <a:gd name="connsiteY242" fmla="*/ 1123 h 10000"/>
                <a:gd name="connsiteX243" fmla="*/ 4788 w 10000"/>
                <a:gd name="connsiteY243" fmla="*/ 1123 h 10000"/>
                <a:gd name="connsiteX244" fmla="*/ 4788 w 10000"/>
                <a:gd name="connsiteY244" fmla="*/ 1114 h 10000"/>
                <a:gd name="connsiteX245" fmla="*/ 4788 w 10000"/>
                <a:gd name="connsiteY245" fmla="*/ 1114 h 10000"/>
                <a:gd name="connsiteX246" fmla="*/ 4788 w 10000"/>
                <a:gd name="connsiteY246" fmla="*/ 1114 h 10000"/>
                <a:gd name="connsiteX247" fmla="*/ 4788 w 10000"/>
                <a:gd name="connsiteY247" fmla="*/ 1114 h 10000"/>
                <a:gd name="connsiteX248" fmla="*/ 4788 w 10000"/>
                <a:gd name="connsiteY248" fmla="*/ 1104 h 10000"/>
                <a:gd name="connsiteX249" fmla="*/ 4788 w 10000"/>
                <a:gd name="connsiteY249" fmla="*/ 1104 h 10000"/>
                <a:gd name="connsiteX250" fmla="*/ 4788 w 10000"/>
                <a:gd name="connsiteY250" fmla="*/ 1104 h 10000"/>
                <a:gd name="connsiteX251" fmla="*/ 4788 w 10000"/>
                <a:gd name="connsiteY251" fmla="*/ 1104 h 10000"/>
                <a:gd name="connsiteX252" fmla="*/ 4788 w 10000"/>
                <a:gd name="connsiteY252" fmla="*/ 1094 h 10000"/>
                <a:gd name="connsiteX253" fmla="*/ 4788 w 10000"/>
                <a:gd name="connsiteY253" fmla="*/ 1094 h 10000"/>
                <a:gd name="connsiteX254" fmla="*/ 4859 w 10000"/>
                <a:gd name="connsiteY254" fmla="*/ 853 h 10000"/>
                <a:gd name="connsiteX255" fmla="*/ 4909 w 10000"/>
                <a:gd name="connsiteY255" fmla="*/ 640 h 10000"/>
                <a:gd name="connsiteX256" fmla="*/ 4919 w 10000"/>
                <a:gd name="connsiteY256" fmla="*/ 553 h 10000"/>
                <a:gd name="connsiteX257" fmla="*/ 4919 w 10000"/>
                <a:gd name="connsiteY257" fmla="*/ 454 h 10000"/>
                <a:gd name="connsiteX258" fmla="*/ 4909 w 10000"/>
                <a:gd name="connsiteY258" fmla="*/ 377 h 10000"/>
                <a:gd name="connsiteX259" fmla="*/ 4899 w 10000"/>
                <a:gd name="connsiteY259" fmla="*/ 300 h 10000"/>
                <a:gd name="connsiteX260" fmla="*/ 4859 w 10000"/>
                <a:gd name="connsiteY260" fmla="*/ 233 h 10000"/>
                <a:gd name="connsiteX261" fmla="*/ 4829 w 10000"/>
                <a:gd name="connsiteY261" fmla="*/ 175 h 10000"/>
                <a:gd name="connsiteX262" fmla="*/ 4778 w 10000"/>
                <a:gd name="connsiteY262" fmla="*/ 115 h 10000"/>
                <a:gd name="connsiteX263" fmla="*/ 4708 w 10000"/>
                <a:gd name="connsiteY263" fmla="*/ 77 h 10000"/>
                <a:gd name="connsiteX264" fmla="*/ 4627 w 10000"/>
                <a:gd name="connsiteY264" fmla="*/ 47 h 10000"/>
                <a:gd name="connsiteX265" fmla="*/ 4536 w 10000"/>
                <a:gd name="connsiteY265" fmla="*/ 9 h 10000"/>
                <a:gd name="connsiteX266" fmla="*/ 4425 w 10000"/>
                <a:gd name="connsiteY266" fmla="*/ 0 h 10000"/>
                <a:gd name="connsiteX267" fmla="*/ 4304 w 10000"/>
                <a:gd name="connsiteY267" fmla="*/ 0 h 10000"/>
                <a:gd name="connsiteX268" fmla="*/ 4304 w 10000"/>
                <a:gd name="connsiteY268" fmla="*/ 0 h 10000"/>
                <a:gd name="connsiteX269" fmla="*/ 4304 w 10000"/>
                <a:gd name="connsiteY269"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185 w 10000"/>
                <a:gd name="connsiteY97" fmla="*/ 7656 h 10000"/>
                <a:gd name="connsiteX98" fmla="*/ 8135 w 10000"/>
                <a:gd name="connsiteY98" fmla="*/ 8024 h 10000"/>
                <a:gd name="connsiteX99" fmla="*/ 7671 w 10000"/>
                <a:gd name="connsiteY99" fmla="*/ 8139 h 10000"/>
                <a:gd name="connsiteX100" fmla="*/ 7671 w 10000"/>
                <a:gd name="connsiteY100" fmla="*/ 8139 h 10000"/>
                <a:gd name="connsiteX101" fmla="*/ 7671 w 10000"/>
                <a:gd name="connsiteY101" fmla="*/ 8139 h 10000"/>
                <a:gd name="connsiteX102" fmla="*/ 7671 w 10000"/>
                <a:gd name="connsiteY102" fmla="*/ 8139 h 10000"/>
                <a:gd name="connsiteX103" fmla="*/ 7661 w 10000"/>
                <a:gd name="connsiteY103" fmla="*/ 8139 h 10000"/>
                <a:gd name="connsiteX104" fmla="*/ 7661 w 10000"/>
                <a:gd name="connsiteY104" fmla="*/ 8139 h 10000"/>
                <a:gd name="connsiteX105" fmla="*/ 7450 w 10000"/>
                <a:gd name="connsiteY105" fmla="*/ 8188 h 10000"/>
                <a:gd name="connsiteX106" fmla="*/ 7248 w 10000"/>
                <a:gd name="connsiteY106" fmla="*/ 8237 h 10000"/>
                <a:gd name="connsiteX107" fmla="*/ 7036 w 10000"/>
                <a:gd name="connsiteY107" fmla="*/ 8275 h 10000"/>
                <a:gd name="connsiteX108" fmla="*/ 6835 w 10000"/>
                <a:gd name="connsiteY108" fmla="*/ 8275 h 10000"/>
                <a:gd name="connsiteX109" fmla="*/ 6835 w 10000"/>
                <a:gd name="connsiteY109" fmla="*/ 8275 h 10000"/>
                <a:gd name="connsiteX110" fmla="*/ 6835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835 w 10000"/>
                <a:gd name="connsiteY115" fmla="*/ 8275 h 10000"/>
                <a:gd name="connsiteX116" fmla="*/ 6663 w 10000"/>
                <a:gd name="connsiteY116" fmla="*/ 8275 h 10000"/>
                <a:gd name="connsiteX117" fmla="*/ 6512 w 10000"/>
                <a:gd name="connsiteY117" fmla="*/ 8237 h 10000"/>
                <a:gd name="connsiteX118" fmla="*/ 6442 w 10000"/>
                <a:gd name="connsiteY118" fmla="*/ 8207 h 10000"/>
                <a:gd name="connsiteX119" fmla="*/ 6381 w 10000"/>
                <a:gd name="connsiteY119" fmla="*/ 8177 h 10000"/>
                <a:gd name="connsiteX120" fmla="*/ 6321 w 10000"/>
                <a:gd name="connsiteY120" fmla="*/ 8139 h 10000"/>
                <a:gd name="connsiteX121" fmla="*/ 6270 w 10000"/>
                <a:gd name="connsiteY121" fmla="*/ 8091 h 10000"/>
                <a:gd name="connsiteX122" fmla="*/ 6220 w 10000"/>
                <a:gd name="connsiteY122" fmla="*/ 8032 h 10000"/>
                <a:gd name="connsiteX123" fmla="*/ 6169 w 10000"/>
                <a:gd name="connsiteY123" fmla="*/ 7965 h 10000"/>
                <a:gd name="connsiteX124" fmla="*/ 6149 w 10000"/>
                <a:gd name="connsiteY124" fmla="*/ 7898 h 10000"/>
                <a:gd name="connsiteX125" fmla="*/ 6109 w 10000"/>
                <a:gd name="connsiteY125" fmla="*/ 7810 h 10000"/>
                <a:gd name="connsiteX126" fmla="*/ 6099 w 10000"/>
                <a:gd name="connsiteY126" fmla="*/ 7723 h 10000"/>
                <a:gd name="connsiteX127" fmla="*/ 6089 w 10000"/>
                <a:gd name="connsiteY127" fmla="*/ 7617 h 10000"/>
                <a:gd name="connsiteX128" fmla="*/ 6089 w 10000"/>
                <a:gd name="connsiteY128" fmla="*/ 7501 h 10000"/>
                <a:gd name="connsiteX129" fmla="*/ 6089 w 10000"/>
                <a:gd name="connsiteY129" fmla="*/ 7374 h 10000"/>
                <a:gd name="connsiteX130" fmla="*/ 6089 w 10000"/>
                <a:gd name="connsiteY130" fmla="*/ 7374 h 10000"/>
                <a:gd name="connsiteX131" fmla="*/ 6089 w 10000"/>
                <a:gd name="connsiteY131" fmla="*/ 7374 h 10000"/>
                <a:gd name="connsiteX132" fmla="*/ 6089 w 10000"/>
                <a:gd name="connsiteY132" fmla="*/ 7374 h 10000"/>
                <a:gd name="connsiteX133" fmla="*/ 6089 w 10000"/>
                <a:gd name="connsiteY133" fmla="*/ 7344 h 10000"/>
                <a:gd name="connsiteX134" fmla="*/ 6089 w 10000"/>
                <a:gd name="connsiteY134" fmla="*/ 7344 h 10000"/>
                <a:gd name="connsiteX135" fmla="*/ 6129 w 10000"/>
                <a:gd name="connsiteY135" fmla="*/ 7016 h 10000"/>
                <a:gd name="connsiteX136" fmla="*/ 6179 w 10000"/>
                <a:gd name="connsiteY136" fmla="*/ 6754 h 10000"/>
                <a:gd name="connsiteX137" fmla="*/ 6240 w 10000"/>
                <a:gd name="connsiteY137" fmla="*/ 6531 h 10000"/>
                <a:gd name="connsiteX138" fmla="*/ 6280 w 10000"/>
                <a:gd name="connsiteY138" fmla="*/ 6453 h 10000"/>
                <a:gd name="connsiteX139" fmla="*/ 6321 w 10000"/>
                <a:gd name="connsiteY139" fmla="*/ 6366 h 10000"/>
                <a:gd name="connsiteX140" fmla="*/ 6351 w 10000"/>
                <a:gd name="connsiteY140" fmla="*/ 6309 h 10000"/>
                <a:gd name="connsiteX141" fmla="*/ 6401 w 10000"/>
                <a:gd name="connsiteY141" fmla="*/ 6250 h 10000"/>
                <a:gd name="connsiteX142" fmla="*/ 6452 w 10000"/>
                <a:gd name="connsiteY142" fmla="*/ 6202 h 10000"/>
                <a:gd name="connsiteX143" fmla="*/ 6512 w 10000"/>
                <a:gd name="connsiteY143" fmla="*/ 6163 h 10000"/>
                <a:gd name="connsiteX144" fmla="*/ 6563 w 10000"/>
                <a:gd name="connsiteY144" fmla="*/ 6134 h 10000"/>
                <a:gd name="connsiteX145" fmla="*/ 6623 w 10000"/>
                <a:gd name="connsiteY145" fmla="*/ 6125 h 10000"/>
                <a:gd name="connsiteX146" fmla="*/ 6694 w 10000"/>
                <a:gd name="connsiteY146" fmla="*/ 6105 h 10000"/>
                <a:gd name="connsiteX147" fmla="*/ 6774 w 10000"/>
                <a:gd name="connsiteY147" fmla="*/ 6096 h 10000"/>
                <a:gd name="connsiteX148" fmla="*/ 6774 w 10000"/>
                <a:gd name="connsiteY148" fmla="*/ 6096 h 10000"/>
                <a:gd name="connsiteX149" fmla="*/ 6774 w 10000"/>
                <a:gd name="connsiteY149" fmla="*/ 6096 h 10000"/>
                <a:gd name="connsiteX150" fmla="*/ 6774 w 10000"/>
                <a:gd name="connsiteY150" fmla="*/ 6096 h 10000"/>
                <a:gd name="connsiteX151" fmla="*/ 6774 w 10000"/>
                <a:gd name="connsiteY151" fmla="*/ 6096 h 10000"/>
                <a:gd name="connsiteX152" fmla="*/ 6774 w 10000"/>
                <a:gd name="connsiteY152" fmla="*/ 6096 h 10000"/>
                <a:gd name="connsiteX153" fmla="*/ 6774 w 10000"/>
                <a:gd name="connsiteY153" fmla="*/ 6096 h 10000"/>
                <a:gd name="connsiteX154" fmla="*/ 6774 w 10000"/>
                <a:gd name="connsiteY154" fmla="*/ 6096 h 10000"/>
                <a:gd name="connsiteX155" fmla="*/ 6875 w 10000"/>
                <a:gd name="connsiteY155" fmla="*/ 6105 h 10000"/>
                <a:gd name="connsiteX156" fmla="*/ 7006 w 10000"/>
                <a:gd name="connsiteY156" fmla="*/ 6134 h 10000"/>
                <a:gd name="connsiteX157" fmla="*/ 7137 w 10000"/>
                <a:gd name="connsiteY157" fmla="*/ 6154 h 10000"/>
                <a:gd name="connsiteX158" fmla="*/ 7268 w 10000"/>
                <a:gd name="connsiteY158" fmla="*/ 6202 h 10000"/>
                <a:gd name="connsiteX159" fmla="*/ 7601 w 10000"/>
                <a:gd name="connsiteY159" fmla="*/ 6318 h 10000"/>
                <a:gd name="connsiteX160" fmla="*/ 7964 w 10000"/>
                <a:gd name="connsiteY160" fmla="*/ 6464 h 10000"/>
                <a:gd name="connsiteX161" fmla="*/ 7964 w 10000"/>
                <a:gd name="connsiteY161" fmla="*/ 6464 h 10000"/>
                <a:gd name="connsiteX162" fmla="*/ 7984 w 10000"/>
                <a:gd name="connsiteY162" fmla="*/ 6464 h 10000"/>
                <a:gd name="connsiteX163" fmla="*/ 7984 w 10000"/>
                <a:gd name="connsiteY163" fmla="*/ 6464 h 10000"/>
                <a:gd name="connsiteX164" fmla="*/ 7994 w 10000"/>
                <a:gd name="connsiteY164" fmla="*/ 6464 h 10000"/>
                <a:gd name="connsiteX165" fmla="*/ 7994 w 10000"/>
                <a:gd name="connsiteY165" fmla="*/ 6464 h 10000"/>
                <a:gd name="connsiteX166" fmla="*/ 8216 w 10000"/>
                <a:gd name="connsiteY166" fmla="*/ 6540 h 10000"/>
                <a:gd name="connsiteX167" fmla="*/ 8407 w 10000"/>
                <a:gd name="connsiteY167" fmla="*/ 6601 h 10000"/>
                <a:gd name="connsiteX168" fmla="*/ 8599 w 10000"/>
                <a:gd name="connsiteY168" fmla="*/ 6639 h 10000"/>
                <a:gd name="connsiteX169" fmla="*/ 8770 w 10000"/>
                <a:gd name="connsiteY169" fmla="*/ 6648 h 10000"/>
                <a:gd name="connsiteX170" fmla="*/ 8770 w 10000"/>
                <a:gd name="connsiteY170" fmla="*/ 6648 h 10000"/>
                <a:gd name="connsiteX171" fmla="*/ 8770 w 10000"/>
                <a:gd name="connsiteY171" fmla="*/ 6648 h 10000"/>
                <a:gd name="connsiteX172" fmla="*/ 8770 w 10000"/>
                <a:gd name="connsiteY172" fmla="*/ 6648 h 10000"/>
                <a:gd name="connsiteX173" fmla="*/ 8770 w 10000"/>
                <a:gd name="connsiteY173" fmla="*/ 6648 h 10000"/>
                <a:gd name="connsiteX174" fmla="*/ 8770 w 10000"/>
                <a:gd name="connsiteY174" fmla="*/ 6648 h 10000"/>
                <a:gd name="connsiteX175" fmla="*/ 8911 w 10000"/>
                <a:gd name="connsiteY175" fmla="*/ 6639 h 10000"/>
                <a:gd name="connsiteX176" fmla="*/ 9032 w 10000"/>
                <a:gd name="connsiteY176" fmla="*/ 6601 h 10000"/>
                <a:gd name="connsiteX177" fmla="*/ 9093 w 10000"/>
                <a:gd name="connsiteY177" fmla="*/ 6578 h 10000"/>
                <a:gd name="connsiteX178" fmla="*/ 9143 w 10000"/>
                <a:gd name="connsiteY178" fmla="*/ 6550 h 10000"/>
                <a:gd name="connsiteX179" fmla="*/ 9194 w 10000"/>
                <a:gd name="connsiteY179" fmla="*/ 6522 h 10000"/>
                <a:gd name="connsiteX180" fmla="*/ 9244 w 10000"/>
                <a:gd name="connsiteY180" fmla="*/ 6473 h 10000"/>
                <a:gd name="connsiteX181" fmla="*/ 9274 w 10000"/>
                <a:gd name="connsiteY181" fmla="*/ 6426 h 10000"/>
                <a:gd name="connsiteX182" fmla="*/ 9315 w 10000"/>
                <a:gd name="connsiteY182" fmla="*/ 6366 h 10000"/>
                <a:gd name="connsiteX183" fmla="*/ 9375 w 10000"/>
                <a:gd name="connsiteY183" fmla="*/ 6232 h 10000"/>
                <a:gd name="connsiteX184" fmla="*/ 9425 w 10000"/>
                <a:gd name="connsiteY184" fmla="*/ 6047 h 10000"/>
                <a:gd name="connsiteX185" fmla="*/ 9446 w 10000"/>
                <a:gd name="connsiteY185" fmla="*/ 5853 h 10000"/>
                <a:gd name="connsiteX186" fmla="*/ 9456 w 10000"/>
                <a:gd name="connsiteY186" fmla="*/ 5600 h 10000"/>
                <a:gd name="connsiteX187" fmla="*/ 9446 w 10000"/>
                <a:gd name="connsiteY187" fmla="*/ 5330 h 10000"/>
                <a:gd name="connsiteX188" fmla="*/ 9415 w 10000"/>
                <a:gd name="connsiteY188" fmla="*/ 5020 h 10000"/>
                <a:gd name="connsiteX189" fmla="*/ 9365 w 10000"/>
                <a:gd name="connsiteY189" fmla="*/ 4650 h 10000"/>
                <a:gd name="connsiteX190" fmla="*/ 9284 w 10000"/>
                <a:gd name="connsiteY190" fmla="*/ 4254 h 10000"/>
                <a:gd name="connsiteX191" fmla="*/ 9204 w 10000"/>
                <a:gd name="connsiteY191" fmla="*/ 3789 h 10000"/>
                <a:gd name="connsiteX192" fmla="*/ 9083 w 10000"/>
                <a:gd name="connsiteY192" fmla="*/ 3304 h 10000"/>
                <a:gd name="connsiteX193" fmla="*/ 8931 w 10000"/>
                <a:gd name="connsiteY193" fmla="*/ 2763 h 10000"/>
                <a:gd name="connsiteX194" fmla="*/ 8931 w 10000"/>
                <a:gd name="connsiteY194" fmla="*/ 2763 h 10000"/>
                <a:gd name="connsiteX195" fmla="*/ 8931 w 10000"/>
                <a:gd name="connsiteY195" fmla="*/ 2723 h 10000"/>
                <a:gd name="connsiteX196" fmla="*/ 8931 w 10000"/>
                <a:gd name="connsiteY196" fmla="*/ 2723 h 10000"/>
                <a:gd name="connsiteX197" fmla="*/ 8921 w 10000"/>
                <a:gd name="connsiteY197" fmla="*/ 2713 h 10000"/>
                <a:gd name="connsiteX198" fmla="*/ 8921 w 10000"/>
                <a:gd name="connsiteY198" fmla="*/ 2713 h 10000"/>
                <a:gd name="connsiteX199" fmla="*/ 8911 w 10000"/>
                <a:gd name="connsiteY199" fmla="*/ 2665 h 10000"/>
                <a:gd name="connsiteX200" fmla="*/ 8911 w 10000"/>
                <a:gd name="connsiteY200" fmla="*/ 2665 h 10000"/>
                <a:gd name="connsiteX201" fmla="*/ 8911 w 10000"/>
                <a:gd name="connsiteY201" fmla="*/ 2656 h 10000"/>
                <a:gd name="connsiteX202" fmla="*/ 8911 w 10000"/>
                <a:gd name="connsiteY202" fmla="*/ 2656 h 10000"/>
                <a:gd name="connsiteX203" fmla="*/ 8911 w 10000"/>
                <a:gd name="connsiteY203" fmla="*/ 2656 h 10000"/>
                <a:gd name="connsiteX204" fmla="*/ 8911 w 10000"/>
                <a:gd name="connsiteY204" fmla="*/ 2656 h 10000"/>
                <a:gd name="connsiteX205" fmla="*/ 8478 w 10000"/>
                <a:gd name="connsiteY205" fmla="*/ 2685 h 10000"/>
                <a:gd name="connsiteX206" fmla="*/ 8044 w 10000"/>
                <a:gd name="connsiteY206" fmla="*/ 2723 h 10000"/>
                <a:gd name="connsiteX207" fmla="*/ 7147 w 10000"/>
                <a:gd name="connsiteY207" fmla="*/ 2819 h 10000"/>
                <a:gd name="connsiteX208" fmla="*/ 6300 w 10000"/>
                <a:gd name="connsiteY208" fmla="*/ 2917 h 10000"/>
                <a:gd name="connsiteX209" fmla="*/ 5917 w 10000"/>
                <a:gd name="connsiteY209" fmla="*/ 2946 h 10000"/>
                <a:gd name="connsiteX210" fmla="*/ 5554 w 10000"/>
                <a:gd name="connsiteY210" fmla="*/ 2975 h 10000"/>
                <a:gd name="connsiteX211" fmla="*/ 5554 w 10000"/>
                <a:gd name="connsiteY211" fmla="*/ 2975 h 10000"/>
                <a:gd name="connsiteX212" fmla="*/ 5484 w 10000"/>
                <a:gd name="connsiteY212" fmla="*/ 2975 h 10000"/>
                <a:gd name="connsiteX213" fmla="*/ 5484 w 10000"/>
                <a:gd name="connsiteY213" fmla="*/ 2975 h 10000"/>
                <a:gd name="connsiteX214" fmla="*/ 5484 w 10000"/>
                <a:gd name="connsiteY214" fmla="*/ 2975 h 10000"/>
                <a:gd name="connsiteX215" fmla="*/ 5484 w 10000"/>
                <a:gd name="connsiteY215" fmla="*/ 2975 h 10000"/>
                <a:gd name="connsiteX216" fmla="*/ 5484 w 10000"/>
                <a:gd name="connsiteY216" fmla="*/ 2975 h 10000"/>
                <a:gd name="connsiteX217" fmla="*/ 5484 w 10000"/>
                <a:gd name="connsiteY217" fmla="*/ 2975 h 10000"/>
                <a:gd name="connsiteX218" fmla="*/ 5484 w 10000"/>
                <a:gd name="connsiteY218" fmla="*/ 2975 h 10000"/>
                <a:gd name="connsiteX219" fmla="*/ 5313 w 10000"/>
                <a:gd name="connsiteY219" fmla="*/ 2955 h 10000"/>
                <a:gd name="connsiteX220" fmla="*/ 5151 w 10000"/>
                <a:gd name="connsiteY220" fmla="*/ 2927 h 10000"/>
                <a:gd name="connsiteX221" fmla="*/ 5030 w 10000"/>
                <a:gd name="connsiteY221" fmla="*/ 2868 h 10000"/>
                <a:gd name="connsiteX222" fmla="*/ 4919 w 10000"/>
                <a:gd name="connsiteY222" fmla="*/ 2790 h 10000"/>
                <a:gd name="connsiteX223" fmla="*/ 4829 w 10000"/>
                <a:gd name="connsiteY223" fmla="*/ 2703 h 10000"/>
                <a:gd name="connsiteX224" fmla="*/ 4748 w 10000"/>
                <a:gd name="connsiteY224" fmla="*/ 2597 h 10000"/>
                <a:gd name="connsiteX225" fmla="*/ 4708 w 10000"/>
                <a:gd name="connsiteY225" fmla="*/ 2482 h 10000"/>
                <a:gd name="connsiteX226" fmla="*/ 4667 w 10000"/>
                <a:gd name="connsiteY226" fmla="*/ 2346 h 10000"/>
                <a:gd name="connsiteX227" fmla="*/ 4637 w 10000"/>
                <a:gd name="connsiteY227" fmla="*/ 2210 h 10000"/>
                <a:gd name="connsiteX228" fmla="*/ 4627 w 10000"/>
                <a:gd name="connsiteY228" fmla="*/ 2065 h 10000"/>
                <a:gd name="connsiteX229" fmla="*/ 4627 w 10000"/>
                <a:gd name="connsiteY229" fmla="*/ 1909 h 10000"/>
                <a:gd name="connsiteX230" fmla="*/ 4637 w 10000"/>
                <a:gd name="connsiteY230" fmla="*/ 1762 h 10000"/>
                <a:gd name="connsiteX231" fmla="*/ 4667 w 10000"/>
                <a:gd name="connsiteY231" fmla="*/ 1598 h 10000"/>
                <a:gd name="connsiteX232" fmla="*/ 4688 w 10000"/>
                <a:gd name="connsiteY232" fmla="*/ 1443 h 10000"/>
                <a:gd name="connsiteX233" fmla="*/ 4728 w 10000"/>
                <a:gd name="connsiteY233" fmla="*/ 1289 h 10000"/>
                <a:gd name="connsiteX234" fmla="*/ 4778 w 10000"/>
                <a:gd name="connsiteY234" fmla="*/ 1134 h 10000"/>
                <a:gd name="connsiteX235" fmla="*/ 4778 w 10000"/>
                <a:gd name="connsiteY235" fmla="*/ 1134 h 10000"/>
                <a:gd name="connsiteX236" fmla="*/ 4778 w 10000"/>
                <a:gd name="connsiteY236" fmla="*/ 1134 h 10000"/>
                <a:gd name="connsiteX237" fmla="*/ 4778 w 10000"/>
                <a:gd name="connsiteY237" fmla="*/ 1134 h 10000"/>
                <a:gd name="connsiteX238" fmla="*/ 4778 w 10000"/>
                <a:gd name="connsiteY238" fmla="*/ 1134 h 10000"/>
                <a:gd name="connsiteX239" fmla="*/ 4778 w 10000"/>
                <a:gd name="connsiteY239" fmla="*/ 1134 h 10000"/>
                <a:gd name="connsiteX240" fmla="*/ 4788 w 10000"/>
                <a:gd name="connsiteY240" fmla="*/ 1123 h 10000"/>
                <a:gd name="connsiteX241" fmla="*/ 4788 w 10000"/>
                <a:gd name="connsiteY241" fmla="*/ 1123 h 10000"/>
                <a:gd name="connsiteX242" fmla="*/ 4788 w 10000"/>
                <a:gd name="connsiteY242" fmla="*/ 1123 h 10000"/>
                <a:gd name="connsiteX243" fmla="*/ 4788 w 10000"/>
                <a:gd name="connsiteY243" fmla="*/ 1123 h 10000"/>
                <a:gd name="connsiteX244" fmla="*/ 4788 w 10000"/>
                <a:gd name="connsiteY244" fmla="*/ 1114 h 10000"/>
                <a:gd name="connsiteX245" fmla="*/ 4788 w 10000"/>
                <a:gd name="connsiteY245" fmla="*/ 1114 h 10000"/>
                <a:gd name="connsiteX246" fmla="*/ 4788 w 10000"/>
                <a:gd name="connsiteY246" fmla="*/ 1114 h 10000"/>
                <a:gd name="connsiteX247" fmla="*/ 4788 w 10000"/>
                <a:gd name="connsiteY247" fmla="*/ 1114 h 10000"/>
                <a:gd name="connsiteX248" fmla="*/ 4788 w 10000"/>
                <a:gd name="connsiteY248" fmla="*/ 1104 h 10000"/>
                <a:gd name="connsiteX249" fmla="*/ 4788 w 10000"/>
                <a:gd name="connsiteY249" fmla="*/ 1104 h 10000"/>
                <a:gd name="connsiteX250" fmla="*/ 4788 w 10000"/>
                <a:gd name="connsiteY250" fmla="*/ 1104 h 10000"/>
                <a:gd name="connsiteX251" fmla="*/ 4788 w 10000"/>
                <a:gd name="connsiteY251" fmla="*/ 1104 h 10000"/>
                <a:gd name="connsiteX252" fmla="*/ 4788 w 10000"/>
                <a:gd name="connsiteY252" fmla="*/ 1094 h 10000"/>
                <a:gd name="connsiteX253" fmla="*/ 4788 w 10000"/>
                <a:gd name="connsiteY253" fmla="*/ 1094 h 10000"/>
                <a:gd name="connsiteX254" fmla="*/ 4859 w 10000"/>
                <a:gd name="connsiteY254" fmla="*/ 853 h 10000"/>
                <a:gd name="connsiteX255" fmla="*/ 4909 w 10000"/>
                <a:gd name="connsiteY255" fmla="*/ 640 h 10000"/>
                <a:gd name="connsiteX256" fmla="*/ 4919 w 10000"/>
                <a:gd name="connsiteY256" fmla="*/ 553 h 10000"/>
                <a:gd name="connsiteX257" fmla="*/ 4919 w 10000"/>
                <a:gd name="connsiteY257" fmla="*/ 454 h 10000"/>
                <a:gd name="connsiteX258" fmla="*/ 4909 w 10000"/>
                <a:gd name="connsiteY258" fmla="*/ 377 h 10000"/>
                <a:gd name="connsiteX259" fmla="*/ 4899 w 10000"/>
                <a:gd name="connsiteY259" fmla="*/ 300 h 10000"/>
                <a:gd name="connsiteX260" fmla="*/ 4859 w 10000"/>
                <a:gd name="connsiteY260" fmla="*/ 233 h 10000"/>
                <a:gd name="connsiteX261" fmla="*/ 4829 w 10000"/>
                <a:gd name="connsiteY261" fmla="*/ 175 h 10000"/>
                <a:gd name="connsiteX262" fmla="*/ 4778 w 10000"/>
                <a:gd name="connsiteY262" fmla="*/ 115 h 10000"/>
                <a:gd name="connsiteX263" fmla="*/ 4708 w 10000"/>
                <a:gd name="connsiteY263" fmla="*/ 77 h 10000"/>
                <a:gd name="connsiteX264" fmla="*/ 4627 w 10000"/>
                <a:gd name="connsiteY264" fmla="*/ 47 h 10000"/>
                <a:gd name="connsiteX265" fmla="*/ 4536 w 10000"/>
                <a:gd name="connsiteY265" fmla="*/ 9 h 10000"/>
                <a:gd name="connsiteX266" fmla="*/ 4425 w 10000"/>
                <a:gd name="connsiteY266" fmla="*/ 0 h 10000"/>
                <a:gd name="connsiteX267" fmla="*/ 4304 w 10000"/>
                <a:gd name="connsiteY267" fmla="*/ 0 h 10000"/>
                <a:gd name="connsiteX268" fmla="*/ 4304 w 10000"/>
                <a:gd name="connsiteY268" fmla="*/ 0 h 10000"/>
                <a:gd name="connsiteX269" fmla="*/ 4304 w 10000"/>
                <a:gd name="connsiteY269"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508 w 10000"/>
                <a:gd name="connsiteY96" fmla="*/ 7955 h 10000"/>
                <a:gd name="connsiteX97" fmla="*/ 8135 w 10000"/>
                <a:gd name="connsiteY97" fmla="*/ 8024 h 10000"/>
                <a:gd name="connsiteX98" fmla="*/ 7671 w 10000"/>
                <a:gd name="connsiteY98" fmla="*/ 8139 h 10000"/>
                <a:gd name="connsiteX99" fmla="*/ 7671 w 10000"/>
                <a:gd name="connsiteY99" fmla="*/ 8139 h 10000"/>
                <a:gd name="connsiteX100" fmla="*/ 7671 w 10000"/>
                <a:gd name="connsiteY100" fmla="*/ 8139 h 10000"/>
                <a:gd name="connsiteX101" fmla="*/ 7671 w 10000"/>
                <a:gd name="connsiteY101" fmla="*/ 8139 h 10000"/>
                <a:gd name="connsiteX102" fmla="*/ 7661 w 10000"/>
                <a:gd name="connsiteY102" fmla="*/ 8139 h 10000"/>
                <a:gd name="connsiteX103" fmla="*/ 7661 w 10000"/>
                <a:gd name="connsiteY103" fmla="*/ 8139 h 10000"/>
                <a:gd name="connsiteX104" fmla="*/ 7450 w 10000"/>
                <a:gd name="connsiteY104" fmla="*/ 8188 h 10000"/>
                <a:gd name="connsiteX105" fmla="*/ 7248 w 10000"/>
                <a:gd name="connsiteY105" fmla="*/ 8237 h 10000"/>
                <a:gd name="connsiteX106" fmla="*/ 7036 w 10000"/>
                <a:gd name="connsiteY106" fmla="*/ 8275 h 10000"/>
                <a:gd name="connsiteX107" fmla="*/ 6835 w 10000"/>
                <a:gd name="connsiteY107" fmla="*/ 8275 h 10000"/>
                <a:gd name="connsiteX108" fmla="*/ 6835 w 10000"/>
                <a:gd name="connsiteY108" fmla="*/ 8275 h 10000"/>
                <a:gd name="connsiteX109" fmla="*/ 6835 w 10000"/>
                <a:gd name="connsiteY109" fmla="*/ 8275 h 10000"/>
                <a:gd name="connsiteX110" fmla="*/ 6835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663 w 10000"/>
                <a:gd name="connsiteY115" fmla="*/ 8275 h 10000"/>
                <a:gd name="connsiteX116" fmla="*/ 6512 w 10000"/>
                <a:gd name="connsiteY116" fmla="*/ 8237 h 10000"/>
                <a:gd name="connsiteX117" fmla="*/ 6442 w 10000"/>
                <a:gd name="connsiteY117" fmla="*/ 8207 h 10000"/>
                <a:gd name="connsiteX118" fmla="*/ 6381 w 10000"/>
                <a:gd name="connsiteY118" fmla="*/ 8177 h 10000"/>
                <a:gd name="connsiteX119" fmla="*/ 6321 w 10000"/>
                <a:gd name="connsiteY119" fmla="*/ 8139 h 10000"/>
                <a:gd name="connsiteX120" fmla="*/ 6270 w 10000"/>
                <a:gd name="connsiteY120" fmla="*/ 8091 h 10000"/>
                <a:gd name="connsiteX121" fmla="*/ 6220 w 10000"/>
                <a:gd name="connsiteY121" fmla="*/ 8032 h 10000"/>
                <a:gd name="connsiteX122" fmla="*/ 6169 w 10000"/>
                <a:gd name="connsiteY122" fmla="*/ 7965 h 10000"/>
                <a:gd name="connsiteX123" fmla="*/ 6149 w 10000"/>
                <a:gd name="connsiteY123" fmla="*/ 7898 h 10000"/>
                <a:gd name="connsiteX124" fmla="*/ 6109 w 10000"/>
                <a:gd name="connsiteY124" fmla="*/ 7810 h 10000"/>
                <a:gd name="connsiteX125" fmla="*/ 6099 w 10000"/>
                <a:gd name="connsiteY125" fmla="*/ 7723 h 10000"/>
                <a:gd name="connsiteX126" fmla="*/ 6089 w 10000"/>
                <a:gd name="connsiteY126" fmla="*/ 7617 h 10000"/>
                <a:gd name="connsiteX127" fmla="*/ 6089 w 10000"/>
                <a:gd name="connsiteY127" fmla="*/ 7501 h 10000"/>
                <a:gd name="connsiteX128" fmla="*/ 6089 w 10000"/>
                <a:gd name="connsiteY128" fmla="*/ 7374 h 10000"/>
                <a:gd name="connsiteX129" fmla="*/ 6089 w 10000"/>
                <a:gd name="connsiteY129" fmla="*/ 7374 h 10000"/>
                <a:gd name="connsiteX130" fmla="*/ 6089 w 10000"/>
                <a:gd name="connsiteY130" fmla="*/ 7374 h 10000"/>
                <a:gd name="connsiteX131" fmla="*/ 6089 w 10000"/>
                <a:gd name="connsiteY131" fmla="*/ 7374 h 10000"/>
                <a:gd name="connsiteX132" fmla="*/ 6089 w 10000"/>
                <a:gd name="connsiteY132" fmla="*/ 7344 h 10000"/>
                <a:gd name="connsiteX133" fmla="*/ 6089 w 10000"/>
                <a:gd name="connsiteY133" fmla="*/ 7344 h 10000"/>
                <a:gd name="connsiteX134" fmla="*/ 6129 w 10000"/>
                <a:gd name="connsiteY134" fmla="*/ 7016 h 10000"/>
                <a:gd name="connsiteX135" fmla="*/ 6179 w 10000"/>
                <a:gd name="connsiteY135" fmla="*/ 6754 h 10000"/>
                <a:gd name="connsiteX136" fmla="*/ 6240 w 10000"/>
                <a:gd name="connsiteY136" fmla="*/ 6531 h 10000"/>
                <a:gd name="connsiteX137" fmla="*/ 6280 w 10000"/>
                <a:gd name="connsiteY137" fmla="*/ 6453 h 10000"/>
                <a:gd name="connsiteX138" fmla="*/ 6321 w 10000"/>
                <a:gd name="connsiteY138" fmla="*/ 6366 h 10000"/>
                <a:gd name="connsiteX139" fmla="*/ 6351 w 10000"/>
                <a:gd name="connsiteY139" fmla="*/ 6309 h 10000"/>
                <a:gd name="connsiteX140" fmla="*/ 6401 w 10000"/>
                <a:gd name="connsiteY140" fmla="*/ 6250 h 10000"/>
                <a:gd name="connsiteX141" fmla="*/ 6452 w 10000"/>
                <a:gd name="connsiteY141" fmla="*/ 6202 h 10000"/>
                <a:gd name="connsiteX142" fmla="*/ 6512 w 10000"/>
                <a:gd name="connsiteY142" fmla="*/ 6163 h 10000"/>
                <a:gd name="connsiteX143" fmla="*/ 6563 w 10000"/>
                <a:gd name="connsiteY143" fmla="*/ 6134 h 10000"/>
                <a:gd name="connsiteX144" fmla="*/ 6623 w 10000"/>
                <a:gd name="connsiteY144" fmla="*/ 6125 h 10000"/>
                <a:gd name="connsiteX145" fmla="*/ 6694 w 10000"/>
                <a:gd name="connsiteY145" fmla="*/ 6105 h 10000"/>
                <a:gd name="connsiteX146" fmla="*/ 6774 w 10000"/>
                <a:gd name="connsiteY146" fmla="*/ 6096 h 10000"/>
                <a:gd name="connsiteX147" fmla="*/ 6774 w 10000"/>
                <a:gd name="connsiteY147" fmla="*/ 6096 h 10000"/>
                <a:gd name="connsiteX148" fmla="*/ 6774 w 10000"/>
                <a:gd name="connsiteY148" fmla="*/ 6096 h 10000"/>
                <a:gd name="connsiteX149" fmla="*/ 6774 w 10000"/>
                <a:gd name="connsiteY149" fmla="*/ 6096 h 10000"/>
                <a:gd name="connsiteX150" fmla="*/ 6774 w 10000"/>
                <a:gd name="connsiteY150" fmla="*/ 6096 h 10000"/>
                <a:gd name="connsiteX151" fmla="*/ 6774 w 10000"/>
                <a:gd name="connsiteY151" fmla="*/ 6096 h 10000"/>
                <a:gd name="connsiteX152" fmla="*/ 6774 w 10000"/>
                <a:gd name="connsiteY152" fmla="*/ 6096 h 10000"/>
                <a:gd name="connsiteX153" fmla="*/ 6774 w 10000"/>
                <a:gd name="connsiteY153" fmla="*/ 6096 h 10000"/>
                <a:gd name="connsiteX154" fmla="*/ 6875 w 10000"/>
                <a:gd name="connsiteY154" fmla="*/ 6105 h 10000"/>
                <a:gd name="connsiteX155" fmla="*/ 7006 w 10000"/>
                <a:gd name="connsiteY155" fmla="*/ 6134 h 10000"/>
                <a:gd name="connsiteX156" fmla="*/ 7137 w 10000"/>
                <a:gd name="connsiteY156" fmla="*/ 6154 h 10000"/>
                <a:gd name="connsiteX157" fmla="*/ 7268 w 10000"/>
                <a:gd name="connsiteY157" fmla="*/ 6202 h 10000"/>
                <a:gd name="connsiteX158" fmla="*/ 7601 w 10000"/>
                <a:gd name="connsiteY158" fmla="*/ 6318 h 10000"/>
                <a:gd name="connsiteX159" fmla="*/ 7964 w 10000"/>
                <a:gd name="connsiteY159" fmla="*/ 6464 h 10000"/>
                <a:gd name="connsiteX160" fmla="*/ 7964 w 10000"/>
                <a:gd name="connsiteY160" fmla="*/ 6464 h 10000"/>
                <a:gd name="connsiteX161" fmla="*/ 7984 w 10000"/>
                <a:gd name="connsiteY161" fmla="*/ 6464 h 10000"/>
                <a:gd name="connsiteX162" fmla="*/ 7984 w 10000"/>
                <a:gd name="connsiteY162" fmla="*/ 6464 h 10000"/>
                <a:gd name="connsiteX163" fmla="*/ 7994 w 10000"/>
                <a:gd name="connsiteY163" fmla="*/ 6464 h 10000"/>
                <a:gd name="connsiteX164" fmla="*/ 7994 w 10000"/>
                <a:gd name="connsiteY164" fmla="*/ 6464 h 10000"/>
                <a:gd name="connsiteX165" fmla="*/ 8216 w 10000"/>
                <a:gd name="connsiteY165" fmla="*/ 6540 h 10000"/>
                <a:gd name="connsiteX166" fmla="*/ 8407 w 10000"/>
                <a:gd name="connsiteY166" fmla="*/ 6601 h 10000"/>
                <a:gd name="connsiteX167" fmla="*/ 8599 w 10000"/>
                <a:gd name="connsiteY167" fmla="*/ 6639 h 10000"/>
                <a:gd name="connsiteX168" fmla="*/ 8770 w 10000"/>
                <a:gd name="connsiteY168" fmla="*/ 6648 h 10000"/>
                <a:gd name="connsiteX169" fmla="*/ 8770 w 10000"/>
                <a:gd name="connsiteY169" fmla="*/ 6648 h 10000"/>
                <a:gd name="connsiteX170" fmla="*/ 8770 w 10000"/>
                <a:gd name="connsiteY170" fmla="*/ 6648 h 10000"/>
                <a:gd name="connsiteX171" fmla="*/ 8770 w 10000"/>
                <a:gd name="connsiteY171" fmla="*/ 6648 h 10000"/>
                <a:gd name="connsiteX172" fmla="*/ 8770 w 10000"/>
                <a:gd name="connsiteY172" fmla="*/ 6648 h 10000"/>
                <a:gd name="connsiteX173" fmla="*/ 8770 w 10000"/>
                <a:gd name="connsiteY173" fmla="*/ 6648 h 10000"/>
                <a:gd name="connsiteX174" fmla="*/ 8911 w 10000"/>
                <a:gd name="connsiteY174" fmla="*/ 6639 h 10000"/>
                <a:gd name="connsiteX175" fmla="*/ 9032 w 10000"/>
                <a:gd name="connsiteY175" fmla="*/ 6601 h 10000"/>
                <a:gd name="connsiteX176" fmla="*/ 9093 w 10000"/>
                <a:gd name="connsiteY176" fmla="*/ 6578 h 10000"/>
                <a:gd name="connsiteX177" fmla="*/ 9143 w 10000"/>
                <a:gd name="connsiteY177" fmla="*/ 6550 h 10000"/>
                <a:gd name="connsiteX178" fmla="*/ 9194 w 10000"/>
                <a:gd name="connsiteY178" fmla="*/ 6522 h 10000"/>
                <a:gd name="connsiteX179" fmla="*/ 9244 w 10000"/>
                <a:gd name="connsiteY179" fmla="*/ 6473 h 10000"/>
                <a:gd name="connsiteX180" fmla="*/ 9274 w 10000"/>
                <a:gd name="connsiteY180" fmla="*/ 6426 h 10000"/>
                <a:gd name="connsiteX181" fmla="*/ 9315 w 10000"/>
                <a:gd name="connsiteY181" fmla="*/ 6366 h 10000"/>
                <a:gd name="connsiteX182" fmla="*/ 9375 w 10000"/>
                <a:gd name="connsiteY182" fmla="*/ 6232 h 10000"/>
                <a:gd name="connsiteX183" fmla="*/ 9425 w 10000"/>
                <a:gd name="connsiteY183" fmla="*/ 6047 h 10000"/>
                <a:gd name="connsiteX184" fmla="*/ 9446 w 10000"/>
                <a:gd name="connsiteY184" fmla="*/ 5853 h 10000"/>
                <a:gd name="connsiteX185" fmla="*/ 9456 w 10000"/>
                <a:gd name="connsiteY185" fmla="*/ 5600 h 10000"/>
                <a:gd name="connsiteX186" fmla="*/ 9446 w 10000"/>
                <a:gd name="connsiteY186" fmla="*/ 5330 h 10000"/>
                <a:gd name="connsiteX187" fmla="*/ 9415 w 10000"/>
                <a:gd name="connsiteY187" fmla="*/ 5020 h 10000"/>
                <a:gd name="connsiteX188" fmla="*/ 9365 w 10000"/>
                <a:gd name="connsiteY188" fmla="*/ 4650 h 10000"/>
                <a:gd name="connsiteX189" fmla="*/ 9284 w 10000"/>
                <a:gd name="connsiteY189" fmla="*/ 4254 h 10000"/>
                <a:gd name="connsiteX190" fmla="*/ 9204 w 10000"/>
                <a:gd name="connsiteY190" fmla="*/ 3789 h 10000"/>
                <a:gd name="connsiteX191" fmla="*/ 9083 w 10000"/>
                <a:gd name="connsiteY191" fmla="*/ 3304 h 10000"/>
                <a:gd name="connsiteX192" fmla="*/ 8931 w 10000"/>
                <a:gd name="connsiteY192" fmla="*/ 2763 h 10000"/>
                <a:gd name="connsiteX193" fmla="*/ 8931 w 10000"/>
                <a:gd name="connsiteY193" fmla="*/ 2763 h 10000"/>
                <a:gd name="connsiteX194" fmla="*/ 8931 w 10000"/>
                <a:gd name="connsiteY194" fmla="*/ 2723 h 10000"/>
                <a:gd name="connsiteX195" fmla="*/ 8931 w 10000"/>
                <a:gd name="connsiteY195" fmla="*/ 2723 h 10000"/>
                <a:gd name="connsiteX196" fmla="*/ 8921 w 10000"/>
                <a:gd name="connsiteY196" fmla="*/ 2713 h 10000"/>
                <a:gd name="connsiteX197" fmla="*/ 8921 w 10000"/>
                <a:gd name="connsiteY197" fmla="*/ 2713 h 10000"/>
                <a:gd name="connsiteX198" fmla="*/ 8911 w 10000"/>
                <a:gd name="connsiteY198" fmla="*/ 2665 h 10000"/>
                <a:gd name="connsiteX199" fmla="*/ 8911 w 10000"/>
                <a:gd name="connsiteY199" fmla="*/ 2665 h 10000"/>
                <a:gd name="connsiteX200" fmla="*/ 8911 w 10000"/>
                <a:gd name="connsiteY200" fmla="*/ 2656 h 10000"/>
                <a:gd name="connsiteX201" fmla="*/ 8911 w 10000"/>
                <a:gd name="connsiteY201" fmla="*/ 2656 h 10000"/>
                <a:gd name="connsiteX202" fmla="*/ 8911 w 10000"/>
                <a:gd name="connsiteY202" fmla="*/ 2656 h 10000"/>
                <a:gd name="connsiteX203" fmla="*/ 8911 w 10000"/>
                <a:gd name="connsiteY203" fmla="*/ 2656 h 10000"/>
                <a:gd name="connsiteX204" fmla="*/ 8478 w 10000"/>
                <a:gd name="connsiteY204" fmla="*/ 2685 h 10000"/>
                <a:gd name="connsiteX205" fmla="*/ 8044 w 10000"/>
                <a:gd name="connsiteY205" fmla="*/ 2723 h 10000"/>
                <a:gd name="connsiteX206" fmla="*/ 7147 w 10000"/>
                <a:gd name="connsiteY206" fmla="*/ 2819 h 10000"/>
                <a:gd name="connsiteX207" fmla="*/ 6300 w 10000"/>
                <a:gd name="connsiteY207" fmla="*/ 2917 h 10000"/>
                <a:gd name="connsiteX208" fmla="*/ 5917 w 10000"/>
                <a:gd name="connsiteY208" fmla="*/ 2946 h 10000"/>
                <a:gd name="connsiteX209" fmla="*/ 5554 w 10000"/>
                <a:gd name="connsiteY209" fmla="*/ 2975 h 10000"/>
                <a:gd name="connsiteX210" fmla="*/ 5554 w 10000"/>
                <a:gd name="connsiteY210" fmla="*/ 2975 h 10000"/>
                <a:gd name="connsiteX211" fmla="*/ 5484 w 10000"/>
                <a:gd name="connsiteY211" fmla="*/ 2975 h 10000"/>
                <a:gd name="connsiteX212" fmla="*/ 5484 w 10000"/>
                <a:gd name="connsiteY212" fmla="*/ 2975 h 10000"/>
                <a:gd name="connsiteX213" fmla="*/ 5484 w 10000"/>
                <a:gd name="connsiteY213" fmla="*/ 2975 h 10000"/>
                <a:gd name="connsiteX214" fmla="*/ 5484 w 10000"/>
                <a:gd name="connsiteY214" fmla="*/ 2975 h 10000"/>
                <a:gd name="connsiteX215" fmla="*/ 5484 w 10000"/>
                <a:gd name="connsiteY215" fmla="*/ 2975 h 10000"/>
                <a:gd name="connsiteX216" fmla="*/ 5484 w 10000"/>
                <a:gd name="connsiteY216" fmla="*/ 2975 h 10000"/>
                <a:gd name="connsiteX217" fmla="*/ 5484 w 10000"/>
                <a:gd name="connsiteY217" fmla="*/ 2975 h 10000"/>
                <a:gd name="connsiteX218" fmla="*/ 5313 w 10000"/>
                <a:gd name="connsiteY218" fmla="*/ 2955 h 10000"/>
                <a:gd name="connsiteX219" fmla="*/ 5151 w 10000"/>
                <a:gd name="connsiteY219" fmla="*/ 2927 h 10000"/>
                <a:gd name="connsiteX220" fmla="*/ 5030 w 10000"/>
                <a:gd name="connsiteY220" fmla="*/ 2868 h 10000"/>
                <a:gd name="connsiteX221" fmla="*/ 4919 w 10000"/>
                <a:gd name="connsiteY221" fmla="*/ 2790 h 10000"/>
                <a:gd name="connsiteX222" fmla="*/ 4829 w 10000"/>
                <a:gd name="connsiteY222" fmla="*/ 2703 h 10000"/>
                <a:gd name="connsiteX223" fmla="*/ 4748 w 10000"/>
                <a:gd name="connsiteY223" fmla="*/ 2597 h 10000"/>
                <a:gd name="connsiteX224" fmla="*/ 4708 w 10000"/>
                <a:gd name="connsiteY224" fmla="*/ 2482 h 10000"/>
                <a:gd name="connsiteX225" fmla="*/ 4667 w 10000"/>
                <a:gd name="connsiteY225" fmla="*/ 2346 h 10000"/>
                <a:gd name="connsiteX226" fmla="*/ 4637 w 10000"/>
                <a:gd name="connsiteY226" fmla="*/ 2210 h 10000"/>
                <a:gd name="connsiteX227" fmla="*/ 4627 w 10000"/>
                <a:gd name="connsiteY227" fmla="*/ 2065 h 10000"/>
                <a:gd name="connsiteX228" fmla="*/ 4627 w 10000"/>
                <a:gd name="connsiteY228" fmla="*/ 1909 h 10000"/>
                <a:gd name="connsiteX229" fmla="*/ 4637 w 10000"/>
                <a:gd name="connsiteY229" fmla="*/ 1762 h 10000"/>
                <a:gd name="connsiteX230" fmla="*/ 4667 w 10000"/>
                <a:gd name="connsiteY230" fmla="*/ 1598 h 10000"/>
                <a:gd name="connsiteX231" fmla="*/ 4688 w 10000"/>
                <a:gd name="connsiteY231" fmla="*/ 1443 h 10000"/>
                <a:gd name="connsiteX232" fmla="*/ 4728 w 10000"/>
                <a:gd name="connsiteY232" fmla="*/ 1289 h 10000"/>
                <a:gd name="connsiteX233" fmla="*/ 4778 w 10000"/>
                <a:gd name="connsiteY233" fmla="*/ 1134 h 10000"/>
                <a:gd name="connsiteX234" fmla="*/ 4778 w 10000"/>
                <a:gd name="connsiteY234" fmla="*/ 1134 h 10000"/>
                <a:gd name="connsiteX235" fmla="*/ 4778 w 10000"/>
                <a:gd name="connsiteY235" fmla="*/ 1134 h 10000"/>
                <a:gd name="connsiteX236" fmla="*/ 4778 w 10000"/>
                <a:gd name="connsiteY236" fmla="*/ 1134 h 10000"/>
                <a:gd name="connsiteX237" fmla="*/ 4778 w 10000"/>
                <a:gd name="connsiteY237" fmla="*/ 1134 h 10000"/>
                <a:gd name="connsiteX238" fmla="*/ 4778 w 10000"/>
                <a:gd name="connsiteY238" fmla="*/ 1134 h 10000"/>
                <a:gd name="connsiteX239" fmla="*/ 4788 w 10000"/>
                <a:gd name="connsiteY239" fmla="*/ 1123 h 10000"/>
                <a:gd name="connsiteX240" fmla="*/ 4788 w 10000"/>
                <a:gd name="connsiteY240" fmla="*/ 1123 h 10000"/>
                <a:gd name="connsiteX241" fmla="*/ 4788 w 10000"/>
                <a:gd name="connsiteY241" fmla="*/ 1123 h 10000"/>
                <a:gd name="connsiteX242" fmla="*/ 4788 w 10000"/>
                <a:gd name="connsiteY242" fmla="*/ 1123 h 10000"/>
                <a:gd name="connsiteX243" fmla="*/ 4788 w 10000"/>
                <a:gd name="connsiteY243" fmla="*/ 1114 h 10000"/>
                <a:gd name="connsiteX244" fmla="*/ 4788 w 10000"/>
                <a:gd name="connsiteY244" fmla="*/ 1114 h 10000"/>
                <a:gd name="connsiteX245" fmla="*/ 4788 w 10000"/>
                <a:gd name="connsiteY245" fmla="*/ 1114 h 10000"/>
                <a:gd name="connsiteX246" fmla="*/ 4788 w 10000"/>
                <a:gd name="connsiteY246" fmla="*/ 1114 h 10000"/>
                <a:gd name="connsiteX247" fmla="*/ 4788 w 10000"/>
                <a:gd name="connsiteY247" fmla="*/ 1104 h 10000"/>
                <a:gd name="connsiteX248" fmla="*/ 4788 w 10000"/>
                <a:gd name="connsiteY248" fmla="*/ 1104 h 10000"/>
                <a:gd name="connsiteX249" fmla="*/ 4788 w 10000"/>
                <a:gd name="connsiteY249" fmla="*/ 1104 h 10000"/>
                <a:gd name="connsiteX250" fmla="*/ 4788 w 10000"/>
                <a:gd name="connsiteY250" fmla="*/ 1104 h 10000"/>
                <a:gd name="connsiteX251" fmla="*/ 4788 w 10000"/>
                <a:gd name="connsiteY251" fmla="*/ 1094 h 10000"/>
                <a:gd name="connsiteX252" fmla="*/ 4788 w 10000"/>
                <a:gd name="connsiteY252" fmla="*/ 1094 h 10000"/>
                <a:gd name="connsiteX253" fmla="*/ 4859 w 10000"/>
                <a:gd name="connsiteY253" fmla="*/ 853 h 10000"/>
                <a:gd name="connsiteX254" fmla="*/ 4909 w 10000"/>
                <a:gd name="connsiteY254" fmla="*/ 640 h 10000"/>
                <a:gd name="connsiteX255" fmla="*/ 4919 w 10000"/>
                <a:gd name="connsiteY255" fmla="*/ 553 h 10000"/>
                <a:gd name="connsiteX256" fmla="*/ 4919 w 10000"/>
                <a:gd name="connsiteY256" fmla="*/ 454 h 10000"/>
                <a:gd name="connsiteX257" fmla="*/ 4909 w 10000"/>
                <a:gd name="connsiteY257" fmla="*/ 377 h 10000"/>
                <a:gd name="connsiteX258" fmla="*/ 4899 w 10000"/>
                <a:gd name="connsiteY258" fmla="*/ 300 h 10000"/>
                <a:gd name="connsiteX259" fmla="*/ 4859 w 10000"/>
                <a:gd name="connsiteY259" fmla="*/ 233 h 10000"/>
                <a:gd name="connsiteX260" fmla="*/ 4829 w 10000"/>
                <a:gd name="connsiteY260" fmla="*/ 175 h 10000"/>
                <a:gd name="connsiteX261" fmla="*/ 4778 w 10000"/>
                <a:gd name="connsiteY261" fmla="*/ 115 h 10000"/>
                <a:gd name="connsiteX262" fmla="*/ 4708 w 10000"/>
                <a:gd name="connsiteY262" fmla="*/ 77 h 10000"/>
                <a:gd name="connsiteX263" fmla="*/ 4627 w 10000"/>
                <a:gd name="connsiteY263" fmla="*/ 47 h 10000"/>
                <a:gd name="connsiteX264" fmla="*/ 4536 w 10000"/>
                <a:gd name="connsiteY264" fmla="*/ 9 h 10000"/>
                <a:gd name="connsiteX265" fmla="*/ 4425 w 10000"/>
                <a:gd name="connsiteY265" fmla="*/ 0 h 10000"/>
                <a:gd name="connsiteX266" fmla="*/ 4304 w 10000"/>
                <a:gd name="connsiteY266" fmla="*/ 0 h 10000"/>
                <a:gd name="connsiteX267" fmla="*/ 4304 w 10000"/>
                <a:gd name="connsiteY267" fmla="*/ 0 h 10000"/>
                <a:gd name="connsiteX268" fmla="*/ 4304 w 10000"/>
                <a:gd name="connsiteY268"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154 w 10000"/>
                <a:gd name="connsiteY96" fmla="*/ 7441 h 10000"/>
                <a:gd name="connsiteX97" fmla="*/ 8135 w 10000"/>
                <a:gd name="connsiteY97" fmla="*/ 8024 h 10000"/>
                <a:gd name="connsiteX98" fmla="*/ 7671 w 10000"/>
                <a:gd name="connsiteY98" fmla="*/ 8139 h 10000"/>
                <a:gd name="connsiteX99" fmla="*/ 7671 w 10000"/>
                <a:gd name="connsiteY99" fmla="*/ 8139 h 10000"/>
                <a:gd name="connsiteX100" fmla="*/ 7671 w 10000"/>
                <a:gd name="connsiteY100" fmla="*/ 8139 h 10000"/>
                <a:gd name="connsiteX101" fmla="*/ 7671 w 10000"/>
                <a:gd name="connsiteY101" fmla="*/ 8139 h 10000"/>
                <a:gd name="connsiteX102" fmla="*/ 7661 w 10000"/>
                <a:gd name="connsiteY102" fmla="*/ 8139 h 10000"/>
                <a:gd name="connsiteX103" fmla="*/ 7661 w 10000"/>
                <a:gd name="connsiteY103" fmla="*/ 8139 h 10000"/>
                <a:gd name="connsiteX104" fmla="*/ 7450 w 10000"/>
                <a:gd name="connsiteY104" fmla="*/ 8188 h 10000"/>
                <a:gd name="connsiteX105" fmla="*/ 7248 w 10000"/>
                <a:gd name="connsiteY105" fmla="*/ 8237 h 10000"/>
                <a:gd name="connsiteX106" fmla="*/ 7036 w 10000"/>
                <a:gd name="connsiteY106" fmla="*/ 8275 h 10000"/>
                <a:gd name="connsiteX107" fmla="*/ 6835 w 10000"/>
                <a:gd name="connsiteY107" fmla="*/ 8275 h 10000"/>
                <a:gd name="connsiteX108" fmla="*/ 6835 w 10000"/>
                <a:gd name="connsiteY108" fmla="*/ 8275 h 10000"/>
                <a:gd name="connsiteX109" fmla="*/ 6835 w 10000"/>
                <a:gd name="connsiteY109" fmla="*/ 8275 h 10000"/>
                <a:gd name="connsiteX110" fmla="*/ 6835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835 w 10000"/>
                <a:gd name="connsiteY114" fmla="*/ 8275 h 10000"/>
                <a:gd name="connsiteX115" fmla="*/ 6663 w 10000"/>
                <a:gd name="connsiteY115" fmla="*/ 8275 h 10000"/>
                <a:gd name="connsiteX116" fmla="*/ 6512 w 10000"/>
                <a:gd name="connsiteY116" fmla="*/ 8237 h 10000"/>
                <a:gd name="connsiteX117" fmla="*/ 6442 w 10000"/>
                <a:gd name="connsiteY117" fmla="*/ 8207 h 10000"/>
                <a:gd name="connsiteX118" fmla="*/ 6381 w 10000"/>
                <a:gd name="connsiteY118" fmla="*/ 8177 h 10000"/>
                <a:gd name="connsiteX119" fmla="*/ 6321 w 10000"/>
                <a:gd name="connsiteY119" fmla="*/ 8139 h 10000"/>
                <a:gd name="connsiteX120" fmla="*/ 6270 w 10000"/>
                <a:gd name="connsiteY120" fmla="*/ 8091 h 10000"/>
                <a:gd name="connsiteX121" fmla="*/ 6220 w 10000"/>
                <a:gd name="connsiteY121" fmla="*/ 8032 h 10000"/>
                <a:gd name="connsiteX122" fmla="*/ 6169 w 10000"/>
                <a:gd name="connsiteY122" fmla="*/ 7965 h 10000"/>
                <a:gd name="connsiteX123" fmla="*/ 6149 w 10000"/>
                <a:gd name="connsiteY123" fmla="*/ 7898 h 10000"/>
                <a:gd name="connsiteX124" fmla="*/ 6109 w 10000"/>
                <a:gd name="connsiteY124" fmla="*/ 7810 h 10000"/>
                <a:gd name="connsiteX125" fmla="*/ 6099 w 10000"/>
                <a:gd name="connsiteY125" fmla="*/ 7723 h 10000"/>
                <a:gd name="connsiteX126" fmla="*/ 6089 w 10000"/>
                <a:gd name="connsiteY126" fmla="*/ 7617 h 10000"/>
                <a:gd name="connsiteX127" fmla="*/ 6089 w 10000"/>
                <a:gd name="connsiteY127" fmla="*/ 7501 h 10000"/>
                <a:gd name="connsiteX128" fmla="*/ 6089 w 10000"/>
                <a:gd name="connsiteY128" fmla="*/ 7374 h 10000"/>
                <a:gd name="connsiteX129" fmla="*/ 6089 w 10000"/>
                <a:gd name="connsiteY129" fmla="*/ 7374 h 10000"/>
                <a:gd name="connsiteX130" fmla="*/ 6089 w 10000"/>
                <a:gd name="connsiteY130" fmla="*/ 7374 h 10000"/>
                <a:gd name="connsiteX131" fmla="*/ 6089 w 10000"/>
                <a:gd name="connsiteY131" fmla="*/ 7374 h 10000"/>
                <a:gd name="connsiteX132" fmla="*/ 6089 w 10000"/>
                <a:gd name="connsiteY132" fmla="*/ 7344 h 10000"/>
                <a:gd name="connsiteX133" fmla="*/ 6089 w 10000"/>
                <a:gd name="connsiteY133" fmla="*/ 7344 h 10000"/>
                <a:gd name="connsiteX134" fmla="*/ 6129 w 10000"/>
                <a:gd name="connsiteY134" fmla="*/ 7016 h 10000"/>
                <a:gd name="connsiteX135" fmla="*/ 6179 w 10000"/>
                <a:gd name="connsiteY135" fmla="*/ 6754 h 10000"/>
                <a:gd name="connsiteX136" fmla="*/ 6240 w 10000"/>
                <a:gd name="connsiteY136" fmla="*/ 6531 h 10000"/>
                <a:gd name="connsiteX137" fmla="*/ 6280 w 10000"/>
                <a:gd name="connsiteY137" fmla="*/ 6453 h 10000"/>
                <a:gd name="connsiteX138" fmla="*/ 6321 w 10000"/>
                <a:gd name="connsiteY138" fmla="*/ 6366 h 10000"/>
                <a:gd name="connsiteX139" fmla="*/ 6351 w 10000"/>
                <a:gd name="connsiteY139" fmla="*/ 6309 h 10000"/>
                <a:gd name="connsiteX140" fmla="*/ 6401 w 10000"/>
                <a:gd name="connsiteY140" fmla="*/ 6250 h 10000"/>
                <a:gd name="connsiteX141" fmla="*/ 6452 w 10000"/>
                <a:gd name="connsiteY141" fmla="*/ 6202 h 10000"/>
                <a:gd name="connsiteX142" fmla="*/ 6512 w 10000"/>
                <a:gd name="connsiteY142" fmla="*/ 6163 h 10000"/>
                <a:gd name="connsiteX143" fmla="*/ 6563 w 10000"/>
                <a:gd name="connsiteY143" fmla="*/ 6134 h 10000"/>
                <a:gd name="connsiteX144" fmla="*/ 6623 w 10000"/>
                <a:gd name="connsiteY144" fmla="*/ 6125 h 10000"/>
                <a:gd name="connsiteX145" fmla="*/ 6694 w 10000"/>
                <a:gd name="connsiteY145" fmla="*/ 6105 h 10000"/>
                <a:gd name="connsiteX146" fmla="*/ 6774 w 10000"/>
                <a:gd name="connsiteY146" fmla="*/ 6096 h 10000"/>
                <a:gd name="connsiteX147" fmla="*/ 6774 w 10000"/>
                <a:gd name="connsiteY147" fmla="*/ 6096 h 10000"/>
                <a:gd name="connsiteX148" fmla="*/ 6774 w 10000"/>
                <a:gd name="connsiteY148" fmla="*/ 6096 h 10000"/>
                <a:gd name="connsiteX149" fmla="*/ 6774 w 10000"/>
                <a:gd name="connsiteY149" fmla="*/ 6096 h 10000"/>
                <a:gd name="connsiteX150" fmla="*/ 6774 w 10000"/>
                <a:gd name="connsiteY150" fmla="*/ 6096 h 10000"/>
                <a:gd name="connsiteX151" fmla="*/ 6774 w 10000"/>
                <a:gd name="connsiteY151" fmla="*/ 6096 h 10000"/>
                <a:gd name="connsiteX152" fmla="*/ 6774 w 10000"/>
                <a:gd name="connsiteY152" fmla="*/ 6096 h 10000"/>
                <a:gd name="connsiteX153" fmla="*/ 6774 w 10000"/>
                <a:gd name="connsiteY153" fmla="*/ 6096 h 10000"/>
                <a:gd name="connsiteX154" fmla="*/ 6875 w 10000"/>
                <a:gd name="connsiteY154" fmla="*/ 6105 h 10000"/>
                <a:gd name="connsiteX155" fmla="*/ 7006 w 10000"/>
                <a:gd name="connsiteY155" fmla="*/ 6134 h 10000"/>
                <a:gd name="connsiteX156" fmla="*/ 7137 w 10000"/>
                <a:gd name="connsiteY156" fmla="*/ 6154 h 10000"/>
                <a:gd name="connsiteX157" fmla="*/ 7268 w 10000"/>
                <a:gd name="connsiteY157" fmla="*/ 6202 h 10000"/>
                <a:gd name="connsiteX158" fmla="*/ 7601 w 10000"/>
                <a:gd name="connsiteY158" fmla="*/ 6318 h 10000"/>
                <a:gd name="connsiteX159" fmla="*/ 7964 w 10000"/>
                <a:gd name="connsiteY159" fmla="*/ 6464 h 10000"/>
                <a:gd name="connsiteX160" fmla="*/ 7964 w 10000"/>
                <a:gd name="connsiteY160" fmla="*/ 6464 h 10000"/>
                <a:gd name="connsiteX161" fmla="*/ 7984 w 10000"/>
                <a:gd name="connsiteY161" fmla="*/ 6464 h 10000"/>
                <a:gd name="connsiteX162" fmla="*/ 7984 w 10000"/>
                <a:gd name="connsiteY162" fmla="*/ 6464 h 10000"/>
                <a:gd name="connsiteX163" fmla="*/ 7994 w 10000"/>
                <a:gd name="connsiteY163" fmla="*/ 6464 h 10000"/>
                <a:gd name="connsiteX164" fmla="*/ 7994 w 10000"/>
                <a:gd name="connsiteY164" fmla="*/ 6464 h 10000"/>
                <a:gd name="connsiteX165" fmla="*/ 8216 w 10000"/>
                <a:gd name="connsiteY165" fmla="*/ 6540 h 10000"/>
                <a:gd name="connsiteX166" fmla="*/ 8407 w 10000"/>
                <a:gd name="connsiteY166" fmla="*/ 6601 h 10000"/>
                <a:gd name="connsiteX167" fmla="*/ 8599 w 10000"/>
                <a:gd name="connsiteY167" fmla="*/ 6639 h 10000"/>
                <a:gd name="connsiteX168" fmla="*/ 8770 w 10000"/>
                <a:gd name="connsiteY168" fmla="*/ 6648 h 10000"/>
                <a:gd name="connsiteX169" fmla="*/ 8770 w 10000"/>
                <a:gd name="connsiteY169" fmla="*/ 6648 h 10000"/>
                <a:gd name="connsiteX170" fmla="*/ 8770 w 10000"/>
                <a:gd name="connsiteY170" fmla="*/ 6648 h 10000"/>
                <a:gd name="connsiteX171" fmla="*/ 8770 w 10000"/>
                <a:gd name="connsiteY171" fmla="*/ 6648 h 10000"/>
                <a:gd name="connsiteX172" fmla="*/ 8770 w 10000"/>
                <a:gd name="connsiteY172" fmla="*/ 6648 h 10000"/>
                <a:gd name="connsiteX173" fmla="*/ 8770 w 10000"/>
                <a:gd name="connsiteY173" fmla="*/ 6648 h 10000"/>
                <a:gd name="connsiteX174" fmla="*/ 8911 w 10000"/>
                <a:gd name="connsiteY174" fmla="*/ 6639 h 10000"/>
                <a:gd name="connsiteX175" fmla="*/ 9032 w 10000"/>
                <a:gd name="connsiteY175" fmla="*/ 6601 h 10000"/>
                <a:gd name="connsiteX176" fmla="*/ 9093 w 10000"/>
                <a:gd name="connsiteY176" fmla="*/ 6578 h 10000"/>
                <a:gd name="connsiteX177" fmla="*/ 9143 w 10000"/>
                <a:gd name="connsiteY177" fmla="*/ 6550 h 10000"/>
                <a:gd name="connsiteX178" fmla="*/ 9194 w 10000"/>
                <a:gd name="connsiteY178" fmla="*/ 6522 h 10000"/>
                <a:gd name="connsiteX179" fmla="*/ 9244 w 10000"/>
                <a:gd name="connsiteY179" fmla="*/ 6473 h 10000"/>
                <a:gd name="connsiteX180" fmla="*/ 9274 w 10000"/>
                <a:gd name="connsiteY180" fmla="*/ 6426 h 10000"/>
                <a:gd name="connsiteX181" fmla="*/ 9315 w 10000"/>
                <a:gd name="connsiteY181" fmla="*/ 6366 h 10000"/>
                <a:gd name="connsiteX182" fmla="*/ 9375 w 10000"/>
                <a:gd name="connsiteY182" fmla="*/ 6232 h 10000"/>
                <a:gd name="connsiteX183" fmla="*/ 9425 w 10000"/>
                <a:gd name="connsiteY183" fmla="*/ 6047 h 10000"/>
                <a:gd name="connsiteX184" fmla="*/ 9446 w 10000"/>
                <a:gd name="connsiteY184" fmla="*/ 5853 h 10000"/>
                <a:gd name="connsiteX185" fmla="*/ 9456 w 10000"/>
                <a:gd name="connsiteY185" fmla="*/ 5600 h 10000"/>
                <a:gd name="connsiteX186" fmla="*/ 9446 w 10000"/>
                <a:gd name="connsiteY186" fmla="*/ 5330 h 10000"/>
                <a:gd name="connsiteX187" fmla="*/ 9415 w 10000"/>
                <a:gd name="connsiteY187" fmla="*/ 5020 h 10000"/>
                <a:gd name="connsiteX188" fmla="*/ 9365 w 10000"/>
                <a:gd name="connsiteY188" fmla="*/ 4650 h 10000"/>
                <a:gd name="connsiteX189" fmla="*/ 9284 w 10000"/>
                <a:gd name="connsiteY189" fmla="*/ 4254 h 10000"/>
                <a:gd name="connsiteX190" fmla="*/ 9204 w 10000"/>
                <a:gd name="connsiteY190" fmla="*/ 3789 h 10000"/>
                <a:gd name="connsiteX191" fmla="*/ 9083 w 10000"/>
                <a:gd name="connsiteY191" fmla="*/ 3304 h 10000"/>
                <a:gd name="connsiteX192" fmla="*/ 8931 w 10000"/>
                <a:gd name="connsiteY192" fmla="*/ 2763 h 10000"/>
                <a:gd name="connsiteX193" fmla="*/ 8931 w 10000"/>
                <a:gd name="connsiteY193" fmla="*/ 2763 h 10000"/>
                <a:gd name="connsiteX194" fmla="*/ 8931 w 10000"/>
                <a:gd name="connsiteY194" fmla="*/ 2723 h 10000"/>
                <a:gd name="connsiteX195" fmla="*/ 8931 w 10000"/>
                <a:gd name="connsiteY195" fmla="*/ 2723 h 10000"/>
                <a:gd name="connsiteX196" fmla="*/ 8921 w 10000"/>
                <a:gd name="connsiteY196" fmla="*/ 2713 h 10000"/>
                <a:gd name="connsiteX197" fmla="*/ 8921 w 10000"/>
                <a:gd name="connsiteY197" fmla="*/ 2713 h 10000"/>
                <a:gd name="connsiteX198" fmla="*/ 8911 w 10000"/>
                <a:gd name="connsiteY198" fmla="*/ 2665 h 10000"/>
                <a:gd name="connsiteX199" fmla="*/ 8911 w 10000"/>
                <a:gd name="connsiteY199" fmla="*/ 2665 h 10000"/>
                <a:gd name="connsiteX200" fmla="*/ 8911 w 10000"/>
                <a:gd name="connsiteY200" fmla="*/ 2656 h 10000"/>
                <a:gd name="connsiteX201" fmla="*/ 8911 w 10000"/>
                <a:gd name="connsiteY201" fmla="*/ 2656 h 10000"/>
                <a:gd name="connsiteX202" fmla="*/ 8911 w 10000"/>
                <a:gd name="connsiteY202" fmla="*/ 2656 h 10000"/>
                <a:gd name="connsiteX203" fmla="*/ 8911 w 10000"/>
                <a:gd name="connsiteY203" fmla="*/ 2656 h 10000"/>
                <a:gd name="connsiteX204" fmla="*/ 8478 w 10000"/>
                <a:gd name="connsiteY204" fmla="*/ 2685 h 10000"/>
                <a:gd name="connsiteX205" fmla="*/ 8044 w 10000"/>
                <a:gd name="connsiteY205" fmla="*/ 2723 h 10000"/>
                <a:gd name="connsiteX206" fmla="*/ 7147 w 10000"/>
                <a:gd name="connsiteY206" fmla="*/ 2819 h 10000"/>
                <a:gd name="connsiteX207" fmla="*/ 6300 w 10000"/>
                <a:gd name="connsiteY207" fmla="*/ 2917 h 10000"/>
                <a:gd name="connsiteX208" fmla="*/ 5917 w 10000"/>
                <a:gd name="connsiteY208" fmla="*/ 2946 h 10000"/>
                <a:gd name="connsiteX209" fmla="*/ 5554 w 10000"/>
                <a:gd name="connsiteY209" fmla="*/ 2975 h 10000"/>
                <a:gd name="connsiteX210" fmla="*/ 5554 w 10000"/>
                <a:gd name="connsiteY210" fmla="*/ 2975 h 10000"/>
                <a:gd name="connsiteX211" fmla="*/ 5484 w 10000"/>
                <a:gd name="connsiteY211" fmla="*/ 2975 h 10000"/>
                <a:gd name="connsiteX212" fmla="*/ 5484 w 10000"/>
                <a:gd name="connsiteY212" fmla="*/ 2975 h 10000"/>
                <a:gd name="connsiteX213" fmla="*/ 5484 w 10000"/>
                <a:gd name="connsiteY213" fmla="*/ 2975 h 10000"/>
                <a:gd name="connsiteX214" fmla="*/ 5484 w 10000"/>
                <a:gd name="connsiteY214" fmla="*/ 2975 h 10000"/>
                <a:gd name="connsiteX215" fmla="*/ 5484 w 10000"/>
                <a:gd name="connsiteY215" fmla="*/ 2975 h 10000"/>
                <a:gd name="connsiteX216" fmla="*/ 5484 w 10000"/>
                <a:gd name="connsiteY216" fmla="*/ 2975 h 10000"/>
                <a:gd name="connsiteX217" fmla="*/ 5484 w 10000"/>
                <a:gd name="connsiteY217" fmla="*/ 2975 h 10000"/>
                <a:gd name="connsiteX218" fmla="*/ 5313 w 10000"/>
                <a:gd name="connsiteY218" fmla="*/ 2955 h 10000"/>
                <a:gd name="connsiteX219" fmla="*/ 5151 w 10000"/>
                <a:gd name="connsiteY219" fmla="*/ 2927 h 10000"/>
                <a:gd name="connsiteX220" fmla="*/ 5030 w 10000"/>
                <a:gd name="connsiteY220" fmla="*/ 2868 h 10000"/>
                <a:gd name="connsiteX221" fmla="*/ 4919 w 10000"/>
                <a:gd name="connsiteY221" fmla="*/ 2790 h 10000"/>
                <a:gd name="connsiteX222" fmla="*/ 4829 w 10000"/>
                <a:gd name="connsiteY222" fmla="*/ 2703 h 10000"/>
                <a:gd name="connsiteX223" fmla="*/ 4748 w 10000"/>
                <a:gd name="connsiteY223" fmla="*/ 2597 h 10000"/>
                <a:gd name="connsiteX224" fmla="*/ 4708 w 10000"/>
                <a:gd name="connsiteY224" fmla="*/ 2482 h 10000"/>
                <a:gd name="connsiteX225" fmla="*/ 4667 w 10000"/>
                <a:gd name="connsiteY225" fmla="*/ 2346 h 10000"/>
                <a:gd name="connsiteX226" fmla="*/ 4637 w 10000"/>
                <a:gd name="connsiteY226" fmla="*/ 2210 h 10000"/>
                <a:gd name="connsiteX227" fmla="*/ 4627 w 10000"/>
                <a:gd name="connsiteY227" fmla="*/ 2065 h 10000"/>
                <a:gd name="connsiteX228" fmla="*/ 4627 w 10000"/>
                <a:gd name="connsiteY228" fmla="*/ 1909 h 10000"/>
                <a:gd name="connsiteX229" fmla="*/ 4637 w 10000"/>
                <a:gd name="connsiteY229" fmla="*/ 1762 h 10000"/>
                <a:gd name="connsiteX230" fmla="*/ 4667 w 10000"/>
                <a:gd name="connsiteY230" fmla="*/ 1598 h 10000"/>
                <a:gd name="connsiteX231" fmla="*/ 4688 w 10000"/>
                <a:gd name="connsiteY231" fmla="*/ 1443 h 10000"/>
                <a:gd name="connsiteX232" fmla="*/ 4728 w 10000"/>
                <a:gd name="connsiteY232" fmla="*/ 1289 h 10000"/>
                <a:gd name="connsiteX233" fmla="*/ 4778 w 10000"/>
                <a:gd name="connsiteY233" fmla="*/ 1134 h 10000"/>
                <a:gd name="connsiteX234" fmla="*/ 4778 w 10000"/>
                <a:gd name="connsiteY234" fmla="*/ 1134 h 10000"/>
                <a:gd name="connsiteX235" fmla="*/ 4778 w 10000"/>
                <a:gd name="connsiteY235" fmla="*/ 1134 h 10000"/>
                <a:gd name="connsiteX236" fmla="*/ 4778 w 10000"/>
                <a:gd name="connsiteY236" fmla="*/ 1134 h 10000"/>
                <a:gd name="connsiteX237" fmla="*/ 4778 w 10000"/>
                <a:gd name="connsiteY237" fmla="*/ 1134 h 10000"/>
                <a:gd name="connsiteX238" fmla="*/ 4778 w 10000"/>
                <a:gd name="connsiteY238" fmla="*/ 1134 h 10000"/>
                <a:gd name="connsiteX239" fmla="*/ 4788 w 10000"/>
                <a:gd name="connsiteY239" fmla="*/ 1123 h 10000"/>
                <a:gd name="connsiteX240" fmla="*/ 4788 w 10000"/>
                <a:gd name="connsiteY240" fmla="*/ 1123 h 10000"/>
                <a:gd name="connsiteX241" fmla="*/ 4788 w 10000"/>
                <a:gd name="connsiteY241" fmla="*/ 1123 h 10000"/>
                <a:gd name="connsiteX242" fmla="*/ 4788 w 10000"/>
                <a:gd name="connsiteY242" fmla="*/ 1123 h 10000"/>
                <a:gd name="connsiteX243" fmla="*/ 4788 w 10000"/>
                <a:gd name="connsiteY243" fmla="*/ 1114 h 10000"/>
                <a:gd name="connsiteX244" fmla="*/ 4788 w 10000"/>
                <a:gd name="connsiteY244" fmla="*/ 1114 h 10000"/>
                <a:gd name="connsiteX245" fmla="*/ 4788 w 10000"/>
                <a:gd name="connsiteY245" fmla="*/ 1114 h 10000"/>
                <a:gd name="connsiteX246" fmla="*/ 4788 w 10000"/>
                <a:gd name="connsiteY246" fmla="*/ 1114 h 10000"/>
                <a:gd name="connsiteX247" fmla="*/ 4788 w 10000"/>
                <a:gd name="connsiteY247" fmla="*/ 1104 h 10000"/>
                <a:gd name="connsiteX248" fmla="*/ 4788 w 10000"/>
                <a:gd name="connsiteY248" fmla="*/ 1104 h 10000"/>
                <a:gd name="connsiteX249" fmla="*/ 4788 w 10000"/>
                <a:gd name="connsiteY249" fmla="*/ 1104 h 10000"/>
                <a:gd name="connsiteX250" fmla="*/ 4788 w 10000"/>
                <a:gd name="connsiteY250" fmla="*/ 1104 h 10000"/>
                <a:gd name="connsiteX251" fmla="*/ 4788 w 10000"/>
                <a:gd name="connsiteY251" fmla="*/ 1094 h 10000"/>
                <a:gd name="connsiteX252" fmla="*/ 4788 w 10000"/>
                <a:gd name="connsiteY252" fmla="*/ 1094 h 10000"/>
                <a:gd name="connsiteX253" fmla="*/ 4859 w 10000"/>
                <a:gd name="connsiteY253" fmla="*/ 853 h 10000"/>
                <a:gd name="connsiteX254" fmla="*/ 4909 w 10000"/>
                <a:gd name="connsiteY254" fmla="*/ 640 h 10000"/>
                <a:gd name="connsiteX255" fmla="*/ 4919 w 10000"/>
                <a:gd name="connsiteY255" fmla="*/ 553 h 10000"/>
                <a:gd name="connsiteX256" fmla="*/ 4919 w 10000"/>
                <a:gd name="connsiteY256" fmla="*/ 454 h 10000"/>
                <a:gd name="connsiteX257" fmla="*/ 4909 w 10000"/>
                <a:gd name="connsiteY257" fmla="*/ 377 h 10000"/>
                <a:gd name="connsiteX258" fmla="*/ 4899 w 10000"/>
                <a:gd name="connsiteY258" fmla="*/ 300 h 10000"/>
                <a:gd name="connsiteX259" fmla="*/ 4859 w 10000"/>
                <a:gd name="connsiteY259" fmla="*/ 233 h 10000"/>
                <a:gd name="connsiteX260" fmla="*/ 4829 w 10000"/>
                <a:gd name="connsiteY260" fmla="*/ 175 h 10000"/>
                <a:gd name="connsiteX261" fmla="*/ 4778 w 10000"/>
                <a:gd name="connsiteY261" fmla="*/ 115 h 10000"/>
                <a:gd name="connsiteX262" fmla="*/ 4708 w 10000"/>
                <a:gd name="connsiteY262" fmla="*/ 77 h 10000"/>
                <a:gd name="connsiteX263" fmla="*/ 4627 w 10000"/>
                <a:gd name="connsiteY263" fmla="*/ 47 h 10000"/>
                <a:gd name="connsiteX264" fmla="*/ 4536 w 10000"/>
                <a:gd name="connsiteY264" fmla="*/ 9 h 10000"/>
                <a:gd name="connsiteX265" fmla="*/ 4425 w 10000"/>
                <a:gd name="connsiteY265" fmla="*/ 0 h 10000"/>
                <a:gd name="connsiteX266" fmla="*/ 4304 w 10000"/>
                <a:gd name="connsiteY266" fmla="*/ 0 h 10000"/>
                <a:gd name="connsiteX267" fmla="*/ 4304 w 10000"/>
                <a:gd name="connsiteY267" fmla="*/ 0 h 10000"/>
                <a:gd name="connsiteX268" fmla="*/ 4304 w 10000"/>
                <a:gd name="connsiteY268" fmla="*/ 0 h 10000"/>
                <a:gd name="connsiteX0" fmla="*/ 4304 w 10000"/>
                <a:gd name="connsiteY0" fmla="*/ 0 h 10000"/>
                <a:gd name="connsiteX1" fmla="*/ 4304 w 10000"/>
                <a:gd name="connsiteY1" fmla="*/ 0 h 10000"/>
                <a:gd name="connsiteX2" fmla="*/ 4304 w 10000"/>
                <a:gd name="connsiteY2" fmla="*/ 0 h 10000"/>
                <a:gd name="connsiteX3" fmla="*/ 4163 w 10000"/>
                <a:gd name="connsiteY3" fmla="*/ 0 h 10000"/>
                <a:gd name="connsiteX4" fmla="*/ 4002 w 10000"/>
                <a:gd name="connsiteY4" fmla="*/ 9 h 10000"/>
                <a:gd name="connsiteX5" fmla="*/ 3851 w 10000"/>
                <a:gd name="connsiteY5" fmla="*/ 30 h 10000"/>
                <a:gd name="connsiteX6" fmla="*/ 3659 w 10000"/>
                <a:gd name="connsiteY6" fmla="*/ 68 h 10000"/>
                <a:gd name="connsiteX7" fmla="*/ 3659 w 10000"/>
                <a:gd name="connsiteY7" fmla="*/ 68 h 10000"/>
                <a:gd name="connsiteX8" fmla="*/ 3659 w 10000"/>
                <a:gd name="connsiteY8" fmla="*/ 68 h 10000"/>
                <a:gd name="connsiteX9" fmla="*/ 3659 w 10000"/>
                <a:gd name="connsiteY9" fmla="*/ 68 h 10000"/>
                <a:gd name="connsiteX10" fmla="*/ 3649 w 10000"/>
                <a:gd name="connsiteY10" fmla="*/ 68 h 10000"/>
                <a:gd name="connsiteX11" fmla="*/ 3649 w 10000"/>
                <a:gd name="connsiteY11" fmla="*/ 68 h 10000"/>
                <a:gd name="connsiteX12" fmla="*/ 3649 w 10000"/>
                <a:gd name="connsiteY12" fmla="*/ 77 h 10000"/>
                <a:gd name="connsiteX13" fmla="*/ 3649 w 10000"/>
                <a:gd name="connsiteY13" fmla="*/ 77 h 10000"/>
                <a:gd name="connsiteX14" fmla="*/ 3649 w 10000"/>
                <a:gd name="connsiteY14" fmla="*/ 77 h 10000"/>
                <a:gd name="connsiteX15" fmla="*/ 3407 w 10000"/>
                <a:gd name="connsiteY15" fmla="*/ 135 h 10000"/>
                <a:gd name="connsiteX16" fmla="*/ 3216 w 10000"/>
                <a:gd name="connsiteY16" fmla="*/ 194 h 10000"/>
                <a:gd name="connsiteX17" fmla="*/ 3054 w 10000"/>
                <a:gd name="connsiteY17" fmla="*/ 272 h 10000"/>
                <a:gd name="connsiteX18" fmla="*/ 2913 w 10000"/>
                <a:gd name="connsiteY18" fmla="*/ 350 h 10000"/>
                <a:gd name="connsiteX19" fmla="*/ 2833 w 10000"/>
                <a:gd name="connsiteY19" fmla="*/ 436 h 10000"/>
                <a:gd name="connsiteX20" fmla="*/ 2792 w 10000"/>
                <a:gd name="connsiteY20" fmla="*/ 475 h 10000"/>
                <a:gd name="connsiteX21" fmla="*/ 2772 w 10000"/>
                <a:gd name="connsiteY21" fmla="*/ 523 h 10000"/>
                <a:gd name="connsiteX22" fmla="*/ 2732 w 10000"/>
                <a:gd name="connsiteY22" fmla="*/ 628 h 10000"/>
                <a:gd name="connsiteX23" fmla="*/ 2722 w 10000"/>
                <a:gd name="connsiteY23" fmla="*/ 746 h 10000"/>
                <a:gd name="connsiteX24" fmla="*/ 2722 w 10000"/>
                <a:gd name="connsiteY24" fmla="*/ 746 h 10000"/>
                <a:gd name="connsiteX25" fmla="*/ 2732 w 10000"/>
                <a:gd name="connsiteY25" fmla="*/ 881 h 10000"/>
                <a:gd name="connsiteX26" fmla="*/ 2762 w 10000"/>
                <a:gd name="connsiteY26" fmla="*/ 1008 h 10000"/>
                <a:gd name="connsiteX27" fmla="*/ 2792 w 10000"/>
                <a:gd name="connsiteY27" fmla="*/ 1153 h 10000"/>
                <a:gd name="connsiteX28" fmla="*/ 2853 w 10000"/>
                <a:gd name="connsiteY28" fmla="*/ 1316 h 10000"/>
                <a:gd name="connsiteX29" fmla="*/ 2984 w 10000"/>
                <a:gd name="connsiteY29" fmla="*/ 1666 h 10000"/>
                <a:gd name="connsiteX30" fmla="*/ 3125 w 10000"/>
                <a:gd name="connsiteY30" fmla="*/ 2093 h 10000"/>
                <a:gd name="connsiteX31" fmla="*/ 3125 w 10000"/>
                <a:gd name="connsiteY31" fmla="*/ 2093 h 10000"/>
                <a:gd name="connsiteX32" fmla="*/ 3125 w 10000"/>
                <a:gd name="connsiteY32" fmla="*/ 2093 h 10000"/>
                <a:gd name="connsiteX33" fmla="*/ 3125 w 10000"/>
                <a:gd name="connsiteY33" fmla="*/ 2104 h 10000"/>
                <a:gd name="connsiteX34" fmla="*/ 3125 w 10000"/>
                <a:gd name="connsiteY34" fmla="*/ 2104 h 10000"/>
                <a:gd name="connsiteX35" fmla="*/ 3135 w 10000"/>
                <a:gd name="connsiteY35" fmla="*/ 2113 h 10000"/>
                <a:gd name="connsiteX36" fmla="*/ 3135 w 10000"/>
                <a:gd name="connsiteY36" fmla="*/ 2113 h 10000"/>
                <a:gd name="connsiteX37" fmla="*/ 3175 w 10000"/>
                <a:gd name="connsiteY37" fmla="*/ 2229 h 10000"/>
                <a:gd name="connsiteX38" fmla="*/ 3196 w 10000"/>
                <a:gd name="connsiteY38" fmla="*/ 2346 h 10000"/>
                <a:gd name="connsiteX39" fmla="*/ 3216 w 10000"/>
                <a:gd name="connsiteY39" fmla="*/ 2452 h 10000"/>
                <a:gd name="connsiteX40" fmla="*/ 3216 w 10000"/>
                <a:gd name="connsiteY40" fmla="*/ 2550 h 10000"/>
                <a:gd name="connsiteX41" fmla="*/ 3196 w 10000"/>
                <a:gd name="connsiteY41" fmla="*/ 2626 h 10000"/>
                <a:gd name="connsiteX42" fmla="*/ 3175 w 10000"/>
                <a:gd name="connsiteY42" fmla="*/ 2703 h 10000"/>
                <a:gd name="connsiteX43" fmla="*/ 3145 w 10000"/>
                <a:gd name="connsiteY43" fmla="*/ 2763 h 10000"/>
                <a:gd name="connsiteX44" fmla="*/ 3105 w 10000"/>
                <a:gd name="connsiteY44" fmla="*/ 2811 h 10000"/>
                <a:gd name="connsiteX45" fmla="*/ 3065 w 10000"/>
                <a:gd name="connsiteY45" fmla="*/ 2849 h 10000"/>
                <a:gd name="connsiteX46" fmla="*/ 3004 w 10000"/>
                <a:gd name="connsiteY46" fmla="*/ 2888 h 10000"/>
                <a:gd name="connsiteX47" fmla="*/ 2944 w 10000"/>
                <a:gd name="connsiteY47" fmla="*/ 2917 h 10000"/>
                <a:gd name="connsiteX48" fmla="*/ 2873 w 10000"/>
                <a:gd name="connsiteY48" fmla="*/ 2936 h 10000"/>
                <a:gd name="connsiteX49" fmla="*/ 2722 w 10000"/>
                <a:gd name="connsiteY49" fmla="*/ 2955 h 10000"/>
                <a:gd name="connsiteX50" fmla="*/ 2550 w 10000"/>
                <a:gd name="connsiteY50" fmla="*/ 2975 h 10000"/>
                <a:gd name="connsiteX51" fmla="*/ 2550 w 10000"/>
                <a:gd name="connsiteY51" fmla="*/ 2975 h 10000"/>
                <a:gd name="connsiteX52" fmla="*/ 2550 w 10000"/>
                <a:gd name="connsiteY52" fmla="*/ 2975 h 10000"/>
                <a:gd name="connsiteX53" fmla="*/ 2550 w 10000"/>
                <a:gd name="connsiteY53" fmla="*/ 2975 h 10000"/>
                <a:gd name="connsiteX54" fmla="*/ 2550 w 10000"/>
                <a:gd name="connsiteY54" fmla="*/ 2975 h 10000"/>
                <a:gd name="connsiteX55" fmla="*/ 2550 w 10000"/>
                <a:gd name="connsiteY55" fmla="*/ 2975 h 10000"/>
                <a:gd name="connsiteX56" fmla="*/ 2550 w 10000"/>
                <a:gd name="connsiteY56" fmla="*/ 2975 h 10000"/>
                <a:gd name="connsiteX57" fmla="*/ 2550 w 10000"/>
                <a:gd name="connsiteY57" fmla="*/ 2975 h 10000"/>
                <a:gd name="connsiteX58" fmla="*/ 2339 w 10000"/>
                <a:gd name="connsiteY58" fmla="*/ 2975 h 10000"/>
                <a:gd name="connsiteX59" fmla="*/ 2127 w 10000"/>
                <a:gd name="connsiteY59" fmla="*/ 2946 h 10000"/>
                <a:gd name="connsiteX60" fmla="*/ 2127 w 10000"/>
                <a:gd name="connsiteY60" fmla="*/ 2946 h 10000"/>
                <a:gd name="connsiteX61" fmla="*/ 1804 w 10000"/>
                <a:gd name="connsiteY61" fmla="*/ 2917 h 10000"/>
                <a:gd name="connsiteX62" fmla="*/ 1502 w 10000"/>
                <a:gd name="connsiteY62" fmla="*/ 2897 h 10000"/>
                <a:gd name="connsiteX63" fmla="*/ 1502 w 10000"/>
                <a:gd name="connsiteY63" fmla="*/ 2897 h 10000"/>
                <a:gd name="connsiteX64" fmla="*/ 1230 w 10000"/>
                <a:gd name="connsiteY64" fmla="*/ 2888 h 10000"/>
                <a:gd name="connsiteX65" fmla="*/ 867 w 10000"/>
                <a:gd name="connsiteY65" fmla="*/ 2868 h 10000"/>
                <a:gd name="connsiteX66" fmla="*/ 0 w 10000"/>
                <a:gd name="connsiteY66" fmla="*/ 2781 h 10000"/>
                <a:gd name="connsiteX67" fmla="*/ 0 w 10000"/>
                <a:gd name="connsiteY67" fmla="*/ 10000 h 10000"/>
                <a:gd name="connsiteX68" fmla="*/ 9990 w 10000"/>
                <a:gd name="connsiteY68" fmla="*/ 10000 h 10000"/>
                <a:gd name="connsiteX69" fmla="*/ 9990 w 10000"/>
                <a:gd name="connsiteY69" fmla="*/ 10000 h 10000"/>
                <a:gd name="connsiteX70" fmla="*/ 9990 w 10000"/>
                <a:gd name="connsiteY70" fmla="*/ 9847 h 10000"/>
                <a:gd name="connsiteX71" fmla="*/ 10000 w 10000"/>
                <a:gd name="connsiteY71" fmla="*/ 9477 h 10000"/>
                <a:gd name="connsiteX72" fmla="*/ 9970 w 10000"/>
                <a:gd name="connsiteY72" fmla="*/ 9168 h 10000"/>
                <a:gd name="connsiteX73" fmla="*/ 9940 w 10000"/>
                <a:gd name="connsiteY73" fmla="*/ 8895 h 10000"/>
                <a:gd name="connsiteX74" fmla="*/ 9879 w 10000"/>
                <a:gd name="connsiteY74" fmla="*/ 8673 h 10000"/>
                <a:gd name="connsiteX75" fmla="*/ 9798 w 10000"/>
                <a:gd name="connsiteY75" fmla="*/ 8470 h 10000"/>
                <a:gd name="connsiteX76" fmla="*/ 9718 w 10000"/>
                <a:gd name="connsiteY76" fmla="*/ 8314 h 10000"/>
                <a:gd name="connsiteX77" fmla="*/ 9617 w 10000"/>
                <a:gd name="connsiteY77" fmla="*/ 8188 h 10000"/>
                <a:gd name="connsiteX78" fmla="*/ 9506 w 10000"/>
                <a:gd name="connsiteY78" fmla="*/ 8091 h 10000"/>
                <a:gd name="connsiteX79" fmla="*/ 9395 w 10000"/>
                <a:gd name="connsiteY79" fmla="*/ 8024 h 10000"/>
                <a:gd name="connsiteX80" fmla="*/ 9274 w 10000"/>
                <a:gd name="connsiteY80" fmla="*/ 7976 h 10000"/>
                <a:gd name="connsiteX81" fmla="*/ 9153 w 10000"/>
                <a:gd name="connsiteY81" fmla="*/ 7947 h 10000"/>
                <a:gd name="connsiteX82" fmla="*/ 9022 w 10000"/>
                <a:gd name="connsiteY82" fmla="*/ 7926 h 10000"/>
                <a:gd name="connsiteX83" fmla="*/ 8901 w 10000"/>
                <a:gd name="connsiteY83" fmla="*/ 7926 h 10000"/>
                <a:gd name="connsiteX84" fmla="*/ 8901 w 10000"/>
                <a:gd name="connsiteY84" fmla="*/ 7926 h 10000"/>
                <a:gd name="connsiteX85" fmla="*/ 8901 w 10000"/>
                <a:gd name="connsiteY85" fmla="*/ 7926 h 10000"/>
                <a:gd name="connsiteX86" fmla="*/ 8901 w 10000"/>
                <a:gd name="connsiteY86" fmla="*/ 7926 h 10000"/>
                <a:gd name="connsiteX87" fmla="*/ 8901 w 10000"/>
                <a:gd name="connsiteY87" fmla="*/ 7926 h 10000"/>
                <a:gd name="connsiteX88" fmla="*/ 8901 w 10000"/>
                <a:gd name="connsiteY88" fmla="*/ 7926 h 10000"/>
                <a:gd name="connsiteX89" fmla="*/ 8700 w 10000"/>
                <a:gd name="connsiteY89" fmla="*/ 7926 h 10000"/>
                <a:gd name="connsiteX90" fmla="*/ 8528 w 10000"/>
                <a:gd name="connsiteY90" fmla="*/ 7947 h 10000"/>
                <a:gd name="connsiteX91" fmla="*/ 8528 w 10000"/>
                <a:gd name="connsiteY91" fmla="*/ 7947 h 10000"/>
                <a:gd name="connsiteX92" fmla="*/ 8528 w 10000"/>
                <a:gd name="connsiteY92" fmla="*/ 7947 h 10000"/>
                <a:gd name="connsiteX93" fmla="*/ 8528 w 10000"/>
                <a:gd name="connsiteY93" fmla="*/ 7947 h 10000"/>
                <a:gd name="connsiteX94" fmla="*/ 8518 w 10000"/>
                <a:gd name="connsiteY94" fmla="*/ 7955 h 10000"/>
                <a:gd name="connsiteX95" fmla="*/ 8518 w 10000"/>
                <a:gd name="connsiteY95" fmla="*/ 7955 h 10000"/>
                <a:gd name="connsiteX96" fmla="*/ 8135 w 10000"/>
                <a:gd name="connsiteY96" fmla="*/ 8024 h 10000"/>
                <a:gd name="connsiteX97" fmla="*/ 7671 w 10000"/>
                <a:gd name="connsiteY97" fmla="*/ 8139 h 10000"/>
                <a:gd name="connsiteX98" fmla="*/ 7671 w 10000"/>
                <a:gd name="connsiteY98" fmla="*/ 8139 h 10000"/>
                <a:gd name="connsiteX99" fmla="*/ 7671 w 10000"/>
                <a:gd name="connsiteY99" fmla="*/ 8139 h 10000"/>
                <a:gd name="connsiteX100" fmla="*/ 7671 w 10000"/>
                <a:gd name="connsiteY100" fmla="*/ 8139 h 10000"/>
                <a:gd name="connsiteX101" fmla="*/ 7661 w 10000"/>
                <a:gd name="connsiteY101" fmla="*/ 8139 h 10000"/>
                <a:gd name="connsiteX102" fmla="*/ 7661 w 10000"/>
                <a:gd name="connsiteY102" fmla="*/ 8139 h 10000"/>
                <a:gd name="connsiteX103" fmla="*/ 7450 w 10000"/>
                <a:gd name="connsiteY103" fmla="*/ 8188 h 10000"/>
                <a:gd name="connsiteX104" fmla="*/ 7248 w 10000"/>
                <a:gd name="connsiteY104" fmla="*/ 8237 h 10000"/>
                <a:gd name="connsiteX105" fmla="*/ 7036 w 10000"/>
                <a:gd name="connsiteY105" fmla="*/ 8275 h 10000"/>
                <a:gd name="connsiteX106" fmla="*/ 6835 w 10000"/>
                <a:gd name="connsiteY106" fmla="*/ 8275 h 10000"/>
                <a:gd name="connsiteX107" fmla="*/ 6835 w 10000"/>
                <a:gd name="connsiteY107" fmla="*/ 8275 h 10000"/>
                <a:gd name="connsiteX108" fmla="*/ 6835 w 10000"/>
                <a:gd name="connsiteY108" fmla="*/ 8275 h 10000"/>
                <a:gd name="connsiteX109" fmla="*/ 6835 w 10000"/>
                <a:gd name="connsiteY109" fmla="*/ 8275 h 10000"/>
                <a:gd name="connsiteX110" fmla="*/ 6835 w 10000"/>
                <a:gd name="connsiteY110" fmla="*/ 8275 h 10000"/>
                <a:gd name="connsiteX111" fmla="*/ 6835 w 10000"/>
                <a:gd name="connsiteY111" fmla="*/ 8275 h 10000"/>
                <a:gd name="connsiteX112" fmla="*/ 6835 w 10000"/>
                <a:gd name="connsiteY112" fmla="*/ 8275 h 10000"/>
                <a:gd name="connsiteX113" fmla="*/ 6835 w 10000"/>
                <a:gd name="connsiteY113" fmla="*/ 8275 h 10000"/>
                <a:gd name="connsiteX114" fmla="*/ 6663 w 10000"/>
                <a:gd name="connsiteY114" fmla="*/ 8275 h 10000"/>
                <a:gd name="connsiteX115" fmla="*/ 6512 w 10000"/>
                <a:gd name="connsiteY115" fmla="*/ 8237 h 10000"/>
                <a:gd name="connsiteX116" fmla="*/ 6442 w 10000"/>
                <a:gd name="connsiteY116" fmla="*/ 8207 h 10000"/>
                <a:gd name="connsiteX117" fmla="*/ 6381 w 10000"/>
                <a:gd name="connsiteY117" fmla="*/ 8177 h 10000"/>
                <a:gd name="connsiteX118" fmla="*/ 6321 w 10000"/>
                <a:gd name="connsiteY118" fmla="*/ 8139 h 10000"/>
                <a:gd name="connsiteX119" fmla="*/ 6270 w 10000"/>
                <a:gd name="connsiteY119" fmla="*/ 8091 h 10000"/>
                <a:gd name="connsiteX120" fmla="*/ 6220 w 10000"/>
                <a:gd name="connsiteY120" fmla="*/ 8032 h 10000"/>
                <a:gd name="connsiteX121" fmla="*/ 6169 w 10000"/>
                <a:gd name="connsiteY121" fmla="*/ 7965 h 10000"/>
                <a:gd name="connsiteX122" fmla="*/ 6149 w 10000"/>
                <a:gd name="connsiteY122" fmla="*/ 7898 h 10000"/>
                <a:gd name="connsiteX123" fmla="*/ 6109 w 10000"/>
                <a:gd name="connsiteY123" fmla="*/ 7810 h 10000"/>
                <a:gd name="connsiteX124" fmla="*/ 6099 w 10000"/>
                <a:gd name="connsiteY124" fmla="*/ 7723 h 10000"/>
                <a:gd name="connsiteX125" fmla="*/ 6089 w 10000"/>
                <a:gd name="connsiteY125" fmla="*/ 7617 h 10000"/>
                <a:gd name="connsiteX126" fmla="*/ 6089 w 10000"/>
                <a:gd name="connsiteY126" fmla="*/ 7501 h 10000"/>
                <a:gd name="connsiteX127" fmla="*/ 6089 w 10000"/>
                <a:gd name="connsiteY127" fmla="*/ 7374 h 10000"/>
                <a:gd name="connsiteX128" fmla="*/ 6089 w 10000"/>
                <a:gd name="connsiteY128" fmla="*/ 7374 h 10000"/>
                <a:gd name="connsiteX129" fmla="*/ 6089 w 10000"/>
                <a:gd name="connsiteY129" fmla="*/ 7374 h 10000"/>
                <a:gd name="connsiteX130" fmla="*/ 6089 w 10000"/>
                <a:gd name="connsiteY130" fmla="*/ 7374 h 10000"/>
                <a:gd name="connsiteX131" fmla="*/ 6089 w 10000"/>
                <a:gd name="connsiteY131" fmla="*/ 7344 h 10000"/>
                <a:gd name="connsiteX132" fmla="*/ 6089 w 10000"/>
                <a:gd name="connsiteY132" fmla="*/ 7344 h 10000"/>
                <a:gd name="connsiteX133" fmla="*/ 6129 w 10000"/>
                <a:gd name="connsiteY133" fmla="*/ 7016 h 10000"/>
                <a:gd name="connsiteX134" fmla="*/ 6179 w 10000"/>
                <a:gd name="connsiteY134" fmla="*/ 6754 h 10000"/>
                <a:gd name="connsiteX135" fmla="*/ 6240 w 10000"/>
                <a:gd name="connsiteY135" fmla="*/ 6531 h 10000"/>
                <a:gd name="connsiteX136" fmla="*/ 6280 w 10000"/>
                <a:gd name="connsiteY136" fmla="*/ 6453 h 10000"/>
                <a:gd name="connsiteX137" fmla="*/ 6321 w 10000"/>
                <a:gd name="connsiteY137" fmla="*/ 6366 h 10000"/>
                <a:gd name="connsiteX138" fmla="*/ 6351 w 10000"/>
                <a:gd name="connsiteY138" fmla="*/ 6309 h 10000"/>
                <a:gd name="connsiteX139" fmla="*/ 6401 w 10000"/>
                <a:gd name="connsiteY139" fmla="*/ 6250 h 10000"/>
                <a:gd name="connsiteX140" fmla="*/ 6452 w 10000"/>
                <a:gd name="connsiteY140" fmla="*/ 6202 h 10000"/>
                <a:gd name="connsiteX141" fmla="*/ 6512 w 10000"/>
                <a:gd name="connsiteY141" fmla="*/ 6163 h 10000"/>
                <a:gd name="connsiteX142" fmla="*/ 6563 w 10000"/>
                <a:gd name="connsiteY142" fmla="*/ 6134 h 10000"/>
                <a:gd name="connsiteX143" fmla="*/ 6623 w 10000"/>
                <a:gd name="connsiteY143" fmla="*/ 6125 h 10000"/>
                <a:gd name="connsiteX144" fmla="*/ 6694 w 10000"/>
                <a:gd name="connsiteY144" fmla="*/ 6105 h 10000"/>
                <a:gd name="connsiteX145" fmla="*/ 6774 w 10000"/>
                <a:gd name="connsiteY145" fmla="*/ 6096 h 10000"/>
                <a:gd name="connsiteX146" fmla="*/ 6774 w 10000"/>
                <a:gd name="connsiteY146" fmla="*/ 6096 h 10000"/>
                <a:gd name="connsiteX147" fmla="*/ 6774 w 10000"/>
                <a:gd name="connsiteY147" fmla="*/ 6096 h 10000"/>
                <a:gd name="connsiteX148" fmla="*/ 6774 w 10000"/>
                <a:gd name="connsiteY148" fmla="*/ 6096 h 10000"/>
                <a:gd name="connsiteX149" fmla="*/ 6774 w 10000"/>
                <a:gd name="connsiteY149" fmla="*/ 6096 h 10000"/>
                <a:gd name="connsiteX150" fmla="*/ 6774 w 10000"/>
                <a:gd name="connsiteY150" fmla="*/ 6096 h 10000"/>
                <a:gd name="connsiteX151" fmla="*/ 6774 w 10000"/>
                <a:gd name="connsiteY151" fmla="*/ 6096 h 10000"/>
                <a:gd name="connsiteX152" fmla="*/ 6774 w 10000"/>
                <a:gd name="connsiteY152" fmla="*/ 6096 h 10000"/>
                <a:gd name="connsiteX153" fmla="*/ 6875 w 10000"/>
                <a:gd name="connsiteY153" fmla="*/ 6105 h 10000"/>
                <a:gd name="connsiteX154" fmla="*/ 7006 w 10000"/>
                <a:gd name="connsiteY154" fmla="*/ 6134 h 10000"/>
                <a:gd name="connsiteX155" fmla="*/ 7137 w 10000"/>
                <a:gd name="connsiteY155" fmla="*/ 6154 h 10000"/>
                <a:gd name="connsiteX156" fmla="*/ 7268 w 10000"/>
                <a:gd name="connsiteY156" fmla="*/ 6202 h 10000"/>
                <a:gd name="connsiteX157" fmla="*/ 7601 w 10000"/>
                <a:gd name="connsiteY157" fmla="*/ 6318 h 10000"/>
                <a:gd name="connsiteX158" fmla="*/ 7964 w 10000"/>
                <a:gd name="connsiteY158" fmla="*/ 6464 h 10000"/>
                <a:gd name="connsiteX159" fmla="*/ 7964 w 10000"/>
                <a:gd name="connsiteY159" fmla="*/ 6464 h 10000"/>
                <a:gd name="connsiteX160" fmla="*/ 7984 w 10000"/>
                <a:gd name="connsiteY160" fmla="*/ 6464 h 10000"/>
                <a:gd name="connsiteX161" fmla="*/ 7984 w 10000"/>
                <a:gd name="connsiteY161" fmla="*/ 6464 h 10000"/>
                <a:gd name="connsiteX162" fmla="*/ 7994 w 10000"/>
                <a:gd name="connsiteY162" fmla="*/ 6464 h 10000"/>
                <a:gd name="connsiteX163" fmla="*/ 7994 w 10000"/>
                <a:gd name="connsiteY163" fmla="*/ 6464 h 10000"/>
                <a:gd name="connsiteX164" fmla="*/ 8216 w 10000"/>
                <a:gd name="connsiteY164" fmla="*/ 6540 h 10000"/>
                <a:gd name="connsiteX165" fmla="*/ 8407 w 10000"/>
                <a:gd name="connsiteY165" fmla="*/ 6601 h 10000"/>
                <a:gd name="connsiteX166" fmla="*/ 8599 w 10000"/>
                <a:gd name="connsiteY166" fmla="*/ 6639 h 10000"/>
                <a:gd name="connsiteX167" fmla="*/ 8770 w 10000"/>
                <a:gd name="connsiteY167" fmla="*/ 6648 h 10000"/>
                <a:gd name="connsiteX168" fmla="*/ 8770 w 10000"/>
                <a:gd name="connsiteY168" fmla="*/ 6648 h 10000"/>
                <a:gd name="connsiteX169" fmla="*/ 8770 w 10000"/>
                <a:gd name="connsiteY169" fmla="*/ 6648 h 10000"/>
                <a:gd name="connsiteX170" fmla="*/ 8770 w 10000"/>
                <a:gd name="connsiteY170" fmla="*/ 6648 h 10000"/>
                <a:gd name="connsiteX171" fmla="*/ 8770 w 10000"/>
                <a:gd name="connsiteY171" fmla="*/ 6648 h 10000"/>
                <a:gd name="connsiteX172" fmla="*/ 8770 w 10000"/>
                <a:gd name="connsiteY172" fmla="*/ 6648 h 10000"/>
                <a:gd name="connsiteX173" fmla="*/ 8911 w 10000"/>
                <a:gd name="connsiteY173" fmla="*/ 6639 h 10000"/>
                <a:gd name="connsiteX174" fmla="*/ 9032 w 10000"/>
                <a:gd name="connsiteY174" fmla="*/ 6601 h 10000"/>
                <a:gd name="connsiteX175" fmla="*/ 9093 w 10000"/>
                <a:gd name="connsiteY175" fmla="*/ 6578 h 10000"/>
                <a:gd name="connsiteX176" fmla="*/ 9143 w 10000"/>
                <a:gd name="connsiteY176" fmla="*/ 6550 h 10000"/>
                <a:gd name="connsiteX177" fmla="*/ 9194 w 10000"/>
                <a:gd name="connsiteY177" fmla="*/ 6522 h 10000"/>
                <a:gd name="connsiteX178" fmla="*/ 9244 w 10000"/>
                <a:gd name="connsiteY178" fmla="*/ 6473 h 10000"/>
                <a:gd name="connsiteX179" fmla="*/ 9274 w 10000"/>
                <a:gd name="connsiteY179" fmla="*/ 6426 h 10000"/>
                <a:gd name="connsiteX180" fmla="*/ 9315 w 10000"/>
                <a:gd name="connsiteY180" fmla="*/ 6366 h 10000"/>
                <a:gd name="connsiteX181" fmla="*/ 9375 w 10000"/>
                <a:gd name="connsiteY181" fmla="*/ 6232 h 10000"/>
                <a:gd name="connsiteX182" fmla="*/ 9425 w 10000"/>
                <a:gd name="connsiteY182" fmla="*/ 6047 h 10000"/>
                <a:gd name="connsiteX183" fmla="*/ 9446 w 10000"/>
                <a:gd name="connsiteY183" fmla="*/ 5853 h 10000"/>
                <a:gd name="connsiteX184" fmla="*/ 9456 w 10000"/>
                <a:gd name="connsiteY184" fmla="*/ 5600 h 10000"/>
                <a:gd name="connsiteX185" fmla="*/ 9446 w 10000"/>
                <a:gd name="connsiteY185" fmla="*/ 5330 h 10000"/>
                <a:gd name="connsiteX186" fmla="*/ 9415 w 10000"/>
                <a:gd name="connsiteY186" fmla="*/ 5020 h 10000"/>
                <a:gd name="connsiteX187" fmla="*/ 9365 w 10000"/>
                <a:gd name="connsiteY187" fmla="*/ 4650 h 10000"/>
                <a:gd name="connsiteX188" fmla="*/ 9284 w 10000"/>
                <a:gd name="connsiteY188" fmla="*/ 4254 h 10000"/>
                <a:gd name="connsiteX189" fmla="*/ 9204 w 10000"/>
                <a:gd name="connsiteY189" fmla="*/ 3789 h 10000"/>
                <a:gd name="connsiteX190" fmla="*/ 9083 w 10000"/>
                <a:gd name="connsiteY190" fmla="*/ 3304 h 10000"/>
                <a:gd name="connsiteX191" fmla="*/ 8931 w 10000"/>
                <a:gd name="connsiteY191" fmla="*/ 2763 h 10000"/>
                <a:gd name="connsiteX192" fmla="*/ 8931 w 10000"/>
                <a:gd name="connsiteY192" fmla="*/ 2763 h 10000"/>
                <a:gd name="connsiteX193" fmla="*/ 8931 w 10000"/>
                <a:gd name="connsiteY193" fmla="*/ 2723 h 10000"/>
                <a:gd name="connsiteX194" fmla="*/ 8931 w 10000"/>
                <a:gd name="connsiteY194" fmla="*/ 2723 h 10000"/>
                <a:gd name="connsiteX195" fmla="*/ 8921 w 10000"/>
                <a:gd name="connsiteY195" fmla="*/ 2713 h 10000"/>
                <a:gd name="connsiteX196" fmla="*/ 8921 w 10000"/>
                <a:gd name="connsiteY196" fmla="*/ 2713 h 10000"/>
                <a:gd name="connsiteX197" fmla="*/ 8911 w 10000"/>
                <a:gd name="connsiteY197" fmla="*/ 2665 h 10000"/>
                <a:gd name="connsiteX198" fmla="*/ 8911 w 10000"/>
                <a:gd name="connsiteY198" fmla="*/ 2665 h 10000"/>
                <a:gd name="connsiteX199" fmla="*/ 8911 w 10000"/>
                <a:gd name="connsiteY199" fmla="*/ 2656 h 10000"/>
                <a:gd name="connsiteX200" fmla="*/ 8911 w 10000"/>
                <a:gd name="connsiteY200" fmla="*/ 2656 h 10000"/>
                <a:gd name="connsiteX201" fmla="*/ 8911 w 10000"/>
                <a:gd name="connsiteY201" fmla="*/ 2656 h 10000"/>
                <a:gd name="connsiteX202" fmla="*/ 8911 w 10000"/>
                <a:gd name="connsiteY202" fmla="*/ 2656 h 10000"/>
                <a:gd name="connsiteX203" fmla="*/ 8478 w 10000"/>
                <a:gd name="connsiteY203" fmla="*/ 2685 h 10000"/>
                <a:gd name="connsiteX204" fmla="*/ 8044 w 10000"/>
                <a:gd name="connsiteY204" fmla="*/ 2723 h 10000"/>
                <a:gd name="connsiteX205" fmla="*/ 7147 w 10000"/>
                <a:gd name="connsiteY205" fmla="*/ 2819 h 10000"/>
                <a:gd name="connsiteX206" fmla="*/ 6300 w 10000"/>
                <a:gd name="connsiteY206" fmla="*/ 2917 h 10000"/>
                <a:gd name="connsiteX207" fmla="*/ 5917 w 10000"/>
                <a:gd name="connsiteY207" fmla="*/ 2946 h 10000"/>
                <a:gd name="connsiteX208" fmla="*/ 5554 w 10000"/>
                <a:gd name="connsiteY208" fmla="*/ 2975 h 10000"/>
                <a:gd name="connsiteX209" fmla="*/ 5554 w 10000"/>
                <a:gd name="connsiteY209" fmla="*/ 2975 h 10000"/>
                <a:gd name="connsiteX210" fmla="*/ 5484 w 10000"/>
                <a:gd name="connsiteY210" fmla="*/ 2975 h 10000"/>
                <a:gd name="connsiteX211" fmla="*/ 5484 w 10000"/>
                <a:gd name="connsiteY211" fmla="*/ 2975 h 10000"/>
                <a:gd name="connsiteX212" fmla="*/ 5484 w 10000"/>
                <a:gd name="connsiteY212" fmla="*/ 2975 h 10000"/>
                <a:gd name="connsiteX213" fmla="*/ 5484 w 10000"/>
                <a:gd name="connsiteY213" fmla="*/ 2975 h 10000"/>
                <a:gd name="connsiteX214" fmla="*/ 5484 w 10000"/>
                <a:gd name="connsiteY214" fmla="*/ 2975 h 10000"/>
                <a:gd name="connsiteX215" fmla="*/ 5484 w 10000"/>
                <a:gd name="connsiteY215" fmla="*/ 2975 h 10000"/>
                <a:gd name="connsiteX216" fmla="*/ 5484 w 10000"/>
                <a:gd name="connsiteY216" fmla="*/ 2975 h 10000"/>
                <a:gd name="connsiteX217" fmla="*/ 5313 w 10000"/>
                <a:gd name="connsiteY217" fmla="*/ 2955 h 10000"/>
                <a:gd name="connsiteX218" fmla="*/ 5151 w 10000"/>
                <a:gd name="connsiteY218" fmla="*/ 2927 h 10000"/>
                <a:gd name="connsiteX219" fmla="*/ 5030 w 10000"/>
                <a:gd name="connsiteY219" fmla="*/ 2868 h 10000"/>
                <a:gd name="connsiteX220" fmla="*/ 4919 w 10000"/>
                <a:gd name="connsiteY220" fmla="*/ 2790 h 10000"/>
                <a:gd name="connsiteX221" fmla="*/ 4829 w 10000"/>
                <a:gd name="connsiteY221" fmla="*/ 2703 h 10000"/>
                <a:gd name="connsiteX222" fmla="*/ 4748 w 10000"/>
                <a:gd name="connsiteY222" fmla="*/ 2597 h 10000"/>
                <a:gd name="connsiteX223" fmla="*/ 4708 w 10000"/>
                <a:gd name="connsiteY223" fmla="*/ 2482 h 10000"/>
                <a:gd name="connsiteX224" fmla="*/ 4667 w 10000"/>
                <a:gd name="connsiteY224" fmla="*/ 2346 h 10000"/>
                <a:gd name="connsiteX225" fmla="*/ 4637 w 10000"/>
                <a:gd name="connsiteY225" fmla="*/ 2210 h 10000"/>
                <a:gd name="connsiteX226" fmla="*/ 4627 w 10000"/>
                <a:gd name="connsiteY226" fmla="*/ 2065 h 10000"/>
                <a:gd name="connsiteX227" fmla="*/ 4627 w 10000"/>
                <a:gd name="connsiteY227" fmla="*/ 1909 h 10000"/>
                <a:gd name="connsiteX228" fmla="*/ 4637 w 10000"/>
                <a:gd name="connsiteY228" fmla="*/ 1762 h 10000"/>
                <a:gd name="connsiteX229" fmla="*/ 4667 w 10000"/>
                <a:gd name="connsiteY229" fmla="*/ 1598 h 10000"/>
                <a:gd name="connsiteX230" fmla="*/ 4688 w 10000"/>
                <a:gd name="connsiteY230" fmla="*/ 1443 h 10000"/>
                <a:gd name="connsiteX231" fmla="*/ 4728 w 10000"/>
                <a:gd name="connsiteY231" fmla="*/ 1289 h 10000"/>
                <a:gd name="connsiteX232" fmla="*/ 4778 w 10000"/>
                <a:gd name="connsiteY232" fmla="*/ 1134 h 10000"/>
                <a:gd name="connsiteX233" fmla="*/ 4778 w 10000"/>
                <a:gd name="connsiteY233" fmla="*/ 1134 h 10000"/>
                <a:gd name="connsiteX234" fmla="*/ 4778 w 10000"/>
                <a:gd name="connsiteY234" fmla="*/ 1134 h 10000"/>
                <a:gd name="connsiteX235" fmla="*/ 4778 w 10000"/>
                <a:gd name="connsiteY235" fmla="*/ 1134 h 10000"/>
                <a:gd name="connsiteX236" fmla="*/ 4778 w 10000"/>
                <a:gd name="connsiteY236" fmla="*/ 1134 h 10000"/>
                <a:gd name="connsiteX237" fmla="*/ 4778 w 10000"/>
                <a:gd name="connsiteY237" fmla="*/ 1134 h 10000"/>
                <a:gd name="connsiteX238" fmla="*/ 4788 w 10000"/>
                <a:gd name="connsiteY238" fmla="*/ 1123 h 10000"/>
                <a:gd name="connsiteX239" fmla="*/ 4788 w 10000"/>
                <a:gd name="connsiteY239" fmla="*/ 1123 h 10000"/>
                <a:gd name="connsiteX240" fmla="*/ 4788 w 10000"/>
                <a:gd name="connsiteY240" fmla="*/ 1123 h 10000"/>
                <a:gd name="connsiteX241" fmla="*/ 4788 w 10000"/>
                <a:gd name="connsiteY241" fmla="*/ 1123 h 10000"/>
                <a:gd name="connsiteX242" fmla="*/ 4788 w 10000"/>
                <a:gd name="connsiteY242" fmla="*/ 1114 h 10000"/>
                <a:gd name="connsiteX243" fmla="*/ 4788 w 10000"/>
                <a:gd name="connsiteY243" fmla="*/ 1114 h 10000"/>
                <a:gd name="connsiteX244" fmla="*/ 4788 w 10000"/>
                <a:gd name="connsiteY244" fmla="*/ 1114 h 10000"/>
                <a:gd name="connsiteX245" fmla="*/ 4788 w 10000"/>
                <a:gd name="connsiteY245" fmla="*/ 1114 h 10000"/>
                <a:gd name="connsiteX246" fmla="*/ 4788 w 10000"/>
                <a:gd name="connsiteY246" fmla="*/ 1104 h 10000"/>
                <a:gd name="connsiteX247" fmla="*/ 4788 w 10000"/>
                <a:gd name="connsiteY247" fmla="*/ 1104 h 10000"/>
                <a:gd name="connsiteX248" fmla="*/ 4788 w 10000"/>
                <a:gd name="connsiteY248" fmla="*/ 1104 h 10000"/>
                <a:gd name="connsiteX249" fmla="*/ 4788 w 10000"/>
                <a:gd name="connsiteY249" fmla="*/ 1104 h 10000"/>
                <a:gd name="connsiteX250" fmla="*/ 4788 w 10000"/>
                <a:gd name="connsiteY250" fmla="*/ 1094 h 10000"/>
                <a:gd name="connsiteX251" fmla="*/ 4788 w 10000"/>
                <a:gd name="connsiteY251" fmla="*/ 1094 h 10000"/>
                <a:gd name="connsiteX252" fmla="*/ 4859 w 10000"/>
                <a:gd name="connsiteY252" fmla="*/ 853 h 10000"/>
                <a:gd name="connsiteX253" fmla="*/ 4909 w 10000"/>
                <a:gd name="connsiteY253" fmla="*/ 640 h 10000"/>
                <a:gd name="connsiteX254" fmla="*/ 4919 w 10000"/>
                <a:gd name="connsiteY254" fmla="*/ 553 h 10000"/>
                <a:gd name="connsiteX255" fmla="*/ 4919 w 10000"/>
                <a:gd name="connsiteY255" fmla="*/ 454 h 10000"/>
                <a:gd name="connsiteX256" fmla="*/ 4909 w 10000"/>
                <a:gd name="connsiteY256" fmla="*/ 377 h 10000"/>
                <a:gd name="connsiteX257" fmla="*/ 4899 w 10000"/>
                <a:gd name="connsiteY257" fmla="*/ 300 h 10000"/>
                <a:gd name="connsiteX258" fmla="*/ 4859 w 10000"/>
                <a:gd name="connsiteY258" fmla="*/ 233 h 10000"/>
                <a:gd name="connsiteX259" fmla="*/ 4829 w 10000"/>
                <a:gd name="connsiteY259" fmla="*/ 175 h 10000"/>
                <a:gd name="connsiteX260" fmla="*/ 4778 w 10000"/>
                <a:gd name="connsiteY260" fmla="*/ 115 h 10000"/>
                <a:gd name="connsiteX261" fmla="*/ 4708 w 10000"/>
                <a:gd name="connsiteY261" fmla="*/ 77 h 10000"/>
                <a:gd name="connsiteX262" fmla="*/ 4627 w 10000"/>
                <a:gd name="connsiteY262" fmla="*/ 47 h 10000"/>
                <a:gd name="connsiteX263" fmla="*/ 4536 w 10000"/>
                <a:gd name="connsiteY263" fmla="*/ 9 h 10000"/>
                <a:gd name="connsiteX264" fmla="*/ 4425 w 10000"/>
                <a:gd name="connsiteY264" fmla="*/ 0 h 10000"/>
                <a:gd name="connsiteX265" fmla="*/ 4304 w 10000"/>
                <a:gd name="connsiteY265" fmla="*/ 0 h 10000"/>
                <a:gd name="connsiteX266" fmla="*/ 4304 w 10000"/>
                <a:gd name="connsiteY266" fmla="*/ 0 h 10000"/>
                <a:gd name="connsiteX267" fmla="*/ 4304 w 10000"/>
                <a:gd name="connsiteY26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Lst>
              <a:rect l="l" t="t" r="r" b="b"/>
              <a:pathLst>
                <a:path w="10000" h="10000">
                  <a:moveTo>
                    <a:pt x="4304" y="0"/>
                  </a:moveTo>
                  <a:lnTo>
                    <a:pt x="4304" y="0"/>
                  </a:lnTo>
                  <a:lnTo>
                    <a:pt x="4304" y="0"/>
                  </a:lnTo>
                  <a:lnTo>
                    <a:pt x="4163" y="0"/>
                  </a:lnTo>
                  <a:lnTo>
                    <a:pt x="4002" y="9"/>
                  </a:lnTo>
                  <a:lnTo>
                    <a:pt x="3851" y="30"/>
                  </a:lnTo>
                  <a:lnTo>
                    <a:pt x="3659" y="68"/>
                  </a:lnTo>
                  <a:lnTo>
                    <a:pt x="3659" y="68"/>
                  </a:lnTo>
                  <a:lnTo>
                    <a:pt x="3659" y="68"/>
                  </a:lnTo>
                  <a:lnTo>
                    <a:pt x="3659" y="68"/>
                  </a:lnTo>
                  <a:lnTo>
                    <a:pt x="3649" y="68"/>
                  </a:lnTo>
                  <a:lnTo>
                    <a:pt x="3649" y="68"/>
                  </a:lnTo>
                  <a:lnTo>
                    <a:pt x="3649" y="77"/>
                  </a:lnTo>
                  <a:lnTo>
                    <a:pt x="3649" y="77"/>
                  </a:lnTo>
                  <a:lnTo>
                    <a:pt x="3649" y="77"/>
                  </a:lnTo>
                  <a:lnTo>
                    <a:pt x="3407" y="135"/>
                  </a:lnTo>
                  <a:lnTo>
                    <a:pt x="3216" y="194"/>
                  </a:lnTo>
                  <a:lnTo>
                    <a:pt x="3054" y="272"/>
                  </a:lnTo>
                  <a:lnTo>
                    <a:pt x="2913" y="350"/>
                  </a:lnTo>
                  <a:cubicBezTo>
                    <a:pt x="2886" y="377"/>
                    <a:pt x="2860" y="407"/>
                    <a:pt x="2833" y="436"/>
                  </a:cubicBezTo>
                  <a:cubicBezTo>
                    <a:pt x="2819" y="448"/>
                    <a:pt x="2806" y="462"/>
                    <a:pt x="2792" y="475"/>
                  </a:cubicBezTo>
                  <a:cubicBezTo>
                    <a:pt x="2785" y="491"/>
                    <a:pt x="2779" y="508"/>
                    <a:pt x="2772" y="523"/>
                  </a:cubicBezTo>
                  <a:cubicBezTo>
                    <a:pt x="2759" y="558"/>
                    <a:pt x="2745" y="594"/>
                    <a:pt x="2732" y="628"/>
                  </a:cubicBezTo>
                  <a:cubicBezTo>
                    <a:pt x="2729" y="668"/>
                    <a:pt x="2725" y="706"/>
                    <a:pt x="2722" y="746"/>
                  </a:cubicBezTo>
                  <a:lnTo>
                    <a:pt x="2722" y="746"/>
                  </a:lnTo>
                  <a:cubicBezTo>
                    <a:pt x="2725" y="791"/>
                    <a:pt x="2729" y="837"/>
                    <a:pt x="2732" y="881"/>
                  </a:cubicBezTo>
                  <a:cubicBezTo>
                    <a:pt x="2742" y="924"/>
                    <a:pt x="2752" y="966"/>
                    <a:pt x="2762" y="1008"/>
                  </a:cubicBezTo>
                  <a:cubicBezTo>
                    <a:pt x="2772" y="1055"/>
                    <a:pt x="2782" y="1104"/>
                    <a:pt x="2792" y="1153"/>
                  </a:cubicBezTo>
                  <a:cubicBezTo>
                    <a:pt x="2812" y="1208"/>
                    <a:pt x="2833" y="1262"/>
                    <a:pt x="2853" y="1316"/>
                  </a:cubicBezTo>
                  <a:cubicBezTo>
                    <a:pt x="2897" y="1432"/>
                    <a:pt x="2940" y="1550"/>
                    <a:pt x="2984" y="1666"/>
                  </a:cubicBezTo>
                  <a:lnTo>
                    <a:pt x="3125" y="2093"/>
                  </a:lnTo>
                  <a:lnTo>
                    <a:pt x="3125" y="2093"/>
                  </a:lnTo>
                  <a:lnTo>
                    <a:pt x="3125" y="2093"/>
                  </a:lnTo>
                  <a:lnTo>
                    <a:pt x="3125" y="2104"/>
                  </a:lnTo>
                  <a:lnTo>
                    <a:pt x="3125" y="2104"/>
                  </a:lnTo>
                  <a:cubicBezTo>
                    <a:pt x="3128" y="2107"/>
                    <a:pt x="3132" y="2110"/>
                    <a:pt x="3135" y="2113"/>
                  </a:cubicBezTo>
                  <a:lnTo>
                    <a:pt x="3135" y="2113"/>
                  </a:lnTo>
                  <a:cubicBezTo>
                    <a:pt x="3148" y="2152"/>
                    <a:pt x="3162" y="2191"/>
                    <a:pt x="3175" y="2229"/>
                  </a:cubicBezTo>
                  <a:cubicBezTo>
                    <a:pt x="3182" y="2269"/>
                    <a:pt x="3189" y="2307"/>
                    <a:pt x="3196" y="2346"/>
                  </a:cubicBezTo>
                  <a:cubicBezTo>
                    <a:pt x="3203" y="2380"/>
                    <a:pt x="3209" y="2417"/>
                    <a:pt x="3216" y="2452"/>
                  </a:cubicBezTo>
                  <a:lnTo>
                    <a:pt x="3216" y="2550"/>
                  </a:lnTo>
                  <a:cubicBezTo>
                    <a:pt x="3209" y="2574"/>
                    <a:pt x="3203" y="2600"/>
                    <a:pt x="3196" y="2626"/>
                  </a:cubicBezTo>
                  <a:cubicBezTo>
                    <a:pt x="3189" y="2652"/>
                    <a:pt x="3182" y="2677"/>
                    <a:pt x="3175" y="2703"/>
                  </a:cubicBezTo>
                  <a:lnTo>
                    <a:pt x="3145" y="2763"/>
                  </a:lnTo>
                  <a:cubicBezTo>
                    <a:pt x="3132" y="2779"/>
                    <a:pt x="3118" y="2795"/>
                    <a:pt x="3105" y="2811"/>
                  </a:cubicBezTo>
                  <a:cubicBezTo>
                    <a:pt x="3092" y="2824"/>
                    <a:pt x="3078" y="2836"/>
                    <a:pt x="3065" y="2849"/>
                  </a:cubicBezTo>
                  <a:cubicBezTo>
                    <a:pt x="3045" y="2862"/>
                    <a:pt x="3024" y="2876"/>
                    <a:pt x="3004" y="2888"/>
                  </a:cubicBezTo>
                  <a:cubicBezTo>
                    <a:pt x="2984" y="2897"/>
                    <a:pt x="2964" y="2908"/>
                    <a:pt x="2944" y="2917"/>
                  </a:cubicBezTo>
                  <a:cubicBezTo>
                    <a:pt x="2920" y="2923"/>
                    <a:pt x="2897" y="2930"/>
                    <a:pt x="2873" y="2936"/>
                  </a:cubicBezTo>
                  <a:lnTo>
                    <a:pt x="2722" y="2955"/>
                  </a:lnTo>
                  <a:lnTo>
                    <a:pt x="2550" y="2975"/>
                  </a:lnTo>
                  <a:lnTo>
                    <a:pt x="2550" y="2975"/>
                  </a:lnTo>
                  <a:lnTo>
                    <a:pt x="2550" y="2975"/>
                  </a:lnTo>
                  <a:lnTo>
                    <a:pt x="2550" y="2975"/>
                  </a:lnTo>
                  <a:lnTo>
                    <a:pt x="2550" y="2975"/>
                  </a:lnTo>
                  <a:lnTo>
                    <a:pt x="2550" y="2975"/>
                  </a:lnTo>
                  <a:lnTo>
                    <a:pt x="2550" y="2975"/>
                  </a:lnTo>
                  <a:lnTo>
                    <a:pt x="2550" y="2975"/>
                  </a:lnTo>
                  <a:lnTo>
                    <a:pt x="2339" y="2975"/>
                  </a:lnTo>
                  <a:lnTo>
                    <a:pt x="2127" y="2946"/>
                  </a:lnTo>
                  <a:lnTo>
                    <a:pt x="2127" y="2946"/>
                  </a:lnTo>
                  <a:lnTo>
                    <a:pt x="1804" y="2917"/>
                  </a:lnTo>
                  <a:lnTo>
                    <a:pt x="1502" y="2897"/>
                  </a:lnTo>
                  <a:lnTo>
                    <a:pt x="1502" y="2897"/>
                  </a:lnTo>
                  <a:lnTo>
                    <a:pt x="1230" y="2888"/>
                  </a:lnTo>
                  <a:lnTo>
                    <a:pt x="867" y="2868"/>
                  </a:lnTo>
                  <a:lnTo>
                    <a:pt x="0" y="2781"/>
                  </a:lnTo>
                  <a:lnTo>
                    <a:pt x="0" y="10000"/>
                  </a:lnTo>
                  <a:lnTo>
                    <a:pt x="9990" y="10000"/>
                  </a:lnTo>
                  <a:lnTo>
                    <a:pt x="9990" y="10000"/>
                  </a:lnTo>
                  <a:cubicBezTo>
                    <a:pt x="9990" y="9974"/>
                    <a:pt x="9988" y="9934"/>
                    <a:pt x="9990" y="9847"/>
                  </a:cubicBezTo>
                  <a:cubicBezTo>
                    <a:pt x="9993" y="9722"/>
                    <a:pt x="9997" y="9600"/>
                    <a:pt x="10000" y="9477"/>
                  </a:cubicBezTo>
                  <a:lnTo>
                    <a:pt x="9970" y="9168"/>
                  </a:lnTo>
                  <a:cubicBezTo>
                    <a:pt x="9960" y="9077"/>
                    <a:pt x="9950" y="8985"/>
                    <a:pt x="9940" y="8895"/>
                  </a:cubicBezTo>
                  <a:cubicBezTo>
                    <a:pt x="9920" y="8820"/>
                    <a:pt x="9899" y="8747"/>
                    <a:pt x="9879" y="8673"/>
                  </a:cubicBezTo>
                  <a:cubicBezTo>
                    <a:pt x="9852" y="8605"/>
                    <a:pt x="9825" y="8538"/>
                    <a:pt x="9798" y="8470"/>
                  </a:cubicBezTo>
                  <a:cubicBezTo>
                    <a:pt x="9771" y="8418"/>
                    <a:pt x="9745" y="8365"/>
                    <a:pt x="9718" y="8314"/>
                  </a:cubicBezTo>
                  <a:cubicBezTo>
                    <a:pt x="9684" y="8273"/>
                    <a:pt x="9651" y="8231"/>
                    <a:pt x="9617" y="8188"/>
                  </a:cubicBezTo>
                  <a:lnTo>
                    <a:pt x="9506" y="8091"/>
                  </a:lnTo>
                  <a:lnTo>
                    <a:pt x="9395" y="8024"/>
                  </a:lnTo>
                  <a:cubicBezTo>
                    <a:pt x="9355" y="8007"/>
                    <a:pt x="9314" y="7992"/>
                    <a:pt x="9274" y="7976"/>
                  </a:cubicBezTo>
                  <a:cubicBezTo>
                    <a:pt x="9234" y="7966"/>
                    <a:pt x="9193" y="7957"/>
                    <a:pt x="9153" y="7947"/>
                  </a:cubicBezTo>
                  <a:lnTo>
                    <a:pt x="9022" y="7926"/>
                  </a:lnTo>
                  <a:lnTo>
                    <a:pt x="8901" y="7926"/>
                  </a:lnTo>
                  <a:lnTo>
                    <a:pt x="8901" y="7926"/>
                  </a:lnTo>
                  <a:lnTo>
                    <a:pt x="8901" y="7926"/>
                  </a:lnTo>
                  <a:lnTo>
                    <a:pt x="8901" y="7926"/>
                  </a:lnTo>
                  <a:lnTo>
                    <a:pt x="8901" y="7926"/>
                  </a:lnTo>
                  <a:lnTo>
                    <a:pt x="8901" y="7926"/>
                  </a:lnTo>
                  <a:lnTo>
                    <a:pt x="8700" y="7926"/>
                  </a:lnTo>
                  <a:lnTo>
                    <a:pt x="8528" y="7947"/>
                  </a:lnTo>
                  <a:lnTo>
                    <a:pt x="8528" y="7947"/>
                  </a:lnTo>
                  <a:lnTo>
                    <a:pt x="8528" y="7947"/>
                  </a:lnTo>
                  <a:lnTo>
                    <a:pt x="8528" y="7947"/>
                  </a:lnTo>
                  <a:cubicBezTo>
                    <a:pt x="8525" y="7950"/>
                    <a:pt x="8521" y="7952"/>
                    <a:pt x="8518" y="7955"/>
                  </a:cubicBezTo>
                  <a:lnTo>
                    <a:pt x="8518" y="7955"/>
                  </a:lnTo>
                  <a:lnTo>
                    <a:pt x="8135" y="8024"/>
                  </a:lnTo>
                  <a:lnTo>
                    <a:pt x="7671" y="8139"/>
                  </a:lnTo>
                  <a:lnTo>
                    <a:pt x="7671" y="8139"/>
                  </a:lnTo>
                  <a:lnTo>
                    <a:pt x="7671" y="8139"/>
                  </a:lnTo>
                  <a:lnTo>
                    <a:pt x="7671" y="8139"/>
                  </a:lnTo>
                  <a:lnTo>
                    <a:pt x="7661" y="8139"/>
                  </a:lnTo>
                  <a:lnTo>
                    <a:pt x="7661" y="8139"/>
                  </a:lnTo>
                  <a:lnTo>
                    <a:pt x="7450" y="8188"/>
                  </a:lnTo>
                  <a:lnTo>
                    <a:pt x="7248" y="8237"/>
                  </a:lnTo>
                  <a:lnTo>
                    <a:pt x="7036" y="8275"/>
                  </a:lnTo>
                  <a:lnTo>
                    <a:pt x="6835" y="8275"/>
                  </a:lnTo>
                  <a:lnTo>
                    <a:pt x="6835" y="8275"/>
                  </a:lnTo>
                  <a:lnTo>
                    <a:pt x="6835" y="8275"/>
                  </a:lnTo>
                  <a:lnTo>
                    <a:pt x="6835" y="8275"/>
                  </a:lnTo>
                  <a:lnTo>
                    <a:pt x="6835" y="8275"/>
                  </a:lnTo>
                  <a:lnTo>
                    <a:pt x="6835" y="8275"/>
                  </a:lnTo>
                  <a:lnTo>
                    <a:pt x="6835" y="8275"/>
                  </a:lnTo>
                  <a:lnTo>
                    <a:pt x="6835" y="8275"/>
                  </a:lnTo>
                  <a:lnTo>
                    <a:pt x="6663" y="8275"/>
                  </a:lnTo>
                  <a:lnTo>
                    <a:pt x="6512" y="8237"/>
                  </a:lnTo>
                  <a:cubicBezTo>
                    <a:pt x="6489" y="8226"/>
                    <a:pt x="6465" y="8217"/>
                    <a:pt x="6442" y="8207"/>
                  </a:cubicBezTo>
                  <a:cubicBezTo>
                    <a:pt x="6422" y="8198"/>
                    <a:pt x="6401" y="8188"/>
                    <a:pt x="6381" y="8177"/>
                  </a:cubicBezTo>
                  <a:cubicBezTo>
                    <a:pt x="6361" y="8165"/>
                    <a:pt x="6341" y="8151"/>
                    <a:pt x="6321" y="8139"/>
                  </a:cubicBezTo>
                  <a:cubicBezTo>
                    <a:pt x="6304" y="8124"/>
                    <a:pt x="6287" y="8106"/>
                    <a:pt x="6270" y="8091"/>
                  </a:cubicBezTo>
                  <a:lnTo>
                    <a:pt x="6220" y="8032"/>
                  </a:lnTo>
                  <a:cubicBezTo>
                    <a:pt x="6203" y="8009"/>
                    <a:pt x="6186" y="7988"/>
                    <a:pt x="6169" y="7965"/>
                  </a:cubicBezTo>
                  <a:cubicBezTo>
                    <a:pt x="6162" y="7943"/>
                    <a:pt x="6156" y="7920"/>
                    <a:pt x="6149" y="7898"/>
                  </a:cubicBezTo>
                  <a:cubicBezTo>
                    <a:pt x="6136" y="7868"/>
                    <a:pt x="6122" y="7838"/>
                    <a:pt x="6109" y="7810"/>
                  </a:cubicBezTo>
                  <a:cubicBezTo>
                    <a:pt x="6106" y="7780"/>
                    <a:pt x="6102" y="7752"/>
                    <a:pt x="6099" y="7723"/>
                  </a:cubicBezTo>
                  <a:cubicBezTo>
                    <a:pt x="6096" y="7688"/>
                    <a:pt x="6092" y="7653"/>
                    <a:pt x="6089" y="7617"/>
                  </a:cubicBezTo>
                  <a:lnTo>
                    <a:pt x="6089" y="7501"/>
                  </a:lnTo>
                  <a:lnTo>
                    <a:pt x="6089" y="7374"/>
                  </a:lnTo>
                  <a:lnTo>
                    <a:pt x="6089" y="7374"/>
                  </a:lnTo>
                  <a:lnTo>
                    <a:pt x="6089" y="7374"/>
                  </a:lnTo>
                  <a:lnTo>
                    <a:pt x="6089" y="7374"/>
                  </a:lnTo>
                  <a:lnTo>
                    <a:pt x="6089" y="7344"/>
                  </a:lnTo>
                  <a:lnTo>
                    <a:pt x="6089" y="7344"/>
                  </a:lnTo>
                  <a:cubicBezTo>
                    <a:pt x="6102" y="7235"/>
                    <a:pt x="6116" y="7125"/>
                    <a:pt x="6129" y="7016"/>
                  </a:cubicBezTo>
                  <a:cubicBezTo>
                    <a:pt x="6146" y="6929"/>
                    <a:pt x="6162" y="6841"/>
                    <a:pt x="6179" y="6754"/>
                  </a:cubicBezTo>
                  <a:cubicBezTo>
                    <a:pt x="6199" y="6680"/>
                    <a:pt x="6220" y="6606"/>
                    <a:pt x="6240" y="6531"/>
                  </a:cubicBezTo>
                  <a:cubicBezTo>
                    <a:pt x="6253" y="6505"/>
                    <a:pt x="6267" y="6479"/>
                    <a:pt x="6280" y="6453"/>
                  </a:cubicBezTo>
                  <a:cubicBezTo>
                    <a:pt x="6294" y="6425"/>
                    <a:pt x="6307" y="6396"/>
                    <a:pt x="6321" y="6366"/>
                  </a:cubicBezTo>
                  <a:cubicBezTo>
                    <a:pt x="6331" y="6348"/>
                    <a:pt x="6341" y="6327"/>
                    <a:pt x="6351" y="6309"/>
                  </a:cubicBezTo>
                  <a:lnTo>
                    <a:pt x="6401" y="6250"/>
                  </a:lnTo>
                  <a:cubicBezTo>
                    <a:pt x="6418" y="6235"/>
                    <a:pt x="6435" y="6218"/>
                    <a:pt x="6452" y="6202"/>
                  </a:cubicBezTo>
                  <a:cubicBezTo>
                    <a:pt x="6472" y="6190"/>
                    <a:pt x="6492" y="6175"/>
                    <a:pt x="6512" y="6163"/>
                  </a:cubicBezTo>
                  <a:cubicBezTo>
                    <a:pt x="6529" y="6154"/>
                    <a:pt x="6546" y="6143"/>
                    <a:pt x="6563" y="6134"/>
                  </a:cubicBezTo>
                  <a:lnTo>
                    <a:pt x="6623" y="6125"/>
                  </a:lnTo>
                  <a:lnTo>
                    <a:pt x="6694" y="6105"/>
                  </a:lnTo>
                  <a:lnTo>
                    <a:pt x="6774" y="6096"/>
                  </a:lnTo>
                  <a:lnTo>
                    <a:pt x="6774" y="6096"/>
                  </a:lnTo>
                  <a:lnTo>
                    <a:pt x="6774" y="6096"/>
                  </a:lnTo>
                  <a:lnTo>
                    <a:pt x="6774" y="6096"/>
                  </a:lnTo>
                  <a:lnTo>
                    <a:pt x="6774" y="6096"/>
                  </a:lnTo>
                  <a:lnTo>
                    <a:pt x="6774" y="6096"/>
                  </a:lnTo>
                  <a:lnTo>
                    <a:pt x="6774" y="6096"/>
                  </a:lnTo>
                  <a:lnTo>
                    <a:pt x="6774" y="6096"/>
                  </a:lnTo>
                  <a:lnTo>
                    <a:pt x="6875" y="6105"/>
                  </a:lnTo>
                  <a:lnTo>
                    <a:pt x="7006" y="6134"/>
                  </a:lnTo>
                  <a:lnTo>
                    <a:pt x="7137" y="6154"/>
                  </a:lnTo>
                  <a:cubicBezTo>
                    <a:pt x="7181" y="6169"/>
                    <a:pt x="7224" y="6187"/>
                    <a:pt x="7268" y="6202"/>
                  </a:cubicBezTo>
                  <a:lnTo>
                    <a:pt x="7601" y="6318"/>
                  </a:lnTo>
                  <a:lnTo>
                    <a:pt x="7964" y="6464"/>
                  </a:lnTo>
                  <a:lnTo>
                    <a:pt x="7964" y="6464"/>
                  </a:lnTo>
                  <a:lnTo>
                    <a:pt x="7984" y="6464"/>
                  </a:lnTo>
                  <a:lnTo>
                    <a:pt x="7984" y="6464"/>
                  </a:lnTo>
                  <a:lnTo>
                    <a:pt x="7994" y="6464"/>
                  </a:lnTo>
                  <a:lnTo>
                    <a:pt x="7994" y="6464"/>
                  </a:lnTo>
                  <a:lnTo>
                    <a:pt x="8216" y="6540"/>
                  </a:lnTo>
                  <a:lnTo>
                    <a:pt x="8407" y="6601"/>
                  </a:lnTo>
                  <a:lnTo>
                    <a:pt x="8599" y="6639"/>
                  </a:lnTo>
                  <a:lnTo>
                    <a:pt x="8770" y="6648"/>
                  </a:lnTo>
                  <a:lnTo>
                    <a:pt x="8770" y="6648"/>
                  </a:lnTo>
                  <a:lnTo>
                    <a:pt x="8770" y="6648"/>
                  </a:lnTo>
                  <a:lnTo>
                    <a:pt x="8770" y="6648"/>
                  </a:lnTo>
                  <a:lnTo>
                    <a:pt x="8770" y="6648"/>
                  </a:lnTo>
                  <a:lnTo>
                    <a:pt x="8770" y="6648"/>
                  </a:lnTo>
                  <a:lnTo>
                    <a:pt x="8911" y="6639"/>
                  </a:lnTo>
                  <a:cubicBezTo>
                    <a:pt x="8951" y="6625"/>
                    <a:pt x="8992" y="6613"/>
                    <a:pt x="9032" y="6601"/>
                  </a:cubicBezTo>
                  <a:cubicBezTo>
                    <a:pt x="9052" y="6595"/>
                    <a:pt x="9073" y="6585"/>
                    <a:pt x="9093" y="6578"/>
                  </a:cubicBezTo>
                  <a:cubicBezTo>
                    <a:pt x="9110" y="6570"/>
                    <a:pt x="9126" y="6560"/>
                    <a:pt x="9143" y="6550"/>
                  </a:cubicBezTo>
                  <a:cubicBezTo>
                    <a:pt x="9160" y="6540"/>
                    <a:pt x="9177" y="6532"/>
                    <a:pt x="9194" y="6522"/>
                  </a:cubicBezTo>
                  <a:cubicBezTo>
                    <a:pt x="9211" y="6506"/>
                    <a:pt x="9227" y="6489"/>
                    <a:pt x="9244" y="6473"/>
                  </a:cubicBezTo>
                  <a:cubicBezTo>
                    <a:pt x="9254" y="6458"/>
                    <a:pt x="9264" y="6440"/>
                    <a:pt x="9274" y="6426"/>
                  </a:cubicBezTo>
                  <a:cubicBezTo>
                    <a:pt x="9288" y="6406"/>
                    <a:pt x="9301" y="6386"/>
                    <a:pt x="9315" y="6366"/>
                  </a:cubicBezTo>
                  <a:cubicBezTo>
                    <a:pt x="9335" y="6322"/>
                    <a:pt x="9355" y="6277"/>
                    <a:pt x="9375" y="6232"/>
                  </a:cubicBezTo>
                  <a:cubicBezTo>
                    <a:pt x="9392" y="6169"/>
                    <a:pt x="9408" y="6108"/>
                    <a:pt x="9425" y="6047"/>
                  </a:cubicBezTo>
                  <a:cubicBezTo>
                    <a:pt x="9432" y="5984"/>
                    <a:pt x="9439" y="5917"/>
                    <a:pt x="9446" y="5853"/>
                  </a:cubicBezTo>
                  <a:cubicBezTo>
                    <a:pt x="9449" y="5770"/>
                    <a:pt x="9453" y="5685"/>
                    <a:pt x="9456" y="5600"/>
                  </a:cubicBezTo>
                  <a:cubicBezTo>
                    <a:pt x="9453" y="5511"/>
                    <a:pt x="9449" y="5419"/>
                    <a:pt x="9446" y="5330"/>
                  </a:cubicBezTo>
                  <a:cubicBezTo>
                    <a:pt x="9436" y="5225"/>
                    <a:pt x="9425" y="5123"/>
                    <a:pt x="9415" y="5020"/>
                  </a:cubicBezTo>
                  <a:cubicBezTo>
                    <a:pt x="9398" y="4896"/>
                    <a:pt x="9382" y="4774"/>
                    <a:pt x="9365" y="4650"/>
                  </a:cubicBezTo>
                  <a:cubicBezTo>
                    <a:pt x="9338" y="4519"/>
                    <a:pt x="9311" y="4386"/>
                    <a:pt x="9284" y="4254"/>
                  </a:cubicBezTo>
                  <a:cubicBezTo>
                    <a:pt x="9257" y="4098"/>
                    <a:pt x="9231" y="3944"/>
                    <a:pt x="9204" y="3789"/>
                  </a:cubicBezTo>
                  <a:cubicBezTo>
                    <a:pt x="9164" y="3627"/>
                    <a:pt x="9123" y="3466"/>
                    <a:pt x="9083" y="3304"/>
                  </a:cubicBezTo>
                  <a:cubicBezTo>
                    <a:pt x="9032" y="3124"/>
                    <a:pt x="8982" y="2943"/>
                    <a:pt x="8931" y="2763"/>
                  </a:cubicBezTo>
                  <a:lnTo>
                    <a:pt x="8931" y="2763"/>
                  </a:lnTo>
                  <a:lnTo>
                    <a:pt x="8931" y="2723"/>
                  </a:lnTo>
                  <a:lnTo>
                    <a:pt x="8931" y="2723"/>
                  </a:lnTo>
                  <a:lnTo>
                    <a:pt x="8921" y="2713"/>
                  </a:lnTo>
                  <a:lnTo>
                    <a:pt x="8921" y="2713"/>
                  </a:lnTo>
                  <a:cubicBezTo>
                    <a:pt x="8918" y="2698"/>
                    <a:pt x="8914" y="2680"/>
                    <a:pt x="8911" y="2665"/>
                  </a:cubicBezTo>
                  <a:lnTo>
                    <a:pt x="8911" y="2665"/>
                  </a:lnTo>
                  <a:lnTo>
                    <a:pt x="8911" y="2656"/>
                  </a:lnTo>
                  <a:lnTo>
                    <a:pt x="8911" y="2656"/>
                  </a:lnTo>
                  <a:lnTo>
                    <a:pt x="8911" y="2656"/>
                  </a:lnTo>
                  <a:lnTo>
                    <a:pt x="8911" y="2656"/>
                  </a:lnTo>
                  <a:lnTo>
                    <a:pt x="8478" y="2685"/>
                  </a:lnTo>
                  <a:lnTo>
                    <a:pt x="8044" y="2723"/>
                  </a:lnTo>
                  <a:lnTo>
                    <a:pt x="7147" y="2819"/>
                  </a:lnTo>
                  <a:lnTo>
                    <a:pt x="6300" y="2917"/>
                  </a:lnTo>
                  <a:lnTo>
                    <a:pt x="5917" y="2946"/>
                  </a:lnTo>
                  <a:lnTo>
                    <a:pt x="5554" y="2975"/>
                  </a:lnTo>
                  <a:lnTo>
                    <a:pt x="5554" y="2975"/>
                  </a:lnTo>
                  <a:lnTo>
                    <a:pt x="5484" y="2975"/>
                  </a:lnTo>
                  <a:lnTo>
                    <a:pt x="5484" y="2975"/>
                  </a:lnTo>
                  <a:lnTo>
                    <a:pt x="5484" y="2975"/>
                  </a:lnTo>
                  <a:lnTo>
                    <a:pt x="5484" y="2975"/>
                  </a:lnTo>
                  <a:lnTo>
                    <a:pt x="5484" y="2975"/>
                  </a:lnTo>
                  <a:lnTo>
                    <a:pt x="5484" y="2975"/>
                  </a:lnTo>
                  <a:lnTo>
                    <a:pt x="5484" y="2975"/>
                  </a:lnTo>
                  <a:lnTo>
                    <a:pt x="5313" y="2955"/>
                  </a:lnTo>
                  <a:lnTo>
                    <a:pt x="5151" y="2927"/>
                  </a:lnTo>
                  <a:cubicBezTo>
                    <a:pt x="5111" y="2907"/>
                    <a:pt x="5070" y="2888"/>
                    <a:pt x="5030" y="2868"/>
                  </a:cubicBezTo>
                  <a:lnTo>
                    <a:pt x="4919" y="2790"/>
                  </a:lnTo>
                  <a:cubicBezTo>
                    <a:pt x="4889" y="2762"/>
                    <a:pt x="4859" y="2734"/>
                    <a:pt x="4829" y="2703"/>
                  </a:cubicBezTo>
                  <a:cubicBezTo>
                    <a:pt x="4802" y="2667"/>
                    <a:pt x="4775" y="2633"/>
                    <a:pt x="4748" y="2597"/>
                  </a:cubicBezTo>
                  <a:cubicBezTo>
                    <a:pt x="4735" y="2559"/>
                    <a:pt x="4721" y="2520"/>
                    <a:pt x="4708" y="2482"/>
                  </a:cubicBezTo>
                  <a:cubicBezTo>
                    <a:pt x="4694" y="2436"/>
                    <a:pt x="4681" y="2390"/>
                    <a:pt x="4667" y="2346"/>
                  </a:cubicBezTo>
                  <a:cubicBezTo>
                    <a:pt x="4657" y="2300"/>
                    <a:pt x="4647" y="2254"/>
                    <a:pt x="4637" y="2210"/>
                  </a:cubicBezTo>
                  <a:cubicBezTo>
                    <a:pt x="4634" y="2161"/>
                    <a:pt x="4630" y="2113"/>
                    <a:pt x="4627" y="2065"/>
                  </a:cubicBezTo>
                  <a:lnTo>
                    <a:pt x="4627" y="1909"/>
                  </a:lnTo>
                  <a:cubicBezTo>
                    <a:pt x="4630" y="1862"/>
                    <a:pt x="4634" y="1811"/>
                    <a:pt x="4637" y="1762"/>
                  </a:cubicBezTo>
                  <a:cubicBezTo>
                    <a:pt x="4647" y="1707"/>
                    <a:pt x="4657" y="1654"/>
                    <a:pt x="4667" y="1598"/>
                  </a:cubicBezTo>
                  <a:cubicBezTo>
                    <a:pt x="4674" y="1547"/>
                    <a:pt x="4681" y="1495"/>
                    <a:pt x="4688" y="1443"/>
                  </a:cubicBezTo>
                  <a:cubicBezTo>
                    <a:pt x="4701" y="1391"/>
                    <a:pt x="4715" y="1341"/>
                    <a:pt x="4728" y="1289"/>
                  </a:cubicBezTo>
                  <a:cubicBezTo>
                    <a:pt x="4745" y="1237"/>
                    <a:pt x="4761" y="1185"/>
                    <a:pt x="4778" y="1134"/>
                  </a:cubicBezTo>
                  <a:lnTo>
                    <a:pt x="4778" y="1134"/>
                  </a:lnTo>
                  <a:lnTo>
                    <a:pt x="4778" y="1134"/>
                  </a:lnTo>
                  <a:lnTo>
                    <a:pt x="4778" y="1134"/>
                  </a:lnTo>
                  <a:lnTo>
                    <a:pt x="4778" y="1134"/>
                  </a:lnTo>
                  <a:lnTo>
                    <a:pt x="4778" y="1134"/>
                  </a:lnTo>
                  <a:cubicBezTo>
                    <a:pt x="4781" y="1131"/>
                    <a:pt x="4785" y="1128"/>
                    <a:pt x="4788" y="1123"/>
                  </a:cubicBezTo>
                  <a:lnTo>
                    <a:pt x="4788" y="1123"/>
                  </a:lnTo>
                  <a:lnTo>
                    <a:pt x="4788" y="1123"/>
                  </a:lnTo>
                  <a:lnTo>
                    <a:pt x="4788" y="1123"/>
                  </a:lnTo>
                  <a:lnTo>
                    <a:pt x="4788" y="1114"/>
                  </a:lnTo>
                  <a:lnTo>
                    <a:pt x="4788" y="1114"/>
                  </a:lnTo>
                  <a:lnTo>
                    <a:pt x="4788" y="1114"/>
                  </a:lnTo>
                  <a:lnTo>
                    <a:pt x="4788" y="1114"/>
                  </a:lnTo>
                  <a:lnTo>
                    <a:pt x="4788" y="1104"/>
                  </a:lnTo>
                  <a:lnTo>
                    <a:pt x="4788" y="1104"/>
                  </a:lnTo>
                  <a:lnTo>
                    <a:pt x="4788" y="1104"/>
                  </a:lnTo>
                  <a:lnTo>
                    <a:pt x="4788" y="1104"/>
                  </a:lnTo>
                  <a:lnTo>
                    <a:pt x="4788" y="1094"/>
                  </a:lnTo>
                  <a:lnTo>
                    <a:pt x="4788" y="1094"/>
                  </a:lnTo>
                  <a:cubicBezTo>
                    <a:pt x="4812" y="1014"/>
                    <a:pt x="4835" y="933"/>
                    <a:pt x="4859" y="853"/>
                  </a:cubicBezTo>
                  <a:cubicBezTo>
                    <a:pt x="4876" y="781"/>
                    <a:pt x="4892" y="710"/>
                    <a:pt x="4909" y="640"/>
                  </a:cubicBezTo>
                  <a:cubicBezTo>
                    <a:pt x="4912" y="611"/>
                    <a:pt x="4916" y="582"/>
                    <a:pt x="4919" y="553"/>
                  </a:cubicBezTo>
                  <a:lnTo>
                    <a:pt x="4919" y="454"/>
                  </a:lnTo>
                  <a:cubicBezTo>
                    <a:pt x="4916" y="429"/>
                    <a:pt x="4912" y="404"/>
                    <a:pt x="4909" y="377"/>
                  </a:cubicBezTo>
                  <a:cubicBezTo>
                    <a:pt x="4906" y="353"/>
                    <a:pt x="4902" y="326"/>
                    <a:pt x="4899" y="300"/>
                  </a:cubicBezTo>
                  <a:cubicBezTo>
                    <a:pt x="4886" y="278"/>
                    <a:pt x="4872" y="256"/>
                    <a:pt x="4859" y="233"/>
                  </a:cubicBezTo>
                  <a:cubicBezTo>
                    <a:pt x="4849" y="214"/>
                    <a:pt x="4839" y="194"/>
                    <a:pt x="4829" y="175"/>
                  </a:cubicBezTo>
                  <a:lnTo>
                    <a:pt x="4778" y="115"/>
                  </a:lnTo>
                  <a:cubicBezTo>
                    <a:pt x="4755" y="103"/>
                    <a:pt x="4731" y="90"/>
                    <a:pt x="4708" y="77"/>
                  </a:cubicBezTo>
                  <a:cubicBezTo>
                    <a:pt x="4681" y="68"/>
                    <a:pt x="4654" y="59"/>
                    <a:pt x="4627" y="47"/>
                  </a:cubicBezTo>
                  <a:cubicBezTo>
                    <a:pt x="4597" y="35"/>
                    <a:pt x="4566" y="24"/>
                    <a:pt x="4536" y="9"/>
                  </a:cubicBezTo>
                  <a:lnTo>
                    <a:pt x="4425" y="0"/>
                  </a:lnTo>
                  <a:lnTo>
                    <a:pt x="4304" y="0"/>
                  </a:lnTo>
                  <a:lnTo>
                    <a:pt x="4304" y="0"/>
                  </a:lnTo>
                  <a:lnTo>
                    <a:pt x="4304" y="0"/>
                  </a:lnTo>
                  <a:close/>
                </a:path>
              </a:pathLst>
            </a:custGeom>
            <a:gradFill>
              <a:gsLst>
                <a:gs pos="0">
                  <a:srgbClr val="F6D226"/>
                </a:gs>
                <a:gs pos="100000">
                  <a:srgbClr val="FACB01"/>
                </a:gs>
              </a:gsLst>
              <a:lin ang="18000000" scaled="0"/>
            </a:gradFill>
            <a:ln>
              <a:noFill/>
            </a:ln>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just">
                <a:defRPr/>
              </a:pPr>
              <a:endParaRPr lang="fr-FR" sz="1050">
                <a:latin typeface="+mj-lt"/>
                <a:cs typeface="+mn-cs"/>
              </a:endParaRPr>
            </a:p>
          </p:txBody>
        </p:sp>
        <p:sp>
          <p:nvSpPr>
            <p:cNvPr id="13" name="Freeform 142">
              <a:extLst>
                <a:ext uri="{FF2B5EF4-FFF2-40B4-BE49-F238E27FC236}">
                  <a16:creationId xmlns:a16="http://schemas.microsoft.com/office/drawing/2014/main" id="{3FE95630-2A68-4FED-9688-6A40CE4173E3}"/>
                </a:ext>
              </a:extLst>
            </p:cNvPr>
            <p:cNvSpPr>
              <a:spLocks/>
            </p:cNvSpPr>
            <p:nvPr/>
          </p:nvSpPr>
          <p:spPr bwMode="auto">
            <a:xfrm rot="18900000">
              <a:off x="4274106" y="3247984"/>
              <a:ext cx="1917103" cy="1459997"/>
            </a:xfrm>
            <a:custGeom>
              <a:avLst/>
              <a:gdLst>
                <a:gd name="T0" fmla="*/ 1090 w 1301"/>
                <a:gd name="T1" fmla="*/ 15 h 900"/>
                <a:gd name="T2" fmla="*/ 895 w 1301"/>
                <a:gd name="T3" fmla="*/ 32 h 900"/>
                <a:gd name="T4" fmla="*/ 856 w 1301"/>
                <a:gd name="T5" fmla="*/ 39 h 900"/>
                <a:gd name="T6" fmla="*/ 829 w 1301"/>
                <a:gd name="T7" fmla="*/ 50 h 900"/>
                <a:gd name="T8" fmla="*/ 812 w 1301"/>
                <a:gd name="T9" fmla="*/ 64 h 900"/>
                <a:gd name="T10" fmla="*/ 804 w 1301"/>
                <a:gd name="T11" fmla="*/ 83 h 900"/>
                <a:gd name="T12" fmla="*/ 804 w 1301"/>
                <a:gd name="T13" fmla="*/ 109 h 900"/>
                <a:gd name="T14" fmla="*/ 821 w 1301"/>
                <a:gd name="T15" fmla="*/ 154 h 900"/>
                <a:gd name="T16" fmla="*/ 863 w 1301"/>
                <a:gd name="T17" fmla="*/ 226 h 900"/>
                <a:gd name="T18" fmla="*/ 868 w 1301"/>
                <a:gd name="T19" fmla="*/ 238 h 900"/>
                <a:gd name="T20" fmla="*/ 868 w 1301"/>
                <a:gd name="T21" fmla="*/ 256 h 900"/>
                <a:gd name="T22" fmla="*/ 861 w 1301"/>
                <a:gd name="T23" fmla="*/ 272 h 900"/>
                <a:gd name="T24" fmla="*/ 826 w 1301"/>
                <a:gd name="T25" fmla="*/ 300 h 900"/>
                <a:gd name="T26" fmla="*/ 777 w 1301"/>
                <a:gd name="T27" fmla="*/ 317 h 900"/>
                <a:gd name="T28" fmla="*/ 726 w 1301"/>
                <a:gd name="T29" fmla="*/ 319 h 900"/>
                <a:gd name="T30" fmla="*/ 689 w 1301"/>
                <a:gd name="T31" fmla="*/ 307 h 900"/>
                <a:gd name="T32" fmla="*/ 673 w 1301"/>
                <a:gd name="T33" fmla="*/ 294 h 900"/>
                <a:gd name="T34" fmla="*/ 656 w 1301"/>
                <a:gd name="T35" fmla="*/ 259 h 900"/>
                <a:gd name="T36" fmla="*/ 655 w 1301"/>
                <a:gd name="T37" fmla="*/ 215 h 900"/>
                <a:gd name="T38" fmla="*/ 670 w 1301"/>
                <a:gd name="T39" fmla="*/ 134 h 900"/>
                <a:gd name="T40" fmla="*/ 683 w 1301"/>
                <a:gd name="T41" fmla="*/ 69 h 900"/>
                <a:gd name="T42" fmla="*/ 683 w 1301"/>
                <a:gd name="T43" fmla="*/ 57 h 900"/>
                <a:gd name="T44" fmla="*/ 674 w 1301"/>
                <a:gd name="T45" fmla="*/ 41 h 900"/>
                <a:gd name="T46" fmla="*/ 645 w 1301"/>
                <a:gd name="T47" fmla="*/ 22 h 900"/>
                <a:gd name="T48" fmla="*/ 589 w 1301"/>
                <a:gd name="T49" fmla="*/ 9 h 900"/>
                <a:gd name="T50" fmla="*/ 495 w 1301"/>
                <a:gd name="T51" fmla="*/ 1 h 900"/>
                <a:gd name="T52" fmla="*/ 395 w 1301"/>
                <a:gd name="T53" fmla="*/ 1 h 900"/>
                <a:gd name="T54" fmla="*/ 311 w 1301"/>
                <a:gd name="T55" fmla="*/ 3 h 900"/>
                <a:gd name="T56" fmla="*/ 298 w 1301"/>
                <a:gd name="T57" fmla="*/ 78 h 900"/>
                <a:gd name="T58" fmla="*/ 331 w 1301"/>
                <a:gd name="T59" fmla="*/ 250 h 900"/>
                <a:gd name="T60" fmla="*/ 333 w 1301"/>
                <a:gd name="T61" fmla="*/ 326 h 900"/>
                <a:gd name="T62" fmla="*/ 327 w 1301"/>
                <a:gd name="T63" fmla="*/ 366 h 900"/>
                <a:gd name="T64" fmla="*/ 315 w 1301"/>
                <a:gd name="T65" fmla="*/ 394 h 900"/>
                <a:gd name="T66" fmla="*/ 297 w 1301"/>
                <a:gd name="T67" fmla="*/ 410 h 900"/>
                <a:gd name="T68" fmla="*/ 274 w 1301"/>
                <a:gd name="T69" fmla="*/ 416 h 900"/>
                <a:gd name="T70" fmla="*/ 235 w 1301"/>
                <a:gd name="T71" fmla="*/ 413 h 900"/>
                <a:gd name="T72" fmla="*/ 189 w 1301"/>
                <a:gd name="T73" fmla="*/ 397 h 900"/>
                <a:gd name="T74" fmla="*/ 106 w 1301"/>
                <a:gd name="T75" fmla="*/ 366 h 900"/>
                <a:gd name="T76" fmla="*/ 63 w 1301"/>
                <a:gd name="T77" fmla="*/ 359 h 900"/>
                <a:gd name="T78" fmla="*/ 41 w 1301"/>
                <a:gd name="T79" fmla="*/ 366 h 900"/>
                <a:gd name="T80" fmla="*/ 25 w 1301"/>
                <a:gd name="T81" fmla="*/ 383 h 900"/>
                <a:gd name="T82" fmla="*/ 7 w 1301"/>
                <a:gd name="T83" fmla="*/ 436 h 900"/>
                <a:gd name="T84" fmla="*/ 0 w 1301"/>
                <a:gd name="T85" fmla="*/ 488 h 900"/>
                <a:gd name="T86" fmla="*/ 1 w 1301"/>
                <a:gd name="T87" fmla="*/ 528 h 900"/>
                <a:gd name="T88" fmla="*/ 11 w 1301"/>
                <a:gd name="T89" fmla="*/ 556 h 900"/>
                <a:gd name="T90" fmla="*/ 28 w 1301"/>
                <a:gd name="T91" fmla="*/ 573 h 900"/>
                <a:gd name="T92" fmla="*/ 51 w 1301"/>
                <a:gd name="T93" fmla="*/ 582 h 900"/>
                <a:gd name="T94" fmla="*/ 88 w 1301"/>
                <a:gd name="T95" fmla="*/ 584 h 900"/>
                <a:gd name="T96" fmla="*/ 171 w 1301"/>
                <a:gd name="T97" fmla="*/ 567 h 900"/>
                <a:gd name="T98" fmla="*/ 240 w 1301"/>
                <a:gd name="T99" fmla="*/ 551 h 900"/>
                <a:gd name="T100" fmla="*/ 282 w 1301"/>
                <a:gd name="T101" fmla="*/ 548 h 900"/>
                <a:gd name="T102" fmla="*/ 321 w 1301"/>
                <a:gd name="T103" fmla="*/ 554 h 900"/>
                <a:gd name="T104" fmla="*/ 342 w 1301"/>
                <a:gd name="T105" fmla="*/ 568 h 900"/>
                <a:gd name="T106" fmla="*/ 361 w 1301"/>
                <a:gd name="T107" fmla="*/ 588 h 900"/>
                <a:gd name="T108" fmla="*/ 376 w 1301"/>
                <a:gd name="T109" fmla="*/ 621 h 900"/>
                <a:gd name="T110" fmla="*/ 384 w 1301"/>
                <a:gd name="T111" fmla="*/ 666 h 900"/>
                <a:gd name="T112" fmla="*/ 388 w 1301"/>
                <a:gd name="T113" fmla="*/ 727 h 900"/>
                <a:gd name="T114" fmla="*/ 383 w 1301"/>
                <a:gd name="T115" fmla="*/ 804 h 900"/>
                <a:gd name="T116" fmla="*/ 370 w 1301"/>
                <a:gd name="T117" fmla="*/ 900 h 900"/>
                <a:gd name="connsiteX0" fmla="*/ 10000 w 10000"/>
                <a:gd name="connsiteY0" fmla="*/ 0 h 10000"/>
                <a:gd name="connsiteX1" fmla="*/ 10000 w 10000"/>
                <a:gd name="connsiteY1" fmla="*/ 0 h 10000"/>
                <a:gd name="connsiteX2" fmla="*/ 8378 w 10000"/>
                <a:gd name="connsiteY2" fmla="*/ 167 h 10000"/>
                <a:gd name="connsiteX3" fmla="*/ 7556 w 10000"/>
                <a:gd name="connsiteY3" fmla="*/ 256 h 10000"/>
                <a:gd name="connsiteX4" fmla="*/ 6879 w 10000"/>
                <a:gd name="connsiteY4" fmla="*/ 356 h 10000"/>
                <a:gd name="connsiteX5" fmla="*/ 6879 w 10000"/>
                <a:gd name="connsiteY5" fmla="*/ 356 h 10000"/>
                <a:gd name="connsiteX6" fmla="*/ 6764 w 10000"/>
                <a:gd name="connsiteY6" fmla="*/ 367 h 10000"/>
                <a:gd name="connsiteX7" fmla="*/ 6664 w 10000"/>
                <a:gd name="connsiteY7" fmla="*/ 389 h 10000"/>
                <a:gd name="connsiteX8" fmla="*/ 6580 w 10000"/>
                <a:gd name="connsiteY8" fmla="*/ 433 h 10000"/>
                <a:gd name="connsiteX9" fmla="*/ 6503 w 10000"/>
                <a:gd name="connsiteY9" fmla="*/ 456 h 10000"/>
                <a:gd name="connsiteX10" fmla="*/ 6434 w 10000"/>
                <a:gd name="connsiteY10" fmla="*/ 500 h 10000"/>
                <a:gd name="connsiteX11" fmla="*/ 6372 w 10000"/>
                <a:gd name="connsiteY11" fmla="*/ 556 h 10000"/>
                <a:gd name="connsiteX12" fmla="*/ 6318 w 10000"/>
                <a:gd name="connsiteY12" fmla="*/ 611 h 10000"/>
                <a:gd name="connsiteX13" fmla="*/ 6280 w 10000"/>
                <a:gd name="connsiteY13" fmla="*/ 667 h 10000"/>
                <a:gd name="connsiteX14" fmla="*/ 6241 w 10000"/>
                <a:gd name="connsiteY14" fmla="*/ 711 h 10000"/>
                <a:gd name="connsiteX15" fmla="*/ 6218 w 10000"/>
                <a:gd name="connsiteY15" fmla="*/ 789 h 10000"/>
                <a:gd name="connsiteX16" fmla="*/ 6195 w 10000"/>
                <a:gd name="connsiteY16" fmla="*/ 856 h 10000"/>
                <a:gd name="connsiteX17" fmla="*/ 6180 w 10000"/>
                <a:gd name="connsiteY17" fmla="*/ 922 h 10000"/>
                <a:gd name="connsiteX18" fmla="*/ 6172 w 10000"/>
                <a:gd name="connsiteY18" fmla="*/ 989 h 10000"/>
                <a:gd name="connsiteX19" fmla="*/ 6172 w 10000"/>
                <a:gd name="connsiteY19" fmla="*/ 1067 h 10000"/>
                <a:gd name="connsiteX20" fmla="*/ 6180 w 10000"/>
                <a:gd name="connsiteY20" fmla="*/ 1211 h 10000"/>
                <a:gd name="connsiteX21" fmla="*/ 6203 w 10000"/>
                <a:gd name="connsiteY21" fmla="*/ 1378 h 10000"/>
                <a:gd name="connsiteX22" fmla="*/ 6257 w 10000"/>
                <a:gd name="connsiteY22" fmla="*/ 1533 h 10000"/>
                <a:gd name="connsiteX23" fmla="*/ 6311 w 10000"/>
                <a:gd name="connsiteY23" fmla="*/ 1711 h 10000"/>
                <a:gd name="connsiteX24" fmla="*/ 6364 w 10000"/>
                <a:gd name="connsiteY24" fmla="*/ 1878 h 10000"/>
                <a:gd name="connsiteX25" fmla="*/ 6503 w 10000"/>
                <a:gd name="connsiteY25" fmla="*/ 2211 h 10000"/>
                <a:gd name="connsiteX26" fmla="*/ 6633 w 10000"/>
                <a:gd name="connsiteY26" fmla="*/ 2511 h 10000"/>
                <a:gd name="connsiteX27" fmla="*/ 6633 w 10000"/>
                <a:gd name="connsiteY27" fmla="*/ 2511 h 10000"/>
                <a:gd name="connsiteX28" fmla="*/ 6656 w 10000"/>
                <a:gd name="connsiteY28" fmla="*/ 2578 h 10000"/>
                <a:gd name="connsiteX29" fmla="*/ 6672 w 10000"/>
                <a:gd name="connsiteY29" fmla="*/ 2644 h 10000"/>
                <a:gd name="connsiteX30" fmla="*/ 6679 w 10000"/>
                <a:gd name="connsiteY30" fmla="*/ 2711 h 10000"/>
                <a:gd name="connsiteX31" fmla="*/ 6679 w 10000"/>
                <a:gd name="connsiteY31" fmla="*/ 2778 h 10000"/>
                <a:gd name="connsiteX32" fmla="*/ 6672 w 10000"/>
                <a:gd name="connsiteY32" fmla="*/ 2844 h 10000"/>
                <a:gd name="connsiteX33" fmla="*/ 6664 w 10000"/>
                <a:gd name="connsiteY33" fmla="*/ 2900 h 10000"/>
                <a:gd name="connsiteX34" fmla="*/ 6633 w 10000"/>
                <a:gd name="connsiteY34" fmla="*/ 2967 h 10000"/>
                <a:gd name="connsiteX35" fmla="*/ 6618 w 10000"/>
                <a:gd name="connsiteY35" fmla="*/ 3022 h 10000"/>
                <a:gd name="connsiteX36" fmla="*/ 6541 w 10000"/>
                <a:gd name="connsiteY36" fmla="*/ 3144 h 10000"/>
                <a:gd name="connsiteX37" fmla="*/ 6457 w 10000"/>
                <a:gd name="connsiteY37" fmla="*/ 3233 h 10000"/>
                <a:gd name="connsiteX38" fmla="*/ 6349 w 10000"/>
                <a:gd name="connsiteY38" fmla="*/ 3333 h 10000"/>
                <a:gd name="connsiteX39" fmla="*/ 6234 w 10000"/>
                <a:gd name="connsiteY39" fmla="*/ 3411 h 10000"/>
                <a:gd name="connsiteX40" fmla="*/ 6103 w 10000"/>
                <a:gd name="connsiteY40" fmla="*/ 3467 h 10000"/>
                <a:gd name="connsiteX41" fmla="*/ 5972 w 10000"/>
                <a:gd name="connsiteY41" fmla="*/ 3522 h 10000"/>
                <a:gd name="connsiteX42" fmla="*/ 5842 w 10000"/>
                <a:gd name="connsiteY42" fmla="*/ 3544 h 10000"/>
                <a:gd name="connsiteX43" fmla="*/ 5711 w 10000"/>
                <a:gd name="connsiteY43" fmla="*/ 3556 h 10000"/>
                <a:gd name="connsiteX44" fmla="*/ 5580 w 10000"/>
                <a:gd name="connsiteY44" fmla="*/ 3544 h 10000"/>
                <a:gd name="connsiteX45" fmla="*/ 5457 w 10000"/>
                <a:gd name="connsiteY45" fmla="*/ 3511 h 10000"/>
                <a:gd name="connsiteX46" fmla="*/ 5350 w 10000"/>
                <a:gd name="connsiteY46" fmla="*/ 3456 h 10000"/>
                <a:gd name="connsiteX47" fmla="*/ 5296 w 10000"/>
                <a:gd name="connsiteY47" fmla="*/ 3411 h 10000"/>
                <a:gd name="connsiteX48" fmla="*/ 5250 w 10000"/>
                <a:gd name="connsiteY48" fmla="*/ 3367 h 10000"/>
                <a:gd name="connsiteX49" fmla="*/ 5250 w 10000"/>
                <a:gd name="connsiteY49" fmla="*/ 3367 h 10000"/>
                <a:gd name="connsiteX50" fmla="*/ 5173 w 10000"/>
                <a:gd name="connsiteY50" fmla="*/ 3267 h 10000"/>
                <a:gd name="connsiteX51" fmla="*/ 5104 w 10000"/>
                <a:gd name="connsiteY51" fmla="*/ 3156 h 10000"/>
                <a:gd name="connsiteX52" fmla="*/ 5065 w 10000"/>
                <a:gd name="connsiteY52" fmla="*/ 3022 h 10000"/>
                <a:gd name="connsiteX53" fmla="*/ 5042 w 10000"/>
                <a:gd name="connsiteY53" fmla="*/ 2878 h 10000"/>
                <a:gd name="connsiteX54" fmla="*/ 5019 w 10000"/>
                <a:gd name="connsiteY54" fmla="*/ 2722 h 10000"/>
                <a:gd name="connsiteX55" fmla="*/ 5019 w 10000"/>
                <a:gd name="connsiteY55" fmla="*/ 2567 h 10000"/>
                <a:gd name="connsiteX56" fmla="*/ 5035 w 10000"/>
                <a:gd name="connsiteY56" fmla="*/ 2389 h 10000"/>
                <a:gd name="connsiteX57" fmla="*/ 5042 w 10000"/>
                <a:gd name="connsiteY57" fmla="*/ 2211 h 10000"/>
                <a:gd name="connsiteX58" fmla="*/ 5088 w 10000"/>
                <a:gd name="connsiteY58" fmla="*/ 1844 h 10000"/>
                <a:gd name="connsiteX59" fmla="*/ 5150 w 10000"/>
                <a:gd name="connsiteY59" fmla="*/ 1489 h 10000"/>
                <a:gd name="connsiteX60" fmla="*/ 5211 w 10000"/>
                <a:gd name="connsiteY60" fmla="*/ 1122 h 10000"/>
                <a:gd name="connsiteX61" fmla="*/ 5227 w 10000"/>
                <a:gd name="connsiteY61" fmla="*/ 933 h 10000"/>
                <a:gd name="connsiteX62" fmla="*/ 5250 w 10000"/>
                <a:gd name="connsiteY62" fmla="*/ 767 h 10000"/>
                <a:gd name="connsiteX63" fmla="*/ 5250 w 10000"/>
                <a:gd name="connsiteY63" fmla="*/ 767 h 10000"/>
                <a:gd name="connsiteX64" fmla="*/ 5250 w 10000"/>
                <a:gd name="connsiteY64" fmla="*/ 689 h 10000"/>
                <a:gd name="connsiteX65" fmla="*/ 5250 w 10000"/>
                <a:gd name="connsiteY65" fmla="*/ 633 h 10000"/>
                <a:gd name="connsiteX66" fmla="*/ 5227 w 10000"/>
                <a:gd name="connsiteY66" fmla="*/ 567 h 10000"/>
                <a:gd name="connsiteX67" fmla="*/ 5211 w 10000"/>
                <a:gd name="connsiteY67" fmla="*/ 511 h 10000"/>
                <a:gd name="connsiteX68" fmla="*/ 5181 w 10000"/>
                <a:gd name="connsiteY68" fmla="*/ 456 h 10000"/>
                <a:gd name="connsiteX69" fmla="*/ 5150 w 10000"/>
                <a:gd name="connsiteY69" fmla="*/ 411 h 10000"/>
                <a:gd name="connsiteX70" fmla="*/ 5058 w 10000"/>
                <a:gd name="connsiteY70" fmla="*/ 322 h 10000"/>
                <a:gd name="connsiteX71" fmla="*/ 4958 w 10000"/>
                <a:gd name="connsiteY71" fmla="*/ 244 h 10000"/>
                <a:gd name="connsiteX72" fmla="*/ 4827 w 10000"/>
                <a:gd name="connsiteY72" fmla="*/ 178 h 10000"/>
                <a:gd name="connsiteX73" fmla="*/ 4689 w 10000"/>
                <a:gd name="connsiteY73" fmla="*/ 133 h 10000"/>
                <a:gd name="connsiteX74" fmla="*/ 4527 w 10000"/>
                <a:gd name="connsiteY74" fmla="*/ 100 h 10000"/>
                <a:gd name="connsiteX75" fmla="*/ 4358 w 10000"/>
                <a:gd name="connsiteY75" fmla="*/ 67 h 10000"/>
                <a:gd name="connsiteX76" fmla="*/ 4174 w 10000"/>
                <a:gd name="connsiteY76" fmla="*/ 44 h 10000"/>
                <a:gd name="connsiteX77" fmla="*/ 3805 w 10000"/>
                <a:gd name="connsiteY77" fmla="*/ 11 h 10000"/>
                <a:gd name="connsiteX78" fmla="*/ 3413 w 10000"/>
                <a:gd name="connsiteY78" fmla="*/ 11 h 10000"/>
                <a:gd name="connsiteX79" fmla="*/ 3036 w 10000"/>
                <a:gd name="connsiteY79" fmla="*/ 11 h 10000"/>
                <a:gd name="connsiteX80" fmla="*/ 3036 w 10000"/>
                <a:gd name="connsiteY80" fmla="*/ 11 h 10000"/>
                <a:gd name="connsiteX81" fmla="*/ 2636 w 10000"/>
                <a:gd name="connsiteY81" fmla="*/ 33 h 10000"/>
                <a:gd name="connsiteX82" fmla="*/ 2636 w 10000"/>
                <a:gd name="connsiteY82" fmla="*/ 33 h 10000"/>
                <a:gd name="connsiteX83" fmla="*/ 2390 w 10000"/>
                <a:gd name="connsiteY83" fmla="*/ 33 h 10000"/>
                <a:gd name="connsiteX84" fmla="*/ 2152 w 10000"/>
                <a:gd name="connsiteY84" fmla="*/ 44 h 10000"/>
                <a:gd name="connsiteX85" fmla="*/ 2152 w 10000"/>
                <a:gd name="connsiteY85" fmla="*/ 44 h 10000"/>
                <a:gd name="connsiteX86" fmla="*/ 2291 w 10000"/>
                <a:gd name="connsiteY86" fmla="*/ 867 h 10000"/>
                <a:gd name="connsiteX87" fmla="*/ 2406 w 10000"/>
                <a:gd name="connsiteY87" fmla="*/ 1589 h 10000"/>
                <a:gd name="connsiteX88" fmla="*/ 2483 w 10000"/>
                <a:gd name="connsiteY88" fmla="*/ 2222 h 10000"/>
                <a:gd name="connsiteX89" fmla="*/ 2544 w 10000"/>
                <a:gd name="connsiteY89" fmla="*/ 2778 h 10000"/>
                <a:gd name="connsiteX90" fmla="*/ 2560 w 10000"/>
                <a:gd name="connsiteY90" fmla="*/ 3233 h 10000"/>
                <a:gd name="connsiteX91" fmla="*/ 2567 w 10000"/>
                <a:gd name="connsiteY91" fmla="*/ 3433 h 10000"/>
                <a:gd name="connsiteX92" fmla="*/ 2560 w 10000"/>
                <a:gd name="connsiteY92" fmla="*/ 3622 h 10000"/>
                <a:gd name="connsiteX93" fmla="*/ 2552 w 10000"/>
                <a:gd name="connsiteY93" fmla="*/ 3789 h 10000"/>
                <a:gd name="connsiteX94" fmla="*/ 2544 w 10000"/>
                <a:gd name="connsiteY94" fmla="*/ 3933 h 10000"/>
                <a:gd name="connsiteX95" fmla="*/ 2513 w 10000"/>
                <a:gd name="connsiteY95" fmla="*/ 4067 h 10000"/>
                <a:gd name="connsiteX96" fmla="*/ 2498 w 10000"/>
                <a:gd name="connsiteY96" fmla="*/ 4189 h 10000"/>
                <a:gd name="connsiteX97" fmla="*/ 2460 w 10000"/>
                <a:gd name="connsiteY97" fmla="*/ 4289 h 10000"/>
                <a:gd name="connsiteX98" fmla="*/ 2421 w 10000"/>
                <a:gd name="connsiteY98" fmla="*/ 4378 h 10000"/>
                <a:gd name="connsiteX99" fmla="*/ 2383 w 10000"/>
                <a:gd name="connsiteY99" fmla="*/ 4444 h 10000"/>
                <a:gd name="connsiteX100" fmla="*/ 2337 w 10000"/>
                <a:gd name="connsiteY100" fmla="*/ 4500 h 10000"/>
                <a:gd name="connsiteX101" fmla="*/ 2283 w 10000"/>
                <a:gd name="connsiteY101" fmla="*/ 4556 h 10000"/>
                <a:gd name="connsiteX102" fmla="*/ 2229 w 10000"/>
                <a:gd name="connsiteY102" fmla="*/ 4589 h 10000"/>
                <a:gd name="connsiteX103" fmla="*/ 2168 w 10000"/>
                <a:gd name="connsiteY103" fmla="*/ 4611 h 10000"/>
                <a:gd name="connsiteX104" fmla="*/ 2106 w 10000"/>
                <a:gd name="connsiteY104" fmla="*/ 4622 h 10000"/>
                <a:gd name="connsiteX105" fmla="*/ 2029 w 10000"/>
                <a:gd name="connsiteY105" fmla="*/ 4622 h 10000"/>
                <a:gd name="connsiteX106" fmla="*/ 1952 w 10000"/>
                <a:gd name="connsiteY106" fmla="*/ 4622 h 10000"/>
                <a:gd name="connsiteX107" fmla="*/ 1806 w 10000"/>
                <a:gd name="connsiteY107" fmla="*/ 4589 h 10000"/>
                <a:gd name="connsiteX108" fmla="*/ 1630 w 10000"/>
                <a:gd name="connsiteY108" fmla="*/ 4500 h 10000"/>
                <a:gd name="connsiteX109" fmla="*/ 1453 w 10000"/>
                <a:gd name="connsiteY109" fmla="*/ 4411 h 10000"/>
                <a:gd name="connsiteX110" fmla="*/ 1453 w 10000"/>
                <a:gd name="connsiteY110" fmla="*/ 4411 h 10000"/>
                <a:gd name="connsiteX111" fmla="*/ 1107 w 10000"/>
                <a:gd name="connsiteY111" fmla="*/ 4222 h 10000"/>
                <a:gd name="connsiteX112" fmla="*/ 961 w 10000"/>
                <a:gd name="connsiteY112" fmla="*/ 4144 h 10000"/>
                <a:gd name="connsiteX113" fmla="*/ 815 w 10000"/>
                <a:gd name="connsiteY113" fmla="*/ 4067 h 10000"/>
                <a:gd name="connsiteX114" fmla="*/ 699 w 10000"/>
                <a:gd name="connsiteY114" fmla="*/ 4033 h 10000"/>
                <a:gd name="connsiteX115" fmla="*/ 584 w 10000"/>
                <a:gd name="connsiteY115" fmla="*/ 4000 h 10000"/>
                <a:gd name="connsiteX116" fmla="*/ 484 w 10000"/>
                <a:gd name="connsiteY116" fmla="*/ 3989 h 10000"/>
                <a:gd name="connsiteX117" fmla="*/ 400 w 10000"/>
                <a:gd name="connsiteY117" fmla="*/ 4022 h 10000"/>
                <a:gd name="connsiteX118" fmla="*/ 354 w 10000"/>
                <a:gd name="connsiteY118" fmla="*/ 4044 h 10000"/>
                <a:gd name="connsiteX119" fmla="*/ 315 w 10000"/>
                <a:gd name="connsiteY119" fmla="*/ 4067 h 10000"/>
                <a:gd name="connsiteX120" fmla="*/ 277 w 10000"/>
                <a:gd name="connsiteY120" fmla="*/ 4111 h 10000"/>
                <a:gd name="connsiteX121" fmla="*/ 246 w 10000"/>
                <a:gd name="connsiteY121" fmla="*/ 4156 h 10000"/>
                <a:gd name="connsiteX122" fmla="*/ 192 w 10000"/>
                <a:gd name="connsiteY122" fmla="*/ 4256 h 10000"/>
                <a:gd name="connsiteX123" fmla="*/ 138 w 10000"/>
                <a:gd name="connsiteY123" fmla="*/ 4411 h 10000"/>
                <a:gd name="connsiteX124" fmla="*/ 92 w 10000"/>
                <a:gd name="connsiteY124" fmla="*/ 4600 h 10000"/>
                <a:gd name="connsiteX125" fmla="*/ 54 w 10000"/>
                <a:gd name="connsiteY125" fmla="*/ 4844 h 10000"/>
                <a:gd name="connsiteX126" fmla="*/ 23 w 10000"/>
                <a:gd name="connsiteY126" fmla="*/ 5111 h 10000"/>
                <a:gd name="connsiteX127" fmla="*/ 0 w 10000"/>
                <a:gd name="connsiteY127" fmla="*/ 5422 h 10000"/>
                <a:gd name="connsiteX128" fmla="*/ 0 w 10000"/>
                <a:gd name="connsiteY128" fmla="*/ 5422 h 10000"/>
                <a:gd name="connsiteX129" fmla="*/ 0 w 10000"/>
                <a:gd name="connsiteY129" fmla="*/ 5600 h 10000"/>
                <a:gd name="connsiteX130" fmla="*/ 0 w 10000"/>
                <a:gd name="connsiteY130" fmla="*/ 5744 h 10000"/>
                <a:gd name="connsiteX131" fmla="*/ 8 w 10000"/>
                <a:gd name="connsiteY131" fmla="*/ 5867 h 10000"/>
                <a:gd name="connsiteX132" fmla="*/ 23 w 10000"/>
                <a:gd name="connsiteY132" fmla="*/ 5989 h 10000"/>
                <a:gd name="connsiteX133" fmla="*/ 54 w 10000"/>
                <a:gd name="connsiteY133" fmla="*/ 6089 h 10000"/>
                <a:gd name="connsiteX134" fmla="*/ 85 w 10000"/>
                <a:gd name="connsiteY134" fmla="*/ 6178 h 10000"/>
                <a:gd name="connsiteX135" fmla="*/ 115 w 10000"/>
                <a:gd name="connsiteY135" fmla="*/ 6256 h 10000"/>
                <a:gd name="connsiteX136" fmla="*/ 161 w 10000"/>
                <a:gd name="connsiteY136" fmla="*/ 6322 h 10000"/>
                <a:gd name="connsiteX137" fmla="*/ 215 w 10000"/>
                <a:gd name="connsiteY137" fmla="*/ 6367 h 10000"/>
                <a:gd name="connsiteX138" fmla="*/ 269 w 10000"/>
                <a:gd name="connsiteY138" fmla="*/ 6411 h 10000"/>
                <a:gd name="connsiteX139" fmla="*/ 323 w 10000"/>
                <a:gd name="connsiteY139" fmla="*/ 6444 h 10000"/>
                <a:gd name="connsiteX140" fmla="*/ 392 w 10000"/>
                <a:gd name="connsiteY140" fmla="*/ 6467 h 10000"/>
                <a:gd name="connsiteX141" fmla="*/ 453 w 10000"/>
                <a:gd name="connsiteY141" fmla="*/ 6489 h 10000"/>
                <a:gd name="connsiteX142" fmla="*/ 530 w 10000"/>
                <a:gd name="connsiteY142" fmla="*/ 6489 h 10000"/>
                <a:gd name="connsiteX143" fmla="*/ 676 w 10000"/>
                <a:gd name="connsiteY143" fmla="*/ 6489 h 10000"/>
                <a:gd name="connsiteX144" fmla="*/ 838 w 10000"/>
                <a:gd name="connsiteY144" fmla="*/ 6456 h 10000"/>
                <a:gd name="connsiteX145" fmla="*/ 992 w 10000"/>
                <a:gd name="connsiteY145" fmla="*/ 6411 h 10000"/>
                <a:gd name="connsiteX146" fmla="*/ 1314 w 10000"/>
                <a:gd name="connsiteY146" fmla="*/ 6300 h 10000"/>
                <a:gd name="connsiteX147" fmla="*/ 1606 w 10000"/>
                <a:gd name="connsiteY147" fmla="*/ 6189 h 10000"/>
                <a:gd name="connsiteX148" fmla="*/ 1729 w 10000"/>
                <a:gd name="connsiteY148" fmla="*/ 6133 h 10000"/>
                <a:gd name="connsiteX149" fmla="*/ 1845 w 10000"/>
                <a:gd name="connsiteY149" fmla="*/ 6122 h 10000"/>
                <a:gd name="connsiteX150" fmla="*/ 1845 w 10000"/>
                <a:gd name="connsiteY150" fmla="*/ 6122 h 10000"/>
                <a:gd name="connsiteX151" fmla="*/ 2060 w 10000"/>
                <a:gd name="connsiteY151" fmla="*/ 6089 h 10000"/>
                <a:gd name="connsiteX152" fmla="*/ 2168 w 10000"/>
                <a:gd name="connsiteY152" fmla="*/ 6089 h 10000"/>
                <a:gd name="connsiteX153" fmla="*/ 2291 w 10000"/>
                <a:gd name="connsiteY153" fmla="*/ 6111 h 10000"/>
                <a:gd name="connsiteX154" fmla="*/ 2414 w 10000"/>
                <a:gd name="connsiteY154" fmla="*/ 6133 h 10000"/>
                <a:gd name="connsiteX155" fmla="*/ 2467 w 10000"/>
                <a:gd name="connsiteY155" fmla="*/ 6156 h 10000"/>
                <a:gd name="connsiteX156" fmla="*/ 2521 w 10000"/>
                <a:gd name="connsiteY156" fmla="*/ 6200 h 10000"/>
                <a:gd name="connsiteX157" fmla="*/ 2583 w 10000"/>
                <a:gd name="connsiteY157" fmla="*/ 6256 h 10000"/>
                <a:gd name="connsiteX158" fmla="*/ 2629 w 10000"/>
                <a:gd name="connsiteY158" fmla="*/ 6311 h 10000"/>
                <a:gd name="connsiteX159" fmla="*/ 2683 w 10000"/>
                <a:gd name="connsiteY159" fmla="*/ 6378 h 10000"/>
                <a:gd name="connsiteX160" fmla="*/ 2729 w 10000"/>
                <a:gd name="connsiteY160" fmla="*/ 6456 h 10000"/>
                <a:gd name="connsiteX161" fmla="*/ 2775 w 10000"/>
                <a:gd name="connsiteY161" fmla="*/ 6533 h 10000"/>
                <a:gd name="connsiteX162" fmla="*/ 2813 w 10000"/>
                <a:gd name="connsiteY162" fmla="*/ 6644 h 10000"/>
                <a:gd name="connsiteX163" fmla="*/ 2852 w 10000"/>
                <a:gd name="connsiteY163" fmla="*/ 6767 h 10000"/>
                <a:gd name="connsiteX164" fmla="*/ 2890 w 10000"/>
                <a:gd name="connsiteY164" fmla="*/ 6900 h 10000"/>
                <a:gd name="connsiteX165" fmla="*/ 2913 w 10000"/>
                <a:gd name="connsiteY165" fmla="*/ 7044 h 10000"/>
                <a:gd name="connsiteX166" fmla="*/ 2936 w 10000"/>
                <a:gd name="connsiteY166" fmla="*/ 7222 h 10000"/>
                <a:gd name="connsiteX167" fmla="*/ 2952 w 10000"/>
                <a:gd name="connsiteY167" fmla="*/ 7400 h 10000"/>
                <a:gd name="connsiteX168" fmla="*/ 2975 w 10000"/>
                <a:gd name="connsiteY168" fmla="*/ 7600 h 10000"/>
                <a:gd name="connsiteX169" fmla="*/ 2982 w 10000"/>
                <a:gd name="connsiteY169" fmla="*/ 7833 h 10000"/>
                <a:gd name="connsiteX170" fmla="*/ 2982 w 10000"/>
                <a:gd name="connsiteY170" fmla="*/ 8078 h 10000"/>
                <a:gd name="connsiteX171" fmla="*/ 2975 w 10000"/>
                <a:gd name="connsiteY171" fmla="*/ 8333 h 10000"/>
                <a:gd name="connsiteX172" fmla="*/ 2959 w 10000"/>
                <a:gd name="connsiteY172" fmla="*/ 8622 h 10000"/>
                <a:gd name="connsiteX173" fmla="*/ 2944 w 10000"/>
                <a:gd name="connsiteY173" fmla="*/ 8933 h 10000"/>
                <a:gd name="connsiteX174" fmla="*/ 2913 w 10000"/>
                <a:gd name="connsiteY174" fmla="*/ 9256 h 10000"/>
                <a:gd name="connsiteX175" fmla="*/ 2875 w 10000"/>
                <a:gd name="connsiteY175" fmla="*/ 9622 h 10000"/>
                <a:gd name="connsiteX176" fmla="*/ 2844 w 10000"/>
                <a:gd name="connsiteY176" fmla="*/ 10000 h 10000"/>
                <a:gd name="connsiteX177" fmla="*/ 9930 w 10000"/>
                <a:gd name="connsiteY177" fmla="*/ 8781 h 10000"/>
                <a:gd name="connsiteX178" fmla="*/ 10000 w 10000"/>
                <a:gd name="connsiteY178" fmla="*/ 0 h 10000"/>
                <a:gd name="connsiteX0" fmla="*/ 10000 w 10000"/>
                <a:gd name="connsiteY0" fmla="*/ 0 h 9773"/>
                <a:gd name="connsiteX1" fmla="*/ 10000 w 10000"/>
                <a:gd name="connsiteY1" fmla="*/ 0 h 9773"/>
                <a:gd name="connsiteX2" fmla="*/ 8378 w 10000"/>
                <a:gd name="connsiteY2" fmla="*/ 167 h 9773"/>
                <a:gd name="connsiteX3" fmla="*/ 7556 w 10000"/>
                <a:gd name="connsiteY3" fmla="*/ 256 h 9773"/>
                <a:gd name="connsiteX4" fmla="*/ 6879 w 10000"/>
                <a:gd name="connsiteY4" fmla="*/ 356 h 9773"/>
                <a:gd name="connsiteX5" fmla="*/ 6879 w 10000"/>
                <a:gd name="connsiteY5" fmla="*/ 356 h 9773"/>
                <a:gd name="connsiteX6" fmla="*/ 6764 w 10000"/>
                <a:gd name="connsiteY6" fmla="*/ 367 h 9773"/>
                <a:gd name="connsiteX7" fmla="*/ 6664 w 10000"/>
                <a:gd name="connsiteY7" fmla="*/ 389 h 9773"/>
                <a:gd name="connsiteX8" fmla="*/ 6580 w 10000"/>
                <a:gd name="connsiteY8" fmla="*/ 433 h 9773"/>
                <a:gd name="connsiteX9" fmla="*/ 6503 w 10000"/>
                <a:gd name="connsiteY9" fmla="*/ 456 h 9773"/>
                <a:gd name="connsiteX10" fmla="*/ 6434 w 10000"/>
                <a:gd name="connsiteY10" fmla="*/ 500 h 9773"/>
                <a:gd name="connsiteX11" fmla="*/ 6372 w 10000"/>
                <a:gd name="connsiteY11" fmla="*/ 556 h 9773"/>
                <a:gd name="connsiteX12" fmla="*/ 6318 w 10000"/>
                <a:gd name="connsiteY12" fmla="*/ 611 h 9773"/>
                <a:gd name="connsiteX13" fmla="*/ 6280 w 10000"/>
                <a:gd name="connsiteY13" fmla="*/ 667 h 9773"/>
                <a:gd name="connsiteX14" fmla="*/ 6241 w 10000"/>
                <a:gd name="connsiteY14" fmla="*/ 711 h 9773"/>
                <a:gd name="connsiteX15" fmla="*/ 6218 w 10000"/>
                <a:gd name="connsiteY15" fmla="*/ 789 h 9773"/>
                <a:gd name="connsiteX16" fmla="*/ 6195 w 10000"/>
                <a:gd name="connsiteY16" fmla="*/ 856 h 9773"/>
                <a:gd name="connsiteX17" fmla="*/ 6180 w 10000"/>
                <a:gd name="connsiteY17" fmla="*/ 922 h 9773"/>
                <a:gd name="connsiteX18" fmla="*/ 6172 w 10000"/>
                <a:gd name="connsiteY18" fmla="*/ 989 h 9773"/>
                <a:gd name="connsiteX19" fmla="*/ 6172 w 10000"/>
                <a:gd name="connsiteY19" fmla="*/ 1067 h 9773"/>
                <a:gd name="connsiteX20" fmla="*/ 6180 w 10000"/>
                <a:gd name="connsiteY20" fmla="*/ 1211 h 9773"/>
                <a:gd name="connsiteX21" fmla="*/ 6203 w 10000"/>
                <a:gd name="connsiteY21" fmla="*/ 1378 h 9773"/>
                <a:gd name="connsiteX22" fmla="*/ 6257 w 10000"/>
                <a:gd name="connsiteY22" fmla="*/ 1533 h 9773"/>
                <a:gd name="connsiteX23" fmla="*/ 6311 w 10000"/>
                <a:gd name="connsiteY23" fmla="*/ 1711 h 9773"/>
                <a:gd name="connsiteX24" fmla="*/ 6364 w 10000"/>
                <a:gd name="connsiteY24" fmla="*/ 1878 h 9773"/>
                <a:gd name="connsiteX25" fmla="*/ 6503 w 10000"/>
                <a:gd name="connsiteY25" fmla="*/ 2211 h 9773"/>
                <a:gd name="connsiteX26" fmla="*/ 6633 w 10000"/>
                <a:gd name="connsiteY26" fmla="*/ 2511 h 9773"/>
                <a:gd name="connsiteX27" fmla="*/ 6633 w 10000"/>
                <a:gd name="connsiteY27" fmla="*/ 2511 h 9773"/>
                <a:gd name="connsiteX28" fmla="*/ 6656 w 10000"/>
                <a:gd name="connsiteY28" fmla="*/ 2578 h 9773"/>
                <a:gd name="connsiteX29" fmla="*/ 6672 w 10000"/>
                <a:gd name="connsiteY29" fmla="*/ 2644 h 9773"/>
                <a:gd name="connsiteX30" fmla="*/ 6679 w 10000"/>
                <a:gd name="connsiteY30" fmla="*/ 2711 h 9773"/>
                <a:gd name="connsiteX31" fmla="*/ 6679 w 10000"/>
                <a:gd name="connsiteY31" fmla="*/ 2778 h 9773"/>
                <a:gd name="connsiteX32" fmla="*/ 6672 w 10000"/>
                <a:gd name="connsiteY32" fmla="*/ 2844 h 9773"/>
                <a:gd name="connsiteX33" fmla="*/ 6664 w 10000"/>
                <a:gd name="connsiteY33" fmla="*/ 2900 h 9773"/>
                <a:gd name="connsiteX34" fmla="*/ 6633 w 10000"/>
                <a:gd name="connsiteY34" fmla="*/ 2967 h 9773"/>
                <a:gd name="connsiteX35" fmla="*/ 6618 w 10000"/>
                <a:gd name="connsiteY35" fmla="*/ 3022 h 9773"/>
                <a:gd name="connsiteX36" fmla="*/ 6541 w 10000"/>
                <a:gd name="connsiteY36" fmla="*/ 3144 h 9773"/>
                <a:gd name="connsiteX37" fmla="*/ 6457 w 10000"/>
                <a:gd name="connsiteY37" fmla="*/ 3233 h 9773"/>
                <a:gd name="connsiteX38" fmla="*/ 6349 w 10000"/>
                <a:gd name="connsiteY38" fmla="*/ 3333 h 9773"/>
                <a:gd name="connsiteX39" fmla="*/ 6234 w 10000"/>
                <a:gd name="connsiteY39" fmla="*/ 3411 h 9773"/>
                <a:gd name="connsiteX40" fmla="*/ 6103 w 10000"/>
                <a:gd name="connsiteY40" fmla="*/ 3467 h 9773"/>
                <a:gd name="connsiteX41" fmla="*/ 5972 w 10000"/>
                <a:gd name="connsiteY41" fmla="*/ 3522 h 9773"/>
                <a:gd name="connsiteX42" fmla="*/ 5842 w 10000"/>
                <a:gd name="connsiteY42" fmla="*/ 3544 h 9773"/>
                <a:gd name="connsiteX43" fmla="*/ 5711 w 10000"/>
                <a:gd name="connsiteY43" fmla="*/ 3556 h 9773"/>
                <a:gd name="connsiteX44" fmla="*/ 5580 w 10000"/>
                <a:gd name="connsiteY44" fmla="*/ 3544 h 9773"/>
                <a:gd name="connsiteX45" fmla="*/ 5457 w 10000"/>
                <a:gd name="connsiteY45" fmla="*/ 3511 h 9773"/>
                <a:gd name="connsiteX46" fmla="*/ 5350 w 10000"/>
                <a:gd name="connsiteY46" fmla="*/ 3456 h 9773"/>
                <a:gd name="connsiteX47" fmla="*/ 5296 w 10000"/>
                <a:gd name="connsiteY47" fmla="*/ 3411 h 9773"/>
                <a:gd name="connsiteX48" fmla="*/ 5250 w 10000"/>
                <a:gd name="connsiteY48" fmla="*/ 3367 h 9773"/>
                <a:gd name="connsiteX49" fmla="*/ 5250 w 10000"/>
                <a:gd name="connsiteY49" fmla="*/ 3367 h 9773"/>
                <a:gd name="connsiteX50" fmla="*/ 5173 w 10000"/>
                <a:gd name="connsiteY50" fmla="*/ 3267 h 9773"/>
                <a:gd name="connsiteX51" fmla="*/ 5104 w 10000"/>
                <a:gd name="connsiteY51" fmla="*/ 3156 h 9773"/>
                <a:gd name="connsiteX52" fmla="*/ 5065 w 10000"/>
                <a:gd name="connsiteY52" fmla="*/ 3022 h 9773"/>
                <a:gd name="connsiteX53" fmla="*/ 5042 w 10000"/>
                <a:gd name="connsiteY53" fmla="*/ 2878 h 9773"/>
                <a:gd name="connsiteX54" fmla="*/ 5019 w 10000"/>
                <a:gd name="connsiteY54" fmla="*/ 2722 h 9773"/>
                <a:gd name="connsiteX55" fmla="*/ 5019 w 10000"/>
                <a:gd name="connsiteY55" fmla="*/ 2567 h 9773"/>
                <a:gd name="connsiteX56" fmla="*/ 5035 w 10000"/>
                <a:gd name="connsiteY56" fmla="*/ 2389 h 9773"/>
                <a:gd name="connsiteX57" fmla="*/ 5042 w 10000"/>
                <a:gd name="connsiteY57" fmla="*/ 2211 h 9773"/>
                <a:gd name="connsiteX58" fmla="*/ 5088 w 10000"/>
                <a:gd name="connsiteY58" fmla="*/ 1844 h 9773"/>
                <a:gd name="connsiteX59" fmla="*/ 5150 w 10000"/>
                <a:gd name="connsiteY59" fmla="*/ 1489 h 9773"/>
                <a:gd name="connsiteX60" fmla="*/ 5211 w 10000"/>
                <a:gd name="connsiteY60" fmla="*/ 1122 h 9773"/>
                <a:gd name="connsiteX61" fmla="*/ 5227 w 10000"/>
                <a:gd name="connsiteY61" fmla="*/ 933 h 9773"/>
                <a:gd name="connsiteX62" fmla="*/ 5250 w 10000"/>
                <a:gd name="connsiteY62" fmla="*/ 767 h 9773"/>
                <a:gd name="connsiteX63" fmla="*/ 5250 w 10000"/>
                <a:gd name="connsiteY63" fmla="*/ 767 h 9773"/>
                <a:gd name="connsiteX64" fmla="*/ 5250 w 10000"/>
                <a:gd name="connsiteY64" fmla="*/ 689 h 9773"/>
                <a:gd name="connsiteX65" fmla="*/ 5250 w 10000"/>
                <a:gd name="connsiteY65" fmla="*/ 633 h 9773"/>
                <a:gd name="connsiteX66" fmla="*/ 5227 w 10000"/>
                <a:gd name="connsiteY66" fmla="*/ 567 h 9773"/>
                <a:gd name="connsiteX67" fmla="*/ 5211 w 10000"/>
                <a:gd name="connsiteY67" fmla="*/ 511 h 9773"/>
                <a:gd name="connsiteX68" fmla="*/ 5181 w 10000"/>
                <a:gd name="connsiteY68" fmla="*/ 456 h 9773"/>
                <a:gd name="connsiteX69" fmla="*/ 5150 w 10000"/>
                <a:gd name="connsiteY69" fmla="*/ 411 h 9773"/>
                <a:gd name="connsiteX70" fmla="*/ 5058 w 10000"/>
                <a:gd name="connsiteY70" fmla="*/ 322 h 9773"/>
                <a:gd name="connsiteX71" fmla="*/ 4958 w 10000"/>
                <a:gd name="connsiteY71" fmla="*/ 244 h 9773"/>
                <a:gd name="connsiteX72" fmla="*/ 4827 w 10000"/>
                <a:gd name="connsiteY72" fmla="*/ 178 h 9773"/>
                <a:gd name="connsiteX73" fmla="*/ 4689 w 10000"/>
                <a:gd name="connsiteY73" fmla="*/ 133 h 9773"/>
                <a:gd name="connsiteX74" fmla="*/ 4527 w 10000"/>
                <a:gd name="connsiteY74" fmla="*/ 100 h 9773"/>
                <a:gd name="connsiteX75" fmla="*/ 4358 w 10000"/>
                <a:gd name="connsiteY75" fmla="*/ 67 h 9773"/>
                <a:gd name="connsiteX76" fmla="*/ 4174 w 10000"/>
                <a:gd name="connsiteY76" fmla="*/ 44 h 9773"/>
                <a:gd name="connsiteX77" fmla="*/ 3805 w 10000"/>
                <a:gd name="connsiteY77" fmla="*/ 11 h 9773"/>
                <a:gd name="connsiteX78" fmla="*/ 3413 w 10000"/>
                <a:gd name="connsiteY78" fmla="*/ 11 h 9773"/>
                <a:gd name="connsiteX79" fmla="*/ 3036 w 10000"/>
                <a:gd name="connsiteY79" fmla="*/ 11 h 9773"/>
                <a:gd name="connsiteX80" fmla="*/ 3036 w 10000"/>
                <a:gd name="connsiteY80" fmla="*/ 11 h 9773"/>
                <a:gd name="connsiteX81" fmla="*/ 2636 w 10000"/>
                <a:gd name="connsiteY81" fmla="*/ 33 h 9773"/>
                <a:gd name="connsiteX82" fmla="*/ 2636 w 10000"/>
                <a:gd name="connsiteY82" fmla="*/ 33 h 9773"/>
                <a:gd name="connsiteX83" fmla="*/ 2390 w 10000"/>
                <a:gd name="connsiteY83" fmla="*/ 33 h 9773"/>
                <a:gd name="connsiteX84" fmla="*/ 2152 w 10000"/>
                <a:gd name="connsiteY84" fmla="*/ 44 h 9773"/>
                <a:gd name="connsiteX85" fmla="*/ 2152 w 10000"/>
                <a:gd name="connsiteY85" fmla="*/ 44 h 9773"/>
                <a:gd name="connsiteX86" fmla="*/ 2291 w 10000"/>
                <a:gd name="connsiteY86" fmla="*/ 867 h 9773"/>
                <a:gd name="connsiteX87" fmla="*/ 2406 w 10000"/>
                <a:gd name="connsiteY87" fmla="*/ 1589 h 9773"/>
                <a:gd name="connsiteX88" fmla="*/ 2483 w 10000"/>
                <a:gd name="connsiteY88" fmla="*/ 2222 h 9773"/>
                <a:gd name="connsiteX89" fmla="*/ 2544 w 10000"/>
                <a:gd name="connsiteY89" fmla="*/ 2778 h 9773"/>
                <a:gd name="connsiteX90" fmla="*/ 2560 w 10000"/>
                <a:gd name="connsiteY90" fmla="*/ 3233 h 9773"/>
                <a:gd name="connsiteX91" fmla="*/ 2567 w 10000"/>
                <a:gd name="connsiteY91" fmla="*/ 3433 h 9773"/>
                <a:gd name="connsiteX92" fmla="*/ 2560 w 10000"/>
                <a:gd name="connsiteY92" fmla="*/ 3622 h 9773"/>
                <a:gd name="connsiteX93" fmla="*/ 2552 w 10000"/>
                <a:gd name="connsiteY93" fmla="*/ 3789 h 9773"/>
                <a:gd name="connsiteX94" fmla="*/ 2544 w 10000"/>
                <a:gd name="connsiteY94" fmla="*/ 3933 h 9773"/>
                <a:gd name="connsiteX95" fmla="*/ 2513 w 10000"/>
                <a:gd name="connsiteY95" fmla="*/ 4067 h 9773"/>
                <a:gd name="connsiteX96" fmla="*/ 2498 w 10000"/>
                <a:gd name="connsiteY96" fmla="*/ 4189 h 9773"/>
                <a:gd name="connsiteX97" fmla="*/ 2460 w 10000"/>
                <a:gd name="connsiteY97" fmla="*/ 4289 h 9773"/>
                <a:gd name="connsiteX98" fmla="*/ 2421 w 10000"/>
                <a:gd name="connsiteY98" fmla="*/ 4378 h 9773"/>
                <a:gd name="connsiteX99" fmla="*/ 2383 w 10000"/>
                <a:gd name="connsiteY99" fmla="*/ 4444 h 9773"/>
                <a:gd name="connsiteX100" fmla="*/ 2337 w 10000"/>
                <a:gd name="connsiteY100" fmla="*/ 4500 h 9773"/>
                <a:gd name="connsiteX101" fmla="*/ 2283 w 10000"/>
                <a:gd name="connsiteY101" fmla="*/ 4556 h 9773"/>
                <a:gd name="connsiteX102" fmla="*/ 2229 w 10000"/>
                <a:gd name="connsiteY102" fmla="*/ 4589 h 9773"/>
                <a:gd name="connsiteX103" fmla="*/ 2168 w 10000"/>
                <a:gd name="connsiteY103" fmla="*/ 4611 h 9773"/>
                <a:gd name="connsiteX104" fmla="*/ 2106 w 10000"/>
                <a:gd name="connsiteY104" fmla="*/ 4622 h 9773"/>
                <a:gd name="connsiteX105" fmla="*/ 2029 w 10000"/>
                <a:gd name="connsiteY105" fmla="*/ 4622 h 9773"/>
                <a:gd name="connsiteX106" fmla="*/ 1952 w 10000"/>
                <a:gd name="connsiteY106" fmla="*/ 4622 h 9773"/>
                <a:gd name="connsiteX107" fmla="*/ 1806 w 10000"/>
                <a:gd name="connsiteY107" fmla="*/ 4589 h 9773"/>
                <a:gd name="connsiteX108" fmla="*/ 1630 w 10000"/>
                <a:gd name="connsiteY108" fmla="*/ 4500 h 9773"/>
                <a:gd name="connsiteX109" fmla="*/ 1453 w 10000"/>
                <a:gd name="connsiteY109" fmla="*/ 4411 h 9773"/>
                <a:gd name="connsiteX110" fmla="*/ 1453 w 10000"/>
                <a:gd name="connsiteY110" fmla="*/ 4411 h 9773"/>
                <a:gd name="connsiteX111" fmla="*/ 1107 w 10000"/>
                <a:gd name="connsiteY111" fmla="*/ 4222 h 9773"/>
                <a:gd name="connsiteX112" fmla="*/ 961 w 10000"/>
                <a:gd name="connsiteY112" fmla="*/ 4144 h 9773"/>
                <a:gd name="connsiteX113" fmla="*/ 815 w 10000"/>
                <a:gd name="connsiteY113" fmla="*/ 4067 h 9773"/>
                <a:gd name="connsiteX114" fmla="*/ 699 w 10000"/>
                <a:gd name="connsiteY114" fmla="*/ 4033 h 9773"/>
                <a:gd name="connsiteX115" fmla="*/ 584 w 10000"/>
                <a:gd name="connsiteY115" fmla="*/ 4000 h 9773"/>
                <a:gd name="connsiteX116" fmla="*/ 484 w 10000"/>
                <a:gd name="connsiteY116" fmla="*/ 3989 h 9773"/>
                <a:gd name="connsiteX117" fmla="*/ 400 w 10000"/>
                <a:gd name="connsiteY117" fmla="*/ 4022 h 9773"/>
                <a:gd name="connsiteX118" fmla="*/ 354 w 10000"/>
                <a:gd name="connsiteY118" fmla="*/ 4044 h 9773"/>
                <a:gd name="connsiteX119" fmla="*/ 315 w 10000"/>
                <a:gd name="connsiteY119" fmla="*/ 4067 h 9773"/>
                <a:gd name="connsiteX120" fmla="*/ 277 w 10000"/>
                <a:gd name="connsiteY120" fmla="*/ 4111 h 9773"/>
                <a:gd name="connsiteX121" fmla="*/ 246 w 10000"/>
                <a:gd name="connsiteY121" fmla="*/ 4156 h 9773"/>
                <a:gd name="connsiteX122" fmla="*/ 192 w 10000"/>
                <a:gd name="connsiteY122" fmla="*/ 4256 h 9773"/>
                <a:gd name="connsiteX123" fmla="*/ 138 w 10000"/>
                <a:gd name="connsiteY123" fmla="*/ 4411 h 9773"/>
                <a:gd name="connsiteX124" fmla="*/ 92 w 10000"/>
                <a:gd name="connsiteY124" fmla="*/ 4600 h 9773"/>
                <a:gd name="connsiteX125" fmla="*/ 54 w 10000"/>
                <a:gd name="connsiteY125" fmla="*/ 4844 h 9773"/>
                <a:gd name="connsiteX126" fmla="*/ 23 w 10000"/>
                <a:gd name="connsiteY126" fmla="*/ 5111 h 9773"/>
                <a:gd name="connsiteX127" fmla="*/ 0 w 10000"/>
                <a:gd name="connsiteY127" fmla="*/ 5422 h 9773"/>
                <a:gd name="connsiteX128" fmla="*/ 0 w 10000"/>
                <a:gd name="connsiteY128" fmla="*/ 5422 h 9773"/>
                <a:gd name="connsiteX129" fmla="*/ 0 w 10000"/>
                <a:gd name="connsiteY129" fmla="*/ 5600 h 9773"/>
                <a:gd name="connsiteX130" fmla="*/ 0 w 10000"/>
                <a:gd name="connsiteY130" fmla="*/ 5744 h 9773"/>
                <a:gd name="connsiteX131" fmla="*/ 8 w 10000"/>
                <a:gd name="connsiteY131" fmla="*/ 5867 h 9773"/>
                <a:gd name="connsiteX132" fmla="*/ 23 w 10000"/>
                <a:gd name="connsiteY132" fmla="*/ 5989 h 9773"/>
                <a:gd name="connsiteX133" fmla="*/ 54 w 10000"/>
                <a:gd name="connsiteY133" fmla="*/ 6089 h 9773"/>
                <a:gd name="connsiteX134" fmla="*/ 85 w 10000"/>
                <a:gd name="connsiteY134" fmla="*/ 6178 h 9773"/>
                <a:gd name="connsiteX135" fmla="*/ 115 w 10000"/>
                <a:gd name="connsiteY135" fmla="*/ 6256 h 9773"/>
                <a:gd name="connsiteX136" fmla="*/ 161 w 10000"/>
                <a:gd name="connsiteY136" fmla="*/ 6322 h 9773"/>
                <a:gd name="connsiteX137" fmla="*/ 215 w 10000"/>
                <a:gd name="connsiteY137" fmla="*/ 6367 h 9773"/>
                <a:gd name="connsiteX138" fmla="*/ 269 w 10000"/>
                <a:gd name="connsiteY138" fmla="*/ 6411 h 9773"/>
                <a:gd name="connsiteX139" fmla="*/ 323 w 10000"/>
                <a:gd name="connsiteY139" fmla="*/ 6444 h 9773"/>
                <a:gd name="connsiteX140" fmla="*/ 392 w 10000"/>
                <a:gd name="connsiteY140" fmla="*/ 6467 h 9773"/>
                <a:gd name="connsiteX141" fmla="*/ 453 w 10000"/>
                <a:gd name="connsiteY141" fmla="*/ 6489 h 9773"/>
                <a:gd name="connsiteX142" fmla="*/ 530 w 10000"/>
                <a:gd name="connsiteY142" fmla="*/ 6489 h 9773"/>
                <a:gd name="connsiteX143" fmla="*/ 676 w 10000"/>
                <a:gd name="connsiteY143" fmla="*/ 6489 h 9773"/>
                <a:gd name="connsiteX144" fmla="*/ 838 w 10000"/>
                <a:gd name="connsiteY144" fmla="*/ 6456 h 9773"/>
                <a:gd name="connsiteX145" fmla="*/ 992 w 10000"/>
                <a:gd name="connsiteY145" fmla="*/ 6411 h 9773"/>
                <a:gd name="connsiteX146" fmla="*/ 1314 w 10000"/>
                <a:gd name="connsiteY146" fmla="*/ 6300 h 9773"/>
                <a:gd name="connsiteX147" fmla="*/ 1606 w 10000"/>
                <a:gd name="connsiteY147" fmla="*/ 6189 h 9773"/>
                <a:gd name="connsiteX148" fmla="*/ 1729 w 10000"/>
                <a:gd name="connsiteY148" fmla="*/ 6133 h 9773"/>
                <a:gd name="connsiteX149" fmla="*/ 1845 w 10000"/>
                <a:gd name="connsiteY149" fmla="*/ 6122 h 9773"/>
                <a:gd name="connsiteX150" fmla="*/ 1845 w 10000"/>
                <a:gd name="connsiteY150" fmla="*/ 6122 h 9773"/>
                <a:gd name="connsiteX151" fmla="*/ 2060 w 10000"/>
                <a:gd name="connsiteY151" fmla="*/ 6089 h 9773"/>
                <a:gd name="connsiteX152" fmla="*/ 2168 w 10000"/>
                <a:gd name="connsiteY152" fmla="*/ 6089 h 9773"/>
                <a:gd name="connsiteX153" fmla="*/ 2291 w 10000"/>
                <a:gd name="connsiteY153" fmla="*/ 6111 h 9773"/>
                <a:gd name="connsiteX154" fmla="*/ 2414 w 10000"/>
                <a:gd name="connsiteY154" fmla="*/ 6133 h 9773"/>
                <a:gd name="connsiteX155" fmla="*/ 2467 w 10000"/>
                <a:gd name="connsiteY155" fmla="*/ 6156 h 9773"/>
                <a:gd name="connsiteX156" fmla="*/ 2521 w 10000"/>
                <a:gd name="connsiteY156" fmla="*/ 6200 h 9773"/>
                <a:gd name="connsiteX157" fmla="*/ 2583 w 10000"/>
                <a:gd name="connsiteY157" fmla="*/ 6256 h 9773"/>
                <a:gd name="connsiteX158" fmla="*/ 2629 w 10000"/>
                <a:gd name="connsiteY158" fmla="*/ 6311 h 9773"/>
                <a:gd name="connsiteX159" fmla="*/ 2683 w 10000"/>
                <a:gd name="connsiteY159" fmla="*/ 6378 h 9773"/>
                <a:gd name="connsiteX160" fmla="*/ 2729 w 10000"/>
                <a:gd name="connsiteY160" fmla="*/ 6456 h 9773"/>
                <a:gd name="connsiteX161" fmla="*/ 2775 w 10000"/>
                <a:gd name="connsiteY161" fmla="*/ 6533 h 9773"/>
                <a:gd name="connsiteX162" fmla="*/ 2813 w 10000"/>
                <a:gd name="connsiteY162" fmla="*/ 6644 h 9773"/>
                <a:gd name="connsiteX163" fmla="*/ 2852 w 10000"/>
                <a:gd name="connsiteY163" fmla="*/ 6767 h 9773"/>
                <a:gd name="connsiteX164" fmla="*/ 2890 w 10000"/>
                <a:gd name="connsiteY164" fmla="*/ 6900 h 9773"/>
                <a:gd name="connsiteX165" fmla="*/ 2913 w 10000"/>
                <a:gd name="connsiteY165" fmla="*/ 7044 h 9773"/>
                <a:gd name="connsiteX166" fmla="*/ 2936 w 10000"/>
                <a:gd name="connsiteY166" fmla="*/ 7222 h 9773"/>
                <a:gd name="connsiteX167" fmla="*/ 2952 w 10000"/>
                <a:gd name="connsiteY167" fmla="*/ 7400 h 9773"/>
                <a:gd name="connsiteX168" fmla="*/ 2975 w 10000"/>
                <a:gd name="connsiteY168" fmla="*/ 7600 h 9773"/>
                <a:gd name="connsiteX169" fmla="*/ 2982 w 10000"/>
                <a:gd name="connsiteY169" fmla="*/ 7833 h 9773"/>
                <a:gd name="connsiteX170" fmla="*/ 2982 w 10000"/>
                <a:gd name="connsiteY170" fmla="*/ 8078 h 9773"/>
                <a:gd name="connsiteX171" fmla="*/ 2975 w 10000"/>
                <a:gd name="connsiteY171" fmla="*/ 8333 h 9773"/>
                <a:gd name="connsiteX172" fmla="*/ 2959 w 10000"/>
                <a:gd name="connsiteY172" fmla="*/ 8622 h 9773"/>
                <a:gd name="connsiteX173" fmla="*/ 2944 w 10000"/>
                <a:gd name="connsiteY173" fmla="*/ 8933 h 9773"/>
                <a:gd name="connsiteX174" fmla="*/ 2913 w 10000"/>
                <a:gd name="connsiteY174" fmla="*/ 9256 h 9773"/>
                <a:gd name="connsiteX175" fmla="*/ 2875 w 10000"/>
                <a:gd name="connsiteY175" fmla="*/ 9622 h 9773"/>
                <a:gd name="connsiteX176" fmla="*/ 9930 w 10000"/>
                <a:gd name="connsiteY176" fmla="*/ 8781 h 9773"/>
                <a:gd name="connsiteX177" fmla="*/ 10000 w 10000"/>
                <a:gd name="connsiteY177" fmla="*/ 0 h 9773"/>
                <a:gd name="connsiteX0" fmla="*/ 10000 w 10000"/>
                <a:gd name="connsiteY0" fmla="*/ 0 h 9831"/>
                <a:gd name="connsiteX1" fmla="*/ 10000 w 10000"/>
                <a:gd name="connsiteY1" fmla="*/ 0 h 9831"/>
                <a:gd name="connsiteX2" fmla="*/ 8378 w 10000"/>
                <a:gd name="connsiteY2" fmla="*/ 171 h 9831"/>
                <a:gd name="connsiteX3" fmla="*/ 7556 w 10000"/>
                <a:gd name="connsiteY3" fmla="*/ 262 h 9831"/>
                <a:gd name="connsiteX4" fmla="*/ 6879 w 10000"/>
                <a:gd name="connsiteY4" fmla="*/ 364 h 9831"/>
                <a:gd name="connsiteX5" fmla="*/ 6879 w 10000"/>
                <a:gd name="connsiteY5" fmla="*/ 364 h 9831"/>
                <a:gd name="connsiteX6" fmla="*/ 6764 w 10000"/>
                <a:gd name="connsiteY6" fmla="*/ 376 h 9831"/>
                <a:gd name="connsiteX7" fmla="*/ 6664 w 10000"/>
                <a:gd name="connsiteY7" fmla="*/ 398 h 9831"/>
                <a:gd name="connsiteX8" fmla="*/ 6580 w 10000"/>
                <a:gd name="connsiteY8" fmla="*/ 443 h 9831"/>
                <a:gd name="connsiteX9" fmla="*/ 6503 w 10000"/>
                <a:gd name="connsiteY9" fmla="*/ 467 h 9831"/>
                <a:gd name="connsiteX10" fmla="*/ 6434 w 10000"/>
                <a:gd name="connsiteY10" fmla="*/ 512 h 9831"/>
                <a:gd name="connsiteX11" fmla="*/ 6372 w 10000"/>
                <a:gd name="connsiteY11" fmla="*/ 569 h 9831"/>
                <a:gd name="connsiteX12" fmla="*/ 6318 w 10000"/>
                <a:gd name="connsiteY12" fmla="*/ 625 h 9831"/>
                <a:gd name="connsiteX13" fmla="*/ 6280 w 10000"/>
                <a:gd name="connsiteY13" fmla="*/ 682 h 9831"/>
                <a:gd name="connsiteX14" fmla="*/ 6241 w 10000"/>
                <a:gd name="connsiteY14" fmla="*/ 728 h 9831"/>
                <a:gd name="connsiteX15" fmla="*/ 6218 w 10000"/>
                <a:gd name="connsiteY15" fmla="*/ 807 h 9831"/>
                <a:gd name="connsiteX16" fmla="*/ 6195 w 10000"/>
                <a:gd name="connsiteY16" fmla="*/ 876 h 9831"/>
                <a:gd name="connsiteX17" fmla="*/ 6180 w 10000"/>
                <a:gd name="connsiteY17" fmla="*/ 943 h 9831"/>
                <a:gd name="connsiteX18" fmla="*/ 6172 w 10000"/>
                <a:gd name="connsiteY18" fmla="*/ 1012 h 9831"/>
                <a:gd name="connsiteX19" fmla="*/ 6172 w 10000"/>
                <a:gd name="connsiteY19" fmla="*/ 1092 h 9831"/>
                <a:gd name="connsiteX20" fmla="*/ 6180 w 10000"/>
                <a:gd name="connsiteY20" fmla="*/ 1239 h 9831"/>
                <a:gd name="connsiteX21" fmla="*/ 6203 w 10000"/>
                <a:gd name="connsiteY21" fmla="*/ 1410 h 9831"/>
                <a:gd name="connsiteX22" fmla="*/ 6257 w 10000"/>
                <a:gd name="connsiteY22" fmla="*/ 1569 h 9831"/>
                <a:gd name="connsiteX23" fmla="*/ 6311 w 10000"/>
                <a:gd name="connsiteY23" fmla="*/ 1751 h 9831"/>
                <a:gd name="connsiteX24" fmla="*/ 6364 w 10000"/>
                <a:gd name="connsiteY24" fmla="*/ 1922 h 9831"/>
                <a:gd name="connsiteX25" fmla="*/ 6503 w 10000"/>
                <a:gd name="connsiteY25" fmla="*/ 2262 h 9831"/>
                <a:gd name="connsiteX26" fmla="*/ 6633 w 10000"/>
                <a:gd name="connsiteY26" fmla="*/ 2569 h 9831"/>
                <a:gd name="connsiteX27" fmla="*/ 6633 w 10000"/>
                <a:gd name="connsiteY27" fmla="*/ 2569 h 9831"/>
                <a:gd name="connsiteX28" fmla="*/ 6656 w 10000"/>
                <a:gd name="connsiteY28" fmla="*/ 2638 h 9831"/>
                <a:gd name="connsiteX29" fmla="*/ 6672 w 10000"/>
                <a:gd name="connsiteY29" fmla="*/ 2705 h 9831"/>
                <a:gd name="connsiteX30" fmla="*/ 6679 w 10000"/>
                <a:gd name="connsiteY30" fmla="*/ 2774 h 9831"/>
                <a:gd name="connsiteX31" fmla="*/ 6679 w 10000"/>
                <a:gd name="connsiteY31" fmla="*/ 2843 h 9831"/>
                <a:gd name="connsiteX32" fmla="*/ 6672 w 10000"/>
                <a:gd name="connsiteY32" fmla="*/ 2910 h 9831"/>
                <a:gd name="connsiteX33" fmla="*/ 6664 w 10000"/>
                <a:gd name="connsiteY33" fmla="*/ 2967 h 9831"/>
                <a:gd name="connsiteX34" fmla="*/ 6633 w 10000"/>
                <a:gd name="connsiteY34" fmla="*/ 3036 h 9831"/>
                <a:gd name="connsiteX35" fmla="*/ 6618 w 10000"/>
                <a:gd name="connsiteY35" fmla="*/ 3092 h 9831"/>
                <a:gd name="connsiteX36" fmla="*/ 6541 w 10000"/>
                <a:gd name="connsiteY36" fmla="*/ 3217 h 9831"/>
                <a:gd name="connsiteX37" fmla="*/ 6457 w 10000"/>
                <a:gd name="connsiteY37" fmla="*/ 3308 h 9831"/>
                <a:gd name="connsiteX38" fmla="*/ 6349 w 10000"/>
                <a:gd name="connsiteY38" fmla="*/ 3410 h 9831"/>
                <a:gd name="connsiteX39" fmla="*/ 6234 w 10000"/>
                <a:gd name="connsiteY39" fmla="*/ 3490 h 9831"/>
                <a:gd name="connsiteX40" fmla="*/ 6103 w 10000"/>
                <a:gd name="connsiteY40" fmla="*/ 3548 h 9831"/>
                <a:gd name="connsiteX41" fmla="*/ 5972 w 10000"/>
                <a:gd name="connsiteY41" fmla="*/ 3604 h 9831"/>
                <a:gd name="connsiteX42" fmla="*/ 5842 w 10000"/>
                <a:gd name="connsiteY42" fmla="*/ 3626 h 9831"/>
                <a:gd name="connsiteX43" fmla="*/ 5711 w 10000"/>
                <a:gd name="connsiteY43" fmla="*/ 3639 h 9831"/>
                <a:gd name="connsiteX44" fmla="*/ 5580 w 10000"/>
                <a:gd name="connsiteY44" fmla="*/ 3626 h 9831"/>
                <a:gd name="connsiteX45" fmla="*/ 5457 w 10000"/>
                <a:gd name="connsiteY45" fmla="*/ 3593 h 9831"/>
                <a:gd name="connsiteX46" fmla="*/ 5350 w 10000"/>
                <a:gd name="connsiteY46" fmla="*/ 3536 h 9831"/>
                <a:gd name="connsiteX47" fmla="*/ 5296 w 10000"/>
                <a:gd name="connsiteY47" fmla="*/ 3490 h 9831"/>
                <a:gd name="connsiteX48" fmla="*/ 5250 w 10000"/>
                <a:gd name="connsiteY48" fmla="*/ 3445 h 9831"/>
                <a:gd name="connsiteX49" fmla="*/ 5250 w 10000"/>
                <a:gd name="connsiteY49" fmla="*/ 3445 h 9831"/>
                <a:gd name="connsiteX50" fmla="*/ 5173 w 10000"/>
                <a:gd name="connsiteY50" fmla="*/ 3343 h 9831"/>
                <a:gd name="connsiteX51" fmla="*/ 5104 w 10000"/>
                <a:gd name="connsiteY51" fmla="*/ 3229 h 9831"/>
                <a:gd name="connsiteX52" fmla="*/ 5065 w 10000"/>
                <a:gd name="connsiteY52" fmla="*/ 3092 h 9831"/>
                <a:gd name="connsiteX53" fmla="*/ 5042 w 10000"/>
                <a:gd name="connsiteY53" fmla="*/ 2945 h 9831"/>
                <a:gd name="connsiteX54" fmla="*/ 5019 w 10000"/>
                <a:gd name="connsiteY54" fmla="*/ 2785 h 9831"/>
                <a:gd name="connsiteX55" fmla="*/ 5019 w 10000"/>
                <a:gd name="connsiteY55" fmla="*/ 2627 h 9831"/>
                <a:gd name="connsiteX56" fmla="*/ 5035 w 10000"/>
                <a:gd name="connsiteY56" fmla="*/ 2444 h 9831"/>
                <a:gd name="connsiteX57" fmla="*/ 5042 w 10000"/>
                <a:gd name="connsiteY57" fmla="*/ 2262 h 9831"/>
                <a:gd name="connsiteX58" fmla="*/ 5088 w 10000"/>
                <a:gd name="connsiteY58" fmla="*/ 1887 h 9831"/>
                <a:gd name="connsiteX59" fmla="*/ 5150 w 10000"/>
                <a:gd name="connsiteY59" fmla="*/ 1524 h 9831"/>
                <a:gd name="connsiteX60" fmla="*/ 5211 w 10000"/>
                <a:gd name="connsiteY60" fmla="*/ 1148 h 9831"/>
                <a:gd name="connsiteX61" fmla="*/ 5227 w 10000"/>
                <a:gd name="connsiteY61" fmla="*/ 955 h 9831"/>
                <a:gd name="connsiteX62" fmla="*/ 5250 w 10000"/>
                <a:gd name="connsiteY62" fmla="*/ 785 h 9831"/>
                <a:gd name="connsiteX63" fmla="*/ 5250 w 10000"/>
                <a:gd name="connsiteY63" fmla="*/ 785 h 9831"/>
                <a:gd name="connsiteX64" fmla="*/ 5250 w 10000"/>
                <a:gd name="connsiteY64" fmla="*/ 705 h 9831"/>
                <a:gd name="connsiteX65" fmla="*/ 5250 w 10000"/>
                <a:gd name="connsiteY65" fmla="*/ 648 h 9831"/>
                <a:gd name="connsiteX66" fmla="*/ 5227 w 10000"/>
                <a:gd name="connsiteY66" fmla="*/ 580 h 9831"/>
                <a:gd name="connsiteX67" fmla="*/ 5211 w 10000"/>
                <a:gd name="connsiteY67" fmla="*/ 523 h 9831"/>
                <a:gd name="connsiteX68" fmla="*/ 5181 w 10000"/>
                <a:gd name="connsiteY68" fmla="*/ 467 h 9831"/>
                <a:gd name="connsiteX69" fmla="*/ 5150 w 10000"/>
                <a:gd name="connsiteY69" fmla="*/ 421 h 9831"/>
                <a:gd name="connsiteX70" fmla="*/ 5058 w 10000"/>
                <a:gd name="connsiteY70" fmla="*/ 329 h 9831"/>
                <a:gd name="connsiteX71" fmla="*/ 4958 w 10000"/>
                <a:gd name="connsiteY71" fmla="*/ 250 h 9831"/>
                <a:gd name="connsiteX72" fmla="*/ 4827 w 10000"/>
                <a:gd name="connsiteY72" fmla="*/ 182 h 9831"/>
                <a:gd name="connsiteX73" fmla="*/ 4689 w 10000"/>
                <a:gd name="connsiteY73" fmla="*/ 136 h 9831"/>
                <a:gd name="connsiteX74" fmla="*/ 4527 w 10000"/>
                <a:gd name="connsiteY74" fmla="*/ 102 h 9831"/>
                <a:gd name="connsiteX75" fmla="*/ 4358 w 10000"/>
                <a:gd name="connsiteY75" fmla="*/ 69 h 9831"/>
                <a:gd name="connsiteX76" fmla="*/ 4174 w 10000"/>
                <a:gd name="connsiteY76" fmla="*/ 45 h 9831"/>
                <a:gd name="connsiteX77" fmla="*/ 3805 w 10000"/>
                <a:gd name="connsiteY77" fmla="*/ 11 h 9831"/>
                <a:gd name="connsiteX78" fmla="*/ 3413 w 10000"/>
                <a:gd name="connsiteY78" fmla="*/ 11 h 9831"/>
                <a:gd name="connsiteX79" fmla="*/ 3036 w 10000"/>
                <a:gd name="connsiteY79" fmla="*/ 11 h 9831"/>
                <a:gd name="connsiteX80" fmla="*/ 3036 w 10000"/>
                <a:gd name="connsiteY80" fmla="*/ 11 h 9831"/>
                <a:gd name="connsiteX81" fmla="*/ 2636 w 10000"/>
                <a:gd name="connsiteY81" fmla="*/ 34 h 9831"/>
                <a:gd name="connsiteX82" fmla="*/ 2636 w 10000"/>
                <a:gd name="connsiteY82" fmla="*/ 34 h 9831"/>
                <a:gd name="connsiteX83" fmla="*/ 2390 w 10000"/>
                <a:gd name="connsiteY83" fmla="*/ 34 h 9831"/>
                <a:gd name="connsiteX84" fmla="*/ 2152 w 10000"/>
                <a:gd name="connsiteY84" fmla="*/ 45 h 9831"/>
                <a:gd name="connsiteX85" fmla="*/ 2152 w 10000"/>
                <a:gd name="connsiteY85" fmla="*/ 45 h 9831"/>
                <a:gd name="connsiteX86" fmla="*/ 2291 w 10000"/>
                <a:gd name="connsiteY86" fmla="*/ 887 h 9831"/>
                <a:gd name="connsiteX87" fmla="*/ 2406 w 10000"/>
                <a:gd name="connsiteY87" fmla="*/ 1626 h 9831"/>
                <a:gd name="connsiteX88" fmla="*/ 2483 w 10000"/>
                <a:gd name="connsiteY88" fmla="*/ 2274 h 9831"/>
                <a:gd name="connsiteX89" fmla="*/ 2544 w 10000"/>
                <a:gd name="connsiteY89" fmla="*/ 2843 h 9831"/>
                <a:gd name="connsiteX90" fmla="*/ 2560 w 10000"/>
                <a:gd name="connsiteY90" fmla="*/ 3308 h 9831"/>
                <a:gd name="connsiteX91" fmla="*/ 2567 w 10000"/>
                <a:gd name="connsiteY91" fmla="*/ 3513 h 9831"/>
                <a:gd name="connsiteX92" fmla="*/ 2560 w 10000"/>
                <a:gd name="connsiteY92" fmla="*/ 3706 h 9831"/>
                <a:gd name="connsiteX93" fmla="*/ 2552 w 10000"/>
                <a:gd name="connsiteY93" fmla="*/ 3877 h 9831"/>
                <a:gd name="connsiteX94" fmla="*/ 2544 w 10000"/>
                <a:gd name="connsiteY94" fmla="*/ 4024 h 9831"/>
                <a:gd name="connsiteX95" fmla="*/ 2513 w 10000"/>
                <a:gd name="connsiteY95" fmla="*/ 4161 h 9831"/>
                <a:gd name="connsiteX96" fmla="*/ 2498 w 10000"/>
                <a:gd name="connsiteY96" fmla="*/ 4286 h 9831"/>
                <a:gd name="connsiteX97" fmla="*/ 2460 w 10000"/>
                <a:gd name="connsiteY97" fmla="*/ 4389 h 9831"/>
                <a:gd name="connsiteX98" fmla="*/ 2421 w 10000"/>
                <a:gd name="connsiteY98" fmla="*/ 4480 h 9831"/>
                <a:gd name="connsiteX99" fmla="*/ 2383 w 10000"/>
                <a:gd name="connsiteY99" fmla="*/ 4547 h 9831"/>
                <a:gd name="connsiteX100" fmla="*/ 2337 w 10000"/>
                <a:gd name="connsiteY100" fmla="*/ 4605 h 9831"/>
                <a:gd name="connsiteX101" fmla="*/ 2283 w 10000"/>
                <a:gd name="connsiteY101" fmla="*/ 4662 h 9831"/>
                <a:gd name="connsiteX102" fmla="*/ 2229 w 10000"/>
                <a:gd name="connsiteY102" fmla="*/ 4696 h 9831"/>
                <a:gd name="connsiteX103" fmla="*/ 2168 w 10000"/>
                <a:gd name="connsiteY103" fmla="*/ 4718 h 9831"/>
                <a:gd name="connsiteX104" fmla="*/ 2106 w 10000"/>
                <a:gd name="connsiteY104" fmla="*/ 4729 h 9831"/>
                <a:gd name="connsiteX105" fmla="*/ 2029 w 10000"/>
                <a:gd name="connsiteY105" fmla="*/ 4729 h 9831"/>
                <a:gd name="connsiteX106" fmla="*/ 1952 w 10000"/>
                <a:gd name="connsiteY106" fmla="*/ 4729 h 9831"/>
                <a:gd name="connsiteX107" fmla="*/ 1806 w 10000"/>
                <a:gd name="connsiteY107" fmla="*/ 4696 h 9831"/>
                <a:gd name="connsiteX108" fmla="*/ 1630 w 10000"/>
                <a:gd name="connsiteY108" fmla="*/ 4605 h 9831"/>
                <a:gd name="connsiteX109" fmla="*/ 1453 w 10000"/>
                <a:gd name="connsiteY109" fmla="*/ 4513 h 9831"/>
                <a:gd name="connsiteX110" fmla="*/ 1453 w 10000"/>
                <a:gd name="connsiteY110" fmla="*/ 4513 h 9831"/>
                <a:gd name="connsiteX111" fmla="*/ 1107 w 10000"/>
                <a:gd name="connsiteY111" fmla="*/ 4320 h 9831"/>
                <a:gd name="connsiteX112" fmla="*/ 961 w 10000"/>
                <a:gd name="connsiteY112" fmla="*/ 4240 h 9831"/>
                <a:gd name="connsiteX113" fmla="*/ 815 w 10000"/>
                <a:gd name="connsiteY113" fmla="*/ 4161 h 9831"/>
                <a:gd name="connsiteX114" fmla="*/ 699 w 10000"/>
                <a:gd name="connsiteY114" fmla="*/ 4127 h 9831"/>
                <a:gd name="connsiteX115" fmla="*/ 584 w 10000"/>
                <a:gd name="connsiteY115" fmla="*/ 4093 h 9831"/>
                <a:gd name="connsiteX116" fmla="*/ 484 w 10000"/>
                <a:gd name="connsiteY116" fmla="*/ 4082 h 9831"/>
                <a:gd name="connsiteX117" fmla="*/ 400 w 10000"/>
                <a:gd name="connsiteY117" fmla="*/ 4115 h 9831"/>
                <a:gd name="connsiteX118" fmla="*/ 354 w 10000"/>
                <a:gd name="connsiteY118" fmla="*/ 4138 h 9831"/>
                <a:gd name="connsiteX119" fmla="*/ 315 w 10000"/>
                <a:gd name="connsiteY119" fmla="*/ 4161 h 9831"/>
                <a:gd name="connsiteX120" fmla="*/ 277 w 10000"/>
                <a:gd name="connsiteY120" fmla="*/ 4206 h 9831"/>
                <a:gd name="connsiteX121" fmla="*/ 246 w 10000"/>
                <a:gd name="connsiteY121" fmla="*/ 4253 h 9831"/>
                <a:gd name="connsiteX122" fmla="*/ 192 w 10000"/>
                <a:gd name="connsiteY122" fmla="*/ 4355 h 9831"/>
                <a:gd name="connsiteX123" fmla="*/ 138 w 10000"/>
                <a:gd name="connsiteY123" fmla="*/ 4513 h 9831"/>
                <a:gd name="connsiteX124" fmla="*/ 92 w 10000"/>
                <a:gd name="connsiteY124" fmla="*/ 4707 h 9831"/>
                <a:gd name="connsiteX125" fmla="*/ 54 w 10000"/>
                <a:gd name="connsiteY125" fmla="*/ 4957 h 9831"/>
                <a:gd name="connsiteX126" fmla="*/ 23 w 10000"/>
                <a:gd name="connsiteY126" fmla="*/ 5230 h 9831"/>
                <a:gd name="connsiteX127" fmla="*/ 0 w 10000"/>
                <a:gd name="connsiteY127" fmla="*/ 5548 h 9831"/>
                <a:gd name="connsiteX128" fmla="*/ 0 w 10000"/>
                <a:gd name="connsiteY128" fmla="*/ 5548 h 9831"/>
                <a:gd name="connsiteX129" fmla="*/ 0 w 10000"/>
                <a:gd name="connsiteY129" fmla="*/ 5730 h 9831"/>
                <a:gd name="connsiteX130" fmla="*/ 0 w 10000"/>
                <a:gd name="connsiteY130" fmla="*/ 5877 h 9831"/>
                <a:gd name="connsiteX131" fmla="*/ 8 w 10000"/>
                <a:gd name="connsiteY131" fmla="*/ 6003 h 9831"/>
                <a:gd name="connsiteX132" fmla="*/ 23 w 10000"/>
                <a:gd name="connsiteY132" fmla="*/ 6128 h 9831"/>
                <a:gd name="connsiteX133" fmla="*/ 54 w 10000"/>
                <a:gd name="connsiteY133" fmla="*/ 6230 h 9831"/>
                <a:gd name="connsiteX134" fmla="*/ 85 w 10000"/>
                <a:gd name="connsiteY134" fmla="*/ 6321 h 9831"/>
                <a:gd name="connsiteX135" fmla="*/ 115 w 10000"/>
                <a:gd name="connsiteY135" fmla="*/ 6401 h 9831"/>
                <a:gd name="connsiteX136" fmla="*/ 161 w 10000"/>
                <a:gd name="connsiteY136" fmla="*/ 6469 h 9831"/>
                <a:gd name="connsiteX137" fmla="*/ 215 w 10000"/>
                <a:gd name="connsiteY137" fmla="*/ 6515 h 9831"/>
                <a:gd name="connsiteX138" fmla="*/ 269 w 10000"/>
                <a:gd name="connsiteY138" fmla="*/ 6560 h 9831"/>
                <a:gd name="connsiteX139" fmla="*/ 323 w 10000"/>
                <a:gd name="connsiteY139" fmla="*/ 6594 h 9831"/>
                <a:gd name="connsiteX140" fmla="*/ 392 w 10000"/>
                <a:gd name="connsiteY140" fmla="*/ 6617 h 9831"/>
                <a:gd name="connsiteX141" fmla="*/ 453 w 10000"/>
                <a:gd name="connsiteY141" fmla="*/ 6640 h 9831"/>
                <a:gd name="connsiteX142" fmla="*/ 530 w 10000"/>
                <a:gd name="connsiteY142" fmla="*/ 6640 h 9831"/>
                <a:gd name="connsiteX143" fmla="*/ 676 w 10000"/>
                <a:gd name="connsiteY143" fmla="*/ 6640 h 9831"/>
                <a:gd name="connsiteX144" fmla="*/ 838 w 10000"/>
                <a:gd name="connsiteY144" fmla="*/ 6606 h 9831"/>
                <a:gd name="connsiteX145" fmla="*/ 992 w 10000"/>
                <a:gd name="connsiteY145" fmla="*/ 6560 h 9831"/>
                <a:gd name="connsiteX146" fmla="*/ 1314 w 10000"/>
                <a:gd name="connsiteY146" fmla="*/ 6446 h 9831"/>
                <a:gd name="connsiteX147" fmla="*/ 1606 w 10000"/>
                <a:gd name="connsiteY147" fmla="*/ 6333 h 9831"/>
                <a:gd name="connsiteX148" fmla="*/ 1729 w 10000"/>
                <a:gd name="connsiteY148" fmla="*/ 6275 h 9831"/>
                <a:gd name="connsiteX149" fmla="*/ 1845 w 10000"/>
                <a:gd name="connsiteY149" fmla="*/ 6264 h 9831"/>
                <a:gd name="connsiteX150" fmla="*/ 1845 w 10000"/>
                <a:gd name="connsiteY150" fmla="*/ 6264 h 9831"/>
                <a:gd name="connsiteX151" fmla="*/ 2060 w 10000"/>
                <a:gd name="connsiteY151" fmla="*/ 6230 h 9831"/>
                <a:gd name="connsiteX152" fmla="*/ 2168 w 10000"/>
                <a:gd name="connsiteY152" fmla="*/ 6230 h 9831"/>
                <a:gd name="connsiteX153" fmla="*/ 2291 w 10000"/>
                <a:gd name="connsiteY153" fmla="*/ 6253 h 9831"/>
                <a:gd name="connsiteX154" fmla="*/ 2414 w 10000"/>
                <a:gd name="connsiteY154" fmla="*/ 6275 h 9831"/>
                <a:gd name="connsiteX155" fmla="*/ 2467 w 10000"/>
                <a:gd name="connsiteY155" fmla="*/ 6299 h 9831"/>
                <a:gd name="connsiteX156" fmla="*/ 2521 w 10000"/>
                <a:gd name="connsiteY156" fmla="*/ 6344 h 9831"/>
                <a:gd name="connsiteX157" fmla="*/ 2583 w 10000"/>
                <a:gd name="connsiteY157" fmla="*/ 6401 h 9831"/>
                <a:gd name="connsiteX158" fmla="*/ 2629 w 10000"/>
                <a:gd name="connsiteY158" fmla="*/ 6458 h 9831"/>
                <a:gd name="connsiteX159" fmla="*/ 2683 w 10000"/>
                <a:gd name="connsiteY159" fmla="*/ 6526 h 9831"/>
                <a:gd name="connsiteX160" fmla="*/ 2729 w 10000"/>
                <a:gd name="connsiteY160" fmla="*/ 6606 h 9831"/>
                <a:gd name="connsiteX161" fmla="*/ 2775 w 10000"/>
                <a:gd name="connsiteY161" fmla="*/ 6685 h 9831"/>
                <a:gd name="connsiteX162" fmla="*/ 2813 w 10000"/>
                <a:gd name="connsiteY162" fmla="*/ 6798 h 9831"/>
                <a:gd name="connsiteX163" fmla="*/ 2852 w 10000"/>
                <a:gd name="connsiteY163" fmla="*/ 6924 h 9831"/>
                <a:gd name="connsiteX164" fmla="*/ 2890 w 10000"/>
                <a:gd name="connsiteY164" fmla="*/ 7060 h 9831"/>
                <a:gd name="connsiteX165" fmla="*/ 2913 w 10000"/>
                <a:gd name="connsiteY165" fmla="*/ 7208 h 9831"/>
                <a:gd name="connsiteX166" fmla="*/ 2936 w 10000"/>
                <a:gd name="connsiteY166" fmla="*/ 7390 h 9831"/>
                <a:gd name="connsiteX167" fmla="*/ 2952 w 10000"/>
                <a:gd name="connsiteY167" fmla="*/ 7572 h 9831"/>
                <a:gd name="connsiteX168" fmla="*/ 2975 w 10000"/>
                <a:gd name="connsiteY168" fmla="*/ 7777 h 9831"/>
                <a:gd name="connsiteX169" fmla="*/ 2982 w 10000"/>
                <a:gd name="connsiteY169" fmla="*/ 8015 h 9831"/>
                <a:gd name="connsiteX170" fmla="*/ 2982 w 10000"/>
                <a:gd name="connsiteY170" fmla="*/ 8266 h 9831"/>
                <a:gd name="connsiteX171" fmla="*/ 2975 w 10000"/>
                <a:gd name="connsiteY171" fmla="*/ 8527 h 9831"/>
                <a:gd name="connsiteX172" fmla="*/ 2959 w 10000"/>
                <a:gd name="connsiteY172" fmla="*/ 8822 h 9831"/>
                <a:gd name="connsiteX173" fmla="*/ 2944 w 10000"/>
                <a:gd name="connsiteY173" fmla="*/ 9140 h 9831"/>
                <a:gd name="connsiteX174" fmla="*/ 2913 w 10000"/>
                <a:gd name="connsiteY174" fmla="*/ 9471 h 9831"/>
                <a:gd name="connsiteX175" fmla="*/ 9930 w 10000"/>
                <a:gd name="connsiteY175" fmla="*/ 8985 h 9831"/>
                <a:gd name="connsiteX176" fmla="*/ 10000 w 10000"/>
                <a:gd name="connsiteY176" fmla="*/ 0 h 9831"/>
                <a:gd name="connsiteX0" fmla="*/ 10000 w 10000"/>
                <a:gd name="connsiteY0" fmla="*/ 0 h 9877"/>
                <a:gd name="connsiteX1" fmla="*/ 10000 w 10000"/>
                <a:gd name="connsiteY1" fmla="*/ 0 h 9877"/>
                <a:gd name="connsiteX2" fmla="*/ 8378 w 10000"/>
                <a:gd name="connsiteY2" fmla="*/ 174 h 9877"/>
                <a:gd name="connsiteX3" fmla="*/ 7556 w 10000"/>
                <a:gd name="connsiteY3" fmla="*/ 267 h 9877"/>
                <a:gd name="connsiteX4" fmla="*/ 6879 w 10000"/>
                <a:gd name="connsiteY4" fmla="*/ 370 h 9877"/>
                <a:gd name="connsiteX5" fmla="*/ 6879 w 10000"/>
                <a:gd name="connsiteY5" fmla="*/ 370 h 9877"/>
                <a:gd name="connsiteX6" fmla="*/ 6764 w 10000"/>
                <a:gd name="connsiteY6" fmla="*/ 382 h 9877"/>
                <a:gd name="connsiteX7" fmla="*/ 6664 w 10000"/>
                <a:gd name="connsiteY7" fmla="*/ 405 h 9877"/>
                <a:gd name="connsiteX8" fmla="*/ 6580 w 10000"/>
                <a:gd name="connsiteY8" fmla="*/ 451 h 9877"/>
                <a:gd name="connsiteX9" fmla="*/ 6503 w 10000"/>
                <a:gd name="connsiteY9" fmla="*/ 475 h 9877"/>
                <a:gd name="connsiteX10" fmla="*/ 6434 w 10000"/>
                <a:gd name="connsiteY10" fmla="*/ 521 h 9877"/>
                <a:gd name="connsiteX11" fmla="*/ 6372 w 10000"/>
                <a:gd name="connsiteY11" fmla="*/ 579 h 9877"/>
                <a:gd name="connsiteX12" fmla="*/ 6318 w 10000"/>
                <a:gd name="connsiteY12" fmla="*/ 636 h 9877"/>
                <a:gd name="connsiteX13" fmla="*/ 6280 w 10000"/>
                <a:gd name="connsiteY13" fmla="*/ 694 h 9877"/>
                <a:gd name="connsiteX14" fmla="*/ 6241 w 10000"/>
                <a:gd name="connsiteY14" fmla="*/ 741 h 9877"/>
                <a:gd name="connsiteX15" fmla="*/ 6218 w 10000"/>
                <a:gd name="connsiteY15" fmla="*/ 821 h 9877"/>
                <a:gd name="connsiteX16" fmla="*/ 6195 w 10000"/>
                <a:gd name="connsiteY16" fmla="*/ 891 h 9877"/>
                <a:gd name="connsiteX17" fmla="*/ 6180 w 10000"/>
                <a:gd name="connsiteY17" fmla="*/ 959 h 9877"/>
                <a:gd name="connsiteX18" fmla="*/ 6172 w 10000"/>
                <a:gd name="connsiteY18" fmla="*/ 1029 h 9877"/>
                <a:gd name="connsiteX19" fmla="*/ 6172 w 10000"/>
                <a:gd name="connsiteY19" fmla="*/ 1111 h 9877"/>
                <a:gd name="connsiteX20" fmla="*/ 6180 w 10000"/>
                <a:gd name="connsiteY20" fmla="*/ 1260 h 9877"/>
                <a:gd name="connsiteX21" fmla="*/ 6203 w 10000"/>
                <a:gd name="connsiteY21" fmla="*/ 1434 h 9877"/>
                <a:gd name="connsiteX22" fmla="*/ 6257 w 10000"/>
                <a:gd name="connsiteY22" fmla="*/ 1596 h 9877"/>
                <a:gd name="connsiteX23" fmla="*/ 6311 w 10000"/>
                <a:gd name="connsiteY23" fmla="*/ 1781 h 9877"/>
                <a:gd name="connsiteX24" fmla="*/ 6364 w 10000"/>
                <a:gd name="connsiteY24" fmla="*/ 1955 h 9877"/>
                <a:gd name="connsiteX25" fmla="*/ 6503 w 10000"/>
                <a:gd name="connsiteY25" fmla="*/ 2301 h 9877"/>
                <a:gd name="connsiteX26" fmla="*/ 6633 w 10000"/>
                <a:gd name="connsiteY26" fmla="*/ 2613 h 9877"/>
                <a:gd name="connsiteX27" fmla="*/ 6633 w 10000"/>
                <a:gd name="connsiteY27" fmla="*/ 2613 h 9877"/>
                <a:gd name="connsiteX28" fmla="*/ 6656 w 10000"/>
                <a:gd name="connsiteY28" fmla="*/ 2683 h 9877"/>
                <a:gd name="connsiteX29" fmla="*/ 6672 w 10000"/>
                <a:gd name="connsiteY29" fmla="*/ 2752 h 9877"/>
                <a:gd name="connsiteX30" fmla="*/ 6679 w 10000"/>
                <a:gd name="connsiteY30" fmla="*/ 2822 h 9877"/>
                <a:gd name="connsiteX31" fmla="*/ 6679 w 10000"/>
                <a:gd name="connsiteY31" fmla="*/ 2892 h 9877"/>
                <a:gd name="connsiteX32" fmla="*/ 6672 w 10000"/>
                <a:gd name="connsiteY32" fmla="*/ 2960 h 9877"/>
                <a:gd name="connsiteX33" fmla="*/ 6664 w 10000"/>
                <a:gd name="connsiteY33" fmla="*/ 3018 h 9877"/>
                <a:gd name="connsiteX34" fmla="*/ 6633 w 10000"/>
                <a:gd name="connsiteY34" fmla="*/ 3088 h 9877"/>
                <a:gd name="connsiteX35" fmla="*/ 6618 w 10000"/>
                <a:gd name="connsiteY35" fmla="*/ 3145 h 9877"/>
                <a:gd name="connsiteX36" fmla="*/ 6541 w 10000"/>
                <a:gd name="connsiteY36" fmla="*/ 3272 h 9877"/>
                <a:gd name="connsiteX37" fmla="*/ 6457 w 10000"/>
                <a:gd name="connsiteY37" fmla="*/ 3365 h 9877"/>
                <a:gd name="connsiteX38" fmla="*/ 6349 w 10000"/>
                <a:gd name="connsiteY38" fmla="*/ 3469 h 9877"/>
                <a:gd name="connsiteX39" fmla="*/ 6234 w 10000"/>
                <a:gd name="connsiteY39" fmla="*/ 3550 h 9877"/>
                <a:gd name="connsiteX40" fmla="*/ 6103 w 10000"/>
                <a:gd name="connsiteY40" fmla="*/ 3609 h 9877"/>
                <a:gd name="connsiteX41" fmla="*/ 5972 w 10000"/>
                <a:gd name="connsiteY41" fmla="*/ 3666 h 9877"/>
                <a:gd name="connsiteX42" fmla="*/ 5842 w 10000"/>
                <a:gd name="connsiteY42" fmla="*/ 3688 h 9877"/>
                <a:gd name="connsiteX43" fmla="*/ 5711 w 10000"/>
                <a:gd name="connsiteY43" fmla="*/ 3702 h 9877"/>
                <a:gd name="connsiteX44" fmla="*/ 5580 w 10000"/>
                <a:gd name="connsiteY44" fmla="*/ 3688 h 9877"/>
                <a:gd name="connsiteX45" fmla="*/ 5457 w 10000"/>
                <a:gd name="connsiteY45" fmla="*/ 3655 h 9877"/>
                <a:gd name="connsiteX46" fmla="*/ 5350 w 10000"/>
                <a:gd name="connsiteY46" fmla="*/ 3597 h 9877"/>
                <a:gd name="connsiteX47" fmla="*/ 5296 w 10000"/>
                <a:gd name="connsiteY47" fmla="*/ 3550 h 9877"/>
                <a:gd name="connsiteX48" fmla="*/ 5250 w 10000"/>
                <a:gd name="connsiteY48" fmla="*/ 3504 h 9877"/>
                <a:gd name="connsiteX49" fmla="*/ 5250 w 10000"/>
                <a:gd name="connsiteY49" fmla="*/ 3504 h 9877"/>
                <a:gd name="connsiteX50" fmla="*/ 5173 w 10000"/>
                <a:gd name="connsiteY50" fmla="*/ 3400 h 9877"/>
                <a:gd name="connsiteX51" fmla="*/ 5104 w 10000"/>
                <a:gd name="connsiteY51" fmla="*/ 3285 h 9877"/>
                <a:gd name="connsiteX52" fmla="*/ 5065 w 10000"/>
                <a:gd name="connsiteY52" fmla="*/ 3145 h 9877"/>
                <a:gd name="connsiteX53" fmla="*/ 5042 w 10000"/>
                <a:gd name="connsiteY53" fmla="*/ 2996 h 9877"/>
                <a:gd name="connsiteX54" fmla="*/ 5019 w 10000"/>
                <a:gd name="connsiteY54" fmla="*/ 2833 h 9877"/>
                <a:gd name="connsiteX55" fmla="*/ 5019 w 10000"/>
                <a:gd name="connsiteY55" fmla="*/ 2672 h 9877"/>
                <a:gd name="connsiteX56" fmla="*/ 5035 w 10000"/>
                <a:gd name="connsiteY56" fmla="*/ 2486 h 9877"/>
                <a:gd name="connsiteX57" fmla="*/ 5042 w 10000"/>
                <a:gd name="connsiteY57" fmla="*/ 2301 h 9877"/>
                <a:gd name="connsiteX58" fmla="*/ 5088 w 10000"/>
                <a:gd name="connsiteY58" fmla="*/ 1919 h 9877"/>
                <a:gd name="connsiteX59" fmla="*/ 5150 w 10000"/>
                <a:gd name="connsiteY59" fmla="*/ 1550 h 9877"/>
                <a:gd name="connsiteX60" fmla="*/ 5211 w 10000"/>
                <a:gd name="connsiteY60" fmla="*/ 1168 h 9877"/>
                <a:gd name="connsiteX61" fmla="*/ 5227 w 10000"/>
                <a:gd name="connsiteY61" fmla="*/ 971 h 9877"/>
                <a:gd name="connsiteX62" fmla="*/ 5250 w 10000"/>
                <a:gd name="connsiteY62" fmla="*/ 798 h 9877"/>
                <a:gd name="connsiteX63" fmla="*/ 5250 w 10000"/>
                <a:gd name="connsiteY63" fmla="*/ 798 h 9877"/>
                <a:gd name="connsiteX64" fmla="*/ 5250 w 10000"/>
                <a:gd name="connsiteY64" fmla="*/ 717 h 9877"/>
                <a:gd name="connsiteX65" fmla="*/ 5250 w 10000"/>
                <a:gd name="connsiteY65" fmla="*/ 659 h 9877"/>
                <a:gd name="connsiteX66" fmla="*/ 5227 w 10000"/>
                <a:gd name="connsiteY66" fmla="*/ 590 h 9877"/>
                <a:gd name="connsiteX67" fmla="*/ 5211 w 10000"/>
                <a:gd name="connsiteY67" fmla="*/ 532 h 9877"/>
                <a:gd name="connsiteX68" fmla="*/ 5181 w 10000"/>
                <a:gd name="connsiteY68" fmla="*/ 475 h 9877"/>
                <a:gd name="connsiteX69" fmla="*/ 5150 w 10000"/>
                <a:gd name="connsiteY69" fmla="*/ 428 h 9877"/>
                <a:gd name="connsiteX70" fmla="*/ 5058 w 10000"/>
                <a:gd name="connsiteY70" fmla="*/ 335 h 9877"/>
                <a:gd name="connsiteX71" fmla="*/ 4958 w 10000"/>
                <a:gd name="connsiteY71" fmla="*/ 254 h 9877"/>
                <a:gd name="connsiteX72" fmla="*/ 4827 w 10000"/>
                <a:gd name="connsiteY72" fmla="*/ 185 h 9877"/>
                <a:gd name="connsiteX73" fmla="*/ 4689 w 10000"/>
                <a:gd name="connsiteY73" fmla="*/ 138 h 9877"/>
                <a:gd name="connsiteX74" fmla="*/ 4527 w 10000"/>
                <a:gd name="connsiteY74" fmla="*/ 104 h 9877"/>
                <a:gd name="connsiteX75" fmla="*/ 4358 w 10000"/>
                <a:gd name="connsiteY75" fmla="*/ 70 h 9877"/>
                <a:gd name="connsiteX76" fmla="*/ 4174 w 10000"/>
                <a:gd name="connsiteY76" fmla="*/ 46 h 9877"/>
                <a:gd name="connsiteX77" fmla="*/ 3805 w 10000"/>
                <a:gd name="connsiteY77" fmla="*/ 11 h 9877"/>
                <a:gd name="connsiteX78" fmla="*/ 3413 w 10000"/>
                <a:gd name="connsiteY78" fmla="*/ 11 h 9877"/>
                <a:gd name="connsiteX79" fmla="*/ 3036 w 10000"/>
                <a:gd name="connsiteY79" fmla="*/ 11 h 9877"/>
                <a:gd name="connsiteX80" fmla="*/ 3036 w 10000"/>
                <a:gd name="connsiteY80" fmla="*/ 11 h 9877"/>
                <a:gd name="connsiteX81" fmla="*/ 2636 w 10000"/>
                <a:gd name="connsiteY81" fmla="*/ 35 h 9877"/>
                <a:gd name="connsiteX82" fmla="*/ 2636 w 10000"/>
                <a:gd name="connsiteY82" fmla="*/ 35 h 9877"/>
                <a:gd name="connsiteX83" fmla="*/ 2390 w 10000"/>
                <a:gd name="connsiteY83" fmla="*/ 35 h 9877"/>
                <a:gd name="connsiteX84" fmla="*/ 2152 w 10000"/>
                <a:gd name="connsiteY84" fmla="*/ 46 h 9877"/>
                <a:gd name="connsiteX85" fmla="*/ 2152 w 10000"/>
                <a:gd name="connsiteY85" fmla="*/ 46 h 9877"/>
                <a:gd name="connsiteX86" fmla="*/ 2291 w 10000"/>
                <a:gd name="connsiteY86" fmla="*/ 902 h 9877"/>
                <a:gd name="connsiteX87" fmla="*/ 2406 w 10000"/>
                <a:gd name="connsiteY87" fmla="*/ 1654 h 9877"/>
                <a:gd name="connsiteX88" fmla="*/ 2483 w 10000"/>
                <a:gd name="connsiteY88" fmla="*/ 2313 h 9877"/>
                <a:gd name="connsiteX89" fmla="*/ 2544 w 10000"/>
                <a:gd name="connsiteY89" fmla="*/ 2892 h 9877"/>
                <a:gd name="connsiteX90" fmla="*/ 2560 w 10000"/>
                <a:gd name="connsiteY90" fmla="*/ 3365 h 9877"/>
                <a:gd name="connsiteX91" fmla="*/ 2567 w 10000"/>
                <a:gd name="connsiteY91" fmla="*/ 3573 h 9877"/>
                <a:gd name="connsiteX92" fmla="*/ 2560 w 10000"/>
                <a:gd name="connsiteY92" fmla="*/ 3770 h 9877"/>
                <a:gd name="connsiteX93" fmla="*/ 2552 w 10000"/>
                <a:gd name="connsiteY93" fmla="*/ 3944 h 9877"/>
                <a:gd name="connsiteX94" fmla="*/ 2544 w 10000"/>
                <a:gd name="connsiteY94" fmla="*/ 4093 h 9877"/>
                <a:gd name="connsiteX95" fmla="*/ 2513 w 10000"/>
                <a:gd name="connsiteY95" fmla="*/ 4233 h 9877"/>
                <a:gd name="connsiteX96" fmla="*/ 2498 w 10000"/>
                <a:gd name="connsiteY96" fmla="*/ 4360 h 9877"/>
                <a:gd name="connsiteX97" fmla="*/ 2460 w 10000"/>
                <a:gd name="connsiteY97" fmla="*/ 4464 h 9877"/>
                <a:gd name="connsiteX98" fmla="*/ 2421 w 10000"/>
                <a:gd name="connsiteY98" fmla="*/ 4557 h 9877"/>
                <a:gd name="connsiteX99" fmla="*/ 2383 w 10000"/>
                <a:gd name="connsiteY99" fmla="*/ 4625 h 9877"/>
                <a:gd name="connsiteX100" fmla="*/ 2337 w 10000"/>
                <a:gd name="connsiteY100" fmla="*/ 4684 h 9877"/>
                <a:gd name="connsiteX101" fmla="*/ 2283 w 10000"/>
                <a:gd name="connsiteY101" fmla="*/ 4742 h 9877"/>
                <a:gd name="connsiteX102" fmla="*/ 2229 w 10000"/>
                <a:gd name="connsiteY102" fmla="*/ 4777 h 9877"/>
                <a:gd name="connsiteX103" fmla="*/ 2168 w 10000"/>
                <a:gd name="connsiteY103" fmla="*/ 4799 h 9877"/>
                <a:gd name="connsiteX104" fmla="*/ 2106 w 10000"/>
                <a:gd name="connsiteY104" fmla="*/ 4810 h 9877"/>
                <a:gd name="connsiteX105" fmla="*/ 2029 w 10000"/>
                <a:gd name="connsiteY105" fmla="*/ 4810 h 9877"/>
                <a:gd name="connsiteX106" fmla="*/ 1952 w 10000"/>
                <a:gd name="connsiteY106" fmla="*/ 4810 h 9877"/>
                <a:gd name="connsiteX107" fmla="*/ 1806 w 10000"/>
                <a:gd name="connsiteY107" fmla="*/ 4777 h 9877"/>
                <a:gd name="connsiteX108" fmla="*/ 1630 w 10000"/>
                <a:gd name="connsiteY108" fmla="*/ 4684 h 9877"/>
                <a:gd name="connsiteX109" fmla="*/ 1453 w 10000"/>
                <a:gd name="connsiteY109" fmla="*/ 4591 h 9877"/>
                <a:gd name="connsiteX110" fmla="*/ 1453 w 10000"/>
                <a:gd name="connsiteY110" fmla="*/ 4591 h 9877"/>
                <a:gd name="connsiteX111" fmla="*/ 1107 w 10000"/>
                <a:gd name="connsiteY111" fmla="*/ 4394 h 9877"/>
                <a:gd name="connsiteX112" fmla="*/ 961 w 10000"/>
                <a:gd name="connsiteY112" fmla="*/ 4313 h 9877"/>
                <a:gd name="connsiteX113" fmla="*/ 815 w 10000"/>
                <a:gd name="connsiteY113" fmla="*/ 4233 h 9877"/>
                <a:gd name="connsiteX114" fmla="*/ 699 w 10000"/>
                <a:gd name="connsiteY114" fmla="*/ 4198 h 9877"/>
                <a:gd name="connsiteX115" fmla="*/ 584 w 10000"/>
                <a:gd name="connsiteY115" fmla="*/ 4163 h 9877"/>
                <a:gd name="connsiteX116" fmla="*/ 484 w 10000"/>
                <a:gd name="connsiteY116" fmla="*/ 4152 h 9877"/>
                <a:gd name="connsiteX117" fmla="*/ 400 w 10000"/>
                <a:gd name="connsiteY117" fmla="*/ 4186 h 9877"/>
                <a:gd name="connsiteX118" fmla="*/ 354 w 10000"/>
                <a:gd name="connsiteY118" fmla="*/ 4209 h 9877"/>
                <a:gd name="connsiteX119" fmla="*/ 315 w 10000"/>
                <a:gd name="connsiteY119" fmla="*/ 4233 h 9877"/>
                <a:gd name="connsiteX120" fmla="*/ 277 w 10000"/>
                <a:gd name="connsiteY120" fmla="*/ 4278 h 9877"/>
                <a:gd name="connsiteX121" fmla="*/ 246 w 10000"/>
                <a:gd name="connsiteY121" fmla="*/ 4326 h 9877"/>
                <a:gd name="connsiteX122" fmla="*/ 192 w 10000"/>
                <a:gd name="connsiteY122" fmla="*/ 4430 h 9877"/>
                <a:gd name="connsiteX123" fmla="*/ 138 w 10000"/>
                <a:gd name="connsiteY123" fmla="*/ 4591 h 9877"/>
                <a:gd name="connsiteX124" fmla="*/ 92 w 10000"/>
                <a:gd name="connsiteY124" fmla="*/ 4788 h 9877"/>
                <a:gd name="connsiteX125" fmla="*/ 54 w 10000"/>
                <a:gd name="connsiteY125" fmla="*/ 5042 h 9877"/>
                <a:gd name="connsiteX126" fmla="*/ 23 w 10000"/>
                <a:gd name="connsiteY126" fmla="*/ 5320 h 9877"/>
                <a:gd name="connsiteX127" fmla="*/ 0 w 10000"/>
                <a:gd name="connsiteY127" fmla="*/ 5643 h 9877"/>
                <a:gd name="connsiteX128" fmla="*/ 0 w 10000"/>
                <a:gd name="connsiteY128" fmla="*/ 5643 h 9877"/>
                <a:gd name="connsiteX129" fmla="*/ 0 w 10000"/>
                <a:gd name="connsiteY129" fmla="*/ 5829 h 9877"/>
                <a:gd name="connsiteX130" fmla="*/ 0 w 10000"/>
                <a:gd name="connsiteY130" fmla="*/ 5978 h 9877"/>
                <a:gd name="connsiteX131" fmla="*/ 8 w 10000"/>
                <a:gd name="connsiteY131" fmla="*/ 6106 h 9877"/>
                <a:gd name="connsiteX132" fmla="*/ 23 w 10000"/>
                <a:gd name="connsiteY132" fmla="*/ 6233 h 9877"/>
                <a:gd name="connsiteX133" fmla="*/ 54 w 10000"/>
                <a:gd name="connsiteY133" fmla="*/ 6337 h 9877"/>
                <a:gd name="connsiteX134" fmla="*/ 85 w 10000"/>
                <a:gd name="connsiteY134" fmla="*/ 6430 h 9877"/>
                <a:gd name="connsiteX135" fmla="*/ 115 w 10000"/>
                <a:gd name="connsiteY135" fmla="*/ 6511 h 9877"/>
                <a:gd name="connsiteX136" fmla="*/ 161 w 10000"/>
                <a:gd name="connsiteY136" fmla="*/ 6580 h 9877"/>
                <a:gd name="connsiteX137" fmla="*/ 215 w 10000"/>
                <a:gd name="connsiteY137" fmla="*/ 6627 h 9877"/>
                <a:gd name="connsiteX138" fmla="*/ 269 w 10000"/>
                <a:gd name="connsiteY138" fmla="*/ 6673 h 9877"/>
                <a:gd name="connsiteX139" fmla="*/ 323 w 10000"/>
                <a:gd name="connsiteY139" fmla="*/ 6707 h 9877"/>
                <a:gd name="connsiteX140" fmla="*/ 392 w 10000"/>
                <a:gd name="connsiteY140" fmla="*/ 6731 h 9877"/>
                <a:gd name="connsiteX141" fmla="*/ 453 w 10000"/>
                <a:gd name="connsiteY141" fmla="*/ 6754 h 9877"/>
                <a:gd name="connsiteX142" fmla="*/ 530 w 10000"/>
                <a:gd name="connsiteY142" fmla="*/ 6754 h 9877"/>
                <a:gd name="connsiteX143" fmla="*/ 676 w 10000"/>
                <a:gd name="connsiteY143" fmla="*/ 6754 h 9877"/>
                <a:gd name="connsiteX144" fmla="*/ 838 w 10000"/>
                <a:gd name="connsiteY144" fmla="*/ 6720 h 9877"/>
                <a:gd name="connsiteX145" fmla="*/ 992 w 10000"/>
                <a:gd name="connsiteY145" fmla="*/ 6673 h 9877"/>
                <a:gd name="connsiteX146" fmla="*/ 1314 w 10000"/>
                <a:gd name="connsiteY146" fmla="*/ 6557 h 9877"/>
                <a:gd name="connsiteX147" fmla="*/ 1606 w 10000"/>
                <a:gd name="connsiteY147" fmla="*/ 6442 h 9877"/>
                <a:gd name="connsiteX148" fmla="*/ 1729 w 10000"/>
                <a:gd name="connsiteY148" fmla="*/ 6383 h 9877"/>
                <a:gd name="connsiteX149" fmla="*/ 1845 w 10000"/>
                <a:gd name="connsiteY149" fmla="*/ 6372 h 9877"/>
                <a:gd name="connsiteX150" fmla="*/ 1845 w 10000"/>
                <a:gd name="connsiteY150" fmla="*/ 6372 h 9877"/>
                <a:gd name="connsiteX151" fmla="*/ 2060 w 10000"/>
                <a:gd name="connsiteY151" fmla="*/ 6337 h 9877"/>
                <a:gd name="connsiteX152" fmla="*/ 2168 w 10000"/>
                <a:gd name="connsiteY152" fmla="*/ 6337 h 9877"/>
                <a:gd name="connsiteX153" fmla="*/ 2291 w 10000"/>
                <a:gd name="connsiteY153" fmla="*/ 6360 h 9877"/>
                <a:gd name="connsiteX154" fmla="*/ 2414 w 10000"/>
                <a:gd name="connsiteY154" fmla="*/ 6383 h 9877"/>
                <a:gd name="connsiteX155" fmla="*/ 2467 w 10000"/>
                <a:gd name="connsiteY155" fmla="*/ 6407 h 9877"/>
                <a:gd name="connsiteX156" fmla="*/ 2521 w 10000"/>
                <a:gd name="connsiteY156" fmla="*/ 6453 h 9877"/>
                <a:gd name="connsiteX157" fmla="*/ 2583 w 10000"/>
                <a:gd name="connsiteY157" fmla="*/ 6511 h 9877"/>
                <a:gd name="connsiteX158" fmla="*/ 2629 w 10000"/>
                <a:gd name="connsiteY158" fmla="*/ 6569 h 9877"/>
                <a:gd name="connsiteX159" fmla="*/ 2683 w 10000"/>
                <a:gd name="connsiteY159" fmla="*/ 6638 h 9877"/>
                <a:gd name="connsiteX160" fmla="*/ 2729 w 10000"/>
                <a:gd name="connsiteY160" fmla="*/ 6720 h 9877"/>
                <a:gd name="connsiteX161" fmla="*/ 2775 w 10000"/>
                <a:gd name="connsiteY161" fmla="*/ 6800 h 9877"/>
                <a:gd name="connsiteX162" fmla="*/ 2813 w 10000"/>
                <a:gd name="connsiteY162" fmla="*/ 6915 h 9877"/>
                <a:gd name="connsiteX163" fmla="*/ 2852 w 10000"/>
                <a:gd name="connsiteY163" fmla="*/ 7043 h 9877"/>
                <a:gd name="connsiteX164" fmla="*/ 2890 w 10000"/>
                <a:gd name="connsiteY164" fmla="*/ 7181 h 9877"/>
                <a:gd name="connsiteX165" fmla="*/ 2913 w 10000"/>
                <a:gd name="connsiteY165" fmla="*/ 7332 h 9877"/>
                <a:gd name="connsiteX166" fmla="*/ 2936 w 10000"/>
                <a:gd name="connsiteY166" fmla="*/ 7517 h 9877"/>
                <a:gd name="connsiteX167" fmla="*/ 2952 w 10000"/>
                <a:gd name="connsiteY167" fmla="*/ 7702 h 9877"/>
                <a:gd name="connsiteX168" fmla="*/ 2975 w 10000"/>
                <a:gd name="connsiteY168" fmla="*/ 7911 h 9877"/>
                <a:gd name="connsiteX169" fmla="*/ 2982 w 10000"/>
                <a:gd name="connsiteY169" fmla="*/ 8153 h 9877"/>
                <a:gd name="connsiteX170" fmla="*/ 2982 w 10000"/>
                <a:gd name="connsiteY170" fmla="*/ 8408 h 9877"/>
                <a:gd name="connsiteX171" fmla="*/ 2975 w 10000"/>
                <a:gd name="connsiteY171" fmla="*/ 8674 h 9877"/>
                <a:gd name="connsiteX172" fmla="*/ 2959 w 10000"/>
                <a:gd name="connsiteY172" fmla="*/ 8974 h 9877"/>
                <a:gd name="connsiteX173" fmla="*/ 2944 w 10000"/>
                <a:gd name="connsiteY173" fmla="*/ 9297 h 9877"/>
                <a:gd name="connsiteX174" fmla="*/ 9930 w 10000"/>
                <a:gd name="connsiteY174" fmla="*/ 9139 h 9877"/>
                <a:gd name="connsiteX175" fmla="*/ 10000 w 10000"/>
                <a:gd name="connsiteY175" fmla="*/ 0 h 9877"/>
                <a:gd name="connsiteX0" fmla="*/ 10000 w 10000"/>
                <a:gd name="connsiteY0" fmla="*/ 0 h 9901"/>
                <a:gd name="connsiteX1" fmla="*/ 10000 w 10000"/>
                <a:gd name="connsiteY1" fmla="*/ 0 h 9901"/>
                <a:gd name="connsiteX2" fmla="*/ 8378 w 10000"/>
                <a:gd name="connsiteY2" fmla="*/ 176 h 9901"/>
                <a:gd name="connsiteX3" fmla="*/ 7556 w 10000"/>
                <a:gd name="connsiteY3" fmla="*/ 270 h 9901"/>
                <a:gd name="connsiteX4" fmla="*/ 6879 w 10000"/>
                <a:gd name="connsiteY4" fmla="*/ 375 h 9901"/>
                <a:gd name="connsiteX5" fmla="*/ 6879 w 10000"/>
                <a:gd name="connsiteY5" fmla="*/ 375 h 9901"/>
                <a:gd name="connsiteX6" fmla="*/ 6764 w 10000"/>
                <a:gd name="connsiteY6" fmla="*/ 387 h 9901"/>
                <a:gd name="connsiteX7" fmla="*/ 6664 w 10000"/>
                <a:gd name="connsiteY7" fmla="*/ 410 h 9901"/>
                <a:gd name="connsiteX8" fmla="*/ 6580 w 10000"/>
                <a:gd name="connsiteY8" fmla="*/ 457 h 9901"/>
                <a:gd name="connsiteX9" fmla="*/ 6503 w 10000"/>
                <a:gd name="connsiteY9" fmla="*/ 481 h 9901"/>
                <a:gd name="connsiteX10" fmla="*/ 6434 w 10000"/>
                <a:gd name="connsiteY10" fmla="*/ 527 h 9901"/>
                <a:gd name="connsiteX11" fmla="*/ 6372 w 10000"/>
                <a:gd name="connsiteY11" fmla="*/ 586 h 9901"/>
                <a:gd name="connsiteX12" fmla="*/ 6318 w 10000"/>
                <a:gd name="connsiteY12" fmla="*/ 644 h 9901"/>
                <a:gd name="connsiteX13" fmla="*/ 6280 w 10000"/>
                <a:gd name="connsiteY13" fmla="*/ 703 h 9901"/>
                <a:gd name="connsiteX14" fmla="*/ 6241 w 10000"/>
                <a:gd name="connsiteY14" fmla="*/ 750 h 9901"/>
                <a:gd name="connsiteX15" fmla="*/ 6218 w 10000"/>
                <a:gd name="connsiteY15" fmla="*/ 831 h 9901"/>
                <a:gd name="connsiteX16" fmla="*/ 6195 w 10000"/>
                <a:gd name="connsiteY16" fmla="*/ 902 h 9901"/>
                <a:gd name="connsiteX17" fmla="*/ 6180 w 10000"/>
                <a:gd name="connsiteY17" fmla="*/ 971 h 9901"/>
                <a:gd name="connsiteX18" fmla="*/ 6172 w 10000"/>
                <a:gd name="connsiteY18" fmla="*/ 1042 h 9901"/>
                <a:gd name="connsiteX19" fmla="*/ 6172 w 10000"/>
                <a:gd name="connsiteY19" fmla="*/ 1125 h 9901"/>
                <a:gd name="connsiteX20" fmla="*/ 6180 w 10000"/>
                <a:gd name="connsiteY20" fmla="*/ 1276 h 9901"/>
                <a:gd name="connsiteX21" fmla="*/ 6203 w 10000"/>
                <a:gd name="connsiteY21" fmla="*/ 1452 h 9901"/>
                <a:gd name="connsiteX22" fmla="*/ 6257 w 10000"/>
                <a:gd name="connsiteY22" fmla="*/ 1616 h 9901"/>
                <a:gd name="connsiteX23" fmla="*/ 6311 w 10000"/>
                <a:gd name="connsiteY23" fmla="*/ 1803 h 9901"/>
                <a:gd name="connsiteX24" fmla="*/ 6364 w 10000"/>
                <a:gd name="connsiteY24" fmla="*/ 1979 h 9901"/>
                <a:gd name="connsiteX25" fmla="*/ 6503 w 10000"/>
                <a:gd name="connsiteY25" fmla="*/ 2330 h 9901"/>
                <a:gd name="connsiteX26" fmla="*/ 6633 w 10000"/>
                <a:gd name="connsiteY26" fmla="*/ 2646 h 9901"/>
                <a:gd name="connsiteX27" fmla="*/ 6633 w 10000"/>
                <a:gd name="connsiteY27" fmla="*/ 2646 h 9901"/>
                <a:gd name="connsiteX28" fmla="*/ 6656 w 10000"/>
                <a:gd name="connsiteY28" fmla="*/ 2716 h 9901"/>
                <a:gd name="connsiteX29" fmla="*/ 6672 w 10000"/>
                <a:gd name="connsiteY29" fmla="*/ 2786 h 9901"/>
                <a:gd name="connsiteX30" fmla="*/ 6679 w 10000"/>
                <a:gd name="connsiteY30" fmla="*/ 2857 h 9901"/>
                <a:gd name="connsiteX31" fmla="*/ 6679 w 10000"/>
                <a:gd name="connsiteY31" fmla="*/ 2928 h 9901"/>
                <a:gd name="connsiteX32" fmla="*/ 6672 w 10000"/>
                <a:gd name="connsiteY32" fmla="*/ 2997 h 9901"/>
                <a:gd name="connsiteX33" fmla="*/ 6664 w 10000"/>
                <a:gd name="connsiteY33" fmla="*/ 3056 h 9901"/>
                <a:gd name="connsiteX34" fmla="*/ 6633 w 10000"/>
                <a:gd name="connsiteY34" fmla="*/ 3126 h 9901"/>
                <a:gd name="connsiteX35" fmla="*/ 6618 w 10000"/>
                <a:gd name="connsiteY35" fmla="*/ 3184 h 9901"/>
                <a:gd name="connsiteX36" fmla="*/ 6541 w 10000"/>
                <a:gd name="connsiteY36" fmla="*/ 3313 h 9901"/>
                <a:gd name="connsiteX37" fmla="*/ 6457 w 10000"/>
                <a:gd name="connsiteY37" fmla="*/ 3407 h 9901"/>
                <a:gd name="connsiteX38" fmla="*/ 6349 w 10000"/>
                <a:gd name="connsiteY38" fmla="*/ 3512 h 9901"/>
                <a:gd name="connsiteX39" fmla="*/ 6234 w 10000"/>
                <a:gd name="connsiteY39" fmla="*/ 3594 h 9901"/>
                <a:gd name="connsiteX40" fmla="*/ 6103 w 10000"/>
                <a:gd name="connsiteY40" fmla="*/ 3654 h 9901"/>
                <a:gd name="connsiteX41" fmla="*/ 5972 w 10000"/>
                <a:gd name="connsiteY41" fmla="*/ 3712 h 9901"/>
                <a:gd name="connsiteX42" fmla="*/ 5842 w 10000"/>
                <a:gd name="connsiteY42" fmla="*/ 3734 h 9901"/>
                <a:gd name="connsiteX43" fmla="*/ 5711 w 10000"/>
                <a:gd name="connsiteY43" fmla="*/ 3748 h 9901"/>
                <a:gd name="connsiteX44" fmla="*/ 5580 w 10000"/>
                <a:gd name="connsiteY44" fmla="*/ 3734 h 9901"/>
                <a:gd name="connsiteX45" fmla="*/ 5457 w 10000"/>
                <a:gd name="connsiteY45" fmla="*/ 3701 h 9901"/>
                <a:gd name="connsiteX46" fmla="*/ 5350 w 10000"/>
                <a:gd name="connsiteY46" fmla="*/ 3642 h 9901"/>
                <a:gd name="connsiteX47" fmla="*/ 5296 w 10000"/>
                <a:gd name="connsiteY47" fmla="*/ 3594 h 9901"/>
                <a:gd name="connsiteX48" fmla="*/ 5250 w 10000"/>
                <a:gd name="connsiteY48" fmla="*/ 3548 h 9901"/>
                <a:gd name="connsiteX49" fmla="*/ 5250 w 10000"/>
                <a:gd name="connsiteY49" fmla="*/ 3548 h 9901"/>
                <a:gd name="connsiteX50" fmla="*/ 5173 w 10000"/>
                <a:gd name="connsiteY50" fmla="*/ 3442 h 9901"/>
                <a:gd name="connsiteX51" fmla="*/ 5104 w 10000"/>
                <a:gd name="connsiteY51" fmla="*/ 3326 h 9901"/>
                <a:gd name="connsiteX52" fmla="*/ 5065 w 10000"/>
                <a:gd name="connsiteY52" fmla="*/ 3184 h 9901"/>
                <a:gd name="connsiteX53" fmla="*/ 5042 w 10000"/>
                <a:gd name="connsiteY53" fmla="*/ 3033 h 9901"/>
                <a:gd name="connsiteX54" fmla="*/ 5019 w 10000"/>
                <a:gd name="connsiteY54" fmla="*/ 2868 h 9901"/>
                <a:gd name="connsiteX55" fmla="*/ 5019 w 10000"/>
                <a:gd name="connsiteY55" fmla="*/ 2705 h 9901"/>
                <a:gd name="connsiteX56" fmla="*/ 5035 w 10000"/>
                <a:gd name="connsiteY56" fmla="*/ 2517 h 9901"/>
                <a:gd name="connsiteX57" fmla="*/ 5042 w 10000"/>
                <a:gd name="connsiteY57" fmla="*/ 2330 h 9901"/>
                <a:gd name="connsiteX58" fmla="*/ 5088 w 10000"/>
                <a:gd name="connsiteY58" fmla="*/ 1943 h 9901"/>
                <a:gd name="connsiteX59" fmla="*/ 5150 w 10000"/>
                <a:gd name="connsiteY59" fmla="*/ 1569 h 9901"/>
                <a:gd name="connsiteX60" fmla="*/ 5211 w 10000"/>
                <a:gd name="connsiteY60" fmla="*/ 1183 h 9901"/>
                <a:gd name="connsiteX61" fmla="*/ 5227 w 10000"/>
                <a:gd name="connsiteY61" fmla="*/ 983 h 9901"/>
                <a:gd name="connsiteX62" fmla="*/ 5250 w 10000"/>
                <a:gd name="connsiteY62" fmla="*/ 808 h 9901"/>
                <a:gd name="connsiteX63" fmla="*/ 5250 w 10000"/>
                <a:gd name="connsiteY63" fmla="*/ 808 h 9901"/>
                <a:gd name="connsiteX64" fmla="*/ 5250 w 10000"/>
                <a:gd name="connsiteY64" fmla="*/ 726 h 9901"/>
                <a:gd name="connsiteX65" fmla="*/ 5250 w 10000"/>
                <a:gd name="connsiteY65" fmla="*/ 667 h 9901"/>
                <a:gd name="connsiteX66" fmla="*/ 5227 w 10000"/>
                <a:gd name="connsiteY66" fmla="*/ 597 h 9901"/>
                <a:gd name="connsiteX67" fmla="*/ 5211 w 10000"/>
                <a:gd name="connsiteY67" fmla="*/ 539 h 9901"/>
                <a:gd name="connsiteX68" fmla="*/ 5181 w 10000"/>
                <a:gd name="connsiteY68" fmla="*/ 481 h 9901"/>
                <a:gd name="connsiteX69" fmla="*/ 5150 w 10000"/>
                <a:gd name="connsiteY69" fmla="*/ 433 h 9901"/>
                <a:gd name="connsiteX70" fmla="*/ 5058 w 10000"/>
                <a:gd name="connsiteY70" fmla="*/ 339 h 9901"/>
                <a:gd name="connsiteX71" fmla="*/ 4958 w 10000"/>
                <a:gd name="connsiteY71" fmla="*/ 257 h 9901"/>
                <a:gd name="connsiteX72" fmla="*/ 4827 w 10000"/>
                <a:gd name="connsiteY72" fmla="*/ 187 h 9901"/>
                <a:gd name="connsiteX73" fmla="*/ 4689 w 10000"/>
                <a:gd name="connsiteY73" fmla="*/ 140 h 9901"/>
                <a:gd name="connsiteX74" fmla="*/ 4527 w 10000"/>
                <a:gd name="connsiteY74" fmla="*/ 105 h 9901"/>
                <a:gd name="connsiteX75" fmla="*/ 4358 w 10000"/>
                <a:gd name="connsiteY75" fmla="*/ 71 h 9901"/>
                <a:gd name="connsiteX76" fmla="*/ 4174 w 10000"/>
                <a:gd name="connsiteY76" fmla="*/ 47 h 9901"/>
                <a:gd name="connsiteX77" fmla="*/ 3805 w 10000"/>
                <a:gd name="connsiteY77" fmla="*/ 11 h 9901"/>
                <a:gd name="connsiteX78" fmla="*/ 3413 w 10000"/>
                <a:gd name="connsiteY78" fmla="*/ 11 h 9901"/>
                <a:gd name="connsiteX79" fmla="*/ 3036 w 10000"/>
                <a:gd name="connsiteY79" fmla="*/ 11 h 9901"/>
                <a:gd name="connsiteX80" fmla="*/ 3036 w 10000"/>
                <a:gd name="connsiteY80" fmla="*/ 11 h 9901"/>
                <a:gd name="connsiteX81" fmla="*/ 2636 w 10000"/>
                <a:gd name="connsiteY81" fmla="*/ 35 h 9901"/>
                <a:gd name="connsiteX82" fmla="*/ 2636 w 10000"/>
                <a:gd name="connsiteY82" fmla="*/ 35 h 9901"/>
                <a:gd name="connsiteX83" fmla="*/ 2390 w 10000"/>
                <a:gd name="connsiteY83" fmla="*/ 35 h 9901"/>
                <a:gd name="connsiteX84" fmla="*/ 2152 w 10000"/>
                <a:gd name="connsiteY84" fmla="*/ 47 h 9901"/>
                <a:gd name="connsiteX85" fmla="*/ 2152 w 10000"/>
                <a:gd name="connsiteY85" fmla="*/ 47 h 9901"/>
                <a:gd name="connsiteX86" fmla="*/ 2291 w 10000"/>
                <a:gd name="connsiteY86" fmla="*/ 913 h 9901"/>
                <a:gd name="connsiteX87" fmla="*/ 2406 w 10000"/>
                <a:gd name="connsiteY87" fmla="*/ 1675 h 9901"/>
                <a:gd name="connsiteX88" fmla="*/ 2483 w 10000"/>
                <a:gd name="connsiteY88" fmla="*/ 2342 h 9901"/>
                <a:gd name="connsiteX89" fmla="*/ 2544 w 10000"/>
                <a:gd name="connsiteY89" fmla="*/ 2928 h 9901"/>
                <a:gd name="connsiteX90" fmla="*/ 2560 w 10000"/>
                <a:gd name="connsiteY90" fmla="*/ 3407 h 9901"/>
                <a:gd name="connsiteX91" fmla="*/ 2567 w 10000"/>
                <a:gd name="connsiteY91" fmla="*/ 3617 h 9901"/>
                <a:gd name="connsiteX92" fmla="*/ 2560 w 10000"/>
                <a:gd name="connsiteY92" fmla="*/ 3817 h 9901"/>
                <a:gd name="connsiteX93" fmla="*/ 2552 w 10000"/>
                <a:gd name="connsiteY93" fmla="*/ 3993 h 9901"/>
                <a:gd name="connsiteX94" fmla="*/ 2544 w 10000"/>
                <a:gd name="connsiteY94" fmla="*/ 4144 h 9901"/>
                <a:gd name="connsiteX95" fmla="*/ 2513 w 10000"/>
                <a:gd name="connsiteY95" fmla="*/ 4286 h 9901"/>
                <a:gd name="connsiteX96" fmla="*/ 2498 w 10000"/>
                <a:gd name="connsiteY96" fmla="*/ 4414 h 9901"/>
                <a:gd name="connsiteX97" fmla="*/ 2460 w 10000"/>
                <a:gd name="connsiteY97" fmla="*/ 4520 h 9901"/>
                <a:gd name="connsiteX98" fmla="*/ 2421 w 10000"/>
                <a:gd name="connsiteY98" fmla="*/ 4614 h 9901"/>
                <a:gd name="connsiteX99" fmla="*/ 2383 w 10000"/>
                <a:gd name="connsiteY99" fmla="*/ 4683 h 9901"/>
                <a:gd name="connsiteX100" fmla="*/ 2337 w 10000"/>
                <a:gd name="connsiteY100" fmla="*/ 4742 h 9901"/>
                <a:gd name="connsiteX101" fmla="*/ 2283 w 10000"/>
                <a:gd name="connsiteY101" fmla="*/ 4801 h 9901"/>
                <a:gd name="connsiteX102" fmla="*/ 2229 w 10000"/>
                <a:gd name="connsiteY102" fmla="*/ 4836 h 9901"/>
                <a:gd name="connsiteX103" fmla="*/ 2168 w 10000"/>
                <a:gd name="connsiteY103" fmla="*/ 4859 h 9901"/>
                <a:gd name="connsiteX104" fmla="*/ 2106 w 10000"/>
                <a:gd name="connsiteY104" fmla="*/ 4870 h 9901"/>
                <a:gd name="connsiteX105" fmla="*/ 2029 w 10000"/>
                <a:gd name="connsiteY105" fmla="*/ 4870 h 9901"/>
                <a:gd name="connsiteX106" fmla="*/ 1952 w 10000"/>
                <a:gd name="connsiteY106" fmla="*/ 4870 h 9901"/>
                <a:gd name="connsiteX107" fmla="*/ 1806 w 10000"/>
                <a:gd name="connsiteY107" fmla="*/ 4836 h 9901"/>
                <a:gd name="connsiteX108" fmla="*/ 1630 w 10000"/>
                <a:gd name="connsiteY108" fmla="*/ 4742 h 9901"/>
                <a:gd name="connsiteX109" fmla="*/ 1453 w 10000"/>
                <a:gd name="connsiteY109" fmla="*/ 4648 h 9901"/>
                <a:gd name="connsiteX110" fmla="*/ 1453 w 10000"/>
                <a:gd name="connsiteY110" fmla="*/ 4648 h 9901"/>
                <a:gd name="connsiteX111" fmla="*/ 1107 w 10000"/>
                <a:gd name="connsiteY111" fmla="*/ 4449 h 9901"/>
                <a:gd name="connsiteX112" fmla="*/ 961 w 10000"/>
                <a:gd name="connsiteY112" fmla="*/ 4367 h 9901"/>
                <a:gd name="connsiteX113" fmla="*/ 815 w 10000"/>
                <a:gd name="connsiteY113" fmla="*/ 4286 h 9901"/>
                <a:gd name="connsiteX114" fmla="*/ 699 w 10000"/>
                <a:gd name="connsiteY114" fmla="*/ 4250 h 9901"/>
                <a:gd name="connsiteX115" fmla="*/ 584 w 10000"/>
                <a:gd name="connsiteY115" fmla="*/ 4215 h 9901"/>
                <a:gd name="connsiteX116" fmla="*/ 484 w 10000"/>
                <a:gd name="connsiteY116" fmla="*/ 4204 h 9901"/>
                <a:gd name="connsiteX117" fmla="*/ 400 w 10000"/>
                <a:gd name="connsiteY117" fmla="*/ 4238 h 9901"/>
                <a:gd name="connsiteX118" fmla="*/ 354 w 10000"/>
                <a:gd name="connsiteY118" fmla="*/ 4261 h 9901"/>
                <a:gd name="connsiteX119" fmla="*/ 315 w 10000"/>
                <a:gd name="connsiteY119" fmla="*/ 4286 h 9901"/>
                <a:gd name="connsiteX120" fmla="*/ 277 w 10000"/>
                <a:gd name="connsiteY120" fmla="*/ 4331 h 9901"/>
                <a:gd name="connsiteX121" fmla="*/ 246 w 10000"/>
                <a:gd name="connsiteY121" fmla="*/ 4380 h 9901"/>
                <a:gd name="connsiteX122" fmla="*/ 192 w 10000"/>
                <a:gd name="connsiteY122" fmla="*/ 4485 h 9901"/>
                <a:gd name="connsiteX123" fmla="*/ 138 w 10000"/>
                <a:gd name="connsiteY123" fmla="*/ 4648 h 9901"/>
                <a:gd name="connsiteX124" fmla="*/ 92 w 10000"/>
                <a:gd name="connsiteY124" fmla="*/ 4848 h 9901"/>
                <a:gd name="connsiteX125" fmla="*/ 54 w 10000"/>
                <a:gd name="connsiteY125" fmla="*/ 5105 h 9901"/>
                <a:gd name="connsiteX126" fmla="*/ 23 w 10000"/>
                <a:gd name="connsiteY126" fmla="*/ 5386 h 9901"/>
                <a:gd name="connsiteX127" fmla="*/ 0 w 10000"/>
                <a:gd name="connsiteY127" fmla="*/ 5713 h 9901"/>
                <a:gd name="connsiteX128" fmla="*/ 0 w 10000"/>
                <a:gd name="connsiteY128" fmla="*/ 5713 h 9901"/>
                <a:gd name="connsiteX129" fmla="*/ 0 w 10000"/>
                <a:gd name="connsiteY129" fmla="*/ 5902 h 9901"/>
                <a:gd name="connsiteX130" fmla="*/ 0 w 10000"/>
                <a:gd name="connsiteY130" fmla="*/ 6052 h 9901"/>
                <a:gd name="connsiteX131" fmla="*/ 8 w 10000"/>
                <a:gd name="connsiteY131" fmla="*/ 6182 h 9901"/>
                <a:gd name="connsiteX132" fmla="*/ 23 w 10000"/>
                <a:gd name="connsiteY132" fmla="*/ 6311 h 9901"/>
                <a:gd name="connsiteX133" fmla="*/ 54 w 10000"/>
                <a:gd name="connsiteY133" fmla="*/ 6416 h 9901"/>
                <a:gd name="connsiteX134" fmla="*/ 85 w 10000"/>
                <a:gd name="connsiteY134" fmla="*/ 6510 h 9901"/>
                <a:gd name="connsiteX135" fmla="*/ 115 w 10000"/>
                <a:gd name="connsiteY135" fmla="*/ 6592 h 9901"/>
                <a:gd name="connsiteX136" fmla="*/ 161 w 10000"/>
                <a:gd name="connsiteY136" fmla="*/ 6662 h 9901"/>
                <a:gd name="connsiteX137" fmla="*/ 215 w 10000"/>
                <a:gd name="connsiteY137" fmla="*/ 6710 h 9901"/>
                <a:gd name="connsiteX138" fmla="*/ 269 w 10000"/>
                <a:gd name="connsiteY138" fmla="*/ 6756 h 9901"/>
                <a:gd name="connsiteX139" fmla="*/ 323 w 10000"/>
                <a:gd name="connsiteY139" fmla="*/ 6791 h 9901"/>
                <a:gd name="connsiteX140" fmla="*/ 392 w 10000"/>
                <a:gd name="connsiteY140" fmla="*/ 6815 h 9901"/>
                <a:gd name="connsiteX141" fmla="*/ 453 w 10000"/>
                <a:gd name="connsiteY141" fmla="*/ 6838 h 9901"/>
                <a:gd name="connsiteX142" fmla="*/ 530 w 10000"/>
                <a:gd name="connsiteY142" fmla="*/ 6838 h 9901"/>
                <a:gd name="connsiteX143" fmla="*/ 676 w 10000"/>
                <a:gd name="connsiteY143" fmla="*/ 6838 h 9901"/>
                <a:gd name="connsiteX144" fmla="*/ 838 w 10000"/>
                <a:gd name="connsiteY144" fmla="*/ 6804 h 9901"/>
                <a:gd name="connsiteX145" fmla="*/ 992 w 10000"/>
                <a:gd name="connsiteY145" fmla="*/ 6756 h 9901"/>
                <a:gd name="connsiteX146" fmla="*/ 1314 w 10000"/>
                <a:gd name="connsiteY146" fmla="*/ 6639 h 9901"/>
                <a:gd name="connsiteX147" fmla="*/ 1606 w 10000"/>
                <a:gd name="connsiteY147" fmla="*/ 6522 h 9901"/>
                <a:gd name="connsiteX148" fmla="*/ 1729 w 10000"/>
                <a:gd name="connsiteY148" fmla="*/ 6462 h 9901"/>
                <a:gd name="connsiteX149" fmla="*/ 1845 w 10000"/>
                <a:gd name="connsiteY149" fmla="*/ 6451 h 9901"/>
                <a:gd name="connsiteX150" fmla="*/ 1845 w 10000"/>
                <a:gd name="connsiteY150" fmla="*/ 6451 h 9901"/>
                <a:gd name="connsiteX151" fmla="*/ 2060 w 10000"/>
                <a:gd name="connsiteY151" fmla="*/ 6416 h 9901"/>
                <a:gd name="connsiteX152" fmla="*/ 2168 w 10000"/>
                <a:gd name="connsiteY152" fmla="*/ 6416 h 9901"/>
                <a:gd name="connsiteX153" fmla="*/ 2291 w 10000"/>
                <a:gd name="connsiteY153" fmla="*/ 6439 h 9901"/>
                <a:gd name="connsiteX154" fmla="*/ 2414 w 10000"/>
                <a:gd name="connsiteY154" fmla="*/ 6462 h 9901"/>
                <a:gd name="connsiteX155" fmla="*/ 2467 w 10000"/>
                <a:gd name="connsiteY155" fmla="*/ 6487 h 9901"/>
                <a:gd name="connsiteX156" fmla="*/ 2521 w 10000"/>
                <a:gd name="connsiteY156" fmla="*/ 6533 h 9901"/>
                <a:gd name="connsiteX157" fmla="*/ 2583 w 10000"/>
                <a:gd name="connsiteY157" fmla="*/ 6592 h 9901"/>
                <a:gd name="connsiteX158" fmla="*/ 2629 w 10000"/>
                <a:gd name="connsiteY158" fmla="*/ 6651 h 9901"/>
                <a:gd name="connsiteX159" fmla="*/ 2683 w 10000"/>
                <a:gd name="connsiteY159" fmla="*/ 6721 h 9901"/>
                <a:gd name="connsiteX160" fmla="*/ 2729 w 10000"/>
                <a:gd name="connsiteY160" fmla="*/ 6804 h 9901"/>
                <a:gd name="connsiteX161" fmla="*/ 2775 w 10000"/>
                <a:gd name="connsiteY161" fmla="*/ 6885 h 9901"/>
                <a:gd name="connsiteX162" fmla="*/ 2813 w 10000"/>
                <a:gd name="connsiteY162" fmla="*/ 7001 h 9901"/>
                <a:gd name="connsiteX163" fmla="*/ 2852 w 10000"/>
                <a:gd name="connsiteY163" fmla="*/ 7131 h 9901"/>
                <a:gd name="connsiteX164" fmla="*/ 2890 w 10000"/>
                <a:gd name="connsiteY164" fmla="*/ 7270 h 9901"/>
                <a:gd name="connsiteX165" fmla="*/ 2913 w 10000"/>
                <a:gd name="connsiteY165" fmla="*/ 7423 h 9901"/>
                <a:gd name="connsiteX166" fmla="*/ 2936 w 10000"/>
                <a:gd name="connsiteY166" fmla="*/ 7611 h 9901"/>
                <a:gd name="connsiteX167" fmla="*/ 2952 w 10000"/>
                <a:gd name="connsiteY167" fmla="*/ 7798 h 9901"/>
                <a:gd name="connsiteX168" fmla="*/ 2975 w 10000"/>
                <a:gd name="connsiteY168" fmla="*/ 8010 h 9901"/>
                <a:gd name="connsiteX169" fmla="*/ 2982 w 10000"/>
                <a:gd name="connsiteY169" fmla="*/ 8255 h 9901"/>
                <a:gd name="connsiteX170" fmla="*/ 2982 w 10000"/>
                <a:gd name="connsiteY170" fmla="*/ 8513 h 9901"/>
                <a:gd name="connsiteX171" fmla="*/ 2975 w 10000"/>
                <a:gd name="connsiteY171" fmla="*/ 8782 h 9901"/>
                <a:gd name="connsiteX172" fmla="*/ 2959 w 10000"/>
                <a:gd name="connsiteY172" fmla="*/ 9086 h 9901"/>
                <a:gd name="connsiteX173" fmla="*/ 9930 w 10000"/>
                <a:gd name="connsiteY173" fmla="*/ 9253 h 9901"/>
                <a:gd name="connsiteX174" fmla="*/ 10000 w 10000"/>
                <a:gd name="connsiteY174" fmla="*/ 0 h 9901"/>
                <a:gd name="connsiteX0" fmla="*/ 10000 w 10000"/>
                <a:gd name="connsiteY0" fmla="*/ 0 h 9919"/>
                <a:gd name="connsiteX1" fmla="*/ 10000 w 10000"/>
                <a:gd name="connsiteY1" fmla="*/ 0 h 9919"/>
                <a:gd name="connsiteX2" fmla="*/ 8378 w 10000"/>
                <a:gd name="connsiteY2" fmla="*/ 178 h 9919"/>
                <a:gd name="connsiteX3" fmla="*/ 7556 w 10000"/>
                <a:gd name="connsiteY3" fmla="*/ 273 h 9919"/>
                <a:gd name="connsiteX4" fmla="*/ 6879 w 10000"/>
                <a:gd name="connsiteY4" fmla="*/ 379 h 9919"/>
                <a:gd name="connsiteX5" fmla="*/ 6879 w 10000"/>
                <a:gd name="connsiteY5" fmla="*/ 379 h 9919"/>
                <a:gd name="connsiteX6" fmla="*/ 6764 w 10000"/>
                <a:gd name="connsiteY6" fmla="*/ 391 h 9919"/>
                <a:gd name="connsiteX7" fmla="*/ 6664 w 10000"/>
                <a:gd name="connsiteY7" fmla="*/ 414 h 9919"/>
                <a:gd name="connsiteX8" fmla="*/ 6580 w 10000"/>
                <a:gd name="connsiteY8" fmla="*/ 462 h 9919"/>
                <a:gd name="connsiteX9" fmla="*/ 6503 w 10000"/>
                <a:gd name="connsiteY9" fmla="*/ 486 h 9919"/>
                <a:gd name="connsiteX10" fmla="*/ 6434 w 10000"/>
                <a:gd name="connsiteY10" fmla="*/ 532 h 9919"/>
                <a:gd name="connsiteX11" fmla="*/ 6372 w 10000"/>
                <a:gd name="connsiteY11" fmla="*/ 592 h 9919"/>
                <a:gd name="connsiteX12" fmla="*/ 6318 w 10000"/>
                <a:gd name="connsiteY12" fmla="*/ 650 h 9919"/>
                <a:gd name="connsiteX13" fmla="*/ 6280 w 10000"/>
                <a:gd name="connsiteY13" fmla="*/ 710 h 9919"/>
                <a:gd name="connsiteX14" fmla="*/ 6241 w 10000"/>
                <a:gd name="connsiteY14" fmla="*/ 757 h 9919"/>
                <a:gd name="connsiteX15" fmla="*/ 6218 w 10000"/>
                <a:gd name="connsiteY15" fmla="*/ 839 h 9919"/>
                <a:gd name="connsiteX16" fmla="*/ 6195 w 10000"/>
                <a:gd name="connsiteY16" fmla="*/ 911 h 9919"/>
                <a:gd name="connsiteX17" fmla="*/ 6180 w 10000"/>
                <a:gd name="connsiteY17" fmla="*/ 981 h 9919"/>
                <a:gd name="connsiteX18" fmla="*/ 6172 w 10000"/>
                <a:gd name="connsiteY18" fmla="*/ 1052 h 9919"/>
                <a:gd name="connsiteX19" fmla="*/ 6172 w 10000"/>
                <a:gd name="connsiteY19" fmla="*/ 1136 h 9919"/>
                <a:gd name="connsiteX20" fmla="*/ 6180 w 10000"/>
                <a:gd name="connsiteY20" fmla="*/ 1289 h 9919"/>
                <a:gd name="connsiteX21" fmla="*/ 6203 w 10000"/>
                <a:gd name="connsiteY21" fmla="*/ 1467 h 9919"/>
                <a:gd name="connsiteX22" fmla="*/ 6257 w 10000"/>
                <a:gd name="connsiteY22" fmla="*/ 1632 h 9919"/>
                <a:gd name="connsiteX23" fmla="*/ 6311 w 10000"/>
                <a:gd name="connsiteY23" fmla="*/ 1821 h 9919"/>
                <a:gd name="connsiteX24" fmla="*/ 6364 w 10000"/>
                <a:gd name="connsiteY24" fmla="*/ 1999 h 9919"/>
                <a:gd name="connsiteX25" fmla="*/ 6503 w 10000"/>
                <a:gd name="connsiteY25" fmla="*/ 2353 h 9919"/>
                <a:gd name="connsiteX26" fmla="*/ 6633 w 10000"/>
                <a:gd name="connsiteY26" fmla="*/ 2672 h 9919"/>
                <a:gd name="connsiteX27" fmla="*/ 6633 w 10000"/>
                <a:gd name="connsiteY27" fmla="*/ 2672 h 9919"/>
                <a:gd name="connsiteX28" fmla="*/ 6656 w 10000"/>
                <a:gd name="connsiteY28" fmla="*/ 2743 h 9919"/>
                <a:gd name="connsiteX29" fmla="*/ 6672 w 10000"/>
                <a:gd name="connsiteY29" fmla="*/ 2814 h 9919"/>
                <a:gd name="connsiteX30" fmla="*/ 6679 w 10000"/>
                <a:gd name="connsiteY30" fmla="*/ 2886 h 9919"/>
                <a:gd name="connsiteX31" fmla="*/ 6679 w 10000"/>
                <a:gd name="connsiteY31" fmla="*/ 2957 h 9919"/>
                <a:gd name="connsiteX32" fmla="*/ 6672 w 10000"/>
                <a:gd name="connsiteY32" fmla="*/ 3027 h 9919"/>
                <a:gd name="connsiteX33" fmla="*/ 6664 w 10000"/>
                <a:gd name="connsiteY33" fmla="*/ 3087 h 9919"/>
                <a:gd name="connsiteX34" fmla="*/ 6633 w 10000"/>
                <a:gd name="connsiteY34" fmla="*/ 3157 h 9919"/>
                <a:gd name="connsiteX35" fmla="*/ 6618 w 10000"/>
                <a:gd name="connsiteY35" fmla="*/ 3216 h 9919"/>
                <a:gd name="connsiteX36" fmla="*/ 6541 w 10000"/>
                <a:gd name="connsiteY36" fmla="*/ 3346 h 9919"/>
                <a:gd name="connsiteX37" fmla="*/ 6457 w 10000"/>
                <a:gd name="connsiteY37" fmla="*/ 3441 h 9919"/>
                <a:gd name="connsiteX38" fmla="*/ 6349 w 10000"/>
                <a:gd name="connsiteY38" fmla="*/ 3547 h 9919"/>
                <a:gd name="connsiteX39" fmla="*/ 6234 w 10000"/>
                <a:gd name="connsiteY39" fmla="*/ 3630 h 9919"/>
                <a:gd name="connsiteX40" fmla="*/ 6103 w 10000"/>
                <a:gd name="connsiteY40" fmla="*/ 3691 h 9919"/>
                <a:gd name="connsiteX41" fmla="*/ 5972 w 10000"/>
                <a:gd name="connsiteY41" fmla="*/ 3749 h 9919"/>
                <a:gd name="connsiteX42" fmla="*/ 5842 w 10000"/>
                <a:gd name="connsiteY42" fmla="*/ 3771 h 9919"/>
                <a:gd name="connsiteX43" fmla="*/ 5711 w 10000"/>
                <a:gd name="connsiteY43" fmla="*/ 3785 h 9919"/>
                <a:gd name="connsiteX44" fmla="*/ 5580 w 10000"/>
                <a:gd name="connsiteY44" fmla="*/ 3771 h 9919"/>
                <a:gd name="connsiteX45" fmla="*/ 5457 w 10000"/>
                <a:gd name="connsiteY45" fmla="*/ 3738 h 9919"/>
                <a:gd name="connsiteX46" fmla="*/ 5350 w 10000"/>
                <a:gd name="connsiteY46" fmla="*/ 3678 h 9919"/>
                <a:gd name="connsiteX47" fmla="*/ 5296 w 10000"/>
                <a:gd name="connsiteY47" fmla="*/ 3630 h 9919"/>
                <a:gd name="connsiteX48" fmla="*/ 5250 w 10000"/>
                <a:gd name="connsiteY48" fmla="*/ 3583 h 9919"/>
                <a:gd name="connsiteX49" fmla="*/ 5250 w 10000"/>
                <a:gd name="connsiteY49" fmla="*/ 3583 h 9919"/>
                <a:gd name="connsiteX50" fmla="*/ 5173 w 10000"/>
                <a:gd name="connsiteY50" fmla="*/ 3476 h 9919"/>
                <a:gd name="connsiteX51" fmla="*/ 5104 w 10000"/>
                <a:gd name="connsiteY51" fmla="*/ 3359 h 9919"/>
                <a:gd name="connsiteX52" fmla="*/ 5065 w 10000"/>
                <a:gd name="connsiteY52" fmla="*/ 3216 h 9919"/>
                <a:gd name="connsiteX53" fmla="*/ 5042 w 10000"/>
                <a:gd name="connsiteY53" fmla="*/ 3063 h 9919"/>
                <a:gd name="connsiteX54" fmla="*/ 5019 w 10000"/>
                <a:gd name="connsiteY54" fmla="*/ 2897 h 9919"/>
                <a:gd name="connsiteX55" fmla="*/ 5019 w 10000"/>
                <a:gd name="connsiteY55" fmla="*/ 2732 h 9919"/>
                <a:gd name="connsiteX56" fmla="*/ 5035 w 10000"/>
                <a:gd name="connsiteY56" fmla="*/ 2542 h 9919"/>
                <a:gd name="connsiteX57" fmla="*/ 5042 w 10000"/>
                <a:gd name="connsiteY57" fmla="*/ 2353 h 9919"/>
                <a:gd name="connsiteX58" fmla="*/ 5088 w 10000"/>
                <a:gd name="connsiteY58" fmla="*/ 1962 h 9919"/>
                <a:gd name="connsiteX59" fmla="*/ 5150 w 10000"/>
                <a:gd name="connsiteY59" fmla="*/ 1585 h 9919"/>
                <a:gd name="connsiteX60" fmla="*/ 5211 w 10000"/>
                <a:gd name="connsiteY60" fmla="*/ 1195 h 9919"/>
                <a:gd name="connsiteX61" fmla="*/ 5227 w 10000"/>
                <a:gd name="connsiteY61" fmla="*/ 993 h 9919"/>
                <a:gd name="connsiteX62" fmla="*/ 5250 w 10000"/>
                <a:gd name="connsiteY62" fmla="*/ 816 h 9919"/>
                <a:gd name="connsiteX63" fmla="*/ 5250 w 10000"/>
                <a:gd name="connsiteY63" fmla="*/ 816 h 9919"/>
                <a:gd name="connsiteX64" fmla="*/ 5250 w 10000"/>
                <a:gd name="connsiteY64" fmla="*/ 733 h 9919"/>
                <a:gd name="connsiteX65" fmla="*/ 5250 w 10000"/>
                <a:gd name="connsiteY65" fmla="*/ 674 h 9919"/>
                <a:gd name="connsiteX66" fmla="*/ 5227 w 10000"/>
                <a:gd name="connsiteY66" fmla="*/ 603 h 9919"/>
                <a:gd name="connsiteX67" fmla="*/ 5211 w 10000"/>
                <a:gd name="connsiteY67" fmla="*/ 544 h 9919"/>
                <a:gd name="connsiteX68" fmla="*/ 5181 w 10000"/>
                <a:gd name="connsiteY68" fmla="*/ 486 h 9919"/>
                <a:gd name="connsiteX69" fmla="*/ 5150 w 10000"/>
                <a:gd name="connsiteY69" fmla="*/ 437 h 9919"/>
                <a:gd name="connsiteX70" fmla="*/ 5058 w 10000"/>
                <a:gd name="connsiteY70" fmla="*/ 342 h 9919"/>
                <a:gd name="connsiteX71" fmla="*/ 4958 w 10000"/>
                <a:gd name="connsiteY71" fmla="*/ 260 h 9919"/>
                <a:gd name="connsiteX72" fmla="*/ 4827 w 10000"/>
                <a:gd name="connsiteY72" fmla="*/ 189 h 9919"/>
                <a:gd name="connsiteX73" fmla="*/ 4689 w 10000"/>
                <a:gd name="connsiteY73" fmla="*/ 141 h 9919"/>
                <a:gd name="connsiteX74" fmla="*/ 4527 w 10000"/>
                <a:gd name="connsiteY74" fmla="*/ 106 h 9919"/>
                <a:gd name="connsiteX75" fmla="*/ 4358 w 10000"/>
                <a:gd name="connsiteY75" fmla="*/ 72 h 9919"/>
                <a:gd name="connsiteX76" fmla="*/ 4174 w 10000"/>
                <a:gd name="connsiteY76" fmla="*/ 47 h 9919"/>
                <a:gd name="connsiteX77" fmla="*/ 3805 w 10000"/>
                <a:gd name="connsiteY77" fmla="*/ 11 h 9919"/>
                <a:gd name="connsiteX78" fmla="*/ 3413 w 10000"/>
                <a:gd name="connsiteY78" fmla="*/ 11 h 9919"/>
                <a:gd name="connsiteX79" fmla="*/ 3036 w 10000"/>
                <a:gd name="connsiteY79" fmla="*/ 11 h 9919"/>
                <a:gd name="connsiteX80" fmla="*/ 3036 w 10000"/>
                <a:gd name="connsiteY80" fmla="*/ 11 h 9919"/>
                <a:gd name="connsiteX81" fmla="*/ 2636 w 10000"/>
                <a:gd name="connsiteY81" fmla="*/ 35 h 9919"/>
                <a:gd name="connsiteX82" fmla="*/ 2636 w 10000"/>
                <a:gd name="connsiteY82" fmla="*/ 35 h 9919"/>
                <a:gd name="connsiteX83" fmla="*/ 2390 w 10000"/>
                <a:gd name="connsiteY83" fmla="*/ 35 h 9919"/>
                <a:gd name="connsiteX84" fmla="*/ 2152 w 10000"/>
                <a:gd name="connsiteY84" fmla="*/ 47 h 9919"/>
                <a:gd name="connsiteX85" fmla="*/ 2152 w 10000"/>
                <a:gd name="connsiteY85" fmla="*/ 47 h 9919"/>
                <a:gd name="connsiteX86" fmla="*/ 2291 w 10000"/>
                <a:gd name="connsiteY86" fmla="*/ 922 h 9919"/>
                <a:gd name="connsiteX87" fmla="*/ 2406 w 10000"/>
                <a:gd name="connsiteY87" fmla="*/ 1692 h 9919"/>
                <a:gd name="connsiteX88" fmla="*/ 2483 w 10000"/>
                <a:gd name="connsiteY88" fmla="*/ 2365 h 9919"/>
                <a:gd name="connsiteX89" fmla="*/ 2544 w 10000"/>
                <a:gd name="connsiteY89" fmla="*/ 2957 h 9919"/>
                <a:gd name="connsiteX90" fmla="*/ 2560 w 10000"/>
                <a:gd name="connsiteY90" fmla="*/ 3441 h 9919"/>
                <a:gd name="connsiteX91" fmla="*/ 2567 w 10000"/>
                <a:gd name="connsiteY91" fmla="*/ 3653 h 9919"/>
                <a:gd name="connsiteX92" fmla="*/ 2560 w 10000"/>
                <a:gd name="connsiteY92" fmla="*/ 3855 h 9919"/>
                <a:gd name="connsiteX93" fmla="*/ 2552 w 10000"/>
                <a:gd name="connsiteY93" fmla="*/ 4033 h 9919"/>
                <a:gd name="connsiteX94" fmla="*/ 2544 w 10000"/>
                <a:gd name="connsiteY94" fmla="*/ 4185 h 9919"/>
                <a:gd name="connsiteX95" fmla="*/ 2513 w 10000"/>
                <a:gd name="connsiteY95" fmla="*/ 4329 h 9919"/>
                <a:gd name="connsiteX96" fmla="*/ 2498 w 10000"/>
                <a:gd name="connsiteY96" fmla="*/ 4458 h 9919"/>
                <a:gd name="connsiteX97" fmla="*/ 2460 w 10000"/>
                <a:gd name="connsiteY97" fmla="*/ 4565 h 9919"/>
                <a:gd name="connsiteX98" fmla="*/ 2421 w 10000"/>
                <a:gd name="connsiteY98" fmla="*/ 4660 h 9919"/>
                <a:gd name="connsiteX99" fmla="*/ 2383 w 10000"/>
                <a:gd name="connsiteY99" fmla="*/ 4730 h 9919"/>
                <a:gd name="connsiteX100" fmla="*/ 2337 w 10000"/>
                <a:gd name="connsiteY100" fmla="*/ 4789 h 9919"/>
                <a:gd name="connsiteX101" fmla="*/ 2283 w 10000"/>
                <a:gd name="connsiteY101" fmla="*/ 4849 h 9919"/>
                <a:gd name="connsiteX102" fmla="*/ 2229 w 10000"/>
                <a:gd name="connsiteY102" fmla="*/ 4884 h 9919"/>
                <a:gd name="connsiteX103" fmla="*/ 2168 w 10000"/>
                <a:gd name="connsiteY103" fmla="*/ 4908 h 9919"/>
                <a:gd name="connsiteX104" fmla="*/ 2106 w 10000"/>
                <a:gd name="connsiteY104" fmla="*/ 4919 h 9919"/>
                <a:gd name="connsiteX105" fmla="*/ 2029 w 10000"/>
                <a:gd name="connsiteY105" fmla="*/ 4919 h 9919"/>
                <a:gd name="connsiteX106" fmla="*/ 1952 w 10000"/>
                <a:gd name="connsiteY106" fmla="*/ 4919 h 9919"/>
                <a:gd name="connsiteX107" fmla="*/ 1806 w 10000"/>
                <a:gd name="connsiteY107" fmla="*/ 4884 h 9919"/>
                <a:gd name="connsiteX108" fmla="*/ 1630 w 10000"/>
                <a:gd name="connsiteY108" fmla="*/ 4789 h 9919"/>
                <a:gd name="connsiteX109" fmla="*/ 1453 w 10000"/>
                <a:gd name="connsiteY109" fmla="*/ 4694 h 9919"/>
                <a:gd name="connsiteX110" fmla="*/ 1453 w 10000"/>
                <a:gd name="connsiteY110" fmla="*/ 4694 h 9919"/>
                <a:gd name="connsiteX111" fmla="*/ 1107 w 10000"/>
                <a:gd name="connsiteY111" fmla="*/ 4493 h 9919"/>
                <a:gd name="connsiteX112" fmla="*/ 961 w 10000"/>
                <a:gd name="connsiteY112" fmla="*/ 4411 h 9919"/>
                <a:gd name="connsiteX113" fmla="*/ 815 w 10000"/>
                <a:gd name="connsiteY113" fmla="*/ 4329 h 9919"/>
                <a:gd name="connsiteX114" fmla="*/ 699 w 10000"/>
                <a:gd name="connsiteY114" fmla="*/ 4292 h 9919"/>
                <a:gd name="connsiteX115" fmla="*/ 584 w 10000"/>
                <a:gd name="connsiteY115" fmla="*/ 4257 h 9919"/>
                <a:gd name="connsiteX116" fmla="*/ 484 w 10000"/>
                <a:gd name="connsiteY116" fmla="*/ 4246 h 9919"/>
                <a:gd name="connsiteX117" fmla="*/ 400 w 10000"/>
                <a:gd name="connsiteY117" fmla="*/ 4280 h 9919"/>
                <a:gd name="connsiteX118" fmla="*/ 354 w 10000"/>
                <a:gd name="connsiteY118" fmla="*/ 4304 h 9919"/>
                <a:gd name="connsiteX119" fmla="*/ 315 w 10000"/>
                <a:gd name="connsiteY119" fmla="*/ 4329 h 9919"/>
                <a:gd name="connsiteX120" fmla="*/ 277 w 10000"/>
                <a:gd name="connsiteY120" fmla="*/ 4374 h 9919"/>
                <a:gd name="connsiteX121" fmla="*/ 246 w 10000"/>
                <a:gd name="connsiteY121" fmla="*/ 4424 h 9919"/>
                <a:gd name="connsiteX122" fmla="*/ 192 w 10000"/>
                <a:gd name="connsiteY122" fmla="*/ 4530 h 9919"/>
                <a:gd name="connsiteX123" fmla="*/ 138 w 10000"/>
                <a:gd name="connsiteY123" fmla="*/ 4694 h 9919"/>
                <a:gd name="connsiteX124" fmla="*/ 92 w 10000"/>
                <a:gd name="connsiteY124" fmla="*/ 4896 h 9919"/>
                <a:gd name="connsiteX125" fmla="*/ 54 w 10000"/>
                <a:gd name="connsiteY125" fmla="*/ 5156 h 9919"/>
                <a:gd name="connsiteX126" fmla="*/ 23 w 10000"/>
                <a:gd name="connsiteY126" fmla="*/ 5440 h 9919"/>
                <a:gd name="connsiteX127" fmla="*/ 0 w 10000"/>
                <a:gd name="connsiteY127" fmla="*/ 5770 h 9919"/>
                <a:gd name="connsiteX128" fmla="*/ 0 w 10000"/>
                <a:gd name="connsiteY128" fmla="*/ 5770 h 9919"/>
                <a:gd name="connsiteX129" fmla="*/ 0 w 10000"/>
                <a:gd name="connsiteY129" fmla="*/ 5961 h 9919"/>
                <a:gd name="connsiteX130" fmla="*/ 0 w 10000"/>
                <a:gd name="connsiteY130" fmla="*/ 6113 h 9919"/>
                <a:gd name="connsiteX131" fmla="*/ 8 w 10000"/>
                <a:gd name="connsiteY131" fmla="*/ 6244 h 9919"/>
                <a:gd name="connsiteX132" fmla="*/ 23 w 10000"/>
                <a:gd name="connsiteY132" fmla="*/ 6374 h 9919"/>
                <a:gd name="connsiteX133" fmla="*/ 54 w 10000"/>
                <a:gd name="connsiteY133" fmla="*/ 6480 h 9919"/>
                <a:gd name="connsiteX134" fmla="*/ 85 w 10000"/>
                <a:gd name="connsiteY134" fmla="*/ 6575 h 9919"/>
                <a:gd name="connsiteX135" fmla="*/ 115 w 10000"/>
                <a:gd name="connsiteY135" fmla="*/ 6658 h 9919"/>
                <a:gd name="connsiteX136" fmla="*/ 161 w 10000"/>
                <a:gd name="connsiteY136" fmla="*/ 6729 h 9919"/>
                <a:gd name="connsiteX137" fmla="*/ 215 w 10000"/>
                <a:gd name="connsiteY137" fmla="*/ 6777 h 9919"/>
                <a:gd name="connsiteX138" fmla="*/ 269 w 10000"/>
                <a:gd name="connsiteY138" fmla="*/ 6824 h 9919"/>
                <a:gd name="connsiteX139" fmla="*/ 323 w 10000"/>
                <a:gd name="connsiteY139" fmla="*/ 6859 h 9919"/>
                <a:gd name="connsiteX140" fmla="*/ 392 w 10000"/>
                <a:gd name="connsiteY140" fmla="*/ 6883 h 9919"/>
                <a:gd name="connsiteX141" fmla="*/ 453 w 10000"/>
                <a:gd name="connsiteY141" fmla="*/ 6906 h 9919"/>
                <a:gd name="connsiteX142" fmla="*/ 530 w 10000"/>
                <a:gd name="connsiteY142" fmla="*/ 6906 h 9919"/>
                <a:gd name="connsiteX143" fmla="*/ 676 w 10000"/>
                <a:gd name="connsiteY143" fmla="*/ 6906 h 9919"/>
                <a:gd name="connsiteX144" fmla="*/ 838 w 10000"/>
                <a:gd name="connsiteY144" fmla="*/ 6872 h 9919"/>
                <a:gd name="connsiteX145" fmla="*/ 992 w 10000"/>
                <a:gd name="connsiteY145" fmla="*/ 6824 h 9919"/>
                <a:gd name="connsiteX146" fmla="*/ 1314 w 10000"/>
                <a:gd name="connsiteY146" fmla="*/ 6705 h 9919"/>
                <a:gd name="connsiteX147" fmla="*/ 1606 w 10000"/>
                <a:gd name="connsiteY147" fmla="*/ 6587 h 9919"/>
                <a:gd name="connsiteX148" fmla="*/ 1729 w 10000"/>
                <a:gd name="connsiteY148" fmla="*/ 6527 h 9919"/>
                <a:gd name="connsiteX149" fmla="*/ 1845 w 10000"/>
                <a:gd name="connsiteY149" fmla="*/ 6516 h 9919"/>
                <a:gd name="connsiteX150" fmla="*/ 1845 w 10000"/>
                <a:gd name="connsiteY150" fmla="*/ 6516 h 9919"/>
                <a:gd name="connsiteX151" fmla="*/ 2060 w 10000"/>
                <a:gd name="connsiteY151" fmla="*/ 6480 h 9919"/>
                <a:gd name="connsiteX152" fmla="*/ 2168 w 10000"/>
                <a:gd name="connsiteY152" fmla="*/ 6480 h 9919"/>
                <a:gd name="connsiteX153" fmla="*/ 2291 w 10000"/>
                <a:gd name="connsiteY153" fmla="*/ 6503 h 9919"/>
                <a:gd name="connsiteX154" fmla="*/ 2414 w 10000"/>
                <a:gd name="connsiteY154" fmla="*/ 6527 h 9919"/>
                <a:gd name="connsiteX155" fmla="*/ 2467 w 10000"/>
                <a:gd name="connsiteY155" fmla="*/ 6552 h 9919"/>
                <a:gd name="connsiteX156" fmla="*/ 2521 w 10000"/>
                <a:gd name="connsiteY156" fmla="*/ 6598 h 9919"/>
                <a:gd name="connsiteX157" fmla="*/ 2583 w 10000"/>
                <a:gd name="connsiteY157" fmla="*/ 6658 h 9919"/>
                <a:gd name="connsiteX158" fmla="*/ 2629 w 10000"/>
                <a:gd name="connsiteY158" fmla="*/ 6718 h 9919"/>
                <a:gd name="connsiteX159" fmla="*/ 2683 w 10000"/>
                <a:gd name="connsiteY159" fmla="*/ 6788 h 9919"/>
                <a:gd name="connsiteX160" fmla="*/ 2729 w 10000"/>
                <a:gd name="connsiteY160" fmla="*/ 6872 h 9919"/>
                <a:gd name="connsiteX161" fmla="*/ 2775 w 10000"/>
                <a:gd name="connsiteY161" fmla="*/ 6954 h 9919"/>
                <a:gd name="connsiteX162" fmla="*/ 2813 w 10000"/>
                <a:gd name="connsiteY162" fmla="*/ 7071 h 9919"/>
                <a:gd name="connsiteX163" fmla="*/ 2852 w 10000"/>
                <a:gd name="connsiteY163" fmla="*/ 7202 h 9919"/>
                <a:gd name="connsiteX164" fmla="*/ 2890 w 10000"/>
                <a:gd name="connsiteY164" fmla="*/ 7343 h 9919"/>
                <a:gd name="connsiteX165" fmla="*/ 2913 w 10000"/>
                <a:gd name="connsiteY165" fmla="*/ 7497 h 9919"/>
                <a:gd name="connsiteX166" fmla="*/ 2936 w 10000"/>
                <a:gd name="connsiteY166" fmla="*/ 7687 h 9919"/>
                <a:gd name="connsiteX167" fmla="*/ 2952 w 10000"/>
                <a:gd name="connsiteY167" fmla="*/ 7876 h 9919"/>
                <a:gd name="connsiteX168" fmla="*/ 2975 w 10000"/>
                <a:gd name="connsiteY168" fmla="*/ 8090 h 9919"/>
                <a:gd name="connsiteX169" fmla="*/ 2982 w 10000"/>
                <a:gd name="connsiteY169" fmla="*/ 8338 h 9919"/>
                <a:gd name="connsiteX170" fmla="*/ 2982 w 10000"/>
                <a:gd name="connsiteY170" fmla="*/ 8598 h 9919"/>
                <a:gd name="connsiteX171" fmla="*/ 2975 w 10000"/>
                <a:gd name="connsiteY171" fmla="*/ 8870 h 9919"/>
                <a:gd name="connsiteX172" fmla="*/ 9930 w 10000"/>
                <a:gd name="connsiteY172" fmla="*/ 9346 h 9919"/>
                <a:gd name="connsiteX173" fmla="*/ 10000 w 10000"/>
                <a:gd name="connsiteY173" fmla="*/ 0 h 9919"/>
                <a:gd name="connsiteX0" fmla="*/ 10000 w 10000"/>
                <a:gd name="connsiteY0" fmla="*/ 0 h 9422"/>
                <a:gd name="connsiteX1" fmla="*/ 10000 w 10000"/>
                <a:gd name="connsiteY1" fmla="*/ 0 h 9422"/>
                <a:gd name="connsiteX2" fmla="*/ 8378 w 10000"/>
                <a:gd name="connsiteY2" fmla="*/ 179 h 9422"/>
                <a:gd name="connsiteX3" fmla="*/ 7556 w 10000"/>
                <a:gd name="connsiteY3" fmla="*/ 275 h 9422"/>
                <a:gd name="connsiteX4" fmla="*/ 6879 w 10000"/>
                <a:gd name="connsiteY4" fmla="*/ 382 h 9422"/>
                <a:gd name="connsiteX5" fmla="*/ 6879 w 10000"/>
                <a:gd name="connsiteY5" fmla="*/ 382 h 9422"/>
                <a:gd name="connsiteX6" fmla="*/ 6764 w 10000"/>
                <a:gd name="connsiteY6" fmla="*/ 394 h 9422"/>
                <a:gd name="connsiteX7" fmla="*/ 6664 w 10000"/>
                <a:gd name="connsiteY7" fmla="*/ 417 h 9422"/>
                <a:gd name="connsiteX8" fmla="*/ 6580 w 10000"/>
                <a:gd name="connsiteY8" fmla="*/ 466 h 9422"/>
                <a:gd name="connsiteX9" fmla="*/ 6503 w 10000"/>
                <a:gd name="connsiteY9" fmla="*/ 490 h 9422"/>
                <a:gd name="connsiteX10" fmla="*/ 6434 w 10000"/>
                <a:gd name="connsiteY10" fmla="*/ 536 h 9422"/>
                <a:gd name="connsiteX11" fmla="*/ 6372 w 10000"/>
                <a:gd name="connsiteY11" fmla="*/ 597 h 9422"/>
                <a:gd name="connsiteX12" fmla="*/ 6318 w 10000"/>
                <a:gd name="connsiteY12" fmla="*/ 655 h 9422"/>
                <a:gd name="connsiteX13" fmla="*/ 6280 w 10000"/>
                <a:gd name="connsiteY13" fmla="*/ 716 h 9422"/>
                <a:gd name="connsiteX14" fmla="*/ 6241 w 10000"/>
                <a:gd name="connsiteY14" fmla="*/ 763 h 9422"/>
                <a:gd name="connsiteX15" fmla="*/ 6218 w 10000"/>
                <a:gd name="connsiteY15" fmla="*/ 846 h 9422"/>
                <a:gd name="connsiteX16" fmla="*/ 6195 w 10000"/>
                <a:gd name="connsiteY16" fmla="*/ 918 h 9422"/>
                <a:gd name="connsiteX17" fmla="*/ 6180 w 10000"/>
                <a:gd name="connsiteY17" fmla="*/ 989 h 9422"/>
                <a:gd name="connsiteX18" fmla="*/ 6172 w 10000"/>
                <a:gd name="connsiteY18" fmla="*/ 1061 h 9422"/>
                <a:gd name="connsiteX19" fmla="*/ 6172 w 10000"/>
                <a:gd name="connsiteY19" fmla="*/ 1145 h 9422"/>
                <a:gd name="connsiteX20" fmla="*/ 6180 w 10000"/>
                <a:gd name="connsiteY20" fmla="*/ 1300 h 9422"/>
                <a:gd name="connsiteX21" fmla="*/ 6203 w 10000"/>
                <a:gd name="connsiteY21" fmla="*/ 1479 h 9422"/>
                <a:gd name="connsiteX22" fmla="*/ 6257 w 10000"/>
                <a:gd name="connsiteY22" fmla="*/ 1645 h 9422"/>
                <a:gd name="connsiteX23" fmla="*/ 6311 w 10000"/>
                <a:gd name="connsiteY23" fmla="*/ 1836 h 9422"/>
                <a:gd name="connsiteX24" fmla="*/ 6364 w 10000"/>
                <a:gd name="connsiteY24" fmla="*/ 2015 h 9422"/>
                <a:gd name="connsiteX25" fmla="*/ 6503 w 10000"/>
                <a:gd name="connsiteY25" fmla="*/ 2372 h 9422"/>
                <a:gd name="connsiteX26" fmla="*/ 6633 w 10000"/>
                <a:gd name="connsiteY26" fmla="*/ 2694 h 9422"/>
                <a:gd name="connsiteX27" fmla="*/ 6633 w 10000"/>
                <a:gd name="connsiteY27" fmla="*/ 2694 h 9422"/>
                <a:gd name="connsiteX28" fmla="*/ 6656 w 10000"/>
                <a:gd name="connsiteY28" fmla="*/ 2765 h 9422"/>
                <a:gd name="connsiteX29" fmla="*/ 6672 w 10000"/>
                <a:gd name="connsiteY29" fmla="*/ 2837 h 9422"/>
                <a:gd name="connsiteX30" fmla="*/ 6679 w 10000"/>
                <a:gd name="connsiteY30" fmla="*/ 2910 h 9422"/>
                <a:gd name="connsiteX31" fmla="*/ 6679 w 10000"/>
                <a:gd name="connsiteY31" fmla="*/ 2981 h 9422"/>
                <a:gd name="connsiteX32" fmla="*/ 6672 w 10000"/>
                <a:gd name="connsiteY32" fmla="*/ 3052 h 9422"/>
                <a:gd name="connsiteX33" fmla="*/ 6664 w 10000"/>
                <a:gd name="connsiteY33" fmla="*/ 3112 h 9422"/>
                <a:gd name="connsiteX34" fmla="*/ 6633 w 10000"/>
                <a:gd name="connsiteY34" fmla="*/ 3183 h 9422"/>
                <a:gd name="connsiteX35" fmla="*/ 6618 w 10000"/>
                <a:gd name="connsiteY35" fmla="*/ 3242 h 9422"/>
                <a:gd name="connsiteX36" fmla="*/ 6541 w 10000"/>
                <a:gd name="connsiteY36" fmla="*/ 3373 h 9422"/>
                <a:gd name="connsiteX37" fmla="*/ 6457 w 10000"/>
                <a:gd name="connsiteY37" fmla="*/ 3469 h 9422"/>
                <a:gd name="connsiteX38" fmla="*/ 6349 w 10000"/>
                <a:gd name="connsiteY38" fmla="*/ 3576 h 9422"/>
                <a:gd name="connsiteX39" fmla="*/ 6234 w 10000"/>
                <a:gd name="connsiteY39" fmla="*/ 3660 h 9422"/>
                <a:gd name="connsiteX40" fmla="*/ 6103 w 10000"/>
                <a:gd name="connsiteY40" fmla="*/ 3721 h 9422"/>
                <a:gd name="connsiteX41" fmla="*/ 5972 w 10000"/>
                <a:gd name="connsiteY41" fmla="*/ 3780 h 9422"/>
                <a:gd name="connsiteX42" fmla="*/ 5842 w 10000"/>
                <a:gd name="connsiteY42" fmla="*/ 3802 h 9422"/>
                <a:gd name="connsiteX43" fmla="*/ 5711 w 10000"/>
                <a:gd name="connsiteY43" fmla="*/ 3816 h 9422"/>
                <a:gd name="connsiteX44" fmla="*/ 5580 w 10000"/>
                <a:gd name="connsiteY44" fmla="*/ 3802 h 9422"/>
                <a:gd name="connsiteX45" fmla="*/ 5457 w 10000"/>
                <a:gd name="connsiteY45" fmla="*/ 3769 h 9422"/>
                <a:gd name="connsiteX46" fmla="*/ 5350 w 10000"/>
                <a:gd name="connsiteY46" fmla="*/ 3708 h 9422"/>
                <a:gd name="connsiteX47" fmla="*/ 5296 w 10000"/>
                <a:gd name="connsiteY47" fmla="*/ 3660 h 9422"/>
                <a:gd name="connsiteX48" fmla="*/ 5250 w 10000"/>
                <a:gd name="connsiteY48" fmla="*/ 3612 h 9422"/>
                <a:gd name="connsiteX49" fmla="*/ 5250 w 10000"/>
                <a:gd name="connsiteY49" fmla="*/ 3612 h 9422"/>
                <a:gd name="connsiteX50" fmla="*/ 5173 w 10000"/>
                <a:gd name="connsiteY50" fmla="*/ 3504 h 9422"/>
                <a:gd name="connsiteX51" fmla="*/ 5104 w 10000"/>
                <a:gd name="connsiteY51" fmla="*/ 3386 h 9422"/>
                <a:gd name="connsiteX52" fmla="*/ 5065 w 10000"/>
                <a:gd name="connsiteY52" fmla="*/ 3242 h 9422"/>
                <a:gd name="connsiteX53" fmla="*/ 5042 w 10000"/>
                <a:gd name="connsiteY53" fmla="*/ 3088 h 9422"/>
                <a:gd name="connsiteX54" fmla="*/ 5019 w 10000"/>
                <a:gd name="connsiteY54" fmla="*/ 2921 h 9422"/>
                <a:gd name="connsiteX55" fmla="*/ 5019 w 10000"/>
                <a:gd name="connsiteY55" fmla="*/ 2754 h 9422"/>
                <a:gd name="connsiteX56" fmla="*/ 5035 w 10000"/>
                <a:gd name="connsiteY56" fmla="*/ 2563 h 9422"/>
                <a:gd name="connsiteX57" fmla="*/ 5042 w 10000"/>
                <a:gd name="connsiteY57" fmla="*/ 2372 h 9422"/>
                <a:gd name="connsiteX58" fmla="*/ 5088 w 10000"/>
                <a:gd name="connsiteY58" fmla="*/ 1978 h 9422"/>
                <a:gd name="connsiteX59" fmla="*/ 5150 w 10000"/>
                <a:gd name="connsiteY59" fmla="*/ 1598 h 9422"/>
                <a:gd name="connsiteX60" fmla="*/ 5211 w 10000"/>
                <a:gd name="connsiteY60" fmla="*/ 1205 h 9422"/>
                <a:gd name="connsiteX61" fmla="*/ 5227 w 10000"/>
                <a:gd name="connsiteY61" fmla="*/ 1001 h 9422"/>
                <a:gd name="connsiteX62" fmla="*/ 5250 w 10000"/>
                <a:gd name="connsiteY62" fmla="*/ 823 h 9422"/>
                <a:gd name="connsiteX63" fmla="*/ 5250 w 10000"/>
                <a:gd name="connsiteY63" fmla="*/ 823 h 9422"/>
                <a:gd name="connsiteX64" fmla="*/ 5250 w 10000"/>
                <a:gd name="connsiteY64" fmla="*/ 739 h 9422"/>
                <a:gd name="connsiteX65" fmla="*/ 5250 w 10000"/>
                <a:gd name="connsiteY65" fmla="*/ 680 h 9422"/>
                <a:gd name="connsiteX66" fmla="*/ 5227 w 10000"/>
                <a:gd name="connsiteY66" fmla="*/ 608 h 9422"/>
                <a:gd name="connsiteX67" fmla="*/ 5211 w 10000"/>
                <a:gd name="connsiteY67" fmla="*/ 548 h 9422"/>
                <a:gd name="connsiteX68" fmla="*/ 5181 w 10000"/>
                <a:gd name="connsiteY68" fmla="*/ 490 h 9422"/>
                <a:gd name="connsiteX69" fmla="*/ 5150 w 10000"/>
                <a:gd name="connsiteY69" fmla="*/ 441 h 9422"/>
                <a:gd name="connsiteX70" fmla="*/ 5058 w 10000"/>
                <a:gd name="connsiteY70" fmla="*/ 345 h 9422"/>
                <a:gd name="connsiteX71" fmla="*/ 4958 w 10000"/>
                <a:gd name="connsiteY71" fmla="*/ 262 h 9422"/>
                <a:gd name="connsiteX72" fmla="*/ 4827 w 10000"/>
                <a:gd name="connsiteY72" fmla="*/ 191 h 9422"/>
                <a:gd name="connsiteX73" fmla="*/ 4689 w 10000"/>
                <a:gd name="connsiteY73" fmla="*/ 142 h 9422"/>
                <a:gd name="connsiteX74" fmla="*/ 4527 w 10000"/>
                <a:gd name="connsiteY74" fmla="*/ 107 h 9422"/>
                <a:gd name="connsiteX75" fmla="*/ 4358 w 10000"/>
                <a:gd name="connsiteY75" fmla="*/ 73 h 9422"/>
                <a:gd name="connsiteX76" fmla="*/ 4174 w 10000"/>
                <a:gd name="connsiteY76" fmla="*/ 47 h 9422"/>
                <a:gd name="connsiteX77" fmla="*/ 3805 w 10000"/>
                <a:gd name="connsiteY77" fmla="*/ 11 h 9422"/>
                <a:gd name="connsiteX78" fmla="*/ 3413 w 10000"/>
                <a:gd name="connsiteY78" fmla="*/ 11 h 9422"/>
                <a:gd name="connsiteX79" fmla="*/ 3036 w 10000"/>
                <a:gd name="connsiteY79" fmla="*/ 11 h 9422"/>
                <a:gd name="connsiteX80" fmla="*/ 3036 w 10000"/>
                <a:gd name="connsiteY80" fmla="*/ 11 h 9422"/>
                <a:gd name="connsiteX81" fmla="*/ 2636 w 10000"/>
                <a:gd name="connsiteY81" fmla="*/ 35 h 9422"/>
                <a:gd name="connsiteX82" fmla="*/ 2636 w 10000"/>
                <a:gd name="connsiteY82" fmla="*/ 35 h 9422"/>
                <a:gd name="connsiteX83" fmla="*/ 2390 w 10000"/>
                <a:gd name="connsiteY83" fmla="*/ 35 h 9422"/>
                <a:gd name="connsiteX84" fmla="*/ 2152 w 10000"/>
                <a:gd name="connsiteY84" fmla="*/ 47 h 9422"/>
                <a:gd name="connsiteX85" fmla="*/ 2152 w 10000"/>
                <a:gd name="connsiteY85" fmla="*/ 47 h 9422"/>
                <a:gd name="connsiteX86" fmla="*/ 2291 w 10000"/>
                <a:gd name="connsiteY86" fmla="*/ 930 h 9422"/>
                <a:gd name="connsiteX87" fmla="*/ 2406 w 10000"/>
                <a:gd name="connsiteY87" fmla="*/ 1706 h 9422"/>
                <a:gd name="connsiteX88" fmla="*/ 2483 w 10000"/>
                <a:gd name="connsiteY88" fmla="*/ 2384 h 9422"/>
                <a:gd name="connsiteX89" fmla="*/ 2544 w 10000"/>
                <a:gd name="connsiteY89" fmla="*/ 2981 h 9422"/>
                <a:gd name="connsiteX90" fmla="*/ 2560 w 10000"/>
                <a:gd name="connsiteY90" fmla="*/ 3469 h 9422"/>
                <a:gd name="connsiteX91" fmla="*/ 2567 w 10000"/>
                <a:gd name="connsiteY91" fmla="*/ 3683 h 9422"/>
                <a:gd name="connsiteX92" fmla="*/ 2560 w 10000"/>
                <a:gd name="connsiteY92" fmla="*/ 3886 h 9422"/>
                <a:gd name="connsiteX93" fmla="*/ 2552 w 10000"/>
                <a:gd name="connsiteY93" fmla="*/ 4066 h 9422"/>
                <a:gd name="connsiteX94" fmla="*/ 2544 w 10000"/>
                <a:gd name="connsiteY94" fmla="*/ 4219 h 9422"/>
                <a:gd name="connsiteX95" fmla="*/ 2513 w 10000"/>
                <a:gd name="connsiteY95" fmla="*/ 4364 h 9422"/>
                <a:gd name="connsiteX96" fmla="*/ 2498 w 10000"/>
                <a:gd name="connsiteY96" fmla="*/ 4494 h 9422"/>
                <a:gd name="connsiteX97" fmla="*/ 2460 w 10000"/>
                <a:gd name="connsiteY97" fmla="*/ 4602 h 9422"/>
                <a:gd name="connsiteX98" fmla="*/ 2421 w 10000"/>
                <a:gd name="connsiteY98" fmla="*/ 4698 h 9422"/>
                <a:gd name="connsiteX99" fmla="*/ 2383 w 10000"/>
                <a:gd name="connsiteY99" fmla="*/ 4769 h 9422"/>
                <a:gd name="connsiteX100" fmla="*/ 2337 w 10000"/>
                <a:gd name="connsiteY100" fmla="*/ 4828 h 9422"/>
                <a:gd name="connsiteX101" fmla="*/ 2283 w 10000"/>
                <a:gd name="connsiteY101" fmla="*/ 4889 h 9422"/>
                <a:gd name="connsiteX102" fmla="*/ 2229 w 10000"/>
                <a:gd name="connsiteY102" fmla="*/ 4924 h 9422"/>
                <a:gd name="connsiteX103" fmla="*/ 2168 w 10000"/>
                <a:gd name="connsiteY103" fmla="*/ 4948 h 9422"/>
                <a:gd name="connsiteX104" fmla="*/ 2106 w 10000"/>
                <a:gd name="connsiteY104" fmla="*/ 4959 h 9422"/>
                <a:gd name="connsiteX105" fmla="*/ 2029 w 10000"/>
                <a:gd name="connsiteY105" fmla="*/ 4959 h 9422"/>
                <a:gd name="connsiteX106" fmla="*/ 1952 w 10000"/>
                <a:gd name="connsiteY106" fmla="*/ 4959 h 9422"/>
                <a:gd name="connsiteX107" fmla="*/ 1806 w 10000"/>
                <a:gd name="connsiteY107" fmla="*/ 4924 h 9422"/>
                <a:gd name="connsiteX108" fmla="*/ 1630 w 10000"/>
                <a:gd name="connsiteY108" fmla="*/ 4828 h 9422"/>
                <a:gd name="connsiteX109" fmla="*/ 1453 w 10000"/>
                <a:gd name="connsiteY109" fmla="*/ 4732 h 9422"/>
                <a:gd name="connsiteX110" fmla="*/ 1453 w 10000"/>
                <a:gd name="connsiteY110" fmla="*/ 4732 h 9422"/>
                <a:gd name="connsiteX111" fmla="*/ 1107 w 10000"/>
                <a:gd name="connsiteY111" fmla="*/ 4530 h 9422"/>
                <a:gd name="connsiteX112" fmla="*/ 961 w 10000"/>
                <a:gd name="connsiteY112" fmla="*/ 4447 h 9422"/>
                <a:gd name="connsiteX113" fmla="*/ 815 w 10000"/>
                <a:gd name="connsiteY113" fmla="*/ 4364 h 9422"/>
                <a:gd name="connsiteX114" fmla="*/ 699 w 10000"/>
                <a:gd name="connsiteY114" fmla="*/ 4327 h 9422"/>
                <a:gd name="connsiteX115" fmla="*/ 584 w 10000"/>
                <a:gd name="connsiteY115" fmla="*/ 4292 h 9422"/>
                <a:gd name="connsiteX116" fmla="*/ 484 w 10000"/>
                <a:gd name="connsiteY116" fmla="*/ 4281 h 9422"/>
                <a:gd name="connsiteX117" fmla="*/ 400 w 10000"/>
                <a:gd name="connsiteY117" fmla="*/ 4315 h 9422"/>
                <a:gd name="connsiteX118" fmla="*/ 354 w 10000"/>
                <a:gd name="connsiteY118" fmla="*/ 4339 h 9422"/>
                <a:gd name="connsiteX119" fmla="*/ 315 w 10000"/>
                <a:gd name="connsiteY119" fmla="*/ 4364 h 9422"/>
                <a:gd name="connsiteX120" fmla="*/ 277 w 10000"/>
                <a:gd name="connsiteY120" fmla="*/ 4410 h 9422"/>
                <a:gd name="connsiteX121" fmla="*/ 246 w 10000"/>
                <a:gd name="connsiteY121" fmla="*/ 4460 h 9422"/>
                <a:gd name="connsiteX122" fmla="*/ 192 w 10000"/>
                <a:gd name="connsiteY122" fmla="*/ 4567 h 9422"/>
                <a:gd name="connsiteX123" fmla="*/ 138 w 10000"/>
                <a:gd name="connsiteY123" fmla="*/ 4732 h 9422"/>
                <a:gd name="connsiteX124" fmla="*/ 92 w 10000"/>
                <a:gd name="connsiteY124" fmla="*/ 4936 h 9422"/>
                <a:gd name="connsiteX125" fmla="*/ 54 w 10000"/>
                <a:gd name="connsiteY125" fmla="*/ 5198 h 9422"/>
                <a:gd name="connsiteX126" fmla="*/ 23 w 10000"/>
                <a:gd name="connsiteY126" fmla="*/ 5484 h 9422"/>
                <a:gd name="connsiteX127" fmla="*/ 0 w 10000"/>
                <a:gd name="connsiteY127" fmla="*/ 5817 h 9422"/>
                <a:gd name="connsiteX128" fmla="*/ 0 w 10000"/>
                <a:gd name="connsiteY128" fmla="*/ 5817 h 9422"/>
                <a:gd name="connsiteX129" fmla="*/ 0 w 10000"/>
                <a:gd name="connsiteY129" fmla="*/ 6010 h 9422"/>
                <a:gd name="connsiteX130" fmla="*/ 0 w 10000"/>
                <a:gd name="connsiteY130" fmla="*/ 6163 h 9422"/>
                <a:gd name="connsiteX131" fmla="*/ 8 w 10000"/>
                <a:gd name="connsiteY131" fmla="*/ 6295 h 9422"/>
                <a:gd name="connsiteX132" fmla="*/ 23 w 10000"/>
                <a:gd name="connsiteY132" fmla="*/ 6426 h 9422"/>
                <a:gd name="connsiteX133" fmla="*/ 54 w 10000"/>
                <a:gd name="connsiteY133" fmla="*/ 6533 h 9422"/>
                <a:gd name="connsiteX134" fmla="*/ 85 w 10000"/>
                <a:gd name="connsiteY134" fmla="*/ 6629 h 9422"/>
                <a:gd name="connsiteX135" fmla="*/ 115 w 10000"/>
                <a:gd name="connsiteY135" fmla="*/ 6712 h 9422"/>
                <a:gd name="connsiteX136" fmla="*/ 161 w 10000"/>
                <a:gd name="connsiteY136" fmla="*/ 6784 h 9422"/>
                <a:gd name="connsiteX137" fmla="*/ 215 w 10000"/>
                <a:gd name="connsiteY137" fmla="*/ 6832 h 9422"/>
                <a:gd name="connsiteX138" fmla="*/ 269 w 10000"/>
                <a:gd name="connsiteY138" fmla="*/ 6880 h 9422"/>
                <a:gd name="connsiteX139" fmla="*/ 323 w 10000"/>
                <a:gd name="connsiteY139" fmla="*/ 6915 h 9422"/>
                <a:gd name="connsiteX140" fmla="*/ 392 w 10000"/>
                <a:gd name="connsiteY140" fmla="*/ 6939 h 9422"/>
                <a:gd name="connsiteX141" fmla="*/ 453 w 10000"/>
                <a:gd name="connsiteY141" fmla="*/ 6962 h 9422"/>
                <a:gd name="connsiteX142" fmla="*/ 530 w 10000"/>
                <a:gd name="connsiteY142" fmla="*/ 6962 h 9422"/>
                <a:gd name="connsiteX143" fmla="*/ 676 w 10000"/>
                <a:gd name="connsiteY143" fmla="*/ 6962 h 9422"/>
                <a:gd name="connsiteX144" fmla="*/ 838 w 10000"/>
                <a:gd name="connsiteY144" fmla="*/ 6928 h 9422"/>
                <a:gd name="connsiteX145" fmla="*/ 992 w 10000"/>
                <a:gd name="connsiteY145" fmla="*/ 6880 h 9422"/>
                <a:gd name="connsiteX146" fmla="*/ 1314 w 10000"/>
                <a:gd name="connsiteY146" fmla="*/ 6760 h 9422"/>
                <a:gd name="connsiteX147" fmla="*/ 1606 w 10000"/>
                <a:gd name="connsiteY147" fmla="*/ 6641 h 9422"/>
                <a:gd name="connsiteX148" fmla="*/ 1729 w 10000"/>
                <a:gd name="connsiteY148" fmla="*/ 6580 h 9422"/>
                <a:gd name="connsiteX149" fmla="*/ 1845 w 10000"/>
                <a:gd name="connsiteY149" fmla="*/ 6569 h 9422"/>
                <a:gd name="connsiteX150" fmla="*/ 1845 w 10000"/>
                <a:gd name="connsiteY150" fmla="*/ 6569 h 9422"/>
                <a:gd name="connsiteX151" fmla="*/ 2060 w 10000"/>
                <a:gd name="connsiteY151" fmla="*/ 6533 h 9422"/>
                <a:gd name="connsiteX152" fmla="*/ 2168 w 10000"/>
                <a:gd name="connsiteY152" fmla="*/ 6533 h 9422"/>
                <a:gd name="connsiteX153" fmla="*/ 2291 w 10000"/>
                <a:gd name="connsiteY153" fmla="*/ 6556 h 9422"/>
                <a:gd name="connsiteX154" fmla="*/ 2414 w 10000"/>
                <a:gd name="connsiteY154" fmla="*/ 6580 h 9422"/>
                <a:gd name="connsiteX155" fmla="*/ 2467 w 10000"/>
                <a:gd name="connsiteY155" fmla="*/ 6606 h 9422"/>
                <a:gd name="connsiteX156" fmla="*/ 2521 w 10000"/>
                <a:gd name="connsiteY156" fmla="*/ 6652 h 9422"/>
                <a:gd name="connsiteX157" fmla="*/ 2583 w 10000"/>
                <a:gd name="connsiteY157" fmla="*/ 6712 h 9422"/>
                <a:gd name="connsiteX158" fmla="*/ 2629 w 10000"/>
                <a:gd name="connsiteY158" fmla="*/ 6773 h 9422"/>
                <a:gd name="connsiteX159" fmla="*/ 2683 w 10000"/>
                <a:gd name="connsiteY159" fmla="*/ 6843 h 9422"/>
                <a:gd name="connsiteX160" fmla="*/ 2729 w 10000"/>
                <a:gd name="connsiteY160" fmla="*/ 6928 h 9422"/>
                <a:gd name="connsiteX161" fmla="*/ 2775 w 10000"/>
                <a:gd name="connsiteY161" fmla="*/ 7011 h 9422"/>
                <a:gd name="connsiteX162" fmla="*/ 2813 w 10000"/>
                <a:gd name="connsiteY162" fmla="*/ 7129 h 9422"/>
                <a:gd name="connsiteX163" fmla="*/ 2852 w 10000"/>
                <a:gd name="connsiteY163" fmla="*/ 7261 h 9422"/>
                <a:gd name="connsiteX164" fmla="*/ 2890 w 10000"/>
                <a:gd name="connsiteY164" fmla="*/ 7403 h 9422"/>
                <a:gd name="connsiteX165" fmla="*/ 2913 w 10000"/>
                <a:gd name="connsiteY165" fmla="*/ 7558 h 9422"/>
                <a:gd name="connsiteX166" fmla="*/ 2936 w 10000"/>
                <a:gd name="connsiteY166" fmla="*/ 7750 h 9422"/>
                <a:gd name="connsiteX167" fmla="*/ 2952 w 10000"/>
                <a:gd name="connsiteY167" fmla="*/ 7940 h 9422"/>
                <a:gd name="connsiteX168" fmla="*/ 2975 w 10000"/>
                <a:gd name="connsiteY168" fmla="*/ 8156 h 9422"/>
                <a:gd name="connsiteX169" fmla="*/ 2982 w 10000"/>
                <a:gd name="connsiteY169" fmla="*/ 8406 h 9422"/>
                <a:gd name="connsiteX170" fmla="*/ 2982 w 10000"/>
                <a:gd name="connsiteY170" fmla="*/ 8668 h 9422"/>
                <a:gd name="connsiteX171" fmla="*/ 2975 w 10000"/>
                <a:gd name="connsiteY171" fmla="*/ 8942 h 9422"/>
                <a:gd name="connsiteX172" fmla="*/ 9930 w 10000"/>
                <a:gd name="connsiteY172" fmla="*/ 9422 h 9422"/>
                <a:gd name="connsiteX173" fmla="*/ 10000 w 10000"/>
                <a:gd name="connsiteY173" fmla="*/ 0 h 9422"/>
                <a:gd name="connsiteX0" fmla="*/ 10000 w 10000"/>
                <a:gd name="connsiteY0" fmla="*/ 0 h 9826"/>
                <a:gd name="connsiteX1" fmla="*/ 10000 w 10000"/>
                <a:gd name="connsiteY1" fmla="*/ 0 h 9826"/>
                <a:gd name="connsiteX2" fmla="*/ 8378 w 10000"/>
                <a:gd name="connsiteY2" fmla="*/ 190 h 9826"/>
                <a:gd name="connsiteX3" fmla="*/ 7556 w 10000"/>
                <a:gd name="connsiteY3" fmla="*/ 292 h 9826"/>
                <a:gd name="connsiteX4" fmla="*/ 6879 w 10000"/>
                <a:gd name="connsiteY4" fmla="*/ 405 h 9826"/>
                <a:gd name="connsiteX5" fmla="*/ 6879 w 10000"/>
                <a:gd name="connsiteY5" fmla="*/ 405 h 9826"/>
                <a:gd name="connsiteX6" fmla="*/ 6764 w 10000"/>
                <a:gd name="connsiteY6" fmla="*/ 418 h 9826"/>
                <a:gd name="connsiteX7" fmla="*/ 6664 w 10000"/>
                <a:gd name="connsiteY7" fmla="*/ 443 h 9826"/>
                <a:gd name="connsiteX8" fmla="*/ 6580 w 10000"/>
                <a:gd name="connsiteY8" fmla="*/ 495 h 9826"/>
                <a:gd name="connsiteX9" fmla="*/ 6503 w 10000"/>
                <a:gd name="connsiteY9" fmla="*/ 520 h 9826"/>
                <a:gd name="connsiteX10" fmla="*/ 6434 w 10000"/>
                <a:gd name="connsiteY10" fmla="*/ 569 h 9826"/>
                <a:gd name="connsiteX11" fmla="*/ 6372 w 10000"/>
                <a:gd name="connsiteY11" fmla="*/ 634 h 9826"/>
                <a:gd name="connsiteX12" fmla="*/ 6318 w 10000"/>
                <a:gd name="connsiteY12" fmla="*/ 695 h 9826"/>
                <a:gd name="connsiteX13" fmla="*/ 6280 w 10000"/>
                <a:gd name="connsiteY13" fmla="*/ 760 h 9826"/>
                <a:gd name="connsiteX14" fmla="*/ 6241 w 10000"/>
                <a:gd name="connsiteY14" fmla="*/ 810 h 9826"/>
                <a:gd name="connsiteX15" fmla="*/ 6218 w 10000"/>
                <a:gd name="connsiteY15" fmla="*/ 898 h 9826"/>
                <a:gd name="connsiteX16" fmla="*/ 6195 w 10000"/>
                <a:gd name="connsiteY16" fmla="*/ 974 h 9826"/>
                <a:gd name="connsiteX17" fmla="*/ 6180 w 10000"/>
                <a:gd name="connsiteY17" fmla="*/ 1050 h 9826"/>
                <a:gd name="connsiteX18" fmla="*/ 6172 w 10000"/>
                <a:gd name="connsiteY18" fmla="*/ 1126 h 9826"/>
                <a:gd name="connsiteX19" fmla="*/ 6172 w 10000"/>
                <a:gd name="connsiteY19" fmla="*/ 1215 h 9826"/>
                <a:gd name="connsiteX20" fmla="*/ 6180 w 10000"/>
                <a:gd name="connsiteY20" fmla="*/ 1380 h 9826"/>
                <a:gd name="connsiteX21" fmla="*/ 6203 w 10000"/>
                <a:gd name="connsiteY21" fmla="*/ 1570 h 9826"/>
                <a:gd name="connsiteX22" fmla="*/ 6257 w 10000"/>
                <a:gd name="connsiteY22" fmla="*/ 1746 h 9826"/>
                <a:gd name="connsiteX23" fmla="*/ 6311 w 10000"/>
                <a:gd name="connsiteY23" fmla="*/ 1949 h 9826"/>
                <a:gd name="connsiteX24" fmla="*/ 6364 w 10000"/>
                <a:gd name="connsiteY24" fmla="*/ 2139 h 9826"/>
                <a:gd name="connsiteX25" fmla="*/ 6503 w 10000"/>
                <a:gd name="connsiteY25" fmla="*/ 2518 h 9826"/>
                <a:gd name="connsiteX26" fmla="*/ 6633 w 10000"/>
                <a:gd name="connsiteY26" fmla="*/ 2859 h 9826"/>
                <a:gd name="connsiteX27" fmla="*/ 6633 w 10000"/>
                <a:gd name="connsiteY27" fmla="*/ 2859 h 9826"/>
                <a:gd name="connsiteX28" fmla="*/ 6656 w 10000"/>
                <a:gd name="connsiteY28" fmla="*/ 2935 h 9826"/>
                <a:gd name="connsiteX29" fmla="*/ 6672 w 10000"/>
                <a:gd name="connsiteY29" fmla="*/ 3011 h 9826"/>
                <a:gd name="connsiteX30" fmla="*/ 6679 w 10000"/>
                <a:gd name="connsiteY30" fmla="*/ 3089 h 9826"/>
                <a:gd name="connsiteX31" fmla="*/ 6679 w 10000"/>
                <a:gd name="connsiteY31" fmla="*/ 3164 h 9826"/>
                <a:gd name="connsiteX32" fmla="*/ 6672 w 10000"/>
                <a:gd name="connsiteY32" fmla="*/ 3239 h 9826"/>
                <a:gd name="connsiteX33" fmla="*/ 6664 w 10000"/>
                <a:gd name="connsiteY33" fmla="*/ 3303 h 9826"/>
                <a:gd name="connsiteX34" fmla="*/ 6633 w 10000"/>
                <a:gd name="connsiteY34" fmla="*/ 3378 h 9826"/>
                <a:gd name="connsiteX35" fmla="*/ 6618 w 10000"/>
                <a:gd name="connsiteY35" fmla="*/ 3441 h 9826"/>
                <a:gd name="connsiteX36" fmla="*/ 6541 w 10000"/>
                <a:gd name="connsiteY36" fmla="*/ 3580 h 9826"/>
                <a:gd name="connsiteX37" fmla="*/ 6457 w 10000"/>
                <a:gd name="connsiteY37" fmla="*/ 3682 h 9826"/>
                <a:gd name="connsiteX38" fmla="*/ 6349 w 10000"/>
                <a:gd name="connsiteY38" fmla="*/ 3795 h 9826"/>
                <a:gd name="connsiteX39" fmla="*/ 6234 w 10000"/>
                <a:gd name="connsiteY39" fmla="*/ 3885 h 9826"/>
                <a:gd name="connsiteX40" fmla="*/ 6103 w 10000"/>
                <a:gd name="connsiteY40" fmla="*/ 3949 h 9826"/>
                <a:gd name="connsiteX41" fmla="*/ 5972 w 10000"/>
                <a:gd name="connsiteY41" fmla="*/ 4012 h 9826"/>
                <a:gd name="connsiteX42" fmla="*/ 5842 w 10000"/>
                <a:gd name="connsiteY42" fmla="*/ 4035 h 9826"/>
                <a:gd name="connsiteX43" fmla="*/ 5711 w 10000"/>
                <a:gd name="connsiteY43" fmla="*/ 4050 h 9826"/>
                <a:gd name="connsiteX44" fmla="*/ 5580 w 10000"/>
                <a:gd name="connsiteY44" fmla="*/ 4035 h 9826"/>
                <a:gd name="connsiteX45" fmla="*/ 5457 w 10000"/>
                <a:gd name="connsiteY45" fmla="*/ 4000 h 9826"/>
                <a:gd name="connsiteX46" fmla="*/ 5350 w 10000"/>
                <a:gd name="connsiteY46" fmla="*/ 3935 h 9826"/>
                <a:gd name="connsiteX47" fmla="*/ 5296 w 10000"/>
                <a:gd name="connsiteY47" fmla="*/ 3885 h 9826"/>
                <a:gd name="connsiteX48" fmla="*/ 5250 w 10000"/>
                <a:gd name="connsiteY48" fmla="*/ 3834 h 9826"/>
                <a:gd name="connsiteX49" fmla="*/ 5250 w 10000"/>
                <a:gd name="connsiteY49" fmla="*/ 3834 h 9826"/>
                <a:gd name="connsiteX50" fmla="*/ 5173 w 10000"/>
                <a:gd name="connsiteY50" fmla="*/ 3719 h 9826"/>
                <a:gd name="connsiteX51" fmla="*/ 5104 w 10000"/>
                <a:gd name="connsiteY51" fmla="*/ 3594 h 9826"/>
                <a:gd name="connsiteX52" fmla="*/ 5065 w 10000"/>
                <a:gd name="connsiteY52" fmla="*/ 3441 h 9826"/>
                <a:gd name="connsiteX53" fmla="*/ 5042 w 10000"/>
                <a:gd name="connsiteY53" fmla="*/ 3277 h 9826"/>
                <a:gd name="connsiteX54" fmla="*/ 5019 w 10000"/>
                <a:gd name="connsiteY54" fmla="*/ 3100 h 9826"/>
                <a:gd name="connsiteX55" fmla="*/ 5019 w 10000"/>
                <a:gd name="connsiteY55" fmla="*/ 2923 h 9826"/>
                <a:gd name="connsiteX56" fmla="*/ 5035 w 10000"/>
                <a:gd name="connsiteY56" fmla="*/ 2720 h 9826"/>
                <a:gd name="connsiteX57" fmla="*/ 5042 w 10000"/>
                <a:gd name="connsiteY57" fmla="*/ 2518 h 9826"/>
                <a:gd name="connsiteX58" fmla="*/ 5088 w 10000"/>
                <a:gd name="connsiteY58" fmla="*/ 2099 h 9826"/>
                <a:gd name="connsiteX59" fmla="*/ 5150 w 10000"/>
                <a:gd name="connsiteY59" fmla="*/ 1696 h 9826"/>
                <a:gd name="connsiteX60" fmla="*/ 5211 w 10000"/>
                <a:gd name="connsiteY60" fmla="*/ 1279 h 9826"/>
                <a:gd name="connsiteX61" fmla="*/ 5227 w 10000"/>
                <a:gd name="connsiteY61" fmla="*/ 1062 h 9826"/>
                <a:gd name="connsiteX62" fmla="*/ 5250 w 10000"/>
                <a:gd name="connsiteY62" fmla="*/ 873 h 9826"/>
                <a:gd name="connsiteX63" fmla="*/ 5250 w 10000"/>
                <a:gd name="connsiteY63" fmla="*/ 873 h 9826"/>
                <a:gd name="connsiteX64" fmla="*/ 5250 w 10000"/>
                <a:gd name="connsiteY64" fmla="*/ 784 h 9826"/>
                <a:gd name="connsiteX65" fmla="*/ 5250 w 10000"/>
                <a:gd name="connsiteY65" fmla="*/ 722 h 9826"/>
                <a:gd name="connsiteX66" fmla="*/ 5227 w 10000"/>
                <a:gd name="connsiteY66" fmla="*/ 645 h 9826"/>
                <a:gd name="connsiteX67" fmla="*/ 5211 w 10000"/>
                <a:gd name="connsiteY67" fmla="*/ 582 h 9826"/>
                <a:gd name="connsiteX68" fmla="*/ 5181 w 10000"/>
                <a:gd name="connsiteY68" fmla="*/ 520 h 9826"/>
                <a:gd name="connsiteX69" fmla="*/ 5150 w 10000"/>
                <a:gd name="connsiteY69" fmla="*/ 468 h 9826"/>
                <a:gd name="connsiteX70" fmla="*/ 5058 w 10000"/>
                <a:gd name="connsiteY70" fmla="*/ 366 h 9826"/>
                <a:gd name="connsiteX71" fmla="*/ 4958 w 10000"/>
                <a:gd name="connsiteY71" fmla="*/ 278 h 9826"/>
                <a:gd name="connsiteX72" fmla="*/ 4827 w 10000"/>
                <a:gd name="connsiteY72" fmla="*/ 203 h 9826"/>
                <a:gd name="connsiteX73" fmla="*/ 4689 w 10000"/>
                <a:gd name="connsiteY73" fmla="*/ 151 h 9826"/>
                <a:gd name="connsiteX74" fmla="*/ 4527 w 10000"/>
                <a:gd name="connsiteY74" fmla="*/ 114 h 9826"/>
                <a:gd name="connsiteX75" fmla="*/ 4358 w 10000"/>
                <a:gd name="connsiteY75" fmla="*/ 77 h 9826"/>
                <a:gd name="connsiteX76" fmla="*/ 4174 w 10000"/>
                <a:gd name="connsiteY76" fmla="*/ 50 h 9826"/>
                <a:gd name="connsiteX77" fmla="*/ 3805 w 10000"/>
                <a:gd name="connsiteY77" fmla="*/ 12 h 9826"/>
                <a:gd name="connsiteX78" fmla="*/ 3413 w 10000"/>
                <a:gd name="connsiteY78" fmla="*/ 12 h 9826"/>
                <a:gd name="connsiteX79" fmla="*/ 3036 w 10000"/>
                <a:gd name="connsiteY79" fmla="*/ 12 h 9826"/>
                <a:gd name="connsiteX80" fmla="*/ 3036 w 10000"/>
                <a:gd name="connsiteY80" fmla="*/ 12 h 9826"/>
                <a:gd name="connsiteX81" fmla="*/ 2636 w 10000"/>
                <a:gd name="connsiteY81" fmla="*/ 37 h 9826"/>
                <a:gd name="connsiteX82" fmla="*/ 2636 w 10000"/>
                <a:gd name="connsiteY82" fmla="*/ 37 h 9826"/>
                <a:gd name="connsiteX83" fmla="*/ 2390 w 10000"/>
                <a:gd name="connsiteY83" fmla="*/ 37 h 9826"/>
                <a:gd name="connsiteX84" fmla="*/ 2152 w 10000"/>
                <a:gd name="connsiteY84" fmla="*/ 50 h 9826"/>
                <a:gd name="connsiteX85" fmla="*/ 2152 w 10000"/>
                <a:gd name="connsiteY85" fmla="*/ 50 h 9826"/>
                <a:gd name="connsiteX86" fmla="*/ 2291 w 10000"/>
                <a:gd name="connsiteY86" fmla="*/ 987 h 9826"/>
                <a:gd name="connsiteX87" fmla="*/ 2406 w 10000"/>
                <a:gd name="connsiteY87" fmla="*/ 1811 h 9826"/>
                <a:gd name="connsiteX88" fmla="*/ 2483 w 10000"/>
                <a:gd name="connsiteY88" fmla="*/ 2530 h 9826"/>
                <a:gd name="connsiteX89" fmla="*/ 2544 w 10000"/>
                <a:gd name="connsiteY89" fmla="*/ 3164 h 9826"/>
                <a:gd name="connsiteX90" fmla="*/ 2560 w 10000"/>
                <a:gd name="connsiteY90" fmla="*/ 3682 h 9826"/>
                <a:gd name="connsiteX91" fmla="*/ 2567 w 10000"/>
                <a:gd name="connsiteY91" fmla="*/ 3909 h 9826"/>
                <a:gd name="connsiteX92" fmla="*/ 2560 w 10000"/>
                <a:gd name="connsiteY92" fmla="*/ 4124 h 9826"/>
                <a:gd name="connsiteX93" fmla="*/ 2552 w 10000"/>
                <a:gd name="connsiteY93" fmla="*/ 4315 h 9826"/>
                <a:gd name="connsiteX94" fmla="*/ 2544 w 10000"/>
                <a:gd name="connsiteY94" fmla="*/ 4478 h 9826"/>
                <a:gd name="connsiteX95" fmla="*/ 2513 w 10000"/>
                <a:gd name="connsiteY95" fmla="*/ 4632 h 9826"/>
                <a:gd name="connsiteX96" fmla="*/ 2498 w 10000"/>
                <a:gd name="connsiteY96" fmla="*/ 4770 h 9826"/>
                <a:gd name="connsiteX97" fmla="*/ 2460 w 10000"/>
                <a:gd name="connsiteY97" fmla="*/ 4884 h 9826"/>
                <a:gd name="connsiteX98" fmla="*/ 2421 w 10000"/>
                <a:gd name="connsiteY98" fmla="*/ 4986 h 9826"/>
                <a:gd name="connsiteX99" fmla="*/ 2383 w 10000"/>
                <a:gd name="connsiteY99" fmla="*/ 5062 h 9826"/>
                <a:gd name="connsiteX100" fmla="*/ 2337 w 10000"/>
                <a:gd name="connsiteY100" fmla="*/ 5124 h 9826"/>
                <a:gd name="connsiteX101" fmla="*/ 2283 w 10000"/>
                <a:gd name="connsiteY101" fmla="*/ 5189 h 9826"/>
                <a:gd name="connsiteX102" fmla="*/ 2229 w 10000"/>
                <a:gd name="connsiteY102" fmla="*/ 5226 h 9826"/>
                <a:gd name="connsiteX103" fmla="*/ 2168 w 10000"/>
                <a:gd name="connsiteY103" fmla="*/ 5252 h 9826"/>
                <a:gd name="connsiteX104" fmla="*/ 2106 w 10000"/>
                <a:gd name="connsiteY104" fmla="*/ 5263 h 9826"/>
                <a:gd name="connsiteX105" fmla="*/ 2029 w 10000"/>
                <a:gd name="connsiteY105" fmla="*/ 5263 h 9826"/>
                <a:gd name="connsiteX106" fmla="*/ 1952 w 10000"/>
                <a:gd name="connsiteY106" fmla="*/ 5263 h 9826"/>
                <a:gd name="connsiteX107" fmla="*/ 1806 w 10000"/>
                <a:gd name="connsiteY107" fmla="*/ 5226 h 9826"/>
                <a:gd name="connsiteX108" fmla="*/ 1630 w 10000"/>
                <a:gd name="connsiteY108" fmla="*/ 5124 h 9826"/>
                <a:gd name="connsiteX109" fmla="*/ 1453 w 10000"/>
                <a:gd name="connsiteY109" fmla="*/ 5022 h 9826"/>
                <a:gd name="connsiteX110" fmla="*/ 1453 w 10000"/>
                <a:gd name="connsiteY110" fmla="*/ 5022 h 9826"/>
                <a:gd name="connsiteX111" fmla="*/ 1107 w 10000"/>
                <a:gd name="connsiteY111" fmla="*/ 4808 h 9826"/>
                <a:gd name="connsiteX112" fmla="*/ 961 w 10000"/>
                <a:gd name="connsiteY112" fmla="*/ 4720 h 9826"/>
                <a:gd name="connsiteX113" fmla="*/ 815 w 10000"/>
                <a:gd name="connsiteY113" fmla="*/ 4632 h 9826"/>
                <a:gd name="connsiteX114" fmla="*/ 699 w 10000"/>
                <a:gd name="connsiteY114" fmla="*/ 4592 h 9826"/>
                <a:gd name="connsiteX115" fmla="*/ 584 w 10000"/>
                <a:gd name="connsiteY115" fmla="*/ 4555 h 9826"/>
                <a:gd name="connsiteX116" fmla="*/ 484 w 10000"/>
                <a:gd name="connsiteY116" fmla="*/ 4544 h 9826"/>
                <a:gd name="connsiteX117" fmla="*/ 400 w 10000"/>
                <a:gd name="connsiteY117" fmla="*/ 4580 h 9826"/>
                <a:gd name="connsiteX118" fmla="*/ 354 w 10000"/>
                <a:gd name="connsiteY118" fmla="*/ 4605 h 9826"/>
                <a:gd name="connsiteX119" fmla="*/ 315 w 10000"/>
                <a:gd name="connsiteY119" fmla="*/ 4632 h 9826"/>
                <a:gd name="connsiteX120" fmla="*/ 277 w 10000"/>
                <a:gd name="connsiteY120" fmla="*/ 4681 h 9826"/>
                <a:gd name="connsiteX121" fmla="*/ 246 w 10000"/>
                <a:gd name="connsiteY121" fmla="*/ 4734 h 9826"/>
                <a:gd name="connsiteX122" fmla="*/ 192 w 10000"/>
                <a:gd name="connsiteY122" fmla="*/ 4847 h 9826"/>
                <a:gd name="connsiteX123" fmla="*/ 138 w 10000"/>
                <a:gd name="connsiteY123" fmla="*/ 5022 h 9826"/>
                <a:gd name="connsiteX124" fmla="*/ 92 w 10000"/>
                <a:gd name="connsiteY124" fmla="*/ 5239 h 9826"/>
                <a:gd name="connsiteX125" fmla="*/ 54 w 10000"/>
                <a:gd name="connsiteY125" fmla="*/ 5517 h 9826"/>
                <a:gd name="connsiteX126" fmla="*/ 23 w 10000"/>
                <a:gd name="connsiteY126" fmla="*/ 5820 h 9826"/>
                <a:gd name="connsiteX127" fmla="*/ 0 w 10000"/>
                <a:gd name="connsiteY127" fmla="*/ 6174 h 9826"/>
                <a:gd name="connsiteX128" fmla="*/ 0 w 10000"/>
                <a:gd name="connsiteY128" fmla="*/ 6174 h 9826"/>
                <a:gd name="connsiteX129" fmla="*/ 0 w 10000"/>
                <a:gd name="connsiteY129" fmla="*/ 6379 h 9826"/>
                <a:gd name="connsiteX130" fmla="*/ 0 w 10000"/>
                <a:gd name="connsiteY130" fmla="*/ 6541 h 9826"/>
                <a:gd name="connsiteX131" fmla="*/ 8 w 10000"/>
                <a:gd name="connsiteY131" fmla="*/ 6681 h 9826"/>
                <a:gd name="connsiteX132" fmla="*/ 23 w 10000"/>
                <a:gd name="connsiteY132" fmla="*/ 6820 h 9826"/>
                <a:gd name="connsiteX133" fmla="*/ 54 w 10000"/>
                <a:gd name="connsiteY133" fmla="*/ 6934 h 9826"/>
                <a:gd name="connsiteX134" fmla="*/ 85 w 10000"/>
                <a:gd name="connsiteY134" fmla="*/ 7036 h 9826"/>
                <a:gd name="connsiteX135" fmla="*/ 115 w 10000"/>
                <a:gd name="connsiteY135" fmla="*/ 7124 h 9826"/>
                <a:gd name="connsiteX136" fmla="*/ 161 w 10000"/>
                <a:gd name="connsiteY136" fmla="*/ 7200 h 9826"/>
                <a:gd name="connsiteX137" fmla="*/ 215 w 10000"/>
                <a:gd name="connsiteY137" fmla="*/ 7251 h 9826"/>
                <a:gd name="connsiteX138" fmla="*/ 269 w 10000"/>
                <a:gd name="connsiteY138" fmla="*/ 7302 h 9826"/>
                <a:gd name="connsiteX139" fmla="*/ 323 w 10000"/>
                <a:gd name="connsiteY139" fmla="*/ 7339 h 9826"/>
                <a:gd name="connsiteX140" fmla="*/ 392 w 10000"/>
                <a:gd name="connsiteY140" fmla="*/ 7365 h 9826"/>
                <a:gd name="connsiteX141" fmla="*/ 453 w 10000"/>
                <a:gd name="connsiteY141" fmla="*/ 7389 h 9826"/>
                <a:gd name="connsiteX142" fmla="*/ 530 w 10000"/>
                <a:gd name="connsiteY142" fmla="*/ 7389 h 9826"/>
                <a:gd name="connsiteX143" fmla="*/ 676 w 10000"/>
                <a:gd name="connsiteY143" fmla="*/ 7389 h 9826"/>
                <a:gd name="connsiteX144" fmla="*/ 838 w 10000"/>
                <a:gd name="connsiteY144" fmla="*/ 7353 h 9826"/>
                <a:gd name="connsiteX145" fmla="*/ 992 w 10000"/>
                <a:gd name="connsiteY145" fmla="*/ 7302 h 9826"/>
                <a:gd name="connsiteX146" fmla="*/ 1314 w 10000"/>
                <a:gd name="connsiteY146" fmla="*/ 7175 h 9826"/>
                <a:gd name="connsiteX147" fmla="*/ 1606 w 10000"/>
                <a:gd name="connsiteY147" fmla="*/ 7048 h 9826"/>
                <a:gd name="connsiteX148" fmla="*/ 1729 w 10000"/>
                <a:gd name="connsiteY148" fmla="*/ 6984 h 9826"/>
                <a:gd name="connsiteX149" fmla="*/ 1845 w 10000"/>
                <a:gd name="connsiteY149" fmla="*/ 6972 h 9826"/>
                <a:gd name="connsiteX150" fmla="*/ 1845 w 10000"/>
                <a:gd name="connsiteY150" fmla="*/ 6972 h 9826"/>
                <a:gd name="connsiteX151" fmla="*/ 2060 w 10000"/>
                <a:gd name="connsiteY151" fmla="*/ 6934 h 9826"/>
                <a:gd name="connsiteX152" fmla="*/ 2168 w 10000"/>
                <a:gd name="connsiteY152" fmla="*/ 6934 h 9826"/>
                <a:gd name="connsiteX153" fmla="*/ 2291 w 10000"/>
                <a:gd name="connsiteY153" fmla="*/ 6958 h 9826"/>
                <a:gd name="connsiteX154" fmla="*/ 2414 w 10000"/>
                <a:gd name="connsiteY154" fmla="*/ 6984 h 9826"/>
                <a:gd name="connsiteX155" fmla="*/ 2467 w 10000"/>
                <a:gd name="connsiteY155" fmla="*/ 7011 h 9826"/>
                <a:gd name="connsiteX156" fmla="*/ 2521 w 10000"/>
                <a:gd name="connsiteY156" fmla="*/ 7060 h 9826"/>
                <a:gd name="connsiteX157" fmla="*/ 2583 w 10000"/>
                <a:gd name="connsiteY157" fmla="*/ 7124 h 9826"/>
                <a:gd name="connsiteX158" fmla="*/ 2629 w 10000"/>
                <a:gd name="connsiteY158" fmla="*/ 7188 h 9826"/>
                <a:gd name="connsiteX159" fmla="*/ 2683 w 10000"/>
                <a:gd name="connsiteY159" fmla="*/ 7263 h 9826"/>
                <a:gd name="connsiteX160" fmla="*/ 2729 w 10000"/>
                <a:gd name="connsiteY160" fmla="*/ 7353 h 9826"/>
                <a:gd name="connsiteX161" fmla="*/ 2775 w 10000"/>
                <a:gd name="connsiteY161" fmla="*/ 7441 h 9826"/>
                <a:gd name="connsiteX162" fmla="*/ 2813 w 10000"/>
                <a:gd name="connsiteY162" fmla="*/ 7566 h 9826"/>
                <a:gd name="connsiteX163" fmla="*/ 2852 w 10000"/>
                <a:gd name="connsiteY163" fmla="*/ 7706 h 9826"/>
                <a:gd name="connsiteX164" fmla="*/ 2890 w 10000"/>
                <a:gd name="connsiteY164" fmla="*/ 7857 h 9826"/>
                <a:gd name="connsiteX165" fmla="*/ 2913 w 10000"/>
                <a:gd name="connsiteY165" fmla="*/ 8022 h 9826"/>
                <a:gd name="connsiteX166" fmla="*/ 2936 w 10000"/>
                <a:gd name="connsiteY166" fmla="*/ 8225 h 9826"/>
                <a:gd name="connsiteX167" fmla="*/ 2952 w 10000"/>
                <a:gd name="connsiteY167" fmla="*/ 8427 h 9826"/>
                <a:gd name="connsiteX168" fmla="*/ 2975 w 10000"/>
                <a:gd name="connsiteY168" fmla="*/ 8656 h 9826"/>
                <a:gd name="connsiteX169" fmla="*/ 2982 w 10000"/>
                <a:gd name="connsiteY169" fmla="*/ 8922 h 9826"/>
                <a:gd name="connsiteX170" fmla="*/ 2982 w 10000"/>
                <a:gd name="connsiteY170" fmla="*/ 9200 h 9826"/>
                <a:gd name="connsiteX171" fmla="*/ 2975 w 10000"/>
                <a:gd name="connsiteY171" fmla="*/ 9491 h 9826"/>
                <a:gd name="connsiteX172" fmla="*/ 9298 w 10000"/>
                <a:gd name="connsiteY172" fmla="*/ 9826 h 9826"/>
                <a:gd name="connsiteX173" fmla="*/ 10000 w 10000"/>
                <a:gd name="connsiteY173" fmla="*/ 0 h 9826"/>
                <a:gd name="connsiteX0" fmla="*/ 9052 w 10000"/>
                <a:gd name="connsiteY0" fmla="*/ 294 h 10000"/>
                <a:gd name="connsiteX1" fmla="*/ 10000 w 10000"/>
                <a:gd name="connsiteY1" fmla="*/ 0 h 10000"/>
                <a:gd name="connsiteX2" fmla="*/ 8378 w 10000"/>
                <a:gd name="connsiteY2" fmla="*/ 193 h 10000"/>
                <a:gd name="connsiteX3" fmla="*/ 7556 w 10000"/>
                <a:gd name="connsiteY3" fmla="*/ 297 h 10000"/>
                <a:gd name="connsiteX4" fmla="*/ 6879 w 10000"/>
                <a:gd name="connsiteY4" fmla="*/ 412 h 10000"/>
                <a:gd name="connsiteX5" fmla="*/ 6879 w 10000"/>
                <a:gd name="connsiteY5" fmla="*/ 412 h 10000"/>
                <a:gd name="connsiteX6" fmla="*/ 6764 w 10000"/>
                <a:gd name="connsiteY6" fmla="*/ 425 h 10000"/>
                <a:gd name="connsiteX7" fmla="*/ 6664 w 10000"/>
                <a:gd name="connsiteY7" fmla="*/ 451 h 10000"/>
                <a:gd name="connsiteX8" fmla="*/ 6580 w 10000"/>
                <a:gd name="connsiteY8" fmla="*/ 504 h 10000"/>
                <a:gd name="connsiteX9" fmla="*/ 6503 w 10000"/>
                <a:gd name="connsiteY9" fmla="*/ 529 h 10000"/>
                <a:gd name="connsiteX10" fmla="*/ 6434 w 10000"/>
                <a:gd name="connsiteY10" fmla="*/ 579 h 10000"/>
                <a:gd name="connsiteX11" fmla="*/ 6372 w 10000"/>
                <a:gd name="connsiteY11" fmla="*/ 645 h 10000"/>
                <a:gd name="connsiteX12" fmla="*/ 6318 w 10000"/>
                <a:gd name="connsiteY12" fmla="*/ 707 h 10000"/>
                <a:gd name="connsiteX13" fmla="*/ 6280 w 10000"/>
                <a:gd name="connsiteY13" fmla="*/ 773 h 10000"/>
                <a:gd name="connsiteX14" fmla="*/ 6241 w 10000"/>
                <a:gd name="connsiteY14" fmla="*/ 824 h 10000"/>
                <a:gd name="connsiteX15" fmla="*/ 6218 w 10000"/>
                <a:gd name="connsiteY15" fmla="*/ 914 h 10000"/>
                <a:gd name="connsiteX16" fmla="*/ 6195 w 10000"/>
                <a:gd name="connsiteY16" fmla="*/ 991 h 10000"/>
                <a:gd name="connsiteX17" fmla="*/ 6180 w 10000"/>
                <a:gd name="connsiteY17" fmla="*/ 1069 h 10000"/>
                <a:gd name="connsiteX18" fmla="*/ 6172 w 10000"/>
                <a:gd name="connsiteY18" fmla="*/ 1146 h 10000"/>
                <a:gd name="connsiteX19" fmla="*/ 6172 w 10000"/>
                <a:gd name="connsiteY19" fmla="*/ 1237 h 10000"/>
                <a:gd name="connsiteX20" fmla="*/ 6180 w 10000"/>
                <a:gd name="connsiteY20" fmla="*/ 1404 h 10000"/>
                <a:gd name="connsiteX21" fmla="*/ 6203 w 10000"/>
                <a:gd name="connsiteY21" fmla="*/ 1598 h 10000"/>
                <a:gd name="connsiteX22" fmla="*/ 6257 w 10000"/>
                <a:gd name="connsiteY22" fmla="*/ 1777 h 10000"/>
                <a:gd name="connsiteX23" fmla="*/ 6311 w 10000"/>
                <a:gd name="connsiteY23" fmla="*/ 1984 h 10000"/>
                <a:gd name="connsiteX24" fmla="*/ 6364 w 10000"/>
                <a:gd name="connsiteY24" fmla="*/ 2177 h 10000"/>
                <a:gd name="connsiteX25" fmla="*/ 6503 w 10000"/>
                <a:gd name="connsiteY25" fmla="*/ 2563 h 10000"/>
                <a:gd name="connsiteX26" fmla="*/ 6633 w 10000"/>
                <a:gd name="connsiteY26" fmla="*/ 2910 h 10000"/>
                <a:gd name="connsiteX27" fmla="*/ 6633 w 10000"/>
                <a:gd name="connsiteY27" fmla="*/ 2910 h 10000"/>
                <a:gd name="connsiteX28" fmla="*/ 6656 w 10000"/>
                <a:gd name="connsiteY28" fmla="*/ 2987 h 10000"/>
                <a:gd name="connsiteX29" fmla="*/ 6672 w 10000"/>
                <a:gd name="connsiteY29" fmla="*/ 3064 h 10000"/>
                <a:gd name="connsiteX30" fmla="*/ 6679 w 10000"/>
                <a:gd name="connsiteY30" fmla="*/ 3144 h 10000"/>
                <a:gd name="connsiteX31" fmla="*/ 6679 w 10000"/>
                <a:gd name="connsiteY31" fmla="*/ 3220 h 10000"/>
                <a:gd name="connsiteX32" fmla="*/ 6672 w 10000"/>
                <a:gd name="connsiteY32" fmla="*/ 3296 h 10000"/>
                <a:gd name="connsiteX33" fmla="*/ 6664 w 10000"/>
                <a:gd name="connsiteY33" fmla="*/ 3361 h 10000"/>
                <a:gd name="connsiteX34" fmla="*/ 6633 w 10000"/>
                <a:gd name="connsiteY34" fmla="*/ 3438 h 10000"/>
                <a:gd name="connsiteX35" fmla="*/ 6618 w 10000"/>
                <a:gd name="connsiteY35" fmla="*/ 3502 h 10000"/>
                <a:gd name="connsiteX36" fmla="*/ 6541 w 10000"/>
                <a:gd name="connsiteY36" fmla="*/ 3643 h 10000"/>
                <a:gd name="connsiteX37" fmla="*/ 6457 w 10000"/>
                <a:gd name="connsiteY37" fmla="*/ 3747 h 10000"/>
                <a:gd name="connsiteX38" fmla="*/ 6349 w 10000"/>
                <a:gd name="connsiteY38" fmla="*/ 3862 h 10000"/>
                <a:gd name="connsiteX39" fmla="*/ 6234 w 10000"/>
                <a:gd name="connsiteY39" fmla="*/ 3954 h 10000"/>
                <a:gd name="connsiteX40" fmla="*/ 6103 w 10000"/>
                <a:gd name="connsiteY40" fmla="*/ 4019 h 10000"/>
                <a:gd name="connsiteX41" fmla="*/ 5972 w 10000"/>
                <a:gd name="connsiteY41" fmla="*/ 4083 h 10000"/>
                <a:gd name="connsiteX42" fmla="*/ 5842 w 10000"/>
                <a:gd name="connsiteY42" fmla="*/ 4106 h 10000"/>
                <a:gd name="connsiteX43" fmla="*/ 5711 w 10000"/>
                <a:gd name="connsiteY43" fmla="*/ 4122 h 10000"/>
                <a:gd name="connsiteX44" fmla="*/ 5580 w 10000"/>
                <a:gd name="connsiteY44" fmla="*/ 4106 h 10000"/>
                <a:gd name="connsiteX45" fmla="*/ 5457 w 10000"/>
                <a:gd name="connsiteY45" fmla="*/ 4071 h 10000"/>
                <a:gd name="connsiteX46" fmla="*/ 5350 w 10000"/>
                <a:gd name="connsiteY46" fmla="*/ 4005 h 10000"/>
                <a:gd name="connsiteX47" fmla="*/ 5296 w 10000"/>
                <a:gd name="connsiteY47" fmla="*/ 3954 h 10000"/>
                <a:gd name="connsiteX48" fmla="*/ 5250 w 10000"/>
                <a:gd name="connsiteY48" fmla="*/ 3902 h 10000"/>
                <a:gd name="connsiteX49" fmla="*/ 5250 w 10000"/>
                <a:gd name="connsiteY49" fmla="*/ 3902 h 10000"/>
                <a:gd name="connsiteX50" fmla="*/ 5173 w 10000"/>
                <a:gd name="connsiteY50" fmla="*/ 3785 h 10000"/>
                <a:gd name="connsiteX51" fmla="*/ 5104 w 10000"/>
                <a:gd name="connsiteY51" fmla="*/ 3658 h 10000"/>
                <a:gd name="connsiteX52" fmla="*/ 5065 w 10000"/>
                <a:gd name="connsiteY52" fmla="*/ 3502 h 10000"/>
                <a:gd name="connsiteX53" fmla="*/ 5042 w 10000"/>
                <a:gd name="connsiteY53" fmla="*/ 3335 h 10000"/>
                <a:gd name="connsiteX54" fmla="*/ 5019 w 10000"/>
                <a:gd name="connsiteY54" fmla="*/ 3155 h 10000"/>
                <a:gd name="connsiteX55" fmla="*/ 5019 w 10000"/>
                <a:gd name="connsiteY55" fmla="*/ 2975 h 10000"/>
                <a:gd name="connsiteX56" fmla="*/ 5035 w 10000"/>
                <a:gd name="connsiteY56" fmla="*/ 2768 h 10000"/>
                <a:gd name="connsiteX57" fmla="*/ 5042 w 10000"/>
                <a:gd name="connsiteY57" fmla="*/ 2563 h 10000"/>
                <a:gd name="connsiteX58" fmla="*/ 5088 w 10000"/>
                <a:gd name="connsiteY58" fmla="*/ 2136 h 10000"/>
                <a:gd name="connsiteX59" fmla="*/ 5150 w 10000"/>
                <a:gd name="connsiteY59" fmla="*/ 1726 h 10000"/>
                <a:gd name="connsiteX60" fmla="*/ 5211 w 10000"/>
                <a:gd name="connsiteY60" fmla="*/ 1302 h 10000"/>
                <a:gd name="connsiteX61" fmla="*/ 5227 w 10000"/>
                <a:gd name="connsiteY61" fmla="*/ 1081 h 10000"/>
                <a:gd name="connsiteX62" fmla="*/ 5250 w 10000"/>
                <a:gd name="connsiteY62" fmla="*/ 888 h 10000"/>
                <a:gd name="connsiteX63" fmla="*/ 5250 w 10000"/>
                <a:gd name="connsiteY63" fmla="*/ 888 h 10000"/>
                <a:gd name="connsiteX64" fmla="*/ 5250 w 10000"/>
                <a:gd name="connsiteY64" fmla="*/ 798 h 10000"/>
                <a:gd name="connsiteX65" fmla="*/ 5250 w 10000"/>
                <a:gd name="connsiteY65" fmla="*/ 735 h 10000"/>
                <a:gd name="connsiteX66" fmla="*/ 5227 w 10000"/>
                <a:gd name="connsiteY66" fmla="*/ 656 h 10000"/>
                <a:gd name="connsiteX67" fmla="*/ 5211 w 10000"/>
                <a:gd name="connsiteY67" fmla="*/ 592 h 10000"/>
                <a:gd name="connsiteX68" fmla="*/ 5181 w 10000"/>
                <a:gd name="connsiteY68" fmla="*/ 529 h 10000"/>
                <a:gd name="connsiteX69" fmla="*/ 5150 w 10000"/>
                <a:gd name="connsiteY69" fmla="*/ 476 h 10000"/>
                <a:gd name="connsiteX70" fmla="*/ 5058 w 10000"/>
                <a:gd name="connsiteY70" fmla="*/ 372 h 10000"/>
                <a:gd name="connsiteX71" fmla="*/ 4958 w 10000"/>
                <a:gd name="connsiteY71" fmla="*/ 283 h 10000"/>
                <a:gd name="connsiteX72" fmla="*/ 4827 w 10000"/>
                <a:gd name="connsiteY72" fmla="*/ 207 h 10000"/>
                <a:gd name="connsiteX73" fmla="*/ 4689 w 10000"/>
                <a:gd name="connsiteY73" fmla="*/ 154 h 10000"/>
                <a:gd name="connsiteX74" fmla="*/ 4527 w 10000"/>
                <a:gd name="connsiteY74" fmla="*/ 116 h 10000"/>
                <a:gd name="connsiteX75" fmla="*/ 4358 w 10000"/>
                <a:gd name="connsiteY75" fmla="*/ 78 h 10000"/>
                <a:gd name="connsiteX76" fmla="*/ 4174 w 10000"/>
                <a:gd name="connsiteY76" fmla="*/ 51 h 10000"/>
                <a:gd name="connsiteX77" fmla="*/ 3805 w 10000"/>
                <a:gd name="connsiteY77" fmla="*/ 12 h 10000"/>
                <a:gd name="connsiteX78" fmla="*/ 3413 w 10000"/>
                <a:gd name="connsiteY78" fmla="*/ 12 h 10000"/>
                <a:gd name="connsiteX79" fmla="*/ 3036 w 10000"/>
                <a:gd name="connsiteY79" fmla="*/ 12 h 10000"/>
                <a:gd name="connsiteX80" fmla="*/ 3036 w 10000"/>
                <a:gd name="connsiteY80" fmla="*/ 12 h 10000"/>
                <a:gd name="connsiteX81" fmla="*/ 2636 w 10000"/>
                <a:gd name="connsiteY81" fmla="*/ 38 h 10000"/>
                <a:gd name="connsiteX82" fmla="*/ 2636 w 10000"/>
                <a:gd name="connsiteY82" fmla="*/ 38 h 10000"/>
                <a:gd name="connsiteX83" fmla="*/ 2390 w 10000"/>
                <a:gd name="connsiteY83" fmla="*/ 38 h 10000"/>
                <a:gd name="connsiteX84" fmla="*/ 2152 w 10000"/>
                <a:gd name="connsiteY84" fmla="*/ 51 h 10000"/>
                <a:gd name="connsiteX85" fmla="*/ 2152 w 10000"/>
                <a:gd name="connsiteY85" fmla="*/ 51 h 10000"/>
                <a:gd name="connsiteX86" fmla="*/ 2291 w 10000"/>
                <a:gd name="connsiteY86" fmla="*/ 1004 h 10000"/>
                <a:gd name="connsiteX87" fmla="*/ 2406 w 10000"/>
                <a:gd name="connsiteY87" fmla="*/ 1843 h 10000"/>
                <a:gd name="connsiteX88" fmla="*/ 2483 w 10000"/>
                <a:gd name="connsiteY88" fmla="*/ 2575 h 10000"/>
                <a:gd name="connsiteX89" fmla="*/ 2544 w 10000"/>
                <a:gd name="connsiteY89" fmla="*/ 3220 h 10000"/>
                <a:gd name="connsiteX90" fmla="*/ 2560 w 10000"/>
                <a:gd name="connsiteY90" fmla="*/ 3747 h 10000"/>
                <a:gd name="connsiteX91" fmla="*/ 2567 w 10000"/>
                <a:gd name="connsiteY91" fmla="*/ 3978 h 10000"/>
                <a:gd name="connsiteX92" fmla="*/ 2560 w 10000"/>
                <a:gd name="connsiteY92" fmla="*/ 4197 h 10000"/>
                <a:gd name="connsiteX93" fmla="*/ 2552 w 10000"/>
                <a:gd name="connsiteY93" fmla="*/ 4391 h 10000"/>
                <a:gd name="connsiteX94" fmla="*/ 2544 w 10000"/>
                <a:gd name="connsiteY94" fmla="*/ 4557 h 10000"/>
                <a:gd name="connsiteX95" fmla="*/ 2513 w 10000"/>
                <a:gd name="connsiteY95" fmla="*/ 4714 h 10000"/>
                <a:gd name="connsiteX96" fmla="*/ 2498 w 10000"/>
                <a:gd name="connsiteY96" fmla="*/ 4854 h 10000"/>
                <a:gd name="connsiteX97" fmla="*/ 2460 w 10000"/>
                <a:gd name="connsiteY97" fmla="*/ 4970 h 10000"/>
                <a:gd name="connsiteX98" fmla="*/ 2421 w 10000"/>
                <a:gd name="connsiteY98" fmla="*/ 5074 h 10000"/>
                <a:gd name="connsiteX99" fmla="*/ 2383 w 10000"/>
                <a:gd name="connsiteY99" fmla="*/ 5152 h 10000"/>
                <a:gd name="connsiteX100" fmla="*/ 2337 w 10000"/>
                <a:gd name="connsiteY100" fmla="*/ 5215 h 10000"/>
                <a:gd name="connsiteX101" fmla="*/ 2283 w 10000"/>
                <a:gd name="connsiteY101" fmla="*/ 5281 h 10000"/>
                <a:gd name="connsiteX102" fmla="*/ 2229 w 10000"/>
                <a:gd name="connsiteY102" fmla="*/ 5319 h 10000"/>
                <a:gd name="connsiteX103" fmla="*/ 2168 w 10000"/>
                <a:gd name="connsiteY103" fmla="*/ 5345 h 10000"/>
                <a:gd name="connsiteX104" fmla="*/ 2106 w 10000"/>
                <a:gd name="connsiteY104" fmla="*/ 5356 h 10000"/>
                <a:gd name="connsiteX105" fmla="*/ 2029 w 10000"/>
                <a:gd name="connsiteY105" fmla="*/ 5356 h 10000"/>
                <a:gd name="connsiteX106" fmla="*/ 1952 w 10000"/>
                <a:gd name="connsiteY106" fmla="*/ 5356 h 10000"/>
                <a:gd name="connsiteX107" fmla="*/ 1806 w 10000"/>
                <a:gd name="connsiteY107" fmla="*/ 5319 h 10000"/>
                <a:gd name="connsiteX108" fmla="*/ 1630 w 10000"/>
                <a:gd name="connsiteY108" fmla="*/ 5215 h 10000"/>
                <a:gd name="connsiteX109" fmla="*/ 1453 w 10000"/>
                <a:gd name="connsiteY109" fmla="*/ 5111 h 10000"/>
                <a:gd name="connsiteX110" fmla="*/ 1453 w 10000"/>
                <a:gd name="connsiteY110" fmla="*/ 5111 h 10000"/>
                <a:gd name="connsiteX111" fmla="*/ 1107 w 10000"/>
                <a:gd name="connsiteY111" fmla="*/ 4893 h 10000"/>
                <a:gd name="connsiteX112" fmla="*/ 961 w 10000"/>
                <a:gd name="connsiteY112" fmla="*/ 4804 h 10000"/>
                <a:gd name="connsiteX113" fmla="*/ 815 w 10000"/>
                <a:gd name="connsiteY113" fmla="*/ 4714 h 10000"/>
                <a:gd name="connsiteX114" fmla="*/ 699 w 10000"/>
                <a:gd name="connsiteY114" fmla="*/ 4673 h 10000"/>
                <a:gd name="connsiteX115" fmla="*/ 584 w 10000"/>
                <a:gd name="connsiteY115" fmla="*/ 4636 h 10000"/>
                <a:gd name="connsiteX116" fmla="*/ 484 w 10000"/>
                <a:gd name="connsiteY116" fmla="*/ 4624 h 10000"/>
                <a:gd name="connsiteX117" fmla="*/ 400 w 10000"/>
                <a:gd name="connsiteY117" fmla="*/ 4661 h 10000"/>
                <a:gd name="connsiteX118" fmla="*/ 354 w 10000"/>
                <a:gd name="connsiteY118" fmla="*/ 4687 h 10000"/>
                <a:gd name="connsiteX119" fmla="*/ 315 w 10000"/>
                <a:gd name="connsiteY119" fmla="*/ 4714 h 10000"/>
                <a:gd name="connsiteX120" fmla="*/ 277 w 10000"/>
                <a:gd name="connsiteY120" fmla="*/ 4764 h 10000"/>
                <a:gd name="connsiteX121" fmla="*/ 246 w 10000"/>
                <a:gd name="connsiteY121" fmla="*/ 4818 h 10000"/>
                <a:gd name="connsiteX122" fmla="*/ 192 w 10000"/>
                <a:gd name="connsiteY122" fmla="*/ 4933 h 10000"/>
                <a:gd name="connsiteX123" fmla="*/ 138 w 10000"/>
                <a:gd name="connsiteY123" fmla="*/ 5111 h 10000"/>
                <a:gd name="connsiteX124" fmla="*/ 92 w 10000"/>
                <a:gd name="connsiteY124" fmla="*/ 5332 h 10000"/>
                <a:gd name="connsiteX125" fmla="*/ 54 w 10000"/>
                <a:gd name="connsiteY125" fmla="*/ 5615 h 10000"/>
                <a:gd name="connsiteX126" fmla="*/ 23 w 10000"/>
                <a:gd name="connsiteY126" fmla="*/ 5923 h 10000"/>
                <a:gd name="connsiteX127" fmla="*/ 0 w 10000"/>
                <a:gd name="connsiteY127" fmla="*/ 6283 h 10000"/>
                <a:gd name="connsiteX128" fmla="*/ 0 w 10000"/>
                <a:gd name="connsiteY128" fmla="*/ 6283 h 10000"/>
                <a:gd name="connsiteX129" fmla="*/ 0 w 10000"/>
                <a:gd name="connsiteY129" fmla="*/ 6492 h 10000"/>
                <a:gd name="connsiteX130" fmla="*/ 0 w 10000"/>
                <a:gd name="connsiteY130" fmla="*/ 6657 h 10000"/>
                <a:gd name="connsiteX131" fmla="*/ 8 w 10000"/>
                <a:gd name="connsiteY131" fmla="*/ 6799 h 10000"/>
                <a:gd name="connsiteX132" fmla="*/ 23 w 10000"/>
                <a:gd name="connsiteY132" fmla="*/ 6941 h 10000"/>
                <a:gd name="connsiteX133" fmla="*/ 54 w 10000"/>
                <a:gd name="connsiteY133" fmla="*/ 7057 h 10000"/>
                <a:gd name="connsiteX134" fmla="*/ 85 w 10000"/>
                <a:gd name="connsiteY134" fmla="*/ 7161 h 10000"/>
                <a:gd name="connsiteX135" fmla="*/ 115 w 10000"/>
                <a:gd name="connsiteY135" fmla="*/ 7250 h 10000"/>
                <a:gd name="connsiteX136" fmla="*/ 161 w 10000"/>
                <a:gd name="connsiteY136" fmla="*/ 7327 h 10000"/>
                <a:gd name="connsiteX137" fmla="*/ 215 w 10000"/>
                <a:gd name="connsiteY137" fmla="*/ 7379 h 10000"/>
                <a:gd name="connsiteX138" fmla="*/ 269 w 10000"/>
                <a:gd name="connsiteY138" fmla="*/ 7431 h 10000"/>
                <a:gd name="connsiteX139" fmla="*/ 323 w 10000"/>
                <a:gd name="connsiteY139" fmla="*/ 7469 h 10000"/>
                <a:gd name="connsiteX140" fmla="*/ 392 w 10000"/>
                <a:gd name="connsiteY140" fmla="*/ 7495 h 10000"/>
                <a:gd name="connsiteX141" fmla="*/ 453 w 10000"/>
                <a:gd name="connsiteY141" fmla="*/ 7520 h 10000"/>
                <a:gd name="connsiteX142" fmla="*/ 530 w 10000"/>
                <a:gd name="connsiteY142" fmla="*/ 7520 h 10000"/>
                <a:gd name="connsiteX143" fmla="*/ 676 w 10000"/>
                <a:gd name="connsiteY143" fmla="*/ 7520 h 10000"/>
                <a:gd name="connsiteX144" fmla="*/ 838 w 10000"/>
                <a:gd name="connsiteY144" fmla="*/ 7483 h 10000"/>
                <a:gd name="connsiteX145" fmla="*/ 992 w 10000"/>
                <a:gd name="connsiteY145" fmla="*/ 7431 h 10000"/>
                <a:gd name="connsiteX146" fmla="*/ 1314 w 10000"/>
                <a:gd name="connsiteY146" fmla="*/ 7302 h 10000"/>
                <a:gd name="connsiteX147" fmla="*/ 1606 w 10000"/>
                <a:gd name="connsiteY147" fmla="*/ 7173 h 10000"/>
                <a:gd name="connsiteX148" fmla="*/ 1729 w 10000"/>
                <a:gd name="connsiteY148" fmla="*/ 7108 h 10000"/>
                <a:gd name="connsiteX149" fmla="*/ 1845 w 10000"/>
                <a:gd name="connsiteY149" fmla="*/ 7095 h 10000"/>
                <a:gd name="connsiteX150" fmla="*/ 1845 w 10000"/>
                <a:gd name="connsiteY150" fmla="*/ 7095 h 10000"/>
                <a:gd name="connsiteX151" fmla="*/ 2060 w 10000"/>
                <a:gd name="connsiteY151" fmla="*/ 7057 h 10000"/>
                <a:gd name="connsiteX152" fmla="*/ 2168 w 10000"/>
                <a:gd name="connsiteY152" fmla="*/ 7057 h 10000"/>
                <a:gd name="connsiteX153" fmla="*/ 2291 w 10000"/>
                <a:gd name="connsiteY153" fmla="*/ 7081 h 10000"/>
                <a:gd name="connsiteX154" fmla="*/ 2414 w 10000"/>
                <a:gd name="connsiteY154" fmla="*/ 7108 h 10000"/>
                <a:gd name="connsiteX155" fmla="*/ 2467 w 10000"/>
                <a:gd name="connsiteY155" fmla="*/ 7135 h 10000"/>
                <a:gd name="connsiteX156" fmla="*/ 2521 w 10000"/>
                <a:gd name="connsiteY156" fmla="*/ 7185 h 10000"/>
                <a:gd name="connsiteX157" fmla="*/ 2583 w 10000"/>
                <a:gd name="connsiteY157" fmla="*/ 7250 h 10000"/>
                <a:gd name="connsiteX158" fmla="*/ 2629 w 10000"/>
                <a:gd name="connsiteY158" fmla="*/ 7315 h 10000"/>
                <a:gd name="connsiteX159" fmla="*/ 2683 w 10000"/>
                <a:gd name="connsiteY159" fmla="*/ 7392 h 10000"/>
                <a:gd name="connsiteX160" fmla="*/ 2729 w 10000"/>
                <a:gd name="connsiteY160" fmla="*/ 7483 h 10000"/>
                <a:gd name="connsiteX161" fmla="*/ 2775 w 10000"/>
                <a:gd name="connsiteY161" fmla="*/ 7573 h 10000"/>
                <a:gd name="connsiteX162" fmla="*/ 2813 w 10000"/>
                <a:gd name="connsiteY162" fmla="*/ 7700 h 10000"/>
                <a:gd name="connsiteX163" fmla="*/ 2852 w 10000"/>
                <a:gd name="connsiteY163" fmla="*/ 7842 h 10000"/>
                <a:gd name="connsiteX164" fmla="*/ 2890 w 10000"/>
                <a:gd name="connsiteY164" fmla="*/ 7996 h 10000"/>
                <a:gd name="connsiteX165" fmla="*/ 2913 w 10000"/>
                <a:gd name="connsiteY165" fmla="*/ 8164 h 10000"/>
                <a:gd name="connsiteX166" fmla="*/ 2936 w 10000"/>
                <a:gd name="connsiteY166" fmla="*/ 8371 h 10000"/>
                <a:gd name="connsiteX167" fmla="*/ 2952 w 10000"/>
                <a:gd name="connsiteY167" fmla="*/ 8576 h 10000"/>
                <a:gd name="connsiteX168" fmla="*/ 2975 w 10000"/>
                <a:gd name="connsiteY168" fmla="*/ 8809 h 10000"/>
                <a:gd name="connsiteX169" fmla="*/ 2982 w 10000"/>
                <a:gd name="connsiteY169" fmla="*/ 9080 h 10000"/>
                <a:gd name="connsiteX170" fmla="*/ 2982 w 10000"/>
                <a:gd name="connsiteY170" fmla="*/ 9363 h 10000"/>
                <a:gd name="connsiteX171" fmla="*/ 2975 w 10000"/>
                <a:gd name="connsiteY171" fmla="*/ 9659 h 10000"/>
                <a:gd name="connsiteX172" fmla="*/ 9298 w 10000"/>
                <a:gd name="connsiteY172" fmla="*/ 10000 h 10000"/>
                <a:gd name="connsiteX173" fmla="*/ 9052 w 10000"/>
                <a:gd name="connsiteY173" fmla="*/ 294 h 10000"/>
                <a:gd name="connsiteX0" fmla="*/ 9052 w 9299"/>
                <a:gd name="connsiteY0" fmla="*/ 282 h 9988"/>
                <a:gd name="connsiteX1" fmla="*/ 8378 w 9299"/>
                <a:gd name="connsiteY1" fmla="*/ 181 h 9988"/>
                <a:gd name="connsiteX2" fmla="*/ 7556 w 9299"/>
                <a:gd name="connsiteY2" fmla="*/ 285 h 9988"/>
                <a:gd name="connsiteX3" fmla="*/ 6879 w 9299"/>
                <a:gd name="connsiteY3" fmla="*/ 400 h 9988"/>
                <a:gd name="connsiteX4" fmla="*/ 6879 w 9299"/>
                <a:gd name="connsiteY4" fmla="*/ 400 h 9988"/>
                <a:gd name="connsiteX5" fmla="*/ 6764 w 9299"/>
                <a:gd name="connsiteY5" fmla="*/ 413 h 9988"/>
                <a:gd name="connsiteX6" fmla="*/ 6664 w 9299"/>
                <a:gd name="connsiteY6" fmla="*/ 439 h 9988"/>
                <a:gd name="connsiteX7" fmla="*/ 6580 w 9299"/>
                <a:gd name="connsiteY7" fmla="*/ 492 h 9988"/>
                <a:gd name="connsiteX8" fmla="*/ 6503 w 9299"/>
                <a:gd name="connsiteY8" fmla="*/ 517 h 9988"/>
                <a:gd name="connsiteX9" fmla="*/ 6434 w 9299"/>
                <a:gd name="connsiteY9" fmla="*/ 567 h 9988"/>
                <a:gd name="connsiteX10" fmla="*/ 6372 w 9299"/>
                <a:gd name="connsiteY10" fmla="*/ 633 h 9988"/>
                <a:gd name="connsiteX11" fmla="*/ 6318 w 9299"/>
                <a:gd name="connsiteY11" fmla="*/ 695 h 9988"/>
                <a:gd name="connsiteX12" fmla="*/ 6280 w 9299"/>
                <a:gd name="connsiteY12" fmla="*/ 761 h 9988"/>
                <a:gd name="connsiteX13" fmla="*/ 6241 w 9299"/>
                <a:gd name="connsiteY13" fmla="*/ 812 h 9988"/>
                <a:gd name="connsiteX14" fmla="*/ 6218 w 9299"/>
                <a:gd name="connsiteY14" fmla="*/ 902 h 9988"/>
                <a:gd name="connsiteX15" fmla="*/ 6195 w 9299"/>
                <a:gd name="connsiteY15" fmla="*/ 979 h 9988"/>
                <a:gd name="connsiteX16" fmla="*/ 6180 w 9299"/>
                <a:gd name="connsiteY16" fmla="*/ 1057 h 9988"/>
                <a:gd name="connsiteX17" fmla="*/ 6172 w 9299"/>
                <a:gd name="connsiteY17" fmla="*/ 1134 h 9988"/>
                <a:gd name="connsiteX18" fmla="*/ 6172 w 9299"/>
                <a:gd name="connsiteY18" fmla="*/ 1225 h 9988"/>
                <a:gd name="connsiteX19" fmla="*/ 6180 w 9299"/>
                <a:gd name="connsiteY19" fmla="*/ 1392 h 9988"/>
                <a:gd name="connsiteX20" fmla="*/ 6203 w 9299"/>
                <a:gd name="connsiteY20" fmla="*/ 1586 h 9988"/>
                <a:gd name="connsiteX21" fmla="*/ 6257 w 9299"/>
                <a:gd name="connsiteY21" fmla="*/ 1765 h 9988"/>
                <a:gd name="connsiteX22" fmla="*/ 6311 w 9299"/>
                <a:gd name="connsiteY22" fmla="*/ 1972 h 9988"/>
                <a:gd name="connsiteX23" fmla="*/ 6364 w 9299"/>
                <a:gd name="connsiteY23" fmla="*/ 2165 h 9988"/>
                <a:gd name="connsiteX24" fmla="*/ 6503 w 9299"/>
                <a:gd name="connsiteY24" fmla="*/ 2551 h 9988"/>
                <a:gd name="connsiteX25" fmla="*/ 6633 w 9299"/>
                <a:gd name="connsiteY25" fmla="*/ 2898 h 9988"/>
                <a:gd name="connsiteX26" fmla="*/ 6633 w 9299"/>
                <a:gd name="connsiteY26" fmla="*/ 2898 h 9988"/>
                <a:gd name="connsiteX27" fmla="*/ 6656 w 9299"/>
                <a:gd name="connsiteY27" fmla="*/ 2975 h 9988"/>
                <a:gd name="connsiteX28" fmla="*/ 6672 w 9299"/>
                <a:gd name="connsiteY28" fmla="*/ 3052 h 9988"/>
                <a:gd name="connsiteX29" fmla="*/ 6679 w 9299"/>
                <a:gd name="connsiteY29" fmla="*/ 3132 h 9988"/>
                <a:gd name="connsiteX30" fmla="*/ 6679 w 9299"/>
                <a:gd name="connsiteY30" fmla="*/ 3208 h 9988"/>
                <a:gd name="connsiteX31" fmla="*/ 6672 w 9299"/>
                <a:gd name="connsiteY31" fmla="*/ 3284 h 9988"/>
                <a:gd name="connsiteX32" fmla="*/ 6664 w 9299"/>
                <a:gd name="connsiteY32" fmla="*/ 3349 h 9988"/>
                <a:gd name="connsiteX33" fmla="*/ 6633 w 9299"/>
                <a:gd name="connsiteY33" fmla="*/ 3426 h 9988"/>
                <a:gd name="connsiteX34" fmla="*/ 6618 w 9299"/>
                <a:gd name="connsiteY34" fmla="*/ 3490 h 9988"/>
                <a:gd name="connsiteX35" fmla="*/ 6541 w 9299"/>
                <a:gd name="connsiteY35" fmla="*/ 3631 h 9988"/>
                <a:gd name="connsiteX36" fmla="*/ 6457 w 9299"/>
                <a:gd name="connsiteY36" fmla="*/ 3735 h 9988"/>
                <a:gd name="connsiteX37" fmla="*/ 6349 w 9299"/>
                <a:gd name="connsiteY37" fmla="*/ 3850 h 9988"/>
                <a:gd name="connsiteX38" fmla="*/ 6234 w 9299"/>
                <a:gd name="connsiteY38" fmla="*/ 3942 h 9988"/>
                <a:gd name="connsiteX39" fmla="*/ 6103 w 9299"/>
                <a:gd name="connsiteY39" fmla="*/ 4007 h 9988"/>
                <a:gd name="connsiteX40" fmla="*/ 5972 w 9299"/>
                <a:gd name="connsiteY40" fmla="*/ 4071 h 9988"/>
                <a:gd name="connsiteX41" fmla="*/ 5842 w 9299"/>
                <a:gd name="connsiteY41" fmla="*/ 4094 h 9988"/>
                <a:gd name="connsiteX42" fmla="*/ 5711 w 9299"/>
                <a:gd name="connsiteY42" fmla="*/ 4110 h 9988"/>
                <a:gd name="connsiteX43" fmla="*/ 5580 w 9299"/>
                <a:gd name="connsiteY43" fmla="*/ 4094 h 9988"/>
                <a:gd name="connsiteX44" fmla="*/ 5457 w 9299"/>
                <a:gd name="connsiteY44" fmla="*/ 4059 h 9988"/>
                <a:gd name="connsiteX45" fmla="*/ 5350 w 9299"/>
                <a:gd name="connsiteY45" fmla="*/ 3993 h 9988"/>
                <a:gd name="connsiteX46" fmla="*/ 5296 w 9299"/>
                <a:gd name="connsiteY46" fmla="*/ 3942 h 9988"/>
                <a:gd name="connsiteX47" fmla="*/ 5250 w 9299"/>
                <a:gd name="connsiteY47" fmla="*/ 3890 h 9988"/>
                <a:gd name="connsiteX48" fmla="*/ 5250 w 9299"/>
                <a:gd name="connsiteY48" fmla="*/ 3890 h 9988"/>
                <a:gd name="connsiteX49" fmla="*/ 5173 w 9299"/>
                <a:gd name="connsiteY49" fmla="*/ 3773 h 9988"/>
                <a:gd name="connsiteX50" fmla="*/ 5104 w 9299"/>
                <a:gd name="connsiteY50" fmla="*/ 3646 h 9988"/>
                <a:gd name="connsiteX51" fmla="*/ 5065 w 9299"/>
                <a:gd name="connsiteY51" fmla="*/ 3490 h 9988"/>
                <a:gd name="connsiteX52" fmla="*/ 5042 w 9299"/>
                <a:gd name="connsiteY52" fmla="*/ 3323 h 9988"/>
                <a:gd name="connsiteX53" fmla="*/ 5019 w 9299"/>
                <a:gd name="connsiteY53" fmla="*/ 3143 h 9988"/>
                <a:gd name="connsiteX54" fmla="*/ 5019 w 9299"/>
                <a:gd name="connsiteY54" fmla="*/ 2963 h 9988"/>
                <a:gd name="connsiteX55" fmla="*/ 5035 w 9299"/>
                <a:gd name="connsiteY55" fmla="*/ 2756 h 9988"/>
                <a:gd name="connsiteX56" fmla="*/ 5042 w 9299"/>
                <a:gd name="connsiteY56" fmla="*/ 2551 h 9988"/>
                <a:gd name="connsiteX57" fmla="*/ 5088 w 9299"/>
                <a:gd name="connsiteY57" fmla="*/ 2124 h 9988"/>
                <a:gd name="connsiteX58" fmla="*/ 5150 w 9299"/>
                <a:gd name="connsiteY58" fmla="*/ 1714 h 9988"/>
                <a:gd name="connsiteX59" fmla="*/ 5211 w 9299"/>
                <a:gd name="connsiteY59" fmla="*/ 1290 h 9988"/>
                <a:gd name="connsiteX60" fmla="*/ 5227 w 9299"/>
                <a:gd name="connsiteY60" fmla="*/ 1069 h 9988"/>
                <a:gd name="connsiteX61" fmla="*/ 5250 w 9299"/>
                <a:gd name="connsiteY61" fmla="*/ 876 h 9988"/>
                <a:gd name="connsiteX62" fmla="*/ 5250 w 9299"/>
                <a:gd name="connsiteY62" fmla="*/ 876 h 9988"/>
                <a:gd name="connsiteX63" fmla="*/ 5250 w 9299"/>
                <a:gd name="connsiteY63" fmla="*/ 786 h 9988"/>
                <a:gd name="connsiteX64" fmla="*/ 5250 w 9299"/>
                <a:gd name="connsiteY64" fmla="*/ 723 h 9988"/>
                <a:gd name="connsiteX65" fmla="*/ 5227 w 9299"/>
                <a:gd name="connsiteY65" fmla="*/ 644 h 9988"/>
                <a:gd name="connsiteX66" fmla="*/ 5211 w 9299"/>
                <a:gd name="connsiteY66" fmla="*/ 580 h 9988"/>
                <a:gd name="connsiteX67" fmla="*/ 5181 w 9299"/>
                <a:gd name="connsiteY67" fmla="*/ 517 h 9988"/>
                <a:gd name="connsiteX68" fmla="*/ 5150 w 9299"/>
                <a:gd name="connsiteY68" fmla="*/ 464 h 9988"/>
                <a:gd name="connsiteX69" fmla="*/ 5058 w 9299"/>
                <a:gd name="connsiteY69" fmla="*/ 360 h 9988"/>
                <a:gd name="connsiteX70" fmla="*/ 4958 w 9299"/>
                <a:gd name="connsiteY70" fmla="*/ 271 h 9988"/>
                <a:gd name="connsiteX71" fmla="*/ 4827 w 9299"/>
                <a:gd name="connsiteY71" fmla="*/ 195 h 9988"/>
                <a:gd name="connsiteX72" fmla="*/ 4689 w 9299"/>
                <a:gd name="connsiteY72" fmla="*/ 142 h 9988"/>
                <a:gd name="connsiteX73" fmla="*/ 4527 w 9299"/>
                <a:gd name="connsiteY73" fmla="*/ 104 h 9988"/>
                <a:gd name="connsiteX74" fmla="*/ 4358 w 9299"/>
                <a:gd name="connsiteY74" fmla="*/ 66 h 9988"/>
                <a:gd name="connsiteX75" fmla="*/ 4174 w 9299"/>
                <a:gd name="connsiteY75" fmla="*/ 39 h 9988"/>
                <a:gd name="connsiteX76" fmla="*/ 3805 w 9299"/>
                <a:gd name="connsiteY76" fmla="*/ 0 h 9988"/>
                <a:gd name="connsiteX77" fmla="*/ 3413 w 9299"/>
                <a:gd name="connsiteY77" fmla="*/ 0 h 9988"/>
                <a:gd name="connsiteX78" fmla="*/ 3036 w 9299"/>
                <a:gd name="connsiteY78" fmla="*/ 0 h 9988"/>
                <a:gd name="connsiteX79" fmla="*/ 3036 w 9299"/>
                <a:gd name="connsiteY79" fmla="*/ 0 h 9988"/>
                <a:gd name="connsiteX80" fmla="*/ 2636 w 9299"/>
                <a:gd name="connsiteY80" fmla="*/ 26 h 9988"/>
                <a:gd name="connsiteX81" fmla="*/ 2636 w 9299"/>
                <a:gd name="connsiteY81" fmla="*/ 26 h 9988"/>
                <a:gd name="connsiteX82" fmla="*/ 2390 w 9299"/>
                <a:gd name="connsiteY82" fmla="*/ 26 h 9988"/>
                <a:gd name="connsiteX83" fmla="*/ 2152 w 9299"/>
                <a:gd name="connsiteY83" fmla="*/ 39 h 9988"/>
                <a:gd name="connsiteX84" fmla="*/ 2152 w 9299"/>
                <a:gd name="connsiteY84" fmla="*/ 39 h 9988"/>
                <a:gd name="connsiteX85" fmla="*/ 2291 w 9299"/>
                <a:gd name="connsiteY85" fmla="*/ 992 h 9988"/>
                <a:gd name="connsiteX86" fmla="*/ 2406 w 9299"/>
                <a:gd name="connsiteY86" fmla="*/ 1831 h 9988"/>
                <a:gd name="connsiteX87" fmla="*/ 2483 w 9299"/>
                <a:gd name="connsiteY87" fmla="*/ 2563 h 9988"/>
                <a:gd name="connsiteX88" fmla="*/ 2544 w 9299"/>
                <a:gd name="connsiteY88" fmla="*/ 3208 h 9988"/>
                <a:gd name="connsiteX89" fmla="*/ 2560 w 9299"/>
                <a:gd name="connsiteY89" fmla="*/ 3735 h 9988"/>
                <a:gd name="connsiteX90" fmla="*/ 2567 w 9299"/>
                <a:gd name="connsiteY90" fmla="*/ 3966 h 9988"/>
                <a:gd name="connsiteX91" fmla="*/ 2560 w 9299"/>
                <a:gd name="connsiteY91" fmla="*/ 4185 h 9988"/>
                <a:gd name="connsiteX92" fmla="*/ 2552 w 9299"/>
                <a:gd name="connsiteY92" fmla="*/ 4379 h 9988"/>
                <a:gd name="connsiteX93" fmla="*/ 2544 w 9299"/>
                <a:gd name="connsiteY93" fmla="*/ 4545 h 9988"/>
                <a:gd name="connsiteX94" fmla="*/ 2513 w 9299"/>
                <a:gd name="connsiteY94" fmla="*/ 4702 h 9988"/>
                <a:gd name="connsiteX95" fmla="*/ 2498 w 9299"/>
                <a:gd name="connsiteY95" fmla="*/ 4842 h 9988"/>
                <a:gd name="connsiteX96" fmla="*/ 2460 w 9299"/>
                <a:gd name="connsiteY96" fmla="*/ 4958 h 9988"/>
                <a:gd name="connsiteX97" fmla="*/ 2421 w 9299"/>
                <a:gd name="connsiteY97" fmla="*/ 5062 h 9988"/>
                <a:gd name="connsiteX98" fmla="*/ 2383 w 9299"/>
                <a:gd name="connsiteY98" fmla="*/ 5140 h 9988"/>
                <a:gd name="connsiteX99" fmla="*/ 2337 w 9299"/>
                <a:gd name="connsiteY99" fmla="*/ 5203 h 9988"/>
                <a:gd name="connsiteX100" fmla="*/ 2283 w 9299"/>
                <a:gd name="connsiteY100" fmla="*/ 5269 h 9988"/>
                <a:gd name="connsiteX101" fmla="*/ 2229 w 9299"/>
                <a:gd name="connsiteY101" fmla="*/ 5307 h 9988"/>
                <a:gd name="connsiteX102" fmla="*/ 2168 w 9299"/>
                <a:gd name="connsiteY102" fmla="*/ 5333 h 9988"/>
                <a:gd name="connsiteX103" fmla="*/ 2106 w 9299"/>
                <a:gd name="connsiteY103" fmla="*/ 5344 h 9988"/>
                <a:gd name="connsiteX104" fmla="*/ 2029 w 9299"/>
                <a:gd name="connsiteY104" fmla="*/ 5344 h 9988"/>
                <a:gd name="connsiteX105" fmla="*/ 1952 w 9299"/>
                <a:gd name="connsiteY105" fmla="*/ 5344 h 9988"/>
                <a:gd name="connsiteX106" fmla="*/ 1806 w 9299"/>
                <a:gd name="connsiteY106" fmla="*/ 5307 h 9988"/>
                <a:gd name="connsiteX107" fmla="*/ 1630 w 9299"/>
                <a:gd name="connsiteY107" fmla="*/ 5203 h 9988"/>
                <a:gd name="connsiteX108" fmla="*/ 1453 w 9299"/>
                <a:gd name="connsiteY108" fmla="*/ 5099 h 9988"/>
                <a:gd name="connsiteX109" fmla="*/ 1453 w 9299"/>
                <a:gd name="connsiteY109" fmla="*/ 5099 h 9988"/>
                <a:gd name="connsiteX110" fmla="*/ 1107 w 9299"/>
                <a:gd name="connsiteY110" fmla="*/ 4881 h 9988"/>
                <a:gd name="connsiteX111" fmla="*/ 961 w 9299"/>
                <a:gd name="connsiteY111" fmla="*/ 4792 h 9988"/>
                <a:gd name="connsiteX112" fmla="*/ 815 w 9299"/>
                <a:gd name="connsiteY112" fmla="*/ 4702 h 9988"/>
                <a:gd name="connsiteX113" fmla="*/ 699 w 9299"/>
                <a:gd name="connsiteY113" fmla="*/ 4661 h 9988"/>
                <a:gd name="connsiteX114" fmla="*/ 584 w 9299"/>
                <a:gd name="connsiteY114" fmla="*/ 4624 h 9988"/>
                <a:gd name="connsiteX115" fmla="*/ 484 w 9299"/>
                <a:gd name="connsiteY115" fmla="*/ 4612 h 9988"/>
                <a:gd name="connsiteX116" fmla="*/ 400 w 9299"/>
                <a:gd name="connsiteY116" fmla="*/ 4649 h 9988"/>
                <a:gd name="connsiteX117" fmla="*/ 354 w 9299"/>
                <a:gd name="connsiteY117" fmla="*/ 4675 h 9988"/>
                <a:gd name="connsiteX118" fmla="*/ 315 w 9299"/>
                <a:gd name="connsiteY118" fmla="*/ 4702 h 9988"/>
                <a:gd name="connsiteX119" fmla="*/ 277 w 9299"/>
                <a:gd name="connsiteY119" fmla="*/ 4752 h 9988"/>
                <a:gd name="connsiteX120" fmla="*/ 246 w 9299"/>
                <a:gd name="connsiteY120" fmla="*/ 4806 h 9988"/>
                <a:gd name="connsiteX121" fmla="*/ 192 w 9299"/>
                <a:gd name="connsiteY121" fmla="*/ 4921 h 9988"/>
                <a:gd name="connsiteX122" fmla="*/ 138 w 9299"/>
                <a:gd name="connsiteY122" fmla="*/ 5099 h 9988"/>
                <a:gd name="connsiteX123" fmla="*/ 92 w 9299"/>
                <a:gd name="connsiteY123" fmla="*/ 5320 h 9988"/>
                <a:gd name="connsiteX124" fmla="*/ 54 w 9299"/>
                <a:gd name="connsiteY124" fmla="*/ 5603 h 9988"/>
                <a:gd name="connsiteX125" fmla="*/ 23 w 9299"/>
                <a:gd name="connsiteY125" fmla="*/ 5911 h 9988"/>
                <a:gd name="connsiteX126" fmla="*/ 0 w 9299"/>
                <a:gd name="connsiteY126" fmla="*/ 6271 h 9988"/>
                <a:gd name="connsiteX127" fmla="*/ 0 w 9299"/>
                <a:gd name="connsiteY127" fmla="*/ 6271 h 9988"/>
                <a:gd name="connsiteX128" fmla="*/ 0 w 9299"/>
                <a:gd name="connsiteY128" fmla="*/ 6480 h 9988"/>
                <a:gd name="connsiteX129" fmla="*/ 0 w 9299"/>
                <a:gd name="connsiteY129" fmla="*/ 6645 h 9988"/>
                <a:gd name="connsiteX130" fmla="*/ 8 w 9299"/>
                <a:gd name="connsiteY130" fmla="*/ 6787 h 9988"/>
                <a:gd name="connsiteX131" fmla="*/ 23 w 9299"/>
                <a:gd name="connsiteY131" fmla="*/ 6929 h 9988"/>
                <a:gd name="connsiteX132" fmla="*/ 54 w 9299"/>
                <a:gd name="connsiteY132" fmla="*/ 7045 h 9988"/>
                <a:gd name="connsiteX133" fmla="*/ 85 w 9299"/>
                <a:gd name="connsiteY133" fmla="*/ 7149 h 9988"/>
                <a:gd name="connsiteX134" fmla="*/ 115 w 9299"/>
                <a:gd name="connsiteY134" fmla="*/ 7238 h 9988"/>
                <a:gd name="connsiteX135" fmla="*/ 161 w 9299"/>
                <a:gd name="connsiteY135" fmla="*/ 7315 h 9988"/>
                <a:gd name="connsiteX136" fmla="*/ 215 w 9299"/>
                <a:gd name="connsiteY136" fmla="*/ 7367 h 9988"/>
                <a:gd name="connsiteX137" fmla="*/ 269 w 9299"/>
                <a:gd name="connsiteY137" fmla="*/ 7419 h 9988"/>
                <a:gd name="connsiteX138" fmla="*/ 323 w 9299"/>
                <a:gd name="connsiteY138" fmla="*/ 7457 h 9988"/>
                <a:gd name="connsiteX139" fmla="*/ 392 w 9299"/>
                <a:gd name="connsiteY139" fmla="*/ 7483 h 9988"/>
                <a:gd name="connsiteX140" fmla="*/ 453 w 9299"/>
                <a:gd name="connsiteY140" fmla="*/ 7508 h 9988"/>
                <a:gd name="connsiteX141" fmla="*/ 530 w 9299"/>
                <a:gd name="connsiteY141" fmla="*/ 7508 h 9988"/>
                <a:gd name="connsiteX142" fmla="*/ 676 w 9299"/>
                <a:gd name="connsiteY142" fmla="*/ 7508 h 9988"/>
                <a:gd name="connsiteX143" fmla="*/ 838 w 9299"/>
                <a:gd name="connsiteY143" fmla="*/ 7471 h 9988"/>
                <a:gd name="connsiteX144" fmla="*/ 992 w 9299"/>
                <a:gd name="connsiteY144" fmla="*/ 7419 h 9988"/>
                <a:gd name="connsiteX145" fmla="*/ 1314 w 9299"/>
                <a:gd name="connsiteY145" fmla="*/ 7290 h 9988"/>
                <a:gd name="connsiteX146" fmla="*/ 1606 w 9299"/>
                <a:gd name="connsiteY146" fmla="*/ 7161 h 9988"/>
                <a:gd name="connsiteX147" fmla="*/ 1729 w 9299"/>
                <a:gd name="connsiteY147" fmla="*/ 7096 h 9988"/>
                <a:gd name="connsiteX148" fmla="*/ 1845 w 9299"/>
                <a:gd name="connsiteY148" fmla="*/ 7083 h 9988"/>
                <a:gd name="connsiteX149" fmla="*/ 1845 w 9299"/>
                <a:gd name="connsiteY149" fmla="*/ 7083 h 9988"/>
                <a:gd name="connsiteX150" fmla="*/ 2060 w 9299"/>
                <a:gd name="connsiteY150" fmla="*/ 7045 h 9988"/>
                <a:gd name="connsiteX151" fmla="*/ 2168 w 9299"/>
                <a:gd name="connsiteY151" fmla="*/ 7045 h 9988"/>
                <a:gd name="connsiteX152" fmla="*/ 2291 w 9299"/>
                <a:gd name="connsiteY152" fmla="*/ 7069 h 9988"/>
                <a:gd name="connsiteX153" fmla="*/ 2414 w 9299"/>
                <a:gd name="connsiteY153" fmla="*/ 7096 h 9988"/>
                <a:gd name="connsiteX154" fmla="*/ 2467 w 9299"/>
                <a:gd name="connsiteY154" fmla="*/ 7123 h 9988"/>
                <a:gd name="connsiteX155" fmla="*/ 2521 w 9299"/>
                <a:gd name="connsiteY155" fmla="*/ 7173 h 9988"/>
                <a:gd name="connsiteX156" fmla="*/ 2583 w 9299"/>
                <a:gd name="connsiteY156" fmla="*/ 7238 h 9988"/>
                <a:gd name="connsiteX157" fmla="*/ 2629 w 9299"/>
                <a:gd name="connsiteY157" fmla="*/ 7303 h 9988"/>
                <a:gd name="connsiteX158" fmla="*/ 2683 w 9299"/>
                <a:gd name="connsiteY158" fmla="*/ 7380 h 9988"/>
                <a:gd name="connsiteX159" fmla="*/ 2729 w 9299"/>
                <a:gd name="connsiteY159" fmla="*/ 7471 h 9988"/>
                <a:gd name="connsiteX160" fmla="*/ 2775 w 9299"/>
                <a:gd name="connsiteY160" fmla="*/ 7561 h 9988"/>
                <a:gd name="connsiteX161" fmla="*/ 2813 w 9299"/>
                <a:gd name="connsiteY161" fmla="*/ 7688 h 9988"/>
                <a:gd name="connsiteX162" fmla="*/ 2852 w 9299"/>
                <a:gd name="connsiteY162" fmla="*/ 7830 h 9988"/>
                <a:gd name="connsiteX163" fmla="*/ 2890 w 9299"/>
                <a:gd name="connsiteY163" fmla="*/ 7984 h 9988"/>
                <a:gd name="connsiteX164" fmla="*/ 2913 w 9299"/>
                <a:gd name="connsiteY164" fmla="*/ 8152 h 9988"/>
                <a:gd name="connsiteX165" fmla="*/ 2936 w 9299"/>
                <a:gd name="connsiteY165" fmla="*/ 8359 h 9988"/>
                <a:gd name="connsiteX166" fmla="*/ 2952 w 9299"/>
                <a:gd name="connsiteY166" fmla="*/ 8564 h 9988"/>
                <a:gd name="connsiteX167" fmla="*/ 2975 w 9299"/>
                <a:gd name="connsiteY167" fmla="*/ 8797 h 9988"/>
                <a:gd name="connsiteX168" fmla="*/ 2982 w 9299"/>
                <a:gd name="connsiteY168" fmla="*/ 9068 h 9988"/>
                <a:gd name="connsiteX169" fmla="*/ 2982 w 9299"/>
                <a:gd name="connsiteY169" fmla="*/ 9351 h 9988"/>
                <a:gd name="connsiteX170" fmla="*/ 2975 w 9299"/>
                <a:gd name="connsiteY170" fmla="*/ 9647 h 9988"/>
                <a:gd name="connsiteX171" fmla="*/ 9298 w 9299"/>
                <a:gd name="connsiteY171" fmla="*/ 9988 h 9988"/>
                <a:gd name="connsiteX172" fmla="*/ 9052 w 9299"/>
                <a:gd name="connsiteY172" fmla="*/ 282 h 9988"/>
                <a:gd name="connsiteX0" fmla="*/ 9658 w 10000"/>
                <a:gd name="connsiteY0" fmla="*/ 282 h 10000"/>
                <a:gd name="connsiteX1" fmla="*/ 9010 w 10000"/>
                <a:gd name="connsiteY1" fmla="*/ 181 h 10000"/>
                <a:gd name="connsiteX2" fmla="*/ 8126 w 10000"/>
                <a:gd name="connsiteY2" fmla="*/ 285 h 10000"/>
                <a:gd name="connsiteX3" fmla="*/ 7398 w 10000"/>
                <a:gd name="connsiteY3" fmla="*/ 400 h 10000"/>
                <a:gd name="connsiteX4" fmla="*/ 7398 w 10000"/>
                <a:gd name="connsiteY4" fmla="*/ 400 h 10000"/>
                <a:gd name="connsiteX5" fmla="*/ 7274 w 10000"/>
                <a:gd name="connsiteY5" fmla="*/ 413 h 10000"/>
                <a:gd name="connsiteX6" fmla="*/ 7166 w 10000"/>
                <a:gd name="connsiteY6" fmla="*/ 440 h 10000"/>
                <a:gd name="connsiteX7" fmla="*/ 7076 w 10000"/>
                <a:gd name="connsiteY7" fmla="*/ 493 h 10000"/>
                <a:gd name="connsiteX8" fmla="*/ 6993 w 10000"/>
                <a:gd name="connsiteY8" fmla="*/ 518 h 10000"/>
                <a:gd name="connsiteX9" fmla="*/ 6919 w 10000"/>
                <a:gd name="connsiteY9" fmla="*/ 568 h 10000"/>
                <a:gd name="connsiteX10" fmla="*/ 6852 w 10000"/>
                <a:gd name="connsiteY10" fmla="*/ 634 h 10000"/>
                <a:gd name="connsiteX11" fmla="*/ 6794 w 10000"/>
                <a:gd name="connsiteY11" fmla="*/ 696 h 10000"/>
                <a:gd name="connsiteX12" fmla="*/ 6753 w 10000"/>
                <a:gd name="connsiteY12" fmla="*/ 762 h 10000"/>
                <a:gd name="connsiteX13" fmla="*/ 6711 w 10000"/>
                <a:gd name="connsiteY13" fmla="*/ 813 h 10000"/>
                <a:gd name="connsiteX14" fmla="*/ 6687 w 10000"/>
                <a:gd name="connsiteY14" fmla="*/ 903 h 10000"/>
                <a:gd name="connsiteX15" fmla="*/ 6662 w 10000"/>
                <a:gd name="connsiteY15" fmla="*/ 980 h 10000"/>
                <a:gd name="connsiteX16" fmla="*/ 6646 w 10000"/>
                <a:gd name="connsiteY16" fmla="*/ 1058 h 10000"/>
                <a:gd name="connsiteX17" fmla="*/ 6637 w 10000"/>
                <a:gd name="connsiteY17" fmla="*/ 1135 h 10000"/>
                <a:gd name="connsiteX18" fmla="*/ 6637 w 10000"/>
                <a:gd name="connsiteY18" fmla="*/ 1226 h 10000"/>
                <a:gd name="connsiteX19" fmla="*/ 6646 w 10000"/>
                <a:gd name="connsiteY19" fmla="*/ 1394 h 10000"/>
                <a:gd name="connsiteX20" fmla="*/ 6671 w 10000"/>
                <a:gd name="connsiteY20" fmla="*/ 1588 h 10000"/>
                <a:gd name="connsiteX21" fmla="*/ 6729 w 10000"/>
                <a:gd name="connsiteY21" fmla="*/ 1767 h 10000"/>
                <a:gd name="connsiteX22" fmla="*/ 6787 w 10000"/>
                <a:gd name="connsiteY22" fmla="*/ 1974 h 10000"/>
                <a:gd name="connsiteX23" fmla="*/ 6844 w 10000"/>
                <a:gd name="connsiteY23" fmla="*/ 2168 h 10000"/>
                <a:gd name="connsiteX24" fmla="*/ 6993 w 10000"/>
                <a:gd name="connsiteY24" fmla="*/ 2554 h 10000"/>
                <a:gd name="connsiteX25" fmla="*/ 7133 w 10000"/>
                <a:gd name="connsiteY25" fmla="*/ 2901 h 10000"/>
                <a:gd name="connsiteX26" fmla="*/ 7133 w 10000"/>
                <a:gd name="connsiteY26" fmla="*/ 2901 h 10000"/>
                <a:gd name="connsiteX27" fmla="*/ 7158 w 10000"/>
                <a:gd name="connsiteY27" fmla="*/ 2979 h 10000"/>
                <a:gd name="connsiteX28" fmla="*/ 7175 w 10000"/>
                <a:gd name="connsiteY28" fmla="*/ 3056 h 10000"/>
                <a:gd name="connsiteX29" fmla="*/ 7182 w 10000"/>
                <a:gd name="connsiteY29" fmla="*/ 3136 h 10000"/>
                <a:gd name="connsiteX30" fmla="*/ 7182 w 10000"/>
                <a:gd name="connsiteY30" fmla="*/ 3212 h 10000"/>
                <a:gd name="connsiteX31" fmla="*/ 7175 w 10000"/>
                <a:gd name="connsiteY31" fmla="*/ 3288 h 10000"/>
                <a:gd name="connsiteX32" fmla="*/ 7166 w 10000"/>
                <a:gd name="connsiteY32" fmla="*/ 3353 h 10000"/>
                <a:gd name="connsiteX33" fmla="*/ 7133 w 10000"/>
                <a:gd name="connsiteY33" fmla="*/ 3430 h 10000"/>
                <a:gd name="connsiteX34" fmla="*/ 7117 w 10000"/>
                <a:gd name="connsiteY34" fmla="*/ 3494 h 10000"/>
                <a:gd name="connsiteX35" fmla="*/ 7034 w 10000"/>
                <a:gd name="connsiteY35" fmla="*/ 3635 h 10000"/>
                <a:gd name="connsiteX36" fmla="*/ 6944 w 10000"/>
                <a:gd name="connsiteY36" fmla="*/ 3739 h 10000"/>
                <a:gd name="connsiteX37" fmla="*/ 6828 w 10000"/>
                <a:gd name="connsiteY37" fmla="*/ 3855 h 10000"/>
                <a:gd name="connsiteX38" fmla="*/ 6704 w 10000"/>
                <a:gd name="connsiteY38" fmla="*/ 3947 h 10000"/>
                <a:gd name="connsiteX39" fmla="*/ 6563 w 10000"/>
                <a:gd name="connsiteY39" fmla="*/ 4012 h 10000"/>
                <a:gd name="connsiteX40" fmla="*/ 6422 w 10000"/>
                <a:gd name="connsiteY40" fmla="*/ 4076 h 10000"/>
                <a:gd name="connsiteX41" fmla="*/ 6282 w 10000"/>
                <a:gd name="connsiteY41" fmla="*/ 4099 h 10000"/>
                <a:gd name="connsiteX42" fmla="*/ 6142 w 10000"/>
                <a:gd name="connsiteY42" fmla="*/ 4115 h 10000"/>
                <a:gd name="connsiteX43" fmla="*/ 6001 w 10000"/>
                <a:gd name="connsiteY43" fmla="*/ 4099 h 10000"/>
                <a:gd name="connsiteX44" fmla="*/ 5868 w 10000"/>
                <a:gd name="connsiteY44" fmla="*/ 4064 h 10000"/>
                <a:gd name="connsiteX45" fmla="*/ 5753 w 10000"/>
                <a:gd name="connsiteY45" fmla="*/ 3998 h 10000"/>
                <a:gd name="connsiteX46" fmla="*/ 5695 w 10000"/>
                <a:gd name="connsiteY46" fmla="*/ 3947 h 10000"/>
                <a:gd name="connsiteX47" fmla="*/ 5646 w 10000"/>
                <a:gd name="connsiteY47" fmla="*/ 3895 h 10000"/>
                <a:gd name="connsiteX48" fmla="*/ 5646 w 10000"/>
                <a:gd name="connsiteY48" fmla="*/ 3895 h 10000"/>
                <a:gd name="connsiteX49" fmla="*/ 5563 w 10000"/>
                <a:gd name="connsiteY49" fmla="*/ 3778 h 10000"/>
                <a:gd name="connsiteX50" fmla="*/ 5489 w 10000"/>
                <a:gd name="connsiteY50" fmla="*/ 3650 h 10000"/>
                <a:gd name="connsiteX51" fmla="*/ 5447 w 10000"/>
                <a:gd name="connsiteY51" fmla="*/ 3494 h 10000"/>
                <a:gd name="connsiteX52" fmla="*/ 5422 w 10000"/>
                <a:gd name="connsiteY52" fmla="*/ 3327 h 10000"/>
                <a:gd name="connsiteX53" fmla="*/ 5397 w 10000"/>
                <a:gd name="connsiteY53" fmla="*/ 3147 h 10000"/>
                <a:gd name="connsiteX54" fmla="*/ 5397 w 10000"/>
                <a:gd name="connsiteY54" fmla="*/ 2967 h 10000"/>
                <a:gd name="connsiteX55" fmla="*/ 5415 w 10000"/>
                <a:gd name="connsiteY55" fmla="*/ 2759 h 10000"/>
                <a:gd name="connsiteX56" fmla="*/ 5422 w 10000"/>
                <a:gd name="connsiteY56" fmla="*/ 2554 h 10000"/>
                <a:gd name="connsiteX57" fmla="*/ 5472 w 10000"/>
                <a:gd name="connsiteY57" fmla="*/ 2127 h 10000"/>
                <a:gd name="connsiteX58" fmla="*/ 5538 w 10000"/>
                <a:gd name="connsiteY58" fmla="*/ 1716 h 10000"/>
                <a:gd name="connsiteX59" fmla="*/ 5604 w 10000"/>
                <a:gd name="connsiteY59" fmla="*/ 1292 h 10000"/>
                <a:gd name="connsiteX60" fmla="*/ 5621 w 10000"/>
                <a:gd name="connsiteY60" fmla="*/ 1070 h 10000"/>
                <a:gd name="connsiteX61" fmla="*/ 5646 w 10000"/>
                <a:gd name="connsiteY61" fmla="*/ 877 h 10000"/>
                <a:gd name="connsiteX62" fmla="*/ 5646 w 10000"/>
                <a:gd name="connsiteY62" fmla="*/ 877 h 10000"/>
                <a:gd name="connsiteX63" fmla="*/ 5646 w 10000"/>
                <a:gd name="connsiteY63" fmla="*/ 787 h 10000"/>
                <a:gd name="connsiteX64" fmla="*/ 5646 w 10000"/>
                <a:gd name="connsiteY64" fmla="*/ 724 h 10000"/>
                <a:gd name="connsiteX65" fmla="*/ 5621 w 10000"/>
                <a:gd name="connsiteY65" fmla="*/ 645 h 10000"/>
                <a:gd name="connsiteX66" fmla="*/ 5604 w 10000"/>
                <a:gd name="connsiteY66" fmla="*/ 581 h 10000"/>
                <a:gd name="connsiteX67" fmla="*/ 5572 w 10000"/>
                <a:gd name="connsiteY67" fmla="*/ 518 h 10000"/>
                <a:gd name="connsiteX68" fmla="*/ 5538 w 10000"/>
                <a:gd name="connsiteY68" fmla="*/ 465 h 10000"/>
                <a:gd name="connsiteX69" fmla="*/ 5439 w 10000"/>
                <a:gd name="connsiteY69" fmla="*/ 360 h 10000"/>
                <a:gd name="connsiteX70" fmla="*/ 5332 w 10000"/>
                <a:gd name="connsiteY70" fmla="*/ 271 h 10000"/>
                <a:gd name="connsiteX71" fmla="*/ 5191 w 10000"/>
                <a:gd name="connsiteY71" fmla="*/ 195 h 10000"/>
                <a:gd name="connsiteX72" fmla="*/ 5042 w 10000"/>
                <a:gd name="connsiteY72" fmla="*/ 142 h 10000"/>
                <a:gd name="connsiteX73" fmla="*/ 4868 w 10000"/>
                <a:gd name="connsiteY73" fmla="*/ 104 h 10000"/>
                <a:gd name="connsiteX74" fmla="*/ 4687 w 10000"/>
                <a:gd name="connsiteY74" fmla="*/ 66 h 10000"/>
                <a:gd name="connsiteX75" fmla="*/ 4489 w 10000"/>
                <a:gd name="connsiteY75" fmla="*/ 39 h 10000"/>
                <a:gd name="connsiteX76" fmla="*/ 4092 w 10000"/>
                <a:gd name="connsiteY76" fmla="*/ 0 h 10000"/>
                <a:gd name="connsiteX77" fmla="*/ 3670 w 10000"/>
                <a:gd name="connsiteY77" fmla="*/ 0 h 10000"/>
                <a:gd name="connsiteX78" fmla="*/ 3265 w 10000"/>
                <a:gd name="connsiteY78" fmla="*/ 0 h 10000"/>
                <a:gd name="connsiteX79" fmla="*/ 3265 w 10000"/>
                <a:gd name="connsiteY79" fmla="*/ 0 h 10000"/>
                <a:gd name="connsiteX80" fmla="*/ 2835 w 10000"/>
                <a:gd name="connsiteY80" fmla="*/ 26 h 10000"/>
                <a:gd name="connsiteX81" fmla="*/ 2835 w 10000"/>
                <a:gd name="connsiteY81" fmla="*/ 26 h 10000"/>
                <a:gd name="connsiteX82" fmla="*/ 2570 w 10000"/>
                <a:gd name="connsiteY82" fmla="*/ 26 h 10000"/>
                <a:gd name="connsiteX83" fmla="*/ 2314 w 10000"/>
                <a:gd name="connsiteY83" fmla="*/ 39 h 10000"/>
                <a:gd name="connsiteX84" fmla="*/ 2314 w 10000"/>
                <a:gd name="connsiteY84" fmla="*/ 39 h 10000"/>
                <a:gd name="connsiteX85" fmla="*/ 2464 w 10000"/>
                <a:gd name="connsiteY85" fmla="*/ 993 h 10000"/>
                <a:gd name="connsiteX86" fmla="*/ 2587 w 10000"/>
                <a:gd name="connsiteY86" fmla="*/ 1833 h 10000"/>
                <a:gd name="connsiteX87" fmla="*/ 2670 w 10000"/>
                <a:gd name="connsiteY87" fmla="*/ 2566 h 10000"/>
                <a:gd name="connsiteX88" fmla="*/ 2736 w 10000"/>
                <a:gd name="connsiteY88" fmla="*/ 3212 h 10000"/>
                <a:gd name="connsiteX89" fmla="*/ 2753 w 10000"/>
                <a:gd name="connsiteY89" fmla="*/ 3739 h 10000"/>
                <a:gd name="connsiteX90" fmla="*/ 2761 w 10000"/>
                <a:gd name="connsiteY90" fmla="*/ 3971 h 10000"/>
                <a:gd name="connsiteX91" fmla="*/ 2753 w 10000"/>
                <a:gd name="connsiteY91" fmla="*/ 4190 h 10000"/>
                <a:gd name="connsiteX92" fmla="*/ 2744 w 10000"/>
                <a:gd name="connsiteY92" fmla="*/ 4384 h 10000"/>
                <a:gd name="connsiteX93" fmla="*/ 2736 w 10000"/>
                <a:gd name="connsiteY93" fmla="*/ 4550 h 10000"/>
                <a:gd name="connsiteX94" fmla="*/ 2702 w 10000"/>
                <a:gd name="connsiteY94" fmla="*/ 4708 h 10000"/>
                <a:gd name="connsiteX95" fmla="*/ 2686 w 10000"/>
                <a:gd name="connsiteY95" fmla="*/ 4848 h 10000"/>
                <a:gd name="connsiteX96" fmla="*/ 2645 w 10000"/>
                <a:gd name="connsiteY96" fmla="*/ 4964 h 10000"/>
                <a:gd name="connsiteX97" fmla="*/ 2604 w 10000"/>
                <a:gd name="connsiteY97" fmla="*/ 5068 h 10000"/>
                <a:gd name="connsiteX98" fmla="*/ 2563 w 10000"/>
                <a:gd name="connsiteY98" fmla="*/ 5146 h 10000"/>
                <a:gd name="connsiteX99" fmla="*/ 2513 w 10000"/>
                <a:gd name="connsiteY99" fmla="*/ 5209 h 10000"/>
                <a:gd name="connsiteX100" fmla="*/ 2455 w 10000"/>
                <a:gd name="connsiteY100" fmla="*/ 5275 h 10000"/>
                <a:gd name="connsiteX101" fmla="*/ 2397 w 10000"/>
                <a:gd name="connsiteY101" fmla="*/ 5313 h 10000"/>
                <a:gd name="connsiteX102" fmla="*/ 2331 w 10000"/>
                <a:gd name="connsiteY102" fmla="*/ 5339 h 10000"/>
                <a:gd name="connsiteX103" fmla="*/ 2265 w 10000"/>
                <a:gd name="connsiteY103" fmla="*/ 5350 h 10000"/>
                <a:gd name="connsiteX104" fmla="*/ 2182 w 10000"/>
                <a:gd name="connsiteY104" fmla="*/ 5350 h 10000"/>
                <a:gd name="connsiteX105" fmla="*/ 2099 w 10000"/>
                <a:gd name="connsiteY105" fmla="*/ 5350 h 10000"/>
                <a:gd name="connsiteX106" fmla="*/ 1942 w 10000"/>
                <a:gd name="connsiteY106" fmla="*/ 5313 h 10000"/>
                <a:gd name="connsiteX107" fmla="*/ 1753 w 10000"/>
                <a:gd name="connsiteY107" fmla="*/ 5209 h 10000"/>
                <a:gd name="connsiteX108" fmla="*/ 1563 w 10000"/>
                <a:gd name="connsiteY108" fmla="*/ 5105 h 10000"/>
                <a:gd name="connsiteX109" fmla="*/ 1563 w 10000"/>
                <a:gd name="connsiteY109" fmla="*/ 5105 h 10000"/>
                <a:gd name="connsiteX110" fmla="*/ 1190 w 10000"/>
                <a:gd name="connsiteY110" fmla="*/ 4887 h 10000"/>
                <a:gd name="connsiteX111" fmla="*/ 1033 w 10000"/>
                <a:gd name="connsiteY111" fmla="*/ 4798 h 10000"/>
                <a:gd name="connsiteX112" fmla="*/ 876 w 10000"/>
                <a:gd name="connsiteY112" fmla="*/ 4708 h 10000"/>
                <a:gd name="connsiteX113" fmla="*/ 752 w 10000"/>
                <a:gd name="connsiteY113" fmla="*/ 4667 h 10000"/>
                <a:gd name="connsiteX114" fmla="*/ 628 w 10000"/>
                <a:gd name="connsiteY114" fmla="*/ 4630 h 10000"/>
                <a:gd name="connsiteX115" fmla="*/ 520 w 10000"/>
                <a:gd name="connsiteY115" fmla="*/ 4618 h 10000"/>
                <a:gd name="connsiteX116" fmla="*/ 430 w 10000"/>
                <a:gd name="connsiteY116" fmla="*/ 4655 h 10000"/>
                <a:gd name="connsiteX117" fmla="*/ 381 w 10000"/>
                <a:gd name="connsiteY117" fmla="*/ 4681 h 10000"/>
                <a:gd name="connsiteX118" fmla="*/ 339 w 10000"/>
                <a:gd name="connsiteY118" fmla="*/ 4708 h 10000"/>
                <a:gd name="connsiteX119" fmla="*/ 298 w 10000"/>
                <a:gd name="connsiteY119" fmla="*/ 4758 h 10000"/>
                <a:gd name="connsiteX120" fmla="*/ 265 w 10000"/>
                <a:gd name="connsiteY120" fmla="*/ 4812 h 10000"/>
                <a:gd name="connsiteX121" fmla="*/ 206 w 10000"/>
                <a:gd name="connsiteY121" fmla="*/ 4927 h 10000"/>
                <a:gd name="connsiteX122" fmla="*/ 148 w 10000"/>
                <a:gd name="connsiteY122" fmla="*/ 5105 h 10000"/>
                <a:gd name="connsiteX123" fmla="*/ 99 w 10000"/>
                <a:gd name="connsiteY123" fmla="*/ 5326 h 10000"/>
                <a:gd name="connsiteX124" fmla="*/ 58 w 10000"/>
                <a:gd name="connsiteY124" fmla="*/ 5610 h 10000"/>
                <a:gd name="connsiteX125" fmla="*/ 25 w 10000"/>
                <a:gd name="connsiteY125" fmla="*/ 5918 h 10000"/>
                <a:gd name="connsiteX126" fmla="*/ 0 w 10000"/>
                <a:gd name="connsiteY126" fmla="*/ 6279 h 10000"/>
                <a:gd name="connsiteX127" fmla="*/ 0 w 10000"/>
                <a:gd name="connsiteY127" fmla="*/ 6279 h 10000"/>
                <a:gd name="connsiteX128" fmla="*/ 0 w 10000"/>
                <a:gd name="connsiteY128" fmla="*/ 6488 h 10000"/>
                <a:gd name="connsiteX129" fmla="*/ 0 w 10000"/>
                <a:gd name="connsiteY129" fmla="*/ 6653 h 10000"/>
                <a:gd name="connsiteX130" fmla="*/ 9 w 10000"/>
                <a:gd name="connsiteY130" fmla="*/ 6795 h 10000"/>
                <a:gd name="connsiteX131" fmla="*/ 25 w 10000"/>
                <a:gd name="connsiteY131" fmla="*/ 6937 h 10000"/>
                <a:gd name="connsiteX132" fmla="*/ 58 w 10000"/>
                <a:gd name="connsiteY132" fmla="*/ 7053 h 10000"/>
                <a:gd name="connsiteX133" fmla="*/ 91 w 10000"/>
                <a:gd name="connsiteY133" fmla="*/ 7158 h 10000"/>
                <a:gd name="connsiteX134" fmla="*/ 124 w 10000"/>
                <a:gd name="connsiteY134" fmla="*/ 7247 h 10000"/>
                <a:gd name="connsiteX135" fmla="*/ 173 w 10000"/>
                <a:gd name="connsiteY135" fmla="*/ 7324 h 10000"/>
                <a:gd name="connsiteX136" fmla="*/ 231 w 10000"/>
                <a:gd name="connsiteY136" fmla="*/ 7376 h 10000"/>
                <a:gd name="connsiteX137" fmla="*/ 289 w 10000"/>
                <a:gd name="connsiteY137" fmla="*/ 7428 h 10000"/>
                <a:gd name="connsiteX138" fmla="*/ 347 w 10000"/>
                <a:gd name="connsiteY138" fmla="*/ 7466 h 10000"/>
                <a:gd name="connsiteX139" fmla="*/ 422 w 10000"/>
                <a:gd name="connsiteY139" fmla="*/ 7492 h 10000"/>
                <a:gd name="connsiteX140" fmla="*/ 487 w 10000"/>
                <a:gd name="connsiteY140" fmla="*/ 7517 h 10000"/>
                <a:gd name="connsiteX141" fmla="*/ 570 w 10000"/>
                <a:gd name="connsiteY141" fmla="*/ 7517 h 10000"/>
                <a:gd name="connsiteX142" fmla="*/ 727 w 10000"/>
                <a:gd name="connsiteY142" fmla="*/ 7517 h 10000"/>
                <a:gd name="connsiteX143" fmla="*/ 901 w 10000"/>
                <a:gd name="connsiteY143" fmla="*/ 7480 h 10000"/>
                <a:gd name="connsiteX144" fmla="*/ 1067 w 10000"/>
                <a:gd name="connsiteY144" fmla="*/ 7428 h 10000"/>
                <a:gd name="connsiteX145" fmla="*/ 1413 w 10000"/>
                <a:gd name="connsiteY145" fmla="*/ 7299 h 10000"/>
                <a:gd name="connsiteX146" fmla="*/ 1727 w 10000"/>
                <a:gd name="connsiteY146" fmla="*/ 7170 h 10000"/>
                <a:gd name="connsiteX147" fmla="*/ 1859 w 10000"/>
                <a:gd name="connsiteY147" fmla="*/ 7105 h 10000"/>
                <a:gd name="connsiteX148" fmla="*/ 1984 w 10000"/>
                <a:gd name="connsiteY148" fmla="*/ 7092 h 10000"/>
                <a:gd name="connsiteX149" fmla="*/ 1984 w 10000"/>
                <a:gd name="connsiteY149" fmla="*/ 7092 h 10000"/>
                <a:gd name="connsiteX150" fmla="*/ 2215 w 10000"/>
                <a:gd name="connsiteY150" fmla="*/ 7053 h 10000"/>
                <a:gd name="connsiteX151" fmla="*/ 2331 w 10000"/>
                <a:gd name="connsiteY151" fmla="*/ 7053 h 10000"/>
                <a:gd name="connsiteX152" fmla="*/ 2464 w 10000"/>
                <a:gd name="connsiteY152" fmla="*/ 7077 h 10000"/>
                <a:gd name="connsiteX153" fmla="*/ 2596 w 10000"/>
                <a:gd name="connsiteY153" fmla="*/ 7105 h 10000"/>
                <a:gd name="connsiteX154" fmla="*/ 2653 w 10000"/>
                <a:gd name="connsiteY154" fmla="*/ 7132 h 10000"/>
                <a:gd name="connsiteX155" fmla="*/ 2711 w 10000"/>
                <a:gd name="connsiteY155" fmla="*/ 7182 h 10000"/>
                <a:gd name="connsiteX156" fmla="*/ 2778 w 10000"/>
                <a:gd name="connsiteY156" fmla="*/ 7247 h 10000"/>
                <a:gd name="connsiteX157" fmla="*/ 2827 w 10000"/>
                <a:gd name="connsiteY157" fmla="*/ 7312 h 10000"/>
                <a:gd name="connsiteX158" fmla="*/ 2885 w 10000"/>
                <a:gd name="connsiteY158" fmla="*/ 7389 h 10000"/>
                <a:gd name="connsiteX159" fmla="*/ 2935 w 10000"/>
                <a:gd name="connsiteY159" fmla="*/ 7480 h 10000"/>
                <a:gd name="connsiteX160" fmla="*/ 2984 w 10000"/>
                <a:gd name="connsiteY160" fmla="*/ 7570 h 10000"/>
                <a:gd name="connsiteX161" fmla="*/ 3025 w 10000"/>
                <a:gd name="connsiteY161" fmla="*/ 7697 h 10000"/>
                <a:gd name="connsiteX162" fmla="*/ 3067 w 10000"/>
                <a:gd name="connsiteY162" fmla="*/ 7839 h 10000"/>
                <a:gd name="connsiteX163" fmla="*/ 3108 w 10000"/>
                <a:gd name="connsiteY163" fmla="*/ 7994 h 10000"/>
                <a:gd name="connsiteX164" fmla="*/ 3133 w 10000"/>
                <a:gd name="connsiteY164" fmla="*/ 8162 h 10000"/>
                <a:gd name="connsiteX165" fmla="*/ 3157 w 10000"/>
                <a:gd name="connsiteY165" fmla="*/ 8369 h 10000"/>
                <a:gd name="connsiteX166" fmla="*/ 3175 w 10000"/>
                <a:gd name="connsiteY166" fmla="*/ 8574 h 10000"/>
                <a:gd name="connsiteX167" fmla="*/ 3199 w 10000"/>
                <a:gd name="connsiteY167" fmla="*/ 8808 h 10000"/>
                <a:gd name="connsiteX168" fmla="*/ 3207 w 10000"/>
                <a:gd name="connsiteY168" fmla="*/ 9079 h 10000"/>
                <a:gd name="connsiteX169" fmla="*/ 3207 w 10000"/>
                <a:gd name="connsiteY169" fmla="*/ 9362 h 10000"/>
                <a:gd name="connsiteX170" fmla="*/ 3199 w 10000"/>
                <a:gd name="connsiteY170" fmla="*/ 9659 h 10000"/>
                <a:gd name="connsiteX171" fmla="*/ 9999 w 10000"/>
                <a:gd name="connsiteY171" fmla="*/ 10000 h 10000"/>
                <a:gd name="connsiteX172" fmla="*/ 9658 w 10000"/>
                <a:gd name="connsiteY172" fmla="*/ 282 h 10000"/>
                <a:gd name="connsiteX0" fmla="*/ 9658 w 10000"/>
                <a:gd name="connsiteY0" fmla="*/ 282 h 10000"/>
                <a:gd name="connsiteX1" fmla="*/ 9010 w 10000"/>
                <a:gd name="connsiteY1" fmla="*/ 181 h 10000"/>
                <a:gd name="connsiteX2" fmla="*/ 8126 w 10000"/>
                <a:gd name="connsiteY2" fmla="*/ 285 h 10000"/>
                <a:gd name="connsiteX3" fmla="*/ 7398 w 10000"/>
                <a:gd name="connsiteY3" fmla="*/ 400 h 10000"/>
                <a:gd name="connsiteX4" fmla="*/ 7398 w 10000"/>
                <a:gd name="connsiteY4" fmla="*/ 400 h 10000"/>
                <a:gd name="connsiteX5" fmla="*/ 7274 w 10000"/>
                <a:gd name="connsiteY5" fmla="*/ 413 h 10000"/>
                <a:gd name="connsiteX6" fmla="*/ 7166 w 10000"/>
                <a:gd name="connsiteY6" fmla="*/ 440 h 10000"/>
                <a:gd name="connsiteX7" fmla="*/ 7076 w 10000"/>
                <a:gd name="connsiteY7" fmla="*/ 493 h 10000"/>
                <a:gd name="connsiteX8" fmla="*/ 6993 w 10000"/>
                <a:gd name="connsiteY8" fmla="*/ 518 h 10000"/>
                <a:gd name="connsiteX9" fmla="*/ 6919 w 10000"/>
                <a:gd name="connsiteY9" fmla="*/ 568 h 10000"/>
                <a:gd name="connsiteX10" fmla="*/ 6852 w 10000"/>
                <a:gd name="connsiteY10" fmla="*/ 634 h 10000"/>
                <a:gd name="connsiteX11" fmla="*/ 6794 w 10000"/>
                <a:gd name="connsiteY11" fmla="*/ 696 h 10000"/>
                <a:gd name="connsiteX12" fmla="*/ 6753 w 10000"/>
                <a:gd name="connsiteY12" fmla="*/ 762 h 10000"/>
                <a:gd name="connsiteX13" fmla="*/ 6711 w 10000"/>
                <a:gd name="connsiteY13" fmla="*/ 813 h 10000"/>
                <a:gd name="connsiteX14" fmla="*/ 6687 w 10000"/>
                <a:gd name="connsiteY14" fmla="*/ 903 h 10000"/>
                <a:gd name="connsiteX15" fmla="*/ 6662 w 10000"/>
                <a:gd name="connsiteY15" fmla="*/ 980 h 10000"/>
                <a:gd name="connsiteX16" fmla="*/ 6646 w 10000"/>
                <a:gd name="connsiteY16" fmla="*/ 1058 h 10000"/>
                <a:gd name="connsiteX17" fmla="*/ 6637 w 10000"/>
                <a:gd name="connsiteY17" fmla="*/ 1135 h 10000"/>
                <a:gd name="connsiteX18" fmla="*/ 6637 w 10000"/>
                <a:gd name="connsiteY18" fmla="*/ 1226 h 10000"/>
                <a:gd name="connsiteX19" fmla="*/ 6646 w 10000"/>
                <a:gd name="connsiteY19" fmla="*/ 1394 h 10000"/>
                <a:gd name="connsiteX20" fmla="*/ 6671 w 10000"/>
                <a:gd name="connsiteY20" fmla="*/ 1588 h 10000"/>
                <a:gd name="connsiteX21" fmla="*/ 6729 w 10000"/>
                <a:gd name="connsiteY21" fmla="*/ 1767 h 10000"/>
                <a:gd name="connsiteX22" fmla="*/ 6787 w 10000"/>
                <a:gd name="connsiteY22" fmla="*/ 1974 h 10000"/>
                <a:gd name="connsiteX23" fmla="*/ 6844 w 10000"/>
                <a:gd name="connsiteY23" fmla="*/ 2168 h 10000"/>
                <a:gd name="connsiteX24" fmla="*/ 6993 w 10000"/>
                <a:gd name="connsiteY24" fmla="*/ 2554 h 10000"/>
                <a:gd name="connsiteX25" fmla="*/ 7133 w 10000"/>
                <a:gd name="connsiteY25" fmla="*/ 2901 h 10000"/>
                <a:gd name="connsiteX26" fmla="*/ 7133 w 10000"/>
                <a:gd name="connsiteY26" fmla="*/ 2901 h 10000"/>
                <a:gd name="connsiteX27" fmla="*/ 7158 w 10000"/>
                <a:gd name="connsiteY27" fmla="*/ 2979 h 10000"/>
                <a:gd name="connsiteX28" fmla="*/ 7175 w 10000"/>
                <a:gd name="connsiteY28" fmla="*/ 3056 h 10000"/>
                <a:gd name="connsiteX29" fmla="*/ 7182 w 10000"/>
                <a:gd name="connsiteY29" fmla="*/ 3136 h 10000"/>
                <a:gd name="connsiteX30" fmla="*/ 7182 w 10000"/>
                <a:gd name="connsiteY30" fmla="*/ 3212 h 10000"/>
                <a:gd name="connsiteX31" fmla="*/ 7175 w 10000"/>
                <a:gd name="connsiteY31" fmla="*/ 3288 h 10000"/>
                <a:gd name="connsiteX32" fmla="*/ 7166 w 10000"/>
                <a:gd name="connsiteY32" fmla="*/ 3353 h 10000"/>
                <a:gd name="connsiteX33" fmla="*/ 7133 w 10000"/>
                <a:gd name="connsiteY33" fmla="*/ 3430 h 10000"/>
                <a:gd name="connsiteX34" fmla="*/ 7117 w 10000"/>
                <a:gd name="connsiteY34" fmla="*/ 3494 h 10000"/>
                <a:gd name="connsiteX35" fmla="*/ 7034 w 10000"/>
                <a:gd name="connsiteY35" fmla="*/ 3635 h 10000"/>
                <a:gd name="connsiteX36" fmla="*/ 6944 w 10000"/>
                <a:gd name="connsiteY36" fmla="*/ 3739 h 10000"/>
                <a:gd name="connsiteX37" fmla="*/ 6828 w 10000"/>
                <a:gd name="connsiteY37" fmla="*/ 3855 h 10000"/>
                <a:gd name="connsiteX38" fmla="*/ 6704 w 10000"/>
                <a:gd name="connsiteY38" fmla="*/ 3947 h 10000"/>
                <a:gd name="connsiteX39" fmla="*/ 6563 w 10000"/>
                <a:gd name="connsiteY39" fmla="*/ 4012 h 10000"/>
                <a:gd name="connsiteX40" fmla="*/ 6422 w 10000"/>
                <a:gd name="connsiteY40" fmla="*/ 4076 h 10000"/>
                <a:gd name="connsiteX41" fmla="*/ 6282 w 10000"/>
                <a:gd name="connsiteY41" fmla="*/ 4099 h 10000"/>
                <a:gd name="connsiteX42" fmla="*/ 6142 w 10000"/>
                <a:gd name="connsiteY42" fmla="*/ 4115 h 10000"/>
                <a:gd name="connsiteX43" fmla="*/ 6001 w 10000"/>
                <a:gd name="connsiteY43" fmla="*/ 4099 h 10000"/>
                <a:gd name="connsiteX44" fmla="*/ 5868 w 10000"/>
                <a:gd name="connsiteY44" fmla="*/ 4064 h 10000"/>
                <a:gd name="connsiteX45" fmla="*/ 5753 w 10000"/>
                <a:gd name="connsiteY45" fmla="*/ 3998 h 10000"/>
                <a:gd name="connsiteX46" fmla="*/ 5695 w 10000"/>
                <a:gd name="connsiteY46" fmla="*/ 3947 h 10000"/>
                <a:gd name="connsiteX47" fmla="*/ 5646 w 10000"/>
                <a:gd name="connsiteY47" fmla="*/ 3895 h 10000"/>
                <a:gd name="connsiteX48" fmla="*/ 5646 w 10000"/>
                <a:gd name="connsiteY48" fmla="*/ 3895 h 10000"/>
                <a:gd name="connsiteX49" fmla="*/ 5563 w 10000"/>
                <a:gd name="connsiteY49" fmla="*/ 3778 h 10000"/>
                <a:gd name="connsiteX50" fmla="*/ 5489 w 10000"/>
                <a:gd name="connsiteY50" fmla="*/ 3650 h 10000"/>
                <a:gd name="connsiteX51" fmla="*/ 5447 w 10000"/>
                <a:gd name="connsiteY51" fmla="*/ 3494 h 10000"/>
                <a:gd name="connsiteX52" fmla="*/ 5422 w 10000"/>
                <a:gd name="connsiteY52" fmla="*/ 3327 h 10000"/>
                <a:gd name="connsiteX53" fmla="*/ 5397 w 10000"/>
                <a:gd name="connsiteY53" fmla="*/ 3147 h 10000"/>
                <a:gd name="connsiteX54" fmla="*/ 5397 w 10000"/>
                <a:gd name="connsiteY54" fmla="*/ 2967 h 10000"/>
                <a:gd name="connsiteX55" fmla="*/ 5415 w 10000"/>
                <a:gd name="connsiteY55" fmla="*/ 2759 h 10000"/>
                <a:gd name="connsiteX56" fmla="*/ 5422 w 10000"/>
                <a:gd name="connsiteY56" fmla="*/ 2554 h 10000"/>
                <a:gd name="connsiteX57" fmla="*/ 5472 w 10000"/>
                <a:gd name="connsiteY57" fmla="*/ 2127 h 10000"/>
                <a:gd name="connsiteX58" fmla="*/ 5538 w 10000"/>
                <a:gd name="connsiteY58" fmla="*/ 1716 h 10000"/>
                <a:gd name="connsiteX59" fmla="*/ 5604 w 10000"/>
                <a:gd name="connsiteY59" fmla="*/ 1292 h 10000"/>
                <a:gd name="connsiteX60" fmla="*/ 5621 w 10000"/>
                <a:gd name="connsiteY60" fmla="*/ 1070 h 10000"/>
                <a:gd name="connsiteX61" fmla="*/ 5646 w 10000"/>
                <a:gd name="connsiteY61" fmla="*/ 877 h 10000"/>
                <a:gd name="connsiteX62" fmla="*/ 5646 w 10000"/>
                <a:gd name="connsiteY62" fmla="*/ 877 h 10000"/>
                <a:gd name="connsiteX63" fmla="*/ 5646 w 10000"/>
                <a:gd name="connsiteY63" fmla="*/ 787 h 10000"/>
                <a:gd name="connsiteX64" fmla="*/ 5646 w 10000"/>
                <a:gd name="connsiteY64" fmla="*/ 724 h 10000"/>
                <a:gd name="connsiteX65" fmla="*/ 5621 w 10000"/>
                <a:gd name="connsiteY65" fmla="*/ 645 h 10000"/>
                <a:gd name="connsiteX66" fmla="*/ 5604 w 10000"/>
                <a:gd name="connsiteY66" fmla="*/ 581 h 10000"/>
                <a:gd name="connsiteX67" fmla="*/ 5572 w 10000"/>
                <a:gd name="connsiteY67" fmla="*/ 518 h 10000"/>
                <a:gd name="connsiteX68" fmla="*/ 5538 w 10000"/>
                <a:gd name="connsiteY68" fmla="*/ 465 h 10000"/>
                <a:gd name="connsiteX69" fmla="*/ 5439 w 10000"/>
                <a:gd name="connsiteY69" fmla="*/ 360 h 10000"/>
                <a:gd name="connsiteX70" fmla="*/ 5332 w 10000"/>
                <a:gd name="connsiteY70" fmla="*/ 271 h 10000"/>
                <a:gd name="connsiteX71" fmla="*/ 5191 w 10000"/>
                <a:gd name="connsiteY71" fmla="*/ 195 h 10000"/>
                <a:gd name="connsiteX72" fmla="*/ 5042 w 10000"/>
                <a:gd name="connsiteY72" fmla="*/ 142 h 10000"/>
                <a:gd name="connsiteX73" fmla="*/ 4868 w 10000"/>
                <a:gd name="connsiteY73" fmla="*/ 104 h 10000"/>
                <a:gd name="connsiteX74" fmla="*/ 4687 w 10000"/>
                <a:gd name="connsiteY74" fmla="*/ 66 h 10000"/>
                <a:gd name="connsiteX75" fmla="*/ 4489 w 10000"/>
                <a:gd name="connsiteY75" fmla="*/ 39 h 10000"/>
                <a:gd name="connsiteX76" fmla="*/ 4092 w 10000"/>
                <a:gd name="connsiteY76" fmla="*/ 0 h 10000"/>
                <a:gd name="connsiteX77" fmla="*/ 3670 w 10000"/>
                <a:gd name="connsiteY77" fmla="*/ 0 h 10000"/>
                <a:gd name="connsiteX78" fmla="*/ 3265 w 10000"/>
                <a:gd name="connsiteY78" fmla="*/ 0 h 10000"/>
                <a:gd name="connsiteX79" fmla="*/ 3265 w 10000"/>
                <a:gd name="connsiteY79" fmla="*/ 0 h 10000"/>
                <a:gd name="connsiteX80" fmla="*/ 2835 w 10000"/>
                <a:gd name="connsiteY80" fmla="*/ 26 h 10000"/>
                <a:gd name="connsiteX81" fmla="*/ 2835 w 10000"/>
                <a:gd name="connsiteY81" fmla="*/ 26 h 10000"/>
                <a:gd name="connsiteX82" fmla="*/ 2570 w 10000"/>
                <a:gd name="connsiteY82" fmla="*/ 26 h 10000"/>
                <a:gd name="connsiteX83" fmla="*/ 2314 w 10000"/>
                <a:gd name="connsiteY83" fmla="*/ 39 h 10000"/>
                <a:gd name="connsiteX84" fmla="*/ 2314 w 10000"/>
                <a:gd name="connsiteY84" fmla="*/ 39 h 10000"/>
                <a:gd name="connsiteX85" fmla="*/ 2464 w 10000"/>
                <a:gd name="connsiteY85" fmla="*/ 993 h 10000"/>
                <a:gd name="connsiteX86" fmla="*/ 2587 w 10000"/>
                <a:gd name="connsiteY86" fmla="*/ 1833 h 10000"/>
                <a:gd name="connsiteX87" fmla="*/ 2670 w 10000"/>
                <a:gd name="connsiteY87" fmla="*/ 2566 h 10000"/>
                <a:gd name="connsiteX88" fmla="*/ 2736 w 10000"/>
                <a:gd name="connsiteY88" fmla="*/ 3212 h 10000"/>
                <a:gd name="connsiteX89" fmla="*/ 2753 w 10000"/>
                <a:gd name="connsiteY89" fmla="*/ 3739 h 10000"/>
                <a:gd name="connsiteX90" fmla="*/ 2761 w 10000"/>
                <a:gd name="connsiteY90" fmla="*/ 3971 h 10000"/>
                <a:gd name="connsiteX91" fmla="*/ 2753 w 10000"/>
                <a:gd name="connsiteY91" fmla="*/ 4190 h 10000"/>
                <a:gd name="connsiteX92" fmla="*/ 2744 w 10000"/>
                <a:gd name="connsiteY92" fmla="*/ 4384 h 10000"/>
                <a:gd name="connsiteX93" fmla="*/ 2736 w 10000"/>
                <a:gd name="connsiteY93" fmla="*/ 4550 h 10000"/>
                <a:gd name="connsiteX94" fmla="*/ 2702 w 10000"/>
                <a:gd name="connsiteY94" fmla="*/ 4708 h 10000"/>
                <a:gd name="connsiteX95" fmla="*/ 2686 w 10000"/>
                <a:gd name="connsiteY95" fmla="*/ 4848 h 10000"/>
                <a:gd name="connsiteX96" fmla="*/ 2645 w 10000"/>
                <a:gd name="connsiteY96" fmla="*/ 4964 h 10000"/>
                <a:gd name="connsiteX97" fmla="*/ 2604 w 10000"/>
                <a:gd name="connsiteY97" fmla="*/ 5068 h 10000"/>
                <a:gd name="connsiteX98" fmla="*/ 2563 w 10000"/>
                <a:gd name="connsiteY98" fmla="*/ 5146 h 10000"/>
                <a:gd name="connsiteX99" fmla="*/ 2513 w 10000"/>
                <a:gd name="connsiteY99" fmla="*/ 5209 h 10000"/>
                <a:gd name="connsiteX100" fmla="*/ 2455 w 10000"/>
                <a:gd name="connsiteY100" fmla="*/ 5275 h 10000"/>
                <a:gd name="connsiteX101" fmla="*/ 2397 w 10000"/>
                <a:gd name="connsiteY101" fmla="*/ 5313 h 10000"/>
                <a:gd name="connsiteX102" fmla="*/ 2331 w 10000"/>
                <a:gd name="connsiteY102" fmla="*/ 5339 h 10000"/>
                <a:gd name="connsiteX103" fmla="*/ 2265 w 10000"/>
                <a:gd name="connsiteY103" fmla="*/ 5350 h 10000"/>
                <a:gd name="connsiteX104" fmla="*/ 2182 w 10000"/>
                <a:gd name="connsiteY104" fmla="*/ 5350 h 10000"/>
                <a:gd name="connsiteX105" fmla="*/ 2099 w 10000"/>
                <a:gd name="connsiteY105" fmla="*/ 5350 h 10000"/>
                <a:gd name="connsiteX106" fmla="*/ 1942 w 10000"/>
                <a:gd name="connsiteY106" fmla="*/ 5313 h 10000"/>
                <a:gd name="connsiteX107" fmla="*/ 1753 w 10000"/>
                <a:gd name="connsiteY107" fmla="*/ 5209 h 10000"/>
                <a:gd name="connsiteX108" fmla="*/ 1563 w 10000"/>
                <a:gd name="connsiteY108" fmla="*/ 5105 h 10000"/>
                <a:gd name="connsiteX109" fmla="*/ 1563 w 10000"/>
                <a:gd name="connsiteY109" fmla="*/ 5105 h 10000"/>
                <a:gd name="connsiteX110" fmla="*/ 1190 w 10000"/>
                <a:gd name="connsiteY110" fmla="*/ 4887 h 10000"/>
                <a:gd name="connsiteX111" fmla="*/ 1033 w 10000"/>
                <a:gd name="connsiteY111" fmla="*/ 4798 h 10000"/>
                <a:gd name="connsiteX112" fmla="*/ 876 w 10000"/>
                <a:gd name="connsiteY112" fmla="*/ 4708 h 10000"/>
                <a:gd name="connsiteX113" fmla="*/ 752 w 10000"/>
                <a:gd name="connsiteY113" fmla="*/ 4667 h 10000"/>
                <a:gd name="connsiteX114" fmla="*/ 628 w 10000"/>
                <a:gd name="connsiteY114" fmla="*/ 4630 h 10000"/>
                <a:gd name="connsiteX115" fmla="*/ 520 w 10000"/>
                <a:gd name="connsiteY115" fmla="*/ 4618 h 10000"/>
                <a:gd name="connsiteX116" fmla="*/ 430 w 10000"/>
                <a:gd name="connsiteY116" fmla="*/ 4655 h 10000"/>
                <a:gd name="connsiteX117" fmla="*/ 381 w 10000"/>
                <a:gd name="connsiteY117" fmla="*/ 4681 h 10000"/>
                <a:gd name="connsiteX118" fmla="*/ 339 w 10000"/>
                <a:gd name="connsiteY118" fmla="*/ 4708 h 10000"/>
                <a:gd name="connsiteX119" fmla="*/ 298 w 10000"/>
                <a:gd name="connsiteY119" fmla="*/ 4758 h 10000"/>
                <a:gd name="connsiteX120" fmla="*/ 265 w 10000"/>
                <a:gd name="connsiteY120" fmla="*/ 4812 h 10000"/>
                <a:gd name="connsiteX121" fmla="*/ 206 w 10000"/>
                <a:gd name="connsiteY121" fmla="*/ 4927 h 10000"/>
                <a:gd name="connsiteX122" fmla="*/ 148 w 10000"/>
                <a:gd name="connsiteY122" fmla="*/ 5105 h 10000"/>
                <a:gd name="connsiteX123" fmla="*/ 99 w 10000"/>
                <a:gd name="connsiteY123" fmla="*/ 5326 h 10000"/>
                <a:gd name="connsiteX124" fmla="*/ 58 w 10000"/>
                <a:gd name="connsiteY124" fmla="*/ 5610 h 10000"/>
                <a:gd name="connsiteX125" fmla="*/ 25 w 10000"/>
                <a:gd name="connsiteY125" fmla="*/ 5918 h 10000"/>
                <a:gd name="connsiteX126" fmla="*/ 0 w 10000"/>
                <a:gd name="connsiteY126" fmla="*/ 6279 h 10000"/>
                <a:gd name="connsiteX127" fmla="*/ 0 w 10000"/>
                <a:gd name="connsiteY127" fmla="*/ 6279 h 10000"/>
                <a:gd name="connsiteX128" fmla="*/ 0 w 10000"/>
                <a:gd name="connsiteY128" fmla="*/ 6488 h 10000"/>
                <a:gd name="connsiteX129" fmla="*/ 0 w 10000"/>
                <a:gd name="connsiteY129" fmla="*/ 6653 h 10000"/>
                <a:gd name="connsiteX130" fmla="*/ 9 w 10000"/>
                <a:gd name="connsiteY130" fmla="*/ 6795 h 10000"/>
                <a:gd name="connsiteX131" fmla="*/ 25 w 10000"/>
                <a:gd name="connsiteY131" fmla="*/ 6937 h 10000"/>
                <a:gd name="connsiteX132" fmla="*/ 58 w 10000"/>
                <a:gd name="connsiteY132" fmla="*/ 7053 h 10000"/>
                <a:gd name="connsiteX133" fmla="*/ 91 w 10000"/>
                <a:gd name="connsiteY133" fmla="*/ 7158 h 10000"/>
                <a:gd name="connsiteX134" fmla="*/ 124 w 10000"/>
                <a:gd name="connsiteY134" fmla="*/ 7247 h 10000"/>
                <a:gd name="connsiteX135" fmla="*/ 173 w 10000"/>
                <a:gd name="connsiteY135" fmla="*/ 7324 h 10000"/>
                <a:gd name="connsiteX136" fmla="*/ 231 w 10000"/>
                <a:gd name="connsiteY136" fmla="*/ 7376 h 10000"/>
                <a:gd name="connsiteX137" fmla="*/ 289 w 10000"/>
                <a:gd name="connsiteY137" fmla="*/ 7428 h 10000"/>
                <a:gd name="connsiteX138" fmla="*/ 347 w 10000"/>
                <a:gd name="connsiteY138" fmla="*/ 7466 h 10000"/>
                <a:gd name="connsiteX139" fmla="*/ 422 w 10000"/>
                <a:gd name="connsiteY139" fmla="*/ 7492 h 10000"/>
                <a:gd name="connsiteX140" fmla="*/ 487 w 10000"/>
                <a:gd name="connsiteY140" fmla="*/ 7517 h 10000"/>
                <a:gd name="connsiteX141" fmla="*/ 570 w 10000"/>
                <a:gd name="connsiteY141" fmla="*/ 7517 h 10000"/>
                <a:gd name="connsiteX142" fmla="*/ 727 w 10000"/>
                <a:gd name="connsiteY142" fmla="*/ 7517 h 10000"/>
                <a:gd name="connsiteX143" fmla="*/ 901 w 10000"/>
                <a:gd name="connsiteY143" fmla="*/ 7480 h 10000"/>
                <a:gd name="connsiteX144" fmla="*/ 1067 w 10000"/>
                <a:gd name="connsiteY144" fmla="*/ 7428 h 10000"/>
                <a:gd name="connsiteX145" fmla="*/ 1413 w 10000"/>
                <a:gd name="connsiteY145" fmla="*/ 7299 h 10000"/>
                <a:gd name="connsiteX146" fmla="*/ 1727 w 10000"/>
                <a:gd name="connsiteY146" fmla="*/ 7170 h 10000"/>
                <a:gd name="connsiteX147" fmla="*/ 1859 w 10000"/>
                <a:gd name="connsiteY147" fmla="*/ 7105 h 10000"/>
                <a:gd name="connsiteX148" fmla="*/ 1984 w 10000"/>
                <a:gd name="connsiteY148" fmla="*/ 7092 h 10000"/>
                <a:gd name="connsiteX149" fmla="*/ 1984 w 10000"/>
                <a:gd name="connsiteY149" fmla="*/ 7092 h 10000"/>
                <a:gd name="connsiteX150" fmla="*/ 2215 w 10000"/>
                <a:gd name="connsiteY150" fmla="*/ 7053 h 10000"/>
                <a:gd name="connsiteX151" fmla="*/ 2331 w 10000"/>
                <a:gd name="connsiteY151" fmla="*/ 7053 h 10000"/>
                <a:gd name="connsiteX152" fmla="*/ 2464 w 10000"/>
                <a:gd name="connsiteY152" fmla="*/ 7077 h 10000"/>
                <a:gd name="connsiteX153" fmla="*/ 2596 w 10000"/>
                <a:gd name="connsiteY153" fmla="*/ 7105 h 10000"/>
                <a:gd name="connsiteX154" fmla="*/ 2653 w 10000"/>
                <a:gd name="connsiteY154" fmla="*/ 7132 h 10000"/>
                <a:gd name="connsiteX155" fmla="*/ 2711 w 10000"/>
                <a:gd name="connsiteY155" fmla="*/ 7182 h 10000"/>
                <a:gd name="connsiteX156" fmla="*/ 2778 w 10000"/>
                <a:gd name="connsiteY156" fmla="*/ 7247 h 10000"/>
                <a:gd name="connsiteX157" fmla="*/ 2827 w 10000"/>
                <a:gd name="connsiteY157" fmla="*/ 7312 h 10000"/>
                <a:gd name="connsiteX158" fmla="*/ 2885 w 10000"/>
                <a:gd name="connsiteY158" fmla="*/ 7389 h 10000"/>
                <a:gd name="connsiteX159" fmla="*/ 2935 w 10000"/>
                <a:gd name="connsiteY159" fmla="*/ 7480 h 10000"/>
                <a:gd name="connsiteX160" fmla="*/ 2984 w 10000"/>
                <a:gd name="connsiteY160" fmla="*/ 7570 h 10000"/>
                <a:gd name="connsiteX161" fmla="*/ 3025 w 10000"/>
                <a:gd name="connsiteY161" fmla="*/ 7697 h 10000"/>
                <a:gd name="connsiteX162" fmla="*/ 3067 w 10000"/>
                <a:gd name="connsiteY162" fmla="*/ 7839 h 10000"/>
                <a:gd name="connsiteX163" fmla="*/ 3108 w 10000"/>
                <a:gd name="connsiteY163" fmla="*/ 7994 h 10000"/>
                <a:gd name="connsiteX164" fmla="*/ 3133 w 10000"/>
                <a:gd name="connsiteY164" fmla="*/ 8162 h 10000"/>
                <a:gd name="connsiteX165" fmla="*/ 3157 w 10000"/>
                <a:gd name="connsiteY165" fmla="*/ 8369 h 10000"/>
                <a:gd name="connsiteX166" fmla="*/ 3175 w 10000"/>
                <a:gd name="connsiteY166" fmla="*/ 8574 h 10000"/>
                <a:gd name="connsiteX167" fmla="*/ 3199 w 10000"/>
                <a:gd name="connsiteY167" fmla="*/ 8808 h 10000"/>
                <a:gd name="connsiteX168" fmla="*/ 3207 w 10000"/>
                <a:gd name="connsiteY168" fmla="*/ 9079 h 10000"/>
                <a:gd name="connsiteX169" fmla="*/ 3207 w 10000"/>
                <a:gd name="connsiteY169" fmla="*/ 9362 h 10000"/>
                <a:gd name="connsiteX170" fmla="*/ 3199 w 10000"/>
                <a:gd name="connsiteY170" fmla="*/ 9659 h 10000"/>
                <a:gd name="connsiteX171" fmla="*/ 9999 w 10000"/>
                <a:gd name="connsiteY171" fmla="*/ 10000 h 10000"/>
                <a:gd name="connsiteX172" fmla="*/ 9658 w 10000"/>
                <a:gd name="connsiteY172" fmla="*/ 282 h 10000"/>
                <a:gd name="connsiteX0" fmla="*/ 9658 w 10000"/>
                <a:gd name="connsiteY0" fmla="*/ 282 h 10000"/>
                <a:gd name="connsiteX1" fmla="*/ 9010 w 10000"/>
                <a:gd name="connsiteY1" fmla="*/ 181 h 10000"/>
                <a:gd name="connsiteX2" fmla="*/ 8126 w 10000"/>
                <a:gd name="connsiteY2" fmla="*/ 285 h 10000"/>
                <a:gd name="connsiteX3" fmla="*/ 7398 w 10000"/>
                <a:gd name="connsiteY3" fmla="*/ 400 h 10000"/>
                <a:gd name="connsiteX4" fmla="*/ 7398 w 10000"/>
                <a:gd name="connsiteY4" fmla="*/ 400 h 10000"/>
                <a:gd name="connsiteX5" fmla="*/ 7274 w 10000"/>
                <a:gd name="connsiteY5" fmla="*/ 413 h 10000"/>
                <a:gd name="connsiteX6" fmla="*/ 7166 w 10000"/>
                <a:gd name="connsiteY6" fmla="*/ 440 h 10000"/>
                <a:gd name="connsiteX7" fmla="*/ 7076 w 10000"/>
                <a:gd name="connsiteY7" fmla="*/ 493 h 10000"/>
                <a:gd name="connsiteX8" fmla="*/ 6993 w 10000"/>
                <a:gd name="connsiteY8" fmla="*/ 518 h 10000"/>
                <a:gd name="connsiteX9" fmla="*/ 6919 w 10000"/>
                <a:gd name="connsiteY9" fmla="*/ 568 h 10000"/>
                <a:gd name="connsiteX10" fmla="*/ 6852 w 10000"/>
                <a:gd name="connsiteY10" fmla="*/ 634 h 10000"/>
                <a:gd name="connsiteX11" fmla="*/ 6794 w 10000"/>
                <a:gd name="connsiteY11" fmla="*/ 696 h 10000"/>
                <a:gd name="connsiteX12" fmla="*/ 6753 w 10000"/>
                <a:gd name="connsiteY12" fmla="*/ 762 h 10000"/>
                <a:gd name="connsiteX13" fmla="*/ 6711 w 10000"/>
                <a:gd name="connsiteY13" fmla="*/ 813 h 10000"/>
                <a:gd name="connsiteX14" fmla="*/ 6687 w 10000"/>
                <a:gd name="connsiteY14" fmla="*/ 903 h 10000"/>
                <a:gd name="connsiteX15" fmla="*/ 6662 w 10000"/>
                <a:gd name="connsiteY15" fmla="*/ 980 h 10000"/>
                <a:gd name="connsiteX16" fmla="*/ 6646 w 10000"/>
                <a:gd name="connsiteY16" fmla="*/ 1058 h 10000"/>
                <a:gd name="connsiteX17" fmla="*/ 6637 w 10000"/>
                <a:gd name="connsiteY17" fmla="*/ 1135 h 10000"/>
                <a:gd name="connsiteX18" fmla="*/ 6637 w 10000"/>
                <a:gd name="connsiteY18" fmla="*/ 1226 h 10000"/>
                <a:gd name="connsiteX19" fmla="*/ 6646 w 10000"/>
                <a:gd name="connsiteY19" fmla="*/ 1394 h 10000"/>
                <a:gd name="connsiteX20" fmla="*/ 6671 w 10000"/>
                <a:gd name="connsiteY20" fmla="*/ 1588 h 10000"/>
                <a:gd name="connsiteX21" fmla="*/ 6729 w 10000"/>
                <a:gd name="connsiteY21" fmla="*/ 1767 h 10000"/>
                <a:gd name="connsiteX22" fmla="*/ 6787 w 10000"/>
                <a:gd name="connsiteY22" fmla="*/ 1974 h 10000"/>
                <a:gd name="connsiteX23" fmla="*/ 6844 w 10000"/>
                <a:gd name="connsiteY23" fmla="*/ 2168 h 10000"/>
                <a:gd name="connsiteX24" fmla="*/ 6993 w 10000"/>
                <a:gd name="connsiteY24" fmla="*/ 2554 h 10000"/>
                <a:gd name="connsiteX25" fmla="*/ 7133 w 10000"/>
                <a:gd name="connsiteY25" fmla="*/ 2901 h 10000"/>
                <a:gd name="connsiteX26" fmla="*/ 7133 w 10000"/>
                <a:gd name="connsiteY26" fmla="*/ 2901 h 10000"/>
                <a:gd name="connsiteX27" fmla="*/ 7158 w 10000"/>
                <a:gd name="connsiteY27" fmla="*/ 2979 h 10000"/>
                <a:gd name="connsiteX28" fmla="*/ 7175 w 10000"/>
                <a:gd name="connsiteY28" fmla="*/ 3056 h 10000"/>
                <a:gd name="connsiteX29" fmla="*/ 7182 w 10000"/>
                <a:gd name="connsiteY29" fmla="*/ 3136 h 10000"/>
                <a:gd name="connsiteX30" fmla="*/ 7182 w 10000"/>
                <a:gd name="connsiteY30" fmla="*/ 3212 h 10000"/>
                <a:gd name="connsiteX31" fmla="*/ 7175 w 10000"/>
                <a:gd name="connsiteY31" fmla="*/ 3288 h 10000"/>
                <a:gd name="connsiteX32" fmla="*/ 7166 w 10000"/>
                <a:gd name="connsiteY32" fmla="*/ 3353 h 10000"/>
                <a:gd name="connsiteX33" fmla="*/ 7133 w 10000"/>
                <a:gd name="connsiteY33" fmla="*/ 3430 h 10000"/>
                <a:gd name="connsiteX34" fmla="*/ 7117 w 10000"/>
                <a:gd name="connsiteY34" fmla="*/ 3494 h 10000"/>
                <a:gd name="connsiteX35" fmla="*/ 7034 w 10000"/>
                <a:gd name="connsiteY35" fmla="*/ 3635 h 10000"/>
                <a:gd name="connsiteX36" fmla="*/ 6944 w 10000"/>
                <a:gd name="connsiteY36" fmla="*/ 3739 h 10000"/>
                <a:gd name="connsiteX37" fmla="*/ 6828 w 10000"/>
                <a:gd name="connsiteY37" fmla="*/ 3855 h 10000"/>
                <a:gd name="connsiteX38" fmla="*/ 6704 w 10000"/>
                <a:gd name="connsiteY38" fmla="*/ 3947 h 10000"/>
                <a:gd name="connsiteX39" fmla="*/ 6563 w 10000"/>
                <a:gd name="connsiteY39" fmla="*/ 4012 h 10000"/>
                <a:gd name="connsiteX40" fmla="*/ 6422 w 10000"/>
                <a:gd name="connsiteY40" fmla="*/ 4076 h 10000"/>
                <a:gd name="connsiteX41" fmla="*/ 6282 w 10000"/>
                <a:gd name="connsiteY41" fmla="*/ 4099 h 10000"/>
                <a:gd name="connsiteX42" fmla="*/ 6142 w 10000"/>
                <a:gd name="connsiteY42" fmla="*/ 4115 h 10000"/>
                <a:gd name="connsiteX43" fmla="*/ 6001 w 10000"/>
                <a:gd name="connsiteY43" fmla="*/ 4099 h 10000"/>
                <a:gd name="connsiteX44" fmla="*/ 5868 w 10000"/>
                <a:gd name="connsiteY44" fmla="*/ 4064 h 10000"/>
                <a:gd name="connsiteX45" fmla="*/ 5753 w 10000"/>
                <a:gd name="connsiteY45" fmla="*/ 3998 h 10000"/>
                <a:gd name="connsiteX46" fmla="*/ 5695 w 10000"/>
                <a:gd name="connsiteY46" fmla="*/ 3947 h 10000"/>
                <a:gd name="connsiteX47" fmla="*/ 5646 w 10000"/>
                <a:gd name="connsiteY47" fmla="*/ 3895 h 10000"/>
                <a:gd name="connsiteX48" fmla="*/ 5646 w 10000"/>
                <a:gd name="connsiteY48" fmla="*/ 3895 h 10000"/>
                <a:gd name="connsiteX49" fmla="*/ 5563 w 10000"/>
                <a:gd name="connsiteY49" fmla="*/ 3778 h 10000"/>
                <a:gd name="connsiteX50" fmla="*/ 5489 w 10000"/>
                <a:gd name="connsiteY50" fmla="*/ 3650 h 10000"/>
                <a:gd name="connsiteX51" fmla="*/ 5447 w 10000"/>
                <a:gd name="connsiteY51" fmla="*/ 3494 h 10000"/>
                <a:gd name="connsiteX52" fmla="*/ 5422 w 10000"/>
                <a:gd name="connsiteY52" fmla="*/ 3327 h 10000"/>
                <a:gd name="connsiteX53" fmla="*/ 5397 w 10000"/>
                <a:gd name="connsiteY53" fmla="*/ 3147 h 10000"/>
                <a:gd name="connsiteX54" fmla="*/ 5397 w 10000"/>
                <a:gd name="connsiteY54" fmla="*/ 2967 h 10000"/>
                <a:gd name="connsiteX55" fmla="*/ 5415 w 10000"/>
                <a:gd name="connsiteY55" fmla="*/ 2759 h 10000"/>
                <a:gd name="connsiteX56" fmla="*/ 5422 w 10000"/>
                <a:gd name="connsiteY56" fmla="*/ 2554 h 10000"/>
                <a:gd name="connsiteX57" fmla="*/ 5472 w 10000"/>
                <a:gd name="connsiteY57" fmla="*/ 2127 h 10000"/>
                <a:gd name="connsiteX58" fmla="*/ 5538 w 10000"/>
                <a:gd name="connsiteY58" fmla="*/ 1716 h 10000"/>
                <a:gd name="connsiteX59" fmla="*/ 5604 w 10000"/>
                <a:gd name="connsiteY59" fmla="*/ 1292 h 10000"/>
                <a:gd name="connsiteX60" fmla="*/ 5621 w 10000"/>
                <a:gd name="connsiteY60" fmla="*/ 1070 h 10000"/>
                <a:gd name="connsiteX61" fmla="*/ 5646 w 10000"/>
                <a:gd name="connsiteY61" fmla="*/ 877 h 10000"/>
                <a:gd name="connsiteX62" fmla="*/ 5646 w 10000"/>
                <a:gd name="connsiteY62" fmla="*/ 877 h 10000"/>
                <a:gd name="connsiteX63" fmla="*/ 5646 w 10000"/>
                <a:gd name="connsiteY63" fmla="*/ 787 h 10000"/>
                <a:gd name="connsiteX64" fmla="*/ 5646 w 10000"/>
                <a:gd name="connsiteY64" fmla="*/ 724 h 10000"/>
                <a:gd name="connsiteX65" fmla="*/ 5621 w 10000"/>
                <a:gd name="connsiteY65" fmla="*/ 645 h 10000"/>
                <a:gd name="connsiteX66" fmla="*/ 5604 w 10000"/>
                <a:gd name="connsiteY66" fmla="*/ 581 h 10000"/>
                <a:gd name="connsiteX67" fmla="*/ 5572 w 10000"/>
                <a:gd name="connsiteY67" fmla="*/ 518 h 10000"/>
                <a:gd name="connsiteX68" fmla="*/ 5538 w 10000"/>
                <a:gd name="connsiteY68" fmla="*/ 465 h 10000"/>
                <a:gd name="connsiteX69" fmla="*/ 5439 w 10000"/>
                <a:gd name="connsiteY69" fmla="*/ 360 h 10000"/>
                <a:gd name="connsiteX70" fmla="*/ 5332 w 10000"/>
                <a:gd name="connsiteY70" fmla="*/ 271 h 10000"/>
                <a:gd name="connsiteX71" fmla="*/ 5191 w 10000"/>
                <a:gd name="connsiteY71" fmla="*/ 195 h 10000"/>
                <a:gd name="connsiteX72" fmla="*/ 5042 w 10000"/>
                <a:gd name="connsiteY72" fmla="*/ 142 h 10000"/>
                <a:gd name="connsiteX73" fmla="*/ 4868 w 10000"/>
                <a:gd name="connsiteY73" fmla="*/ 104 h 10000"/>
                <a:gd name="connsiteX74" fmla="*/ 4687 w 10000"/>
                <a:gd name="connsiteY74" fmla="*/ 66 h 10000"/>
                <a:gd name="connsiteX75" fmla="*/ 4489 w 10000"/>
                <a:gd name="connsiteY75" fmla="*/ 39 h 10000"/>
                <a:gd name="connsiteX76" fmla="*/ 4092 w 10000"/>
                <a:gd name="connsiteY76" fmla="*/ 0 h 10000"/>
                <a:gd name="connsiteX77" fmla="*/ 3670 w 10000"/>
                <a:gd name="connsiteY77" fmla="*/ 0 h 10000"/>
                <a:gd name="connsiteX78" fmla="*/ 3265 w 10000"/>
                <a:gd name="connsiteY78" fmla="*/ 0 h 10000"/>
                <a:gd name="connsiteX79" fmla="*/ 3265 w 10000"/>
                <a:gd name="connsiteY79" fmla="*/ 0 h 10000"/>
                <a:gd name="connsiteX80" fmla="*/ 2835 w 10000"/>
                <a:gd name="connsiteY80" fmla="*/ 26 h 10000"/>
                <a:gd name="connsiteX81" fmla="*/ 2835 w 10000"/>
                <a:gd name="connsiteY81" fmla="*/ 26 h 10000"/>
                <a:gd name="connsiteX82" fmla="*/ 2570 w 10000"/>
                <a:gd name="connsiteY82" fmla="*/ 26 h 10000"/>
                <a:gd name="connsiteX83" fmla="*/ 2314 w 10000"/>
                <a:gd name="connsiteY83" fmla="*/ 39 h 10000"/>
                <a:gd name="connsiteX84" fmla="*/ 2314 w 10000"/>
                <a:gd name="connsiteY84" fmla="*/ 39 h 10000"/>
                <a:gd name="connsiteX85" fmla="*/ 2464 w 10000"/>
                <a:gd name="connsiteY85" fmla="*/ 993 h 10000"/>
                <a:gd name="connsiteX86" fmla="*/ 2587 w 10000"/>
                <a:gd name="connsiteY86" fmla="*/ 1833 h 10000"/>
                <a:gd name="connsiteX87" fmla="*/ 2670 w 10000"/>
                <a:gd name="connsiteY87" fmla="*/ 2566 h 10000"/>
                <a:gd name="connsiteX88" fmla="*/ 2736 w 10000"/>
                <a:gd name="connsiteY88" fmla="*/ 3212 h 10000"/>
                <a:gd name="connsiteX89" fmla="*/ 2753 w 10000"/>
                <a:gd name="connsiteY89" fmla="*/ 3739 h 10000"/>
                <a:gd name="connsiteX90" fmla="*/ 2761 w 10000"/>
                <a:gd name="connsiteY90" fmla="*/ 3971 h 10000"/>
                <a:gd name="connsiteX91" fmla="*/ 2753 w 10000"/>
                <a:gd name="connsiteY91" fmla="*/ 4190 h 10000"/>
                <a:gd name="connsiteX92" fmla="*/ 2744 w 10000"/>
                <a:gd name="connsiteY92" fmla="*/ 4384 h 10000"/>
                <a:gd name="connsiteX93" fmla="*/ 2736 w 10000"/>
                <a:gd name="connsiteY93" fmla="*/ 4550 h 10000"/>
                <a:gd name="connsiteX94" fmla="*/ 2702 w 10000"/>
                <a:gd name="connsiteY94" fmla="*/ 4708 h 10000"/>
                <a:gd name="connsiteX95" fmla="*/ 2686 w 10000"/>
                <a:gd name="connsiteY95" fmla="*/ 4848 h 10000"/>
                <a:gd name="connsiteX96" fmla="*/ 2645 w 10000"/>
                <a:gd name="connsiteY96" fmla="*/ 4964 h 10000"/>
                <a:gd name="connsiteX97" fmla="*/ 2604 w 10000"/>
                <a:gd name="connsiteY97" fmla="*/ 5068 h 10000"/>
                <a:gd name="connsiteX98" fmla="*/ 2563 w 10000"/>
                <a:gd name="connsiteY98" fmla="*/ 5146 h 10000"/>
                <a:gd name="connsiteX99" fmla="*/ 2513 w 10000"/>
                <a:gd name="connsiteY99" fmla="*/ 5209 h 10000"/>
                <a:gd name="connsiteX100" fmla="*/ 2455 w 10000"/>
                <a:gd name="connsiteY100" fmla="*/ 5275 h 10000"/>
                <a:gd name="connsiteX101" fmla="*/ 2397 w 10000"/>
                <a:gd name="connsiteY101" fmla="*/ 5313 h 10000"/>
                <a:gd name="connsiteX102" fmla="*/ 2331 w 10000"/>
                <a:gd name="connsiteY102" fmla="*/ 5339 h 10000"/>
                <a:gd name="connsiteX103" fmla="*/ 2265 w 10000"/>
                <a:gd name="connsiteY103" fmla="*/ 5350 h 10000"/>
                <a:gd name="connsiteX104" fmla="*/ 2182 w 10000"/>
                <a:gd name="connsiteY104" fmla="*/ 5350 h 10000"/>
                <a:gd name="connsiteX105" fmla="*/ 2099 w 10000"/>
                <a:gd name="connsiteY105" fmla="*/ 5350 h 10000"/>
                <a:gd name="connsiteX106" fmla="*/ 1942 w 10000"/>
                <a:gd name="connsiteY106" fmla="*/ 5313 h 10000"/>
                <a:gd name="connsiteX107" fmla="*/ 1753 w 10000"/>
                <a:gd name="connsiteY107" fmla="*/ 5209 h 10000"/>
                <a:gd name="connsiteX108" fmla="*/ 1563 w 10000"/>
                <a:gd name="connsiteY108" fmla="*/ 5105 h 10000"/>
                <a:gd name="connsiteX109" fmla="*/ 1563 w 10000"/>
                <a:gd name="connsiteY109" fmla="*/ 5105 h 10000"/>
                <a:gd name="connsiteX110" fmla="*/ 1190 w 10000"/>
                <a:gd name="connsiteY110" fmla="*/ 4887 h 10000"/>
                <a:gd name="connsiteX111" fmla="*/ 1033 w 10000"/>
                <a:gd name="connsiteY111" fmla="*/ 4798 h 10000"/>
                <a:gd name="connsiteX112" fmla="*/ 876 w 10000"/>
                <a:gd name="connsiteY112" fmla="*/ 4708 h 10000"/>
                <a:gd name="connsiteX113" fmla="*/ 752 w 10000"/>
                <a:gd name="connsiteY113" fmla="*/ 4667 h 10000"/>
                <a:gd name="connsiteX114" fmla="*/ 628 w 10000"/>
                <a:gd name="connsiteY114" fmla="*/ 4630 h 10000"/>
                <a:gd name="connsiteX115" fmla="*/ 520 w 10000"/>
                <a:gd name="connsiteY115" fmla="*/ 4618 h 10000"/>
                <a:gd name="connsiteX116" fmla="*/ 430 w 10000"/>
                <a:gd name="connsiteY116" fmla="*/ 4655 h 10000"/>
                <a:gd name="connsiteX117" fmla="*/ 381 w 10000"/>
                <a:gd name="connsiteY117" fmla="*/ 4681 h 10000"/>
                <a:gd name="connsiteX118" fmla="*/ 339 w 10000"/>
                <a:gd name="connsiteY118" fmla="*/ 4708 h 10000"/>
                <a:gd name="connsiteX119" fmla="*/ 298 w 10000"/>
                <a:gd name="connsiteY119" fmla="*/ 4758 h 10000"/>
                <a:gd name="connsiteX120" fmla="*/ 265 w 10000"/>
                <a:gd name="connsiteY120" fmla="*/ 4812 h 10000"/>
                <a:gd name="connsiteX121" fmla="*/ 206 w 10000"/>
                <a:gd name="connsiteY121" fmla="*/ 4927 h 10000"/>
                <a:gd name="connsiteX122" fmla="*/ 148 w 10000"/>
                <a:gd name="connsiteY122" fmla="*/ 5105 h 10000"/>
                <a:gd name="connsiteX123" fmla="*/ 99 w 10000"/>
                <a:gd name="connsiteY123" fmla="*/ 5326 h 10000"/>
                <a:gd name="connsiteX124" fmla="*/ 58 w 10000"/>
                <a:gd name="connsiteY124" fmla="*/ 5610 h 10000"/>
                <a:gd name="connsiteX125" fmla="*/ 25 w 10000"/>
                <a:gd name="connsiteY125" fmla="*/ 5918 h 10000"/>
                <a:gd name="connsiteX126" fmla="*/ 0 w 10000"/>
                <a:gd name="connsiteY126" fmla="*/ 6279 h 10000"/>
                <a:gd name="connsiteX127" fmla="*/ 0 w 10000"/>
                <a:gd name="connsiteY127" fmla="*/ 6279 h 10000"/>
                <a:gd name="connsiteX128" fmla="*/ 0 w 10000"/>
                <a:gd name="connsiteY128" fmla="*/ 6488 h 10000"/>
                <a:gd name="connsiteX129" fmla="*/ 0 w 10000"/>
                <a:gd name="connsiteY129" fmla="*/ 6653 h 10000"/>
                <a:gd name="connsiteX130" fmla="*/ 9 w 10000"/>
                <a:gd name="connsiteY130" fmla="*/ 6795 h 10000"/>
                <a:gd name="connsiteX131" fmla="*/ 25 w 10000"/>
                <a:gd name="connsiteY131" fmla="*/ 6937 h 10000"/>
                <a:gd name="connsiteX132" fmla="*/ 58 w 10000"/>
                <a:gd name="connsiteY132" fmla="*/ 7053 h 10000"/>
                <a:gd name="connsiteX133" fmla="*/ 91 w 10000"/>
                <a:gd name="connsiteY133" fmla="*/ 7158 h 10000"/>
                <a:gd name="connsiteX134" fmla="*/ 124 w 10000"/>
                <a:gd name="connsiteY134" fmla="*/ 7247 h 10000"/>
                <a:gd name="connsiteX135" fmla="*/ 173 w 10000"/>
                <a:gd name="connsiteY135" fmla="*/ 7324 h 10000"/>
                <a:gd name="connsiteX136" fmla="*/ 231 w 10000"/>
                <a:gd name="connsiteY136" fmla="*/ 7376 h 10000"/>
                <a:gd name="connsiteX137" fmla="*/ 289 w 10000"/>
                <a:gd name="connsiteY137" fmla="*/ 7428 h 10000"/>
                <a:gd name="connsiteX138" fmla="*/ 347 w 10000"/>
                <a:gd name="connsiteY138" fmla="*/ 7466 h 10000"/>
                <a:gd name="connsiteX139" fmla="*/ 422 w 10000"/>
                <a:gd name="connsiteY139" fmla="*/ 7492 h 10000"/>
                <a:gd name="connsiteX140" fmla="*/ 487 w 10000"/>
                <a:gd name="connsiteY140" fmla="*/ 7517 h 10000"/>
                <a:gd name="connsiteX141" fmla="*/ 570 w 10000"/>
                <a:gd name="connsiteY141" fmla="*/ 7517 h 10000"/>
                <a:gd name="connsiteX142" fmla="*/ 727 w 10000"/>
                <a:gd name="connsiteY142" fmla="*/ 7517 h 10000"/>
                <a:gd name="connsiteX143" fmla="*/ 901 w 10000"/>
                <a:gd name="connsiteY143" fmla="*/ 7480 h 10000"/>
                <a:gd name="connsiteX144" fmla="*/ 1067 w 10000"/>
                <a:gd name="connsiteY144" fmla="*/ 7428 h 10000"/>
                <a:gd name="connsiteX145" fmla="*/ 1413 w 10000"/>
                <a:gd name="connsiteY145" fmla="*/ 7299 h 10000"/>
                <a:gd name="connsiteX146" fmla="*/ 1727 w 10000"/>
                <a:gd name="connsiteY146" fmla="*/ 7170 h 10000"/>
                <a:gd name="connsiteX147" fmla="*/ 1859 w 10000"/>
                <a:gd name="connsiteY147" fmla="*/ 7105 h 10000"/>
                <a:gd name="connsiteX148" fmla="*/ 1984 w 10000"/>
                <a:gd name="connsiteY148" fmla="*/ 7092 h 10000"/>
                <a:gd name="connsiteX149" fmla="*/ 1984 w 10000"/>
                <a:gd name="connsiteY149" fmla="*/ 7092 h 10000"/>
                <a:gd name="connsiteX150" fmla="*/ 2215 w 10000"/>
                <a:gd name="connsiteY150" fmla="*/ 7053 h 10000"/>
                <a:gd name="connsiteX151" fmla="*/ 2331 w 10000"/>
                <a:gd name="connsiteY151" fmla="*/ 7053 h 10000"/>
                <a:gd name="connsiteX152" fmla="*/ 2464 w 10000"/>
                <a:gd name="connsiteY152" fmla="*/ 7077 h 10000"/>
                <a:gd name="connsiteX153" fmla="*/ 2596 w 10000"/>
                <a:gd name="connsiteY153" fmla="*/ 7105 h 10000"/>
                <a:gd name="connsiteX154" fmla="*/ 2653 w 10000"/>
                <a:gd name="connsiteY154" fmla="*/ 7132 h 10000"/>
                <a:gd name="connsiteX155" fmla="*/ 2711 w 10000"/>
                <a:gd name="connsiteY155" fmla="*/ 7182 h 10000"/>
                <a:gd name="connsiteX156" fmla="*/ 2778 w 10000"/>
                <a:gd name="connsiteY156" fmla="*/ 7247 h 10000"/>
                <a:gd name="connsiteX157" fmla="*/ 2827 w 10000"/>
                <a:gd name="connsiteY157" fmla="*/ 7312 h 10000"/>
                <a:gd name="connsiteX158" fmla="*/ 2885 w 10000"/>
                <a:gd name="connsiteY158" fmla="*/ 7389 h 10000"/>
                <a:gd name="connsiteX159" fmla="*/ 2935 w 10000"/>
                <a:gd name="connsiteY159" fmla="*/ 7480 h 10000"/>
                <a:gd name="connsiteX160" fmla="*/ 2984 w 10000"/>
                <a:gd name="connsiteY160" fmla="*/ 7570 h 10000"/>
                <a:gd name="connsiteX161" fmla="*/ 3025 w 10000"/>
                <a:gd name="connsiteY161" fmla="*/ 7697 h 10000"/>
                <a:gd name="connsiteX162" fmla="*/ 3067 w 10000"/>
                <a:gd name="connsiteY162" fmla="*/ 7839 h 10000"/>
                <a:gd name="connsiteX163" fmla="*/ 3108 w 10000"/>
                <a:gd name="connsiteY163" fmla="*/ 7994 h 10000"/>
                <a:gd name="connsiteX164" fmla="*/ 3133 w 10000"/>
                <a:gd name="connsiteY164" fmla="*/ 8162 h 10000"/>
                <a:gd name="connsiteX165" fmla="*/ 3157 w 10000"/>
                <a:gd name="connsiteY165" fmla="*/ 8369 h 10000"/>
                <a:gd name="connsiteX166" fmla="*/ 3175 w 10000"/>
                <a:gd name="connsiteY166" fmla="*/ 8574 h 10000"/>
                <a:gd name="connsiteX167" fmla="*/ 3199 w 10000"/>
                <a:gd name="connsiteY167" fmla="*/ 8808 h 10000"/>
                <a:gd name="connsiteX168" fmla="*/ 3207 w 10000"/>
                <a:gd name="connsiteY168" fmla="*/ 9079 h 10000"/>
                <a:gd name="connsiteX169" fmla="*/ 3207 w 10000"/>
                <a:gd name="connsiteY169" fmla="*/ 9362 h 10000"/>
                <a:gd name="connsiteX170" fmla="*/ 3086 w 10000"/>
                <a:gd name="connsiteY170" fmla="*/ 9659 h 10000"/>
                <a:gd name="connsiteX171" fmla="*/ 9999 w 10000"/>
                <a:gd name="connsiteY171" fmla="*/ 10000 h 10000"/>
                <a:gd name="connsiteX172" fmla="*/ 9658 w 10000"/>
                <a:gd name="connsiteY172" fmla="*/ 282 h 10000"/>
                <a:gd name="connsiteX0" fmla="*/ 9658 w 9673"/>
                <a:gd name="connsiteY0" fmla="*/ 282 h 9735"/>
                <a:gd name="connsiteX1" fmla="*/ 9010 w 9673"/>
                <a:gd name="connsiteY1" fmla="*/ 181 h 9735"/>
                <a:gd name="connsiteX2" fmla="*/ 8126 w 9673"/>
                <a:gd name="connsiteY2" fmla="*/ 285 h 9735"/>
                <a:gd name="connsiteX3" fmla="*/ 7398 w 9673"/>
                <a:gd name="connsiteY3" fmla="*/ 400 h 9735"/>
                <a:gd name="connsiteX4" fmla="*/ 7398 w 9673"/>
                <a:gd name="connsiteY4" fmla="*/ 400 h 9735"/>
                <a:gd name="connsiteX5" fmla="*/ 7274 w 9673"/>
                <a:gd name="connsiteY5" fmla="*/ 413 h 9735"/>
                <a:gd name="connsiteX6" fmla="*/ 7166 w 9673"/>
                <a:gd name="connsiteY6" fmla="*/ 440 h 9735"/>
                <a:gd name="connsiteX7" fmla="*/ 7076 w 9673"/>
                <a:gd name="connsiteY7" fmla="*/ 493 h 9735"/>
                <a:gd name="connsiteX8" fmla="*/ 6993 w 9673"/>
                <a:gd name="connsiteY8" fmla="*/ 518 h 9735"/>
                <a:gd name="connsiteX9" fmla="*/ 6919 w 9673"/>
                <a:gd name="connsiteY9" fmla="*/ 568 h 9735"/>
                <a:gd name="connsiteX10" fmla="*/ 6852 w 9673"/>
                <a:gd name="connsiteY10" fmla="*/ 634 h 9735"/>
                <a:gd name="connsiteX11" fmla="*/ 6794 w 9673"/>
                <a:gd name="connsiteY11" fmla="*/ 696 h 9735"/>
                <a:gd name="connsiteX12" fmla="*/ 6753 w 9673"/>
                <a:gd name="connsiteY12" fmla="*/ 762 h 9735"/>
                <a:gd name="connsiteX13" fmla="*/ 6711 w 9673"/>
                <a:gd name="connsiteY13" fmla="*/ 813 h 9735"/>
                <a:gd name="connsiteX14" fmla="*/ 6687 w 9673"/>
                <a:gd name="connsiteY14" fmla="*/ 903 h 9735"/>
                <a:gd name="connsiteX15" fmla="*/ 6662 w 9673"/>
                <a:gd name="connsiteY15" fmla="*/ 980 h 9735"/>
                <a:gd name="connsiteX16" fmla="*/ 6646 w 9673"/>
                <a:gd name="connsiteY16" fmla="*/ 1058 h 9735"/>
                <a:gd name="connsiteX17" fmla="*/ 6637 w 9673"/>
                <a:gd name="connsiteY17" fmla="*/ 1135 h 9735"/>
                <a:gd name="connsiteX18" fmla="*/ 6637 w 9673"/>
                <a:gd name="connsiteY18" fmla="*/ 1226 h 9735"/>
                <a:gd name="connsiteX19" fmla="*/ 6646 w 9673"/>
                <a:gd name="connsiteY19" fmla="*/ 1394 h 9735"/>
                <a:gd name="connsiteX20" fmla="*/ 6671 w 9673"/>
                <a:gd name="connsiteY20" fmla="*/ 1588 h 9735"/>
                <a:gd name="connsiteX21" fmla="*/ 6729 w 9673"/>
                <a:gd name="connsiteY21" fmla="*/ 1767 h 9735"/>
                <a:gd name="connsiteX22" fmla="*/ 6787 w 9673"/>
                <a:gd name="connsiteY22" fmla="*/ 1974 h 9735"/>
                <a:gd name="connsiteX23" fmla="*/ 6844 w 9673"/>
                <a:gd name="connsiteY23" fmla="*/ 2168 h 9735"/>
                <a:gd name="connsiteX24" fmla="*/ 6993 w 9673"/>
                <a:gd name="connsiteY24" fmla="*/ 2554 h 9735"/>
                <a:gd name="connsiteX25" fmla="*/ 7133 w 9673"/>
                <a:gd name="connsiteY25" fmla="*/ 2901 h 9735"/>
                <a:gd name="connsiteX26" fmla="*/ 7133 w 9673"/>
                <a:gd name="connsiteY26" fmla="*/ 2901 h 9735"/>
                <a:gd name="connsiteX27" fmla="*/ 7158 w 9673"/>
                <a:gd name="connsiteY27" fmla="*/ 2979 h 9735"/>
                <a:gd name="connsiteX28" fmla="*/ 7175 w 9673"/>
                <a:gd name="connsiteY28" fmla="*/ 3056 h 9735"/>
                <a:gd name="connsiteX29" fmla="*/ 7182 w 9673"/>
                <a:gd name="connsiteY29" fmla="*/ 3136 h 9735"/>
                <a:gd name="connsiteX30" fmla="*/ 7182 w 9673"/>
                <a:gd name="connsiteY30" fmla="*/ 3212 h 9735"/>
                <a:gd name="connsiteX31" fmla="*/ 7175 w 9673"/>
                <a:gd name="connsiteY31" fmla="*/ 3288 h 9735"/>
                <a:gd name="connsiteX32" fmla="*/ 7166 w 9673"/>
                <a:gd name="connsiteY32" fmla="*/ 3353 h 9735"/>
                <a:gd name="connsiteX33" fmla="*/ 7133 w 9673"/>
                <a:gd name="connsiteY33" fmla="*/ 3430 h 9735"/>
                <a:gd name="connsiteX34" fmla="*/ 7117 w 9673"/>
                <a:gd name="connsiteY34" fmla="*/ 3494 h 9735"/>
                <a:gd name="connsiteX35" fmla="*/ 7034 w 9673"/>
                <a:gd name="connsiteY35" fmla="*/ 3635 h 9735"/>
                <a:gd name="connsiteX36" fmla="*/ 6944 w 9673"/>
                <a:gd name="connsiteY36" fmla="*/ 3739 h 9735"/>
                <a:gd name="connsiteX37" fmla="*/ 6828 w 9673"/>
                <a:gd name="connsiteY37" fmla="*/ 3855 h 9735"/>
                <a:gd name="connsiteX38" fmla="*/ 6704 w 9673"/>
                <a:gd name="connsiteY38" fmla="*/ 3947 h 9735"/>
                <a:gd name="connsiteX39" fmla="*/ 6563 w 9673"/>
                <a:gd name="connsiteY39" fmla="*/ 4012 h 9735"/>
                <a:gd name="connsiteX40" fmla="*/ 6422 w 9673"/>
                <a:gd name="connsiteY40" fmla="*/ 4076 h 9735"/>
                <a:gd name="connsiteX41" fmla="*/ 6282 w 9673"/>
                <a:gd name="connsiteY41" fmla="*/ 4099 h 9735"/>
                <a:gd name="connsiteX42" fmla="*/ 6142 w 9673"/>
                <a:gd name="connsiteY42" fmla="*/ 4115 h 9735"/>
                <a:gd name="connsiteX43" fmla="*/ 6001 w 9673"/>
                <a:gd name="connsiteY43" fmla="*/ 4099 h 9735"/>
                <a:gd name="connsiteX44" fmla="*/ 5868 w 9673"/>
                <a:gd name="connsiteY44" fmla="*/ 4064 h 9735"/>
                <a:gd name="connsiteX45" fmla="*/ 5753 w 9673"/>
                <a:gd name="connsiteY45" fmla="*/ 3998 h 9735"/>
                <a:gd name="connsiteX46" fmla="*/ 5695 w 9673"/>
                <a:gd name="connsiteY46" fmla="*/ 3947 h 9735"/>
                <a:gd name="connsiteX47" fmla="*/ 5646 w 9673"/>
                <a:gd name="connsiteY47" fmla="*/ 3895 h 9735"/>
                <a:gd name="connsiteX48" fmla="*/ 5646 w 9673"/>
                <a:gd name="connsiteY48" fmla="*/ 3895 h 9735"/>
                <a:gd name="connsiteX49" fmla="*/ 5563 w 9673"/>
                <a:gd name="connsiteY49" fmla="*/ 3778 h 9735"/>
                <a:gd name="connsiteX50" fmla="*/ 5489 w 9673"/>
                <a:gd name="connsiteY50" fmla="*/ 3650 h 9735"/>
                <a:gd name="connsiteX51" fmla="*/ 5447 w 9673"/>
                <a:gd name="connsiteY51" fmla="*/ 3494 h 9735"/>
                <a:gd name="connsiteX52" fmla="*/ 5422 w 9673"/>
                <a:gd name="connsiteY52" fmla="*/ 3327 h 9735"/>
                <a:gd name="connsiteX53" fmla="*/ 5397 w 9673"/>
                <a:gd name="connsiteY53" fmla="*/ 3147 h 9735"/>
                <a:gd name="connsiteX54" fmla="*/ 5397 w 9673"/>
                <a:gd name="connsiteY54" fmla="*/ 2967 h 9735"/>
                <a:gd name="connsiteX55" fmla="*/ 5415 w 9673"/>
                <a:gd name="connsiteY55" fmla="*/ 2759 h 9735"/>
                <a:gd name="connsiteX56" fmla="*/ 5422 w 9673"/>
                <a:gd name="connsiteY56" fmla="*/ 2554 h 9735"/>
                <a:gd name="connsiteX57" fmla="*/ 5472 w 9673"/>
                <a:gd name="connsiteY57" fmla="*/ 2127 h 9735"/>
                <a:gd name="connsiteX58" fmla="*/ 5538 w 9673"/>
                <a:gd name="connsiteY58" fmla="*/ 1716 h 9735"/>
                <a:gd name="connsiteX59" fmla="*/ 5604 w 9673"/>
                <a:gd name="connsiteY59" fmla="*/ 1292 h 9735"/>
                <a:gd name="connsiteX60" fmla="*/ 5621 w 9673"/>
                <a:gd name="connsiteY60" fmla="*/ 1070 h 9735"/>
                <a:gd name="connsiteX61" fmla="*/ 5646 w 9673"/>
                <a:gd name="connsiteY61" fmla="*/ 877 h 9735"/>
                <a:gd name="connsiteX62" fmla="*/ 5646 w 9673"/>
                <a:gd name="connsiteY62" fmla="*/ 877 h 9735"/>
                <a:gd name="connsiteX63" fmla="*/ 5646 w 9673"/>
                <a:gd name="connsiteY63" fmla="*/ 787 h 9735"/>
                <a:gd name="connsiteX64" fmla="*/ 5646 w 9673"/>
                <a:gd name="connsiteY64" fmla="*/ 724 h 9735"/>
                <a:gd name="connsiteX65" fmla="*/ 5621 w 9673"/>
                <a:gd name="connsiteY65" fmla="*/ 645 h 9735"/>
                <a:gd name="connsiteX66" fmla="*/ 5604 w 9673"/>
                <a:gd name="connsiteY66" fmla="*/ 581 h 9735"/>
                <a:gd name="connsiteX67" fmla="*/ 5572 w 9673"/>
                <a:gd name="connsiteY67" fmla="*/ 518 h 9735"/>
                <a:gd name="connsiteX68" fmla="*/ 5538 w 9673"/>
                <a:gd name="connsiteY68" fmla="*/ 465 h 9735"/>
                <a:gd name="connsiteX69" fmla="*/ 5439 w 9673"/>
                <a:gd name="connsiteY69" fmla="*/ 360 h 9735"/>
                <a:gd name="connsiteX70" fmla="*/ 5332 w 9673"/>
                <a:gd name="connsiteY70" fmla="*/ 271 h 9735"/>
                <a:gd name="connsiteX71" fmla="*/ 5191 w 9673"/>
                <a:gd name="connsiteY71" fmla="*/ 195 h 9735"/>
                <a:gd name="connsiteX72" fmla="*/ 5042 w 9673"/>
                <a:gd name="connsiteY72" fmla="*/ 142 h 9735"/>
                <a:gd name="connsiteX73" fmla="*/ 4868 w 9673"/>
                <a:gd name="connsiteY73" fmla="*/ 104 h 9735"/>
                <a:gd name="connsiteX74" fmla="*/ 4687 w 9673"/>
                <a:gd name="connsiteY74" fmla="*/ 66 h 9735"/>
                <a:gd name="connsiteX75" fmla="*/ 4489 w 9673"/>
                <a:gd name="connsiteY75" fmla="*/ 39 h 9735"/>
                <a:gd name="connsiteX76" fmla="*/ 4092 w 9673"/>
                <a:gd name="connsiteY76" fmla="*/ 0 h 9735"/>
                <a:gd name="connsiteX77" fmla="*/ 3670 w 9673"/>
                <a:gd name="connsiteY77" fmla="*/ 0 h 9735"/>
                <a:gd name="connsiteX78" fmla="*/ 3265 w 9673"/>
                <a:gd name="connsiteY78" fmla="*/ 0 h 9735"/>
                <a:gd name="connsiteX79" fmla="*/ 3265 w 9673"/>
                <a:gd name="connsiteY79" fmla="*/ 0 h 9735"/>
                <a:gd name="connsiteX80" fmla="*/ 2835 w 9673"/>
                <a:gd name="connsiteY80" fmla="*/ 26 h 9735"/>
                <a:gd name="connsiteX81" fmla="*/ 2835 w 9673"/>
                <a:gd name="connsiteY81" fmla="*/ 26 h 9735"/>
                <a:gd name="connsiteX82" fmla="*/ 2570 w 9673"/>
                <a:gd name="connsiteY82" fmla="*/ 26 h 9735"/>
                <a:gd name="connsiteX83" fmla="*/ 2314 w 9673"/>
                <a:gd name="connsiteY83" fmla="*/ 39 h 9735"/>
                <a:gd name="connsiteX84" fmla="*/ 2314 w 9673"/>
                <a:gd name="connsiteY84" fmla="*/ 39 h 9735"/>
                <a:gd name="connsiteX85" fmla="*/ 2464 w 9673"/>
                <a:gd name="connsiteY85" fmla="*/ 993 h 9735"/>
                <a:gd name="connsiteX86" fmla="*/ 2587 w 9673"/>
                <a:gd name="connsiteY86" fmla="*/ 1833 h 9735"/>
                <a:gd name="connsiteX87" fmla="*/ 2670 w 9673"/>
                <a:gd name="connsiteY87" fmla="*/ 2566 h 9735"/>
                <a:gd name="connsiteX88" fmla="*/ 2736 w 9673"/>
                <a:gd name="connsiteY88" fmla="*/ 3212 h 9735"/>
                <a:gd name="connsiteX89" fmla="*/ 2753 w 9673"/>
                <a:gd name="connsiteY89" fmla="*/ 3739 h 9735"/>
                <a:gd name="connsiteX90" fmla="*/ 2761 w 9673"/>
                <a:gd name="connsiteY90" fmla="*/ 3971 h 9735"/>
                <a:gd name="connsiteX91" fmla="*/ 2753 w 9673"/>
                <a:gd name="connsiteY91" fmla="*/ 4190 h 9735"/>
                <a:gd name="connsiteX92" fmla="*/ 2744 w 9673"/>
                <a:gd name="connsiteY92" fmla="*/ 4384 h 9735"/>
                <a:gd name="connsiteX93" fmla="*/ 2736 w 9673"/>
                <a:gd name="connsiteY93" fmla="*/ 4550 h 9735"/>
                <a:gd name="connsiteX94" fmla="*/ 2702 w 9673"/>
                <a:gd name="connsiteY94" fmla="*/ 4708 h 9735"/>
                <a:gd name="connsiteX95" fmla="*/ 2686 w 9673"/>
                <a:gd name="connsiteY95" fmla="*/ 4848 h 9735"/>
                <a:gd name="connsiteX96" fmla="*/ 2645 w 9673"/>
                <a:gd name="connsiteY96" fmla="*/ 4964 h 9735"/>
                <a:gd name="connsiteX97" fmla="*/ 2604 w 9673"/>
                <a:gd name="connsiteY97" fmla="*/ 5068 h 9735"/>
                <a:gd name="connsiteX98" fmla="*/ 2563 w 9673"/>
                <a:gd name="connsiteY98" fmla="*/ 5146 h 9735"/>
                <a:gd name="connsiteX99" fmla="*/ 2513 w 9673"/>
                <a:gd name="connsiteY99" fmla="*/ 5209 h 9735"/>
                <a:gd name="connsiteX100" fmla="*/ 2455 w 9673"/>
                <a:gd name="connsiteY100" fmla="*/ 5275 h 9735"/>
                <a:gd name="connsiteX101" fmla="*/ 2397 w 9673"/>
                <a:gd name="connsiteY101" fmla="*/ 5313 h 9735"/>
                <a:gd name="connsiteX102" fmla="*/ 2331 w 9673"/>
                <a:gd name="connsiteY102" fmla="*/ 5339 h 9735"/>
                <a:gd name="connsiteX103" fmla="*/ 2265 w 9673"/>
                <a:gd name="connsiteY103" fmla="*/ 5350 h 9735"/>
                <a:gd name="connsiteX104" fmla="*/ 2182 w 9673"/>
                <a:gd name="connsiteY104" fmla="*/ 5350 h 9735"/>
                <a:gd name="connsiteX105" fmla="*/ 2099 w 9673"/>
                <a:gd name="connsiteY105" fmla="*/ 5350 h 9735"/>
                <a:gd name="connsiteX106" fmla="*/ 1942 w 9673"/>
                <a:gd name="connsiteY106" fmla="*/ 5313 h 9735"/>
                <a:gd name="connsiteX107" fmla="*/ 1753 w 9673"/>
                <a:gd name="connsiteY107" fmla="*/ 5209 h 9735"/>
                <a:gd name="connsiteX108" fmla="*/ 1563 w 9673"/>
                <a:gd name="connsiteY108" fmla="*/ 5105 h 9735"/>
                <a:gd name="connsiteX109" fmla="*/ 1563 w 9673"/>
                <a:gd name="connsiteY109" fmla="*/ 5105 h 9735"/>
                <a:gd name="connsiteX110" fmla="*/ 1190 w 9673"/>
                <a:gd name="connsiteY110" fmla="*/ 4887 h 9735"/>
                <a:gd name="connsiteX111" fmla="*/ 1033 w 9673"/>
                <a:gd name="connsiteY111" fmla="*/ 4798 h 9735"/>
                <a:gd name="connsiteX112" fmla="*/ 876 w 9673"/>
                <a:gd name="connsiteY112" fmla="*/ 4708 h 9735"/>
                <a:gd name="connsiteX113" fmla="*/ 752 w 9673"/>
                <a:gd name="connsiteY113" fmla="*/ 4667 h 9735"/>
                <a:gd name="connsiteX114" fmla="*/ 628 w 9673"/>
                <a:gd name="connsiteY114" fmla="*/ 4630 h 9735"/>
                <a:gd name="connsiteX115" fmla="*/ 520 w 9673"/>
                <a:gd name="connsiteY115" fmla="*/ 4618 h 9735"/>
                <a:gd name="connsiteX116" fmla="*/ 430 w 9673"/>
                <a:gd name="connsiteY116" fmla="*/ 4655 h 9735"/>
                <a:gd name="connsiteX117" fmla="*/ 381 w 9673"/>
                <a:gd name="connsiteY117" fmla="*/ 4681 h 9735"/>
                <a:gd name="connsiteX118" fmla="*/ 339 w 9673"/>
                <a:gd name="connsiteY118" fmla="*/ 4708 h 9735"/>
                <a:gd name="connsiteX119" fmla="*/ 298 w 9673"/>
                <a:gd name="connsiteY119" fmla="*/ 4758 h 9735"/>
                <a:gd name="connsiteX120" fmla="*/ 265 w 9673"/>
                <a:gd name="connsiteY120" fmla="*/ 4812 h 9735"/>
                <a:gd name="connsiteX121" fmla="*/ 206 w 9673"/>
                <a:gd name="connsiteY121" fmla="*/ 4927 h 9735"/>
                <a:gd name="connsiteX122" fmla="*/ 148 w 9673"/>
                <a:gd name="connsiteY122" fmla="*/ 5105 h 9735"/>
                <a:gd name="connsiteX123" fmla="*/ 99 w 9673"/>
                <a:gd name="connsiteY123" fmla="*/ 5326 h 9735"/>
                <a:gd name="connsiteX124" fmla="*/ 58 w 9673"/>
                <a:gd name="connsiteY124" fmla="*/ 5610 h 9735"/>
                <a:gd name="connsiteX125" fmla="*/ 25 w 9673"/>
                <a:gd name="connsiteY125" fmla="*/ 5918 h 9735"/>
                <a:gd name="connsiteX126" fmla="*/ 0 w 9673"/>
                <a:gd name="connsiteY126" fmla="*/ 6279 h 9735"/>
                <a:gd name="connsiteX127" fmla="*/ 0 w 9673"/>
                <a:gd name="connsiteY127" fmla="*/ 6279 h 9735"/>
                <a:gd name="connsiteX128" fmla="*/ 0 w 9673"/>
                <a:gd name="connsiteY128" fmla="*/ 6488 h 9735"/>
                <a:gd name="connsiteX129" fmla="*/ 0 w 9673"/>
                <a:gd name="connsiteY129" fmla="*/ 6653 h 9735"/>
                <a:gd name="connsiteX130" fmla="*/ 9 w 9673"/>
                <a:gd name="connsiteY130" fmla="*/ 6795 h 9735"/>
                <a:gd name="connsiteX131" fmla="*/ 25 w 9673"/>
                <a:gd name="connsiteY131" fmla="*/ 6937 h 9735"/>
                <a:gd name="connsiteX132" fmla="*/ 58 w 9673"/>
                <a:gd name="connsiteY132" fmla="*/ 7053 h 9735"/>
                <a:gd name="connsiteX133" fmla="*/ 91 w 9673"/>
                <a:gd name="connsiteY133" fmla="*/ 7158 h 9735"/>
                <a:gd name="connsiteX134" fmla="*/ 124 w 9673"/>
                <a:gd name="connsiteY134" fmla="*/ 7247 h 9735"/>
                <a:gd name="connsiteX135" fmla="*/ 173 w 9673"/>
                <a:gd name="connsiteY135" fmla="*/ 7324 h 9735"/>
                <a:gd name="connsiteX136" fmla="*/ 231 w 9673"/>
                <a:gd name="connsiteY136" fmla="*/ 7376 h 9735"/>
                <a:gd name="connsiteX137" fmla="*/ 289 w 9673"/>
                <a:gd name="connsiteY137" fmla="*/ 7428 h 9735"/>
                <a:gd name="connsiteX138" fmla="*/ 347 w 9673"/>
                <a:gd name="connsiteY138" fmla="*/ 7466 h 9735"/>
                <a:gd name="connsiteX139" fmla="*/ 422 w 9673"/>
                <a:gd name="connsiteY139" fmla="*/ 7492 h 9735"/>
                <a:gd name="connsiteX140" fmla="*/ 487 w 9673"/>
                <a:gd name="connsiteY140" fmla="*/ 7517 h 9735"/>
                <a:gd name="connsiteX141" fmla="*/ 570 w 9673"/>
                <a:gd name="connsiteY141" fmla="*/ 7517 h 9735"/>
                <a:gd name="connsiteX142" fmla="*/ 727 w 9673"/>
                <a:gd name="connsiteY142" fmla="*/ 7517 h 9735"/>
                <a:gd name="connsiteX143" fmla="*/ 901 w 9673"/>
                <a:gd name="connsiteY143" fmla="*/ 7480 h 9735"/>
                <a:gd name="connsiteX144" fmla="*/ 1067 w 9673"/>
                <a:gd name="connsiteY144" fmla="*/ 7428 h 9735"/>
                <a:gd name="connsiteX145" fmla="*/ 1413 w 9673"/>
                <a:gd name="connsiteY145" fmla="*/ 7299 h 9735"/>
                <a:gd name="connsiteX146" fmla="*/ 1727 w 9673"/>
                <a:gd name="connsiteY146" fmla="*/ 7170 h 9735"/>
                <a:gd name="connsiteX147" fmla="*/ 1859 w 9673"/>
                <a:gd name="connsiteY147" fmla="*/ 7105 h 9735"/>
                <a:gd name="connsiteX148" fmla="*/ 1984 w 9673"/>
                <a:gd name="connsiteY148" fmla="*/ 7092 h 9735"/>
                <a:gd name="connsiteX149" fmla="*/ 1984 w 9673"/>
                <a:gd name="connsiteY149" fmla="*/ 7092 h 9735"/>
                <a:gd name="connsiteX150" fmla="*/ 2215 w 9673"/>
                <a:gd name="connsiteY150" fmla="*/ 7053 h 9735"/>
                <a:gd name="connsiteX151" fmla="*/ 2331 w 9673"/>
                <a:gd name="connsiteY151" fmla="*/ 7053 h 9735"/>
                <a:gd name="connsiteX152" fmla="*/ 2464 w 9673"/>
                <a:gd name="connsiteY152" fmla="*/ 7077 h 9735"/>
                <a:gd name="connsiteX153" fmla="*/ 2596 w 9673"/>
                <a:gd name="connsiteY153" fmla="*/ 7105 h 9735"/>
                <a:gd name="connsiteX154" fmla="*/ 2653 w 9673"/>
                <a:gd name="connsiteY154" fmla="*/ 7132 h 9735"/>
                <a:gd name="connsiteX155" fmla="*/ 2711 w 9673"/>
                <a:gd name="connsiteY155" fmla="*/ 7182 h 9735"/>
                <a:gd name="connsiteX156" fmla="*/ 2778 w 9673"/>
                <a:gd name="connsiteY156" fmla="*/ 7247 h 9735"/>
                <a:gd name="connsiteX157" fmla="*/ 2827 w 9673"/>
                <a:gd name="connsiteY157" fmla="*/ 7312 h 9735"/>
                <a:gd name="connsiteX158" fmla="*/ 2885 w 9673"/>
                <a:gd name="connsiteY158" fmla="*/ 7389 h 9735"/>
                <a:gd name="connsiteX159" fmla="*/ 2935 w 9673"/>
                <a:gd name="connsiteY159" fmla="*/ 7480 h 9735"/>
                <a:gd name="connsiteX160" fmla="*/ 2984 w 9673"/>
                <a:gd name="connsiteY160" fmla="*/ 7570 h 9735"/>
                <a:gd name="connsiteX161" fmla="*/ 3025 w 9673"/>
                <a:gd name="connsiteY161" fmla="*/ 7697 h 9735"/>
                <a:gd name="connsiteX162" fmla="*/ 3067 w 9673"/>
                <a:gd name="connsiteY162" fmla="*/ 7839 h 9735"/>
                <a:gd name="connsiteX163" fmla="*/ 3108 w 9673"/>
                <a:gd name="connsiteY163" fmla="*/ 7994 h 9735"/>
                <a:gd name="connsiteX164" fmla="*/ 3133 w 9673"/>
                <a:gd name="connsiteY164" fmla="*/ 8162 h 9735"/>
                <a:gd name="connsiteX165" fmla="*/ 3157 w 9673"/>
                <a:gd name="connsiteY165" fmla="*/ 8369 h 9735"/>
                <a:gd name="connsiteX166" fmla="*/ 3175 w 9673"/>
                <a:gd name="connsiteY166" fmla="*/ 8574 h 9735"/>
                <a:gd name="connsiteX167" fmla="*/ 3199 w 9673"/>
                <a:gd name="connsiteY167" fmla="*/ 8808 h 9735"/>
                <a:gd name="connsiteX168" fmla="*/ 3207 w 9673"/>
                <a:gd name="connsiteY168" fmla="*/ 9079 h 9735"/>
                <a:gd name="connsiteX169" fmla="*/ 3207 w 9673"/>
                <a:gd name="connsiteY169" fmla="*/ 9362 h 9735"/>
                <a:gd name="connsiteX170" fmla="*/ 3086 w 9673"/>
                <a:gd name="connsiteY170" fmla="*/ 9659 h 9735"/>
                <a:gd name="connsiteX171" fmla="*/ 9659 w 9673"/>
                <a:gd name="connsiteY171" fmla="*/ 9735 h 9735"/>
                <a:gd name="connsiteX172" fmla="*/ 9658 w 9673"/>
                <a:gd name="connsiteY172" fmla="*/ 282 h 9735"/>
                <a:gd name="connsiteX0" fmla="*/ 9984 w 10000"/>
                <a:gd name="connsiteY0" fmla="*/ 290 h 10000"/>
                <a:gd name="connsiteX1" fmla="*/ 9315 w 10000"/>
                <a:gd name="connsiteY1" fmla="*/ 186 h 10000"/>
                <a:gd name="connsiteX2" fmla="*/ 8401 w 10000"/>
                <a:gd name="connsiteY2" fmla="*/ 293 h 10000"/>
                <a:gd name="connsiteX3" fmla="*/ 7648 w 10000"/>
                <a:gd name="connsiteY3" fmla="*/ 411 h 10000"/>
                <a:gd name="connsiteX4" fmla="*/ 7648 w 10000"/>
                <a:gd name="connsiteY4" fmla="*/ 411 h 10000"/>
                <a:gd name="connsiteX5" fmla="*/ 7520 w 10000"/>
                <a:gd name="connsiteY5" fmla="*/ 424 h 10000"/>
                <a:gd name="connsiteX6" fmla="*/ 7408 w 10000"/>
                <a:gd name="connsiteY6" fmla="*/ 452 h 10000"/>
                <a:gd name="connsiteX7" fmla="*/ 7315 w 10000"/>
                <a:gd name="connsiteY7" fmla="*/ 506 h 10000"/>
                <a:gd name="connsiteX8" fmla="*/ 7229 w 10000"/>
                <a:gd name="connsiteY8" fmla="*/ 532 h 10000"/>
                <a:gd name="connsiteX9" fmla="*/ 7153 w 10000"/>
                <a:gd name="connsiteY9" fmla="*/ 583 h 10000"/>
                <a:gd name="connsiteX10" fmla="*/ 7084 w 10000"/>
                <a:gd name="connsiteY10" fmla="*/ 651 h 10000"/>
                <a:gd name="connsiteX11" fmla="*/ 7024 w 10000"/>
                <a:gd name="connsiteY11" fmla="*/ 715 h 10000"/>
                <a:gd name="connsiteX12" fmla="*/ 6981 w 10000"/>
                <a:gd name="connsiteY12" fmla="*/ 783 h 10000"/>
                <a:gd name="connsiteX13" fmla="*/ 6938 w 10000"/>
                <a:gd name="connsiteY13" fmla="*/ 835 h 10000"/>
                <a:gd name="connsiteX14" fmla="*/ 6913 w 10000"/>
                <a:gd name="connsiteY14" fmla="*/ 928 h 10000"/>
                <a:gd name="connsiteX15" fmla="*/ 6887 w 10000"/>
                <a:gd name="connsiteY15" fmla="*/ 1007 h 10000"/>
                <a:gd name="connsiteX16" fmla="*/ 6871 w 10000"/>
                <a:gd name="connsiteY16" fmla="*/ 1087 h 10000"/>
                <a:gd name="connsiteX17" fmla="*/ 6861 w 10000"/>
                <a:gd name="connsiteY17" fmla="*/ 1166 h 10000"/>
                <a:gd name="connsiteX18" fmla="*/ 6861 w 10000"/>
                <a:gd name="connsiteY18" fmla="*/ 1259 h 10000"/>
                <a:gd name="connsiteX19" fmla="*/ 6871 w 10000"/>
                <a:gd name="connsiteY19" fmla="*/ 1432 h 10000"/>
                <a:gd name="connsiteX20" fmla="*/ 6897 w 10000"/>
                <a:gd name="connsiteY20" fmla="*/ 1631 h 10000"/>
                <a:gd name="connsiteX21" fmla="*/ 6956 w 10000"/>
                <a:gd name="connsiteY21" fmla="*/ 1815 h 10000"/>
                <a:gd name="connsiteX22" fmla="*/ 7016 w 10000"/>
                <a:gd name="connsiteY22" fmla="*/ 2028 h 10000"/>
                <a:gd name="connsiteX23" fmla="*/ 7075 w 10000"/>
                <a:gd name="connsiteY23" fmla="*/ 2227 h 10000"/>
                <a:gd name="connsiteX24" fmla="*/ 7229 w 10000"/>
                <a:gd name="connsiteY24" fmla="*/ 2624 h 10000"/>
                <a:gd name="connsiteX25" fmla="*/ 7374 w 10000"/>
                <a:gd name="connsiteY25" fmla="*/ 2980 h 10000"/>
                <a:gd name="connsiteX26" fmla="*/ 7374 w 10000"/>
                <a:gd name="connsiteY26" fmla="*/ 2980 h 10000"/>
                <a:gd name="connsiteX27" fmla="*/ 7400 w 10000"/>
                <a:gd name="connsiteY27" fmla="*/ 3060 h 10000"/>
                <a:gd name="connsiteX28" fmla="*/ 7418 w 10000"/>
                <a:gd name="connsiteY28" fmla="*/ 3139 h 10000"/>
                <a:gd name="connsiteX29" fmla="*/ 7425 w 10000"/>
                <a:gd name="connsiteY29" fmla="*/ 3221 h 10000"/>
                <a:gd name="connsiteX30" fmla="*/ 7425 w 10000"/>
                <a:gd name="connsiteY30" fmla="*/ 3299 h 10000"/>
                <a:gd name="connsiteX31" fmla="*/ 7418 w 10000"/>
                <a:gd name="connsiteY31" fmla="*/ 3378 h 10000"/>
                <a:gd name="connsiteX32" fmla="*/ 7408 w 10000"/>
                <a:gd name="connsiteY32" fmla="*/ 3444 h 10000"/>
                <a:gd name="connsiteX33" fmla="*/ 7374 w 10000"/>
                <a:gd name="connsiteY33" fmla="*/ 3523 h 10000"/>
                <a:gd name="connsiteX34" fmla="*/ 7358 w 10000"/>
                <a:gd name="connsiteY34" fmla="*/ 3589 h 10000"/>
                <a:gd name="connsiteX35" fmla="*/ 7272 w 10000"/>
                <a:gd name="connsiteY35" fmla="*/ 3734 h 10000"/>
                <a:gd name="connsiteX36" fmla="*/ 7179 w 10000"/>
                <a:gd name="connsiteY36" fmla="*/ 3841 h 10000"/>
                <a:gd name="connsiteX37" fmla="*/ 7059 w 10000"/>
                <a:gd name="connsiteY37" fmla="*/ 3960 h 10000"/>
                <a:gd name="connsiteX38" fmla="*/ 6931 w 10000"/>
                <a:gd name="connsiteY38" fmla="*/ 4054 h 10000"/>
                <a:gd name="connsiteX39" fmla="*/ 6785 w 10000"/>
                <a:gd name="connsiteY39" fmla="*/ 4121 h 10000"/>
                <a:gd name="connsiteX40" fmla="*/ 6639 w 10000"/>
                <a:gd name="connsiteY40" fmla="*/ 4187 h 10000"/>
                <a:gd name="connsiteX41" fmla="*/ 6494 w 10000"/>
                <a:gd name="connsiteY41" fmla="*/ 4211 h 10000"/>
                <a:gd name="connsiteX42" fmla="*/ 6350 w 10000"/>
                <a:gd name="connsiteY42" fmla="*/ 4227 h 10000"/>
                <a:gd name="connsiteX43" fmla="*/ 6204 w 10000"/>
                <a:gd name="connsiteY43" fmla="*/ 4211 h 10000"/>
                <a:gd name="connsiteX44" fmla="*/ 6066 w 10000"/>
                <a:gd name="connsiteY44" fmla="*/ 4175 h 10000"/>
                <a:gd name="connsiteX45" fmla="*/ 5947 w 10000"/>
                <a:gd name="connsiteY45" fmla="*/ 4107 h 10000"/>
                <a:gd name="connsiteX46" fmla="*/ 5888 w 10000"/>
                <a:gd name="connsiteY46" fmla="*/ 4054 h 10000"/>
                <a:gd name="connsiteX47" fmla="*/ 5837 w 10000"/>
                <a:gd name="connsiteY47" fmla="*/ 4001 h 10000"/>
                <a:gd name="connsiteX48" fmla="*/ 5837 w 10000"/>
                <a:gd name="connsiteY48" fmla="*/ 4001 h 10000"/>
                <a:gd name="connsiteX49" fmla="*/ 5751 w 10000"/>
                <a:gd name="connsiteY49" fmla="*/ 3881 h 10000"/>
                <a:gd name="connsiteX50" fmla="*/ 5675 w 10000"/>
                <a:gd name="connsiteY50" fmla="*/ 3749 h 10000"/>
                <a:gd name="connsiteX51" fmla="*/ 5631 w 10000"/>
                <a:gd name="connsiteY51" fmla="*/ 3589 h 10000"/>
                <a:gd name="connsiteX52" fmla="*/ 5605 w 10000"/>
                <a:gd name="connsiteY52" fmla="*/ 3418 h 10000"/>
                <a:gd name="connsiteX53" fmla="*/ 5579 w 10000"/>
                <a:gd name="connsiteY53" fmla="*/ 3233 h 10000"/>
                <a:gd name="connsiteX54" fmla="*/ 5579 w 10000"/>
                <a:gd name="connsiteY54" fmla="*/ 3048 h 10000"/>
                <a:gd name="connsiteX55" fmla="*/ 5598 w 10000"/>
                <a:gd name="connsiteY55" fmla="*/ 2834 h 10000"/>
                <a:gd name="connsiteX56" fmla="*/ 5605 w 10000"/>
                <a:gd name="connsiteY56" fmla="*/ 2624 h 10000"/>
                <a:gd name="connsiteX57" fmla="*/ 5657 w 10000"/>
                <a:gd name="connsiteY57" fmla="*/ 2185 h 10000"/>
                <a:gd name="connsiteX58" fmla="*/ 5725 w 10000"/>
                <a:gd name="connsiteY58" fmla="*/ 1763 h 10000"/>
                <a:gd name="connsiteX59" fmla="*/ 5793 w 10000"/>
                <a:gd name="connsiteY59" fmla="*/ 1327 h 10000"/>
                <a:gd name="connsiteX60" fmla="*/ 5811 w 10000"/>
                <a:gd name="connsiteY60" fmla="*/ 1099 h 10000"/>
                <a:gd name="connsiteX61" fmla="*/ 5837 w 10000"/>
                <a:gd name="connsiteY61" fmla="*/ 901 h 10000"/>
                <a:gd name="connsiteX62" fmla="*/ 5837 w 10000"/>
                <a:gd name="connsiteY62" fmla="*/ 901 h 10000"/>
                <a:gd name="connsiteX63" fmla="*/ 5837 w 10000"/>
                <a:gd name="connsiteY63" fmla="*/ 808 h 10000"/>
                <a:gd name="connsiteX64" fmla="*/ 5837 w 10000"/>
                <a:gd name="connsiteY64" fmla="*/ 744 h 10000"/>
                <a:gd name="connsiteX65" fmla="*/ 5811 w 10000"/>
                <a:gd name="connsiteY65" fmla="*/ 663 h 10000"/>
                <a:gd name="connsiteX66" fmla="*/ 5793 w 10000"/>
                <a:gd name="connsiteY66" fmla="*/ 597 h 10000"/>
                <a:gd name="connsiteX67" fmla="*/ 5760 w 10000"/>
                <a:gd name="connsiteY67" fmla="*/ 532 h 10000"/>
                <a:gd name="connsiteX68" fmla="*/ 5725 w 10000"/>
                <a:gd name="connsiteY68" fmla="*/ 478 h 10000"/>
                <a:gd name="connsiteX69" fmla="*/ 5623 w 10000"/>
                <a:gd name="connsiteY69" fmla="*/ 370 h 10000"/>
                <a:gd name="connsiteX70" fmla="*/ 5512 w 10000"/>
                <a:gd name="connsiteY70" fmla="*/ 278 h 10000"/>
                <a:gd name="connsiteX71" fmla="*/ 5366 w 10000"/>
                <a:gd name="connsiteY71" fmla="*/ 200 h 10000"/>
                <a:gd name="connsiteX72" fmla="*/ 5212 w 10000"/>
                <a:gd name="connsiteY72" fmla="*/ 146 h 10000"/>
                <a:gd name="connsiteX73" fmla="*/ 5033 w 10000"/>
                <a:gd name="connsiteY73" fmla="*/ 107 h 10000"/>
                <a:gd name="connsiteX74" fmla="*/ 4845 w 10000"/>
                <a:gd name="connsiteY74" fmla="*/ 68 h 10000"/>
                <a:gd name="connsiteX75" fmla="*/ 4641 w 10000"/>
                <a:gd name="connsiteY75" fmla="*/ 40 h 10000"/>
                <a:gd name="connsiteX76" fmla="*/ 4230 w 10000"/>
                <a:gd name="connsiteY76" fmla="*/ 0 h 10000"/>
                <a:gd name="connsiteX77" fmla="*/ 3794 w 10000"/>
                <a:gd name="connsiteY77" fmla="*/ 0 h 10000"/>
                <a:gd name="connsiteX78" fmla="*/ 3375 w 10000"/>
                <a:gd name="connsiteY78" fmla="*/ 0 h 10000"/>
                <a:gd name="connsiteX79" fmla="*/ 3375 w 10000"/>
                <a:gd name="connsiteY79" fmla="*/ 0 h 10000"/>
                <a:gd name="connsiteX80" fmla="*/ 2931 w 10000"/>
                <a:gd name="connsiteY80" fmla="*/ 27 h 10000"/>
                <a:gd name="connsiteX81" fmla="*/ 2931 w 10000"/>
                <a:gd name="connsiteY81" fmla="*/ 27 h 10000"/>
                <a:gd name="connsiteX82" fmla="*/ 2657 w 10000"/>
                <a:gd name="connsiteY82" fmla="*/ 27 h 10000"/>
                <a:gd name="connsiteX83" fmla="*/ 2392 w 10000"/>
                <a:gd name="connsiteY83" fmla="*/ 40 h 10000"/>
                <a:gd name="connsiteX84" fmla="*/ 2392 w 10000"/>
                <a:gd name="connsiteY84" fmla="*/ 40 h 10000"/>
                <a:gd name="connsiteX85" fmla="*/ 2547 w 10000"/>
                <a:gd name="connsiteY85" fmla="*/ 1020 h 10000"/>
                <a:gd name="connsiteX86" fmla="*/ 2674 w 10000"/>
                <a:gd name="connsiteY86" fmla="*/ 1883 h 10000"/>
                <a:gd name="connsiteX87" fmla="*/ 2760 w 10000"/>
                <a:gd name="connsiteY87" fmla="*/ 2636 h 10000"/>
                <a:gd name="connsiteX88" fmla="*/ 2828 w 10000"/>
                <a:gd name="connsiteY88" fmla="*/ 3299 h 10000"/>
                <a:gd name="connsiteX89" fmla="*/ 2846 w 10000"/>
                <a:gd name="connsiteY89" fmla="*/ 3841 h 10000"/>
                <a:gd name="connsiteX90" fmla="*/ 2854 w 10000"/>
                <a:gd name="connsiteY90" fmla="*/ 4079 h 10000"/>
                <a:gd name="connsiteX91" fmla="*/ 2846 w 10000"/>
                <a:gd name="connsiteY91" fmla="*/ 4304 h 10000"/>
                <a:gd name="connsiteX92" fmla="*/ 2837 w 10000"/>
                <a:gd name="connsiteY92" fmla="*/ 4503 h 10000"/>
                <a:gd name="connsiteX93" fmla="*/ 2828 w 10000"/>
                <a:gd name="connsiteY93" fmla="*/ 4674 h 10000"/>
                <a:gd name="connsiteX94" fmla="*/ 2793 w 10000"/>
                <a:gd name="connsiteY94" fmla="*/ 4836 h 10000"/>
                <a:gd name="connsiteX95" fmla="*/ 2777 w 10000"/>
                <a:gd name="connsiteY95" fmla="*/ 4980 h 10000"/>
                <a:gd name="connsiteX96" fmla="*/ 2734 w 10000"/>
                <a:gd name="connsiteY96" fmla="*/ 5099 h 10000"/>
                <a:gd name="connsiteX97" fmla="*/ 2692 w 10000"/>
                <a:gd name="connsiteY97" fmla="*/ 5206 h 10000"/>
                <a:gd name="connsiteX98" fmla="*/ 2650 w 10000"/>
                <a:gd name="connsiteY98" fmla="*/ 5286 h 10000"/>
                <a:gd name="connsiteX99" fmla="*/ 2598 w 10000"/>
                <a:gd name="connsiteY99" fmla="*/ 5351 h 10000"/>
                <a:gd name="connsiteX100" fmla="*/ 2538 w 10000"/>
                <a:gd name="connsiteY100" fmla="*/ 5419 h 10000"/>
                <a:gd name="connsiteX101" fmla="*/ 2478 w 10000"/>
                <a:gd name="connsiteY101" fmla="*/ 5458 h 10000"/>
                <a:gd name="connsiteX102" fmla="*/ 2410 w 10000"/>
                <a:gd name="connsiteY102" fmla="*/ 5484 h 10000"/>
                <a:gd name="connsiteX103" fmla="*/ 2342 w 10000"/>
                <a:gd name="connsiteY103" fmla="*/ 5496 h 10000"/>
                <a:gd name="connsiteX104" fmla="*/ 2256 w 10000"/>
                <a:gd name="connsiteY104" fmla="*/ 5496 h 10000"/>
                <a:gd name="connsiteX105" fmla="*/ 2170 w 10000"/>
                <a:gd name="connsiteY105" fmla="*/ 5496 h 10000"/>
                <a:gd name="connsiteX106" fmla="*/ 2008 w 10000"/>
                <a:gd name="connsiteY106" fmla="*/ 5458 h 10000"/>
                <a:gd name="connsiteX107" fmla="*/ 1812 w 10000"/>
                <a:gd name="connsiteY107" fmla="*/ 5351 h 10000"/>
                <a:gd name="connsiteX108" fmla="*/ 1616 w 10000"/>
                <a:gd name="connsiteY108" fmla="*/ 5244 h 10000"/>
                <a:gd name="connsiteX109" fmla="*/ 1616 w 10000"/>
                <a:gd name="connsiteY109" fmla="*/ 5244 h 10000"/>
                <a:gd name="connsiteX110" fmla="*/ 1230 w 10000"/>
                <a:gd name="connsiteY110" fmla="*/ 5020 h 10000"/>
                <a:gd name="connsiteX111" fmla="*/ 1068 w 10000"/>
                <a:gd name="connsiteY111" fmla="*/ 4929 h 10000"/>
                <a:gd name="connsiteX112" fmla="*/ 906 w 10000"/>
                <a:gd name="connsiteY112" fmla="*/ 4836 h 10000"/>
                <a:gd name="connsiteX113" fmla="*/ 777 w 10000"/>
                <a:gd name="connsiteY113" fmla="*/ 4794 h 10000"/>
                <a:gd name="connsiteX114" fmla="*/ 649 w 10000"/>
                <a:gd name="connsiteY114" fmla="*/ 4756 h 10000"/>
                <a:gd name="connsiteX115" fmla="*/ 538 w 10000"/>
                <a:gd name="connsiteY115" fmla="*/ 4744 h 10000"/>
                <a:gd name="connsiteX116" fmla="*/ 445 w 10000"/>
                <a:gd name="connsiteY116" fmla="*/ 4782 h 10000"/>
                <a:gd name="connsiteX117" fmla="*/ 394 w 10000"/>
                <a:gd name="connsiteY117" fmla="*/ 4808 h 10000"/>
                <a:gd name="connsiteX118" fmla="*/ 350 w 10000"/>
                <a:gd name="connsiteY118" fmla="*/ 4836 h 10000"/>
                <a:gd name="connsiteX119" fmla="*/ 308 w 10000"/>
                <a:gd name="connsiteY119" fmla="*/ 4888 h 10000"/>
                <a:gd name="connsiteX120" fmla="*/ 274 w 10000"/>
                <a:gd name="connsiteY120" fmla="*/ 4943 h 10000"/>
                <a:gd name="connsiteX121" fmla="*/ 213 w 10000"/>
                <a:gd name="connsiteY121" fmla="*/ 5061 h 10000"/>
                <a:gd name="connsiteX122" fmla="*/ 153 w 10000"/>
                <a:gd name="connsiteY122" fmla="*/ 5244 h 10000"/>
                <a:gd name="connsiteX123" fmla="*/ 102 w 10000"/>
                <a:gd name="connsiteY123" fmla="*/ 5471 h 10000"/>
                <a:gd name="connsiteX124" fmla="*/ 60 w 10000"/>
                <a:gd name="connsiteY124" fmla="*/ 5763 h 10000"/>
                <a:gd name="connsiteX125" fmla="*/ 26 w 10000"/>
                <a:gd name="connsiteY125" fmla="*/ 6079 h 10000"/>
                <a:gd name="connsiteX126" fmla="*/ 0 w 10000"/>
                <a:gd name="connsiteY126" fmla="*/ 6450 h 10000"/>
                <a:gd name="connsiteX127" fmla="*/ 0 w 10000"/>
                <a:gd name="connsiteY127" fmla="*/ 6450 h 10000"/>
                <a:gd name="connsiteX128" fmla="*/ 0 w 10000"/>
                <a:gd name="connsiteY128" fmla="*/ 6665 h 10000"/>
                <a:gd name="connsiteX129" fmla="*/ 0 w 10000"/>
                <a:gd name="connsiteY129" fmla="*/ 6834 h 10000"/>
                <a:gd name="connsiteX130" fmla="*/ 9 w 10000"/>
                <a:gd name="connsiteY130" fmla="*/ 6980 h 10000"/>
                <a:gd name="connsiteX131" fmla="*/ 26 w 10000"/>
                <a:gd name="connsiteY131" fmla="*/ 7126 h 10000"/>
                <a:gd name="connsiteX132" fmla="*/ 60 w 10000"/>
                <a:gd name="connsiteY132" fmla="*/ 7245 h 10000"/>
                <a:gd name="connsiteX133" fmla="*/ 94 w 10000"/>
                <a:gd name="connsiteY133" fmla="*/ 7353 h 10000"/>
                <a:gd name="connsiteX134" fmla="*/ 128 w 10000"/>
                <a:gd name="connsiteY134" fmla="*/ 7444 h 10000"/>
                <a:gd name="connsiteX135" fmla="*/ 179 w 10000"/>
                <a:gd name="connsiteY135" fmla="*/ 7523 h 10000"/>
                <a:gd name="connsiteX136" fmla="*/ 239 w 10000"/>
                <a:gd name="connsiteY136" fmla="*/ 7577 h 10000"/>
                <a:gd name="connsiteX137" fmla="*/ 299 w 10000"/>
                <a:gd name="connsiteY137" fmla="*/ 7630 h 10000"/>
                <a:gd name="connsiteX138" fmla="*/ 359 w 10000"/>
                <a:gd name="connsiteY138" fmla="*/ 7669 h 10000"/>
                <a:gd name="connsiteX139" fmla="*/ 436 w 10000"/>
                <a:gd name="connsiteY139" fmla="*/ 7696 h 10000"/>
                <a:gd name="connsiteX140" fmla="*/ 503 w 10000"/>
                <a:gd name="connsiteY140" fmla="*/ 7722 h 10000"/>
                <a:gd name="connsiteX141" fmla="*/ 589 w 10000"/>
                <a:gd name="connsiteY141" fmla="*/ 7722 h 10000"/>
                <a:gd name="connsiteX142" fmla="*/ 752 w 10000"/>
                <a:gd name="connsiteY142" fmla="*/ 7722 h 10000"/>
                <a:gd name="connsiteX143" fmla="*/ 931 w 10000"/>
                <a:gd name="connsiteY143" fmla="*/ 7684 h 10000"/>
                <a:gd name="connsiteX144" fmla="*/ 1103 w 10000"/>
                <a:gd name="connsiteY144" fmla="*/ 7630 h 10000"/>
                <a:gd name="connsiteX145" fmla="*/ 1461 w 10000"/>
                <a:gd name="connsiteY145" fmla="*/ 7498 h 10000"/>
                <a:gd name="connsiteX146" fmla="*/ 1785 w 10000"/>
                <a:gd name="connsiteY146" fmla="*/ 7365 h 10000"/>
                <a:gd name="connsiteX147" fmla="*/ 1922 w 10000"/>
                <a:gd name="connsiteY147" fmla="*/ 7298 h 10000"/>
                <a:gd name="connsiteX148" fmla="*/ 2051 w 10000"/>
                <a:gd name="connsiteY148" fmla="*/ 7285 h 10000"/>
                <a:gd name="connsiteX149" fmla="*/ 2051 w 10000"/>
                <a:gd name="connsiteY149" fmla="*/ 7285 h 10000"/>
                <a:gd name="connsiteX150" fmla="*/ 2290 w 10000"/>
                <a:gd name="connsiteY150" fmla="*/ 7245 h 10000"/>
                <a:gd name="connsiteX151" fmla="*/ 2410 w 10000"/>
                <a:gd name="connsiteY151" fmla="*/ 7245 h 10000"/>
                <a:gd name="connsiteX152" fmla="*/ 2547 w 10000"/>
                <a:gd name="connsiteY152" fmla="*/ 7270 h 10000"/>
                <a:gd name="connsiteX153" fmla="*/ 2684 w 10000"/>
                <a:gd name="connsiteY153" fmla="*/ 7298 h 10000"/>
                <a:gd name="connsiteX154" fmla="*/ 2743 w 10000"/>
                <a:gd name="connsiteY154" fmla="*/ 7326 h 10000"/>
                <a:gd name="connsiteX155" fmla="*/ 2803 w 10000"/>
                <a:gd name="connsiteY155" fmla="*/ 7378 h 10000"/>
                <a:gd name="connsiteX156" fmla="*/ 2872 w 10000"/>
                <a:gd name="connsiteY156" fmla="*/ 7444 h 10000"/>
                <a:gd name="connsiteX157" fmla="*/ 2923 w 10000"/>
                <a:gd name="connsiteY157" fmla="*/ 7511 h 10000"/>
                <a:gd name="connsiteX158" fmla="*/ 2983 w 10000"/>
                <a:gd name="connsiteY158" fmla="*/ 7590 h 10000"/>
                <a:gd name="connsiteX159" fmla="*/ 3034 w 10000"/>
                <a:gd name="connsiteY159" fmla="*/ 7684 h 10000"/>
                <a:gd name="connsiteX160" fmla="*/ 3085 w 10000"/>
                <a:gd name="connsiteY160" fmla="*/ 7776 h 10000"/>
                <a:gd name="connsiteX161" fmla="*/ 3127 w 10000"/>
                <a:gd name="connsiteY161" fmla="*/ 7907 h 10000"/>
                <a:gd name="connsiteX162" fmla="*/ 3171 w 10000"/>
                <a:gd name="connsiteY162" fmla="*/ 8052 h 10000"/>
                <a:gd name="connsiteX163" fmla="*/ 3213 w 10000"/>
                <a:gd name="connsiteY163" fmla="*/ 8212 h 10000"/>
                <a:gd name="connsiteX164" fmla="*/ 3239 w 10000"/>
                <a:gd name="connsiteY164" fmla="*/ 8384 h 10000"/>
                <a:gd name="connsiteX165" fmla="*/ 3264 w 10000"/>
                <a:gd name="connsiteY165" fmla="*/ 8597 h 10000"/>
                <a:gd name="connsiteX166" fmla="*/ 3282 w 10000"/>
                <a:gd name="connsiteY166" fmla="*/ 8807 h 10000"/>
                <a:gd name="connsiteX167" fmla="*/ 3307 w 10000"/>
                <a:gd name="connsiteY167" fmla="*/ 9048 h 10000"/>
                <a:gd name="connsiteX168" fmla="*/ 3315 w 10000"/>
                <a:gd name="connsiteY168" fmla="*/ 9326 h 10000"/>
                <a:gd name="connsiteX169" fmla="*/ 3315 w 10000"/>
                <a:gd name="connsiteY169" fmla="*/ 9617 h 10000"/>
                <a:gd name="connsiteX170" fmla="*/ 3190 w 10000"/>
                <a:gd name="connsiteY170" fmla="*/ 9922 h 10000"/>
                <a:gd name="connsiteX171" fmla="*/ 9986 w 10000"/>
                <a:gd name="connsiteY171" fmla="*/ 10000 h 10000"/>
                <a:gd name="connsiteX172" fmla="*/ 9984 w 10000"/>
                <a:gd name="connsiteY172" fmla="*/ 290 h 10000"/>
                <a:gd name="connsiteX0" fmla="*/ 9984 w 10000"/>
                <a:gd name="connsiteY0" fmla="*/ 290 h 10017"/>
                <a:gd name="connsiteX1" fmla="*/ 9315 w 10000"/>
                <a:gd name="connsiteY1" fmla="*/ 186 h 10017"/>
                <a:gd name="connsiteX2" fmla="*/ 8401 w 10000"/>
                <a:gd name="connsiteY2" fmla="*/ 293 h 10017"/>
                <a:gd name="connsiteX3" fmla="*/ 7648 w 10000"/>
                <a:gd name="connsiteY3" fmla="*/ 411 h 10017"/>
                <a:gd name="connsiteX4" fmla="*/ 7648 w 10000"/>
                <a:gd name="connsiteY4" fmla="*/ 411 h 10017"/>
                <a:gd name="connsiteX5" fmla="*/ 7520 w 10000"/>
                <a:gd name="connsiteY5" fmla="*/ 424 h 10017"/>
                <a:gd name="connsiteX6" fmla="*/ 7408 w 10000"/>
                <a:gd name="connsiteY6" fmla="*/ 452 h 10017"/>
                <a:gd name="connsiteX7" fmla="*/ 7315 w 10000"/>
                <a:gd name="connsiteY7" fmla="*/ 506 h 10017"/>
                <a:gd name="connsiteX8" fmla="*/ 7229 w 10000"/>
                <a:gd name="connsiteY8" fmla="*/ 532 h 10017"/>
                <a:gd name="connsiteX9" fmla="*/ 7153 w 10000"/>
                <a:gd name="connsiteY9" fmla="*/ 583 h 10017"/>
                <a:gd name="connsiteX10" fmla="*/ 7084 w 10000"/>
                <a:gd name="connsiteY10" fmla="*/ 651 h 10017"/>
                <a:gd name="connsiteX11" fmla="*/ 7024 w 10000"/>
                <a:gd name="connsiteY11" fmla="*/ 715 h 10017"/>
                <a:gd name="connsiteX12" fmla="*/ 6981 w 10000"/>
                <a:gd name="connsiteY12" fmla="*/ 783 h 10017"/>
                <a:gd name="connsiteX13" fmla="*/ 6938 w 10000"/>
                <a:gd name="connsiteY13" fmla="*/ 835 h 10017"/>
                <a:gd name="connsiteX14" fmla="*/ 6913 w 10000"/>
                <a:gd name="connsiteY14" fmla="*/ 928 h 10017"/>
                <a:gd name="connsiteX15" fmla="*/ 6887 w 10000"/>
                <a:gd name="connsiteY15" fmla="*/ 1007 h 10017"/>
                <a:gd name="connsiteX16" fmla="*/ 6871 w 10000"/>
                <a:gd name="connsiteY16" fmla="*/ 1087 h 10017"/>
                <a:gd name="connsiteX17" fmla="*/ 6861 w 10000"/>
                <a:gd name="connsiteY17" fmla="*/ 1166 h 10017"/>
                <a:gd name="connsiteX18" fmla="*/ 6861 w 10000"/>
                <a:gd name="connsiteY18" fmla="*/ 1259 h 10017"/>
                <a:gd name="connsiteX19" fmla="*/ 6871 w 10000"/>
                <a:gd name="connsiteY19" fmla="*/ 1432 h 10017"/>
                <a:gd name="connsiteX20" fmla="*/ 6897 w 10000"/>
                <a:gd name="connsiteY20" fmla="*/ 1631 h 10017"/>
                <a:gd name="connsiteX21" fmla="*/ 6956 w 10000"/>
                <a:gd name="connsiteY21" fmla="*/ 1815 h 10017"/>
                <a:gd name="connsiteX22" fmla="*/ 7016 w 10000"/>
                <a:gd name="connsiteY22" fmla="*/ 2028 h 10017"/>
                <a:gd name="connsiteX23" fmla="*/ 7075 w 10000"/>
                <a:gd name="connsiteY23" fmla="*/ 2227 h 10017"/>
                <a:gd name="connsiteX24" fmla="*/ 7229 w 10000"/>
                <a:gd name="connsiteY24" fmla="*/ 2624 h 10017"/>
                <a:gd name="connsiteX25" fmla="*/ 7374 w 10000"/>
                <a:gd name="connsiteY25" fmla="*/ 2980 h 10017"/>
                <a:gd name="connsiteX26" fmla="*/ 7374 w 10000"/>
                <a:gd name="connsiteY26" fmla="*/ 2980 h 10017"/>
                <a:gd name="connsiteX27" fmla="*/ 7400 w 10000"/>
                <a:gd name="connsiteY27" fmla="*/ 3060 h 10017"/>
                <a:gd name="connsiteX28" fmla="*/ 7418 w 10000"/>
                <a:gd name="connsiteY28" fmla="*/ 3139 h 10017"/>
                <a:gd name="connsiteX29" fmla="*/ 7425 w 10000"/>
                <a:gd name="connsiteY29" fmla="*/ 3221 h 10017"/>
                <a:gd name="connsiteX30" fmla="*/ 7425 w 10000"/>
                <a:gd name="connsiteY30" fmla="*/ 3299 h 10017"/>
                <a:gd name="connsiteX31" fmla="*/ 7418 w 10000"/>
                <a:gd name="connsiteY31" fmla="*/ 3378 h 10017"/>
                <a:gd name="connsiteX32" fmla="*/ 7408 w 10000"/>
                <a:gd name="connsiteY32" fmla="*/ 3444 h 10017"/>
                <a:gd name="connsiteX33" fmla="*/ 7374 w 10000"/>
                <a:gd name="connsiteY33" fmla="*/ 3523 h 10017"/>
                <a:gd name="connsiteX34" fmla="*/ 7358 w 10000"/>
                <a:gd name="connsiteY34" fmla="*/ 3589 h 10017"/>
                <a:gd name="connsiteX35" fmla="*/ 7272 w 10000"/>
                <a:gd name="connsiteY35" fmla="*/ 3734 h 10017"/>
                <a:gd name="connsiteX36" fmla="*/ 7179 w 10000"/>
                <a:gd name="connsiteY36" fmla="*/ 3841 h 10017"/>
                <a:gd name="connsiteX37" fmla="*/ 7059 w 10000"/>
                <a:gd name="connsiteY37" fmla="*/ 3960 h 10017"/>
                <a:gd name="connsiteX38" fmla="*/ 6931 w 10000"/>
                <a:gd name="connsiteY38" fmla="*/ 4054 h 10017"/>
                <a:gd name="connsiteX39" fmla="*/ 6785 w 10000"/>
                <a:gd name="connsiteY39" fmla="*/ 4121 h 10017"/>
                <a:gd name="connsiteX40" fmla="*/ 6639 w 10000"/>
                <a:gd name="connsiteY40" fmla="*/ 4187 h 10017"/>
                <a:gd name="connsiteX41" fmla="*/ 6494 w 10000"/>
                <a:gd name="connsiteY41" fmla="*/ 4211 h 10017"/>
                <a:gd name="connsiteX42" fmla="*/ 6350 w 10000"/>
                <a:gd name="connsiteY42" fmla="*/ 4227 h 10017"/>
                <a:gd name="connsiteX43" fmla="*/ 6204 w 10000"/>
                <a:gd name="connsiteY43" fmla="*/ 4211 h 10017"/>
                <a:gd name="connsiteX44" fmla="*/ 6066 w 10000"/>
                <a:gd name="connsiteY44" fmla="*/ 4175 h 10017"/>
                <a:gd name="connsiteX45" fmla="*/ 5947 w 10000"/>
                <a:gd name="connsiteY45" fmla="*/ 4107 h 10017"/>
                <a:gd name="connsiteX46" fmla="*/ 5888 w 10000"/>
                <a:gd name="connsiteY46" fmla="*/ 4054 h 10017"/>
                <a:gd name="connsiteX47" fmla="*/ 5837 w 10000"/>
                <a:gd name="connsiteY47" fmla="*/ 4001 h 10017"/>
                <a:gd name="connsiteX48" fmla="*/ 5837 w 10000"/>
                <a:gd name="connsiteY48" fmla="*/ 4001 h 10017"/>
                <a:gd name="connsiteX49" fmla="*/ 5751 w 10000"/>
                <a:gd name="connsiteY49" fmla="*/ 3881 h 10017"/>
                <a:gd name="connsiteX50" fmla="*/ 5675 w 10000"/>
                <a:gd name="connsiteY50" fmla="*/ 3749 h 10017"/>
                <a:gd name="connsiteX51" fmla="*/ 5631 w 10000"/>
                <a:gd name="connsiteY51" fmla="*/ 3589 h 10017"/>
                <a:gd name="connsiteX52" fmla="*/ 5605 w 10000"/>
                <a:gd name="connsiteY52" fmla="*/ 3418 h 10017"/>
                <a:gd name="connsiteX53" fmla="*/ 5579 w 10000"/>
                <a:gd name="connsiteY53" fmla="*/ 3233 h 10017"/>
                <a:gd name="connsiteX54" fmla="*/ 5579 w 10000"/>
                <a:gd name="connsiteY54" fmla="*/ 3048 h 10017"/>
                <a:gd name="connsiteX55" fmla="*/ 5598 w 10000"/>
                <a:gd name="connsiteY55" fmla="*/ 2834 h 10017"/>
                <a:gd name="connsiteX56" fmla="*/ 5605 w 10000"/>
                <a:gd name="connsiteY56" fmla="*/ 2624 h 10017"/>
                <a:gd name="connsiteX57" fmla="*/ 5657 w 10000"/>
                <a:gd name="connsiteY57" fmla="*/ 2185 h 10017"/>
                <a:gd name="connsiteX58" fmla="*/ 5725 w 10000"/>
                <a:gd name="connsiteY58" fmla="*/ 1763 h 10017"/>
                <a:gd name="connsiteX59" fmla="*/ 5793 w 10000"/>
                <a:gd name="connsiteY59" fmla="*/ 1327 h 10017"/>
                <a:gd name="connsiteX60" fmla="*/ 5811 w 10000"/>
                <a:gd name="connsiteY60" fmla="*/ 1099 h 10017"/>
                <a:gd name="connsiteX61" fmla="*/ 5837 w 10000"/>
                <a:gd name="connsiteY61" fmla="*/ 901 h 10017"/>
                <a:gd name="connsiteX62" fmla="*/ 5837 w 10000"/>
                <a:gd name="connsiteY62" fmla="*/ 901 h 10017"/>
                <a:gd name="connsiteX63" fmla="*/ 5837 w 10000"/>
                <a:gd name="connsiteY63" fmla="*/ 808 h 10017"/>
                <a:gd name="connsiteX64" fmla="*/ 5837 w 10000"/>
                <a:gd name="connsiteY64" fmla="*/ 744 h 10017"/>
                <a:gd name="connsiteX65" fmla="*/ 5811 w 10000"/>
                <a:gd name="connsiteY65" fmla="*/ 663 h 10017"/>
                <a:gd name="connsiteX66" fmla="*/ 5793 w 10000"/>
                <a:gd name="connsiteY66" fmla="*/ 597 h 10017"/>
                <a:gd name="connsiteX67" fmla="*/ 5760 w 10000"/>
                <a:gd name="connsiteY67" fmla="*/ 532 h 10017"/>
                <a:gd name="connsiteX68" fmla="*/ 5725 w 10000"/>
                <a:gd name="connsiteY68" fmla="*/ 478 h 10017"/>
                <a:gd name="connsiteX69" fmla="*/ 5623 w 10000"/>
                <a:gd name="connsiteY69" fmla="*/ 370 h 10017"/>
                <a:gd name="connsiteX70" fmla="*/ 5512 w 10000"/>
                <a:gd name="connsiteY70" fmla="*/ 278 h 10017"/>
                <a:gd name="connsiteX71" fmla="*/ 5366 w 10000"/>
                <a:gd name="connsiteY71" fmla="*/ 200 h 10017"/>
                <a:gd name="connsiteX72" fmla="*/ 5212 w 10000"/>
                <a:gd name="connsiteY72" fmla="*/ 146 h 10017"/>
                <a:gd name="connsiteX73" fmla="*/ 5033 w 10000"/>
                <a:gd name="connsiteY73" fmla="*/ 107 h 10017"/>
                <a:gd name="connsiteX74" fmla="*/ 4845 w 10000"/>
                <a:gd name="connsiteY74" fmla="*/ 68 h 10017"/>
                <a:gd name="connsiteX75" fmla="*/ 4641 w 10000"/>
                <a:gd name="connsiteY75" fmla="*/ 40 h 10017"/>
                <a:gd name="connsiteX76" fmla="*/ 4230 w 10000"/>
                <a:gd name="connsiteY76" fmla="*/ 0 h 10017"/>
                <a:gd name="connsiteX77" fmla="*/ 3794 w 10000"/>
                <a:gd name="connsiteY77" fmla="*/ 0 h 10017"/>
                <a:gd name="connsiteX78" fmla="*/ 3375 w 10000"/>
                <a:gd name="connsiteY78" fmla="*/ 0 h 10017"/>
                <a:gd name="connsiteX79" fmla="*/ 3375 w 10000"/>
                <a:gd name="connsiteY79" fmla="*/ 0 h 10017"/>
                <a:gd name="connsiteX80" fmla="*/ 2931 w 10000"/>
                <a:gd name="connsiteY80" fmla="*/ 27 h 10017"/>
                <a:gd name="connsiteX81" fmla="*/ 2931 w 10000"/>
                <a:gd name="connsiteY81" fmla="*/ 27 h 10017"/>
                <a:gd name="connsiteX82" fmla="*/ 2657 w 10000"/>
                <a:gd name="connsiteY82" fmla="*/ 27 h 10017"/>
                <a:gd name="connsiteX83" fmla="*/ 2392 w 10000"/>
                <a:gd name="connsiteY83" fmla="*/ 40 h 10017"/>
                <a:gd name="connsiteX84" fmla="*/ 2392 w 10000"/>
                <a:gd name="connsiteY84" fmla="*/ 40 h 10017"/>
                <a:gd name="connsiteX85" fmla="*/ 2547 w 10000"/>
                <a:gd name="connsiteY85" fmla="*/ 1020 h 10017"/>
                <a:gd name="connsiteX86" fmla="*/ 2674 w 10000"/>
                <a:gd name="connsiteY86" fmla="*/ 1883 h 10017"/>
                <a:gd name="connsiteX87" fmla="*/ 2760 w 10000"/>
                <a:gd name="connsiteY87" fmla="*/ 2636 h 10017"/>
                <a:gd name="connsiteX88" fmla="*/ 2828 w 10000"/>
                <a:gd name="connsiteY88" fmla="*/ 3299 h 10017"/>
                <a:gd name="connsiteX89" fmla="*/ 2846 w 10000"/>
                <a:gd name="connsiteY89" fmla="*/ 3841 h 10017"/>
                <a:gd name="connsiteX90" fmla="*/ 2854 w 10000"/>
                <a:gd name="connsiteY90" fmla="*/ 4079 h 10017"/>
                <a:gd name="connsiteX91" fmla="*/ 2846 w 10000"/>
                <a:gd name="connsiteY91" fmla="*/ 4304 h 10017"/>
                <a:gd name="connsiteX92" fmla="*/ 2837 w 10000"/>
                <a:gd name="connsiteY92" fmla="*/ 4503 h 10017"/>
                <a:gd name="connsiteX93" fmla="*/ 2828 w 10000"/>
                <a:gd name="connsiteY93" fmla="*/ 4674 h 10017"/>
                <a:gd name="connsiteX94" fmla="*/ 2793 w 10000"/>
                <a:gd name="connsiteY94" fmla="*/ 4836 h 10017"/>
                <a:gd name="connsiteX95" fmla="*/ 2777 w 10000"/>
                <a:gd name="connsiteY95" fmla="*/ 4980 h 10017"/>
                <a:gd name="connsiteX96" fmla="*/ 2734 w 10000"/>
                <a:gd name="connsiteY96" fmla="*/ 5099 h 10017"/>
                <a:gd name="connsiteX97" fmla="*/ 2692 w 10000"/>
                <a:gd name="connsiteY97" fmla="*/ 5206 h 10017"/>
                <a:gd name="connsiteX98" fmla="*/ 2650 w 10000"/>
                <a:gd name="connsiteY98" fmla="*/ 5286 h 10017"/>
                <a:gd name="connsiteX99" fmla="*/ 2598 w 10000"/>
                <a:gd name="connsiteY99" fmla="*/ 5351 h 10017"/>
                <a:gd name="connsiteX100" fmla="*/ 2538 w 10000"/>
                <a:gd name="connsiteY100" fmla="*/ 5419 h 10017"/>
                <a:gd name="connsiteX101" fmla="*/ 2478 w 10000"/>
                <a:gd name="connsiteY101" fmla="*/ 5458 h 10017"/>
                <a:gd name="connsiteX102" fmla="*/ 2410 w 10000"/>
                <a:gd name="connsiteY102" fmla="*/ 5484 h 10017"/>
                <a:gd name="connsiteX103" fmla="*/ 2342 w 10000"/>
                <a:gd name="connsiteY103" fmla="*/ 5496 h 10017"/>
                <a:gd name="connsiteX104" fmla="*/ 2256 w 10000"/>
                <a:gd name="connsiteY104" fmla="*/ 5496 h 10017"/>
                <a:gd name="connsiteX105" fmla="*/ 2170 w 10000"/>
                <a:gd name="connsiteY105" fmla="*/ 5496 h 10017"/>
                <a:gd name="connsiteX106" fmla="*/ 2008 w 10000"/>
                <a:gd name="connsiteY106" fmla="*/ 5458 h 10017"/>
                <a:gd name="connsiteX107" fmla="*/ 1812 w 10000"/>
                <a:gd name="connsiteY107" fmla="*/ 5351 h 10017"/>
                <a:gd name="connsiteX108" fmla="*/ 1616 w 10000"/>
                <a:gd name="connsiteY108" fmla="*/ 5244 h 10017"/>
                <a:gd name="connsiteX109" fmla="*/ 1616 w 10000"/>
                <a:gd name="connsiteY109" fmla="*/ 5244 h 10017"/>
                <a:gd name="connsiteX110" fmla="*/ 1230 w 10000"/>
                <a:gd name="connsiteY110" fmla="*/ 5020 h 10017"/>
                <a:gd name="connsiteX111" fmla="*/ 1068 w 10000"/>
                <a:gd name="connsiteY111" fmla="*/ 4929 h 10017"/>
                <a:gd name="connsiteX112" fmla="*/ 906 w 10000"/>
                <a:gd name="connsiteY112" fmla="*/ 4836 h 10017"/>
                <a:gd name="connsiteX113" fmla="*/ 777 w 10000"/>
                <a:gd name="connsiteY113" fmla="*/ 4794 h 10017"/>
                <a:gd name="connsiteX114" fmla="*/ 649 w 10000"/>
                <a:gd name="connsiteY114" fmla="*/ 4756 h 10017"/>
                <a:gd name="connsiteX115" fmla="*/ 538 w 10000"/>
                <a:gd name="connsiteY115" fmla="*/ 4744 h 10017"/>
                <a:gd name="connsiteX116" fmla="*/ 445 w 10000"/>
                <a:gd name="connsiteY116" fmla="*/ 4782 h 10017"/>
                <a:gd name="connsiteX117" fmla="*/ 394 w 10000"/>
                <a:gd name="connsiteY117" fmla="*/ 4808 h 10017"/>
                <a:gd name="connsiteX118" fmla="*/ 350 w 10000"/>
                <a:gd name="connsiteY118" fmla="*/ 4836 h 10017"/>
                <a:gd name="connsiteX119" fmla="*/ 308 w 10000"/>
                <a:gd name="connsiteY119" fmla="*/ 4888 h 10017"/>
                <a:gd name="connsiteX120" fmla="*/ 274 w 10000"/>
                <a:gd name="connsiteY120" fmla="*/ 4943 h 10017"/>
                <a:gd name="connsiteX121" fmla="*/ 213 w 10000"/>
                <a:gd name="connsiteY121" fmla="*/ 5061 h 10017"/>
                <a:gd name="connsiteX122" fmla="*/ 153 w 10000"/>
                <a:gd name="connsiteY122" fmla="*/ 5244 h 10017"/>
                <a:gd name="connsiteX123" fmla="*/ 102 w 10000"/>
                <a:gd name="connsiteY123" fmla="*/ 5471 h 10017"/>
                <a:gd name="connsiteX124" fmla="*/ 60 w 10000"/>
                <a:gd name="connsiteY124" fmla="*/ 5763 h 10017"/>
                <a:gd name="connsiteX125" fmla="*/ 26 w 10000"/>
                <a:gd name="connsiteY125" fmla="*/ 6079 h 10017"/>
                <a:gd name="connsiteX126" fmla="*/ 0 w 10000"/>
                <a:gd name="connsiteY126" fmla="*/ 6450 h 10017"/>
                <a:gd name="connsiteX127" fmla="*/ 0 w 10000"/>
                <a:gd name="connsiteY127" fmla="*/ 6450 h 10017"/>
                <a:gd name="connsiteX128" fmla="*/ 0 w 10000"/>
                <a:gd name="connsiteY128" fmla="*/ 6665 h 10017"/>
                <a:gd name="connsiteX129" fmla="*/ 0 w 10000"/>
                <a:gd name="connsiteY129" fmla="*/ 6834 h 10017"/>
                <a:gd name="connsiteX130" fmla="*/ 9 w 10000"/>
                <a:gd name="connsiteY130" fmla="*/ 6980 h 10017"/>
                <a:gd name="connsiteX131" fmla="*/ 26 w 10000"/>
                <a:gd name="connsiteY131" fmla="*/ 7126 h 10017"/>
                <a:gd name="connsiteX132" fmla="*/ 60 w 10000"/>
                <a:gd name="connsiteY132" fmla="*/ 7245 h 10017"/>
                <a:gd name="connsiteX133" fmla="*/ 94 w 10000"/>
                <a:gd name="connsiteY133" fmla="*/ 7353 h 10017"/>
                <a:gd name="connsiteX134" fmla="*/ 128 w 10000"/>
                <a:gd name="connsiteY134" fmla="*/ 7444 h 10017"/>
                <a:gd name="connsiteX135" fmla="*/ 179 w 10000"/>
                <a:gd name="connsiteY135" fmla="*/ 7523 h 10017"/>
                <a:gd name="connsiteX136" fmla="*/ 239 w 10000"/>
                <a:gd name="connsiteY136" fmla="*/ 7577 h 10017"/>
                <a:gd name="connsiteX137" fmla="*/ 299 w 10000"/>
                <a:gd name="connsiteY137" fmla="*/ 7630 h 10017"/>
                <a:gd name="connsiteX138" fmla="*/ 359 w 10000"/>
                <a:gd name="connsiteY138" fmla="*/ 7669 h 10017"/>
                <a:gd name="connsiteX139" fmla="*/ 436 w 10000"/>
                <a:gd name="connsiteY139" fmla="*/ 7696 h 10017"/>
                <a:gd name="connsiteX140" fmla="*/ 503 w 10000"/>
                <a:gd name="connsiteY140" fmla="*/ 7722 h 10017"/>
                <a:gd name="connsiteX141" fmla="*/ 589 w 10000"/>
                <a:gd name="connsiteY141" fmla="*/ 7722 h 10017"/>
                <a:gd name="connsiteX142" fmla="*/ 752 w 10000"/>
                <a:gd name="connsiteY142" fmla="*/ 7722 h 10017"/>
                <a:gd name="connsiteX143" fmla="*/ 931 w 10000"/>
                <a:gd name="connsiteY143" fmla="*/ 7684 h 10017"/>
                <a:gd name="connsiteX144" fmla="*/ 1103 w 10000"/>
                <a:gd name="connsiteY144" fmla="*/ 7630 h 10017"/>
                <a:gd name="connsiteX145" fmla="*/ 1461 w 10000"/>
                <a:gd name="connsiteY145" fmla="*/ 7498 h 10017"/>
                <a:gd name="connsiteX146" fmla="*/ 1785 w 10000"/>
                <a:gd name="connsiteY146" fmla="*/ 7365 h 10017"/>
                <a:gd name="connsiteX147" fmla="*/ 1922 w 10000"/>
                <a:gd name="connsiteY147" fmla="*/ 7298 h 10017"/>
                <a:gd name="connsiteX148" fmla="*/ 2051 w 10000"/>
                <a:gd name="connsiteY148" fmla="*/ 7285 h 10017"/>
                <a:gd name="connsiteX149" fmla="*/ 2051 w 10000"/>
                <a:gd name="connsiteY149" fmla="*/ 7285 h 10017"/>
                <a:gd name="connsiteX150" fmla="*/ 2290 w 10000"/>
                <a:gd name="connsiteY150" fmla="*/ 7245 h 10017"/>
                <a:gd name="connsiteX151" fmla="*/ 2410 w 10000"/>
                <a:gd name="connsiteY151" fmla="*/ 7245 h 10017"/>
                <a:gd name="connsiteX152" fmla="*/ 2547 w 10000"/>
                <a:gd name="connsiteY152" fmla="*/ 7270 h 10017"/>
                <a:gd name="connsiteX153" fmla="*/ 2684 w 10000"/>
                <a:gd name="connsiteY153" fmla="*/ 7298 h 10017"/>
                <a:gd name="connsiteX154" fmla="*/ 2743 w 10000"/>
                <a:gd name="connsiteY154" fmla="*/ 7326 h 10017"/>
                <a:gd name="connsiteX155" fmla="*/ 2803 w 10000"/>
                <a:gd name="connsiteY155" fmla="*/ 7378 h 10017"/>
                <a:gd name="connsiteX156" fmla="*/ 2872 w 10000"/>
                <a:gd name="connsiteY156" fmla="*/ 7444 h 10017"/>
                <a:gd name="connsiteX157" fmla="*/ 2923 w 10000"/>
                <a:gd name="connsiteY157" fmla="*/ 7511 h 10017"/>
                <a:gd name="connsiteX158" fmla="*/ 2983 w 10000"/>
                <a:gd name="connsiteY158" fmla="*/ 7590 h 10017"/>
                <a:gd name="connsiteX159" fmla="*/ 3034 w 10000"/>
                <a:gd name="connsiteY159" fmla="*/ 7684 h 10017"/>
                <a:gd name="connsiteX160" fmla="*/ 3085 w 10000"/>
                <a:gd name="connsiteY160" fmla="*/ 7776 h 10017"/>
                <a:gd name="connsiteX161" fmla="*/ 3127 w 10000"/>
                <a:gd name="connsiteY161" fmla="*/ 7907 h 10017"/>
                <a:gd name="connsiteX162" fmla="*/ 3171 w 10000"/>
                <a:gd name="connsiteY162" fmla="*/ 8052 h 10017"/>
                <a:gd name="connsiteX163" fmla="*/ 3213 w 10000"/>
                <a:gd name="connsiteY163" fmla="*/ 8212 h 10017"/>
                <a:gd name="connsiteX164" fmla="*/ 3239 w 10000"/>
                <a:gd name="connsiteY164" fmla="*/ 8384 h 10017"/>
                <a:gd name="connsiteX165" fmla="*/ 3264 w 10000"/>
                <a:gd name="connsiteY165" fmla="*/ 8597 h 10017"/>
                <a:gd name="connsiteX166" fmla="*/ 3282 w 10000"/>
                <a:gd name="connsiteY166" fmla="*/ 8807 h 10017"/>
                <a:gd name="connsiteX167" fmla="*/ 3307 w 10000"/>
                <a:gd name="connsiteY167" fmla="*/ 9048 h 10017"/>
                <a:gd name="connsiteX168" fmla="*/ 3315 w 10000"/>
                <a:gd name="connsiteY168" fmla="*/ 9326 h 10017"/>
                <a:gd name="connsiteX169" fmla="*/ 3315 w 10000"/>
                <a:gd name="connsiteY169" fmla="*/ 9617 h 10017"/>
                <a:gd name="connsiteX170" fmla="*/ 3307 w 10000"/>
                <a:gd name="connsiteY170" fmla="*/ 9952 h 10017"/>
                <a:gd name="connsiteX171" fmla="*/ 9986 w 10000"/>
                <a:gd name="connsiteY171" fmla="*/ 10000 h 10017"/>
                <a:gd name="connsiteX172" fmla="*/ 9984 w 10000"/>
                <a:gd name="connsiteY172" fmla="*/ 290 h 10017"/>
                <a:gd name="connsiteX0" fmla="*/ 9984 w 10000"/>
                <a:gd name="connsiteY0" fmla="*/ 290 h 10115"/>
                <a:gd name="connsiteX1" fmla="*/ 9315 w 10000"/>
                <a:gd name="connsiteY1" fmla="*/ 186 h 10115"/>
                <a:gd name="connsiteX2" fmla="*/ 8401 w 10000"/>
                <a:gd name="connsiteY2" fmla="*/ 293 h 10115"/>
                <a:gd name="connsiteX3" fmla="*/ 7648 w 10000"/>
                <a:gd name="connsiteY3" fmla="*/ 411 h 10115"/>
                <a:gd name="connsiteX4" fmla="*/ 7648 w 10000"/>
                <a:gd name="connsiteY4" fmla="*/ 411 h 10115"/>
                <a:gd name="connsiteX5" fmla="*/ 7520 w 10000"/>
                <a:gd name="connsiteY5" fmla="*/ 424 h 10115"/>
                <a:gd name="connsiteX6" fmla="*/ 7408 w 10000"/>
                <a:gd name="connsiteY6" fmla="*/ 452 h 10115"/>
                <a:gd name="connsiteX7" fmla="*/ 7315 w 10000"/>
                <a:gd name="connsiteY7" fmla="*/ 506 h 10115"/>
                <a:gd name="connsiteX8" fmla="*/ 7229 w 10000"/>
                <a:gd name="connsiteY8" fmla="*/ 532 h 10115"/>
                <a:gd name="connsiteX9" fmla="*/ 7153 w 10000"/>
                <a:gd name="connsiteY9" fmla="*/ 583 h 10115"/>
                <a:gd name="connsiteX10" fmla="*/ 7084 w 10000"/>
                <a:gd name="connsiteY10" fmla="*/ 651 h 10115"/>
                <a:gd name="connsiteX11" fmla="*/ 7024 w 10000"/>
                <a:gd name="connsiteY11" fmla="*/ 715 h 10115"/>
                <a:gd name="connsiteX12" fmla="*/ 6981 w 10000"/>
                <a:gd name="connsiteY12" fmla="*/ 783 h 10115"/>
                <a:gd name="connsiteX13" fmla="*/ 6938 w 10000"/>
                <a:gd name="connsiteY13" fmla="*/ 835 h 10115"/>
                <a:gd name="connsiteX14" fmla="*/ 6913 w 10000"/>
                <a:gd name="connsiteY14" fmla="*/ 928 h 10115"/>
                <a:gd name="connsiteX15" fmla="*/ 6887 w 10000"/>
                <a:gd name="connsiteY15" fmla="*/ 1007 h 10115"/>
                <a:gd name="connsiteX16" fmla="*/ 6871 w 10000"/>
                <a:gd name="connsiteY16" fmla="*/ 1087 h 10115"/>
                <a:gd name="connsiteX17" fmla="*/ 6861 w 10000"/>
                <a:gd name="connsiteY17" fmla="*/ 1166 h 10115"/>
                <a:gd name="connsiteX18" fmla="*/ 6861 w 10000"/>
                <a:gd name="connsiteY18" fmla="*/ 1259 h 10115"/>
                <a:gd name="connsiteX19" fmla="*/ 6871 w 10000"/>
                <a:gd name="connsiteY19" fmla="*/ 1432 h 10115"/>
                <a:gd name="connsiteX20" fmla="*/ 6897 w 10000"/>
                <a:gd name="connsiteY20" fmla="*/ 1631 h 10115"/>
                <a:gd name="connsiteX21" fmla="*/ 6956 w 10000"/>
                <a:gd name="connsiteY21" fmla="*/ 1815 h 10115"/>
                <a:gd name="connsiteX22" fmla="*/ 7016 w 10000"/>
                <a:gd name="connsiteY22" fmla="*/ 2028 h 10115"/>
                <a:gd name="connsiteX23" fmla="*/ 7075 w 10000"/>
                <a:gd name="connsiteY23" fmla="*/ 2227 h 10115"/>
                <a:gd name="connsiteX24" fmla="*/ 7229 w 10000"/>
                <a:gd name="connsiteY24" fmla="*/ 2624 h 10115"/>
                <a:gd name="connsiteX25" fmla="*/ 7374 w 10000"/>
                <a:gd name="connsiteY25" fmla="*/ 2980 h 10115"/>
                <a:gd name="connsiteX26" fmla="*/ 7374 w 10000"/>
                <a:gd name="connsiteY26" fmla="*/ 2980 h 10115"/>
                <a:gd name="connsiteX27" fmla="*/ 7400 w 10000"/>
                <a:gd name="connsiteY27" fmla="*/ 3060 h 10115"/>
                <a:gd name="connsiteX28" fmla="*/ 7418 w 10000"/>
                <a:gd name="connsiteY28" fmla="*/ 3139 h 10115"/>
                <a:gd name="connsiteX29" fmla="*/ 7425 w 10000"/>
                <a:gd name="connsiteY29" fmla="*/ 3221 h 10115"/>
                <a:gd name="connsiteX30" fmla="*/ 7425 w 10000"/>
                <a:gd name="connsiteY30" fmla="*/ 3299 h 10115"/>
                <a:gd name="connsiteX31" fmla="*/ 7418 w 10000"/>
                <a:gd name="connsiteY31" fmla="*/ 3378 h 10115"/>
                <a:gd name="connsiteX32" fmla="*/ 7408 w 10000"/>
                <a:gd name="connsiteY32" fmla="*/ 3444 h 10115"/>
                <a:gd name="connsiteX33" fmla="*/ 7374 w 10000"/>
                <a:gd name="connsiteY33" fmla="*/ 3523 h 10115"/>
                <a:gd name="connsiteX34" fmla="*/ 7358 w 10000"/>
                <a:gd name="connsiteY34" fmla="*/ 3589 h 10115"/>
                <a:gd name="connsiteX35" fmla="*/ 7272 w 10000"/>
                <a:gd name="connsiteY35" fmla="*/ 3734 h 10115"/>
                <a:gd name="connsiteX36" fmla="*/ 7179 w 10000"/>
                <a:gd name="connsiteY36" fmla="*/ 3841 h 10115"/>
                <a:gd name="connsiteX37" fmla="*/ 7059 w 10000"/>
                <a:gd name="connsiteY37" fmla="*/ 3960 h 10115"/>
                <a:gd name="connsiteX38" fmla="*/ 6931 w 10000"/>
                <a:gd name="connsiteY38" fmla="*/ 4054 h 10115"/>
                <a:gd name="connsiteX39" fmla="*/ 6785 w 10000"/>
                <a:gd name="connsiteY39" fmla="*/ 4121 h 10115"/>
                <a:gd name="connsiteX40" fmla="*/ 6639 w 10000"/>
                <a:gd name="connsiteY40" fmla="*/ 4187 h 10115"/>
                <a:gd name="connsiteX41" fmla="*/ 6494 w 10000"/>
                <a:gd name="connsiteY41" fmla="*/ 4211 h 10115"/>
                <a:gd name="connsiteX42" fmla="*/ 6350 w 10000"/>
                <a:gd name="connsiteY42" fmla="*/ 4227 h 10115"/>
                <a:gd name="connsiteX43" fmla="*/ 6204 w 10000"/>
                <a:gd name="connsiteY43" fmla="*/ 4211 h 10115"/>
                <a:gd name="connsiteX44" fmla="*/ 6066 w 10000"/>
                <a:gd name="connsiteY44" fmla="*/ 4175 h 10115"/>
                <a:gd name="connsiteX45" fmla="*/ 5947 w 10000"/>
                <a:gd name="connsiteY45" fmla="*/ 4107 h 10115"/>
                <a:gd name="connsiteX46" fmla="*/ 5888 w 10000"/>
                <a:gd name="connsiteY46" fmla="*/ 4054 h 10115"/>
                <a:gd name="connsiteX47" fmla="*/ 5837 w 10000"/>
                <a:gd name="connsiteY47" fmla="*/ 4001 h 10115"/>
                <a:gd name="connsiteX48" fmla="*/ 5837 w 10000"/>
                <a:gd name="connsiteY48" fmla="*/ 4001 h 10115"/>
                <a:gd name="connsiteX49" fmla="*/ 5751 w 10000"/>
                <a:gd name="connsiteY49" fmla="*/ 3881 h 10115"/>
                <a:gd name="connsiteX50" fmla="*/ 5675 w 10000"/>
                <a:gd name="connsiteY50" fmla="*/ 3749 h 10115"/>
                <a:gd name="connsiteX51" fmla="*/ 5631 w 10000"/>
                <a:gd name="connsiteY51" fmla="*/ 3589 h 10115"/>
                <a:gd name="connsiteX52" fmla="*/ 5605 w 10000"/>
                <a:gd name="connsiteY52" fmla="*/ 3418 h 10115"/>
                <a:gd name="connsiteX53" fmla="*/ 5579 w 10000"/>
                <a:gd name="connsiteY53" fmla="*/ 3233 h 10115"/>
                <a:gd name="connsiteX54" fmla="*/ 5579 w 10000"/>
                <a:gd name="connsiteY54" fmla="*/ 3048 h 10115"/>
                <a:gd name="connsiteX55" fmla="*/ 5598 w 10000"/>
                <a:gd name="connsiteY55" fmla="*/ 2834 h 10115"/>
                <a:gd name="connsiteX56" fmla="*/ 5605 w 10000"/>
                <a:gd name="connsiteY56" fmla="*/ 2624 h 10115"/>
                <a:gd name="connsiteX57" fmla="*/ 5657 w 10000"/>
                <a:gd name="connsiteY57" fmla="*/ 2185 h 10115"/>
                <a:gd name="connsiteX58" fmla="*/ 5725 w 10000"/>
                <a:gd name="connsiteY58" fmla="*/ 1763 h 10115"/>
                <a:gd name="connsiteX59" fmla="*/ 5793 w 10000"/>
                <a:gd name="connsiteY59" fmla="*/ 1327 h 10115"/>
                <a:gd name="connsiteX60" fmla="*/ 5811 w 10000"/>
                <a:gd name="connsiteY60" fmla="*/ 1099 h 10115"/>
                <a:gd name="connsiteX61" fmla="*/ 5837 w 10000"/>
                <a:gd name="connsiteY61" fmla="*/ 901 h 10115"/>
                <a:gd name="connsiteX62" fmla="*/ 5837 w 10000"/>
                <a:gd name="connsiteY62" fmla="*/ 901 h 10115"/>
                <a:gd name="connsiteX63" fmla="*/ 5837 w 10000"/>
                <a:gd name="connsiteY63" fmla="*/ 808 h 10115"/>
                <a:gd name="connsiteX64" fmla="*/ 5837 w 10000"/>
                <a:gd name="connsiteY64" fmla="*/ 744 h 10115"/>
                <a:gd name="connsiteX65" fmla="*/ 5811 w 10000"/>
                <a:gd name="connsiteY65" fmla="*/ 663 h 10115"/>
                <a:gd name="connsiteX66" fmla="*/ 5793 w 10000"/>
                <a:gd name="connsiteY66" fmla="*/ 597 h 10115"/>
                <a:gd name="connsiteX67" fmla="*/ 5760 w 10000"/>
                <a:gd name="connsiteY67" fmla="*/ 532 h 10115"/>
                <a:gd name="connsiteX68" fmla="*/ 5725 w 10000"/>
                <a:gd name="connsiteY68" fmla="*/ 478 h 10115"/>
                <a:gd name="connsiteX69" fmla="*/ 5623 w 10000"/>
                <a:gd name="connsiteY69" fmla="*/ 370 h 10115"/>
                <a:gd name="connsiteX70" fmla="*/ 5512 w 10000"/>
                <a:gd name="connsiteY70" fmla="*/ 278 h 10115"/>
                <a:gd name="connsiteX71" fmla="*/ 5366 w 10000"/>
                <a:gd name="connsiteY71" fmla="*/ 200 h 10115"/>
                <a:gd name="connsiteX72" fmla="*/ 5212 w 10000"/>
                <a:gd name="connsiteY72" fmla="*/ 146 h 10115"/>
                <a:gd name="connsiteX73" fmla="*/ 5033 w 10000"/>
                <a:gd name="connsiteY73" fmla="*/ 107 h 10115"/>
                <a:gd name="connsiteX74" fmla="*/ 4845 w 10000"/>
                <a:gd name="connsiteY74" fmla="*/ 68 h 10115"/>
                <a:gd name="connsiteX75" fmla="*/ 4641 w 10000"/>
                <a:gd name="connsiteY75" fmla="*/ 40 h 10115"/>
                <a:gd name="connsiteX76" fmla="*/ 4230 w 10000"/>
                <a:gd name="connsiteY76" fmla="*/ 0 h 10115"/>
                <a:gd name="connsiteX77" fmla="*/ 3794 w 10000"/>
                <a:gd name="connsiteY77" fmla="*/ 0 h 10115"/>
                <a:gd name="connsiteX78" fmla="*/ 3375 w 10000"/>
                <a:gd name="connsiteY78" fmla="*/ 0 h 10115"/>
                <a:gd name="connsiteX79" fmla="*/ 3375 w 10000"/>
                <a:gd name="connsiteY79" fmla="*/ 0 h 10115"/>
                <a:gd name="connsiteX80" fmla="*/ 2931 w 10000"/>
                <a:gd name="connsiteY80" fmla="*/ 27 h 10115"/>
                <a:gd name="connsiteX81" fmla="*/ 2931 w 10000"/>
                <a:gd name="connsiteY81" fmla="*/ 27 h 10115"/>
                <a:gd name="connsiteX82" fmla="*/ 2657 w 10000"/>
                <a:gd name="connsiteY82" fmla="*/ 27 h 10115"/>
                <a:gd name="connsiteX83" fmla="*/ 2392 w 10000"/>
                <a:gd name="connsiteY83" fmla="*/ 40 h 10115"/>
                <a:gd name="connsiteX84" fmla="*/ 2392 w 10000"/>
                <a:gd name="connsiteY84" fmla="*/ 40 h 10115"/>
                <a:gd name="connsiteX85" fmla="*/ 2547 w 10000"/>
                <a:gd name="connsiteY85" fmla="*/ 1020 h 10115"/>
                <a:gd name="connsiteX86" fmla="*/ 2674 w 10000"/>
                <a:gd name="connsiteY86" fmla="*/ 1883 h 10115"/>
                <a:gd name="connsiteX87" fmla="*/ 2760 w 10000"/>
                <a:gd name="connsiteY87" fmla="*/ 2636 h 10115"/>
                <a:gd name="connsiteX88" fmla="*/ 2828 w 10000"/>
                <a:gd name="connsiteY88" fmla="*/ 3299 h 10115"/>
                <a:gd name="connsiteX89" fmla="*/ 2846 w 10000"/>
                <a:gd name="connsiteY89" fmla="*/ 3841 h 10115"/>
                <a:gd name="connsiteX90" fmla="*/ 2854 w 10000"/>
                <a:gd name="connsiteY90" fmla="*/ 4079 h 10115"/>
                <a:gd name="connsiteX91" fmla="*/ 2846 w 10000"/>
                <a:gd name="connsiteY91" fmla="*/ 4304 h 10115"/>
                <a:gd name="connsiteX92" fmla="*/ 2837 w 10000"/>
                <a:gd name="connsiteY92" fmla="*/ 4503 h 10115"/>
                <a:gd name="connsiteX93" fmla="*/ 2828 w 10000"/>
                <a:gd name="connsiteY93" fmla="*/ 4674 h 10115"/>
                <a:gd name="connsiteX94" fmla="*/ 2793 w 10000"/>
                <a:gd name="connsiteY94" fmla="*/ 4836 h 10115"/>
                <a:gd name="connsiteX95" fmla="*/ 2777 w 10000"/>
                <a:gd name="connsiteY95" fmla="*/ 4980 h 10115"/>
                <a:gd name="connsiteX96" fmla="*/ 2734 w 10000"/>
                <a:gd name="connsiteY96" fmla="*/ 5099 h 10115"/>
                <a:gd name="connsiteX97" fmla="*/ 2692 w 10000"/>
                <a:gd name="connsiteY97" fmla="*/ 5206 h 10115"/>
                <a:gd name="connsiteX98" fmla="*/ 2650 w 10000"/>
                <a:gd name="connsiteY98" fmla="*/ 5286 h 10115"/>
                <a:gd name="connsiteX99" fmla="*/ 2598 w 10000"/>
                <a:gd name="connsiteY99" fmla="*/ 5351 h 10115"/>
                <a:gd name="connsiteX100" fmla="*/ 2538 w 10000"/>
                <a:gd name="connsiteY100" fmla="*/ 5419 h 10115"/>
                <a:gd name="connsiteX101" fmla="*/ 2478 w 10000"/>
                <a:gd name="connsiteY101" fmla="*/ 5458 h 10115"/>
                <a:gd name="connsiteX102" fmla="*/ 2410 w 10000"/>
                <a:gd name="connsiteY102" fmla="*/ 5484 h 10115"/>
                <a:gd name="connsiteX103" fmla="*/ 2342 w 10000"/>
                <a:gd name="connsiteY103" fmla="*/ 5496 h 10115"/>
                <a:gd name="connsiteX104" fmla="*/ 2256 w 10000"/>
                <a:gd name="connsiteY104" fmla="*/ 5496 h 10115"/>
                <a:gd name="connsiteX105" fmla="*/ 2170 w 10000"/>
                <a:gd name="connsiteY105" fmla="*/ 5496 h 10115"/>
                <a:gd name="connsiteX106" fmla="*/ 2008 w 10000"/>
                <a:gd name="connsiteY106" fmla="*/ 5458 h 10115"/>
                <a:gd name="connsiteX107" fmla="*/ 1812 w 10000"/>
                <a:gd name="connsiteY107" fmla="*/ 5351 h 10115"/>
                <a:gd name="connsiteX108" fmla="*/ 1616 w 10000"/>
                <a:gd name="connsiteY108" fmla="*/ 5244 h 10115"/>
                <a:gd name="connsiteX109" fmla="*/ 1616 w 10000"/>
                <a:gd name="connsiteY109" fmla="*/ 5244 h 10115"/>
                <a:gd name="connsiteX110" fmla="*/ 1230 w 10000"/>
                <a:gd name="connsiteY110" fmla="*/ 5020 h 10115"/>
                <a:gd name="connsiteX111" fmla="*/ 1068 w 10000"/>
                <a:gd name="connsiteY111" fmla="*/ 4929 h 10115"/>
                <a:gd name="connsiteX112" fmla="*/ 906 w 10000"/>
                <a:gd name="connsiteY112" fmla="*/ 4836 h 10115"/>
                <a:gd name="connsiteX113" fmla="*/ 777 w 10000"/>
                <a:gd name="connsiteY113" fmla="*/ 4794 h 10115"/>
                <a:gd name="connsiteX114" fmla="*/ 649 w 10000"/>
                <a:gd name="connsiteY114" fmla="*/ 4756 h 10115"/>
                <a:gd name="connsiteX115" fmla="*/ 538 w 10000"/>
                <a:gd name="connsiteY115" fmla="*/ 4744 h 10115"/>
                <a:gd name="connsiteX116" fmla="*/ 445 w 10000"/>
                <a:gd name="connsiteY116" fmla="*/ 4782 h 10115"/>
                <a:gd name="connsiteX117" fmla="*/ 394 w 10000"/>
                <a:gd name="connsiteY117" fmla="*/ 4808 h 10115"/>
                <a:gd name="connsiteX118" fmla="*/ 350 w 10000"/>
                <a:gd name="connsiteY118" fmla="*/ 4836 h 10115"/>
                <a:gd name="connsiteX119" fmla="*/ 308 w 10000"/>
                <a:gd name="connsiteY119" fmla="*/ 4888 h 10115"/>
                <a:gd name="connsiteX120" fmla="*/ 274 w 10000"/>
                <a:gd name="connsiteY120" fmla="*/ 4943 h 10115"/>
                <a:gd name="connsiteX121" fmla="*/ 213 w 10000"/>
                <a:gd name="connsiteY121" fmla="*/ 5061 h 10115"/>
                <a:gd name="connsiteX122" fmla="*/ 153 w 10000"/>
                <a:gd name="connsiteY122" fmla="*/ 5244 h 10115"/>
                <a:gd name="connsiteX123" fmla="*/ 102 w 10000"/>
                <a:gd name="connsiteY123" fmla="*/ 5471 h 10115"/>
                <a:gd name="connsiteX124" fmla="*/ 60 w 10000"/>
                <a:gd name="connsiteY124" fmla="*/ 5763 h 10115"/>
                <a:gd name="connsiteX125" fmla="*/ 26 w 10000"/>
                <a:gd name="connsiteY125" fmla="*/ 6079 h 10115"/>
                <a:gd name="connsiteX126" fmla="*/ 0 w 10000"/>
                <a:gd name="connsiteY126" fmla="*/ 6450 h 10115"/>
                <a:gd name="connsiteX127" fmla="*/ 0 w 10000"/>
                <a:gd name="connsiteY127" fmla="*/ 6450 h 10115"/>
                <a:gd name="connsiteX128" fmla="*/ 0 w 10000"/>
                <a:gd name="connsiteY128" fmla="*/ 6665 h 10115"/>
                <a:gd name="connsiteX129" fmla="*/ 0 w 10000"/>
                <a:gd name="connsiteY129" fmla="*/ 6834 h 10115"/>
                <a:gd name="connsiteX130" fmla="*/ 9 w 10000"/>
                <a:gd name="connsiteY130" fmla="*/ 6980 h 10115"/>
                <a:gd name="connsiteX131" fmla="*/ 26 w 10000"/>
                <a:gd name="connsiteY131" fmla="*/ 7126 h 10115"/>
                <a:gd name="connsiteX132" fmla="*/ 60 w 10000"/>
                <a:gd name="connsiteY132" fmla="*/ 7245 h 10115"/>
                <a:gd name="connsiteX133" fmla="*/ 94 w 10000"/>
                <a:gd name="connsiteY133" fmla="*/ 7353 h 10115"/>
                <a:gd name="connsiteX134" fmla="*/ 128 w 10000"/>
                <a:gd name="connsiteY134" fmla="*/ 7444 h 10115"/>
                <a:gd name="connsiteX135" fmla="*/ 179 w 10000"/>
                <a:gd name="connsiteY135" fmla="*/ 7523 h 10115"/>
                <a:gd name="connsiteX136" fmla="*/ 239 w 10000"/>
                <a:gd name="connsiteY136" fmla="*/ 7577 h 10115"/>
                <a:gd name="connsiteX137" fmla="*/ 299 w 10000"/>
                <a:gd name="connsiteY137" fmla="*/ 7630 h 10115"/>
                <a:gd name="connsiteX138" fmla="*/ 359 w 10000"/>
                <a:gd name="connsiteY138" fmla="*/ 7669 h 10115"/>
                <a:gd name="connsiteX139" fmla="*/ 436 w 10000"/>
                <a:gd name="connsiteY139" fmla="*/ 7696 h 10115"/>
                <a:gd name="connsiteX140" fmla="*/ 503 w 10000"/>
                <a:gd name="connsiteY140" fmla="*/ 7722 h 10115"/>
                <a:gd name="connsiteX141" fmla="*/ 589 w 10000"/>
                <a:gd name="connsiteY141" fmla="*/ 7722 h 10115"/>
                <a:gd name="connsiteX142" fmla="*/ 752 w 10000"/>
                <a:gd name="connsiteY142" fmla="*/ 7722 h 10115"/>
                <a:gd name="connsiteX143" fmla="*/ 931 w 10000"/>
                <a:gd name="connsiteY143" fmla="*/ 7684 h 10115"/>
                <a:gd name="connsiteX144" fmla="*/ 1103 w 10000"/>
                <a:gd name="connsiteY144" fmla="*/ 7630 h 10115"/>
                <a:gd name="connsiteX145" fmla="*/ 1461 w 10000"/>
                <a:gd name="connsiteY145" fmla="*/ 7498 h 10115"/>
                <a:gd name="connsiteX146" fmla="*/ 1785 w 10000"/>
                <a:gd name="connsiteY146" fmla="*/ 7365 h 10115"/>
                <a:gd name="connsiteX147" fmla="*/ 1922 w 10000"/>
                <a:gd name="connsiteY147" fmla="*/ 7298 h 10115"/>
                <a:gd name="connsiteX148" fmla="*/ 2051 w 10000"/>
                <a:gd name="connsiteY148" fmla="*/ 7285 h 10115"/>
                <a:gd name="connsiteX149" fmla="*/ 2051 w 10000"/>
                <a:gd name="connsiteY149" fmla="*/ 7285 h 10115"/>
                <a:gd name="connsiteX150" fmla="*/ 2290 w 10000"/>
                <a:gd name="connsiteY150" fmla="*/ 7245 h 10115"/>
                <a:gd name="connsiteX151" fmla="*/ 2410 w 10000"/>
                <a:gd name="connsiteY151" fmla="*/ 7245 h 10115"/>
                <a:gd name="connsiteX152" fmla="*/ 2547 w 10000"/>
                <a:gd name="connsiteY152" fmla="*/ 7270 h 10115"/>
                <a:gd name="connsiteX153" fmla="*/ 2684 w 10000"/>
                <a:gd name="connsiteY153" fmla="*/ 7298 h 10115"/>
                <a:gd name="connsiteX154" fmla="*/ 2743 w 10000"/>
                <a:gd name="connsiteY154" fmla="*/ 7326 h 10115"/>
                <a:gd name="connsiteX155" fmla="*/ 2803 w 10000"/>
                <a:gd name="connsiteY155" fmla="*/ 7378 h 10115"/>
                <a:gd name="connsiteX156" fmla="*/ 2872 w 10000"/>
                <a:gd name="connsiteY156" fmla="*/ 7444 h 10115"/>
                <a:gd name="connsiteX157" fmla="*/ 2923 w 10000"/>
                <a:gd name="connsiteY157" fmla="*/ 7511 h 10115"/>
                <a:gd name="connsiteX158" fmla="*/ 2983 w 10000"/>
                <a:gd name="connsiteY158" fmla="*/ 7590 h 10115"/>
                <a:gd name="connsiteX159" fmla="*/ 3034 w 10000"/>
                <a:gd name="connsiteY159" fmla="*/ 7684 h 10115"/>
                <a:gd name="connsiteX160" fmla="*/ 3085 w 10000"/>
                <a:gd name="connsiteY160" fmla="*/ 7776 h 10115"/>
                <a:gd name="connsiteX161" fmla="*/ 3127 w 10000"/>
                <a:gd name="connsiteY161" fmla="*/ 7907 h 10115"/>
                <a:gd name="connsiteX162" fmla="*/ 3171 w 10000"/>
                <a:gd name="connsiteY162" fmla="*/ 8052 h 10115"/>
                <a:gd name="connsiteX163" fmla="*/ 3213 w 10000"/>
                <a:gd name="connsiteY163" fmla="*/ 8212 h 10115"/>
                <a:gd name="connsiteX164" fmla="*/ 3239 w 10000"/>
                <a:gd name="connsiteY164" fmla="*/ 8384 h 10115"/>
                <a:gd name="connsiteX165" fmla="*/ 3264 w 10000"/>
                <a:gd name="connsiteY165" fmla="*/ 8597 h 10115"/>
                <a:gd name="connsiteX166" fmla="*/ 3282 w 10000"/>
                <a:gd name="connsiteY166" fmla="*/ 8807 h 10115"/>
                <a:gd name="connsiteX167" fmla="*/ 3307 w 10000"/>
                <a:gd name="connsiteY167" fmla="*/ 9048 h 10115"/>
                <a:gd name="connsiteX168" fmla="*/ 3315 w 10000"/>
                <a:gd name="connsiteY168" fmla="*/ 9326 h 10115"/>
                <a:gd name="connsiteX169" fmla="*/ 3315 w 10000"/>
                <a:gd name="connsiteY169" fmla="*/ 9617 h 10115"/>
                <a:gd name="connsiteX170" fmla="*/ 3327 w 10000"/>
                <a:gd name="connsiteY170" fmla="*/ 10073 h 10115"/>
                <a:gd name="connsiteX171" fmla="*/ 9986 w 10000"/>
                <a:gd name="connsiteY171" fmla="*/ 10000 h 10115"/>
                <a:gd name="connsiteX172" fmla="*/ 9984 w 10000"/>
                <a:gd name="connsiteY172" fmla="*/ 290 h 10115"/>
                <a:gd name="connsiteX0" fmla="*/ 9984 w 10000"/>
                <a:gd name="connsiteY0" fmla="*/ 290 h 10073"/>
                <a:gd name="connsiteX1" fmla="*/ 9315 w 10000"/>
                <a:gd name="connsiteY1" fmla="*/ 186 h 10073"/>
                <a:gd name="connsiteX2" fmla="*/ 8401 w 10000"/>
                <a:gd name="connsiteY2" fmla="*/ 293 h 10073"/>
                <a:gd name="connsiteX3" fmla="*/ 7648 w 10000"/>
                <a:gd name="connsiteY3" fmla="*/ 411 h 10073"/>
                <a:gd name="connsiteX4" fmla="*/ 7648 w 10000"/>
                <a:gd name="connsiteY4" fmla="*/ 411 h 10073"/>
                <a:gd name="connsiteX5" fmla="*/ 7520 w 10000"/>
                <a:gd name="connsiteY5" fmla="*/ 424 h 10073"/>
                <a:gd name="connsiteX6" fmla="*/ 7408 w 10000"/>
                <a:gd name="connsiteY6" fmla="*/ 452 h 10073"/>
                <a:gd name="connsiteX7" fmla="*/ 7315 w 10000"/>
                <a:gd name="connsiteY7" fmla="*/ 506 h 10073"/>
                <a:gd name="connsiteX8" fmla="*/ 7229 w 10000"/>
                <a:gd name="connsiteY8" fmla="*/ 532 h 10073"/>
                <a:gd name="connsiteX9" fmla="*/ 7153 w 10000"/>
                <a:gd name="connsiteY9" fmla="*/ 583 h 10073"/>
                <a:gd name="connsiteX10" fmla="*/ 7084 w 10000"/>
                <a:gd name="connsiteY10" fmla="*/ 651 h 10073"/>
                <a:gd name="connsiteX11" fmla="*/ 7024 w 10000"/>
                <a:gd name="connsiteY11" fmla="*/ 715 h 10073"/>
                <a:gd name="connsiteX12" fmla="*/ 6981 w 10000"/>
                <a:gd name="connsiteY12" fmla="*/ 783 h 10073"/>
                <a:gd name="connsiteX13" fmla="*/ 6938 w 10000"/>
                <a:gd name="connsiteY13" fmla="*/ 835 h 10073"/>
                <a:gd name="connsiteX14" fmla="*/ 6913 w 10000"/>
                <a:gd name="connsiteY14" fmla="*/ 928 h 10073"/>
                <a:gd name="connsiteX15" fmla="*/ 6887 w 10000"/>
                <a:gd name="connsiteY15" fmla="*/ 1007 h 10073"/>
                <a:gd name="connsiteX16" fmla="*/ 6871 w 10000"/>
                <a:gd name="connsiteY16" fmla="*/ 1087 h 10073"/>
                <a:gd name="connsiteX17" fmla="*/ 6861 w 10000"/>
                <a:gd name="connsiteY17" fmla="*/ 1166 h 10073"/>
                <a:gd name="connsiteX18" fmla="*/ 6861 w 10000"/>
                <a:gd name="connsiteY18" fmla="*/ 1259 h 10073"/>
                <a:gd name="connsiteX19" fmla="*/ 6871 w 10000"/>
                <a:gd name="connsiteY19" fmla="*/ 1432 h 10073"/>
                <a:gd name="connsiteX20" fmla="*/ 6897 w 10000"/>
                <a:gd name="connsiteY20" fmla="*/ 1631 h 10073"/>
                <a:gd name="connsiteX21" fmla="*/ 6956 w 10000"/>
                <a:gd name="connsiteY21" fmla="*/ 1815 h 10073"/>
                <a:gd name="connsiteX22" fmla="*/ 7016 w 10000"/>
                <a:gd name="connsiteY22" fmla="*/ 2028 h 10073"/>
                <a:gd name="connsiteX23" fmla="*/ 7075 w 10000"/>
                <a:gd name="connsiteY23" fmla="*/ 2227 h 10073"/>
                <a:gd name="connsiteX24" fmla="*/ 7229 w 10000"/>
                <a:gd name="connsiteY24" fmla="*/ 2624 h 10073"/>
                <a:gd name="connsiteX25" fmla="*/ 7374 w 10000"/>
                <a:gd name="connsiteY25" fmla="*/ 2980 h 10073"/>
                <a:gd name="connsiteX26" fmla="*/ 7374 w 10000"/>
                <a:gd name="connsiteY26" fmla="*/ 2980 h 10073"/>
                <a:gd name="connsiteX27" fmla="*/ 7400 w 10000"/>
                <a:gd name="connsiteY27" fmla="*/ 3060 h 10073"/>
                <a:gd name="connsiteX28" fmla="*/ 7418 w 10000"/>
                <a:gd name="connsiteY28" fmla="*/ 3139 h 10073"/>
                <a:gd name="connsiteX29" fmla="*/ 7425 w 10000"/>
                <a:gd name="connsiteY29" fmla="*/ 3221 h 10073"/>
                <a:gd name="connsiteX30" fmla="*/ 7425 w 10000"/>
                <a:gd name="connsiteY30" fmla="*/ 3299 h 10073"/>
                <a:gd name="connsiteX31" fmla="*/ 7418 w 10000"/>
                <a:gd name="connsiteY31" fmla="*/ 3378 h 10073"/>
                <a:gd name="connsiteX32" fmla="*/ 7408 w 10000"/>
                <a:gd name="connsiteY32" fmla="*/ 3444 h 10073"/>
                <a:gd name="connsiteX33" fmla="*/ 7374 w 10000"/>
                <a:gd name="connsiteY33" fmla="*/ 3523 h 10073"/>
                <a:gd name="connsiteX34" fmla="*/ 7358 w 10000"/>
                <a:gd name="connsiteY34" fmla="*/ 3589 h 10073"/>
                <a:gd name="connsiteX35" fmla="*/ 7272 w 10000"/>
                <a:gd name="connsiteY35" fmla="*/ 3734 h 10073"/>
                <a:gd name="connsiteX36" fmla="*/ 7179 w 10000"/>
                <a:gd name="connsiteY36" fmla="*/ 3841 h 10073"/>
                <a:gd name="connsiteX37" fmla="*/ 7059 w 10000"/>
                <a:gd name="connsiteY37" fmla="*/ 3960 h 10073"/>
                <a:gd name="connsiteX38" fmla="*/ 6931 w 10000"/>
                <a:gd name="connsiteY38" fmla="*/ 4054 h 10073"/>
                <a:gd name="connsiteX39" fmla="*/ 6785 w 10000"/>
                <a:gd name="connsiteY39" fmla="*/ 4121 h 10073"/>
                <a:gd name="connsiteX40" fmla="*/ 6639 w 10000"/>
                <a:gd name="connsiteY40" fmla="*/ 4187 h 10073"/>
                <a:gd name="connsiteX41" fmla="*/ 6494 w 10000"/>
                <a:gd name="connsiteY41" fmla="*/ 4211 h 10073"/>
                <a:gd name="connsiteX42" fmla="*/ 6350 w 10000"/>
                <a:gd name="connsiteY42" fmla="*/ 4227 h 10073"/>
                <a:gd name="connsiteX43" fmla="*/ 6204 w 10000"/>
                <a:gd name="connsiteY43" fmla="*/ 4211 h 10073"/>
                <a:gd name="connsiteX44" fmla="*/ 6066 w 10000"/>
                <a:gd name="connsiteY44" fmla="*/ 4175 h 10073"/>
                <a:gd name="connsiteX45" fmla="*/ 5947 w 10000"/>
                <a:gd name="connsiteY45" fmla="*/ 4107 h 10073"/>
                <a:gd name="connsiteX46" fmla="*/ 5888 w 10000"/>
                <a:gd name="connsiteY46" fmla="*/ 4054 h 10073"/>
                <a:gd name="connsiteX47" fmla="*/ 5837 w 10000"/>
                <a:gd name="connsiteY47" fmla="*/ 4001 h 10073"/>
                <a:gd name="connsiteX48" fmla="*/ 5837 w 10000"/>
                <a:gd name="connsiteY48" fmla="*/ 4001 h 10073"/>
                <a:gd name="connsiteX49" fmla="*/ 5751 w 10000"/>
                <a:gd name="connsiteY49" fmla="*/ 3881 h 10073"/>
                <a:gd name="connsiteX50" fmla="*/ 5675 w 10000"/>
                <a:gd name="connsiteY50" fmla="*/ 3749 h 10073"/>
                <a:gd name="connsiteX51" fmla="*/ 5631 w 10000"/>
                <a:gd name="connsiteY51" fmla="*/ 3589 h 10073"/>
                <a:gd name="connsiteX52" fmla="*/ 5605 w 10000"/>
                <a:gd name="connsiteY52" fmla="*/ 3418 h 10073"/>
                <a:gd name="connsiteX53" fmla="*/ 5579 w 10000"/>
                <a:gd name="connsiteY53" fmla="*/ 3233 h 10073"/>
                <a:gd name="connsiteX54" fmla="*/ 5579 w 10000"/>
                <a:gd name="connsiteY54" fmla="*/ 3048 h 10073"/>
                <a:gd name="connsiteX55" fmla="*/ 5598 w 10000"/>
                <a:gd name="connsiteY55" fmla="*/ 2834 h 10073"/>
                <a:gd name="connsiteX56" fmla="*/ 5605 w 10000"/>
                <a:gd name="connsiteY56" fmla="*/ 2624 h 10073"/>
                <a:gd name="connsiteX57" fmla="*/ 5657 w 10000"/>
                <a:gd name="connsiteY57" fmla="*/ 2185 h 10073"/>
                <a:gd name="connsiteX58" fmla="*/ 5725 w 10000"/>
                <a:gd name="connsiteY58" fmla="*/ 1763 h 10073"/>
                <a:gd name="connsiteX59" fmla="*/ 5793 w 10000"/>
                <a:gd name="connsiteY59" fmla="*/ 1327 h 10073"/>
                <a:gd name="connsiteX60" fmla="*/ 5811 w 10000"/>
                <a:gd name="connsiteY60" fmla="*/ 1099 h 10073"/>
                <a:gd name="connsiteX61" fmla="*/ 5837 w 10000"/>
                <a:gd name="connsiteY61" fmla="*/ 901 h 10073"/>
                <a:gd name="connsiteX62" fmla="*/ 5837 w 10000"/>
                <a:gd name="connsiteY62" fmla="*/ 901 h 10073"/>
                <a:gd name="connsiteX63" fmla="*/ 5837 w 10000"/>
                <a:gd name="connsiteY63" fmla="*/ 808 h 10073"/>
                <a:gd name="connsiteX64" fmla="*/ 5837 w 10000"/>
                <a:gd name="connsiteY64" fmla="*/ 744 h 10073"/>
                <a:gd name="connsiteX65" fmla="*/ 5811 w 10000"/>
                <a:gd name="connsiteY65" fmla="*/ 663 h 10073"/>
                <a:gd name="connsiteX66" fmla="*/ 5793 w 10000"/>
                <a:gd name="connsiteY66" fmla="*/ 597 h 10073"/>
                <a:gd name="connsiteX67" fmla="*/ 5760 w 10000"/>
                <a:gd name="connsiteY67" fmla="*/ 532 h 10073"/>
                <a:gd name="connsiteX68" fmla="*/ 5725 w 10000"/>
                <a:gd name="connsiteY68" fmla="*/ 478 h 10073"/>
                <a:gd name="connsiteX69" fmla="*/ 5623 w 10000"/>
                <a:gd name="connsiteY69" fmla="*/ 370 h 10073"/>
                <a:gd name="connsiteX70" fmla="*/ 5512 w 10000"/>
                <a:gd name="connsiteY70" fmla="*/ 278 h 10073"/>
                <a:gd name="connsiteX71" fmla="*/ 5366 w 10000"/>
                <a:gd name="connsiteY71" fmla="*/ 200 h 10073"/>
                <a:gd name="connsiteX72" fmla="*/ 5212 w 10000"/>
                <a:gd name="connsiteY72" fmla="*/ 146 h 10073"/>
                <a:gd name="connsiteX73" fmla="*/ 5033 w 10000"/>
                <a:gd name="connsiteY73" fmla="*/ 107 h 10073"/>
                <a:gd name="connsiteX74" fmla="*/ 4845 w 10000"/>
                <a:gd name="connsiteY74" fmla="*/ 68 h 10073"/>
                <a:gd name="connsiteX75" fmla="*/ 4641 w 10000"/>
                <a:gd name="connsiteY75" fmla="*/ 40 h 10073"/>
                <a:gd name="connsiteX76" fmla="*/ 4230 w 10000"/>
                <a:gd name="connsiteY76" fmla="*/ 0 h 10073"/>
                <a:gd name="connsiteX77" fmla="*/ 3794 w 10000"/>
                <a:gd name="connsiteY77" fmla="*/ 0 h 10073"/>
                <a:gd name="connsiteX78" fmla="*/ 3375 w 10000"/>
                <a:gd name="connsiteY78" fmla="*/ 0 h 10073"/>
                <a:gd name="connsiteX79" fmla="*/ 3375 w 10000"/>
                <a:gd name="connsiteY79" fmla="*/ 0 h 10073"/>
                <a:gd name="connsiteX80" fmla="*/ 2931 w 10000"/>
                <a:gd name="connsiteY80" fmla="*/ 27 h 10073"/>
                <a:gd name="connsiteX81" fmla="*/ 2931 w 10000"/>
                <a:gd name="connsiteY81" fmla="*/ 27 h 10073"/>
                <a:gd name="connsiteX82" fmla="*/ 2657 w 10000"/>
                <a:gd name="connsiteY82" fmla="*/ 27 h 10073"/>
                <a:gd name="connsiteX83" fmla="*/ 2392 w 10000"/>
                <a:gd name="connsiteY83" fmla="*/ 40 h 10073"/>
                <a:gd name="connsiteX84" fmla="*/ 2392 w 10000"/>
                <a:gd name="connsiteY84" fmla="*/ 40 h 10073"/>
                <a:gd name="connsiteX85" fmla="*/ 2547 w 10000"/>
                <a:gd name="connsiteY85" fmla="*/ 1020 h 10073"/>
                <a:gd name="connsiteX86" fmla="*/ 2674 w 10000"/>
                <a:gd name="connsiteY86" fmla="*/ 1883 h 10073"/>
                <a:gd name="connsiteX87" fmla="*/ 2760 w 10000"/>
                <a:gd name="connsiteY87" fmla="*/ 2636 h 10073"/>
                <a:gd name="connsiteX88" fmla="*/ 2828 w 10000"/>
                <a:gd name="connsiteY88" fmla="*/ 3299 h 10073"/>
                <a:gd name="connsiteX89" fmla="*/ 2846 w 10000"/>
                <a:gd name="connsiteY89" fmla="*/ 3841 h 10073"/>
                <a:gd name="connsiteX90" fmla="*/ 2854 w 10000"/>
                <a:gd name="connsiteY90" fmla="*/ 4079 h 10073"/>
                <a:gd name="connsiteX91" fmla="*/ 2846 w 10000"/>
                <a:gd name="connsiteY91" fmla="*/ 4304 h 10073"/>
                <a:gd name="connsiteX92" fmla="*/ 2837 w 10000"/>
                <a:gd name="connsiteY92" fmla="*/ 4503 h 10073"/>
                <a:gd name="connsiteX93" fmla="*/ 2828 w 10000"/>
                <a:gd name="connsiteY93" fmla="*/ 4674 h 10073"/>
                <a:gd name="connsiteX94" fmla="*/ 2793 w 10000"/>
                <a:gd name="connsiteY94" fmla="*/ 4836 h 10073"/>
                <a:gd name="connsiteX95" fmla="*/ 2777 w 10000"/>
                <a:gd name="connsiteY95" fmla="*/ 4980 h 10073"/>
                <a:gd name="connsiteX96" fmla="*/ 2734 w 10000"/>
                <a:gd name="connsiteY96" fmla="*/ 5099 h 10073"/>
                <a:gd name="connsiteX97" fmla="*/ 2692 w 10000"/>
                <a:gd name="connsiteY97" fmla="*/ 5206 h 10073"/>
                <a:gd name="connsiteX98" fmla="*/ 2650 w 10000"/>
                <a:gd name="connsiteY98" fmla="*/ 5286 h 10073"/>
                <a:gd name="connsiteX99" fmla="*/ 2598 w 10000"/>
                <a:gd name="connsiteY99" fmla="*/ 5351 h 10073"/>
                <a:gd name="connsiteX100" fmla="*/ 2538 w 10000"/>
                <a:gd name="connsiteY100" fmla="*/ 5419 h 10073"/>
                <a:gd name="connsiteX101" fmla="*/ 2478 w 10000"/>
                <a:gd name="connsiteY101" fmla="*/ 5458 h 10073"/>
                <a:gd name="connsiteX102" fmla="*/ 2410 w 10000"/>
                <a:gd name="connsiteY102" fmla="*/ 5484 h 10073"/>
                <a:gd name="connsiteX103" fmla="*/ 2342 w 10000"/>
                <a:gd name="connsiteY103" fmla="*/ 5496 h 10073"/>
                <a:gd name="connsiteX104" fmla="*/ 2256 w 10000"/>
                <a:gd name="connsiteY104" fmla="*/ 5496 h 10073"/>
                <a:gd name="connsiteX105" fmla="*/ 2170 w 10000"/>
                <a:gd name="connsiteY105" fmla="*/ 5496 h 10073"/>
                <a:gd name="connsiteX106" fmla="*/ 2008 w 10000"/>
                <a:gd name="connsiteY106" fmla="*/ 5458 h 10073"/>
                <a:gd name="connsiteX107" fmla="*/ 1812 w 10000"/>
                <a:gd name="connsiteY107" fmla="*/ 5351 h 10073"/>
                <a:gd name="connsiteX108" fmla="*/ 1616 w 10000"/>
                <a:gd name="connsiteY108" fmla="*/ 5244 h 10073"/>
                <a:gd name="connsiteX109" fmla="*/ 1616 w 10000"/>
                <a:gd name="connsiteY109" fmla="*/ 5244 h 10073"/>
                <a:gd name="connsiteX110" fmla="*/ 1230 w 10000"/>
                <a:gd name="connsiteY110" fmla="*/ 5020 h 10073"/>
                <a:gd name="connsiteX111" fmla="*/ 1068 w 10000"/>
                <a:gd name="connsiteY111" fmla="*/ 4929 h 10073"/>
                <a:gd name="connsiteX112" fmla="*/ 906 w 10000"/>
                <a:gd name="connsiteY112" fmla="*/ 4836 h 10073"/>
                <a:gd name="connsiteX113" fmla="*/ 777 w 10000"/>
                <a:gd name="connsiteY113" fmla="*/ 4794 h 10073"/>
                <a:gd name="connsiteX114" fmla="*/ 649 w 10000"/>
                <a:gd name="connsiteY114" fmla="*/ 4756 h 10073"/>
                <a:gd name="connsiteX115" fmla="*/ 538 w 10000"/>
                <a:gd name="connsiteY115" fmla="*/ 4744 h 10073"/>
                <a:gd name="connsiteX116" fmla="*/ 445 w 10000"/>
                <a:gd name="connsiteY116" fmla="*/ 4782 h 10073"/>
                <a:gd name="connsiteX117" fmla="*/ 394 w 10000"/>
                <a:gd name="connsiteY117" fmla="*/ 4808 h 10073"/>
                <a:gd name="connsiteX118" fmla="*/ 350 w 10000"/>
                <a:gd name="connsiteY118" fmla="*/ 4836 h 10073"/>
                <a:gd name="connsiteX119" fmla="*/ 308 w 10000"/>
                <a:gd name="connsiteY119" fmla="*/ 4888 h 10073"/>
                <a:gd name="connsiteX120" fmla="*/ 274 w 10000"/>
                <a:gd name="connsiteY120" fmla="*/ 4943 h 10073"/>
                <a:gd name="connsiteX121" fmla="*/ 213 w 10000"/>
                <a:gd name="connsiteY121" fmla="*/ 5061 h 10073"/>
                <a:gd name="connsiteX122" fmla="*/ 153 w 10000"/>
                <a:gd name="connsiteY122" fmla="*/ 5244 h 10073"/>
                <a:gd name="connsiteX123" fmla="*/ 102 w 10000"/>
                <a:gd name="connsiteY123" fmla="*/ 5471 h 10073"/>
                <a:gd name="connsiteX124" fmla="*/ 60 w 10000"/>
                <a:gd name="connsiteY124" fmla="*/ 5763 h 10073"/>
                <a:gd name="connsiteX125" fmla="*/ 26 w 10000"/>
                <a:gd name="connsiteY125" fmla="*/ 6079 h 10073"/>
                <a:gd name="connsiteX126" fmla="*/ 0 w 10000"/>
                <a:gd name="connsiteY126" fmla="*/ 6450 h 10073"/>
                <a:gd name="connsiteX127" fmla="*/ 0 w 10000"/>
                <a:gd name="connsiteY127" fmla="*/ 6450 h 10073"/>
                <a:gd name="connsiteX128" fmla="*/ 0 w 10000"/>
                <a:gd name="connsiteY128" fmla="*/ 6665 h 10073"/>
                <a:gd name="connsiteX129" fmla="*/ 0 w 10000"/>
                <a:gd name="connsiteY129" fmla="*/ 6834 h 10073"/>
                <a:gd name="connsiteX130" fmla="*/ 9 w 10000"/>
                <a:gd name="connsiteY130" fmla="*/ 6980 h 10073"/>
                <a:gd name="connsiteX131" fmla="*/ 26 w 10000"/>
                <a:gd name="connsiteY131" fmla="*/ 7126 h 10073"/>
                <a:gd name="connsiteX132" fmla="*/ 60 w 10000"/>
                <a:gd name="connsiteY132" fmla="*/ 7245 h 10073"/>
                <a:gd name="connsiteX133" fmla="*/ 94 w 10000"/>
                <a:gd name="connsiteY133" fmla="*/ 7353 h 10073"/>
                <a:gd name="connsiteX134" fmla="*/ 128 w 10000"/>
                <a:gd name="connsiteY134" fmla="*/ 7444 h 10073"/>
                <a:gd name="connsiteX135" fmla="*/ 179 w 10000"/>
                <a:gd name="connsiteY135" fmla="*/ 7523 h 10073"/>
                <a:gd name="connsiteX136" fmla="*/ 239 w 10000"/>
                <a:gd name="connsiteY136" fmla="*/ 7577 h 10073"/>
                <a:gd name="connsiteX137" fmla="*/ 299 w 10000"/>
                <a:gd name="connsiteY137" fmla="*/ 7630 h 10073"/>
                <a:gd name="connsiteX138" fmla="*/ 359 w 10000"/>
                <a:gd name="connsiteY138" fmla="*/ 7669 h 10073"/>
                <a:gd name="connsiteX139" fmla="*/ 436 w 10000"/>
                <a:gd name="connsiteY139" fmla="*/ 7696 h 10073"/>
                <a:gd name="connsiteX140" fmla="*/ 503 w 10000"/>
                <a:gd name="connsiteY140" fmla="*/ 7722 h 10073"/>
                <a:gd name="connsiteX141" fmla="*/ 589 w 10000"/>
                <a:gd name="connsiteY141" fmla="*/ 7722 h 10073"/>
                <a:gd name="connsiteX142" fmla="*/ 752 w 10000"/>
                <a:gd name="connsiteY142" fmla="*/ 7722 h 10073"/>
                <a:gd name="connsiteX143" fmla="*/ 931 w 10000"/>
                <a:gd name="connsiteY143" fmla="*/ 7684 h 10073"/>
                <a:gd name="connsiteX144" fmla="*/ 1103 w 10000"/>
                <a:gd name="connsiteY144" fmla="*/ 7630 h 10073"/>
                <a:gd name="connsiteX145" fmla="*/ 1461 w 10000"/>
                <a:gd name="connsiteY145" fmla="*/ 7498 h 10073"/>
                <a:gd name="connsiteX146" fmla="*/ 1785 w 10000"/>
                <a:gd name="connsiteY146" fmla="*/ 7365 h 10073"/>
                <a:gd name="connsiteX147" fmla="*/ 1922 w 10000"/>
                <a:gd name="connsiteY147" fmla="*/ 7298 h 10073"/>
                <a:gd name="connsiteX148" fmla="*/ 2051 w 10000"/>
                <a:gd name="connsiteY148" fmla="*/ 7285 h 10073"/>
                <a:gd name="connsiteX149" fmla="*/ 2051 w 10000"/>
                <a:gd name="connsiteY149" fmla="*/ 7285 h 10073"/>
                <a:gd name="connsiteX150" fmla="*/ 2290 w 10000"/>
                <a:gd name="connsiteY150" fmla="*/ 7245 h 10073"/>
                <a:gd name="connsiteX151" fmla="*/ 2410 w 10000"/>
                <a:gd name="connsiteY151" fmla="*/ 7245 h 10073"/>
                <a:gd name="connsiteX152" fmla="*/ 2547 w 10000"/>
                <a:gd name="connsiteY152" fmla="*/ 7270 h 10073"/>
                <a:gd name="connsiteX153" fmla="*/ 2684 w 10000"/>
                <a:gd name="connsiteY153" fmla="*/ 7298 h 10073"/>
                <a:gd name="connsiteX154" fmla="*/ 2743 w 10000"/>
                <a:gd name="connsiteY154" fmla="*/ 7326 h 10073"/>
                <a:gd name="connsiteX155" fmla="*/ 2803 w 10000"/>
                <a:gd name="connsiteY155" fmla="*/ 7378 h 10073"/>
                <a:gd name="connsiteX156" fmla="*/ 2872 w 10000"/>
                <a:gd name="connsiteY156" fmla="*/ 7444 h 10073"/>
                <a:gd name="connsiteX157" fmla="*/ 2923 w 10000"/>
                <a:gd name="connsiteY157" fmla="*/ 7511 h 10073"/>
                <a:gd name="connsiteX158" fmla="*/ 2983 w 10000"/>
                <a:gd name="connsiteY158" fmla="*/ 7590 h 10073"/>
                <a:gd name="connsiteX159" fmla="*/ 3034 w 10000"/>
                <a:gd name="connsiteY159" fmla="*/ 7684 h 10073"/>
                <a:gd name="connsiteX160" fmla="*/ 3085 w 10000"/>
                <a:gd name="connsiteY160" fmla="*/ 7776 h 10073"/>
                <a:gd name="connsiteX161" fmla="*/ 3127 w 10000"/>
                <a:gd name="connsiteY161" fmla="*/ 7907 h 10073"/>
                <a:gd name="connsiteX162" fmla="*/ 3171 w 10000"/>
                <a:gd name="connsiteY162" fmla="*/ 8052 h 10073"/>
                <a:gd name="connsiteX163" fmla="*/ 3213 w 10000"/>
                <a:gd name="connsiteY163" fmla="*/ 8212 h 10073"/>
                <a:gd name="connsiteX164" fmla="*/ 3239 w 10000"/>
                <a:gd name="connsiteY164" fmla="*/ 8384 h 10073"/>
                <a:gd name="connsiteX165" fmla="*/ 3264 w 10000"/>
                <a:gd name="connsiteY165" fmla="*/ 8597 h 10073"/>
                <a:gd name="connsiteX166" fmla="*/ 3282 w 10000"/>
                <a:gd name="connsiteY166" fmla="*/ 8807 h 10073"/>
                <a:gd name="connsiteX167" fmla="*/ 3307 w 10000"/>
                <a:gd name="connsiteY167" fmla="*/ 9048 h 10073"/>
                <a:gd name="connsiteX168" fmla="*/ 3315 w 10000"/>
                <a:gd name="connsiteY168" fmla="*/ 9326 h 10073"/>
                <a:gd name="connsiteX169" fmla="*/ 3315 w 10000"/>
                <a:gd name="connsiteY169" fmla="*/ 9617 h 10073"/>
                <a:gd name="connsiteX170" fmla="*/ 3327 w 10000"/>
                <a:gd name="connsiteY170" fmla="*/ 10073 h 10073"/>
                <a:gd name="connsiteX171" fmla="*/ 9986 w 10000"/>
                <a:gd name="connsiteY171" fmla="*/ 10000 h 10073"/>
                <a:gd name="connsiteX172" fmla="*/ 9984 w 10000"/>
                <a:gd name="connsiteY172" fmla="*/ 290 h 10073"/>
                <a:gd name="connsiteX0" fmla="*/ 9984 w 9991"/>
                <a:gd name="connsiteY0" fmla="*/ 290 h 10091"/>
                <a:gd name="connsiteX1" fmla="*/ 9315 w 9991"/>
                <a:gd name="connsiteY1" fmla="*/ 186 h 10091"/>
                <a:gd name="connsiteX2" fmla="*/ 8401 w 9991"/>
                <a:gd name="connsiteY2" fmla="*/ 293 h 10091"/>
                <a:gd name="connsiteX3" fmla="*/ 7648 w 9991"/>
                <a:gd name="connsiteY3" fmla="*/ 411 h 10091"/>
                <a:gd name="connsiteX4" fmla="*/ 7648 w 9991"/>
                <a:gd name="connsiteY4" fmla="*/ 411 h 10091"/>
                <a:gd name="connsiteX5" fmla="*/ 7520 w 9991"/>
                <a:gd name="connsiteY5" fmla="*/ 424 h 10091"/>
                <a:gd name="connsiteX6" fmla="*/ 7408 w 9991"/>
                <a:gd name="connsiteY6" fmla="*/ 452 h 10091"/>
                <a:gd name="connsiteX7" fmla="*/ 7315 w 9991"/>
                <a:gd name="connsiteY7" fmla="*/ 506 h 10091"/>
                <a:gd name="connsiteX8" fmla="*/ 7229 w 9991"/>
                <a:gd name="connsiteY8" fmla="*/ 532 h 10091"/>
                <a:gd name="connsiteX9" fmla="*/ 7153 w 9991"/>
                <a:gd name="connsiteY9" fmla="*/ 583 h 10091"/>
                <a:gd name="connsiteX10" fmla="*/ 7084 w 9991"/>
                <a:gd name="connsiteY10" fmla="*/ 651 h 10091"/>
                <a:gd name="connsiteX11" fmla="*/ 7024 w 9991"/>
                <a:gd name="connsiteY11" fmla="*/ 715 h 10091"/>
                <a:gd name="connsiteX12" fmla="*/ 6981 w 9991"/>
                <a:gd name="connsiteY12" fmla="*/ 783 h 10091"/>
                <a:gd name="connsiteX13" fmla="*/ 6938 w 9991"/>
                <a:gd name="connsiteY13" fmla="*/ 835 h 10091"/>
                <a:gd name="connsiteX14" fmla="*/ 6913 w 9991"/>
                <a:gd name="connsiteY14" fmla="*/ 928 h 10091"/>
                <a:gd name="connsiteX15" fmla="*/ 6887 w 9991"/>
                <a:gd name="connsiteY15" fmla="*/ 1007 h 10091"/>
                <a:gd name="connsiteX16" fmla="*/ 6871 w 9991"/>
                <a:gd name="connsiteY16" fmla="*/ 1087 h 10091"/>
                <a:gd name="connsiteX17" fmla="*/ 6861 w 9991"/>
                <a:gd name="connsiteY17" fmla="*/ 1166 h 10091"/>
                <a:gd name="connsiteX18" fmla="*/ 6861 w 9991"/>
                <a:gd name="connsiteY18" fmla="*/ 1259 h 10091"/>
                <a:gd name="connsiteX19" fmla="*/ 6871 w 9991"/>
                <a:gd name="connsiteY19" fmla="*/ 1432 h 10091"/>
                <a:gd name="connsiteX20" fmla="*/ 6897 w 9991"/>
                <a:gd name="connsiteY20" fmla="*/ 1631 h 10091"/>
                <a:gd name="connsiteX21" fmla="*/ 6956 w 9991"/>
                <a:gd name="connsiteY21" fmla="*/ 1815 h 10091"/>
                <a:gd name="connsiteX22" fmla="*/ 7016 w 9991"/>
                <a:gd name="connsiteY22" fmla="*/ 2028 h 10091"/>
                <a:gd name="connsiteX23" fmla="*/ 7075 w 9991"/>
                <a:gd name="connsiteY23" fmla="*/ 2227 h 10091"/>
                <a:gd name="connsiteX24" fmla="*/ 7229 w 9991"/>
                <a:gd name="connsiteY24" fmla="*/ 2624 h 10091"/>
                <a:gd name="connsiteX25" fmla="*/ 7374 w 9991"/>
                <a:gd name="connsiteY25" fmla="*/ 2980 h 10091"/>
                <a:gd name="connsiteX26" fmla="*/ 7374 w 9991"/>
                <a:gd name="connsiteY26" fmla="*/ 2980 h 10091"/>
                <a:gd name="connsiteX27" fmla="*/ 7400 w 9991"/>
                <a:gd name="connsiteY27" fmla="*/ 3060 h 10091"/>
                <a:gd name="connsiteX28" fmla="*/ 7418 w 9991"/>
                <a:gd name="connsiteY28" fmla="*/ 3139 h 10091"/>
                <a:gd name="connsiteX29" fmla="*/ 7425 w 9991"/>
                <a:gd name="connsiteY29" fmla="*/ 3221 h 10091"/>
                <a:gd name="connsiteX30" fmla="*/ 7425 w 9991"/>
                <a:gd name="connsiteY30" fmla="*/ 3299 h 10091"/>
                <a:gd name="connsiteX31" fmla="*/ 7418 w 9991"/>
                <a:gd name="connsiteY31" fmla="*/ 3378 h 10091"/>
                <a:gd name="connsiteX32" fmla="*/ 7408 w 9991"/>
                <a:gd name="connsiteY32" fmla="*/ 3444 h 10091"/>
                <a:gd name="connsiteX33" fmla="*/ 7374 w 9991"/>
                <a:gd name="connsiteY33" fmla="*/ 3523 h 10091"/>
                <a:gd name="connsiteX34" fmla="*/ 7358 w 9991"/>
                <a:gd name="connsiteY34" fmla="*/ 3589 h 10091"/>
                <a:gd name="connsiteX35" fmla="*/ 7272 w 9991"/>
                <a:gd name="connsiteY35" fmla="*/ 3734 h 10091"/>
                <a:gd name="connsiteX36" fmla="*/ 7179 w 9991"/>
                <a:gd name="connsiteY36" fmla="*/ 3841 h 10091"/>
                <a:gd name="connsiteX37" fmla="*/ 7059 w 9991"/>
                <a:gd name="connsiteY37" fmla="*/ 3960 h 10091"/>
                <a:gd name="connsiteX38" fmla="*/ 6931 w 9991"/>
                <a:gd name="connsiteY38" fmla="*/ 4054 h 10091"/>
                <a:gd name="connsiteX39" fmla="*/ 6785 w 9991"/>
                <a:gd name="connsiteY39" fmla="*/ 4121 h 10091"/>
                <a:gd name="connsiteX40" fmla="*/ 6639 w 9991"/>
                <a:gd name="connsiteY40" fmla="*/ 4187 h 10091"/>
                <a:gd name="connsiteX41" fmla="*/ 6494 w 9991"/>
                <a:gd name="connsiteY41" fmla="*/ 4211 h 10091"/>
                <a:gd name="connsiteX42" fmla="*/ 6350 w 9991"/>
                <a:gd name="connsiteY42" fmla="*/ 4227 h 10091"/>
                <a:gd name="connsiteX43" fmla="*/ 6204 w 9991"/>
                <a:gd name="connsiteY43" fmla="*/ 4211 h 10091"/>
                <a:gd name="connsiteX44" fmla="*/ 6066 w 9991"/>
                <a:gd name="connsiteY44" fmla="*/ 4175 h 10091"/>
                <a:gd name="connsiteX45" fmla="*/ 5947 w 9991"/>
                <a:gd name="connsiteY45" fmla="*/ 4107 h 10091"/>
                <a:gd name="connsiteX46" fmla="*/ 5888 w 9991"/>
                <a:gd name="connsiteY46" fmla="*/ 4054 h 10091"/>
                <a:gd name="connsiteX47" fmla="*/ 5837 w 9991"/>
                <a:gd name="connsiteY47" fmla="*/ 4001 h 10091"/>
                <a:gd name="connsiteX48" fmla="*/ 5837 w 9991"/>
                <a:gd name="connsiteY48" fmla="*/ 4001 h 10091"/>
                <a:gd name="connsiteX49" fmla="*/ 5751 w 9991"/>
                <a:gd name="connsiteY49" fmla="*/ 3881 h 10091"/>
                <a:gd name="connsiteX50" fmla="*/ 5675 w 9991"/>
                <a:gd name="connsiteY50" fmla="*/ 3749 h 10091"/>
                <a:gd name="connsiteX51" fmla="*/ 5631 w 9991"/>
                <a:gd name="connsiteY51" fmla="*/ 3589 h 10091"/>
                <a:gd name="connsiteX52" fmla="*/ 5605 w 9991"/>
                <a:gd name="connsiteY52" fmla="*/ 3418 h 10091"/>
                <a:gd name="connsiteX53" fmla="*/ 5579 w 9991"/>
                <a:gd name="connsiteY53" fmla="*/ 3233 h 10091"/>
                <a:gd name="connsiteX54" fmla="*/ 5579 w 9991"/>
                <a:gd name="connsiteY54" fmla="*/ 3048 h 10091"/>
                <a:gd name="connsiteX55" fmla="*/ 5598 w 9991"/>
                <a:gd name="connsiteY55" fmla="*/ 2834 h 10091"/>
                <a:gd name="connsiteX56" fmla="*/ 5605 w 9991"/>
                <a:gd name="connsiteY56" fmla="*/ 2624 h 10091"/>
                <a:gd name="connsiteX57" fmla="*/ 5657 w 9991"/>
                <a:gd name="connsiteY57" fmla="*/ 2185 h 10091"/>
                <a:gd name="connsiteX58" fmla="*/ 5725 w 9991"/>
                <a:gd name="connsiteY58" fmla="*/ 1763 h 10091"/>
                <a:gd name="connsiteX59" fmla="*/ 5793 w 9991"/>
                <a:gd name="connsiteY59" fmla="*/ 1327 h 10091"/>
                <a:gd name="connsiteX60" fmla="*/ 5811 w 9991"/>
                <a:gd name="connsiteY60" fmla="*/ 1099 h 10091"/>
                <a:gd name="connsiteX61" fmla="*/ 5837 w 9991"/>
                <a:gd name="connsiteY61" fmla="*/ 901 h 10091"/>
                <a:gd name="connsiteX62" fmla="*/ 5837 w 9991"/>
                <a:gd name="connsiteY62" fmla="*/ 901 h 10091"/>
                <a:gd name="connsiteX63" fmla="*/ 5837 w 9991"/>
                <a:gd name="connsiteY63" fmla="*/ 808 h 10091"/>
                <a:gd name="connsiteX64" fmla="*/ 5837 w 9991"/>
                <a:gd name="connsiteY64" fmla="*/ 744 h 10091"/>
                <a:gd name="connsiteX65" fmla="*/ 5811 w 9991"/>
                <a:gd name="connsiteY65" fmla="*/ 663 h 10091"/>
                <a:gd name="connsiteX66" fmla="*/ 5793 w 9991"/>
                <a:gd name="connsiteY66" fmla="*/ 597 h 10091"/>
                <a:gd name="connsiteX67" fmla="*/ 5760 w 9991"/>
                <a:gd name="connsiteY67" fmla="*/ 532 h 10091"/>
                <a:gd name="connsiteX68" fmla="*/ 5725 w 9991"/>
                <a:gd name="connsiteY68" fmla="*/ 478 h 10091"/>
                <a:gd name="connsiteX69" fmla="*/ 5623 w 9991"/>
                <a:gd name="connsiteY69" fmla="*/ 370 h 10091"/>
                <a:gd name="connsiteX70" fmla="*/ 5512 w 9991"/>
                <a:gd name="connsiteY70" fmla="*/ 278 h 10091"/>
                <a:gd name="connsiteX71" fmla="*/ 5366 w 9991"/>
                <a:gd name="connsiteY71" fmla="*/ 200 h 10091"/>
                <a:gd name="connsiteX72" fmla="*/ 5212 w 9991"/>
                <a:gd name="connsiteY72" fmla="*/ 146 h 10091"/>
                <a:gd name="connsiteX73" fmla="*/ 5033 w 9991"/>
                <a:gd name="connsiteY73" fmla="*/ 107 h 10091"/>
                <a:gd name="connsiteX74" fmla="*/ 4845 w 9991"/>
                <a:gd name="connsiteY74" fmla="*/ 68 h 10091"/>
                <a:gd name="connsiteX75" fmla="*/ 4641 w 9991"/>
                <a:gd name="connsiteY75" fmla="*/ 40 h 10091"/>
                <a:gd name="connsiteX76" fmla="*/ 4230 w 9991"/>
                <a:gd name="connsiteY76" fmla="*/ 0 h 10091"/>
                <a:gd name="connsiteX77" fmla="*/ 3794 w 9991"/>
                <a:gd name="connsiteY77" fmla="*/ 0 h 10091"/>
                <a:gd name="connsiteX78" fmla="*/ 3375 w 9991"/>
                <a:gd name="connsiteY78" fmla="*/ 0 h 10091"/>
                <a:gd name="connsiteX79" fmla="*/ 3375 w 9991"/>
                <a:gd name="connsiteY79" fmla="*/ 0 h 10091"/>
                <a:gd name="connsiteX80" fmla="*/ 2931 w 9991"/>
                <a:gd name="connsiteY80" fmla="*/ 27 h 10091"/>
                <a:gd name="connsiteX81" fmla="*/ 2931 w 9991"/>
                <a:gd name="connsiteY81" fmla="*/ 27 h 10091"/>
                <a:gd name="connsiteX82" fmla="*/ 2657 w 9991"/>
                <a:gd name="connsiteY82" fmla="*/ 27 h 10091"/>
                <a:gd name="connsiteX83" fmla="*/ 2392 w 9991"/>
                <a:gd name="connsiteY83" fmla="*/ 40 h 10091"/>
                <a:gd name="connsiteX84" fmla="*/ 2392 w 9991"/>
                <a:gd name="connsiteY84" fmla="*/ 40 h 10091"/>
                <a:gd name="connsiteX85" fmla="*/ 2547 w 9991"/>
                <a:gd name="connsiteY85" fmla="*/ 1020 h 10091"/>
                <a:gd name="connsiteX86" fmla="*/ 2674 w 9991"/>
                <a:gd name="connsiteY86" fmla="*/ 1883 h 10091"/>
                <a:gd name="connsiteX87" fmla="*/ 2760 w 9991"/>
                <a:gd name="connsiteY87" fmla="*/ 2636 h 10091"/>
                <a:gd name="connsiteX88" fmla="*/ 2828 w 9991"/>
                <a:gd name="connsiteY88" fmla="*/ 3299 h 10091"/>
                <a:gd name="connsiteX89" fmla="*/ 2846 w 9991"/>
                <a:gd name="connsiteY89" fmla="*/ 3841 h 10091"/>
                <a:gd name="connsiteX90" fmla="*/ 2854 w 9991"/>
                <a:gd name="connsiteY90" fmla="*/ 4079 h 10091"/>
                <a:gd name="connsiteX91" fmla="*/ 2846 w 9991"/>
                <a:gd name="connsiteY91" fmla="*/ 4304 h 10091"/>
                <a:gd name="connsiteX92" fmla="*/ 2837 w 9991"/>
                <a:gd name="connsiteY92" fmla="*/ 4503 h 10091"/>
                <a:gd name="connsiteX93" fmla="*/ 2828 w 9991"/>
                <a:gd name="connsiteY93" fmla="*/ 4674 h 10091"/>
                <a:gd name="connsiteX94" fmla="*/ 2793 w 9991"/>
                <a:gd name="connsiteY94" fmla="*/ 4836 h 10091"/>
                <a:gd name="connsiteX95" fmla="*/ 2777 w 9991"/>
                <a:gd name="connsiteY95" fmla="*/ 4980 h 10091"/>
                <a:gd name="connsiteX96" fmla="*/ 2734 w 9991"/>
                <a:gd name="connsiteY96" fmla="*/ 5099 h 10091"/>
                <a:gd name="connsiteX97" fmla="*/ 2692 w 9991"/>
                <a:gd name="connsiteY97" fmla="*/ 5206 h 10091"/>
                <a:gd name="connsiteX98" fmla="*/ 2650 w 9991"/>
                <a:gd name="connsiteY98" fmla="*/ 5286 h 10091"/>
                <a:gd name="connsiteX99" fmla="*/ 2598 w 9991"/>
                <a:gd name="connsiteY99" fmla="*/ 5351 h 10091"/>
                <a:gd name="connsiteX100" fmla="*/ 2538 w 9991"/>
                <a:gd name="connsiteY100" fmla="*/ 5419 h 10091"/>
                <a:gd name="connsiteX101" fmla="*/ 2478 w 9991"/>
                <a:gd name="connsiteY101" fmla="*/ 5458 h 10091"/>
                <a:gd name="connsiteX102" fmla="*/ 2410 w 9991"/>
                <a:gd name="connsiteY102" fmla="*/ 5484 h 10091"/>
                <a:gd name="connsiteX103" fmla="*/ 2342 w 9991"/>
                <a:gd name="connsiteY103" fmla="*/ 5496 h 10091"/>
                <a:gd name="connsiteX104" fmla="*/ 2256 w 9991"/>
                <a:gd name="connsiteY104" fmla="*/ 5496 h 10091"/>
                <a:gd name="connsiteX105" fmla="*/ 2170 w 9991"/>
                <a:gd name="connsiteY105" fmla="*/ 5496 h 10091"/>
                <a:gd name="connsiteX106" fmla="*/ 2008 w 9991"/>
                <a:gd name="connsiteY106" fmla="*/ 5458 h 10091"/>
                <a:gd name="connsiteX107" fmla="*/ 1812 w 9991"/>
                <a:gd name="connsiteY107" fmla="*/ 5351 h 10091"/>
                <a:gd name="connsiteX108" fmla="*/ 1616 w 9991"/>
                <a:gd name="connsiteY108" fmla="*/ 5244 h 10091"/>
                <a:gd name="connsiteX109" fmla="*/ 1616 w 9991"/>
                <a:gd name="connsiteY109" fmla="*/ 5244 h 10091"/>
                <a:gd name="connsiteX110" fmla="*/ 1230 w 9991"/>
                <a:gd name="connsiteY110" fmla="*/ 5020 h 10091"/>
                <a:gd name="connsiteX111" fmla="*/ 1068 w 9991"/>
                <a:gd name="connsiteY111" fmla="*/ 4929 h 10091"/>
                <a:gd name="connsiteX112" fmla="*/ 906 w 9991"/>
                <a:gd name="connsiteY112" fmla="*/ 4836 h 10091"/>
                <a:gd name="connsiteX113" fmla="*/ 777 w 9991"/>
                <a:gd name="connsiteY113" fmla="*/ 4794 h 10091"/>
                <a:gd name="connsiteX114" fmla="*/ 649 w 9991"/>
                <a:gd name="connsiteY114" fmla="*/ 4756 h 10091"/>
                <a:gd name="connsiteX115" fmla="*/ 538 w 9991"/>
                <a:gd name="connsiteY115" fmla="*/ 4744 h 10091"/>
                <a:gd name="connsiteX116" fmla="*/ 445 w 9991"/>
                <a:gd name="connsiteY116" fmla="*/ 4782 h 10091"/>
                <a:gd name="connsiteX117" fmla="*/ 394 w 9991"/>
                <a:gd name="connsiteY117" fmla="*/ 4808 h 10091"/>
                <a:gd name="connsiteX118" fmla="*/ 350 w 9991"/>
                <a:gd name="connsiteY118" fmla="*/ 4836 h 10091"/>
                <a:gd name="connsiteX119" fmla="*/ 308 w 9991"/>
                <a:gd name="connsiteY119" fmla="*/ 4888 h 10091"/>
                <a:gd name="connsiteX120" fmla="*/ 274 w 9991"/>
                <a:gd name="connsiteY120" fmla="*/ 4943 h 10091"/>
                <a:gd name="connsiteX121" fmla="*/ 213 w 9991"/>
                <a:gd name="connsiteY121" fmla="*/ 5061 h 10091"/>
                <a:gd name="connsiteX122" fmla="*/ 153 w 9991"/>
                <a:gd name="connsiteY122" fmla="*/ 5244 h 10091"/>
                <a:gd name="connsiteX123" fmla="*/ 102 w 9991"/>
                <a:gd name="connsiteY123" fmla="*/ 5471 h 10091"/>
                <a:gd name="connsiteX124" fmla="*/ 60 w 9991"/>
                <a:gd name="connsiteY124" fmla="*/ 5763 h 10091"/>
                <a:gd name="connsiteX125" fmla="*/ 26 w 9991"/>
                <a:gd name="connsiteY125" fmla="*/ 6079 h 10091"/>
                <a:gd name="connsiteX126" fmla="*/ 0 w 9991"/>
                <a:gd name="connsiteY126" fmla="*/ 6450 h 10091"/>
                <a:gd name="connsiteX127" fmla="*/ 0 w 9991"/>
                <a:gd name="connsiteY127" fmla="*/ 6450 h 10091"/>
                <a:gd name="connsiteX128" fmla="*/ 0 w 9991"/>
                <a:gd name="connsiteY128" fmla="*/ 6665 h 10091"/>
                <a:gd name="connsiteX129" fmla="*/ 0 w 9991"/>
                <a:gd name="connsiteY129" fmla="*/ 6834 h 10091"/>
                <a:gd name="connsiteX130" fmla="*/ 9 w 9991"/>
                <a:gd name="connsiteY130" fmla="*/ 6980 h 10091"/>
                <a:gd name="connsiteX131" fmla="*/ 26 w 9991"/>
                <a:gd name="connsiteY131" fmla="*/ 7126 h 10091"/>
                <a:gd name="connsiteX132" fmla="*/ 60 w 9991"/>
                <a:gd name="connsiteY132" fmla="*/ 7245 h 10091"/>
                <a:gd name="connsiteX133" fmla="*/ 94 w 9991"/>
                <a:gd name="connsiteY133" fmla="*/ 7353 h 10091"/>
                <a:gd name="connsiteX134" fmla="*/ 128 w 9991"/>
                <a:gd name="connsiteY134" fmla="*/ 7444 h 10091"/>
                <a:gd name="connsiteX135" fmla="*/ 179 w 9991"/>
                <a:gd name="connsiteY135" fmla="*/ 7523 h 10091"/>
                <a:gd name="connsiteX136" fmla="*/ 239 w 9991"/>
                <a:gd name="connsiteY136" fmla="*/ 7577 h 10091"/>
                <a:gd name="connsiteX137" fmla="*/ 299 w 9991"/>
                <a:gd name="connsiteY137" fmla="*/ 7630 h 10091"/>
                <a:gd name="connsiteX138" fmla="*/ 359 w 9991"/>
                <a:gd name="connsiteY138" fmla="*/ 7669 h 10091"/>
                <a:gd name="connsiteX139" fmla="*/ 436 w 9991"/>
                <a:gd name="connsiteY139" fmla="*/ 7696 h 10091"/>
                <a:gd name="connsiteX140" fmla="*/ 503 w 9991"/>
                <a:gd name="connsiteY140" fmla="*/ 7722 h 10091"/>
                <a:gd name="connsiteX141" fmla="*/ 589 w 9991"/>
                <a:gd name="connsiteY141" fmla="*/ 7722 h 10091"/>
                <a:gd name="connsiteX142" fmla="*/ 752 w 9991"/>
                <a:gd name="connsiteY142" fmla="*/ 7722 h 10091"/>
                <a:gd name="connsiteX143" fmla="*/ 931 w 9991"/>
                <a:gd name="connsiteY143" fmla="*/ 7684 h 10091"/>
                <a:gd name="connsiteX144" fmla="*/ 1103 w 9991"/>
                <a:gd name="connsiteY144" fmla="*/ 7630 h 10091"/>
                <a:gd name="connsiteX145" fmla="*/ 1461 w 9991"/>
                <a:gd name="connsiteY145" fmla="*/ 7498 h 10091"/>
                <a:gd name="connsiteX146" fmla="*/ 1785 w 9991"/>
                <a:gd name="connsiteY146" fmla="*/ 7365 h 10091"/>
                <a:gd name="connsiteX147" fmla="*/ 1922 w 9991"/>
                <a:gd name="connsiteY147" fmla="*/ 7298 h 10091"/>
                <a:gd name="connsiteX148" fmla="*/ 2051 w 9991"/>
                <a:gd name="connsiteY148" fmla="*/ 7285 h 10091"/>
                <a:gd name="connsiteX149" fmla="*/ 2051 w 9991"/>
                <a:gd name="connsiteY149" fmla="*/ 7285 h 10091"/>
                <a:gd name="connsiteX150" fmla="*/ 2290 w 9991"/>
                <a:gd name="connsiteY150" fmla="*/ 7245 h 10091"/>
                <a:gd name="connsiteX151" fmla="*/ 2410 w 9991"/>
                <a:gd name="connsiteY151" fmla="*/ 7245 h 10091"/>
                <a:gd name="connsiteX152" fmla="*/ 2547 w 9991"/>
                <a:gd name="connsiteY152" fmla="*/ 7270 h 10091"/>
                <a:gd name="connsiteX153" fmla="*/ 2684 w 9991"/>
                <a:gd name="connsiteY153" fmla="*/ 7298 h 10091"/>
                <a:gd name="connsiteX154" fmla="*/ 2743 w 9991"/>
                <a:gd name="connsiteY154" fmla="*/ 7326 h 10091"/>
                <a:gd name="connsiteX155" fmla="*/ 2803 w 9991"/>
                <a:gd name="connsiteY155" fmla="*/ 7378 h 10091"/>
                <a:gd name="connsiteX156" fmla="*/ 2872 w 9991"/>
                <a:gd name="connsiteY156" fmla="*/ 7444 h 10091"/>
                <a:gd name="connsiteX157" fmla="*/ 2923 w 9991"/>
                <a:gd name="connsiteY157" fmla="*/ 7511 h 10091"/>
                <a:gd name="connsiteX158" fmla="*/ 2983 w 9991"/>
                <a:gd name="connsiteY158" fmla="*/ 7590 h 10091"/>
                <a:gd name="connsiteX159" fmla="*/ 3034 w 9991"/>
                <a:gd name="connsiteY159" fmla="*/ 7684 h 10091"/>
                <a:gd name="connsiteX160" fmla="*/ 3085 w 9991"/>
                <a:gd name="connsiteY160" fmla="*/ 7776 h 10091"/>
                <a:gd name="connsiteX161" fmla="*/ 3127 w 9991"/>
                <a:gd name="connsiteY161" fmla="*/ 7907 h 10091"/>
                <a:gd name="connsiteX162" fmla="*/ 3171 w 9991"/>
                <a:gd name="connsiteY162" fmla="*/ 8052 h 10091"/>
                <a:gd name="connsiteX163" fmla="*/ 3213 w 9991"/>
                <a:gd name="connsiteY163" fmla="*/ 8212 h 10091"/>
                <a:gd name="connsiteX164" fmla="*/ 3239 w 9991"/>
                <a:gd name="connsiteY164" fmla="*/ 8384 h 10091"/>
                <a:gd name="connsiteX165" fmla="*/ 3264 w 9991"/>
                <a:gd name="connsiteY165" fmla="*/ 8597 h 10091"/>
                <a:gd name="connsiteX166" fmla="*/ 3282 w 9991"/>
                <a:gd name="connsiteY166" fmla="*/ 8807 h 10091"/>
                <a:gd name="connsiteX167" fmla="*/ 3307 w 9991"/>
                <a:gd name="connsiteY167" fmla="*/ 9048 h 10091"/>
                <a:gd name="connsiteX168" fmla="*/ 3315 w 9991"/>
                <a:gd name="connsiteY168" fmla="*/ 9326 h 10091"/>
                <a:gd name="connsiteX169" fmla="*/ 3315 w 9991"/>
                <a:gd name="connsiteY169" fmla="*/ 9617 h 10091"/>
                <a:gd name="connsiteX170" fmla="*/ 3327 w 9991"/>
                <a:gd name="connsiteY170" fmla="*/ 10073 h 10091"/>
                <a:gd name="connsiteX171" fmla="*/ 9966 w 9991"/>
                <a:gd name="connsiteY171" fmla="*/ 10091 h 10091"/>
                <a:gd name="connsiteX172" fmla="*/ 9984 w 9991"/>
                <a:gd name="connsiteY172" fmla="*/ 290 h 10091"/>
                <a:gd name="connsiteX0" fmla="*/ 9993 w 10000"/>
                <a:gd name="connsiteY0" fmla="*/ 287 h 10000"/>
                <a:gd name="connsiteX1" fmla="*/ 9323 w 10000"/>
                <a:gd name="connsiteY1" fmla="*/ 184 h 10000"/>
                <a:gd name="connsiteX2" fmla="*/ 8409 w 10000"/>
                <a:gd name="connsiteY2" fmla="*/ 290 h 10000"/>
                <a:gd name="connsiteX3" fmla="*/ 7655 w 10000"/>
                <a:gd name="connsiteY3" fmla="*/ 407 h 10000"/>
                <a:gd name="connsiteX4" fmla="*/ 7655 w 10000"/>
                <a:gd name="connsiteY4" fmla="*/ 407 h 10000"/>
                <a:gd name="connsiteX5" fmla="*/ 7527 w 10000"/>
                <a:gd name="connsiteY5" fmla="*/ 420 h 10000"/>
                <a:gd name="connsiteX6" fmla="*/ 7415 w 10000"/>
                <a:gd name="connsiteY6" fmla="*/ 448 h 10000"/>
                <a:gd name="connsiteX7" fmla="*/ 7322 w 10000"/>
                <a:gd name="connsiteY7" fmla="*/ 501 h 10000"/>
                <a:gd name="connsiteX8" fmla="*/ 7236 w 10000"/>
                <a:gd name="connsiteY8" fmla="*/ 527 h 10000"/>
                <a:gd name="connsiteX9" fmla="*/ 7159 w 10000"/>
                <a:gd name="connsiteY9" fmla="*/ 578 h 10000"/>
                <a:gd name="connsiteX10" fmla="*/ 7090 w 10000"/>
                <a:gd name="connsiteY10" fmla="*/ 645 h 10000"/>
                <a:gd name="connsiteX11" fmla="*/ 7030 w 10000"/>
                <a:gd name="connsiteY11" fmla="*/ 709 h 10000"/>
                <a:gd name="connsiteX12" fmla="*/ 6987 w 10000"/>
                <a:gd name="connsiteY12" fmla="*/ 776 h 10000"/>
                <a:gd name="connsiteX13" fmla="*/ 6944 w 10000"/>
                <a:gd name="connsiteY13" fmla="*/ 827 h 10000"/>
                <a:gd name="connsiteX14" fmla="*/ 6919 w 10000"/>
                <a:gd name="connsiteY14" fmla="*/ 920 h 10000"/>
                <a:gd name="connsiteX15" fmla="*/ 6893 w 10000"/>
                <a:gd name="connsiteY15" fmla="*/ 998 h 10000"/>
                <a:gd name="connsiteX16" fmla="*/ 6877 w 10000"/>
                <a:gd name="connsiteY16" fmla="*/ 1077 h 10000"/>
                <a:gd name="connsiteX17" fmla="*/ 6867 w 10000"/>
                <a:gd name="connsiteY17" fmla="*/ 1155 h 10000"/>
                <a:gd name="connsiteX18" fmla="*/ 6867 w 10000"/>
                <a:gd name="connsiteY18" fmla="*/ 1248 h 10000"/>
                <a:gd name="connsiteX19" fmla="*/ 6877 w 10000"/>
                <a:gd name="connsiteY19" fmla="*/ 1419 h 10000"/>
                <a:gd name="connsiteX20" fmla="*/ 6903 w 10000"/>
                <a:gd name="connsiteY20" fmla="*/ 1616 h 10000"/>
                <a:gd name="connsiteX21" fmla="*/ 6962 w 10000"/>
                <a:gd name="connsiteY21" fmla="*/ 1799 h 10000"/>
                <a:gd name="connsiteX22" fmla="*/ 7022 w 10000"/>
                <a:gd name="connsiteY22" fmla="*/ 2010 h 10000"/>
                <a:gd name="connsiteX23" fmla="*/ 7081 w 10000"/>
                <a:gd name="connsiteY23" fmla="*/ 2207 h 10000"/>
                <a:gd name="connsiteX24" fmla="*/ 7236 w 10000"/>
                <a:gd name="connsiteY24" fmla="*/ 2600 h 10000"/>
                <a:gd name="connsiteX25" fmla="*/ 7381 w 10000"/>
                <a:gd name="connsiteY25" fmla="*/ 2953 h 10000"/>
                <a:gd name="connsiteX26" fmla="*/ 7381 w 10000"/>
                <a:gd name="connsiteY26" fmla="*/ 2953 h 10000"/>
                <a:gd name="connsiteX27" fmla="*/ 7407 w 10000"/>
                <a:gd name="connsiteY27" fmla="*/ 3032 h 10000"/>
                <a:gd name="connsiteX28" fmla="*/ 7425 w 10000"/>
                <a:gd name="connsiteY28" fmla="*/ 3111 h 10000"/>
                <a:gd name="connsiteX29" fmla="*/ 7432 w 10000"/>
                <a:gd name="connsiteY29" fmla="*/ 3192 h 10000"/>
                <a:gd name="connsiteX30" fmla="*/ 7432 w 10000"/>
                <a:gd name="connsiteY30" fmla="*/ 3269 h 10000"/>
                <a:gd name="connsiteX31" fmla="*/ 7425 w 10000"/>
                <a:gd name="connsiteY31" fmla="*/ 3348 h 10000"/>
                <a:gd name="connsiteX32" fmla="*/ 7415 w 10000"/>
                <a:gd name="connsiteY32" fmla="*/ 3413 h 10000"/>
                <a:gd name="connsiteX33" fmla="*/ 7381 w 10000"/>
                <a:gd name="connsiteY33" fmla="*/ 3491 h 10000"/>
                <a:gd name="connsiteX34" fmla="*/ 7365 w 10000"/>
                <a:gd name="connsiteY34" fmla="*/ 3557 h 10000"/>
                <a:gd name="connsiteX35" fmla="*/ 7279 w 10000"/>
                <a:gd name="connsiteY35" fmla="*/ 3700 h 10000"/>
                <a:gd name="connsiteX36" fmla="*/ 7185 w 10000"/>
                <a:gd name="connsiteY36" fmla="*/ 3806 h 10000"/>
                <a:gd name="connsiteX37" fmla="*/ 7065 w 10000"/>
                <a:gd name="connsiteY37" fmla="*/ 3924 h 10000"/>
                <a:gd name="connsiteX38" fmla="*/ 6937 w 10000"/>
                <a:gd name="connsiteY38" fmla="*/ 4017 h 10000"/>
                <a:gd name="connsiteX39" fmla="*/ 6791 w 10000"/>
                <a:gd name="connsiteY39" fmla="*/ 4084 h 10000"/>
                <a:gd name="connsiteX40" fmla="*/ 6645 w 10000"/>
                <a:gd name="connsiteY40" fmla="*/ 4149 h 10000"/>
                <a:gd name="connsiteX41" fmla="*/ 6500 w 10000"/>
                <a:gd name="connsiteY41" fmla="*/ 4173 h 10000"/>
                <a:gd name="connsiteX42" fmla="*/ 6356 w 10000"/>
                <a:gd name="connsiteY42" fmla="*/ 4189 h 10000"/>
                <a:gd name="connsiteX43" fmla="*/ 6210 w 10000"/>
                <a:gd name="connsiteY43" fmla="*/ 4173 h 10000"/>
                <a:gd name="connsiteX44" fmla="*/ 6071 w 10000"/>
                <a:gd name="connsiteY44" fmla="*/ 4137 h 10000"/>
                <a:gd name="connsiteX45" fmla="*/ 5952 w 10000"/>
                <a:gd name="connsiteY45" fmla="*/ 4070 h 10000"/>
                <a:gd name="connsiteX46" fmla="*/ 5893 w 10000"/>
                <a:gd name="connsiteY46" fmla="*/ 4017 h 10000"/>
                <a:gd name="connsiteX47" fmla="*/ 5842 w 10000"/>
                <a:gd name="connsiteY47" fmla="*/ 3965 h 10000"/>
                <a:gd name="connsiteX48" fmla="*/ 5842 w 10000"/>
                <a:gd name="connsiteY48" fmla="*/ 3965 h 10000"/>
                <a:gd name="connsiteX49" fmla="*/ 5756 w 10000"/>
                <a:gd name="connsiteY49" fmla="*/ 3846 h 10000"/>
                <a:gd name="connsiteX50" fmla="*/ 5680 w 10000"/>
                <a:gd name="connsiteY50" fmla="*/ 3715 h 10000"/>
                <a:gd name="connsiteX51" fmla="*/ 5636 w 10000"/>
                <a:gd name="connsiteY51" fmla="*/ 3557 h 10000"/>
                <a:gd name="connsiteX52" fmla="*/ 5610 w 10000"/>
                <a:gd name="connsiteY52" fmla="*/ 3387 h 10000"/>
                <a:gd name="connsiteX53" fmla="*/ 5584 w 10000"/>
                <a:gd name="connsiteY53" fmla="*/ 3204 h 10000"/>
                <a:gd name="connsiteX54" fmla="*/ 5584 w 10000"/>
                <a:gd name="connsiteY54" fmla="*/ 3021 h 10000"/>
                <a:gd name="connsiteX55" fmla="*/ 5603 w 10000"/>
                <a:gd name="connsiteY55" fmla="*/ 2808 h 10000"/>
                <a:gd name="connsiteX56" fmla="*/ 5610 w 10000"/>
                <a:gd name="connsiteY56" fmla="*/ 2600 h 10000"/>
                <a:gd name="connsiteX57" fmla="*/ 5662 w 10000"/>
                <a:gd name="connsiteY57" fmla="*/ 2165 h 10000"/>
                <a:gd name="connsiteX58" fmla="*/ 5730 w 10000"/>
                <a:gd name="connsiteY58" fmla="*/ 1747 h 10000"/>
                <a:gd name="connsiteX59" fmla="*/ 5798 w 10000"/>
                <a:gd name="connsiteY59" fmla="*/ 1315 h 10000"/>
                <a:gd name="connsiteX60" fmla="*/ 5816 w 10000"/>
                <a:gd name="connsiteY60" fmla="*/ 1089 h 10000"/>
                <a:gd name="connsiteX61" fmla="*/ 5842 w 10000"/>
                <a:gd name="connsiteY61" fmla="*/ 893 h 10000"/>
                <a:gd name="connsiteX62" fmla="*/ 5842 w 10000"/>
                <a:gd name="connsiteY62" fmla="*/ 893 h 10000"/>
                <a:gd name="connsiteX63" fmla="*/ 5842 w 10000"/>
                <a:gd name="connsiteY63" fmla="*/ 801 h 10000"/>
                <a:gd name="connsiteX64" fmla="*/ 5842 w 10000"/>
                <a:gd name="connsiteY64" fmla="*/ 737 h 10000"/>
                <a:gd name="connsiteX65" fmla="*/ 5816 w 10000"/>
                <a:gd name="connsiteY65" fmla="*/ 657 h 10000"/>
                <a:gd name="connsiteX66" fmla="*/ 5798 w 10000"/>
                <a:gd name="connsiteY66" fmla="*/ 592 h 10000"/>
                <a:gd name="connsiteX67" fmla="*/ 5765 w 10000"/>
                <a:gd name="connsiteY67" fmla="*/ 527 h 10000"/>
                <a:gd name="connsiteX68" fmla="*/ 5730 w 10000"/>
                <a:gd name="connsiteY68" fmla="*/ 474 h 10000"/>
                <a:gd name="connsiteX69" fmla="*/ 5628 w 10000"/>
                <a:gd name="connsiteY69" fmla="*/ 367 h 10000"/>
                <a:gd name="connsiteX70" fmla="*/ 5517 w 10000"/>
                <a:gd name="connsiteY70" fmla="*/ 275 h 10000"/>
                <a:gd name="connsiteX71" fmla="*/ 5371 w 10000"/>
                <a:gd name="connsiteY71" fmla="*/ 198 h 10000"/>
                <a:gd name="connsiteX72" fmla="*/ 5217 w 10000"/>
                <a:gd name="connsiteY72" fmla="*/ 145 h 10000"/>
                <a:gd name="connsiteX73" fmla="*/ 5038 w 10000"/>
                <a:gd name="connsiteY73" fmla="*/ 106 h 10000"/>
                <a:gd name="connsiteX74" fmla="*/ 4849 w 10000"/>
                <a:gd name="connsiteY74" fmla="*/ 67 h 10000"/>
                <a:gd name="connsiteX75" fmla="*/ 4645 w 10000"/>
                <a:gd name="connsiteY75" fmla="*/ 40 h 10000"/>
                <a:gd name="connsiteX76" fmla="*/ 4234 w 10000"/>
                <a:gd name="connsiteY76" fmla="*/ 0 h 10000"/>
                <a:gd name="connsiteX77" fmla="*/ 3797 w 10000"/>
                <a:gd name="connsiteY77" fmla="*/ 0 h 10000"/>
                <a:gd name="connsiteX78" fmla="*/ 3378 w 10000"/>
                <a:gd name="connsiteY78" fmla="*/ 0 h 10000"/>
                <a:gd name="connsiteX79" fmla="*/ 3378 w 10000"/>
                <a:gd name="connsiteY79" fmla="*/ 0 h 10000"/>
                <a:gd name="connsiteX80" fmla="*/ 2934 w 10000"/>
                <a:gd name="connsiteY80" fmla="*/ 27 h 10000"/>
                <a:gd name="connsiteX81" fmla="*/ 2934 w 10000"/>
                <a:gd name="connsiteY81" fmla="*/ 27 h 10000"/>
                <a:gd name="connsiteX82" fmla="*/ 2659 w 10000"/>
                <a:gd name="connsiteY82" fmla="*/ 27 h 10000"/>
                <a:gd name="connsiteX83" fmla="*/ 2394 w 10000"/>
                <a:gd name="connsiteY83" fmla="*/ 40 h 10000"/>
                <a:gd name="connsiteX84" fmla="*/ 2394 w 10000"/>
                <a:gd name="connsiteY84" fmla="*/ 40 h 10000"/>
                <a:gd name="connsiteX85" fmla="*/ 2549 w 10000"/>
                <a:gd name="connsiteY85" fmla="*/ 1011 h 10000"/>
                <a:gd name="connsiteX86" fmla="*/ 2676 w 10000"/>
                <a:gd name="connsiteY86" fmla="*/ 1866 h 10000"/>
                <a:gd name="connsiteX87" fmla="*/ 2762 w 10000"/>
                <a:gd name="connsiteY87" fmla="*/ 2612 h 10000"/>
                <a:gd name="connsiteX88" fmla="*/ 2831 w 10000"/>
                <a:gd name="connsiteY88" fmla="*/ 3269 h 10000"/>
                <a:gd name="connsiteX89" fmla="*/ 2849 w 10000"/>
                <a:gd name="connsiteY89" fmla="*/ 3806 h 10000"/>
                <a:gd name="connsiteX90" fmla="*/ 2857 w 10000"/>
                <a:gd name="connsiteY90" fmla="*/ 4042 h 10000"/>
                <a:gd name="connsiteX91" fmla="*/ 2849 w 10000"/>
                <a:gd name="connsiteY91" fmla="*/ 4265 h 10000"/>
                <a:gd name="connsiteX92" fmla="*/ 2840 w 10000"/>
                <a:gd name="connsiteY92" fmla="*/ 4462 h 10000"/>
                <a:gd name="connsiteX93" fmla="*/ 2831 w 10000"/>
                <a:gd name="connsiteY93" fmla="*/ 4632 h 10000"/>
                <a:gd name="connsiteX94" fmla="*/ 2796 w 10000"/>
                <a:gd name="connsiteY94" fmla="*/ 4792 h 10000"/>
                <a:gd name="connsiteX95" fmla="*/ 2780 w 10000"/>
                <a:gd name="connsiteY95" fmla="*/ 4935 h 10000"/>
                <a:gd name="connsiteX96" fmla="*/ 2736 w 10000"/>
                <a:gd name="connsiteY96" fmla="*/ 5053 h 10000"/>
                <a:gd name="connsiteX97" fmla="*/ 2694 w 10000"/>
                <a:gd name="connsiteY97" fmla="*/ 5159 h 10000"/>
                <a:gd name="connsiteX98" fmla="*/ 2652 w 10000"/>
                <a:gd name="connsiteY98" fmla="*/ 5238 h 10000"/>
                <a:gd name="connsiteX99" fmla="*/ 2600 w 10000"/>
                <a:gd name="connsiteY99" fmla="*/ 5303 h 10000"/>
                <a:gd name="connsiteX100" fmla="*/ 2540 w 10000"/>
                <a:gd name="connsiteY100" fmla="*/ 5370 h 10000"/>
                <a:gd name="connsiteX101" fmla="*/ 2480 w 10000"/>
                <a:gd name="connsiteY101" fmla="*/ 5409 h 10000"/>
                <a:gd name="connsiteX102" fmla="*/ 2412 w 10000"/>
                <a:gd name="connsiteY102" fmla="*/ 5435 h 10000"/>
                <a:gd name="connsiteX103" fmla="*/ 2344 w 10000"/>
                <a:gd name="connsiteY103" fmla="*/ 5446 h 10000"/>
                <a:gd name="connsiteX104" fmla="*/ 2258 w 10000"/>
                <a:gd name="connsiteY104" fmla="*/ 5446 h 10000"/>
                <a:gd name="connsiteX105" fmla="*/ 2172 w 10000"/>
                <a:gd name="connsiteY105" fmla="*/ 5446 h 10000"/>
                <a:gd name="connsiteX106" fmla="*/ 2010 w 10000"/>
                <a:gd name="connsiteY106" fmla="*/ 5409 h 10000"/>
                <a:gd name="connsiteX107" fmla="*/ 1814 w 10000"/>
                <a:gd name="connsiteY107" fmla="*/ 5303 h 10000"/>
                <a:gd name="connsiteX108" fmla="*/ 1617 w 10000"/>
                <a:gd name="connsiteY108" fmla="*/ 5197 h 10000"/>
                <a:gd name="connsiteX109" fmla="*/ 1617 w 10000"/>
                <a:gd name="connsiteY109" fmla="*/ 5197 h 10000"/>
                <a:gd name="connsiteX110" fmla="*/ 1231 w 10000"/>
                <a:gd name="connsiteY110" fmla="*/ 4975 h 10000"/>
                <a:gd name="connsiteX111" fmla="*/ 1069 w 10000"/>
                <a:gd name="connsiteY111" fmla="*/ 4885 h 10000"/>
                <a:gd name="connsiteX112" fmla="*/ 907 w 10000"/>
                <a:gd name="connsiteY112" fmla="*/ 4792 h 10000"/>
                <a:gd name="connsiteX113" fmla="*/ 778 w 10000"/>
                <a:gd name="connsiteY113" fmla="*/ 4751 h 10000"/>
                <a:gd name="connsiteX114" fmla="*/ 650 w 10000"/>
                <a:gd name="connsiteY114" fmla="*/ 4713 h 10000"/>
                <a:gd name="connsiteX115" fmla="*/ 538 w 10000"/>
                <a:gd name="connsiteY115" fmla="*/ 4701 h 10000"/>
                <a:gd name="connsiteX116" fmla="*/ 445 w 10000"/>
                <a:gd name="connsiteY116" fmla="*/ 4739 h 10000"/>
                <a:gd name="connsiteX117" fmla="*/ 394 w 10000"/>
                <a:gd name="connsiteY117" fmla="*/ 4765 h 10000"/>
                <a:gd name="connsiteX118" fmla="*/ 350 w 10000"/>
                <a:gd name="connsiteY118" fmla="*/ 4792 h 10000"/>
                <a:gd name="connsiteX119" fmla="*/ 308 w 10000"/>
                <a:gd name="connsiteY119" fmla="*/ 4844 h 10000"/>
                <a:gd name="connsiteX120" fmla="*/ 274 w 10000"/>
                <a:gd name="connsiteY120" fmla="*/ 4898 h 10000"/>
                <a:gd name="connsiteX121" fmla="*/ 213 w 10000"/>
                <a:gd name="connsiteY121" fmla="*/ 5015 h 10000"/>
                <a:gd name="connsiteX122" fmla="*/ 153 w 10000"/>
                <a:gd name="connsiteY122" fmla="*/ 5197 h 10000"/>
                <a:gd name="connsiteX123" fmla="*/ 102 w 10000"/>
                <a:gd name="connsiteY123" fmla="*/ 5422 h 10000"/>
                <a:gd name="connsiteX124" fmla="*/ 60 w 10000"/>
                <a:gd name="connsiteY124" fmla="*/ 5711 h 10000"/>
                <a:gd name="connsiteX125" fmla="*/ 26 w 10000"/>
                <a:gd name="connsiteY125" fmla="*/ 6024 h 10000"/>
                <a:gd name="connsiteX126" fmla="*/ 0 w 10000"/>
                <a:gd name="connsiteY126" fmla="*/ 6392 h 10000"/>
                <a:gd name="connsiteX127" fmla="*/ 0 w 10000"/>
                <a:gd name="connsiteY127" fmla="*/ 6392 h 10000"/>
                <a:gd name="connsiteX128" fmla="*/ 0 w 10000"/>
                <a:gd name="connsiteY128" fmla="*/ 6605 h 10000"/>
                <a:gd name="connsiteX129" fmla="*/ 0 w 10000"/>
                <a:gd name="connsiteY129" fmla="*/ 6772 h 10000"/>
                <a:gd name="connsiteX130" fmla="*/ 9 w 10000"/>
                <a:gd name="connsiteY130" fmla="*/ 6917 h 10000"/>
                <a:gd name="connsiteX131" fmla="*/ 26 w 10000"/>
                <a:gd name="connsiteY131" fmla="*/ 7062 h 10000"/>
                <a:gd name="connsiteX132" fmla="*/ 60 w 10000"/>
                <a:gd name="connsiteY132" fmla="*/ 7180 h 10000"/>
                <a:gd name="connsiteX133" fmla="*/ 94 w 10000"/>
                <a:gd name="connsiteY133" fmla="*/ 7287 h 10000"/>
                <a:gd name="connsiteX134" fmla="*/ 128 w 10000"/>
                <a:gd name="connsiteY134" fmla="*/ 7377 h 10000"/>
                <a:gd name="connsiteX135" fmla="*/ 179 w 10000"/>
                <a:gd name="connsiteY135" fmla="*/ 7455 h 10000"/>
                <a:gd name="connsiteX136" fmla="*/ 239 w 10000"/>
                <a:gd name="connsiteY136" fmla="*/ 7509 h 10000"/>
                <a:gd name="connsiteX137" fmla="*/ 299 w 10000"/>
                <a:gd name="connsiteY137" fmla="*/ 7561 h 10000"/>
                <a:gd name="connsiteX138" fmla="*/ 359 w 10000"/>
                <a:gd name="connsiteY138" fmla="*/ 7600 h 10000"/>
                <a:gd name="connsiteX139" fmla="*/ 436 w 10000"/>
                <a:gd name="connsiteY139" fmla="*/ 7627 h 10000"/>
                <a:gd name="connsiteX140" fmla="*/ 503 w 10000"/>
                <a:gd name="connsiteY140" fmla="*/ 7652 h 10000"/>
                <a:gd name="connsiteX141" fmla="*/ 590 w 10000"/>
                <a:gd name="connsiteY141" fmla="*/ 7652 h 10000"/>
                <a:gd name="connsiteX142" fmla="*/ 753 w 10000"/>
                <a:gd name="connsiteY142" fmla="*/ 7652 h 10000"/>
                <a:gd name="connsiteX143" fmla="*/ 932 w 10000"/>
                <a:gd name="connsiteY143" fmla="*/ 7615 h 10000"/>
                <a:gd name="connsiteX144" fmla="*/ 1104 w 10000"/>
                <a:gd name="connsiteY144" fmla="*/ 7561 h 10000"/>
                <a:gd name="connsiteX145" fmla="*/ 1462 w 10000"/>
                <a:gd name="connsiteY145" fmla="*/ 7430 h 10000"/>
                <a:gd name="connsiteX146" fmla="*/ 1787 w 10000"/>
                <a:gd name="connsiteY146" fmla="*/ 7299 h 10000"/>
                <a:gd name="connsiteX147" fmla="*/ 1924 w 10000"/>
                <a:gd name="connsiteY147" fmla="*/ 7232 h 10000"/>
                <a:gd name="connsiteX148" fmla="*/ 2053 w 10000"/>
                <a:gd name="connsiteY148" fmla="*/ 7219 h 10000"/>
                <a:gd name="connsiteX149" fmla="*/ 2053 w 10000"/>
                <a:gd name="connsiteY149" fmla="*/ 7219 h 10000"/>
                <a:gd name="connsiteX150" fmla="*/ 2292 w 10000"/>
                <a:gd name="connsiteY150" fmla="*/ 7180 h 10000"/>
                <a:gd name="connsiteX151" fmla="*/ 2412 w 10000"/>
                <a:gd name="connsiteY151" fmla="*/ 7180 h 10000"/>
                <a:gd name="connsiteX152" fmla="*/ 2549 w 10000"/>
                <a:gd name="connsiteY152" fmla="*/ 7204 h 10000"/>
                <a:gd name="connsiteX153" fmla="*/ 2686 w 10000"/>
                <a:gd name="connsiteY153" fmla="*/ 7232 h 10000"/>
                <a:gd name="connsiteX154" fmla="*/ 2745 w 10000"/>
                <a:gd name="connsiteY154" fmla="*/ 7260 h 10000"/>
                <a:gd name="connsiteX155" fmla="*/ 2806 w 10000"/>
                <a:gd name="connsiteY155" fmla="*/ 7311 h 10000"/>
                <a:gd name="connsiteX156" fmla="*/ 2875 w 10000"/>
                <a:gd name="connsiteY156" fmla="*/ 7377 h 10000"/>
                <a:gd name="connsiteX157" fmla="*/ 2926 w 10000"/>
                <a:gd name="connsiteY157" fmla="*/ 7443 h 10000"/>
                <a:gd name="connsiteX158" fmla="*/ 2986 w 10000"/>
                <a:gd name="connsiteY158" fmla="*/ 7522 h 10000"/>
                <a:gd name="connsiteX159" fmla="*/ 3037 w 10000"/>
                <a:gd name="connsiteY159" fmla="*/ 7615 h 10000"/>
                <a:gd name="connsiteX160" fmla="*/ 3088 w 10000"/>
                <a:gd name="connsiteY160" fmla="*/ 7706 h 10000"/>
                <a:gd name="connsiteX161" fmla="*/ 3130 w 10000"/>
                <a:gd name="connsiteY161" fmla="*/ 7836 h 10000"/>
                <a:gd name="connsiteX162" fmla="*/ 3174 w 10000"/>
                <a:gd name="connsiteY162" fmla="*/ 7979 h 10000"/>
                <a:gd name="connsiteX163" fmla="*/ 3216 w 10000"/>
                <a:gd name="connsiteY163" fmla="*/ 8138 h 10000"/>
                <a:gd name="connsiteX164" fmla="*/ 3242 w 10000"/>
                <a:gd name="connsiteY164" fmla="*/ 8308 h 10000"/>
                <a:gd name="connsiteX165" fmla="*/ 3267 w 10000"/>
                <a:gd name="connsiteY165" fmla="*/ 8519 h 10000"/>
                <a:gd name="connsiteX166" fmla="*/ 3285 w 10000"/>
                <a:gd name="connsiteY166" fmla="*/ 8728 h 10000"/>
                <a:gd name="connsiteX167" fmla="*/ 3310 w 10000"/>
                <a:gd name="connsiteY167" fmla="*/ 8966 h 10000"/>
                <a:gd name="connsiteX168" fmla="*/ 3318 w 10000"/>
                <a:gd name="connsiteY168" fmla="*/ 9242 h 10000"/>
                <a:gd name="connsiteX169" fmla="*/ 3318 w 10000"/>
                <a:gd name="connsiteY169" fmla="*/ 9530 h 10000"/>
                <a:gd name="connsiteX170" fmla="*/ 3330 w 10000"/>
                <a:gd name="connsiteY170" fmla="*/ 9982 h 10000"/>
                <a:gd name="connsiteX171" fmla="*/ 9975 w 10000"/>
                <a:gd name="connsiteY171" fmla="*/ 10000 h 10000"/>
                <a:gd name="connsiteX172" fmla="*/ 9993 w 10000"/>
                <a:gd name="connsiteY172" fmla="*/ 287 h 10000"/>
                <a:gd name="connsiteX0" fmla="*/ 9993 w 10000"/>
                <a:gd name="connsiteY0" fmla="*/ 287 h 10000"/>
                <a:gd name="connsiteX1" fmla="*/ 9323 w 10000"/>
                <a:gd name="connsiteY1" fmla="*/ 184 h 10000"/>
                <a:gd name="connsiteX2" fmla="*/ 8409 w 10000"/>
                <a:gd name="connsiteY2" fmla="*/ 290 h 10000"/>
                <a:gd name="connsiteX3" fmla="*/ 7655 w 10000"/>
                <a:gd name="connsiteY3" fmla="*/ 407 h 10000"/>
                <a:gd name="connsiteX4" fmla="*/ 7655 w 10000"/>
                <a:gd name="connsiteY4" fmla="*/ 407 h 10000"/>
                <a:gd name="connsiteX5" fmla="*/ 7527 w 10000"/>
                <a:gd name="connsiteY5" fmla="*/ 420 h 10000"/>
                <a:gd name="connsiteX6" fmla="*/ 7415 w 10000"/>
                <a:gd name="connsiteY6" fmla="*/ 448 h 10000"/>
                <a:gd name="connsiteX7" fmla="*/ 7322 w 10000"/>
                <a:gd name="connsiteY7" fmla="*/ 501 h 10000"/>
                <a:gd name="connsiteX8" fmla="*/ 7236 w 10000"/>
                <a:gd name="connsiteY8" fmla="*/ 527 h 10000"/>
                <a:gd name="connsiteX9" fmla="*/ 7159 w 10000"/>
                <a:gd name="connsiteY9" fmla="*/ 578 h 10000"/>
                <a:gd name="connsiteX10" fmla="*/ 7090 w 10000"/>
                <a:gd name="connsiteY10" fmla="*/ 645 h 10000"/>
                <a:gd name="connsiteX11" fmla="*/ 7030 w 10000"/>
                <a:gd name="connsiteY11" fmla="*/ 709 h 10000"/>
                <a:gd name="connsiteX12" fmla="*/ 6987 w 10000"/>
                <a:gd name="connsiteY12" fmla="*/ 776 h 10000"/>
                <a:gd name="connsiteX13" fmla="*/ 6944 w 10000"/>
                <a:gd name="connsiteY13" fmla="*/ 827 h 10000"/>
                <a:gd name="connsiteX14" fmla="*/ 6919 w 10000"/>
                <a:gd name="connsiteY14" fmla="*/ 920 h 10000"/>
                <a:gd name="connsiteX15" fmla="*/ 6893 w 10000"/>
                <a:gd name="connsiteY15" fmla="*/ 998 h 10000"/>
                <a:gd name="connsiteX16" fmla="*/ 6877 w 10000"/>
                <a:gd name="connsiteY16" fmla="*/ 1077 h 10000"/>
                <a:gd name="connsiteX17" fmla="*/ 6867 w 10000"/>
                <a:gd name="connsiteY17" fmla="*/ 1155 h 10000"/>
                <a:gd name="connsiteX18" fmla="*/ 6867 w 10000"/>
                <a:gd name="connsiteY18" fmla="*/ 1248 h 10000"/>
                <a:gd name="connsiteX19" fmla="*/ 6877 w 10000"/>
                <a:gd name="connsiteY19" fmla="*/ 1419 h 10000"/>
                <a:gd name="connsiteX20" fmla="*/ 6903 w 10000"/>
                <a:gd name="connsiteY20" fmla="*/ 1616 h 10000"/>
                <a:gd name="connsiteX21" fmla="*/ 6962 w 10000"/>
                <a:gd name="connsiteY21" fmla="*/ 1799 h 10000"/>
                <a:gd name="connsiteX22" fmla="*/ 7022 w 10000"/>
                <a:gd name="connsiteY22" fmla="*/ 2010 h 10000"/>
                <a:gd name="connsiteX23" fmla="*/ 7081 w 10000"/>
                <a:gd name="connsiteY23" fmla="*/ 2207 h 10000"/>
                <a:gd name="connsiteX24" fmla="*/ 7236 w 10000"/>
                <a:gd name="connsiteY24" fmla="*/ 2600 h 10000"/>
                <a:gd name="connsiteX25" fmla="*/ 7381 w 10000"/>
                <a:gd name="connsiteY25" fmla="*/ 2953 h 10000"/>
                <a:gd name="connsiteX26" fmla="*/ 7381 w 10000"/>
                <a:gd name="connsiteY26" fmla="*/ 2953 h 10000"/>
                <a:gd name="connsiteX27" fmla="*/ 7407 w 10000"/>
                <a:gd name="connsiteY27" fmla="*/ 3032 h 10000"/>
                <a:gd name="connsiteX28" fmla="*/ 7425 w 10000"/>
                <a:gd name="connsiteY28" fmla="*/ 3111 h 10000"/>
                <a:gd name="connsiteX29" fmla="*/ 7432 w 10000"/>
                <a:gd name="connsiteY29" fmla="*/ 3192 h 10000"/>
                <a:gd name="connsiteX30" fmla="*/ 7432 w 10000"/>
                <a:gd name="connsiteY30" fmla="*/ 3269 h 10000"/>
                <a:gd name="connsiteX31" fmla="*/ 7425 w 10000"/>
                <a:gd name="connsiteY31" fmla="*/ 3348 h 10000"/>
                <a:gd name="connsiteX32" fmla="*/ 7415 w 10000"/>
                <a:gd name="connsiteY32" fmla="*/ 3413 h 10000"/>
                <a:gd name="connsiteX33" fmla="*/ 7381 w 10000"/>
                <a:gd name="connsiteY33" fmla="*/ 3491 h 10000"/>
                <a:gd name="connsiteX34" fmla="*/ 7365 w 10000"/>
                <a:gd name="connsiteY34" fmla="*/ 3557 h 10000"/>
                <a:gd name="connsiteX35" fmla="*/ 7279 w 10000"/>
                <a:gd name="connsiteY35" fmla="*/ 3700 h 10000"/>
                <a:gd name="connsiteX36" fmla="*/ 7185 w 10000"/>
                <a:gd name="connsiteY36" fmla="*/ 3806 h 10000"/>
                <a:gd name="connsiteX37" fmla="*/ 7065 w 10000"/>
                <a:gd name="connsiteY37" fmla="*/ 3924 h 10000"/>
                <a:gd name="connsiteX38" fmla="*/ 6937 w 10000"/>
                <a:gd name="connsiteY38" fmla="*/ 4017 h 10000"/>
                <a:gd name="connsiteX39" fmla="*/ 6791 w 10000"/>
                <a:gd name="connsiteY39" fmla="*/ 4084 h 10000"/>
                <a:gd name="connsiteX40" fmla="*/ 6645 w 10000"/>
                <a:gd name="connsiteY40" fmla="*/ 4149 h 10000"/>
                <a:gd name="connsiteX41" fmla="*/ 6500 w 10000"/>
                <a:gd name="connsiteY41" fmla="*/ 4173 h 10000"/>
                <a:gd name="connsiteX42" fmla="*/ 6356 w 10000"/>
                <a:gd name="connsiteY42" fmla="*/ 4189 h 10000"/>
                <a:gd name="connsiteX43" fmla="*/ 6210 w 10000"/>
                <a:gd name="connsiteY43" fmla="*/ 4173 h 10000"/>
                <a:gd name="connsiteX44" fmla="*/ 6071 w 10000"/>
                <a:gd name="connsiteY44" fmla="*/ 4137 h 10000"/>
                <a:gd name="connsiteX45" fmla="*/ 5952 w 10000"/>
                <a:gd name="connsiteY45" fmla="*/ 4070 h 10000"/>
                <a:gd name="connsiteX46" fmla="*/ 5893 w 10000"/>
                <a:gd name="connsiteY46" fmla="*/ 4017 h 10000"/>
                <a:gd name="connsiteX47" fmla="*/ 5842 w 10000"/>
                <a:gd name="connsiteY47" fmla="*/ 3965 h 10000"/>
                <a:gd name="connsiteX48" fmla="*/ 5842 w 10000"/>
                <a:gd name="connsiteY48" fmla="*/ 3965 h 10000"/>
                <a:gd name="connsiteX49" fmla="*/ 5756 w 10000"/>
                <a:gd name="connsiteY49" fmla="*/ 3846 h 10000"/>
                <a:gd name="connsiteX50" fmla="*/ 5680 w 10000"/>
                <a:gd name="connsiteY50" fmla="*/ 3715 h 10000"/>
                <a:gd name="connsiteX51" fmla="*/ 5636 w 10000"/>
                <a:gd name="connsiteY51" fmla="*/ 3557 h 10000"/>
                <a:gd name="connsiteX52" fmla="*/ 5610 w 10000"/>
                <a:gd name="connsiteY52" fmla="*/ 3387 h 10000"/>
                <a:gd name="connsiteX53" fmla="*/ 5584 w 10000"/>
                <a:gd name="connsiteY53" fmla="*/ 3204 h 10000"/>
                <a:gd name="connsiteX54" fmla="*/ 5584 w 10000"/>
                <a:gd name="connsiteY54" fmla="*/ 3021 h 10000"/>
                <a:gd name="connsiteX55" fmla="*/ 5603 w 10000"/>
                <a:gd name="connsiteY55" fmla="*/ 2808 h 10000"/>
                <a:gd name="connsiteX56" fmla="*/ 5610 w 10000"/>
                <a:gd name="connsiteY56" fmla="*/ 2600 h 10000"/>
                <a:gd name="connsiteX57" fmla="*/ 5662 w 10000"/>
                <a:gd name="connsiteY57" fmla="*/ 2165 h 10000"/>
                <a:gd name="connsiteX58" fmla="*/ 5730 w 10000"/>
                <a:gd name="connsiteY58" fmla="*/ 1747 h 10000"/>
                <a:gd name="connsiteX59" fmla="*/ 5798 w 10000"/>
                <a:gd name="connsiteY59" fmla="*/ 1315 h 10000"/>
                <a:gd name="connsiteX60" fmla="*/ 5816 w 10000"/>
                <a:gd name="connsiteY60" fmla="*/ 1089 h 10000"/>
                <a:gd name="connsiteX61" fmla="*/ 5842 w 10000"/>
                <a:gd name="connsiteY61" fmla="*/ 893 h 10000"/>
                <a:gd name="connsiteX62" fmla="*/ 5842 w 10000"/>
                <a:gd name="connsiteY62" fmla="*/ 893 h 10000"/>
                <a:gd name="connsiteX63" fmla="*/ 5842 w 10000"/>
                <a:gd name="connsiteY63" fmla="*/ 801 h 10000"/>
                <a:gd name="connsiteX64" fmla="*/ 5842 w 10000"/>
                <a:gd name="connsiteY64" fmla="*/ 737 h 10000"/>
                <a:gd name="connsiteX65" fmla="*/ 5816 w 10000"/>
                <a:gd name="connsiteY65" fmla="*/ 657 h 10000"/>
                <a:gd name="connsiteX66" fmla="*/ 5798 w 10000"/>
                <a:gd name="connsiteY66" fmla="*/ 592 h 10000"/>
                <a:gd name="connsiteX67" fmla="*/ 5765 w 10000"/>
                <a:gd name="connsiteY67" fmla="*/ 527 h 10000"/>
                <a:gd name="connsiteX68" fmla="*/ 5730 w 10000"/>
                <a:gd name="connsiteY68" fmla="*/ 474 h 10000"/>
                <a:gd name="connsiteX69" fmla="*/ 5628 w 10000"/>
                <a:gd name="connsiteY69" fmla="*/ 367 h 10000"/>
                <a:gd name="connsiteX70" fmla="*/ 5517 w 10000"/>
                <a:gd name="connsiteY70" fmla="*/ 275 h 10000"/>
                <a:gd name="connsiteX71" fmla="*/ 5371 w 10000"/>
                <a:gd name="connsiteY71" fmla="*/ 198 h 10000"/>
                <a:gd name="connsiteX72" fmla="*/ 5217 w 10000"/>
                <a:gd name="connsiteY72" fmla="*/ 145 h 10000"/>
                <a:gd name="connsiteX73" fmla="*/ 5038 w 10000"/>
                <a:gd name="connsiteY73" fmla="*/ 106 h 10000"/>
                <a:gd name="connsiteX74" fmla="*/ 4849 w 10000"/>
                <a:gd name="connsiteY74" fmla="*/ 67 h 10000"/>
                <a:gd name="connsiteX75" fmla="*/ 4645 w 10000"/>
                <a:gd name="connsiteY75" fmla="*/ 40 h 10000"/>
                <a:gd name="connsiteX76" fmla="*/ 4234 w 10000"/>
                <a:gd name="connsiteY76" fmla="*/ 0 h 10000"/>
                <a:gd name="connsiteX77" fmla="*/ 3797 w 10000"/>
                <a:gd name="connsiteY77" fmla="*/ 0 h 10000"/>
                <a:gd name="connsiteX78" fmla="*/ 3378 w 10000"/>
                <a:gd name="connsiteY78" fmla="*/ 0 h 10000"/>
                <a:gd name="connsiteX79" fmla="*/ 3378 w 10000"/>
                <a:gd name="connsiteY79" fmla="*/ 0 h 10000"/>
                <a:gd name="connsiteX80" fmla="*/ 2934 w 10000"/>
                <a:gd name="connsiteY80" fmla="*/ 27 h 10000"/>
                <a:gd name="connsiteX81" fmla="*/ 2934 w 10000"/>
                <a:gd name="connsiteY81" fmla="*/ 27 h 10000"/>
                <a:gd name="connsiteX82" fmla="*/ 2659 w 10000"/>
                <a:gd name="connsiteY82" fmla="*/ 27 h 10000"/>
                <a:gd name="connsiteX83" fmla="*/ 2394 w 10000"/>
                <a:gd name="connsiteY83" fmla="*/ 40 h 10000"/>
                <a:gd name="connsiteX84" fmla="*/ 2394 w 10000"/>
                <a:gd name="connsiteY84" fmla="*/ 40 h 10000"/>
                <a:gd name="connsiteX85" fmla="*/ 2549 w 10000"/>
                <a:gd name="connsiteY85" fmla="*/ 1011 h 10000"/>
                <a:gd name="connsiteX86" fmla="*/ 2676 w 10000"/>
                <a:gd name="connsiteY86" fmla="*/ 1866 h 10000"/>
                <a:gd name="connsiteX87" fmla="*/ 2762 w 10000"/>
                <a:gd name="connsiteY87" fmla="*/ 2612 h 10000"/>
                <a:gd name="connsiteX88" fmla="*/ 2831 w 10000"/>
                <a:gd name="connsiteY88" fmla="*/ 3269 h 10000"/>
                <a:gd name="connsiteX89" fmla="*/ 2849 w 10000"/>
                <a:gd name="connsiteY89" fmla="*/ 3806 h 10000"/>
                <a:gd name="connsiteX90" fmla="*/ 2857 w 10000"/>
                <a:gd name="connsiteY90" fmla="*/ 4042 h 10000"/>
                <a:gd name="connsiteX91" fmla="*/ 2849 w 10000"/>
                <a:gd name="connsiteY91" fmla="*/ 4265 h 10000"/>
                <a:gd name="connsiteX92" fmla="*/ 2840 w 10000"/>
                <a:gd name="connsiteY92" fmla="*/ 4462 h 10000"/>
                <a:gd name="connsiteX93" fmla="*/ 2831 w 10000"/>
                <a:gd name="connsiteY93" fmla="*/ 4632 h 10000"/>
                <a:gd name="connsiteX94" fmla="*/ 2796 w 10000"/>
                <a:gd name="connsiteY94" fmla="*/ 4792 h 10000"/>
                <a:gd name="connsiteX95" fmla="*/ 2780 w 10000"/>
                <a:gd name="connsiteY95" fmla="*/ 4935 h 10000"/>
                <a:gd name="connsiteX96" fmla="*/ 2736 w 10000"/>
                <a:gd name="connsiteY96" fmla="*/ 5053 h 10000"/>
                <a:gd name="connsiteX97" fmla="*/ 2694 w 10000"/>
                <a:gd name="connsiteY97" fmla="*/ 5159 h 10000"/>
                <a:gd name="connsiteX98" fmla="*/ 2652 w 10000"/>
                <a:gd name="connsiteY98" fmla="*/ 5238 h 10000"/>
                <a:gd name="connsiteX99" fmla="*/ 2600 w 10000"/>
                <a:gd name="connsiteY99" fmla="*/ 5303 h 10000"/>
                <a:gd name="connsiteX100" fmla="*/ 2540 w 10000"/>
                <a:gd name="connsiteY100" fmla="*/ 5370 h 10000"/>
                <a:gd name="connsiteX101" fmla="*/ 2480 w 10000"/>
                <a:gd name="connsiteY101" fmla="*/ 5409 h 10000"/>
                <a:gd name="connsiteX102" fmla="*/ 2412 w 10000"/>
                <a:gd name="connsiteY102" fmla="*/ 5435 h 10000"/>
                <a:gd name="connsiteX103" fmla="*/ 2344 w 10000"/>
                <a:gd name="connsiteY103" fmla="*/ 5446 h 10000"/>
                <a:gd name="connsiteX104" fmla="*/ 2258 w 10000"/>
                <a:gd name="connsiteY104" fmla="*/ 5446 h 10000"/>
                <a:gd name="connsiteX105" fmla="*/ 2172 w 10000"/>
                <a:gd name="connsiteY105" fmla="*/ 5446 h 10000"/>
                <a:gd name="connsiteX106" fmla="*/ 2010 w 10000"/>
                <a:gd name="connsiteY106" fmla="*/ 5409 h 10000"/>
                <a:gd name="connsiteX107" fmla="*/ 1814 w 10000"/>
                <a:gd name="connsiteY107" fmla="*/ 5303 h 10000"/>
                <a:gd name="connsiteX108" fmla="*/ 1617 w 10000"/>
                <a:gd name="connsiteY108" fmla="*/ 5197 h 10000"/>
                <a:gd name="connsiteX109" fmla="*/ 1617 w 10000"/>
                <a:gd name="connsiteY109" fmla="*/ 5197 h 10000"/>
                <a:gd name="connsiteX110" fmla="*/ 1231 w 10000"/>
                <a:gd name="connsiteY110" fmla="*/ 4975 h 10000"/>
                <a:gd name="connsiteX111" fmla="*/ 1069 w 10000"/>
                <a:gd name="connsiteY111" fmla="*/ 4885 h 10000"/>
                <a:gd name="connsiteX112" fmla="*/ 907 w 10000"/>
                <a:gd name="connsiteY112" fmla="*/ 4792 h 10000"/>
                <a:gd name="connsiteX113" fmla="*/ 778 w 10000"/>
                <a:gd name="connsiteY113" fmla="*/ 4751 h 10000"/>
                <a:gd name="connsiteX114" fmla="*/ 650 w 10000"/>
                <a:gd name="connsiteY114" fmla="*/ 4713 h 10000"/>
                <a:gd name="connsiteX115" fmla="*/ 538 w 10000"/>
                <a:gd name="connsiteY115" fmla="*/ 4701 h 10000"/>
                <a:gd name="connsiteX116" fmla="*/ 445 w 10000"/>
                <a:gd name="connsiteY116" fmla="*/ 4739 h 10000"/>
                <a:gd name="connsiteX117" fmla="*/ 394 w 10000"/>
                <a:gd name="connsiteY117" fmla="*/ 4765 h 10000"/>
                <a:gd name="connsiteX118" fmla="*/ 350 w 10000"/>
                <a:gd name="connsiteY118" fmla="*/ 4792 h 10000"/>
                <a:gd name="connsiteX119" fmla="*/ 308 w 10000"/>
                <a:gd name="connsiteY119" fmla="*/ 4844 h 10000"/>
                <a:gd name="connsiteX120" fmla="*/ 274 w 10000"/>
                <a:gd name="connsiteY120" fmla="*/ 4898 h 10000"/>
                <a:gd name="connsiteX121" fmla="*/ 213 w 10000"/>
                <a:gd name="connsiteY121" fmla="*/ 5015 h 10000"/>
                <a:gd name="connsiteX122" fmla="*/ 153 w 10000"/>
                <a:gd name="connsiteY122" fmla="*/ 5197 h 10000"/>
                <a:gd name="connsiteX123" fmla="*/ 102 w 10000"/>
                <a:gd name="connsiteY123" fmla="*/ 5422 h 10000"/>
                <a:gd name="connsiteX124" fmla="*/ 60 w 10000"/>
                <a:gd name="connsiteY124" fmla="*/ 5711 h 10000"/>
                <a:gd name="connsiteX125" fmla="*/ 26 w 10000"/>
                <a:gd name="connsiteY125" fmla="*/ 6024 h 10000"/>
                <a:gd name="connsiteX126" fmla="*/ 0 w 10000"/>
                <a:gd name="connsiteY126" fmla="*/ 6392 h 10000"/>
                <a:gd name="connsiteX127" fmla="*/ 0 w 10000"/>
                <a:gd name="connsiteY127" fmla="*/ 6392 h 10000"/>
                <a:gd name="connsiteX128" fmla="*/ 0 w 10000"/>
                <a:gd name="connsiteY128" fmla="*/ 6605 h 10000"/>
                <a:gd name="connsiteX129" fmla="*/ 0 w 10000"/>
                <a:gd name="connsiteY129" fmla="*/ 6772 h 10000"/>
                <a:gd name="connsiteX130" fmla="*/ 9 w 10000"/>
                <a:gd name="connsiteY130" fmla="*/ 6917 h 10000"/>
                <a:gd name="connsiteX131" fmla="*/ 26 w 10000"/>
                <a:gd name="connsiteY131" fmla="*/ 7062 h 10000"/>
                <a:gd name="connsiteX132" fmla="*/ 60 w 10000"/>
                <a:gd name="connsiteY132" fmla="*/ 7180 h 10000"/>
                <a:gd name="connsiteX133" fmla="*/ 94 w 10000"/>
                <a:gd name="connsiteY133" fmla="*/ 7287 h 10000"/>
                <a:gd name="connsiteX134" fmla="*/ 128 w 10000"/>
                <a:gd name="connsiteY134" fmla="*/ 7377 h 10000"/>
                <a:gd name="connsiteX135" fmla="*/ 179 w 10000"/>
                <a:gd name="connsiteY135" fmla="*/ 7455 h 10000"/>
                <a:gd name="connsiteX136" fmla="*/ 239 w 10000"/>
                <a:gd name="connsiteY136" fmla="*/ 7509 h 10000"/>
                <a:gd name="connsiteX137" fmla="*/ 299 w 10000"/>
                <a:gd name="connsiteY137" fmla="*/ 7561 h 10000"/>
                <a:gd name="connsiteX138" fmla="*/ 359 w 10000"/>
                <a:gd name="connsiteY138" fmla="*/ 7600 h 10000"/>
                <a:gd name="connsiteX139" fmla="*/ 436 w 10000"/>
                <a:gd name="connsiteY139" fmla="*/ 7627 h 10000"/>
                <a:gd name="connsiteX140" fmla="*/ 503 w 10000"/>
                <a:gd name="connsiteY140" fmla="*/ 7652 h 10000"/>
                <a:gd name="connsiteX141" fmla="*/ 590 w 10000"/>
                <a:gd name="connsiteY141" fmla="*/ 7652 h 10000"/>
                <a:gd name="connsiteX142" fmla="*/ 753 w 10000"/>
                <a:gd name="connsiteY142" fmla="*/ 7652 h 10000"/>
                <a:gd name="connsiteX143" fmla="*/ 932 w 10000"/>
                <a:gd name="connsiteY143" fmla="*/ 7615 h 10000"/>
                <a:gd name="connsiteX144" fmla="*/ 1104 w 10000"/>
                <a:gd name="connsiteY144" fmla="*/ 7561 h 10000"/>
                <a:gd name="connsiteX145" fmla="*/ 1462 w 10000"/>
                <a:gd name="connsiteY145" fmla="*/ 7430 h 10000"/>
                <a:gd name="connsiteX146" fmla="*/ 1787 w 10000"/>
                <a:gd name="connsiteY146" fmla="*/ 7299 h 10000"/>
                <a:gd name="connsiteX147" fmla="*/ 1924 w 10000"/>
                <a:gd name="connsiteY147" fmla="*/ 7232 h 10000"/>
                <a:gd name="connsiteX148" fmla="*/ 2053 w 10000"/>
                <a:gd name="connsiteY148" fmla="*/ 7219 h 10000"/>
                <a:gd name="connsiteX149" fmla="*/ 2053 w 10000"/>
                <a:gd name="connsiteY149" fmla="*/ 7219 h 10000"/>
                <a:gd name="connsiteX150" fmla="*/ 2292 w 10000"/>
                <a:gd name="connsiteY150" fmla="*/ 7180 h 10000"/>
                <a:gd name="connsiteX151" fmla="*/ 2412 w 10000"/>
                <a:gd name="connsiteY151" fmla="*/ 7180 h 10000"/>
                <a:gd name="connsiteX152" fmla="*/ 2549 w 10000"/>
                <a:gd name="connsiteY152" fmla="*/ 7204 h 10000"/>
                <a:gd name="connsiteX153" fmla="*/ 2686 w 10000"/>
                <a:gd name="connsiteY153" fmla="*/ 7232 h 10000"/>
                <a:gd name="connsiteX154" fmla="*/ 2745 w 10000"/>
                <a:gd name="connsiteY154" fmla="*/ 7260 h 10000"/>
                <a:gd name="connsiteX155" fmla="*/ 2806 w 10000"/>
                <a:gd name="connsiteY155" fmla="*/ 7311 h 10000"/>
                <a:gd name="connsiteX156" fmla="*/ 2875 w 10000"/>
                <a:gd name="connsiteY156" fmla="*/ 7377 h 10000"/>
                <a:gd name="connsiteX157" fmla="*/ 2926 w 10000"/>
                <a:gd name="connsiteY157" fmla="*/ 7443 h 10000"/>
                <a:gd name="connsiteX158" fmla="*/ 2986 w 10000"/>
                <a:gd name="connsiteY158" fmla="*/ 7522 h 10000"/>
                <a:gd name="connsiteX159" fmla="*/ 3037 w 10000"/>
                <a:gd name="connsiteY159" fmla="*/ 7615 h 10000"/>
                <a:gd name="connsiteX160" fmla="*/ 3088 w 10000"/>
                <a:gd name="connsiteY160" fmla="*/ 7706 h 10000"/>
                <a:gd name="connsiteX161" fmla="*/ 3130 w 10000"/>
                <a:gd name="connsiteY161" fmla="*/ 7836 h 10000"/>
                <a:gd name="connsiteX162" fmla="*/ 3174 w 10000"/>
                <a:gd name="connsiteY162" fmla="*/ 7979 h 10000"/>
                <a:gd name="connsiteX163" fmla="*/ 3216 w 10000"/>
                <a:gd name="connsiteY163" fmla="*/ 8138 h 10000"/>
                <a:gd name="connsiteX164" fmla="*/ 3242 w 10000"/>
                <a:gd name="connsiteY164" fmla="*/ 8308 h 10000"/>
                <a:gd name="connsiteX165" fmla="*/ 3267 w 10000"/>
                <a:gd name="connsiteY165" fmla="*/ 8519 h 10000"/>
                <a:gd name="connsiteX166" fmla="*/ 3285 w 10000"/>
                <a:gd name="connsiteY166" fmla="*/ 8728 h 10000"/>
                <a:gd name="connsiteX167" fmla="*/ 3310 w 10000"/>
                <a:gd name="connsiteY167" fmla="*/ 8966 h 10000"/>
                <a:gd name="connsiteX168" fmla="*/ 3318 w 10000"/>
                <a:gd name="connsiteY168" fmla="*/ 9242 h 10000"/>
                <a:gd name="connsiteX169" fmla="*/ 3318 w 10000"/>
                <a:gd name="connsiteY169" fmla="*/ 9530 h 10000"/>
                <a:gd name="connsiteX170" fmla="*/ 3330 w 10000"/>
                <a:gd name="connsiteY170" fmla="*/ 9982 h 10000"/>
                <a:gd name="connsiteX171" fmla="*/ 9975 w 10000"/>
                <a:gd name="connsiteY171" fmla="*/ 10000 h 10000"/>
                <a:gd name="connsiteX172" fmla="*/ 9993 w 10000"/>
                <a:gd name="connsiteY172" fmla="*/ 287 h 10000"/>
                <a:gd name="connsiteX0" fmla="*/ 9915 w 9980"/>
                <a:gd name="connsiteY0" fmla="*/ 197 h 10000"/>
                <a:gd name="connsiteX1" fmla="*/ 9323 w 9980"/>
                <a:gd name="connsiteY1" fmla="*/ 184 h 10000"/>
                <a:gd name="connsiteX2" fmla="*/ 8409 w 9980"/>
                <a:gd name="connsiteY2" fmla="*/ 290 h 10000"/>
                <a:gd name="connsiteX3" fmla="*/ 7655 w 9980"/>
                <a:gd name="connsiteY3" fmla="*/ 407 h 10000"/>
                <a:gd name="connsiteX4" fmla="*/ 7655 w 9980"/>
                <a:gd name="connsiteY4" fmla="*/ 407 h 10000"/>
                <a:gd name="connsiteX5" fmla="*/ 7527 w 9980"/>
                <a:gd name="connsiteY5" fmla="*/ 420 h 10000"/>
                <a:gd name="connsiteX6" fmla="*/ 7415 w 9980"/>
                <a:gd name="connsiteY6" fmla="*/ 448 h 10000"/>
                <a:gd name="connsiteX7" fmla="*/ 7322 w 9980"/>
                <a:gd name="connsiteY7" fmla="*/ 501 h 10000"/>
                <a:gd name="connsiteX8" fmla="*/ 7236 w 9980"/>
                <a:gd name="connsiteY8" fmla="*/ 527 h 10000"/>
                <a:gd name="connsiteX9" fmla="*/ 7159 w 9980"/>
                <a:gd name="connsiteY9" fmla="*/ 578 h 10000"/>
                <a:gd name="connsiteX10" fmla="*/ 7090 w 9980"/>
                <a:gd name="connsiteY10" fmla="*/ 645 h 10000"/>
                <a:gd name="connsiteX11" fmla="*/ 7030 w 9980"/>
                <a:gd name="connsiteY11" fmla="*/ 709 h 10000"/>
                <a:gd name="connsiteX12" fmla="*/ 6987 w 9980"/>
                <a:gd name="connsiteY12" fmla="*/ 776 h 10000"/>
                <a:gd name="connsiteX13" fmla="*/ 6944 w 9980"/>
                <a:gd name="connsiteY13" fmla="*/ 827 h 10000"/>
                <a:gd name="connsiteX14" fmla="*/ 6919 w 9980"/>
                <a:gd name="connsiteY14" fmla="*/ 920 h 10000"/>
                <a:gd name="connsiteX15" fmla="*/ 6893 w 9980"/>
                <a:gd name="connsiteY15" fmla="*/ 998 h 10000"/>
                <a:gd name="connsiteX16" fmla="*/ 6877 w 9980"/>
                <a:gd name="connsiteY16" fmla="*/ 1077 h 10000"/>
                <a:gd name="connsiteX17" fmla="*/ 6867 w 9980"/>
                <a:gd name="connsiteY17" fmla="*/ 1155 h 10000"/>
                <a:gd name="connsiteX18" fmla="*/ 6867 w 9980"/>
                <a:gd name="connsiteY18" fmla="*/ 1248 h 10000"/>
                <a:gd name="connsiteX19" fmla="*/ 6877 w 9980"/>
                <a:gd name="connsiteY19" fmla="*/ 1419 h 10000"/>
                <a:gd name="connsiteX20" fmla="*/ 6903 w 9980"/>
                <a:gd name="connsiteY20" fmla="*/ 1616 h 10000"/>
                <a:gd name="connsiteX21" fmla="*/ 6962 w 9980"/>
                <a:gd name="connsiteY21" fmla="*/ 1799 h 10000"/>
                <a:gd name="connsiteX22" fmla="*/ 7022 w 9980"/>
                <a:gd name="connsiteY22" fmla="*/ 2010 h 10000"/>
                <a:gd name="connsiteX23" fmla="*/ 7081 w 9980"/>
                <a:gd name="connsiteY23" fmla="*/ 2207 h 10000"/>
                <a:gd name="connsiteX24" fmla="*/ 7236 w 9980"/>
                <a:gd name="connsiteY24" fmla="*/ 2600 h 10000"/>
                <a:gd name="connsiteX25" fmla="*/ 7381 w 9980"/>
                <a:gd name="connsiteY25" fmla="*/ 2953 h 10000"/>
                <a:gd name="connsiteX26" fmla="*/ 7381 w 9980"/>
                <a:gd name="connsiteY26" fmla="*/ 2953 h 10000"/>
                <a:gd name="connsiteX27" fmla="*/ 7407 w 9980"/>
                <a:gd name="connsiteY27" fmla="*/ 3032 h 10000"/>
                <a:gd name="connsiteX28" fmla="*/ 7425 w 9980"/>
                <a:gd name="connsiteY28" fmla="*/ 3111 h 10000"/>
                <a:gd name="connsiteX29" fmla="*/ 7432 w 9980"/>
                <a:gd name="connsiteY29" fmla="*/ 3192 h 10000"/>
                <a:gd name="connsiteX30" fmla="*/ 7432 w 9980"/>
                <a:gd name="connsiteY30" fmla="*/ 3269 h 10000"/>
                <a:gd name="connsiteX31" fmla="*/ 7425 w 9980"/>
                <a:gd name="connsiteY31" fmla="*/ 3348 h 10000"/>
                <a:gd name="connsiteX32" fmla="*/ 7415 w 9980"/>
                <a:gd name="connsiteY32" fmla="*/ 3413 h 10000"/>
                <a:gd name="connsiteX33" fmla="*/ 7381 w 9980"/>
                <a:gd name="connsiteY33" fmla="*/ 3491 h 10000"/>
                <a:gd name="connsiteX34" fmla="*/ 7365 w 9980"/>
                <a:gd name="connsiteY34" fmla="*/ 3557 h 10000"/>
                <a:gd name="connsiteX35" fmla="*/ 7279 w 9980"/>
                <a:gd name="connsiteY35" fmla="*/ 3700 h 10000"/>
                <a:gd name="connsiteX36" fmla="*/ 7185 w 9980"/>
                <a:gd name="connsiteY36" fmla="*/ 3806 h 10000"/>
                <a:gd name="connsiteX37" fmla="*/ 7065 w 9980"/>
                <a:gd name="connsiteY37" fmla="*/ 3924 h 10000"/>
                <a:gd name="connsiteX38" fmla="*/ 6937 w 9980"/>
                <a:gd name="connsiteY38" fmla="*/ 4017 h 10000"/>
                <a:gd name="connsiteX39" fmla="*/ 6791 w 9980"/>
                <a:gd name="connsiteY39" fmla="*/ 4084 h 10000"/>
                <a:gd name="connsiteX40" fmla="*/ 6645 w 9980"/>
                <a:gd name="connsiteY40" fmla="*/ 4149 h 10000"/>
                <a:gd name="connsiteX41" fmla="*/ 6500 w 9980"/>
                <a:gd name="connsiteY41" fmla="*/ 4173 h 10000"/>
                <a:gd name="connsiteX42" fmla="*/ 6356 w 9980"/>
                <a:gd name="connsiteY42" fmla="*/ 4189 h 10000"/>
                <a:gd name="connsiteX43" fmla="*/ 6210 w 9980"/>
                <a:gd name="connsiteY43" fmla="*/ 4173 h 10000"/>
                <a:gd name="connsiteX44" fmla="*/ 6071 w 9980"/>
                <a:gd name="connsiteY44" fmla="*/ 4137 h 10000"/>
                <a:gd name="connsiteX45" fmla="*/ 5952 w 9980"/>
                <a:gd name="connsiteY45" fmla="*/ 4070 h 10000"/>
                <a:gd name="connsiteX46" fmla="*/ 5893 w 9980"/>
                <a:gd name="connsiteY46" fmla="*/ 4017 h 10000"/>
                <a:gd name="connsiteX47" fmla="*/ 5842 w 9980"/>
                <a:gd name="connsiteY47" fmla="*/ 3965 h 10000"/>
                <a:gd name="connsiteX48" fmla="*/ 5842 w 9980"/>
                <a:gd name="connsiteY48" fmla="*/ 3965 h 10000"/>
                <a:gd name="connsiteX49" fmla="*/ 5756 w 9980"/>
                <a:gd name="connsiteY49" fmla="*/ 3846 h 10000"/>
                <a:gd name="connsiteX50" fmla="*/ 5680 w 9980"/>
                <a:gd name="connsiteY50" fmla="*/ 3715 h 10000"/>
                <a:gd name="connsiteX51" fmla="*/ 5636 w 9980"/>
                <a:gd name="connsiteY51" fmla="*/ 3557 h 10000"/>
                <a:gd name="connsiteX52" fmla="*/ 5610 w 9980"/>
                <a:gd name="connsiteY52" fmla="*/ 3387 h 10000"/>
                <a:gd name="connsiteX53" fmla="*/ 5584 w 9980"/>
                <a:gd name="connsiteY53" fmla="*/ 3204 h 10000"/>
                <a:gd name="connsiteX54" fmla="*/ 5584 w 9980"/>
                <a:gd name="connsiteY54" fmla="*/ 3021 h 10000"/>
                <a:gd name="connsiteX55" fmla="*/ 5603 w 9980"/>
                <a:gd name="connsiteY55" fmla="*/ 2808 h 10000"/>
                <a:gd name="connsiteX56" fmla="*/ 5610 w 9980"/>
                <a:gd name="connsiteY56" fmla="*/ 2600 h 10000"/>
                <a:gd name="connsiteX57" fmla="*/ 5662 w 9980"/>
                <a:gd name="connsiteY57" fmla="*/ 2165 h 10000"/>
                <a:gd name="connsiteX58" fmla="*/ 5730 w 9980"/>
                <a:gd name="connsiteY58" fmla="*/ 1747 h 10000"/>
                <a:gd name="connsiteX59" fmla="*/ 5798 w 9980"/>
                <a:gd name="connsiteY59" fmla="*/ 1315 h 10000"/>
                <a:gd name="connsiteX60" fmla="*/ 5816 w 9980"/>
                <a:gd name="connsiteY60" fmla="*/ 1089 h 10000"/>
                <a:gd name="connsiteX61" fmla="*/ 5842 w 9980"/>
                <a:gd name="connsiteY61" fmla="*/ 893 h 10000"/>
                <a:gd name="connsiteX62" fmla="*/ 5842 w 9980"/>
                <a:gd name="connsiteY62" fmla="*/ 893 h 10000"/>
                <a:gd name="connsiteX63" fmla="*/ 5842 w 9980"/>
                <a:gd name="connsiteY63" fmla="*/ 801 h 10000"/>
                <a:gd name="connsiteX64" fmla="*/ 5842 w 9980"/>
                <a:gd name="connsiteY64" fmla="*/ 737 h 10000"/>
                <a:gd name="connsiteX65" fmla="*/ 5816 w 9980"/>
                <a:gd name="connsiteY65" fmla="*/ 657 h 10000"/>
                <a:gd name="connsiteX66" fmla="*/ 5798 w 9980"/>
                <a:gd name="connsiteY66" fmla="*/ 592 h 10000"/>
                <a:gd name="connsiteX67" fmla="*/ 5765 w 9980"/>
                <a:gd name="connsiteY67" fmla="*/ 527 h 10000"/>
                <a:gd name="connsiteX68" fmla="*/ 5730 w 9980"/>
                <a:gd name="connsiteY68" fmla="*/ 474 h 10000"/>
                <a:gd name="connsiteX69" fmla="*/ 5628 w 9980"/>
                <a:gd name="connsiteY69" fmla="*/ 367 h 10000"/>
                <a:gd name="connsiteX70" fmla="*/ 5517 w 9980"/>
                <a:gd name="connsiteY70" fmla="*/ 275 h 10000"/>
                <a:gd name="connsiteX71" fmla="*/ 5371 w 9980"/>
                <a:gd name="connsiteY71" fmla="*/ 198 h 10000"/>
                <a:gd name="connsiteX72" fmla="*/ 5217 w 9980"/>
                <a:gd name="connsiteY72" fmla="*/ 145 h 10000"/>
                <a:gd name="connsiteX73" fmla="*/ 5038 w 9980"/>
                <a:gd name="connsiteY73" fmla="*/ 106 h 10000"/>
                <a:gd name="connsiteX74" fmla="*/ 4849 w 9980"/>
                <a:gd name="connsiteY74" fmla="*/ 67 h 10000"/>
                <a:gd name="connsiteX75" fmla="*/ 4645 w 9980"/>
                <a:gd name="connsiteY75" fmla="*/ 40 h 10000"/>
                <a:gd name="connsiteX76" fmla="*/ 4234 w 9980"/>
                <a:gd name="connsiteY76" fmla="*/ 0 h 10000"/>
                <a:gd name="connsiteX77" fmla="*/ 3797 w 9980"/>
                <a:gd name="connsiteY77" fmla="*/ 0 h 10000"/>
                <a:gd name="connsiteX78" fmla="*/ 3378 w 9980"/>
                <a:gd name="connsiteY78" fmla="*/ 0 h 10000"/>
                <a:gd name="connsiteX79" fmla="*/ 3378 w 9980"/>
                <a:gd name="connsiteY79" fmla="*/ 0 h 10000"/>
                <a:gd name="connsiteX80" fmla="*/ 2934 w 9980"/>
                <a:gd name="connsiteY80" fmla="*/ 27 h 10000"/>
                <a:gd name="connsiteX81" fmla="*/ 2934 w 9980"/>
                <a:gd name="connsiteY81" fmla="*/ 27 h 10000"/>
                <a:gd name="connsiteX82" fmla="*/ 2659 w 9980"/>
                <a:gd name="connsiteY82" fmla="*/ 27 h 10000"/>
                <a:gd name="connsiteX83" fmla="*/ 2394 w 9980"/>
                <a:gd name="connsiteY83" fmla="*/ 40 h 10000"/>
                <a:gd name="connsiteX84" fmla="*/ 2394 w 9980"/>
                <a:gd name="connsiteY84" fmla="*/ 40 h 10000"/>
                <a:gd name="connsiteX85" fmla="*/ 2549 w 9980"/>
                <a:gd name="connsiteY85" fmla="*/ 1011 h 10000"/>
                <a:gd name="connsiteX86" fmla="*/ 2676 w 9980"/>
                <a:gd name="connsiteY86" fmla="*/ 1866 h 10000"/>
                <a:gd name="connsiteX87" fmla="*/ 2762 w 9980"/>
                <a:gd name="connsiteY87" fmla="*/ 2612 h 10000"/>
                <a:gd name="connsiteX88" fmla="*/ 2831 w 9980"/>
                <a:gd name="connsiteY88" fmla="*/ 3269 h 10000"/>
                <a:gd name="connsiteX89" fmla="*/ 2849 w 9980"/>
                <a:gd name="connsiteY89" fmla="*/ 3806 h 10000"/>
                <a:gd name="connsiteX90" fmla="*/ 2857 w 9980"/>
                <a:gd name="connsiteY90" fmla="*/ 4042 h 10000"/>
                <a:gd name="connsiteX91" fmla="*/ 2849 w 9980"/>
                <a:gd name="connsiteY91" fmla="*/ 4265 h 10000"/>
                <a:gd name="connsiteX92" fmla="*/ 2840 w 9980"/>
                <a:gd name="connsiteY92" fmla="*/ 4462 h 10000"/>
                <a:gd name="connsiteX93" fmla="*/ 2831 w 9980"/>
                <a:gd name="connsiteY93" fmla="*/ 4632 h 10000"/>
                <a:gd name="connsiteX94" fmla="*/ 2796 w 9980"/>
                <a:gd name="connsiteY94" fmla="*/ 4792 h 10000"/>
                <a:gd name="connsiteX95" fmla="*/ 2780 w 9980"/>
                <a:gd name="connsiteY95" fmla="*/ 4935 h 10000"/>
                <a:gd name="connsiteX96" fmla="*/ 2736 w 9980"/>
                <a:gd name="connsiteY96" fmla="*/ 5053 h 10000"/>
                <a:gd name="connsiteX97" fmla="*/ 2694 w 9980"/>
                <a:gd name="connsiteY97" fmla="*/ 5159 h 10000"/>
                <a:gd name="connsiteX98" fmla="*/ 2652 w 9980"/>
                <a:gd name="connsiteY98" fmla="*/ 5238 h 10000"/>
                <a:gd name="connsiteX99" fmla="*/ 2600 w 9980"/>
                <a:gd name="connsiteY99" fmla="*/ 5303 h 10000"/>
                <a:gd name="connsiteX100" fmla="*/ 2540 w 9980"/>
                <a:gd name="connsiteY100" fmla="*/ 5370 h 10000"/>
                <a:gd name="connsiteX101" fmla="*/ 2480 w 9980"/>
                <a:gd name="connsiteY101" fmla="*/ 5409 h 10000"/>
                <a:gd name="connsiteX102" fmla="*/ 2412 w 9980"/>
                <a:gd name="connsiteY102" fmla="*/ 5435 h 10000"/>
                <a:gd name="connsiteX103" fmla="*/ 2344 w 9980"/>
                <a:gd name="connsiteY103" fmla="*/ 5446 h 10000"/>
                <a:gd name="connsiteX104" fmla="*/ 2258 w 9980"/>
                <a:gd name="connsiteY104" fmla="*/ 5446 h 10000"/>
                <a:gd name="connsiteX105" fmla="*/ 2172 w 9980"/>
                <a:gd name="connsiteY105" fmla="*/ 5446 h 10000"/>
                <a:gd name="connsiteX106" fmla="*/ 2010 w 9980"/>
                <a:gd name="connsiteY106" fmla="*/ 5409 h 10000"/>
                <a:gd name="connsiteX107" fmla="*/ 1814 w 9980"/>
                <a:gd name="connsiteY107" fmla="*/ 5303 h 10000"/>
                <a:gd name="connsiteX108" fmla="*/ 1617 w 9980"/>
                <a:gd name="connsiteY108" fmla="*/ 5197 h 10000"/>
                <a:gd name="connsiteX109" fmla="*/ 1617 w 9980"/>
                <a:gd name="connsiteY109" fmla="*/ 5197 h 10000"/>
                <a:gd name="connsiteX110" fmla="*/ 1231 w 9980"/>
                <a:gd name="connsiteY110" fmla="*/ 4975 h 10000"/>
                <a:gd name="connsiteX111" fmla="*/ 1069 w 9980"/>
                <a:gd name="connsiteY111" fmla="*/ 4885 h 10000"/>
                <a:gd name="connsiteX112" fmla="*/ 907 w 9980"/>
                <a:gd name="connsiteY112" fmla="*/ 4792 h 10000"/>
                <a:gd name="connsiteX113" fmla="*/ 778 w 9980"/>
                <a:gd name="connsiteY113" fmla="*/ 4751 h 10000"/>
                <a:gd name="connsiteX114" fmla="*/ 650 w 9980"/>
                <a:gd name="connsiteY114" fmla="*/ 4713 h 10000"/>
                <a:gd name="connsiteX115" fmla="*/ 538 w 9980"/>
                <a:gd name="connsiteY115" fmla="*/ 4701 h 10000"/>
                <a:gd name="connsiteX116" fmla="*/ 445 w 9980"/>
                <a:gd name="connsiteY116" fmla="*/ 4739 h 10000"/>
                <a:gd name="connsiteX117" fmla="*/ 394 w 9980"/>
                <a:gd name="connsiteY117" fmla="*/ 4765 h 10000"/>
                <a:gd name="connsiteX118" fmla="*/ 350 w 9980"/>
                <a:gd name="connsiteY118" fmla="*/ 4792 h 10000"/>
                <a:gd name="connsiteX119" fmla="*/ 308 w 9980"/>
                <a:gd name="connsiteY119" fmla="*/ 4844 h 10000"/>
                <a:gd name="connsiteX120" fmla="*/ 274 w 9980"/>
                <a:gd name="connsiteY120" fmla="*/ 4898 h 10000"/>
                <a:gd name="connsiteX121" fmla="*/ 213 w 9980"/>
                <a:gd name="connsiteY121" fmla="*/ 5015 h 10000"/>
                <a:gd name="connsiteX122" fmla="*/ 153 w 9980"/>
                <a:gd name="connsiteY122" fmla="*/ 5197 h 10000"/>
                <a:gd name="connsiteX123" fmla="*/ 102 w 9980"/>
                <a:gd name="connsiteY123" fmla="*/ 5422 h 10000"/>
                <a:gd name="connsiteX124" fmla="*/ 60 w 9980"/>
                <a:gd name="connsiteY124" fmla="*/ 5711 h 10000"/>
                <a:gd name="connsiteX125" fmla="*/ 26 w 9980"/>
                <a:gd name="connsiteY125" fmla="*/ 6024 h 10000"/>
                <a:gd name="connsiteX126" fmla="*/ 0 w 9980"/>
                <a:gd name="connsiteY126" fmla="*/ 6392 h 10000"/>
                <a:gd name="connsiteX127" fmla="*/ 0 w 9980"/>
                <a:gd name="connsiteY127" fmla="*/ 6392 h 10000"/>
                <a:gd name="connsiteX128" fmla="*/ 0 w 9980"/>
                <a:gd name="connsiteY128" fmla="*/ 6605 h 10000"/>
                <a:gd name="connsiteX129" fmla="*/ 0 w 9980"/>
                <a:gd name="connsiteY129" fmla="*/ 6772 h 10000"/>
                <a:gd name="connsiteX130" fmla="*/ 9 w 9980"/>
                <a:gd name="connsiteY130" fmla="*/ 6917 h 10000"/>
                <a:gd name="connsiteX131" fmla="*/ 26 w 9980"/>
                <a:gd name="connsiteY131" fmla="*/ 7062 h 10000"/>
                <a:gd name="connsiteX132" fmla="*/ 60 w 9980"/>
                <a:gd name="connsiteY132" fmla="*/ 7180 h 10000"/>
                <a:gd name="connsiteX133" fmla="*/ 94 w 9980"/>
                <a:gd name="connsiteY133" fmla="*/ 7287 h 10000"/>
                <a:gd name="connsiteX134" fmla="*/ 128 w 9980"/>
                <a:gd name="connsiteY134" fmla="*/ 7377 h 10000"/>
                <a:gd name="connsiteX135" fmla="*/ 179 w 9980"/>
                <a:gd name="connsiteY135" fmla="*/ 7455 h 10000"/>
                <a:gd name="connsiteX136" fmla="*/ 239 w 9980"/>
                <a:gd name="connsiteY136" fmla="*/ 7509 h 10000"/>
                <a:gd name="connsiteX137" fmla="*/ 299 w 9980"/>
                <a:gd name="connsiteY137" fmla="*/ 7561 h 10000"/>
                <a:gd name="connsiteX138" fmla="*/ 359 w 9980"/>
                <a:gd name="connsiteY138" fmla="*/ 7600 h 10000"/>
                <a:gd name="connsiteX139" fmla="*/ 436 w 9980"/>
                <a:gd name="connsiteY139" fmla="*/ 7627 h 10000"/>
                <a:gd name="connsiteX140" fmla="*/ 503 w 9980"/>
                <a:gd name="connsiteY140" fmla="*/ 7652 h 10000"/>
                <a:gd name="connsiteX141" fmla="*/ 590 w 9980"/>
                <a:gd name="connsiteY141" fmla="*/ 7652 h 10000"/>
                <a:gd name="connsiteX142" fmla="*/ 753 w 9980"/>
                <a:gd name="connsiteY142" fmla="*/ 7652 h 10000"/>
                <a:gd name="connsiteX143" fmla="*/ 932 w 9980"/>
                <a:gd name="connsiteY143" fmla="*/ 7615 h 10000"/>
                <a:gd name="connsiteX144" fmla="*/ 1104 w 9980"/>
                <a:gd name="connsiteY144" fmla="*/ 7561 h 10000"/>
                <a:gd name="connsiteX145" fmla="*/ 1462 w 9980"/>
                <a:gd name="connsiteY145" fmla="*/ 7430 h 10000"/>
                <a:gd name="connsiteX146" fmla="*/ 1787 w 9980"/>
                <a:gd name="connsiteY146" fmla="*/ 7299 h 10000"/>
                <a:gd name="connsiteX147" fmla="*/ 1924 w 9980"/>
                <a:gd name="connsiteY147" fmla="*/ 7232 h 10000"/>
                <a:gd name="connsiteX148" fmla="*/ 2053 w 9980"/>
                <a:gd name="connsiteY148" fmla="*/ 7219 h 10000"/>
                <a:gd name="connsiteX149" fmla="*/ 2053 w 9980"/>
                <a:gd name="connsiteY149" fmla="*/ 7219 h 10000"/>
                <a:gd name="connsiteX150" fmla="*/ 2292 w 9980"/>
                <a:gd name="connsiteY150" fmla="*/ 7180 h 10000"/>
                <a:gd name="connsiteX151" fmla="*/ 2412 w 9980"/>
                <a:gd name="connsiteY151" fmla="*/ 7180 h 10000"/>
                <a:gd name="connsiteX152" fmla="*/ 2549 w 9980"/>
                <a:gd name="connsiteY152" fmla="*/ 7204 h 10000"/>
                <a:gd name="connsiteX153" fmla="*/ 2686 w 9980"/>
                <a:gd name="connsiteY153" fmla="*/ 7232 h 10000"/>
                <a:gd name="connsiteX154" fmla="*/ 2745 w 9980"/>
                <a:gd name="connsiteY154" fmla="*/ 7260 h 10000"/>
                <a:gd name="connsiteX155" fmla="*/ 2806 w 9980"/>
                <a:gd name="connsiteY155" fmla="*/ 7311 h 10000"/>
                <a:gd name="connsiteX156" fmla="*/ 2875 w 9980"/>
                <a:gd name="connsiteY156" fmla="*/ 7377 h 10000"/>
                <a:gd name="connsiteX157" fmla="*/ 2926 w 9980"/>
                <a:gd name="connsiteY157" fmla="*/ 7443 h 10000"/>
                <a:gd name="connsiteX158" fmla="*/ 2986 w 9980"/>
                <a:gd name="connsiteY158" fmla="*/ 7522 h 10000"/>
                <a:gd name="connsiteX159" fmla="*/ 3037 w 9980"/>
                <a:gd name="connsiteY159" fmla="*/ 7615 h 10000"/>
                <a:gd name="connsiteX160" fmla="*/ 3088 w 9980"/>
                <a:gd name="connsiteY160" fmla="*/ 7706 h 10000"/>
                <a:gd name="connsiteX161" fmla="*/ 3130 w 9980"/>
                <a:gd name="connsiteY161" fmla="*/ 7836 h 10000"/>
                <a:gd name="connsiteX162" fmla="*/ 3174 w 9980"/>
                <a:gd name="connsiteY162" fmla="*/ 7979 h 10000"/>
                <a:gd name="connsiteX163" fmla="*/ 3216 w 9980"/>
                <a:gd name="connsiteY163" fmla="*/ 8138 h 10000"/>
                <a:gd name="connsiteX164" fmla="*/ 3242 w 9980"/>
                <a:gd name="connsiteY164" fmla="*/ 8308 h 10000"/>
                <a:gd name="connsiteX165" fmla="*/ 3267 w 9980"/>
                <a:gd name="connsiteY165" fmla="*/ 8519 h 10000"/>
                <a:gd name="connsiteX166" fmla="*/ 3285 w 9980"/>
                <a:gd name="connsiteY166" fmla="*/ 8728 h 10000"/>
                <a:gd name="connsiteX167" fmla="*/ 3310 w 9980"/>
                <a:gd name="connsiteY167" fmla="*/ 8966 h 10000"/>
                <a:gd name="connsiteX168" fmla="*/ 3318 w 9980"/>
                <a:gd name="connsiteY168" fmla="*/ 9242 h 10000"/>
                <a:gd name="connsiteX169" fmla="*/ 3318 w 9980"/>
                <a:gd name="connsiteY169" fmla="*/ 9530 h 10000"/>
                <a:gd name="connsiteX170" fmla="*/ 3330 w 9980"/>
                <a:gd name="connsiteY170" fmla="*/ 9982 h 10000"/>
                <a:gd name="connsiteX171" fmla="*/ 9975 w 9980"/>
                <a:gd name="connsiteY171" fmla="*/ 10000 h 10000"/>
                <a:gd name="connsiteX172" fmla="*/ 9915 w 9980"/>
                <a:gd name="connsiteY172" fmla="*/ 197 h 10000"/>
                <a:gd name="connsiteX0" fmla="*/ 9935 w 10007"/>
                <a:gd name="connsiteY0" fmla="*/ 197 h 10000"/>
                <a:gd name="connsiteX1" fmla="*/ 9342 w 10007"/>
                <a:gd name="connsiteY1" fmla="*/ 184 h 10000"/>
                <a:gd name="connsiteX2" fmla="*/ 8426 w 10007"/>
                <a:gd name="connsiteY2" fmla="*/ 290 h 10000"/>
                <a:gd name="connsiteX3" fmla="*/ 7670 w 10007"/>
                <a:gd name="connsiteY3" fmla="*/ 407 h 10000"/>
                <a:gd name="connsiteX4" fmla="*/ 7670 w 10007"/>
                <a:gd name="connsiteY4" fmla="*/ 407 h 10000"/>
                <a:gd name="connsiteX5" fmla="*/ 7542 w 10007"/>
                <a:gd name="connsiteY5" fmla="*/ 420 h 10000"/>
                <a:gd name="connsiteX6" fmla="*/ 7430 w 10007"/>
                <a:gd name="connsiteY6" fmla="*/ 448 h 10000"/>
                <a:gd name="connsiteX7" fmla="*/ 7337 w 10007"/>
                <a:gd name="connsiteY7" fmla="*/ 501 h 10000"/>
                <a:gd name="connsiteX8" fmla="*/ 7251 w 10007"/>
                <a:gd name="connsiteY8" fmla="*/ 527 h 10000"/>
                <a:gd name="connsiteX9" fmla="*/ 7173 w 10007"/>
                <a:gd name="connsiteY9" fmla="*/ 578 h 10000"/>
                <a:gd name="connsiteX10" fmla="*/ 7104 w 10007"/>
                <a:gd name="connsiteY10" fmla="*/ 645 h 10000"/>
                <a:gd name="connsiteX11" fmla="*/ 7044 w 10007"/>
                <a:gd name="connsiteY11" fmla="*/ 709 h 10000"/>
                <a:gd name="connsiteX12" fmla="*/ 7001 w 10007"/>
                <a:gd name="connsiteY12" fmla="*/ 776 h 10000"/>
                <a:gd name="connsiteX13" fmla="*/ 6958 w 10007"/>
                <a:gd name="connsiteY13" fmla="*/ 827 h 10000"/>
                <a:gd name="connsiteX14" fmla="*/ 6933 w 10007"/>
                <a:gd name="connsiteY14" fmla="*/ 920 h 10000"/>
                <a:gd name="connsiteX15" fmla="*/ 6907 w 10007"/>
                <a:gd name="connsiteY15" fmla="*/ 998 h 10000"/>
                <a:gd name="connsiteX16" fmla="*/ 6891 w 10007"/>
                <a:gd name="connsiteY16" fmla="*/ 1077 h 10000"/>
                <a:gd name="connsiteX17" fmla="*/ 6881 w 10007"/>
                <a:gd name="connsiteY17" fmla="*/ 1155 h 10000"/>
                <a:gd name="connsiteX18" fmla="*/ 6881 w 10007"/>
                <a:gd name="connsiteY18" fmla="*/ 1248 h 10000"/>
                <a:gd name="connsiteX19" fmla="*/ 6891 w 10007"/>
                <a:gd name="connsiteY19" fmla="*/ 1419 h 10000"/>
                <a:gd name="connsiteX20" fmla="*/ 6917 w 10007"/>
                <a:gd name="connsiteY20" fmla="*/ 1616 h 10000"/>
                <a:gd name="connsiteX21" fmla="*/ 6976 w 10007"/>
                <a:gd name="connsiteY21" fmla="*/ 1799 h 10000"/>
                <a:gd name="connsiteX22" fmla="*/ 7036 w 10007"/>
                <a:gd name="connsiteY22" fmla="*/ 2010 h 10000"/>
                <a:gd name="connsiteX23" fmla="*/ 7095 w 10007"/>
                <a:gd name="connsiteY23" fmla="*/ 2207 h 10000"/>
                <a:gd name="connsiteX24" fmla="*/ 7251 w 10007"/>
                <a:gd name="connsiteY24" fmla="*/ 2600 h 10000"/>
                <a:gd name="connsiteX25" fmla="*/ 7396 w 10007"/>
                <a:gd name="connsiteY25" fmla="*/ 2953 h 10000"/>
                <a:gd name="connsiteX26" fmla="*/ 7396 w 10007"/>
                <a:gd name="connsiteY26" fmla="*/ 2953 h 10000"/>
                <a:gd name="connsiteX27" fmla="*/ 7422 w 10007"/>
                <a:gd name="connsiteY27" fmla="*/ 3032 h 10000"/>
                <a:gd name="connsiteX28" fmla="*/ 7440 w 10007"/>
                <a:gd name="connsiteY28" fmla="*/ 3111 h 10000"/>
                <a:gd name="connsiteX29" fmla="*/ 7447 w 10007"/>
                <a:gd name="connsiteY29" fmla="*/ 3192 h 10000"/>
                <a:gd name="connsiteX30" fmla="*/ 7447 w 10007"/>
                <a:gd name="connsiteY30" fmla="*/ 3269 h 10000"/>
                <a:gd name="connsiteX31" fmla="*/ 7440 w 10007"/>
                <a:gd name="connsiteY31" fmla="*/ 3348 h 10000"/>
                <a:gd name="connsiteX32" fmla="*/ 7430 w 10007"/>
                <a:gd name="connsiteY32" fmla="*/ 3413 h 10000"/>
                <a:gd name="connsiteX33" fmla="*/ 7396 w 10007"/>
                <a:gd name="connsiteY33" fmla="*/ 3491 h 10000"/>
                <a:gd name="connsiteX34" fmla="*/ 7380 w 10007"/>
                <a:gd name="connsiteY34" fmla="*/ 3557 h 10000"/>
                <a:gd name="connsiteX35" fmla="*/ 7294 w 10007"/>
                <a:gd name="connsiteY35" fmla="*/ 3700 h 10000"/>
                <a:gd name="connsiteX36" fmla="*/ 7199 w 10007"/>
                <a:gd name="connsiteY36" fmla="*/ 3806 h 10000"/>
                <a:gd name="connsiteX37" fmla="*/ 7079 w 10007"/>
                <a:gd name="connsiteY37" fmla="*/ 3924 h 10000"/>
                <a:gd name="connsiteX38" fmla="*/ 6951 w 10007"/>
                <a:gd name="connsiteY38" fmla="*/ 4017 h 10000"/>
                <a:gd name="connsiteX39" fmla="*/ 6805 w 10007"/>
                <a:gd name="connsiteY39" fmla="*/ 4084 h 10000"/>
                <a:gd name="connsiteX40" fmla="*/ 6658 w 10007"/>
                <a:gd name="connsiteY40" fmla="*/ 4149 h 10000"/>
                <a:gd name="connsiteX41" fmla="*/ 6513 w 10007"/>
                <a:gd name="connsiteY41" fmla="*/ 4173 h 10000"/>
                <a:gd name="connsiteX42" fmla="*/ 6369 w 10007"/>
                <a:gd name="connsiteY42" fmla="*/ 4189 h 10000"/>
                <a:gd name="connsiteX43" fmla="*/ 6222 w 10007"/>
                <a:gd name="connsiteY43" fmla="*/ 4173 h 10000"/>
                <a:gd name="connsiteX44" fmla="*/ 6083 w 10007"/>
                <a:gd name="connsiteY44" fmla="*/ 4137 h 10000"/>
                <a:gd name="connsiteX45" fmla="*/ 5964 w 10007"/>
                <a:gd name="connsiteY45" fmla="*/ 4070 h 10000"/>
                <a:gd name="connsiteX46" fmla="*/ 5905 w 10007"/>
                <a:gd name="connsiteY46" fmla="*/ 4017 h 10000"/>
                <a:gd name="connsiteX47" fmla="*/ 5854 w 10007"/>
                <a:gd name="connsiteY47" fmla="*/ 3965 h 10000"/>
                <a:gd name="connsiteX48" fmla="*/ 5854 w 10007"/>
                <a:gd name="connsiteY48" fmla="*/ 3965 h 10000"/>
                <a:gd name="connsiteX49" fmla="*/ 5768 w 10007"/>
                <a:gd name="connsiteY49" fmla="*/ 3846 h 10000"/>
                <a:gd name="connsiteX50" fmla="*/ 5691 w 10007"/>
                <a:gd name="connsiteY50" fmla="*/ 3715 h 10000"/>
                <a:gd name="connsiteX51" fmla="*/ 5647 w 10007"/>
                <a:gd name="connsiteY51" fmla="*/ 3557 h 10000"/>
                <a:gd name="connsiteX52" fmla="*/ 5621 w 10007"/>
                <a:gd name="connsiteY52" fmla="*/ 3387 h 10000"/>
                <a:gd name="connsiteX53" fmla="*/ 5595 w 10007"/>
                <a:gd name="connsiteY53" fmla="*/ 3204 h 10000"/>
                <a:gd name="connsiteX54" fmla="*/ 5595 w 10007"/>
                <a:gd name="connsiteY54" fmla="*/ 3021 h 10000"/>
                <a:gd name="connsiteX55" fmla="*/ 5614 w 10007"/>
                <a:gd name="connsiteY55" fmla="*/ 2808 h 10000"/>
                <a:gd name="connsiteX56" fmla="*/ 5621 w 10007"/>
                <a:gd name="connsiteY56" fmla="*/ 2600 h 10000"/>
                <a:gd name="connsiteX57" fmla="*/ 5673 w 10007"/>
                <a:gd name="connsiteY57" fmla="*/ 2165 h 10000"/>
                <a:gd name="connsiteX58" fmla="*/ 5741 w 10007"/>
                <a:gd name="connsiteY58" fmla="*/ 1747 h 10000"/>
                <a:gd name="connsiteX59" fmla="*/ 5810 w 10007"/>
                <a:gd name="connsiteY59" fmla="*/ 1315 h 10000"/>
                <a:gd name="connsiteX60" fmla="*/ 5828 w 10007"/>
                <a:gd name="connsiteY60" fmla="*/ 1089 h 10000"/>
                <a:gd name="connsiteX61" fmla="*/ 5854 w 10007"/>
                <a:gd name="connsiteY61" fmla="*/ 893 h 10000"/>
                <a:gd name="connsiteX62" fmla="*/ 5854 w 10007"/>
                <a:gd name="connsiteY62" fmla="*/ 893 h 10000"/>
                <a:gd name="connsiteX63" fmla="*/ 5854 w 10007"/>
                <a:gd name="connsiteY63" fmla="*/ 801 h 10000"/>
                <a:gd name="connsiteX64" fmla="*/ 5854 w 10007"/>
                <a:gd name="connsiteY64" fmla="*/ 737 h 10000"/>
                <a:gd name="connsiteX65" fmla="*/ 5828 w 10007"/>
                <a:gd name="connsiteY65" fmla="*/ 657 h 10000"/>
                <a:gd name="connsiteX66" fmla="*/ 5810 w 10007"/>
                <a:gd name="connsiteY66" fmla="*/ 592 h 10000"/>
                <a:gd name="connsiteX67" fmla="*/ 5777 w 10007"/>
                <a:gd name="connsiteY67" fmla="*/ 527 h 10000"/>
                <a:gd name="connsiteX68" fmla="*/ 5741 w 10007"/>
                <a:gd name="connsiteY68" fmla="*/ 474 h 10000"/>
                <a:gd name="connsiteX69" fmla="*/ 5639 w 10007"/>
                <a:gd name="connsiteY69" fmla="*/ 367 h 10000"/>
                <a:gd name="connsiteX70" fmla="*/ 5528 w 10007"/>
                <a:gd name="connsiteY70" fmla="*/ 275 h 10000"/>
                <a:gd name="connsiteX71" fmla="*/ 5382 w 10007"/>
                <a:gd name="connsiteY71" fmla="*/ 198 h 10000"/>
                <a:gd name="connsiteX72" fmla="*/ 5227 w 10007"/>
                <a:gd name="connsiteY72" fmla="*/ 145 h 10000"/>
                <a:gd name="connsiteX73" fmla="*/ 5048 w 10007"/>
                <a:gd name="connsiteY73" fmla="*/ 106 h 10000"/>
                <a:gd name="connsiteX74" fmla="*/ 4859 w 10007"/>
                <a:gd name="connsiteY74" fmla="*/ 67 h 10000"/>
                <a:gd name="connsiteX75" fmla="*/ 4654 w 10007"/>
                <a:gd name="connsiteY75" fmla="*/ 40 h 10000"/>
                <a:gd name="connsiteX76" fmla="*/ 4242 w 10007"/>
                <a:gd name="connsiteY76" fmla="*/ 0 h 10000"/>
                <a:gd name="connsiteX77" fmla="*/ 3805 w 10007"/>
                <a:gd name="connsiteY77" fmla="*/ 0 h 10000"/>
                <a:gd name="connsiteX78" fmla="*/ 3385 w 10007"/>
                <a:gd name="connsiteY78" fmla="*/ 0 h 10000"/>
                <a:gd name="connsiteX79" fmla="*/ 3385 w 10007"/>
                <a:gd name="connsiteY79" fmla="*/ 0 h 10000"/>
                <a:gd name="connsiteX80" fmla="*/ 2940 w 10007"/>
                <a:gd name="connsiteY80" fmla="*/ 27 h 10000"/>
                <a:gd name="connsiteX81" fmla="*/ 2940 w 10007"/>
                <a:gd name="connsiteY81" fmla="*/ 27 h 10000"/>
                <a:gd name="connsiteX82" fmla="*/ 2664 w 10007"/>
                <a:gd name="connsiteY82" fmla="*/ 27 h 10000"/>
                <a:gd name="connsiteX83" fmla="*/ 2399 w 10007"/>
                <a:gd name="connsiteY83" fmla="*/ 40 h 10000"/>
                <a:gd name="connsiteX84" fmla="*/ 2399 w 10007"/>
                <a:gd name="connsiteY84" fmla="*/ 40 h 10000"/>
                <a:gd name="connsiteX85" fmla="*/ 2554 w 10007"/>
                <a:gd name="connsiteY85" fmla="*/ 1011 h 10000"/>
                <a:gd name="connsiteX86" fmla="*/ 2681 w 10007"/>
                <a:gd name="connsiteY86" fmla="*/ 1866 h 10000"/>
                <a:gd name="connsiteX87" fmla="*/ 2768 w 10007"/>
                <a:gd name="connsiteY87" fmla="*/ 2612 h 10000"/>
                <a:gd name="connsiteX88" fmla="*/ 2837 w 10007"/>
                <a:gd name="connsiteY88" fmla="*/ 3269 h 10000"/>
                <a:gd name="connsiteX89" fmla="*/ 2855 w 10007"/>
                <a:gd name="connsiteY89" fmla="*/ 3806 h 10000"/>
                <a:gd name="connsiteX90" fmla="*/ 2863 w 10007"/>
                <a:gd name="connsiteY90" fmla="*/ 4042 h 10000"/>
                <a:gd name="connsiteX91" fmla="*/ 2855 w 10007"/>
                <a:gd name="connsiteY91" fmla="*/ 4265 h 10000"/>
                <a:gd name="connsiteX92" fmla="*/ 2846 w 10007"/>
                <a:gd name="connsiteY92" fmla="*/ 4462 h 10000"/>
                <a:gd name="connsiteX93" fmla="*/ 2837 w 10007"/>
                <a:gd name="connsiteY93" fmla="*/ 4632 h 10000"/>
                <a:gd name="connsiteX94" fmla="*/ 2802 w 10007"/>
                <a:gd name="connsiteY94" fmla="*/ 4792 h 10000"/>
                <a:gd name="connsiteX95" fmla="*/ 2786 w 10007"/>
                <a:gd name="connsiteY95" fmla="*/ 4935 h 10000"/>
                <a:gd name="connsiteX96" fmla="*/ 2741 w 10007"/>
                <a:gd name="connsiteY96" fmla="*/ 5053 h 10000"/>
                <a:gd name="connsiteX97" fmla="*/ 2699 w 10007"/>
                <a:gd name="connsiteY97" fmla="*/ 5159 h 10000"/>
                <a:gd name="connsiteX98" fmla="*/ 2657 w 10007"/>
                <a:gd name="connsiteY98" fmla="*/ 5238 h 10000"/>
                <a:gd name="connsiteX99" fmla="*/ 2605 w 10007"/>
                <a:gd name="connsiteY99" fmla="*/ 5303 h 10000"/>
                <a:gd name="connsiteX100" fmla="*/ 2545 w 10007"/>
                <a:gd name="connsiteY100" fmla="*/ 5370 h 10000"/>
                <a:gd name="connsiteX101" fmla="*/ 2485 w 10007"/>
                <a:gd name="connsiteY101" fmla="*/ 5409 h 10000"/>
                <a:gd name="connsiteX102" fmla="*/ 2417 w 10007"/>
                <a:gd name="connsiteY102" fmla="*/ 5435 h 10000"/>
                <a:gd name="connsiteX103" fmla="*/ 2349 w 10007"/>
                <a:gd name="connsiteY103" fmla="*/ 5446 h 10000"/>
                <a:gd name="connsiteX104" fmla="*/ 2263 w 10007"/>
                <a:gd name="connsiteY104" fmla="*/ 5446 h 10000"/>
                <a:gd name="connsiteX105" fmla="*/ 2176 w 10007"/>
                <a:gd name="connsiteY105" fmla="*/ 5446 h 10000"/>
                <a:gd name="connsiteX106" fmla="*/ 2014 w 10007"/>
                <a:gd name="connsiteY106" fmla="*/ 5409 h 10000"/>
                <a:gd name="connsiteX107" fmla="*/ 1818 w 10007"/>
                <a:gd name="connsiteY107" fmla="*/ 5303 h 10000"/>
                <a:gd name="connsiteX108" fmla="*/ 1620 w 10007"/>
                <a:gd name="connsiteY108" fmla="*/ 5197 h 10000"/>
                <a:gd name="connsiteX109" fmla="*/ 1620 w 10007"/>
                <a:gd name="connsiteY109" fmla="*/ 5197 h 10000"/>
                <a:gd name="connsiteX110" fmla="*/ 1233 w 10007"/>
                <a:gd name="connsiteY110" fmla="*/ 4975 h 10000"/>
                <a:gd name="connsiteX111" fmla="*/ 1071 w 10007"/>
                <a:gd name="connsiteY111" fmla="*/ 4885 h 10000"/>
                <a:gd name="connsiteX112" fmla="*/ 909 w 10007"/>
                <a:gd name="connsiteY112" fmla="*/ 4792 h 10000"/>
                <a:gd name="connsiteX113" fmla="*/ 780 w 10007"/>
                <a:gd name="connsiteY113" fmla="*/ 4751 h 10000"/>
                <a:gd name="connsiteX114" fmla="*/ 651 w 10007"/>
                <a:gd name="connsiteY114" fmla="*/ 4713 h 10000"/>
                <a:gd name="connsiteX115" fmla="*/ 539 w 10007"/>
                <a:gd name="connsiteY115" fmla="*/ 4701 h 10000"/>
                <a:gd name="connsiteX116" fmla="*/ 446 w 10007"/>
                <a:gd name="connsiteY116" fmla="*/ 4739 h 10000"/>
                <a:gd name="connsiteX117" fmla="*/ 395 w 10007"/>
                <a:gd name="connsiteY117" fmla="*/ 4765 h 10000"/>
                <a:gd name="connsiteX118" fmla="*/ 351 w 10007"/>
                <a:gd name="connsiteY118" fmla="*/ 4792 h 10000"/>
                <a:gd name="connsiteX119" fmla="*/ 309 w 10007"/>
                <a:gd name="connsiteY119" fmla="*/ 4844 h 10000"/>
                <a:gd name="connsiteX120" fmla="*/ 275 w 10007"/>
                <a:gd name="connsiteY120" fmla="*/ 4898 h 10000"/>
                <a:gd name="connsiteX121" fmla="*/ 213 w 10007"/>
                <a:gd name="connsiteY121" fmla="*/ 5015 h 10000"/>
                <a:gd name="connsiteX122" fmla="*/ 153 w 10007"/>
                <a:gd name="connsiteY122" fmla="*/ 5197 h 10000"/>
                <a:gd name="connsiteX123" fmla="*/ 102 w 10007"/>
                <a:gd name="connsiteY123" fmla="*/ 5422 h 10000"/>
                <a:gd name="connsiteX124" fmla="*/ 60 w 10007"/>
                <a:gd name="connsiteY124" fmla="*/ 5711 h 10000"/>
                <a:gd name="connsiteX125" fmla="*/ 26 w 10007"/>
                <a:gd name="connsiteY125" fmla="*/ 6024 h 10000"/>
                <a:gd name="connsiteX126" fmla="*/ 0 w 10007"/>
                <a:gd name="connsiteY126" fmla="*/ 6392 h 10000"/>
                <a:gd name="connsiteX127" fmla="*/ 0 w 10007"/>
                <a:gd name="connsiteY127" fmla="*/ 6392 h 10000"/>
                <a:gd name="connsiteX128" fmla="*/ 0 w 10007"/>
                <a:gd name="connsiteY128" fmla="*/ 6605 h 10000"/>
                <a:gd name="connsiteX129" fmla="*/ 0 w 10007"/>
                <a:gd name="connsiteY129" fmla="*/ 6772 h 10000"/>
                <a:gd name="connsiteX130" fmla="*/ 9 w 10007"/>
                <a:gd name="connsiteY130" fmla="*/ 6917 h 10000"/>
                <a:gd name="connsiteX131" fmla="*/ 26 w 10007"/>
                <a:gd name="connsiteY131" fmla="*/ 7062 h 10000"/>
                <a:gd name="connsiteX132" fmla="*/ 60 w 10007"/>
                <a:gd name="connsiteY132" fmla="*/ 7180 h 10000"/>
                <a:gd name="connsiteX133" fmla="*/ 94 w 10007"/>
                <a:gd name="connsiteY133" fmla="*/ 7287 h 10000"/>
                <a:gd name="connsiteX134" fmla="*/ 128 w 10007"/>
                <a:gd name="connsiteY134" fmla="*/ 7377 h 10000"/>
                <a:gd name="connsiteX135" fmla="*/ 179 w 10007"/>
                <a:gd name="connsiteY135" fmla="*/ 7455 h 10000"/>
                <a:gd name="connsiteX136" fmla="*/ 239 w 10007"/>
                <a:gd name="connsiteY136" fmla="*/ 7509 h 10000"/>
                <a:gd name="connsiteX137" fmla="*/ 300 w 10007"/>
                <a:gd name="connsiteY137" fmla="*/ 7561 h 10000"/>
                <a:gd name="connsiteX138" fmla="*/ 360 w 10007"/>
                <a:gd name="connsiteY138" fmla="*/ 7600 h 10000"/>
                <a:gd name="connsiteX139" fmla="*/ 437 w 10007"/>
                <a:gd name="connsiteY139" fmla="*/ 7627 h 10000"/>
                <a:gd name="connsiteX140" fmla="*/ 504 w 10007"/>
                <a:gd name="connsiteY140" fmla="*/ 7652 h 10000"/>
                <a:gd name="connsiteX141" fmla="*/ 591 w 10007"/>
                <a:gd name="connsiteY141" fmla="*/ 7652 h 10000"/>
                <a:gd name="connsiteX142" fmla="*/ 755 w 10007"/>
                <a:gd name="connsiteY142" fmla="*/ 7652 h 10000"/>
                <a:gd name="connsiteX143" fmla="*/ 934 w 10007"/>
                <a:gd name="connsiteY143" fmla="*/ 7615 h 10000"/>
                <a:gd name="connsiteX144" fmla="*/ 1106 w 10007"/>
                <a:gd name="connsiteY144" fmla="*/ 7561 h 10000"/>
                <a:gd name="connsiteX145" fmla="*/ 1465 w 10007"/>
                <a:gd name="connsiteY145" fmla="*/ 7430 h 10000"/>
                <a:gd name="connsiteX146" fmla="*/ 1791 w 10007"/>
                <a:gd name="connsiteY146" fmla="*/ 7299 h 10000"/>
                <a:gd name="connsiteX147" fmla="*/ 1928 w 10007"/>
                <a:gd name="connsiteY147" fmla="*/ 7232 h 10000"/>
                <a:gd name="connsiteX148" fmla="*/ 2057 w 10007"/>
                <a:gd name="connsiteY148" fmla="*/ 7219 h 10000"/>
                <a:gd name="connsiteX149" fmla="*/ 2057 w 10007"/>
                <a:gd name="connsiteY149" fmla="*/ 7219 h 10000"/>
                <a:gd name="connsiteX150" fmla="*/ 2297 w 10007"/>
                <a:gd name="connsiteY150" fmla="*/ 7180 h 10000"/>
                <a:gd name="connsiteX151" fmla="*/ 2417 w 10007"/>
                <a:gd name="connsiteY151" fmla="*/ 7180 h 10000"/>
                <a:gd name="connsiteX152" fmla="*/ 2554 w 10007"/>
                <a:gd name="connsiteY152" fmla="*/ 7204 h 10000"/>
                <a:gd name="connsiteX153" fmla="*/ 2691 w 10007"/>
                <a:gd name="connsiteY153" fmla="*/ 7232 h 10000"/>
                <a:gd name="connsiteX154" fmla="*/ 2751 w 10007"/>
                <a:gd name="connsiteY154" fmla="*/ 7260 h 10000"/>
                <a:gd name="connsiteX155" fmla="*/ 2812 w 10007"/>
                <a:gd name="connsiteY155" fmla="*/ 7311 h 10000"/>
                <a:gd name="connsiteX156" fmla="*/ 2881 w 10007"/>
                <a:gd name="connsiteY156" fmla="*/ 7377 h 10000"/>
                <a:gd name="connsiteX157" fmla="*/ 2932 w 10007"/>
                <a:gd name="connsiteY157" fmla="*/ 7443 h 10000"/>
                <a:gd name="connsiteX158" fmla="*/ 2992 w 10007"/>
                <a:gd name="connsiteY158" fmla="*/ 7522 h 10000"/>
                <a:gd name="connsiteX159" fmla="*/ 3043 w 10007"/>
                <a:gd name="connsiteY159" fmla="*/ 7615 h 10000"/>
                <a:gd name="connsiteX160" fmla="*/ 3094 w 10007"/>
                <a:gd name="connsiteY160" fmla="*/ 7706 h 10000"/>
                <a:gd name="connsiteX161" fmla="*/ 3136 w 10007"/>
                <a:gd name="connsiteY161" fmla="*/ 7836 h 10000"/>
                <a:gd name="connsiteX162" fmla="*/ 3180 w 10007"/>
                <a:gd name="connsiteY162" fmla="*/ 7979 h 10000"/>
                <a:gd name="connsiteX163" fmla="*/ 3222 w 10007"/>
                <a:gd name="connsiteY163" fmla="*/ 8138 h 10000"/>
                <a:gd name="connsiteX164" fmla="*/ 3248 w 10007"/>
                <a:gd name="connsiteY164" fmla="*/ 8308 h 10000"/>
                <a:gd name="connsiteX165" fmla="*/ 3274 w 10007"/>
                <a:gd name="connsiteY165" fmla="*/ 8519 h 10000"/>
                <a:gd name="connsiteX166" fmla="*/ 3292 w 10007"/>
                <a:gd name="connsiteY166" fmla="*/ 8728 h 10000"/>
                <a:gd name="connsiteX167" fmla="*/ 3317 w 10007"/>
                <a:gd name="connsiteY167" fmla="*/ 8966 h 10000"/>
                <a:gd name="connsiteX168" fmla="*/ 3325 w 10007"/>
                <a:gd name="connsiteY168" fmla="*/ 9242 h 10000"/>
                <a:gd name="connsiteX169" fmla="*/ 3325 w 10007"/>
                <a:gd name="connsiteY169" fmla="*/ 9530 h 10000"/>
                <a:gd name="connsiteX170" fmla="*/ 3337 w 10007"/>
                <a:gd name="connsiteY170" fmla="*/ 9982 h 10000"/>
                <a:gd name="connsiteX171" fmla="*/ 9995 w 10007"/>
                <a:gd name="connsiteY171" fmla="*/ 10000 h 10000"/>
                <a:gd name="connsiteX172" fmla="*/ 9935 w 10007"/>
                <a:gd name="connsiteY172" fmla="*/ 197 h 10000"/>
                <a:gd name="connsiteX0" fmla="*/ 9935 w 10003"/>
                <a:gd name="connsiteY0" fmla="*/ 197 h 10000"/>
                <a:gd name="connsiteX1" fmla="*/ 9342 w 10003"/>
                <a:gd name="connsiteY1" fmla="*/ 184 h 10000"/>
                <a:gd name="connsiteX2" fmla="*/ 8426 w 10003"/>
                <a:gd name="connsiteY2" fmla="*/ 290 h 10000"/>
                <a:gd name="connsiteX3" fmla="*/ 7670 w 10003"/>
                <a:gd name="connsiteY3" fmla="*/ 407 h 10000"/>
                <a:gd name="connsiteX4" fmla="*/ 7670 w 10003"/>
                <a:gd name="connsiteY4" fmla="*/ 407 h 10000"/>
                <a:gd name="connsiteX5" fmla="*/ 7542 w 10003"/>
                <a:gd name="connsiteY5" fmla="*/ 420 h 10000"/>
                <a:gd name="connsiteX6" fmla="*/ 7430 w 10003"/>
                <a:gd name="connsiteY6" fmla="*/ 448 h 10000"/>
                <a:gd name="connsiteX7" fmla="*/ 7337 w 10003"/>
                <a:gd name="connsiteY7" fmla="*/ 501 h 10000"/>
                <a:gd name="connsiteX8" fmla="*/ 7251 w 10003"/>
                <a:gd name="connsiteY8" fmla="*/ 527 h 10000"/>
                <a:gd name="connsiteX9" fmla="*/ 7173 w 10003"/>
                <a:gd name="connsiteY9" fmla="*/ 578 h 10000"/>
                <a:gd name="connsiteX10" fmla="*/ 7104 w 10003"/>
                <a:gd name="connsiteY10" fmla="*/ 645 h 10000"/>
                <a:gd name="connsiteX11" fmla="*/ 7044 w 10003"/>
                <a:gd name="connsiteY11" fmla="*/ 709 h 10000"/>
                <a:gd name="connsiteX12" fmla="*/ 7001 w 10003"/>
                <a:gd name="connsiteY12" fmla="*/ 776 h 10000"/>
                <a:gd name="connsiteX13" fmla="*/ 6958 w 10003"/>
                <a:gd name="connsiteY13" fmla="*/ 827 h 10000"/>
                <a:gd name="connsiteX14" fmla="*/ 6933 w 10003"/>
                <a:gd name="connsiteY14" fmla="*/ 920 h 10000"/>
                <a:gd name="connsiteX15" fmla="*/ 6907 w 10003"/>
                <a:gd name="connsiteY15" fmla="*/ 998 h 10000"/>
                <a:gd name="connsiteX16" fmla="*/ 6891 w 10003"/>
                <a:gd name="connsiteY16" fmla="*/ 1077 h 10000"/>
                <a:gd name="connsiteX17" fmla="*/ 6881 w 10003"/>
                <a:gd name="connsiteY17" fmla="*/ 1155 h 10000"/>
                <a:gd name="connsiteX18" fmla="*/ 6881 w 10003"/>
                <a:gd name="connsiteY18" fmla="*/ 1248 h 10000"/>
                <a:gd name="connsiteX19" fmla="*/ 6891 w 10003"/>
                <a:gd name="connsiteY19" fmla="*/ 1419 h 10000"/>
                <a:gd name="connsiteX20" fmla="*/ 6917 w 10003"/>
                <a:gd name="connsiteY20" fmla="*/ 1616 h 10000"/>
                <a:gd name="connsiteX21" fmla="*/ 6976 w 10003"/>
                <a:gd name="connsiteY21" fmla="*/ 1799 h 10000"/>
                <a:gd name="connsiteX22" fmla="*/ 7036 w 10003"/>
                <a:gd name="connsiteY22" fmla="*/ 2010 h 10000"/>
                <a:gd name="connsiteX23" fmla="*/ 7095 w 10003"/>
                <a:gd name="connsiteY23" fmla="*/ 2207 h 10000"/>
                <a:gd name="connsiteX24" fmla="*/ 7251 w 10003"/>
                <a:gd name="connsiteY24" fmla="*/ 2600 h 10000"/>
                <a:gd name="connsiteX25" fmla="*/ 7396 w 10003"/>
                <a:gd name="connsiteY25" fmla="*/ 2953 h 10000"/>
                <a:gd name="connsiteX26" fmla="*/ 7396 w 10003"/>
                <a:gd name="connsiteY26" fmla="*/ 2953 h 10000"/>
                <a:gd name="connsiteX27" fmla="*/ 7422 w 10003"/>
                <a:gd name="connsiteY27" fmla="*/ 3032 h 10000"/>
                <a:gd name="connsiteX28" fmla="*/ 7440 w 10003"/>
                <a:gd name="connsiteY28" fmla="*/ 3111 h 10000"/>
                <a:gd name="connsiteX29" fmla="*/ 7447 w 10003"/>
                <a:gd name="connsiteY29" fmla="*/ 3192 h 10000"/>
                <a:gd name="connsiteX30" fmla="*/ 7447 w 10003"/>
                <a:gd name="connsiteY30" fmla="*/ 3269 h 10000"/>
                <a:gd name="connsiteX31" fmla="*/ 7440 w 10003"/>
                <a:gd name="connsiteY31" fmla="*/ 3348 h 10000"/>
                <a:gd name="connsiteX32" fmla="*/ 7430 w 10003"/>
                <a:gd name="connsiteY32" fmla="*/ 3413 h 10000"/>
                <a:gd name="connsiteX33" fmla="*/ 7396 w 10003"/>
                <a:gd name="connsiteY33" fmla="*/ 3491 h 10000"/>
                <a:gd name="connsiteX34" fmla="*/ 7380 w 10003"/>
                <a:gd name="connsiteY34" fmla="*/ 3557 h 10000"/>
                <a:gd name="connsiteX35" fmla="*/ 7294 w 10003"/>
                <a:gd name="connsiteY35" fmla="*/ 3700 h 10000"/>
                <a:gd name="connsiteX36" fmla="*/ 7199 w 10003"/>
                <a:gd name="connsiteY36" fmla="*/ 3806 h 10000"/>
                <a:gd name="connsiteX37" fmla="*/ 7079 w 10003"/>
                <a:gd name="connsiteY37" fmla="*/ 3924 h 10000"/>
                <a:gd name="connsiteX38" fmla="*/ 6951 w 10003"/>
                <a:gd name="connsiteY38" fmla="*/ 4017 h 10000"/>
                <a:gd name="connsiteX39" fmla="*/ 6805 w 10003"/>
                <a:gd name="connsiteY39" fmla="*/ 4084 h 10000"/>
                <a:gd name="connsiteX40" fmla="*/ 6658 w 10003"/>
                <a:gd name="connsiteY40" fmla="*/ 4149 h 10000"/>
                <a:gd name="connsiteX41" fmla="*/ 6513 w 10003"/>
                <a:gd name="connsiteY41" fmla="*/ 4173 h 10000"/>
                <a:gd name="connsiteX42" fmla="*/ 6369 w 10003"/>
                <a:gd name="connsiteY42" fmla="*/ 4189 h 10000"/>
                <a:gd name="connsiteX43" fmla="*/ 6222 w 10003"/>
                <a:gd name="connsiteY43" fmla="*/ 4173 h 10000"/>
                <a:gd name="connsiteX44" fmla="*/ 6083 w 10003"/>
                <a:gd name="connsiteY44" fmla="*/ 4137 h 10000"/>
                <a:gd name="connsiteX45" fmla="*/ 5964 w 10003"/>
                <a:gd name="connsiteY45" fmla="*/ 4070 h 10000"/>
                <a:gd name="connsiteX46" fmla="*/ 5905 w 10003"/>
                <a:gd name="connsiteY46" fmla="*/ 4017 h 10000"/>
                <a:gd name="connsiteX47" fmla="*/ 5854 w 10003"/>
                <a:gd name="connsiteY47" fmla="*/ 3965 h 10000"/>
                <a:gd name="connsiteX48" fmla="*/ 5854 w 10003"/>
                <a:gd name="connsiteY48" fmla="*/ 3965 h 10000"/>
                <a:gd name="connsiteX49" fmla="*/ 5768 w 10003"/>
                <a:gd name="connsiteY49" fmla="*/ 3846 h 10000"/>
                <a:gd name="connsiteX50" fmla="*/ 5691 w 10003"/>
                <a:gd name="connsiteY50" fmla="*/ 3715 h 10000"/>
                <a:gd name="connsiteX51" fmla="*/ 5647 w 10003"/>
                <a:gd name="connsiteY51" fmla="*/ 3557 h 10000"/>
                <a:gd name="connsiteX52" fmla="*/ 5621 w 10003"/>
                <a:gd name="connsiteY52" fmla="*/ 3387 h 10000"/>
                <a:gd name="connsiteX53" fmla="*/ 5595 w 10003"/>
                <a:gd name="connsiteY53" fmla="*/ 3204 h 10000"/>
                <a:gd name="connsiteX54" fmla="*/ 5595 w 10003"/>
                <a:gd name="connsiteY54" fmla="*/ 3021 h 10000"/>
                <a:gd name="connsiteX55" fmla="*/ 5614 w 10003"/>
                <a:gd name="connsiteY55" fmla="*/ 2808 h 10000"/>
                <a:gd name="connsiteX56" fmla="*/ 5621 w 10003"/>
                <a:gd name="connsiteY56" fmla="*/ 2600 h 10000"/>
                <a:gd name="connsiteX57" fmla="*/ 5673 w 10003"/>
                <a:gd name="connsiteY57" fmla="*/ 2165 h 10000"/>
                <a:gd name="connsiteX58" fmla="*/ 5741 w 10003"/>
                <a:gd name="connsiteY58" fmla="*/ 1747 h 10000"/>
                <a:gd name="connsiteX59" fmla="*/ 5810 w 10003"/>
                <a:gd name="connsiteY59" fmla="*/ 1315 h 10000"/>
                <a:gd name="connsiteX60" fmla="*/ 5828 w 10003"/>
                <a:gd name="connsiteY60" fmla="*/ 1089 h 10000"/>
                <a:gd name="connsiteX61" fmla="*/ 5854 w 10003"/>
                <a:gd name="connsiteY61" fmla="*/ 893 h 10000"/>
                <a:gd name="connsiteX62" fmla="*/ 5854 w 10003"/>
                <a:gd name="connsiteY62" fmla="*/ 893 h 10000"/>
                <a:gd name="connsiteX63" fmla="*/ 5854 w 10003"/>
                <a:gd name="connsiteY63" fmla="*/ 801 h 10000"/>
                <a:gd name="connsiteX64" fmla="*/ 5854 w 10003"/>
                <a:gd name="connsiteY64" fmla="*/ 737 h 10000"/>
                <a:gd name="connsiteX65" fmla="*/ 5828 w 10003"/>
                <a:gd name="connsiteY65" fmla="*/ 657 h 10000"/>
                <a:gd name="connsiteX66" fmla="*/ 5810 w 10003"/>
                <a:gd name="connsiteY66" fmla="*/ 592 h 10000"/>
                <a:gd name="connsiteX67" fmla="*/ 5777 w 10003"/>
                <a:gd name="connsiteY67" fmla="*/ 527 h 10000"/>
                <a:gd name="connsiteX68" fmla="*/ 5741 w 10003"/>
                <a:gd name="connsiteY68" fmla="*/ 474 h 10000"/>
                <a:gd name="connsiteX69" fmla="*/ 5639 w 10003"/>
                <a:gd name="connsiteY69" fmla="*/ 367 h 10000"/>
                <a:gd name="connsiteX70" fmla="*/ 5528 w 10003"/>
                <a:gd name="connsiteY70" fmla="*/ 275 h 10000"/>
                <a:gd name="connsiteX71" fmla="*/ 5382 w 10003"/>
                <a:gd name="connsiteY71" fmla="*/ 198 h 10000"/>
                <a:gd name="connsiteX72" fmla="*/ 5227 w 10003"/>
                <a:gd name="connsiteY72" fmla="*/ 145 h 10000"/>
                <a:gd name="connsiteX73" fmla="*/ 5048 w 10003"/>
                <a:gd name="connsiteY73" fmla="*/ 106 h 10000"/>
                <a:gd name="connsiteX74" fmla="*/ 4859 w 10003"/>
                <a:gd name="connsiteY74" fmla="*/ 67 h 10000"/>
                <a:gd name="connsiteX75" fmla="*/ 4654 w 10003"/>
                <a:gd name="connsiteY75" fmla="*/ 40 h 10000"/>
                <a:gd name="connsiteX76" fmla="*/ 4242 w 10003"/>
                <a:gd name="connsiteY76" fmla="*/ 0 h 10000"/>
                <a:gd name="connsiteX77" fmla="*/ 3805 w 10003"/>
                <a:gd name="connsiteY77" fmla="*/ 0 h 10000"/>
                <a:gd name="connsiteX78" fmla="*/ 3385 w 10003"/>
                <a:gd name="connsiteY78" fmla="*/ 0 h 10000"/>
                <a:gd name="connsiteX79" fmla="*/ 3385 w 10003"/>
                <a:gd name="connsiteY79" fmla="*/ 0 h 10000"/>
                <a:gd name="connsiteX80" fmla="*/ 2940 w 10003"/>
                <a:gd name="connsiteY80" fmla="*/ 27 h 10000"/>
                <a:gd name="connsiteX81" fmla="*/ 2940 w 10003"/>
                <a:gd name="connsiteY81" fmla="*/ 27 h 10000"/>
                <a:gd name="connsiteX82" fmla="*/ 2664 w 10003"/>
                <a:gd name="connsiteY82" fmla="*/ 27 h 10000"/>
                <a:gd name="connsiteX83" fmla="*/ 2399 w 10003"/>
                <a:gd name="connsiteY83" fmla="*/ 40 h 10000"/>
                <a:gd name="connsiteX84" fmla="*/ 2399 w 10003"/>
                <a:gd name="connsiteY84" fmla="*/ 40 h 10000"/>
                <a:gd name="connsiteX85" fmla="*/ 2554 w 10003"/>
                <a:gd name="connsiteY85" fmla="*/ 1011 h 10000"/>
                <a:gd name="connsiteX86" fmla="*/ 2681 w 10003"/>
                <a:gd name="connsiteY86" fmla="*/ 1866 h 10000"/>
                <a:gd name="connsiteX87" fmla="*/ 2768 w 10003"/>
                <a:gd name="connsiteY87" fmla="*/ 2612 h 10000"/>
                <a:gd name="connsiteX88" fmla="*/ 2837 w 10003"/>
                <a:gd name="connsiteY88" fmla="*/ 3269 h 10000"/>
                <a:gd name="connsiteX89" fmla="*/ 2855 w 10003"/>
                <a:gd name="connsiteY89" fmla="*/ 3806 h 10000"/>
                <a:gd name="connsiteX90" fmla="*/ 2863 w 10003"/>
                <a:gd name="connsiteY90" fmla="*/ 4042 h 10000"/>
                <a:gd name="connsiteX91" fmla="*/ 2855 w 10003"/>
                <a:gd name="connsiteY91" fmla="*/ 4265 h 10000"/>
                <a:gd name="connsiteX92" fmla="*/ 2846 w 10003"/>
                <a:gd name="connsiteY92" fmla="*/ 4462 h 10000"/>
                <a:gd name="connsiteX93" fmla="*/ 2837 w 10003"/>
                <a:gd name="connsiteY93" fmla="*/ 4632 h 10000"/>
                <a:gd name="connsiteX94" fmla="*/ 2802 w 10003"/>
                <a:gd name="connsiteY94" fmla="*/ 4792 h 10000"/>
                <a:gd name="connsiteX95" fmla="*/ 2786 w 10003"/>
                <a:gd name="connsiteY95" fmla="*/ 4935 h 10000"/>
                <a:gd name="connsiteX96" fmla="*/ 2741 w 10003"/>
                <a:gd name="connsiteY96" fmla="*/ 5053 h 10000"/>
                <a:gd name="connsiteX97" fmla="*/ 2699 w 10003"/>
                <a:gd name="connsiteY97" fmla="*/ 5159 h 10000"/>
                <a:gd name="connsiteX98" fmla="*/ 2657 w 10003"/>
                <a:gd name="connsiteY98" fmla="*/ 5238 h 10000"/>
                <a:gd name="connsiteX99" fmla="*/ 2605 w 10003"/>
                <a:gd name="connsiteY99" fmla="*/ 5303 h 10000"/>
                <a:gd name="connsiteX100" fmla="*/ 2545 w 10003"/>
                <a:gd name="connsiteY100" fmla="*/ 5370 h 10000"/>
                <a:gd name="connsiteX101" fmla="*/ 2485 w 10003"/>
                <a:gd name="connsiteY101" fmla="*/ 5409 h 10000"/>
                <a:gd name="connsiteX102" fmla="*/ 2417 w 10003"/>
                <a:gd name="connsiteY102" fmla="*/ 5435 h 10000"/>
                <a:gd name="connsiteX103" fmla="*/ 2349 w 10003"/>
                <a:gd name="connsiteY103" fmla="*/ 5446 h 10000"/>
                <a:gd name="connsiteX104" fmla="*/ 2263 w 10003"/>
                <a:gd name="connsiteY104" fmla="*/ 5446 h 10000"/>
                <a:gd name="connsiteX105" fmla="*/ 2176 w 10003"/>
                <a:gd name="connsiteY105" fmla="*/ 5446 h 10000"/>
                <a:gd name="connsiteX106" fmla="*/ 2014 w 10003"/>
                <a:gd name="connsiteY106" fmla="*/ 5409 h 10000"/>
                <a:gd name="connsiteX107" fmla="*/ 1818 w 10003"/>
                <a:gd name="connsiteY107" fmla="*/ 5303 h 10000"/>
                <a:gd name="connsiteX108" fmla="*/ 1620 w 10003"/>
                <a:gd name="connsiteY108" fmla="*/ 5197 h 10000"/>
                <a:gd name="connsiteX109" fmla="*/ 1620 w 10003"/>
                <a:gd name="connsiteY109" fmla="*/ 5197 h 10000"/>
                <a:gd name="connsiteX110" fmla="*/ 1233 w 10003"/>
                <a:gd name="connsiteY110" fmla="*/ 4975 h 10000"/>
                <a:gd name="connsiteX111" fmla="*/ 1071 w 10003"/>
                <a:gd name="connsiteY111" fmla="*/ 4885 h 10000"/>
                <a:gd name="connsiteX112" fmla="*/ 909 w 10003"/>
                <a:gd name="connsiteY112" fmla="*/ 4792 h 10000"/>
                <a:gd name="connsiteX113" fmla="*/ 780 w 10003"/>
                <a:gd name="connsiteY113" fmla="*/ 4751 h 10000"/>
                <a:gd name="connsiteX114" fmla="*/ 651 w 10003"/>
                <a:gd name="connsiteY114" fmla="*/ 4713 h 10000"/>
                <a:gd name="connsiteX115" fmla="*/ 539 w 10003"/>
                <a:gd name="connsiteY115" fmla="*/ 4701 h 10000"/>
                <a:gd name="connsiteX116" fmla="*/ 446 w 10003"/>
                <a:gd name="connsiteY116" fmla="*/ 4739 h 10000"/>
                <a:gd name="connsiteX117" fmla="*/ 395 w 10003"/>
                <a:gd name="connsiteY117" fmla="*/ 4765 h 10000"/>
                <a:gd name="connsiteX118" fmla="*/ 351 w 10003"/>
                <a:gd name="connsiteY118" fmla="*/ 4792 h 10000"/>
                <a:gd name="connsiteX119" fmla="*/ 309 w 10003"/>
                <a:gd name="connsiteY119" fmla="*/ 4844 h 10000"/>
                <a:gd name="connsiteX120" fmla="*/ 275 w 10003"/>
                <a:gd name="connsiteY120" fmla="*/ 4898 h 10000"/>
                <a:gd name="connsiteX121" fmla="*/ 213 w 10003"/>
                <a:gd name="connsiteY121" fmla="*/ 5015 h 10000"/>
                <a:gd name="connsiteX122" fmla="*/ 153 w 10003"/>
                <a:gd name="connsiteY122" fmla="*/ 5197 h 10000"/>
                <a:gd name="connsiteX123" fmla="*/ 102 w 10003"/>
                <a:gd name="connsiteY123" fmla="*/ 5422 h 10000"/>
                <a:gd name="connsiteX124" fmla="*/ 60 w 10003"/>
                <a:gd name="connsiteY124" fmla="*/ 5711 h 10000"/>
                <a:gd name="connsiteX125" fmla="*/ 26 w 10003"/>
                <a:gd name="connsiteY125" fmla="*/ 6024 h 10000"/>
                <a:gd name="connsiteX126" fmla="*/ 0 w 10003"/>
                <a:gd name="connsiteY126" fmla="*/ 6392 h 10000"/>
                <a:gd name="connsiteX127" fmla="*/ 0 w 10003"/>
                <a:gd name="connsiteY127" fmla="*/ 6392 h 10000"/>
                <a:gd name="connsiteX128" fmla="*/ 0 w 10003"/>
                <a:gd name="connsiteY128" fmla="*/ 6605 h 10000"/>
                <a:gd name="connsiteX129" fmla="*/ 0 w 10003"/>
                <a:gd name="connsiteY129" fmla="*/ 6772 h 10000"/>
                <a:gd name="connsiteX130" fmla="*/ 9 w 10003"/>
                <a:gd name="connsiteY130" fmla="*/ 6917 h 10000"/>
                <a:gd name="connsiteX131" fmla="*/ 26 w 10003"/>
                <a:gd name="connsiteY131" fmla="*/ 7062 h 10000"/>
                <a:gd name="connsiteX132" fmla="*/ 60 w 10003"/>
                <a:gd name="connsiteY132" fmla="*/ 7180 h 10000"/>
                <a:gd name="connsiteX133" fmla="*/ 94 w 10003"/>
                <a:gd name="connsiteY133" fmla="*/ 7287 h 10000"/>
                <a:gd name="connsiteX134" fmla="*/ 128 w 10003"/>
                <a:gd name="connsiteY134" fmla="*/ 7377 h 10000"/>
                <a:gd name="connsiteX135" fmla="*/ 179 w 10003"/>
                <a:gd name="connsiteY135" fmla="*/ 7455 h 10000"/>
                <a:gd name="connsiteX136" fmla="*/ 239 w 10003"/>
                <a:gd name="connsiteY136" fmla="*/ 7509 h 10000"/>
                <a:gd name="connsiteX137" fmla="*/ 300 w 10003"/>
                <a:gd name="connsiteY137" fmla="*/ 7561 h 10000"/>
                <a:gd name="connsiteX138" fmla="*/ 360 w 10003"/>
                <a:gd name="connsiteY138" fmla="*/ 7600 h 10000"/>
                <a:gd name="connsiteX139" fmla="*/ 437 w 10003"/>
                <a:gd name="connsiteY139" fmla="*/ 7627 h 10000"/>
                <a:gd name="connsiteX140" fmla="*/ 504 w 10003"/>
                <a:gd name="connsiteY140" fmla="*/ 7652 h 10000"/>
                <a:gd name="connsiteX141" fmla="*/ 591 w 10003"/>
                <a:gd name="connsiteY141" fmla="*/ 7652 h 10000"/>
                <a:gd name="connsiteX142" fmla="*/ 755 w 10003"/>
                <a:gd name="connsiteY142" fmla="*/ 7652 h 10000"/>
                <a:gd name="connsiteX143" fmla="*/ 934 w 10003"/>
                <a:gd name="connsiteY143" fmla="*/ 7615 h 10000"/>
                <a:gd name="connsiteX144" fmla="*/ 1106 w 10003"/>
                <a:gd name="connsiteY144" fmla="*/ 7561 h 10000"/>
                <a:gd name="connsiteX145" fmla="*/ 1465 w 10003"/>
                <a:gd name="connsiteY145" fmla="*/ 7430 h 10000"/>
                <a:gd name="connsiteX146" fmla="*/ 1791 w 10003"/>
                <a:gd name="connsiteY146" fmla="*/ 7299 h 10000"/>
                <a:gd name="connsiteX147" fmla="*/ 1928 w 10003"/>
                <a:gd name="connsiteY147" fmla="*/ 7232 h 10000"/>
                <a:gd name="connsiteX148" fmla="*/ 2057 w 10003"/>
                <a:gd name="connsiteY148" fmla="*/ 7219 h 10000"/>
                <a:gd name="connsiteX149" fmla="*/ 2057 w 10003"/>
                <a:gd name="connsiteY149" fmla="*/ 7219 h 10000"/>
                <a:gd name="connsiteX150" fmla="*/ 2297 w 10003"/>
                <a:gd name="connsiteY150" fmla="*/ 7180 h 10000"/>
                <a:gd name="connsiteX151" fmla="*/ 2417 w 10003"/>
                <a:gd name="connsiteY151" fmla="*/ 7180 h 10000"/>
                <a:gd name="connsiteX152" fmla="*/ 2554 w 10003"/>
                <a:gd name="connsiteY152" fmla="*/ 7204 h 10000"/>
                <a:gd name="connsiteX153" fmla="*/ 2691 w 10003"/>
                <a:gd name="connsiteY153" fmla="*/ 7232 h 10000"/>
                <a:gd name="connsiteX154" fmla="*/ 2751 w 10003"/>
                <a:gd name="connsiteY154" fmla="*/ 7260 h 10000"/>
                <a:gd name="connsiteX155" fmla="*/ 2812 w 10003"/>
                <a:gd name="connsiteY155" fmla="*/ 7311 h 10000"/>
                <a:gd name="connsiteX156" fmla="*/ 2881 w 10003"/>
                <a:gd name="connsiteY156" fmla="*/ 7377 h 10000"/>
                <a:gd name="connsiteX157" fmla="*/ 2932 w 10003"/>
                <a:gd name="connsiteY157" fmla="*/ 7443 h 10000"/>
                <a:gd name="connsiteX158" fmla="*/ 2992 w 10003"/>
                <a:gd name="connsiteY158" fmla="*/ 7522 h 10000"/>
                <a:gd name="connsiteX159" fmla="*/ 3043 w 10003"/>
                <a:gd name="connsiteY159" fmla="*/ 7615 h 10000"/>
                <a:gd name="connsiteX160" fmla="*/ 3094 w 10003"/>
                <a:gd name="connsiteY160" fmla="*/ 7706 h 10000"/>
                <a:gd name="connsiteX161" fmla="*/ 3136 w 10003"/>
                <a:gd name="connsiteY161" fmla="*/ 7836 h 10000"/>
                <a:gd name="connsiteX162" fmla="*/ 3180 w 10003"/>
                <a:gd name="connsiteY162" fmla="*/ 7979 h 10000"/>
                <a:gd name="connsiteX163" fmla="*/ 3222 w 10003"/>
                <a:gd name="connsiteY163" fmla="*/ 8138 h 10000"/>
                <a:gd name="connsiteX164" fmla="*/ 3248 w 10003"/>
                <a:gd name="connsiteY164" fmla="*/ 8308 h 10000"/>
                <a:gd name="connsiteX165" fmla="*/ 3274 w 10003"/>
                <a:gd name="connsiteY165" fmla="*/ 8519 h 10000"/>
                <a:gd name="connsiteX166" fmla="*/ 3292 w 10003"/>
                <a:gd name="connsiteY166" fmla="*/ 8728 h 10000"/>
                <a:gd name="connsiteX167" fmla="*/ 3317 w 10003"/>
                <a:gd name="connsiteY167" fmla="*/ 8966 h 10000"/>
                <a:gd name="connsiteX168" fmla="*/ 3325 w 10003"/>
                <a:gd name="connsiteY168" fmla="*/ 9242 h 10000"/>
                <a:gd name="connsiteX169" fmla="*/ 3325 w 10003"/>
                <a:gd name="connsiteY169" fmla="*/ 9530 h 10000"/>
                <a:gd name="connsiteX170" fmla="*/ 3337 w 10003"/>
                <a:gd name="connsiteY170" fmla="*/ 9982 h 10000"/>
                <a:gd name="connsiteX171" fmla="*/ 9995 w 10003"/>
                <a:gd name="connsiteY171" fmla="*/ 10000 h 10000"/>
                <a:gd name="connsiteX172" fmla="*/ 9935 w 10003"/>
                <a:gd name="connsiteY172" fmla="*/ 197 h 10000"/>
                <a:gd name="connsiteX0" fmla="*/ 9974 w 10014"/>
                <a:gd name="connsiteY0" fmla="*/ 197 h 10000"/>
                <a:gd name="connsiteX1" fmla="*/ 9342 w 10014"/>
                <a:gd name="connsiteY1" fmla="*/ 184 h 10000"/>
                <a:gd name="connsiteX2" fmla="*/ 8426 w 10014"/>
                <a:gd name="connsiteY2" fmla="*/ 290 h 10000"/>
                <a:gd name="connsiteX3" fmla="*/ 7670 w 10014"/>
                <a:gd name="connsiteY3" fmla="*/ 407 h 10000"/>
                <a:gd name="connsiteX4" fmla="*/ 7670 w 10014"/>
                <a:gd name="connsiteY4" fmla="*/ 407 h 10000"/>
                <a:gd name="connsiteX5" fmla="*/ 7542 w 10014"/>
                <a:gd name="connsiteY5" fmla="*/ 420 h 10000"/>
                <a:gd name="connsiteX6" fmla="*/ 7430 w 10014"/>
                <a:gd name="connsiteY6" fmla="*/ 448 h 10000"/>
                <a:gd name="connsiteX7" fmla="*/ 7337 w 10014"/>
                <a:gd name="connsiteY7" fmla="*/ 501 h 10000"/>
                <a:gd name="connsiteX8" fmla="*/ 7251 w 10014"/>
                <a:gd name="connsiteY8" fmla="*/ 527 h 10000"/>
                <a:gd name="connsiteX9" fmla="*/ 7173 w 10014"/>
                <a:gd name="connsiteY9" fmla="*/ 578 h 10000"/>
                <a:gd name="connsiteX10" fmla="*/ 7104 w 10014"/>
                <a:gd name="connsiteY10" fmla="*/ 645 h 10000"/>
                <a:gd name="connsiteX11" fmla="*/ 7044 w 10014"/>
                <a:gd name="connsiteY11" fmla="*/ 709 h 10000"/>
                <a:gd name="connsiteX12" fmla="*/ 7001 w 10014"/>
                <a:gd name="connsiteY12" fmla="*/ 776 h 10000"/>
                <a:gd name="connsiteX13" fmla="*/ 6958 w 10014"/>
                <a:gd name="connsiteY13" fmla="*/ 827 h 10000"/>
                <a:gd name="connsiteX14" fmla="*/ 6933 w 10014"/>
                <a:gd name="connsiteY14" fmla="*/ 920 h 10000"/>
                <a:gd name="connsiteX15" fmla="*/ 6907 w 10014"/>
                <a:gd name="connsiteY15" fmla="*/ 998 h 10000"/>
                <a:gd name="connsiteX16" fmla="*/ 6891 w 10014"/>
                <a:gd name="connsiteY16" fmla="*/ 1077 h 10000"/>
                <a:gd name="connsiteX17" fmla="*/ 6881 w 10014"/>
                <a:gd name="connsiteY17" fmla="*/ 1155 h 10000"/>
                <a:gd name="connsiteX18" fmla="*/ 6881 w 10014"/>
                <a:gd name="connsiteY18" fmla="*/ 1248 h 10000"/>
                <a:gd name="connsiteX19" fmla="*/ 6891 w 10014"/>
                <a:gd name="connsiteY19" fmla="*/ 1419 h 10000"/>
                <a:gd name="connsiteX20" fmla="*/ 6917 w 10014"/>
                <a:gd name="connsiteY20" fmla="*/ 1616 h 10000"/>
                <a:gd name="connsiteX21" fmla="*/ 6976 w 10014"/>
                <a:gd name="connsiteY21" fmla="*/ 1799 h 10000"/>
                <a:gd name="connsiteX22" fmla="*/ 7036 w 10014"/>
                <a:gd name="connsiteY22" fmla="*/ 2010 h 10000"/>
                <a:gd name="connsiteX23" fmla="*/ 7095 w 10014"/>
                <a:gd name="connsiteY23" fmla="*/ 2207 h 10000"/>
                <a:gd name="connsiteX24" fmla="*/ 7251 w 10014"/>
                <a:gd name="connsiteY24" fmla="*/ 2600 h 10000"/>
                <a:gd name="connsiteX25" fmla="*/ 7396 w 10014"/>
                <a:gd name="connsiteY25" fmla="*/ 2953 h 10000"/>
                <a:gd name="connsiteX26" fmla="*/ 7396 w 10014"/>
                <a:gd name="connsiteY26" fmla="*/ 2953 h 10000"/>
                <a:gd name="connsiteX27" fmla="*/ 7422 w 10014"/>
                <a:gd name="connsiteY27" fmla="*/ 3032 h 10000"/>
                <a:gd name="connsiteX28" fmla="*/ 7440 w 10014"/>
                <a:gd name="connsiteY28" fmla="*/ 3111 h 10000"/>
                <a:gd name="connsiteX29" fmla="*/ 7447 w 10014"/>
                <a:gd name="connsiteY29" fmla="*/ 3192 h 10000"/>
                <a:gd name="connsiteX30" fmla="*/ 7447 w 10014"/>
                <a:gd name="connsiteY30" fmla="*/ 3269 h 10000"/>
                <a:gd name="connsiteX31" fmla="*/ 7440 w 10014"/>
                <a:gd name="connsiteY31" fmla="*/ 3348 h 10000"/>
                <a:gd name="connsiteX32" fmla="*/ 7430 w 10014"/>
                <a:gd name="connsiteY32" fmla="*/ 3413 h 10000"/>
                <a:gd name="connsiteX33" fmla="*/ 7396 w 10014"/>
                <a:gd name="connsiteY33" fmla="*/ 3491 h 10000"/>
                <a:gd name="connsiteX34" fmla="*/ 7380 w 10014"/>
                <a:gd name="connsiteY34" fmla="*/ 3557 h 10000"/>
                <a:gd name="connsiteX35" fmla="*/ 7294 w 10014"/>
                <a:gd name="connsiteY35" fmla="*/ 3700 h 10000"/>
                <a:gd name="connsiteX36" fmla="*/ 7199 w 10014"/>
                <a:gd name="connsiteY36" fmla="*/ 3806 h 10000"/>
                <a:gd name="connsiteX37" fmla="*/ 7079 w 10014"/>
                <a:gd name="connsiteY37" fmla="*/ 3924 h 10000"/>
                <a:gd name="connsiteX38" fmla="*/ 6951 w 10014"/>
                <a:gd name="connsiteY38" fmla="*/ 4017 h 10000"/>
                <a:gd name="connsiteX39" fmla="*/ 6805 w 10014"/>
                <a:gd name="connsiteY39" fmla="*/ 4084 h 10000"/>
                <a:gd name="connsiteX40" fmla="*/ 6658 w 10014"/>
                <a:gd name="connsiteY40" fmla="*/ 4149 h 10000"/>
                <a:gd name="connsiteX41" fmla="*/ 6513 w 10014"/>
                <a:gd name="connsiteY41" fmla="*/ 4173 h 10000"/>
                <a:gd name="connsiteX42" fmla="*/ 6369 w 10014"/>
                <a:gd name="connsiteY42" fmla="*/ 4189 h 10000"/>
                <a:gd name="connsiteX43" fmla="*/ 6222 w 10014"/>
                <a:gd name="connsiteY43" fmla="*/ 4173 h 10000"/>
                <a:gd name="connsiteX44" fmla="*/ 6083 w 10014"/>
                <a:gd name="connsiteY44" fmla="*/ 4137 h 10000"/>
                <a:gd name="connsiteX45" fmla="*/ 5964 w 10014"/>
                <a:gd name="connsiteY45" fmla="*/ 4070 h 10000"/>
                <a:gd name="connsiteX46" fmla="*/ 5905 w 10014"/>
                <a:gd name="connsiteY46" fmla="*/ 4017 h 10000"/>
                <a:gd name="connsiteX47" fmla="*/ 5854 w 10014"/>
                <a:gd name="connsiteY47" fmla="*/ 3965 h 10000"/>
                <a:gd name="connsiteX48" fmla="*/ 5854 w 10014"/>
                <a:gd name="connsiteY48" fmla="*/ 3965 h 10000"/>
                <a:gd name="connsiteX49" fmla="*/ 5768 w 10014"/>
                <a:gd name="connsiteY49" fmla="*/ 3846 h 10000"/>
                <a:gd name="connsiteX50" fmla="*/ 5691 w 10014"/>
                <a:gd name="connsiteY50" fmla="*/ 3715 h 10000"/>
                <a:gd name="connsiteX51" fmla="*/ 5647 w 10014"/>
                <a:gd name="connsiteY51" fmla="*/ 3557 h 10000"/>
                <a:gd name="connsiteX52" fmla="*/ 5621 w 10014"/>
                <a:gd name="connsiteY52" fmla="*/ 3387 h 10000"/>
                <a:gd name="connsiteX53" fmla="*/ 5595 w 10014"/>
                <a:gd name="connsiteY53" fmla="*/ 3204 h 10000"/>
                <a:gd name="connsiteX54" fmla="*/ 5595 w 10014"/>
                <a:gd name="connsiteY54" fmla="*/ 3021 h 10000"/>
                <a:gd name="connsiteX55" fmla="*/ 5614 w 10014"/>
                <a:gd name="connsiteY55" fmla="*/ 2808 h 10000"/>
                <a:gd name="connsiteX56" fmla="*/ 5621 w 10014"/>
                <a:gd name="connsiteY56" fmla="*/ 2600 h 10000"/>
                <a:gd name="connsiteX57" fmla="*/ 5673 w 10014"/>
                <a:gd name="connsiteY57" fmla="*/ 2165 h 10000"/>
                <a:gd name="connsiteX58" fmla="*/ 5741 w 10014"/>
                <a:gd name="connsiteY58" fmla="*/ 1747 h 10000"/>
                <a:gd name="connsiteX59" fmla="*/ 5810 w 10014"/>
                <a:gd name="connsiteY59" fmla="*/ 1315 h 10000"/>
                <a:gd name="connsiteX60" fmla="*/ 5828 w 10014"/>
                <a:gd name="connsiteY60" fmla="*/ 1089 h 10000"/>
                <a:gd name="connsiteX61" fmla="*/ 5854 w 10014"/>
                <a:gd name="connsiteY61" fmla="*/ 893 h 10000"/>
                <a:gd name="connsiteX62" fmla="*/ 5854 w 10014"/>
                <a:gd name="connsiteY62" fmla="*/ 893 h 10000"/>
                <a:gd name="connsiteX63" fmla="*/ 5854 w 10014"/>
                <a:gd name="connsiteY63" fmla="*/ 801 h 10000"/>
                <a:gd name="connsiteX64" fmla="*/ 5854 w 10014"/>
                <a:gd name="connsiteY64" fmla="*/ 737 h 10000"/>
                <a:gd name="connsiteX65" fmla="*/ 5828 w 10014"/>
                <a:gd name="connsiteY65" fmla="*/ 657 h 10000"/>
                <a:gd name="connsiteX66" fmla="*/ 5810 w 10014"/>
                <a:gd name="connsiteY66" fmla="*/ 592 h 10000"/>
                <a:gd name="connsiteX67" fmla="*/ 5777 w 10014"/>
                <a:gd name="connsiteY67" fmla="*/ 527 h 10000"/>
                <a:gd name="connsiteX68" fmla="*/ 5741 w 10014"/>
                <a:gd name="connsiteY68" fmla="*/ 474 h 10000"/>
                <a:gd name="connsiteX69" fmla="*/ 5639 w 10014"/>
                <a:gd name="connsiteY69" fmla="*/ 367 h 10000"/>
                <a:gd name="connsiteX70" fmla="*/ 5528 w 10014"/>
                <a:gd name="connsiteY70" fmla="*/ 275 h 10000"/>
                <a:gd name="connsiteX71" fmla="*/ 5382 w 10014"/>
                <a:gd name="connsiteY71" fmla="*/ 198 h 10000"/>
                <a:gd name="connsiteX72" fmla="*/ 5227 w 10014"/>
                <a:gd name="connsiteY72" fmla="*/ 145 h 10000"/>
                <a:gd name="connsiteX73" fmla="*/ 5048 w 10014"/>
                <a:gd name="connsiteY73" fmla="*/ 106 h 10000"/>
                <a:gd name="connsiteX74" fmla="*/ 4859 w 10014"/>
                <a:gd name="connsiteY74" fmla="*/ 67 h 10000"/>
                <a:gd name="connsiteX75" fmla="*/ 4654 w 10014"/>
                <a:gd name="connsiteY75" fmla="*/ 40 h 10000"/>
                <a:gd name="connsiteX76" fmla="*/ 4242 w 10014"/>
                <a:gd name="connsiteY76" fmla="*/ 0 h 10000"/>
                <a:gd name="connsiteX77" fmla="*/ 3805 w 10014"/>
                <a:gd name="connsiteY77" fmla="*/ 0 h 10000"/>
                <a:gd name="connsiteX78" fmla="*/ 3385 w 10014"/>
                <a:gd name="connsiteY78" fmla="*/ 0 h 10000"/>
                <a:gd name="connsiteX79" fmla="*/ 3385 w 10014"/>
                <a:gd name="connsiteY79" fmla="*/ 0 h 10000"/>
                <a:gd name="connsiteX80" fmla="*/ 2940 w 10014"/>
                <a:gd name="connsiteY80" fmla="*/ 27 h 10000"/>
                <a:gd name="connsiteX81" fmla="*/ 2940 w 10014"/>
                <a:gd name="connsiteY81" fmla="*/ 27 h 10000"/>
                <a:gd name="connsiteX82" fmla="*/ 2664 w 10014"/>
                <a:gd name="connsiteY82" fmla="*/ 27 h 10000"/>
                <a:gd name="connsiteX83" fmla="*/ 2399 w 10014"/>
                <a:gd name="connsiteY83" fmla="*/ 40 h 10000"/>
                <a:gd name="connsiteX84" fmla="*/ 2399 w 10014"/>
                <a:gd name="connsiteY84" fmla="*/ 40 h 10000"/>
                <a:gd name="connsiteX85" fmla="*/ 2554 w 10014"/>
                <a:gd name="connsiteY85" fmla="*/ 1011 h 10000"/>
                <a:gd name="connsiteX86" fmla="*/ 2681 w 10014"/>
                <a:gd name="connsiteY86" fmla="*/ 1866 h 10000"/>
                <a:gd name="connsiteX87" fmla="*/ 2768 w 10014"/>
                <a:gd name="connsiteY87" fmla="*/ 2612 h 10000"/>
                <a:gd name="connsiteX88" fmla="*/ 2837 w 10014"/>
                <a:gd name="connsiteY88" fmla="*/ 3269 h 10000"/>
                <a:gd name="connsiteX89" fmla="*/ 2855 w 10014"/>
                <a:gd name="connsiteY89" fmla="*/ 3806 h 10000"/>
                <a:gd name="connsiteX90" fmla="*/ 2863 w 10014"/>
                <a:gd name="connsiteY90" fmla="*/ 4042 h 10000"/>
                <a:gd name="connsiteX91" fmla="*/ 2855 w 10014"/>
                <a:gd name="connsiteY91" fmla="*/ 4265 h 10000"/>
                <a:gd name="connsiteX92" fmla="*/ 2846 w 10014"/>
                <a:gd name="connsiteY92" fmla="*/ 4462 h 10000"/>
                <a:gd name="connsiteX93" fmla="*/ 2837 w 10014"/>
                <a:gd name="connsiteY93" fmla="*/ 4632 h 10000"/>
                <a:gd name="connsiteX94" fmla="*/ 2802 w 10014"/>
                <a:gd name="connsiteY94" fmla="*/ 4792 h 10000"/>
                <a:gd name="connsiteX95" fmla="*/ 2786 w 10014"/>
                <a:gd name="connsiteY95" fmla="*/ 4935 h 10000"/>
                <a:gd name="connsiteX96" fmla="*/ 2741 w 10014"/>
                <a:gd name="connsiteY96" fmla="*/ 5053 h 10000"/>
                <a:gd name="connsiteX97" fmla="*/ 2699 w 10014"/>
                <a:gd name="connsiteY97" fmla="*/ 5159 h 10000"/>
                <a:gd name="connsiteX98" fmla="*/ 2657 w 10014"/>
                <a:gd name="connsiteY98" fmla="*/ 5238 h 10000"/>
                <a:gd name="connsiteX99" fmla="*/ 2605 w 10014"/>
                <a:gd name="connsiteY99" fmla="*/ 5303 h 10000"/>
                <a:gd name="connsiteX100" fmla="*/ 2545 w 10014"/>
                <a:gd name="connsiteY100" fmla="*/ 5370 h 10000"/>
                <a:gd name="connsiteX101" fmla="*/ 2485 w 10014"/>
                <a:gd name="connsiteY101" fmla="*/ 5409 h 10000"/>
                <a:gd name="connsiteX102" fmla="*/ 2417 w 10014"/>
                <a:gd name="connsiteY102" fmla="*/ 5435 h 10000"/>
                <a:gd name="connsiteX103" fmla="*/ 2349 w 10014"/>
                <a:gd name="connsiteY103" fmla="*/ 5446 h 10000"/>
                <a:gd name="connsiteX104" fmla="*/ 2263 w 10014"/>
                <a:gd name="connsiteY104" fmla="*/ 5446 h 10000"/>
                <a:gd name="connsiteX105" fmla="*/ 2176 w 10014"/>
                <a:gd name="connsiteY105" fmla="*/ 5446 h 10000"/>
                <a:gd name="connsiteX106" fmla="*/ 2014 w 10014"/>
                <a:gd name="connsiteY106" fmla="*/ 5409 h 10000"/>
                <a:gd name="connsiteX107" fmla="*/ 1818 w 10014"/>
                <a:gd name="connsiteY107" fmla="*/ 5303 h 10000"/>
                <a:gd name="connsiteX108" fmla="*/ 1620 w 10014"/>
                <a:gd name="connsiteY108" fmla="*/ 5197 h 10000"/>
                <a:gd name="connsiteX109" fmla="*/ 1620 w 10014"/>
                <a:gd name="connsiteY109" fmla="*/ 5197 h 10000"/>
                <a:gd name="connsiteX110" fmla="*/ 1233 w 10014"/>
                <a:gd name="connsiteY110" fmla="*/ 4975 h 10000"/>
                <a:gd name="connsiteX111" fmla="*/ 1071 w 10014"/>
                <a:gd name="connsiteY111" fmla="*/ 4885 h 10000"/>
                <a:gd name="connsiteX112" fmla="*/ 909 w 10014"/>
                <a:gd name="connsiteY112" fmla="*/ 4792 h 10000"/>
                <a:gd name="connsiteX113" fmla="*/ 780 w 10014"/>
                <a:gd name="connsiteY113" fmla="*/ 4751 h 10000"/>
                <a:gd name="connsiteX114" fmla="*/ 651 w 10014"/>
                <a:gd name="connsiteY114" fmla="*/ 4713 h 10000"/>
                <a:gd name="connsiteX115" fmla="*/ 539 w 10014"/>
                <a:gd name="connsiteY115" fmla="*/ 4701 h 10000"/>
                <a:gd name="connsiteX116" fmla="*/ 446 w 10014"/>
                <a:gd name="connsiteY116" fmla="*/ 4739 h 10000"/>
                <a:gd name="connsiteX117" fmla="*/ 395 w 10014"/>
                <a:gd name="connsiteY117" fmla="*/ 4765 h 10000"/>
                <a:gd name="connsiteX118" fmla="*/ 351 w 10014"/>
                <a:gd name="connsiteY118" fmla="*/ 4792 h 10000"/>
                <a:gd name="connsiteX119" fmla="*/ 309 w 10014"/>
                <a:gd name="connsiteY119" fmla="*/ 4844 h 10000"/>
                <a:gd name="connsiteX120" fmla="*/ 275 w 10014"/>
                <a:gd name="connsiteY120" fmla="*/ 4898 h 10000"/>
                <a:gd name="connsiteX121" fmla="*/ 213 w 10014"/>
                <a:gd name="connsiteY121" fmla="*/ 5015 h 10000"/>
                <a:gd name="connsiteX122" fmla="*/ 153 w 10014"/>
                <a:gd name="connsiteY122" fmla="*/ 5197 h 10000"/>
                <a:gd name="connsiteX123" fmla="*/ 102 w 10014"/>
                <a:gd name="connsiteY123" fmla="*/ 5422 h 10000"/>
                <a:gd name="connsiteX124" fmla="*/ 60 w 10014"/>
                <a:gd name="connsiteY124" fmla="*/ 5711 h 10000"/>
                <a:gd name="connsiteX125" fmla="*/ 26 w 10014"/>
                <a:gd name="connsiteY125" fmla="*/ 6024 h 10000"/>
                <a:gd name="connsiteX126" fmla="*/ 0 w 10014"/>
                <a:gd name="connsiteY126" fmla="*/ 6392 h 10000"/>
                <a:gd name="connsiteX127" fmla="*/ 0 w 10014"/>
                <a:gd name="connsiteY127" fmla="*/ 6392 h 10000"/>
                <a:gd name="connsiteX128" fmla="*/ 0 w 10014"/>
                <a:gd name="connsiteY128" fmla="*/ 6605 h 10000"/>
                <a:gd name="connsiteX129" fmla="*/ 0 w 10014"/>
                <a:gd name="connsiteY129" fmla="*/ 6772 h 10000"/>
                <a:gd name="connsiteX130" fmla="*/ 9 w 10014"/>
                <a:gd name="connsiteY130" fmla="*/ 6917 h 10000"/>
                <a:gd name="connsiteX131" fmla="*/ 26 w 10014"/>
                <a:gd name="connsiteY131" fmla="*/ 7062 h 10000"/>
                <a:gd name="connsiteX132" fmla="*/ 60 w 10014"/>
                <a:gd name="connsiteY132" fmla="*/ 7180 h 10000"/>
                <a:gd name="connsiteX133" fmla="*/ 94 w 10014"/>
                <a:gd name="connsiteY133" fmla="*/ 7287 h 10000"/>
                <a:gd name="connsiteX134" fmla="*/ 128 w 10014"/>
                <a:gd name="connsiteY134" fmla="*/ 7377 h 10000"/>
                <a:gd name="connsiteX135" fmla="*/ 179 w 10014"/>
                <a:gd name="connsiteY135" fmla="*/ 7455 h 10000"/>
                <a:gd name="connsiteX136" fmla="*/ 239 w 10014"/>
                <a:gd name="connsiteY136" fmla="*/ 7509 h 10000"/>
                <a:gd name="connsiteX137" fmla="*/ 300 w 10014"/>
                <a:gd name="connsiteY137" fmla="*/ 7561 h 10000"/>
                <a:gd name="connsiteX138" fmla="*/ 360 w 10014"/>
                <a:gd name="connsiteY138" fmla="*/ 7600 h 10000"/>
                <a:gd name="connsiteX139" fmla="*/ 437 w 10014"/>
                <a:gd name="connsiteY139" fmla="*/ 7627 h 10000"/>
                <a:gd name="connsiteX140" fmla="*/ 504 w 10014"/>
                <a:gd name="connsiteY140" fmla="*/ 7652 h 10000"/>
                <a:gd name="connsiteX141" fmla="*/ 591 w 10014"/>
                <a:gd name="connsiteY141" fmla="*/ 7652 h 10000"/>
                <a:gd name="connsiteX142" fmla="*/ 755 w 10014"/>
                <a:gd name="connsiteY142" fmla="*/ 7652 h 10000"/>
                <a:gd name="connsiteX143" fmla="*/ 934 w 10014"/>
                <a:gd name="connsiteY143" fmla="*/ 7615 h 10000"/>
                <a:gd name="connsiteX144" fmla="*/ 1106 w 10014"/>
                <a:gd name="connsiteY144" fmla="*/ 7561 h 10000"/>
                <a:gd name="connsiteX145" fmla="*/ 1465 w 10014"/>
                <a:gd name="connsiteY145" fmla="*/ 7430 h 10000"/>
                <a:gd name="connsiteX146" fmla="*/ 1791 w 10014"/>
                <a:gd name="connsiteY146" fmla="*/ 7299 h 10000"/>
                <a:gd name="connsiteX147" fmla="*/ 1928 w 10014"/>
                <a:gd name="connsiteY147" fmla="*/ 7232 h 10000"/>
                <a:gd name="connsiteX148" fmla="*/ 2057 w 10014"/>
                <a:gd name="connsiteY148" fmla="*/ 7219 h 10000"/>
                <a:gd name="connsiteX149" fmla="*/ 2057 w 10014"/>
                <a:gd name="connsiteY149" fmla="*/ 7219 h 10000"/>
                <a:gd name="connsiteX150" fmla="*/ 2297 w 10014"/>
                <a:gd name="connsiteY150" fmla="*/ 7180 h 10000"/>
                <a:gd name="connsiteX151" fmla="*/ 2417 w 10014"/>
                <a:gd name="connsiteY151" fmla="*/ 7180 h 10000"/>
                <a:gd name="connsiteX152" fmla="*/ 2554 w 10014"/>
                <a:gd name="connsiteY152" fmla="*/ 7204 h 10000"/>
                <a:gd name="connsiteX153" fmla="*/ 2691 w 10014"/>
                <a:gd name="connsiteY153" fmla="*/ 7232 h 10000"/>
                <a:gd name="connsiteX154" fmla="*/ 2751 w 10014"/>
                <a:gd name="connsiteY154" fmla="*/ 7260 h 10000"/>
                <a:gd name="connsiteX155" fmla="*/ 2812 w 10014"/>
                <a:gd name="connsiteY155" fmla="*/ 7311 h 10000"/>
                <a:gd name="connsiteX156" fmla="*/ 2881 w 10014"/>
                <a:gd name="connsiteY156" fmla="*/ 7377 h 10000"/>
                <a:gd name="connsiteX157" fmla="*/ 2932 w 10014"/>
                <a:gd name="connsiteY157" fmla="*/ 7443 h 10000"/>
                <a:gd name="connsiteX158" fmla="*/ 2992 w 10014"/>
                <a:gd name="connsiteY158" fmla="*/ 7522 h 10000"/>
                <a:gd name="connsiteX159" fmla="*/ 3043 w 10014"/>
                <a:gd name="connsiteY159" fmla="*/ 7615 h 10000"/>
                <a:gd name="connsiteX160" fmla="*/ 3094 w 10014"/>
                <a:gd name="connsiteY160" fmla="*/ 7706 h 10000"/>
                <a:gd name="connsiteX161" fmla="*/ 3136 w 10014"/>
                <a:gd name="connsiteY161" fmla="*/ 7836 h 10000"/>
                <a:gd name="connsiteX162" fmla="*/ 3180 w 10014"/>
                <a:gd name="connsiteY162" fmla="*/ 7979 h 10000"/>
                <a:gd name="connsiteX163" fmla="*/ 3222 w 10014"/>
                <a:gd name="connsiteY163" fmla="*/ 8138 h 10000"/>
                <a:gd name="connsiteX164" fmla="*/ 3248 w 10014"/>
                <a:gd name="connsiteY164" fmla="*/ 8308 h 10000"/>
                <a:gd name="connsiteX165" fmla="*/ 3274 w 10014"/>
                <a:gd name="connsiteY165" fmla="*/ 8519 h 10000"/>
                <a:gd name="connsiteX166" fmla="*/ 3292 w 10014"/>
                <a:gd name="connsiteY166" fmla="*/ 8728 h 10000"/>
                <a:gd name="connsiteX167" fmla="*/ 3317 w 10014"/>
                <a:gd name="connsiteY167" fmla="*/ 8966 h 10000"/>
                <a:gd name="connsiteX168" fmla="*/ 3325 w 10014"/>
                <a:gd name="connsiteY168" fmla="*/ 9242 h 10000"/>
                <a:gd name="connsiteX169" fmla="*/ 3325 w 10014"/>
                <a:gd name="connsiteY169" fmla="*/ 9530 h 10000"/>
                <a:gd name="connsiteX170" fmla="*/ 3337 w 10014"/>
                <a:gd name="connsiteY170" fmla="*/ 9982 h 10000"/>
                <a:gd name="connsiteX171" fmla="*/ 9995 w 10014"/>
                <a:gd name="connsiteY171" fmla="*/ 10000 h 10000"/>
                <a:gd name="connsiteX172" fmla="*/ 9974 w 10014"/>
                <a:gd name="connsiteY172" fmla="*/ 197 h 10000"/>
                <a:gd name="connsiteX0" fmla="*/ 9974 w 10004"/>
                <a:gd name="connsiteY0" fmla="*/ 197 h 10000"/>
                <a:gd name="connsiteX1" fmla="*/ 9342 w 10004"/>
                <a:gd name="connsiteY1" fmla="*/ 184 h 10000"/>
                <a:gd name="connsiteX2" fmla="*/ 8426 w 10004"/>
                <a:gd name="connsiteY2" fmla="*/ 290 h 10000"/>
                <a:gd name="connsiteX3" fmla="*/ 7670 w 10004"/>
                <a:gd name="connsiteY3" fmla="*/ 407 h 10000"/>
                <a:gd name="connsiteX4" fmla="*/ 7670 w 10004"/>
                <a:gd name="connsiteY4" fmla="*/ 407 h 10000"/>
                <a:gd name="connsiteX5" fmla="*/ 7542 w 10004"/>
                <a:gd name="connsiteY5" fmla="*/ 420 h 10000"/>
                <a:gd name="connsiteX6" fmla="*/ 7430 w 10004"/>
                <a:gd name="connsiteY6" fmla="*/ 448 h 10000"/>
                <a:gd name="connsiteX7" fmla="*/ 7337 w 10004"/>
                <a:gd name="connsiteY7" fmla="*/ 501 h 10000"/>
                <a:gd name="connsiteX8" fmla="*/ 7251 w 10004"/>
                <a:gd name="connsiteY8" fmla="*/ 527 h 10000"/>
                <a:gd name="connsiteX9" fmla="*/ 7173 w 10004"/>
                <a:gd name="connsiteY9" fmla="*/ 578 h 10000"/>
                <a:gd name="connsiteX10" fmla="*/ 7104 w 10004"/>
                <a:gd name="connsiteY10" fmla="*/ 645 h 10000"/>
                <a:gd name="connsiteX11" fmla="*/ 7044 w 10004"/>
                <a:gd name="connsiteY11" fmla="*/ 709 h 10000"/>
                <a:gd name="connsiteX12" fmla="*/ 7001 w 10004"/>
                <a:gd name="connsiteY12" fmla="*/ 776 h 10000"/>
                <a:gd name="connsiteX13" fmla="*/ 6958 w 10004"/>
                <a:gd name="connsiteY13" fmla="*/ 827 h 10000"/>
                <a:gd name="connsiteX14" fmla="*/ 6933 w 10004"/>
                <a:gd name="connsiteY14" fmla="*/ 920 h 10000"/>
                <a:gd name="connsiteX15" fmla="*/ 6907 w 10004"/>
                <a:gd name="connsiteY15" fmla="*/ 998 h 10000"/>
                <a:gd name="connsiteX16" fmla="*/ 6891 w 10004"/>
                <a:gd name="connsiteY16" fmla="*/ 1077 h 10000"/>
                <a:gd name="connsiteX17" fmla="*/ 6881 w 10004"/>
                <a:gd name="connsiteY17" fmla="*/ 1155 h 10000"/>
                <a:gd name="connsiteX18" fmla="*/ 6881 w 10004"/>
                <a:gd name="connsiteY18" fmla="*/ 1248 h 10000"/>
                <a:gd name="connsiteX19" fmla="*/ 6891 w 10004"/>
                <a:gd name="connsiteY19" fmla="*/ 1419 h 10000"/>
                <a:gd name="connsiteX20" fmla="*/ 6917 w 10004"/>
                <a:gd name="connsiteY20" fmla="*/ 1616 h 10000"/>
                <a:gd name="connsiteX21" fmla="*/ 6976 w 10004"/>
                <a:gd name="connsiteY21" fmla="*/ 1799 h 10000"/>
                <a:gd name="connsiteX22" fmla="*/ 7036 w 10004"/>
                <a:gd name="connsiteY22" fmla="*/ 2010 h 10000"/>
                <a:gd name="connsiteX23" fmla="*/ 7095 w 10004"/>
                <a:gd name="connsiteY23" fmla="*/ 2207 h 10000"/>
                <a:gd name="connsiteX24" fmla="*/ 7251 w 10004"/>
                <a:gd name="connsiteY24" fmla="*/ 2600 h 10000"/>
                <a:gd name="connsiteX25" fmla="*/ 7396 w 10004"/>
                <a:gd name="connsiteY25" fmla="*/ 2953 h 10000"/>
                <a:gd name="connsiteX26" fmla="*/ 7396 w 10004"/>
                <a:gd name="connsiteY26" fmla="*/ 2953 h 10000"/>
                <a:gd name="connsiteX27" fmla="*/ 7422 w 10004"/>
                <a:gd name="connsiteY27" fmla="*/ 3032 h 10000"/>
                <a:gd name="connsiteX28" fmla="*/ 7440 w 10004"/>
                <a:gd name="connsiteY28" fmla="*/ 3111 h 10000"/>
                <a:gd name="connsiteX29" fmla="*/ 7447 w 10004"/>
                <a:gd name="connsiteY29" fmla="*/ 3192 h 10000"/>
                <a:gd name="connsiteX30" fmla="*/ 7447 w 10004"/>
                <a:gd name="connsiteY30" fmla="*/ 3269 h 10000"/>
                <a:gd name="connsiteX31" fmla="*/ 7440 w 10004"/>
                <a:gd name="connsiteY31" fmla="*/ 3348 h 10000"/>
                <a:gd name="connsiteX32" fmla="*/ 7430 w 10004"/>
                <a:gd name="connsiteY32" fmla="*/ 3413 h 10000"/>
                <a:gd name="connsiteX33" fmla="*/ 7396 w 10004"/>
                <a:gd name="connsiteY33" fmla="*/ 3491 h 10000"/>
                <a:gd name="connsiteX34" fmla="*/ 7380 w 10004"/>
                <a:gd name="connsiteY34" fmla="*/ 3557 h 10000"/>
                <a:gd name="connsiteX35" fmla="*/ 7294 w 10004"/>
                <a:gd name="connsiteY35" fmla="*/ 3700 h 10000"/>
                <a:gd name="connsiteX36" fmla="*/ 7199 w 10004"/>
                <a:gd name="connsiteY36" fmla="*/ 3806 h 10000"/>
                <a:gd name="connsiteX37" fmla="*/ 7079 w 10004"/>
                <a:gd name="connsiteY37" fmla="*/ 3924 h 10000"/>
                <a:gd name="connsiteX38" fmla="*/ 6951 w 10004"/>
                <a:gd name="connsiteY38" fmla="*/ 4017 h 10000"/>
                <a:gd name="connsiteX39" fmla="*/ 6805 w 10004"/>
                <a:gd name="connsiteY39" fmla="*/ 4084 h 10000"/>
                <a:gd name="connsiteX40" fmla="*/ 6658 w 10004"/>
                <a:gd name="connsiteY40" fmla="*/ 4149 h 10000"/>
                <a:gd name="connsiteX41" fmla="*/ 6513 w 10004"/>
                <a:gd name="connsiteY41" fmla="*/ 4173 h 10000"/>
                <a:gd name="connsiteX42" fmla="*/ 6369 w 10004"/>
                <a:gd name="connsiteY42" fmla="*/ 4189 h 10000"/>
                <a:gd name="connsiteX43" fmla="*/ 6222 w 10004"/>
                <a:gd name="connsiteY43" fmla="*/ 4173 h 10000"/>
                <a:gd name="connsiteX44" fmla="*/ 6083 w 10004"/>
                <a:gd name="connsiteY44" fmla="*/ 4137 h 10000"/>
                <a:gd name="connsiteX45" fmla="*/ 5964 w 10004"/>
                <a:gd name="connsiteY45" fmla="*/ 4070 h 10000"/>
                <a:gd name="connsiteX46" fmla="*/ 5905 w 10004"/>
                <a:gd name="connsiteY46" fmla="*/ 4017 h 10000"/>
                <a:gd name="connsiteX47" fmla="*/ 5854 w 10004"/>
                <a:gd name="connsiteY47" fmla="*/ 3965 h 10000"/>
                <a:gd name="connsiteX48" fmla="*/ 5854 w 10004"/>
                <a:gd name="connsiteY48" fmla="*/ 3965 h 10000"/>
                <a:gd name="connsiteX49" fmla="*/ 5768 w 10004"/>
                <a:gd name="connsiteY49" fmla="*/ 3846 h 10000"/>
                <a:gd name="connsiteX50" fmla="*/ 5691 w 10004"/>
                <a:gd name="connsiteY50" fmla="*/ 3715 h 10000"/>
                <a:gd name="connsiteX51" fmla="*/ 5647 w 10004"/>
                <a:gd name="connsiteY51" fmla="*/ 3557 h 10000"/>
                <a:gd name="connsiteX52" fmla="*/ 5621 w 10004"/>
                <a:gd name="connsiteY52" fmla="*/ 3387 h 10000"/>
                <a:gd name="connsiteX53" fmla="*/ 5595 w 10004"/>
                <a:gd name="connsiteY53" fmla="*/ 3204 h 10000"/>
                <a:gd name="connsiteX54" fmla="*/ 5595 w 10004"/>
                <a:gd name="connsiteY54" fmla="*/ 3021 h 10000"/>
                <a:gd name="connsiteX55" fmla="*/ 5614 w 10004"/>
                <a:gd name="connsiteY55" fmla="*/ 2808 h 10000"/>
                <a:gd name="connsiteX56" fmla="*/ 5621 w 10004"/>
                <a:gd name="connsiteY56" fmla="*/ 2600 h 10000"/>
                <a:gd name="connsiteX57" fmla="*/ 5673 w 10004"/>
                <a:gd name="connsiteY57" fmla="*/ 2165 h 10000"/>
                <a:gd name="connsiteX58" fmla="*/ 5741 w 10004"/>
                <a:gd name="connsiteY58" fmla="*/ 1747 h 10000"/>
                <a:gd name="connsiteX59" fmla="*/ 5810 w 10004"/>
                <a:gd name="connsiteY59" fmla="*/ 1315 h 10000"/>
                <a:gd name="connsiteX60" fmla="*/ 5828 w 10004"/>
                <a:gd name="connsiteY60" fmla="*/ 1089 h 10000"/>
                <a:gd name="connsiteX61" fmla="*/ 5854 w 10004"/>
                <a:gd name="connsiteY61" fmla="*/ 893 h 10000"/>
                <a:gd name="connsiteX62" fmla="*/ 5854 w 10004"/>
                <a:gd name="connsiteY62" fmla="*/ 893 h 10000"/>
                <a:gd name="connsiteX63" fmla="*/ 5854 w 10004"/>
                <a:gd name="connsiteY63" fmla="*/ 801 h 10000"/>
                <a:gd name="connsiteX64" fmla="*/ 5854 w 10004"/>
                <a:gd name="connsiteY64" fmla="*/ 737 h 10000"/>
                <a:gd name="connsiteX65" fmla="*/ 5828 w 10004"/>
                <a:gd name="connsiteY65" fmla="*/ 657 h 10000"/>
                <a:gd name="connsiteX66" fmla="*/ 5810 w 10004"/>
                <a:gd name="connsiteY66" fmla="*/ 592 h 10000"/>
                <a:gd name="connsiteX67" fmla="*/ 5777 w 10004"/>
                <a:gd name="connsiteY67" fmla="*/ 527 h 10000"/>
                <a:gd name="connsiteX68" fmla="*/ 5741 w 10004"/>
                <a:gd name="connsiteY68" fmla="*/ 474 h 10000"/>
                <a:gd name="connsiteX69" fmla="*/ 5639 w 10004"/>
                <a:gd name="connsiteY69" fmla="*/ 367 h 10000"/>
                <a:gd name="connsiteX70" fmla="*/ 5528 w 10004"/>
                <a:gd name="connsiteY70" fmla="*/ 275 h 10000"/>
                <a:gd name="connsiteX71" fmla="*/ 5382 w 10004"/>
                <a:gd name="connsiteY71" fmla="*/ 198 h 10000"/>
                <a:gd name="connsiteX72" fmla="*/ 5227 w 10004"/>
                <a:gd name="connsiteY72" fmla="*/ 145 h 10000"/>
                <a:gd name="connsiteX73" fmla="*/ 5048 w 10004"/>
                <a:gd name="connsiteY73" fmla="*/ 106 h 10000"/>
                <a:gd name="connsiteX74" fmla="*/ 4859 w 10004"/>
                <a:gd name="connsiteY74" fmla="*/ 67 h 10000"/>
                <a:gd name="connsiteX75" fmla="*/ 4654 w 10004"/>
                <a:gd name="connsiteY75" fmla="*/ 40 h 10000"/>
                <a:gd name="connsiteX76" fmla="*/ 4242 w 10004"/>
                <a:gd name="connsiteY76" fmla="*/ 0 h 10000"/>
                <a:gd name="connsiteX77" fmla="*/ 3805 w 10004"/>
                <a:gd name="connsiteY77" fmla="*/ 0 h 10000"/>
                <a:gd name="connsiteX78" fmla="*/ 3385 w 10004"/>
                <a:gd name="connsiteY78" fmla="*/ 0 h 10000"/>
                <a:gd name="connsiteX79" fmla="*/ 3385 w 10004"/>
                <a:gd name="connsiteY79" fmla="*/ 0 h 10000"/>
                <a:gd name="connsiteX80" fmla="*/ 2940 w 10004"/>
                <a:gd name="connsiteY80" fmla="*/ 27 h 10000"/>
                <a:gd name="connsiteX81" fmla="*/ 2940 w 10004"/>
                <a:gd name="connsiteY81" fmla="*/ 27 h 10000"/>
                <a:gd name="connsiteX82" fmla="*/ 2664 w 10004"/>
                <a:gd name="connsiteY82" fmla="*/ 27 h 10000"/>
                <a:gd name="connsiteX83" fmla="*/ 2399 w 10004"/>
                <a:gd name="connsiteY83" fmla="*/ 40 h 10000"/>
                <a:gd name="connsiteX84" fmla="*/ 2399 w 10004"/>
                <a:gd name="connsiteY84" fmla="*/ 40 h 10000"/>
                <a:gd name="connsiteX85" fmla="*/ 2554 w 10004"/>
                <a:gd name="connsiteY85" fmla="*/ 1011 h 10000"/>
                <a:gd name="connsiteX86" fmla="*/ 2681 w 10004"/>
                <a:gd name="connsiteY86" fmla="*/ 1866 h 10000"/>
                <a:gd name="connsiteX87" fmla="*/ 2768 w 10004"/>
                <a:gd name="connsiteY87" fmla="*/ 2612 h 10000"/>
                <a:gd name="connsiteX88" fmla="*/ 2837 w 10004"/>
                <a:gd name="connsiteY88" fmla="*/ 3269 h 10000"/>
                <a:gd name="connsiteX89" fmla="*/ 2855 w 10004"/>
                <a:gd name="connsiteY89" fmla="*/ 3806 h 10000"/>
                <a:gd name="connsiteX90" fmla="*/ 2863 w 10004"/>
                <a:gd name="connsiteY90" fmla="*/ 4042 h 10000"/>
                <a:gd name="connsiteX91" fmla="*/ 2855 w 10004"/>
                <a:gd name="connsiteY91" fmla="*/ 4265 h 10000"/>
                <a:gd name="connsiteX92" fmla="*/ 2846 w 10004"/>
                <a:gd name="connsiteY92" fmla="*/ 4462 h 10000"/>
                <a:gd name="connsiteX93" fmla="*/ 2837 w 10004"/>
                <a:gd name="connsiteY93" fmla="*/ 4632 h 10000"/>
                <a:gd name="connsiteX94" fmla="*/ 2802 w 10004"/>
                <a:gd name="connsiteY94" fmla="*/ 4792 h 10000"/>
                <a:gd name="connsiteX95" fmla="*/ 2786 w 10004"/>
                <a:gd name="connsiteY95" fmla="*/ 4935 h 10000"/>
                <a:gd name="connsiteX96" fmla="*/ 2741 w 10004"/>
                <a:gd name="connsiteY96" fmla="*/ 5053 h 10000"/>
                <a:gd name="connsiteX97" fmla="*/ 2699 w 10004"/>
                <a:gd name="connsiteY97" fmla="*/ 5159 h 10000"/>
                <a:gd name="connsiteX98" fmla="*/ 2657 w 10004"/>
                <a:gd name="connsiteY98" fmla="*/ 5238 h 10000"/>
                <a:gd name="connsiteX99" fmla="*/ 2605 w 10004"/>
                <a:gd name="connsiteY99" fmla="*/ 5303 h 10000"/>
                <a:gd name="connsiteX100" fmla="*/ 2545 w 10004"/>
                <a:gd name="connsiteY100" fmla="*/ 5370 h 10000"/>
                <a:gd name="connsiteX101" fmla="*/ 2485 w 10004"/>
                <a:gd name="connsiteY101" fmla="*/ 5409 h 10000"/>
                <a:gd name="connsiteX102" fmla="*/ 2417 w 10004"/>
                <a:gd name="connsiteY102" fmla="*/ 5435 h 10000"/>
                <a:gd name="connsiteX103" fmla="*/ 2349 w 10004"/>
                <a:gd name="connsiteY103" fmla="*/ 5446 h 10000"/>
                <a:gd name="connsiteX104" fmla="*/ 2263 w 10004"/>
                <a:gd name="connsiteY104" fmla="*/ 5446 h 10000"/>
                <a:gd name="connsiteX105" fmla="*/ 2176 w 10004"/>
                <a:gd name="connsiteY105" fmla="*/ 5446 h 10000"/>
                <a:gd name="connsiteX106" fmla="*/ 2014 w 10004"/>
                <a:gd name="connsiteY106" fmla="*/ 5409 h 10000"/>
                <a:gd name="connsiteX107" fmla="*/ 1818 w 10004"/>
                <a:gd name="connsiteY107" fmla="*/ 5303 h 10000"/>
                <a:gd name="connsiteX108" fmla="*/ 1620 w 10004"/>
                <a:gd name="connsiteY108" fmla="*/ 5197 h 10000"/>
                <a:gd name="connsiteX109" fmla="*/ 1620 w 10004"/>
                <a:gd name="connsiteY109" fmla="*/ 5197 h 10000"/>
                <a:gd name="connsiteX110" fmla="*/ 1233 w 10004"/>
                <a:gd name="connsiteY110" fmla="*/ 4975 h 10000"/>
                <a:gd name="connsiteX111" fmla="*/ 1071 w 10004"/>
                <a:gd name="connsiteY111" fmla="*/ 4885 h 10000"/>
                <a:gd name="connsiteX112" fmla="*/ 909 w 10004"/>
                <a:gd name="connsiteY112" fmla="*/ 4792 h 10000"/>
                <a:gd name="connsiteX113" fmla="*/ 780 w 10004"/>
                <a:gd name="connsiteY113" fmla="*/ 4751 h 10000"/>
                <a:gd name="connsiteX114" fmla="*/ 651 w 10004"/>
                <a:gd name="connsiteY114" fmla="*/ 4713 h 10000"/>
                <a:gd name="connsiteX115" fmla="*/ 539 w 10004"/>
                <a:gd name="connsiteY115" fmla="*/ 4701 h 10000"/>
                <a:gd name="connsiteX116" fmla="*/ 446 w 10004"/>
                <a:gd name="connsiteY116" fmla="*/ 4739 h 10000"/>
                <a:gd name="connsiteX117" fmla="*/ 395 w 10004"/>
                <a:gd name="connsiteY117" fmla="*/ 4765 h 10000"/>
                <a:gd name="connsiteX118" fmla="*/ 351 w 10004"/>
                <a:gd name="connsiteY118" fmla="*/ 4792 h 10000"/>
                <a:gd name="connsiteX119" fmla="*/ 309 w 10004"/>
                <a:gd name="connsiteY119" fmla="*/ 4844 h 10000"/>
                <a:gd name="connsiteX120" fmla="*/ 275 w 10004"/>
                <a:gd name="connsiteY120" fmla="*/ 4898 h 10000"/>
                <a:gd name="connsiteX121" fmla="*/ 213 w 10004"/>
                <a:gd name="connsiteY121" fmla="*/ 5015 h 10000"/>
                <a:gd name="connsiteX122" fmla="*/ 153 w 10004"/>
                <a:gd name="connsiteY122" fmla="*/ 5197 h 10000"/>
                <a:gd name="connsiteX123" fmla="*/ 102 w 10004"/>
                <a:gd name="connsiteY123" fmla="*/ 5422 h 10000"/>
                <a:gd name="connsiteX124" fmla="*/ 60 w 10004"/>
                <a:gd name="connsiteY124" fmla="*/ 5711 h 10000"/>
                <a:gd name="connsiteX125" fmla="*/ 26 w 10004"/>
                <a:gd name="connsiteY125" fmla="*/ 6024 h 10000"/>
                <a:gd name="connsiteX126" fmla="*/ 0 w 10004"/>
                <a:gd name="connsiteY126" fmla="*/ 6392 h 10000"/>
                <a:gd name="connsiteX127" fmla="*/ 0 w 10004"/>
                <a:gd name="connsiteY127" fmla="*/ 6392 h 10000"/>
                <a:gd name="connsiteX128" fmla="*/ 0 w 10004"/>
                <a:gd name="connsiteY128" fmla="*/ 6605 h 10000"/>
                <a:gd name="connsiteX129" fmla="*/ 0 w 10004"/>
                <a:gd name="connsiteY129" fmla="*/ 6772 h 10000"/>
                <a:gd name="connsiteX130" fmla="*/ 9 w 10004"/>
                <a:gd name="connsiteY130" fmla="*/ 6917 h 10000"/>
                <a:gd name="connsiteX131" fmla="*/ 26 w 10004"/>
                <a:gd name="connsiteY131" fmla="*/ 7062 h 10000"/>
                <a:gd name="connsiteX132" fmla="*/ 60 w 10004"/>
                <a:gd name="connsiteY132" fmla="*/ 7180 h 10000"/>
                <a:gd name="connsiteX133" fmla="*/ 94 w 10004"/>
                <a:gd name="connsiteY133" fmla="*/ 7287 h 10000"/>
                <a:gd name="connsiteX134" fmla="*/ 128 w 10004"/>
                <a:gd name="connsiteY134" fmla="*/ 7377 h 10000"/>
                <a:gd name="connsiteX135" fmla="*/ 179 w 10004"/>
                <a:gd name="connsiteY135" fmla="*/ 7455 h 10000"/>
                <a:gd name="connsiteX136" fmla="*/ 239 w 10004"/>
                <a:gd name="connsiteY136" fmla="*/ 7509 h 10000"/>
                <a:gd name="connsiteX137" fmla="*/ 300 w 10004"/>
                <a:gd name="connsiteY137" fmla="*/ 7561 h 10000"/>
                <a:gd name="connsiteX138" fmla="*/ 360 w 10004"/>
                <a:gd name="connsiteY138" fmla="*/ 7600 h 10000"/>
                <a:gd name="connsiteX139" fmla="*/ 437 w 10004"/>
                <a:gd name="connsiteY139" fmla="*/ 7627 h 10000"/>
                <a:gd name="connsiteX140" fmla="*/ 504 w 10004"/>
                <a:gd name="connsiteY140" fmla="*/ 7652 h 10000"/>
                <a:gd name="connsiteX141" fmla="*/ 591 w 10004"/>
                <a:gd name="connsiteY141" fmla="*/ 7652 h 10000"/>
                <a:gd name="connsiteX142" fmla="*/ 755 w 10004"/>
                <a:gd name="connsiteY142" fmla="*/ 7652 h 10000"/>
                <a:gd name="connsiteX143" fmla="*/ 934 w 10004"/>
                <a:gd name="connsiteY143" fmla="*/ 7615 h 10000"/>
                <a:gd name="connsiteX144" fmla="*/ 1106 w 10004"/>
                <a:gd name="connsiteY144" fmla="*/ 7561 h 10000"/>
                <a:gd name="connsiteX145" fmla="*/ 1465 w 10004"/>
                <a:gd name="connsiteY145" fmla="*/ 7430 h 10000"/>
                <a:gd name="connsiteX146" fmla="*/ 1791 w 10004"/>
                <a:gd name="connsiteY146" fmla="*/ 7299 h 10000"/>
                <a:gd name="connsiteX147" fmla="*/ 1928 w 10004"/>
                <a:gd name="connsiteY147" fmla="*/ 7232 h 10000"/>
                <a:gd name="connsiteX148" fmla="*/ 2057 w 10004"/>
                <a:gd name="connsiteY148" fmla="*/ 7219 h 10000"/>
                <a:gd name="connsiteX149" fmla="*/ 2057 w 10004"/>
                <a:gd name="connsiteY149" fmla="*/ 7219 h 10000"/>
                <a:gd name="connsiteX150" fmla="*/ 2297 w 10004"/>
                <a:gd name="connsiteY150" fmla="*/ 7180 h 10000"/>
                <a:gd name="connsiteX151" fmla="*/ 2417 w 10004"/>
                <a:gd name="connsiteY151" fmla="*/ 7180 h 10000"/>
                <a:gd name="connsiteX152" fmla="*/ 2554 w 10004"/>
                <a:gd name="connsiteY152" fmla="*/ 7204 h 10000"/>
                <a:gd name="connsiteX153" fmla="*/ 2691 w 10004"/>
                <a:gd name="connsiteY153" fmla="*/ 7232 h 10000"/>
                <a:gd name="connsiteX154" fmla="*/ 2751 w 10004"/>
                <a:gd name="connsiteY154" fmla="*/ 7260 h 10000"/>
                <a:gd name="connsiteX155" fmla="*/ 2812 w 10004"/>
                <a:gd name="connsiteY155" fmla="*/ 7311 h 10000"/>
                <a:gd name="connsiteX156" fmla="*/ 2881 w 10004"/>
                <a:gd name="connsiteY156" fmla="*/ 7377 h 10000"/>
                <a:gd name="connsiteX157" fmla="*/ 2932 w 10004"/>
                <a:gd name="connsiteY157" fmla="*/ 7443 h 10000"/>
                <a:gd name="connsiteX158" fmla="*/ 2992 w 10004"/>
                <a:gd name="connsiteY158" fmla="*/ 7522 h 10000"/>
                <a:gd name="connsiteX159" fmla="*/ 3043 w 10004"/>
                <a:gd name="connsiteY159" fmla="*/ 7615 h 10000"/>
                <a:gd name="connsiteX160" fmla="*/ 3094 w 10004"/>
                <a:gd name="connsiteY160" fmla="*/ 7706 h 10000"/>
                <a:gd name="connsiteX161" fmla="*/ 3136 w 10004"/>
                <a:gd name="connsiteY161" fmla="*/ 7836 h 10000"/>
                <a:gd name="connsiteX162" fmla="*/ 3180 w 10004"/>
                <a:gd name="connsiteY162" fmla="*/ 7979 h 10000"/>
                <a:gd name="connsiteX163" fmla="*/ 3222 w 10004"/>
                <a:gd name="connsiteY163" fmla="*/ 8138 h 10000"/>
                <a:gd name="connsiteX164" fmla="*/ 3248 w 10004"/>
                <a:gd name="connsiteY164" fmla="*/ 8308 h 10000"/>
                <a:gd name="connsiteX165" fmla="*/ 3274 w 10004"/>
                <a:gd name="connsiteY165" fmla="*/ 8519 h 10000"/>
                <a:gd name="connsiteX166" fmla="*/ 3292 w 10004"/>
                <a:gd name="connsiteY166" fmla="*/ 8728 h 10000"/>
                <a:gd name="connsiteX167" fmla="*/ 3317 w 10004"/>
                <a:gd name="connsiteY167" fmla="*/ 8966 h 10000"/>
                <a:gd name="connsiteX168" fmla="*/ 3325 w 10004"/>
                <a:gd name="connsiteY168" fmla="*/ 9242 h 10000"/>
                <a:gd name="connsiteX169" fmla="*/ 3325 w 10004"/>
                <a:gd name="connsiteY169" fmla="*/ 9530 h 10000"/>
                <a:gd name="connsiteX170" fmla="*/ 3337 w 10004"/>
                <a:gd name="connsiteY170" fmla="*/ 9982 h 10000"/>
                <a:gd name="connsiteX171" fmla="*/ 9995 w 10004"/>
                <a:gd name="connsiteY171" fmla="*/ 10000 h 10000"/>
                <a:gd name="connsiteX172" fmla="*/ 9974 w 10004"/>
                <a:gd name="connsiteY172" fmla="*/ 197 h 10000"/>
                <a:gd name="connsiteX0" fmla="*/ 9974 w 9995"/>
                <a:gd name="connsiteY0" fmla="*/ 197 h 10000"/>
                <a:gd name="connsiteX1" fmla="*/ 9342 w 9995"/>
                <a:gd name="connsiteY1" fmla="*/ 184 h 10000"/>
                <a:gd name="connsiteX2" fmla="*/ 8426 w 9995"/>
                <a:gd name="connsiteY2" fmla="*/ 290 h 10000"/>
                <a:gd name="connsiteX3" fmla="*/ 7670 w 9995"/>
                <a:gd name="connsiteY3" fmla="*/ 407 h 10000"/>
                <a:gd name="connsiteX4" fmla="*/ 7670 w 9995"/>
                <a:gd name="connsiteY4" fmla="*/ 407 h 10000"/>
                <a:gd name="connsiteX5" fmla="*/ 7542 w 9995"/>
                <a:gd name="connsiteY5" fmla="*/ 420 h 10000"/>
                <a:gd name="connsiteX6" fmla="*/ 7430 w 9995"/>
                <a:gd name="connsiteY6" fmla="*/ 448 h 10000"/>
                <a:gd name="connsiteX7" fmla="*/ 7337 w 9995"/>
                <a:gd name="connsiteY7" fmla="*/ 501 h 10000"/>
                <a:gd name="connsiteX8" fmla="*/ 7251 w 9995"/>
                <a:gd name="connsiteY8" fmla="*/ 527 h 10000"/>
                <a:gd name="connsiteX9" fmla="*/ 7173 w 9995"/>
                <a:gd name="connsiteY9" fmla="*/ 578 h 10000"/>
                <a:gd name="connsiteX10" fmla="*/ 7104 w 9995"/>
                <a:gd name="connsiteY10" fmla="*/ 645 h 10000"/>
                <a:gd name="connsiteX11" fmla="*/ 7044 w 9995"/>
                <a:gd name="connsiteY11" fmla="*/ 709 h 10000"/>
                <a:gd name="connsiteX12" fmla="*/ 7001 w 9995"/>
                <a:gd name="connsiteY12" fmla="*/ 776 h 10000"/>
                <a:gd name="connsiteX13" fmla="*/ 6958 w 9995"/>
                <a:gd name="connsiteY13" fmla="*/ 827 h 10000"/>
                <a:gd name="connsiteX14" fmla="*/ 6933 w 9995"/>
                <a:gd name="connsiteY14" fmla="*/ 920 h 10000"/>
                <a:gd name="connsiteX15" fmla="*/ 6907 w 9995"/>
                <a:gd name="connsiteY15" fmla="*/ 998 h 10000"/>
                <a:gd name="connsiteX16" fmla="*/ 6891 w 9995"/>
                <a:gd name="connsiteY16" fmla="*/ 1077 h 10000"/>
                <a:gd name="connsiteX17" fmla="*/ 6881 w 9995"/>
                <a:gd name="connsiteY17" fmla="*/ 1155 h 10000"/>
                <a:gd name="connsiteX18" fmla="*/ 6881 w 9995"/>
                <a:gd name="connsiteY18" fmla="*/ 1248 h 10000"/>
                <a:gd name="connsiteX19" fmla="*/ 6891 w 9995"/>
                <a:gd name="connsiteY19" fmla="*/ 1419 h 10000"/>
                <a:gd name="connsiteX20" fmla="*/ 6917 w 9995"/>
                <a:gd name="connsiteY20" fmla="*/ 1616 h 10000"/>
                <a:gd name="connsiteX21" fmla="*/ 6976 w 9995"/>
                <a:gd name="connsiteY21" fmla="*/ 1799 h 10000"/>
                <a:gd name="connsiteX22" fmla="*/ 7036 w 9995"/>
                <a:gd name="connsiteY22" fmla="*/ 2010 h 10000"/>
                <a:gd name="connsiteX23" fmla="*/ 7095 w 9995"/>
                <a:gd name="connsiteY23" fmla="*/ 2207 h 10000"/>
                <a:gd name="connsiteX24" fmla="*/ 7251 w 9995"/>
                <a:gd name="connsiteY24" fmla="*/ 2600 h 10000"/>
                <a:gd name="connsiteX25" fmla="*/ 7396 w 9995"/>
                <a:gd name="connsiteY25" fmla="*/ 2953 h 10000"/>
                <a:gd name="connsiteX26" fmla="*/ 7396 w 9995"/>
                <a:gd name="connsiteY26" fmla="*/ 2953 h 10000"/>
                <a:gd name="connsiteX27" fmla="*/ 7422 w 9995"/>
                <a:gd name="connsiteY27" fmla="*/ 3032 h 10000"/>
                <a:gd name="connsiteX28" fmla="*/ 7440 w 9995"/>
                <a:gd name="connsiteY28" fmla="*/ 3111 h 10000"/>
                <a:gd name="connsiteX29" fmla="*/ 7447 w 9995"/>
                <a:gd name="connsiteY29" fmla="*/ 3192 h 10000"/>
                <a:gd name="connsiteX30" fmla="*/ 7447 w 9995"/>
                <a:gd name="connsiteY30" fmla="*/ 3269 h 10000"/>
                <a:gd name="connsiteX31" fmla="*/ 7440 w 9995"/>
                <a:gd name="connsiteY31" fmla="*/ 3348 h 10000"/>
                <a:gd name="connsiteX32" fmla="*/ 7430 w 9995"/>
                <a:gd name="connsiteY32" fmla="*/ 3413 h 10000"/>
                <a:gd name="connsiteX33" fmla="*/ 7396 w 9995"/>
                <a:gd name="connsiteY33" fmla="*/ 3491 h 10000"/>
                <a:gd name="connsiteX34" fmla="*/ 7380 w 9995"/>
                <a:gd name="connsiteY34" fmla="*/ 3557 h 10000"/>
                <a:gd name="connsiteX35" fmla="*/ 7294 w 9995"/>
                <a:gd name="connsiteY35" fmla="*/ 3700 h 10000"/>
                <a:gd name="connsiteX36" fmla="*/ 7199 w 9995"/>
                <a:gd name="connsiteY36" fmla="*/ 3806 h 10000"/>
                <a:gd name="connsiteX37" fmla="*/ 7079 w 9995"/>
                <a:gd name="connsiteY37" fmla="*/ 3924 h 10000"/>
                <a:gd name="connsiteX38" fmla="*/ 6951 w 9995"/>
                <a:gd name="connsiteY38" fmla="*/ 4017 h 10000"/>
                <a:gd name="connsiteX39" fmla="*/ 6805 w 9995"/>
                <a:gd name="connsiteY39" fmla="*/ 4084 h 10000"/>
                <a:gd name="connsiteX40" fmla="*/ 6658 w 9995"/>
                <a:gd name="connsiteY40" fmla="*/ 4149 h 10000"/>
                <a:gd name="connsiteX41" fmla="*/ 6513 w 9995"/>
                <a:gd name="connsiteY41" fmla="*/ 4173 h 10000"/>
                <a:gd name="connsiteX42" fmla="*/ 6369 w 9995"/>
                <a:gd name="connsiteY42" fmla="*/ 4189 h 10000"/>
                <a:gd name="connsiteX43" fmla="*/ 6222 w 9995"/>
                <a:gd name="connsiteY43" fmla="*/ 4173 h 10000"/>
                <a:gd name="connsiteX44" fmla="*/ 6083 w 9995"/>
                <a:gd name="connsiteY44" fmla="*/ 4137 h 10000"/>
                <a:gd name="connsiteX45" fmla="*/ 5964 w 9995"/>
                <a:gd name="connsiteY45" fmla="*/ 4070 h 10000"/>
                <a:gd name="connsiteX46" fmla="*/ 5905 w 9995"/>
                <a:gd name="connsiteY46" fmla="*/ 4017 h 10000"/>
                <a:gd name="connsiteX47" fmla="*/ 5854 w 9995"/>
                <a:gd name="connsiteY47" fmla="*/ 3965 h 10000"/>
                <a:gd name="connsiteX48" fmla="*/ 5854 w 9995"/>
                <a:gd name="connsiteY48" fmla="*/ 3965 h 10000"/>
                <a:gd name="connsiteX49" fmla="*/ 5768 w 9995"/>
                <a:gd name="connsiteY49" fmla="*/ 3846 h 10000"/>
                <a:gd name="connsiteX50" fmla="*/ 5691 w 9995"/>
                <a:gd name="connsiteY50" fmla="*/ 3715 h 10000"/>
                <a:gd name="connsiteX51" fmla="*/ 5647 w 9995"/>
                <a:gd name="connsiteY51" fmla="*/ 3557 h 10000"/>
                <a:gd name="connsiteX52" fmla="*/ 5621 w 9995"/>
                <a:gd name="connsiteY52" fmla="*/ 3387 h 10000"/>
                <a:gd name="connsiteX53" fmla="*/ 5595 w 9995"/>
                <a:gd name="connsiteY53" fmla="*/ 3204 h 10000"/>
                <a:gd name="connsiteX54" fmla="*/ 5595 w 9995"/>
                <a:gd name="connsiteY54" fmla="*/ 3021 h 10000"/>
                <a:gd name="connsiteX55" fmla="*/ 5614 w 9995"/>
                <a:gd name="connsiteY55" fmla="*/ 2808 h 10000"/>
                <a:gd name="connsiteX56" fmla="*/ 5621 w 9995"/>
                <a:gd name="connsiteY56" fmla="*/ 2600 h 10000"/>
                <a:gd name="connsiteX57" fmla="*/ 5673 w 9995"/>
                <a:gd name="connsiteY57" fmla="*/ 2165 h 10000"/>
                <a:gd name="connsiteX58" fmla="*/ 5741 w 9995"/>
                <a:gd name="connsiteY58" fmla="*/ 1747 h 10000"/>
                <a:gd name="connsiteX59" fmla="*/ 5810 w 9995"/>
                <a:gd name="connsiteY59" fmla="*/ 1315 h 10000"/>
                <a:gd name="connsiteX60" fmla="*/ 5828 w 9995"/>
                <a:gd name="connsiteY60" fmla="*/ 1089 h 10000"/>
                <a:gd name="connsiteX61" fmla="*/ 5854 w 9995"/>
                <a:gd name="connsiteY61" fmla="*/ 893 h 10000"/>
                <a:gd name="connsiteX62" fmla="*/ 5854 w 9995"/>
                <a:gd name="connsiteY62" fmla="*/ 893 h 10000"/>
                <a:gd name="connsiteX63" fmla="*/ 5854 w 9995"/>
                <a:gd name="connsiteY63" fmla="*/ 801 h 10000"/>
                <a:gd name="connsiteX64" fmla="*/ 5854 w 9995"/>
                <a:gd name="connsiteY64" fmla="*/ 737 h 10000"/>
                <a:gd name="connsiteX65" fmla="*/ 5828 w 9995"/>
                <a:gd name="connsiteY65" fmla="*/ 657 h 10000"/>
                <a:gd name="connsiteX66" fmla="*/ 5810 w 9995"/>
                <a:gd name="connsiteY66" fmla="*/ 592 h 10000"/>
                <a:gd name="connsiteX67" fmla="*/ 5777 w 9995"/>
                <a:gd name="connsiteY67" fmla="*/ 527 h 10000"/>
                <a:gd name="connsiteX68" fmla="*/ 5741 w 9995"/>
                <a:gd name="connsiteY68" fmla="*/ 474 h 10000"/>
                <a:gd name="connsiteX69" fmla="*/ 5639 w 9995"/>
                <a:gd name="connsiteY69" fmla="*/ 367 h 10000"/>
                <a:gd name="connsiteX70" fmla="*/ 5528 w 9995"/>
                <a:gd name="connsiteY70" fmla="*/ 275 h 10000"/>
                <a:gd name="connsiteX71" fmla="*/ 5382 w 9995"/>
                <a:gd name="connsiteY71" fmla="*/ 198 h 10000"/>
                <a:gd name="connsiteX72" fmla="*/ 5227 w 9995"/>
                <a:gd name="connsiteY72" fmla="*/ 145 h 10000"/>
                <a:gd name="connsiteX73" fmla="*/ 5048 w 9995"/>
                <a:gd name="connsiteY73" fmla="*/ 106 h 10000"/>
                <a:gd name="connsiteX74" fmla="*/ 4859 w 9995"/>
                <a:gd name="connsiteY74" fmla="*/ 67 h 10000"/>
                <a:gd name="connsiteX75" fmla="*/ 4654 w 9995"/>
                <a:gd name="connsiteY75" fmla="*/ 40 h 10000"/>
                <a:gd name="connsiteX76" fmla="*/ 4242 w 9995"/>
                <a:gd name="connsiteY76" fmla="*/ 0 h 10000"/>
                <a:gd name="connsiteX77" fmla="*/ 3805 w 9995"/>
                <a:gd name="connsiteY77" fmla="*/ 0 h 10000"/>
                <a:gd name="connsiteX78" fmla="*/ 3385 w 9995"/>
                <a:gd name="connsiteY78" fmla="*/ 0 h 10000"/>
                <a:gd name="connsiteX79" fmla="*/ 3385 w 9995"/>
                <a:gd name="connsiteY79" fmla="*/ 0 h 10000"/>
                <a:gd name="connsiteX80" fmla="*/ 2940 w 9995"/>
                <a:gd name="connsiteY80" fmla="*/ 27 h 10000"/>
                <a:gd name="connsiteX81" fmla="*/ 2940 w 9995"/>
                <a:gd name="connsiteY81" fmla="*/ 27 h 10000"/>
                <a:gd name="connsiteX82" fmla="*/ 2664 w 9995"/>
                <a:gd name="connsiteY82" fmla="*/ 27 h 10000"/>
                <a:gd name="connsiteX83" fmla="*/ 2399 w 9995"/>
                <a:gd name="connsiteY83" fmla="*/ 40 h 10000"/>
                <a:gd name="connsiteX84" fmla="*/ 2399 w 9995"/>
                <a:gd name="connsiteY84" fmla="*/ 40 h 10000"/>
                <a:gd name="connsiteX85" fmla="*/ 2554 w 9995"/>
                <a:gd name="connsiteY85" fmla="*/ 1011 h 10000"/>
                <a:gd name="connsiteX86" fmla="*/ 2681 w 9995"/>
                <a:gd name="connsiteY86" fmla="*/ 1866 h 10000"/>
                <a:gd name="connsiteX87" fmla="*/ 2768 w 9995"/>
                <a:gd name="connsiteY87" fmla="*/ 2612 h 10000"/>
                <a:gd name="connsiteX88" fmla="*/ 2837 w 9995"/>
                <a:gd name="connsiteY88" fmla="*/ 3269 h 10000"/>
                <a:gd name="connsiteX89" fmla="*/ 2855 w 9995"/>
                <a:gd name="connsiteY89" fmla="*/ 3806 h 10000"/>
                <a:gd name="connsiteX90" fmla="*/ 2863 w 9995"/>
                <a:gd name="connsiteY90" fmla="*/ 4042 h 10000"/>
                <a:gd name="connsiteX91" fmla="*/ 2855 w 9995"/>
                <a:gd name="connsiteY91" fmla="*/ 4265 h 10000"/>
                <a:gd name="connsiteX92" fmla="*/ 2846 w 9995"/>
                <a:gd name="connsiteY92" fmla="*/ 4462 h 10000"/>
                <a:gd name="connsiteX93" fmla="*/ 2837 w 9995"/>
                <a:gd name="connsiteY93" fmla="*/ 4632 h 10000"/>
                <a:gd name="connsiteX94" fmla="*/ 2802 w 9995"/>
                <a:gd name="connsiteY94" fmla="*/ 4792 h 10000"/>
                <a:gd name="connsiteX95" fmla="*/ 2786 w 9995"/>
                <a:gd name="connsiteY95" fmla="*/ 4935 h 10000"/>
                <a:gd name="connsiteX96" fmla="*/ 2741 w 9995"/>
                <a:gd name="connsiteY96" fmla="*/ 5053 h 10000"/>
                <a:gd name="connsiteX97" fmla="*/ 2699 w 9995"/>
                <a:gd name="connsiteY97" fmla="*/ 5159 h 10000"/>
                <a:gd name="connsiteX98" fmla="*/ 2657 w 9995"/>
                <a:gd name="connsiteY98" fmla="*/ 5238 h 10000"/>
                <a:gd name="connsiteX99" fmla="*/ 2605 w 9995"/>
                <a:gd name="connsiteY99" fmla="*/ 5303 h 10000"/>
                <a:gd name="connsiteX100" fmla="*/ 2545 w 9995"/>
                <a:gd name="connsiteY100" fmla="*/ 5370 h 10000"/>
                <a:gd name="connsiteX101" fmla="*/ 2485 w 9995"/>
                <a:gd name="connsiteY101" fmla="*/ 5409 h 10000"/>
                <a:gd name="connsiteX102" fmla="*/ 2417 w 9995"/>
                <a:gd name="connsiteY102" fmla="*/ 5435 h 10000"/>
                <a:gd name="connsiteX103" fmla="*/ 2349 w 9995"/>
                <a:gd name="connsiteY103" fmla="*/ 5446 h 10000"/>
                <a:gd name="connsiteX104" fmla="*/ 2263 w 9995"/>
                <a:gd name="connsiteY104" fmla="*/ 5446 h 10000"/>
                <a:gd name="connsiteX105" fmla="*/ 2176 w 9995"/>
                <a:gd name="connsiteY105" fmla="*/ 5446 h 10000"/>
                <a:gd name="connsiteX106" fmla="*/ 2014 w 9995"/>
                <a:gd name="connsiteY106" fmla="*/ 5409 h 10000"/>
                <a:gd name="connsiteX107" fmla="*/ 1818 w 9995"/>
                <a:gd name="connsiteY107" fmla="*/ 5303 h 10000"/>
                <a:gd name="connsiteX108" fmla="*/ 1620 w 9995"/>
                <a:gd name="connsiteY108" fmla="*/ 5197 h 10000"/>
                <a:gd name="connsiteX109" fmla="*/ 1620 w 9995"/>
                <a:gd name="connsiteY109" fmla="*/ 5197 h 10000"/>
                <a:gd name="connsiteX110" fmla="*/ 1233 w 9995"/>
                <a:gd name="connsiteY110" fmla="*/ 4975 h 10000"/>
                <a:gd name="connsiteX111" fmla="*/ 1071 w 9995"/>
                <a:gd name="connsiteY111" fmla="*/ 4885 h 10000"/>
                <a:gd name="connsiteX112" fmla="*/ 909 w 9995"/>
                <a:gd name="connsiteY112" fmla="*/ 4792 h 10000"/>
                <a:gd name="connsiteX113" fmla="*/ 780 w 9995"/>
                <a:gd name="connsiteY113" fmla="*/ 4751 h 10000"/>
                <a:gd name="connsiteX114" fmla="*/ 651 w 9995"/>
                <a:gd name="connsiteY114" fmla="*/ 4713 h 10000"/>
                <a:gd name="connsiteX115" fmla="*/ 539 w 9995"/>
                <a:gd name="connsiteY115" fmla="*/ 4701 h 10000"/>
                <a:gd name="connsiteX116" fmla="*/ 446 w 9995"/>
                <a:gd name="connsiteY116" fmla="*/ 4739 h 10000"/>
                <a:gd name="connsiteX117" fmla="*/ 395 w 9995"/>
                <a:gd name="connsiteY117" fmla="*/ 4765 h 10000"/>
                <a:gd name="connsiteX118" fmla="*/ 351 w 9995"/>
                <a:gd name="connsiteY118" fmla="*/ 4792 h 10000"/>
                <a:gd name="connsiteX119" fmla="*/ 309 w 9995"/>
                <a:gd name="connsiteY119" fmla="*/ 4844 h 10000"/>
                <a:gd name="connsiteX120" fmla="*/ 275 w 9995"/>
                <a:gd name="connsiteY120" fmla="*/ 4898 h 10000"/>
                <a:gd name="connsiteX121" fmla="*/ 213 w 9995"/>
                <a:gd name="connsiteY121" fmla="*/ 5015 h 10000"/>
                <a:gd name="connsiteX122" fmla="*/ 153 w 9995"/>
                <a:gd name="connsiteY122" fmla="*/ 5197 h 10000"/>
                <a:gd name="connsiteX123" fmla="*/ 102 w 9995"/>
                <a:gd name="connsiteY123" fmla="*/ 5422 h 10000"/>
                <a:gd name="connsiteX124" fmla="*/ 60 w 9995"/>
                <a:gd name="connsiteY124" fmla="*/ 5711 h 10000"/>
                <a:gd name="connsiteX125" fmla="*/ 26 w 9995"/>
                <a:gd name="connsiteY125" fmla="*/ 6024 h 10000"/>
                <a:gd name="connsiteX126" fmla="*/ 0 w 9995"/>
                <a:gd name="connsiteY126" fmla="*/ 6392 h 10000"/>
                <a:gd name="connsiteX127" fmla="*/ 0 w 9995"/>
                <a:gd name="connsiteY127" fmla="*/ 6392 h 10000"/>
                <a:gd name="connsiteX128" fmla="*/ 0 w 9995"/>
                <a:gd name="connsiteY128" fmla="*/ 6605 h 10000"/>
                <a:gd name="connsiteX129" fmla="*/ 0 w 9995"/>
                <a:gd name="connsiteY129" fmla="*/ 6772 h 10000"/>
                <a:gd name="connsiteX130" fmla="*/ 9 w 9995"/>
                <a:gd name="connsiteY130" fmla="*/ 6917 h 10000"/>
                <a:gd name="connsiteX131" fmla="*/ 26 w 9995"/>
                <a:gd name="connsiteY131" fmla="*/ 7062 h 10000"/>
                <a:gd name="connsiteX132" fmla="*/ 60 w 9995"/>
                <a:gd name="connsiteY132" fmla="*/ 7180 h 10000"/>
                <a:gd name="connsiteX133" fmla="*/ 94 w 9995"/>
                <a:gd name="connsiteY133" fmla="*/ 7287 h 10000"/>
                <a:gd name="connsiteX134" fmla="*/ 128 w 9995"/>
                <a:gd name="connsiteY134" fmla="*/ 7377 h 10000"/>
                <a:gd name="connsiteX135" fmla="*/ 179 w 9995"/>
                <a:gd name="connsiteY135" fmla="*/ 7455 h 10000"/>
                <a:gd name="connsiteX136" fmla="*/ 239 w 9995"/>
                <a:gd name="connsiteY136" fmla="*/ 7509 h 10000"/>
                <a:gd name="connsiteX137" fmla="*/ 300 w 9995"/>
                <a:gd name="connsiteY137" fmla="*/ 7561 h 10000"/>
                <a:gd name="connsiteX138" fmla="*/ 360 w 9995"/>
                <a:gd name="connsiteY138" fmla="*/ 7600 h 10000"/>
                <a:gd name="connsiteX139" fmla="*/ 437 w 9995"/>
                <a:gd name="connsiteY139" fmla="*/ 7627 h 10000"/>
                <a:gd name="connsiteX140" fmla="*/ 504 w 9995"/>
                <a:gd name="connsiteY140" fmla="*/ 7652 h 10000"/>
                <a:gd name="connsiteX141" fmla="*/ 591 w 9995"/>
                <a:gd name="connsiteY141" fmla="*/ 7652 h 10000"/>
                <a:gd name="connsiteX142" fmla="*/ 755 w 9995"/>
                <a:gd name="connsiteY142" fmla="*/ 7652 h 10000"/>
                <a:gd name="connsiteX143" fmla="*/ 934 w 9995"/>
                <a:gd name="connsiteY143" fmla="*/ 7615 h 10000"/>
                <a:gd name="connsiteX144" fmla="*/ 1106 w 9995"/>
                <a:gd name="connsiteY144" fmla="*/ 7561 h 10000"/>
                <a:gd name="connsiteX145" fmla="*/ 1465 w 9995"/>
                <a:gd name="connsiteY145" fmla="*/ 7430 h 10000"/>
                <a:gd name="connsiteX146" fmla="*/ 1791 w 9995"/>
                <a:gd name="connsiteY146" fmla="*/ 7299 h 10000"/>
                <a:gd name="connsiteX147" fmla="*/ 1928 w 9995"/>
                <a:gd name="connsiteY147" fmla="*/ 7232 h 10000"/>
                <a:gd name="connsiteX148" fmla="*/ 2057 w 9995"/>
                <a:gd name="connsiteY148" fmla="*/ 7219 h 10000"/>
                <a:gd name="connsiteX149" fmla="*/ 2057 w 9995"/>
                <a:gd name="connsiteY149" fmla="*/ 7219 h 10000"/>
                <a:gd name="connsiteX150" fmla="*/ 2297 w 9995"/>
                <a:gd name="connsiteY150" fmla="*/ 7180 h 10000"/>
                <a:gd name="connsiteX151" fmla="*/ 2417 w 9995"/>
                <a:gd name="connsiteY151" fmla="*/ 7180 h 10000"/>
                <a:gd name="connsiteX152" fmla="*/ 2554 w 9995"/>
                <a:gd name="connsiteY152" fmla="*/ 7204 h 10000"/>
                <a:gd name="connsiteX153" fmla="*/ 2691 w 9995"/>
                <a:gd name="connsiteY153" fmla="*/ 7232 h 10000"/>
                <a:gd name="connsiteX154" fmla="*/ 2751 w 9995"/>
                <a:gd name="connsiteY154" fmla="*/ 7260 h 10000"/>
                <a:gd name="connsiteX155" fmla="*/ 2812 w 9995"/>
                <a:gd name="connsiteY155" fmla="*/ 7311 h 10000"/>
                <a:gd name="connsiteX156" fmla="*/ 2881 w 9995"/>
                <a:gd name="connsiteY156" fmla="*/ 7377 h 10000"/>
                <a:gd name="connsiteX157" fmla="*/ 2932 w 9995"/>
                <a:gd name="connsiteY157" fmla="*/ 7443 h 10000"/>
                <a:gd name="connsiteX158" fmla="*/ 2992 w 9995"/>
                <a:gd name="connsiteY158" fmla="*/ 7522 h 10000"/>
                <a:gd name="connsiteX159" fmla="*/ 3043 w 9995"/>
                <a:gd name="connsiteY159" fmla="*/ 7615 h 10000"/>
                <a:gd name="connsiteX160" fmla="*/ 3094 w 9995"/>
                <a:gd name="connsiteY160" fmla="*/ 7706 h 10000"/>
                <a:gd name="connsiteX161" fmla="*/ 3136 w 9995"/>
                <a:gd name="connsiteY161" fmla="*/ 7836 h 10000"/>
                <a:gd name="connsiteX162" fmla="*/ 3180 w 9995"/>
                <a:gd name="connsiteY162" fmla="*/ 7979 h 10000"/>
                <a:gd name="connsiteX163" fmla="*/ 3222 w 9995"/>
                <a:gd name="connsiteY163" fmla="*/ 8138 h 10000"/>
                <a:gd name="connsiteX164" fmla="*/ 3248 w 9995"/>
                <a:gd name="connsiteY164" fmla="*/ 8308 h 10000"/>
                <a:gd name="connsiteX165" fmla="*/ 3274 w 9995"/>
                <a:gd name="connsiteY165" fmla="*/ 8519 h 10000"/>
                <a:gd name="connsiteX166" fmla="*/ 3292 w 9995"/>
                <a:gd name="connsiteY166" fmla="*/ 8728 h 10000"/>
                <a:gd name="connsiteX167" fmla="*/ 3317 w 9995"/>
                <a:gd name="connsiteY167" fmla="*/ 8966 h 10000"/>
                <a:gd name="connsiteX168" fmla="*/ 3325 w 9995"/>
                <a:gd name="connsiteY168" fmla="*/ 9242 h 10000"/>
                <a:gd name="connsiteX169" fmla="*/ 3325 w 9995"/>
                <a:gd name="connsiteY169" fmla="*/ 9530 h 10000"/>
                <a:gd name="connsiteX170" fmla="*/ 3337 w 9995"/>
                <a:gd name="connsiteY170" fmla="*/ 9982 h 10000"/>
                <a:gd name="connsiteX171" fmla="*/ 9995 w 9995"/>
                <a:gd name="connsiteY171" fmla="*/ 10000 h 10000"/>
                <a:gd name="connsiteX172" fmla="*/ 9974 w 9995"/>
                <a:gd name="connsiteY172" fmla="*/ 19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9995" h="10000">
                  <a:moveTo>
                    <a:pt x="9974" y="197"/>
                  </a:moveTo>
                  <a:cubicBezTo>
                    <a:pt x="9974" y="-1"/>
                    <a:pt x="9540" y="188"/>
                    <a:pt x="9342" y="184"/>
                  </a:cubicBezTo>
                  <a:lnTo>
                    <a:pt x="8426" y="290"/>
                  </a:lnTo>
                  <a:lnTo>
                    <a:pt x="7670" y="407"/>
                  </a:lnTo>
                  <a:lnTo>
                    <a:pt x="7670" y="407"/>
                  </a:lnTo>
                  <a:lnTo>
                    <a:pt x="7542" y="420"/>
                  </a:lnTo>
                  <a:cubicBezTo>
                    <a:pt x="7505" y="432"/>
                    <a:pt x="7467" y="439"/>
                    <a:pt x="7430" y="448"/>
                  </a:cubicBezTo>
                  <a:cubicBezTo>
                    <a:pt x="7399" y="465"/>
                    <a:pt x="7368" y="483"/>
                    <a:pt x="7337" y="501"/>
                  </a:cubicBezTo>
                  <a:cubicBezTo>
                    <a:pt x="7308" y="510"/>
                    <a:pt x="7280" y="519"/>
                    <a:pt x="7251" y="527"/>
                  </a:cubicBezTo>
                  <a:lnTo>
                    <a:pt x="7173" y="578"/>
                  </a:lnTo>
                  <a:cubicBezTo>
                    <a:pt x="7149" y="601"/>
                    <a:pt x="7127" y="623"/>
                    <a:pt x="7104" y="645"/>
                  </a:cubicBezTo>
                  <a:cubicBezTo>
                    <a:pt x="7084" y="666"/>
                    <a:pt x="7064" y="688"/>
                    <a:pt x="7044" y="709"/>
                  </a:cubicBezTo>
                  <a:cubicBezTo>
                    <a:pt x="7029" y="732"/>
                    <a:pt x="7016" y="753"/>
                    <a:pt x="7001" y="776"/>
                  </a:cubicBezTo>
                  <a:cubicBezTo>
                    <a:pt x="6987" y="794"/>
                    <a:pt x="6972" y="810"/>
                    <a:pt x="6958" y="827"/>
                  </a:cubicBezTo>
                  <a:cubicBezTo>
                    <a:pt x="6950" y="859"/>
                    <a:pt x="6941" y="889"/>
                    <a:pt x="6933" y="920"/>
                  </a:cubicBezTo>
                  <a:cubicBezTo>
                    <a:pt x="6924" y="945"/>
                    <a:pt x="6917" y="973"/>
                    <a:pt x="6907" y="998"/>
                  </a:cubicBezTo>
                  <a:cubicBezTo>
                    <a:pt x="6902" y="1024"/>
                    <a:pt x="6896" y="1050"/>
                    <a:pt x="6891" y="1077"/>
                  </a:cubicBezTo>
                  <a:cubicBezTo>
                    <a:pt x="6888" y="1102"/>
                    <a:pt x="6884" y="1129"/>
                    <a:pt x="6881" y="1155"/>
                  </a:cubicBezTo>
                  <a:lnTo>
                    <a:pt x="6881" y="1248"/>
                  </a:lnTo>
                  <a:cubicBezTo>
                    <a:pt x="6884" y="1305"/>
                    <a:pt x="6888" y="1360"/>
                    <a:pt x="6891" y="1419"/>
                  </a:cubicBezTo>
                  <a:cubicBezTo>
                    <a:pt x="6899" y="1484"/>
                    <a:pt x="6907" y="1549"/>
                    <a:pt x="6917" y="1616"/>
                  </a:cubicBezTo>
                  <a:cubicBezTo>
                    <a:pt x="6936" y="1677"/>
                    <a:pt x="6956" y="1736"/>
                    <a:pt x="6976" y="1799"/>
                  </a:cubicBezTo>
                  <a:cubicBezTo>
                    <a:pt x="6996" y="1869"/>
                    <a:pt x="7016" y="1937"/>
                    <a:pt x="7036" y="2010"/>
                  </a:cubicBezTo>
                  <a:cubicBezTo>
                    <a:pt x="7056" y="2074"/>
                    <a:pt x="7075" y="2141"/>
                    <a:pt x="7095" y="2207"/>
                  </a:cubicBezTo>
                  <a:cubicBezTo>
                    <a:pt x="7146" y="2338"/>
                    <a:pt x="7199" y="2468"/>
                    <a:pt x="7251" y="2600"/>
                  </a:cubicBezTo>
                  <a:cubicBezTo>
                    <a:pt x="7299" y="2718"/>
                    <a:pt x="7349" y="2835"/>
                    <a:pt x="7396" y="2953"/>
                  </a:cubicBezTo>
                  <a:lnTo>
                    <a:pt x="7396" y="2953"/>
                  </a:lnTo>
                  <a:cubicBezTo>
                    <a:pt x="7405" y="2982"/>
                    <a:pt x="7413" y="3007"/>
                    <a:pt x="7422" y="3032"/>
                  </a:cubicBezTo>
                  <a:cubicBezTo>
                    <a:pt x="7427" y="3059"/>
                    <a:pt x="7434" y="3087"/>
                    <a:pt x="7440" y="3111"/>
                  </a:cubicBezTo>
                  <a:cubicBezTo>
                    <a:pt x="7442" y="3138"/>
                    <a:pt x="7445" y="3163"/>
                    <a:pt x="7447" y="3192"/>
                  </a:cubicBezTo>
                  <a:lnTo>
                    <a:pt x="7447" y="3269"/>
                  </a:lnTo>
                  <a:cubicBezTo>
                    <a:pt x="7445" y="3293"/>
                    <a:pt x="7442" y="3324"/>
                    <a:pt x="7440" y="3348"/>
                  </a:cubicBezTo>
                  <a:cubicBezTo>
                    <a:pt x="7436" y="3368"/>
                    <a:pt x="7434" y="3391"/>
                    <a:pt x="7430" y="3413"/>
                  </a:cubicBezTo>
                  <a:cubicBezTo>
                    <a:pt x="7420" y="3440"/>
                    <a:pt x="7408" y="3465"/>
                    <a:pt x="7396" y="3491"/>
                  </a:cubicBezTo>
                  <a:cubicBezTo>
                    <a:pt x="7391" y="3512"/>
                    <a:pt x="7385" y="3538"/>
                    <a:pt x="7380" y="3557"/>
                  </a:cubicBezTo>
                  <a:cubicBezTo>
                    <a:pt x="7351" y="3605"/>
                    <a:pt x="7323" y="3654"/>
                    <a:pt x="7294" y="3700"/>
                  </a:cubicBezTo>
                  <a:cubicBezTo>
                    <a:pt x="7263" y="3737"/>
                    <a:pt x="7230" y="3772"/>
                    <a:pt x="7199" y="3806"/>
                  </a:cubicBezTo>
                  <a:lnTo>
                    <a:pt x="7079" y="3924"/>
                  </a:lnTo>
                  <a:cubicBezTo>
                    <a:pt x="7036" y="3956"/>
                    <a:pt x="6993" y="3986"/>
                    <a:pt x="6951" y="4017"/>
                  </a:cubicBezTo>
                  <a:cubicBezTo>
                    <a:pt x="6902" y="4038"/>
                    <a:pt x="6853" y="4063"/>
                    <a:pt x="6805" y="4084"/>
                  </a:cubicBezTo>
                  <a:cubicBezTo>
                    <a:pt x="6756" y="4104"/>
                    <a:pt x="6708" y="4126"/>
                    <a:pt x="6658" y="4149"/>
                  </a:cubicBezTo>
                  <a:lnTo>
                    <a:pt x="6513" y="4173"/>
                  </a:lnTo>
                  <a:lnTo>
                    <a:pt x="6369" y="4189"/>
                  </a:lnTo>
                  <a:lnTo>
                    <a:pt x="6222" y="4173"/>
                  </a:lnTo>
                  <a:lnTo>
                    <a:pt x="6083" y="4137"/>
                  </a:lnTo>
                  <a:cubicBezTo>
                    <a:pt x="6043" y="4115"/>
                    <a:pt x="6004" y="4092"/>
                    <a:pt x="5964" y="4070"/>
                  </a:cubicBezTo>
                  <a:cubicBezTo>
                    <a:pt x="5945" y="4053"/>
                    <a:pt x="5925" y="4033"/>
                    <a:pt x="5905" y="4017"/>
                  </a:cubicBezTo>
                  <a:cubicBezTo>
                    <a:pt x="5888" y="4002"/>
                    <a:pt x="5870" y="3984"/>
                    <a:pt x="5854" y="3965"/>
                  </a:cubicBezTo>
                  <a:lnTo>
                    <a:pt x="5854" y="3965"/>
                  </a:lnTo>
                  <a:cubicBezTo>
                    <a:pt x="5825" y="3925"/>
                    <a:pt x="5797" y="3888"/>
                    <a:pt x="5768" y="3846"/>
                  </a:cubicBezTo>
                  <a:cubicBezTo>
                    <a:pt x="5741" y="3803"/>
                    <a:pt x="5715" y="3759"/>
                    <a:pt x="5691" y="3715"/>
                  </a:cubicBezTo>
                  <a:cubicBezTo>
                    <a:pt x="5676" y="3663"/>
                    <a:pt x="5662" y="3611"/>
                    <a:pt x="5647" y="3557"/>
                  </a:cubicBezTo>
                  <a:cubicBezTo>
                    <a:pt x="5638" y="3501"/>
                    <a:pt x="5631" y="3444"/>
                    <a:pt x="5621" y="3387"/>
                  </a:cubicBezTo>
                  <a:cubicBezTo>
                    <a:pt x="5612" y="3328"/>
                    <a:pt x="5605" y="3264"/>
                    <a:pt x="5595" y="3204"/>
                  </a:cubicBezTo>
                  <a:lnTo>
                    <a:pt x="5595" y="3021"/>
                  </a:lnTo>
                  <a:cubicBezTo>
                    <a:pt x="5602" y="2950"/>
                    <a:pt x="5608" y="2879"/>
                    <a:pt x="5614" y="2808"/>
                  </a:cubicBezTo>
                  <a:cubicBezTo>
                    <a:pt x="5616" y="2739"/>
                    <a:pt x="5619" y="2669"/>
                    <a:pt x="5621" y="2600"/>
                  </a:cubicBezTo>
                  <a:cubicBezTo>
                    <a:pt x="5638" y="2457"/>
                    <a:pt x="5655" y="2311"/>
                    <a:pt x="5673" y="2165"/>
                  </a:cubicBezTo>
                  <a:cubicBezTo>
                    <a:pt x="5696" y="2026"/>
                    <a:pt x="5718" y="1885"/>
                    <a:pt x="5741" y="1747"/>
                  </a:cubicBezTo>
                  <a:cubicBezTo>
                    <a:pt x="5765" y="1603"/>
                    <a:pt x="5788" y="1458"/>
                    <a:pt x="5810" y="1315"/>
                  </a:cubicBezTo>
                  <a:cubicBezTo>
                    <a:pt x="5816" y="1239"/>
                    <a:pt x="5823" y="1164"/>
                    <a:pt x="5828" y="1089"/>
                  </a:cubicBezTo>
                  <a:cubicBezTo>
                    <a:pt x="5837" y="1024"/>
                    <a:pt x="5845" y="959"/>
                    <a:pt x="5854" y="893"/>
                  </a:cubicBezTo>
                  <a:lnTo>
                    <a:pt x="5854" y="893"/>
                  </a:lnTo>
                  <a:lnTo>
                    <a:pt x="5854" y="801"/>
                  </a:lnTo>
                  <a:lnTo>
                    <a:pt x="5854" y="737"/>
                  </a:lnTo>
                  <a:cubicBezTo>
                    <a:pt x="5845" y="709"/>
                    <a:pt x="5837" y="684"/>
                    <a:pt x="5828" y="657"/>
                  </a:cubicBezTo>
                  <a:cubicBezTo>
                    <a:pt x="5823" y="636"/>
                    <a:pt x="5816" y="614"/>
                    <a:pt x="5810" y="592"/>
                  </a:cubicBezTo>
                  <a:cubicBezTo>
                    <a:pt x="5799" y="569"/>
                    <a:pt x="5788" y="548"/>
                    <a:pt x="5777" y="527"/>
                  </a:cubicBezTo>
                  <a:cubicBezTo>
                    <a:pt x="5766" y="510"/>
                    <a:pt x="5754" y="492"/>
                    <a:pt x="5741" y="474"/>
                  </a:cubicBezTo>
                  <a:cubicBezTo>
                    <a:pt x="5707" y="439"/>
                    <a:pt x="5674" y="403"/>
                    <a:pt x="5639" y="367"/>
                  </a:cubicBezTo>
                  <a:cubicBezTo>
                    <a:pt x="5603" y="336"/>
                    <a:pt x="5564" y="306"/>
                    <a:pt x="5528" y="275"/>
                  </a:cubicBezTo>
                  <a:cubicBezTo>
                    <a:pt x="5479" y="251"/>
                    <a:pt x="5431" y="224"/>
                    <a:pt x="5382" y="198"/>
                  </a:cubicBezTo>
                  <a:lnTo>
                    <a:pt x="5227" y="145"/>
                  </a:lnTo>
                  <a:lnTo>
                    <a:pt x="5048" y="106"/>
                  </a:lnTo>
                  <a:lnTo>
                    <a:pt x="4859" y="67"/>
                  </a:lnTo>
                  <a:lnTo>
                    <a:pt x="4654" y="40"/>
                  </a:lnTo>
                  <a:lnTo>
                    <a:pt x="4242" y="0"/>
                  </a:lnTo>
                  <a:lnTo>
                    <a:pt x="3805" y="0"/>
                  </a:lnTo>
                  <a:lnTo>
                    <a:pt x="3385" y="0"/>
                  </a:lnTo>
                  <a:lnTo>
                    <a:pt x="3385" y="0"/>
                  </a:lnTo>
                  <a:lnTo>
                    <a:pt x="2940" y="27"/>
                  </a:lnTo>
                  <a:lnTo>
                    <a:pt x="2940" y="27"/>
                  </a:lnTo>
                  <a:lnTo>
                    <a:pt x="2664" y="27"/>
                  </a:lnTo>
                  <a:lnTo>
                    <a:pt x="2399" y="40"/>
                  </a:lnTo>
                  <a:lnTo>
                    <a:pt x="2399" y="40"/>
                  </a:lnTo>
                  <a:cubicBezTo>
                    <a:pt x="2451" y="363"/>
                    <a:pt x="2503" y="688"/>
                    <a:pt x="2554" y="1011"/>
                  </a:cubicBezTo>
                  <a:cubicBezTo>
                    <a:pt x="2597" y="1297"/>
                    <a:pt x="2640" y="1580"/>
                    <a:pt x="2681" y="1866"/>
                  </a:cubicBezTo>
                  <a:cubicBezTo>
                    <a:pt x="2710" y="2115"/>
                    <a:pt x="2738" y="2363"/>
                    <a:pt x="2768" y="2612"/>
                  </a:cubicBezTo>
                  <a:cubicBezTo>
                    <a:pt x="2792" y="2830"/>
                    <a:pt x="2815" y="3052"/>
                    <a:pt x="2837" y="3269"/>
                  </a:cubicBezTo>
                  <a:cubicBezTo>
                    <a:pt x="2843" y="3449"/>
                    <a:pt x="2850" y="3627"/>
                    <a:pt x="2855" y="3806"/>
                  </a:cubicBezTo>
                  <a:cubicBezTo>
                    <a:pt x="2857" y="3888"/>
                    <a:pt x="2860" y="3964"/>
                    <a:pt x="2863" y="4042"/>
                  </a:cubicBezTo>
                  <a:cubicBezTo>
                    <a:pt x="2860" y="4116"/>
                    <a:pt x="2857" y="4193"/>
                    <a:pt x="2855" y="4265"/>
                  </a:cubicBezTo>
                  <a:cubicBezTo>
                    <a:pt x="2852" y="4333"/>
                    <a:pt x="2850" y="4397"/>
                    <a:pt x="2846" y="4462"/>
                  </a:cubicBezTo>
                  <a:cubicBezTo>
                    <a:pt x="2843" y="4518"/>
                    <a:pt x="2841" y="4575"/>
                    <a:pt x="2837" y="4632"/>
                  </a:cubicBezTo>
                  <a:cubicBezTo>
                    <a:pt x="2826" y="4687"/>
                    <a:pt x="2814" y="4739"/>
                    <a:pt x="2802" y="4792"/>
                  </a:cubicBezTo>
                  <a:cubicBezTo>
                    <a:pt x="2797" y="4839"/>
                    <a:pt x="2792" y="4889"/>
                    <a:pt x="2786" y="4935"/>
                  </a:cubicBezTo>
                  <a:cubicBezTo>
                    <a:pt x="2770" y="4975"/>
                    <a:pt x="2757" y="5015"/>
                    <a:pt x="2741" y="5053"/>
                  </a:cubicBezTo>
                  <a:cubicBezTo>
                    <a:pt x="2727" y="5090"/>
                    <a:pt x="2712" y="5123"/>
                    <a:pt x="2699" y="5159"/>
                  </a:cubicBezTo>
                  <a:cubicBezTo>
                    <a:pt x="2685" y="5185"/>
                    <a:pt x="2671" y="5211"/>
                    <a:pt x="2657" y="5238"/>
                  </a:cubicBezTo>
                  <a:cubicBezTo>
                    <a:pt x="2640" y="5261"/>
                    <a:pt x="2621" y="5280"/>
                    <a:pt x="2605" y="5303"/>
                  </a:cubicBezTo>
                  <a:cubicBezTo>
                    <a:pt x="2585" y="5325"/>
                    <a:pt x="2565" y="5346"/>
                    <a:pt x="2545" y="5370"/>
                  </a:cubicBezTo>
                  <a:cubicBezTo>
                    <a:pt x="2525" y="5382"/>
                    <a:pt x="2505" y="5395"/>
                    <a:pt x="2485" y="5409"/>
                  </a:cubicBezTo>
                  <a:cubicBezTo>
                    <a:pt x="2463" y="5418"/>
                    <a:pt x="2440" y="5427"/>
                    <a:pt x="2417" y="5435"/>
                  </a:cubicBezTo>
                  <a:cubicBezTo>
                    <a:pt x="2394" y="5439"/>
                    <a:pt x="2372" y="5442"/>
                    <a:pt x="2349" y="5446"/>
                  </a:cubicBezTo>
                  <a:lnTo>
                    <a:pt x="2263" y="5446"/>
                  </a:lnTo>
                  <a:lnTo>
                    <a:pt x="2176" y="5446"/>
                  </a:lnTo>
                  <a:lnTo>
                    <a:pt x="2014" y="5409"/>
                  </a:lnTo>
                  <a:lnTo>
                    <a:pt x="1818" y="5303"/>
                  </a:lnTo>
                  <a:lnTo>
                    <a:pt x="1620" y="5197"/>
                  </a:lnTo>
                  <a:lnTo>
                    <a:pt x="1620" y="5197"/>
                  </a:lnTo>
                  <a:lnTo>
                    <a:pt x="1233" y="4975"/>
                  </a:lnTo>
                  <a:cubicBezTo>
                    <a:pt x="1179" y="4945"/>
                    <a:pt x="1126" y="4913"/>
                    <a:pt x="1071" y="4885"/>
                  </a:cubicBezTo>
                  <a:lnTo>
                    <a:pt x="909" y="4792"/>
                  </a:lnTo>
                  <a:cubicBezTo>
                    <a:pt x="865" y="4780"/>
                    <a:pt x="824" y="4765"/>
                    <a:pt x="780" y="4751"/>
                  </a:cubicBezTo>
                  <a:lnTo>
                    <a:pt x="651" y="4713"/>
                  </a:lnTo>
                  <a:cubicBezTo>
                    <a:pt x="615" y="4709"/>
                    <a:pt x="577" y="4706"/>
                    <a:pt x="539" y="4701"/>
                  </a:cubicBezTo>
                  <a:cubicBezTo>
                    <a:pt x="508" y="4713"/>
                    <a:pt x="477" y="4726"/>
                    <a:pt x="446" y="4739"/>
                  </a:cubicBezTo>
                  <a:cubicBezTo>
                    <a:pt x="429" y="4747"/>
                    <a:pt x="411" y="4757"/>
                    <a:pt x="395" y="4765"/>
                  </a:cubicBezTo>
                  <a:cubicBezTo>
                    <a:pt x="380" y="4776"/>
                    <a:pt x="366" y="4782"/>
                    <a:pt x="351" y="4792"/>
                  </a:cubicBezTo>
                  <a:cubicBezTo>
                    <a:pt x="337" y="4809"/>
                    <a:pt x="324" y="4827"/>
                    <a:pt x="309" y="4844"/>
                  </a:cubicBezTo>
                  <a:cubicBezTo>
                    <a:pt x="298" y="4862"/>
                    <a:pt x="285" y="4882"/>
                    <a:pt x="275" y="4898"/>
                  </a:cubicBezTo>
                  <a:cubicBezTo>
                    <a:pt x="254" y="4935"/>
                    <a:pt x="234" y="4976"/>
                    <a:pt x="213" y="5015"/>
                  </a:cubicBezTo>
                  <a:cubicBezTo>
                    <a:pt x="193" y="5077"/>
                    <a:pt x="174" y="5137"/>
                    <a:pt x="153" y="5197"/>
                  </a:cubicBezTo>
                  <a:cubicBezTo>
                    <a:pt x="136" y="5273"/>
                    <a:pt x="119" y="5346"/>
                    <a:pt x="102" y="5422"/>
                  </a:cubicBezTo>
                  <a:cubicBezTo>
                    <a:pt x="88" y="5518"/>
                    <a:pt x="74" y="5615"/>
                    <a:pt x="60" y="5711"/>
                  </a:cubicBezTo>
                  <a:cubicBezTo>
                    <a:pt x="49" y="5817"/>
                    <a:pt x="36" y="5920"/>
                    <a:pt x="26" y="6024"/>
                  </a:cubicBezTo>
                  <a:cubicBezTo>
                    <a:pt x="17" y="6147"/>
                    <a:pt x="9" y="6270"/>
                    <a:pt x="0" y="6392"/>
                  </a:cubicBezTo>
                  <a:lnTo>
                    <a:pt x="0" y="6392"/>
                  </a:lnTo>
                  <a:lnTo>
                    <a:pt x="0" y="6605"/>
                  </a:lnTo>
                  <a:lnTo>
                    <a:pt x="0" y="6772"/>
                  </a:lnTo>
                  <a:cubicBezTo>
                    <a:pt x="3" y="6821"/>
                    <a:pt x="5" y="6868"/>
                    <a:pt x="9" y="6917"/>
                  </a:cubicBezTo>
                  <a:cubicBezTo>
                    <a:pt x="14" y="6966"/>
                    <a:pt x="20" y="7015"/>
                    <a:pt x="26" y="7062"/>
                  </a:cubicBezTo>
                  <a:cubicBezTo>
                    <a:pt x="36" y="7099"/>
                    <a:pt x="49" y="7143"/>
                    <a:pt x="60" y="7180"/>
                  </a:cubicBezTo>
                  <a:cubicBezTo>
                    <a:pt x="71" y="7215"/>
                    <a:pt x="84" y="7251"/>
                    <a:pt x="94" y="7287"/>
                  </a:cubicBezTo>
                  <a:cubicBezTo>
                    <a:pt x="105" y="7315"/>
                    <a:pt x="117" y="7347"/>
                    <a:pt x="128" y="7377"/>
                  </a:cubicBezTo>
                  <a:cubicBezTo>
                    <a:pt x="145" y="7404"/>
                    <a:pt x="162" y="7430"/>
                    <a:pt x="179" y="7455"/>
                  </a:cubicBezTo>
                  <a:lnTo>
                    <a:pt x="239" y="7509"/>
                  </a:lnTo>
                  <a:cubicBezTo>
                    <a:pt x="260" y="7526"/>
                    <a:pt x="280" y="7544"/>
                    <a:pt x="300" y="7561"/>
                  </a:cubicBezTo>
                  <a:cubicBezTo>
                    <a:pt x="320" y="7575"/>
                    <a:pt x="340" y="7587"/>
                    <a:pt x="360" y="7600"/>
                  </a:cubicBezTo>
                  <a:lnTo>
                    <a:pt x="437" y="7627"/>
                  </a:lnTo>
                  <a:lnTo>
                    <a:pt x="504" y="7652"/>
                  </a:lnTo>
                  <a:lnTo>
                    <a:pt x="591" y="7652"/>
                  </a:lnTo>
                  <a:lnTo>
                    <a:pt x="755" y="7652"/>
                  </a:lnTo>
                  <a:lnTo>
                    <a:pt x="934" y="7615"/>
                  </a:lnTo>
                  <a:lnTo>
                    <a:pt x="1106" y="7561"/>
                  </a:lnTo>
                  <a:lnTo>
                    <a:pt x="1465" y="7430"/>
                  </a:lnTo>
                  <a:lnTo>
                    <a:pt x="1791" y="7299"/>
                  </a:lnTo>
                  <a:cubicBezTo>
                    <a:pt x="1837" y="7277"/>
                    <a:pt x="1882" y="7254"/>
                    <a:pt x="1928" y="7232"/>
                  </a:cubicBezTo>
                  <a:lnTo>
                    <a:pt x="2057" y="7219"/>
                  </a:lnTo>
                  <a:lnTo>
                    <a:pt x="2057" y="7219"/>
                  </a:lnTo>
                  <a:lnTo>
                    <a:pt x="2297" y="7180"/>
                  </a:lnTo>
                  <a:lnTo>
                    <a:pt x="2417" y="7180"/>
                  </a:lnTo>
                  <a:lnTo>
                    <a:pt x="2554" y="7204"/>
                  </a:lnTo>
                  <a:lnTo>
                    <a:pt x="2691" y="7232"/>
                  </a:lnTo>
                  <a:cubicBezTo>
                    <a:pt x="2710" y="7243"/>
                    <a:pt x="2730" y="7251"/>
                    <a:pt x="2751" y="7260"/>
                  </a:cubicBezTo>
                  <a:cubicBezTo>
                    <a:pt x="2770" y="7277"/>
                    <a:pt x="2792" y="7295"/>
                    <a:pt x="2812" y="7311"/>
                  </a:cubicBezTo>
                  <a:cubicBezTo>
                    <a:pt x="2835" y="7333"/>
                    <a:pt x="2857" y="7357"/>
                    <a:pt x="2881" y="7377"/>
                  </a:cubicBezTo>
                  <a:cubicBezTo>
                    <a:pt x="2897" y="7401"/>
                    <a:pt x="2915" y="7420"/>
                    <a:pt x="2932" y="7443"/>
                  </a:cubicBezTo>
                  <a:cubicBezTo>
                    <a:pt x="2952" y="7469"/>
                    <a:pt x="2972" y="7495"/>
                    <a:pt x="2992" y="7522"/>
                  </a:cubicBezTo>
                  <a:cubicBezTo>
                    <a:pt x="3008" y="7553"/>
                    <a:pt x="3027" y="7583"/>
                    <a:pt x="3043" y="7615"/>
                  </a:cubicBezTo>
                  <a:cubicBezTo>
                    <a:pt x="3060" y="7644"/>
                    <a:pt x="3077" y="7673"/>
                    <a:pt x="3094" y="7706"/>
                  </a:cubicBezTo>
                  <a:cubicBezTo>
                    <a:pt x="3108" y="7747"/>
                    <a:pt x="3122" y="7791"/>
                    <a:pt x="3136" y="7836"/>
                  </a:cubicBezTo>
                  <a:cubicBezTo>
                    <a:pt x="3151" y="7884"/>
                    <a:pt x="3165" y="7932"/>
                    <a:pt x="3180" y="7979"/>
                  </a:cubicBezTo>
                  <a:cubicBezTo>
                    <a:pt x="3194" y="8032"/>
                    <a:pt x="3208" y="8086"/>
                    <a:pt x="3222" y="8138"/>
                  </a:cubicBezTo>
                  <a:cubicBezTo>
                    <a:pt x="3230" y="8193"/>
                    <a:pt x="3239" y="8253"/>
                    <a:pt x="3248" y="8308"/>
                  </a:cubicBezTo>
                  <a:cubicBezTo>
                    <a:pt x="3257" y="8379"/>
                    <a:pt x="3265" y="8447"/>
                    <a:pt x="3274" y="8519"/>
                  </a:cubicBezTo>
                  <a:cubicBezTo>
                    <a:pt x="3280" y="8588"/>
                    <a:pt x="3286" y="8659"/>
                    <a:pt x="3292" y="8728"/>
                  </a:cubicBezTo>
                  <a:cubicBezTo>
                    <a:pt x="3301" y="8809"/>
                    <a:pt x="3309" y="8886"/>
                    <a:pt x="3317" y="8966"/>
                  </a:cubicBezTo>
                  <a:cubicBezTo>
                    <a:pt x="3319" y="9058"/>
                    <a:pt x="3323" y="9148"/>
                    <a:pt x="3325" y="9242"/>
                  </a:cubicBezTo>
                  <a:lnTo>
                    <a:pt x="3325" y="9530"/>
                  </a:lnTo>
                  <a:cubicBezTo>
                    <a:pt x="3323" y="9631"/>
                    <a:pt x="3339" y="9880"/>
                    <a:pt x="3337" y="9982"/>
                  </a:cubicBezTo>
                  <a:lnTo>
                    <a:pt x="9995" y="10000"/>
                  </a:lnTo>
                  <a:cubicBezTo>
                    <a:pt x="9961" y="-2008"/>
                    <a:pt x="9989" y="11905"/>
                    <a:pt x="9974" y="197"/>
                  </a:cubicBezTo>
                  <a:close/>
                </a:path>
              </a:pathLst>
            </a:custGeom>
            <a:gradFill flip="none" rotWithShape="1">
              <a:gsLst>
                <a:gs pos="0">
                  <a:srgbClr val="B3D226"/>
                </a:gs>
                <a:gs pos="100000">
                  <a:srgbClr val="B7BA07"/>
                </a:gs>
              </a:gsLst>
              <a:lin ang="13800000" scaled="0"/>
              <a:tileRect/>
            </a:gradFill>
            <a:ln>
              <a:noFill/>
            </a:ln>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just">
                <a:defRPr/>
              </a:pPr>
              <a:endParaRPr lang="fr-FR" sz="1050">
                <a:latin typeface="+mj-lt"/>
                <a:cs typeface="+mn-cs"/>
              </a:endParaRPr>
            </a:p>
          </p:txBody>
        </p:sp>
        <p:sp>
          <p:nvSpPr>
            <p:cNvPr id="14" name="Ellipse 1">
              <a:extLst>
                <a:ext uri="{FF2B5EF4-FFF2-40B4-BE49-F238E27FC236}">
                  <a16:creationId xmlns:a16="http://schemas.microsoft.com/office/drawing/2014/main" id="{8935638B-77AA-4CBA-840A-F691790E6E06}"/>
                </a:ext>
              </a:extLst>
            </p:cNvPr>
            <p:cNvSpPr/>
            <p:nvPr/>
          </p:nvSpPr>
          <p:spPr>
            <a:xfrm>
              <a:off x="4217559" y="1990980"/>
              <a:ext cx="299761" cy="299761"/>
            </a:xfrm>
            <a:prstGeom prst="ellipse">
              <a:avLst/>
            </a:prstGeom>
            <a:gradFill flip="none" rotWithShape="1">
              <a:gsLst>
                <a:gs pos="0">
                  <a:srgbClr val="BD226F"/>
                </a:gs>
                <a:gs pos="99000">
                  <a:srgbClr val="67001D"/>
                </a:gs>
              </a:gsLst>
              <a:lin ang="10800000" scaled="0"/>
              <a:tileRect/>
            </a:gradFill>
            <a:ln>
              <a:noFill/>
            </a:ln>
            <a:effectLst/>
            <a:scene3d>
              <a:camera prst="orthographicFront">
                <a:rot lat="0" lon="0" rev="0"/>
              </a:camera>
              <a:lightRig rig="soft" dir="t">
                <a:rot lat="0" lon="0" rev="0"/>
              </a:lightRig>
            </a:scene3d>
            <a:sp3d contourW="25400" prstMaterial="matte">
              <a:bevelT w="63500" h="63500" prst="artDeco"/>
              <a:contourClr>
                <a:srgbClr val="FFFFFF"/>
              </a:contourClr>
            </a:sp3d>
          </p:spPr>
          <p:txBody>
            <a:bodyPr/>
            <a:lstStyle/>
            <a:p>
              <a:pPr algn="just">
                <a:defRPr/>
              </a:pPr>
              <a:endParaRPr lang="fr-FR" sz="1050">
                <a:latin typeface="+mj-lt"/>
                <a:cs typeface="+mn-cs"/>
              </a:endParaRPr>
            </a:p>
          </p:txBody>
        </p:sp>
        <p:sp>
          <p:nvSpPr>
            <p:cNvPr id="15" name="Ellipse 9">
              <a:extLst>
                <a:ext uri="{FF2B5EF4-FFF2-40B4-BE49-F238E27FC236}">
                  <a16:creationId xmlns:a16="http://schemas.microsoft.com/office/drawing/2014/main" id="{8BA3CA70-D627-4218-95CC-750C5F1AE717}"/>
                </a:ext>
              </a:extLst>
            </p:cNvPr>
            <p:cNvSpPr/>
            <p:nvPr/>
          </p:nvSpPr>
          <p:spPr>
            <a:xfrm>
              <a:off x="4216954" y="5369444"/>
              <a:ext cx="299761" cy="299761"/>
            </a:xfrm>
            <a:prstGeom prst="ellipse">
              <a:avLst/>
            </a:prstGeom>
            <a:gradFill>
              <a:gsLst>
                <a:gs pos="0">
                  <a:srgbClr val="F6D226"/>
                </a:gs>
                <a:gs pos="100000">
                  <a:srgbClr val="FACB01"/>
                </a:gs>
              </a:gsLst>
              <a:lin ang="18000000" scaled="0"/>
            </a:gradFill>
            <a:ln>
              <a:noFill/>
            </a:ln>
            <a:effectLst/>
            <a:scene3d>
              <a:camera prst="orthographicFront">
                <a:rot lat="0" lon="0" rev="0"/>
              </a:camera>
              <a:lightRig rig="soft" dir="t">
                <a:rot lat="0" lon="0" rev="0"/>
              </a:lightRig>
            </a:scene3d>
            <a:sp3d contourW="25400" prstMaterial="matte">
              <a:bevelT w="63500" h="63500" prst="artDeco"/>
              <a:contourClr>
                <a:srgbClr val="FFFFFF"/>
              </a:contourClr>
            </a:sp3d>
          </p:spPr>
          <p:txBody>
            <a:bodyPr/>
            <a:lstStyle/>
            <a:p>
              <a:pPr algn="just">
                <a:defRPr/>
              </a:pPr>
              <a:endParaRPr lang="fr-FR" sz="1050">
                <a:latin typeface="+mj-lt"/>
                <a:cs typeface="+mn-cs"/>
              </a:endParaRPr>
            </a:p>
          </p:txBody>
        </p:sp>
        <p:sp>
          <p:nvSpPr>
            <p:cNvPr id="16" name="Ellipse 10">
              <a:extLst>
                <a:ext uri="{FF2B5EF4-FFF2-40B4-BE49-F238E27FC236}">
                  <a16:creationId xmlns:a16="http://schemas.microsoft.com/office/drawing/2014/main" id="{DFE43044-269C-454D-A6EB-F743D445D38A}"/>
                </a:ext>
              </a:extLst>
            </p:cNvPr>
            <p:cNvSpPr/>
            <p:nvPr/>
          </p:nvSpPr>
          <p:spPr>
            <a:xfrm>
              <a:off x="2583505" y="3657600"/>
              <a:ext cx="299761" cy="299761"/>
            </a:xfrm>
            <a:prstGeom prst="ellipse">
              <a:avLst/>
            </a:prstGeom>
            <a:gradFill>
              <a:gsLst>
                <a:gs pos="0">
                  <a:srgbClr val="2EA1D4"/>
                </a:gs>
                <a:gs pos="100000">
                  <a:srgbClr val="007EB3"/>
                </a:gs>
              </a:gsLst>
              <a:lin ang="3600000" scaled="0"/>
            </a:gradFill>
            <a:ln>
              <a:noFill/>
            </a:ln>
            <a:effectLst/>
            <a:scene3d>
              <a:camera prst="orthographicFront">
                <a:rot lat="0" lon="0" rev="0"/>
              </a:camera>
              <a:lightRig rig="soft" dir="t">
                <a:rot lat="0" lon="0" rev="0"/>
              </a:lightRig>
            </a:scene3d>
            <a:sp3d contourW="25400" prstMaterial="matte">
              <a:bevelT w="63500" h="63500" prst="artDeco"/>
              <a:contourClr>
                <a:srgbClr val="FFFFFF"/>
              </a:contourClr>
            </a:sp3d>
          </p:spPr>
          <p:txBody>
            <a:bodyPr/>
            <a:lstStyle/>
            <a:p>
              <a:pPr algn="just">
                <a:defRPr/>
              </a:pPr>
              <a:endParaRPr lang="fr-FR" sz="1050">
                <a:latin typeface="+mj-lt"/>
                <a:cs typeface="+mn-cs"/>
              </a:endParaRPr>
            </a:p>
          </p:txBody>
        </p:sp>
        <p:sp>
          <p:nvSpPr>
            <p:cNvPr id="17" name="Ellipse 11">
              <a:extLst>
                <a:ext uri="{FF2B5EF4-FFF2-40B4-BE49-F238E27FC236}">
                  <a16:creationId xmlns:a16="http://schemas.microsoft.com/office/drawing/2014/main" id="{3E69467A-347D-4710-A115-A880B849DB97}"/>
                </a:ext>
              </a:extLst>
            </p:cNvPr>
            <p:cNvSpPr/>
            <p:nvPr/>
          </p:nvSpPr>
          <p:spPr>
            <a:xfrm>
              <a:off x="5840158" y="3657600"/>
              <a:ext cx="299761" cy="299761"/>
            </a:xfrm>
            <a:prstGeom prst="ellipse">
              <a:avLst/>
            </a:prstGeom>
            <a:gradFill flip="none" rotWithShape="1">
              <a:gsLst>
                <a:gs pos="0">
                  <a:srgbClr val="B3D226"/>
                </a:gs>
                <a:gs pos="100000">
                  <a:srgbClr val="B7BA07"/>
                </a:gs>
              </a:gsLst>
              <a:lin ang="13800000" scaled="0"/>
              <a:tileRect/>
            </a:gradFill>
            <a:ln>
              <a:noFill/>
            </a:ln>
            <a:effectLst/>
            <a:scene3d>
              <a:camera prst="orthographicFront">
                <a:rot lat="0" lon="0" rev="0"/>
              </a:camera>
              <a:lightRig rig="soft" dir="t">
                <a:rot lat="0" lon="0" rev="0"/>
              </a:lightRig>
            </a:scene3d>
            <a:sp3d contourW="25400" prstMaterial="matte">
              <a:bevelT w="63500" h="63500" prst="artDeco"/>
              <a:contourClr>
                <a:srgbClr val="FFFFFF"/>
              </a:contourClr>
            </a:sp3d>
          </p:spPr>
          <p:txBody>
            <a:bodyPr/>
            <a:lstStyle/>
            <a:p>
              <a:pPr algn="just">
                <a:defRPr/>
              </a:pPr>
              <a:endParaRPr lang="fr-FR" sz="1050">
                <a:latin typeface="+mj-lt"/>
                <a:cs typeface="+mn-cs"/>
              </a:endParaRPr>
            </a:p>
          </p:txBody>
        </p:sp>
      </p:grpSp>
      <p:sp>
        <p:nvSpPr>
          <p:cNvPr id="23" name="ZoneTexte 18">
            <a:extLst>
              <a:ext uri="{FF2B5EF4-FFF2-40B4-BE49-F238E27FC236}">
                <a16:creationId xmlns:a16="http://schemas.microsoft.com/office/drawing/2014/main" id="{FAB0D5A2-4809-4607-9A79-73E14212E862}"/>
              </a:ext>
            </a:extLst>
          </p:cNvPr>
          <p:cNvSpPr txBox="1"/>
          <p:nvPr/>
        </p:nvSpPr>
        <p:spPr>
          <a:xfrm>
            <a:off x="912429" y="2578933"/>
            <a:ext cx="1920423" cy="600164"/>
          </a:xfrm>
          <a:prstGeom prst="rect">
            <a:avLst/>
          </a:prstGeom>
          <a:noFill/>
        </p:spPr>
        <p:txBody>
          <a:bodyPr wrap="none" lIns="54000" rIns="0" anchor="ctr">
            <a:spAutoFit/>
          </a:bodyPr>
          <a:lstStyle/>
          <a:p>
            <a:pPr algn="just">
              <a:defRPr/>
            </a:pPr>
            <a:r>
              <a:rPr lang="ru-RU" b="1" dirty="0">
                <a:latin typeface="+mj-lt"/>
                <a:ea typeface="Calibri" panose="020F0502020204030204" pitchFamily="34" charset="0"/>
              </a:rPr>
              <a:t>TP (TRUE POSITIVE)</a:t>
            </a:r>
            <a:endParaRPr lang="en-US" sz="1500" b="1" dirty="0">
              <a:latin typeface="+mj-lt"/>
            </a:endParaRPr>
          </a:p>
          <a:p>
            <a:pPr algn="just">
              <a:defRPr/>
            </a:pPr>
            <a:endParaRPr lang="en-US" sz="1500" b="1" cap="small" dirty="0">
              <a:latin typeface="+mj-lt"/>
            </a:endParaRPr>
          </a:p>
        </p:txBody>
      </p:sp>
      <p:cxnSp>
        <p:nvCxnSpPr>
          <p:cNvPr id="24" name="Connecteur droit 6">
            <a:extLst>
              <a:ext uri="{FF2B5EF4-FFF2-40B4-BE49-F238E27FC236}">
                <a16:creationId xmlns:a16="http://schemas.microsoft.com/office/drawing/2014/main" id="{68753A41-6EB3-4A9E-8C29-B46304E766A7}"/>
              </a:ext>
            </a:extLst>
          </p:cNvPr>
          <p:cNvCxnSpPr>
            <a:cxnSpLocks/>
          </p:cNvCxnSpPr>
          <p:nvPr/>
        </p:nvCxnSpPr>
        <p:spPr>
          <a:xfrm>
            <a:off x="3527265" y="5466961"/>
            <a:ext cx="297775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Connecteur droit 21">
            <a:extLst>
              <a:ext uri="{FF2B5EF4-FFF2-40B4-BE49-F238E27FC236}">
                <a16:creationId xmlns:a16="http://schemas.microsoft.com/office/drawing/2014/main" id="{9C8B052D-0451-4763-91DF-77596B690B3B}"/>
              </a:ext>
            </a:extLst>
          </p:cNvPr>
          <p:cNvCxnSpPr>
            <a:cxnSpLocks/>
          </p:cNvCxnSpPr>
          <p:nvPr/>
        </p:nvCxnSpPr>
        <p:spPr>
          <a:xfrm>
            <a:off x="4745274" y="4182276"/>
            <a:ext cx="1759744"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Connecteur droit 35">
            <a:extLst>
              <a:ext uri="{FF2B5EF4-FFF2-40B4-BE49-F238E27FC236}">
                <a16:creationId xmlns:a16="http://schemas.microsoft.com/office/drawing/2014/main" id="{A9D30F52-CB62-4685-82EE-676590E50ADD}"/>
              </a:ext>
            </a:extLst>
          </p:cNvPr>
          <p:cNvCxnSpPr>
            <a:cxnSpLocks/>
          </p:cNvCxnSpPr>
          <p:nvPr/>
        </p:nvCxnSpPr>
        <p:spPr>
          <a:xfrm>
            <a:off x="760252" y="4182276"/>
            <a:ext cx="133945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Connecteur droit 39">
            <a:extLst>
              <a:ext uri="{FF2B5EF4-FFF2-40B4-BE49-F238E27FC236}">
                <a16:creationId xmlns:a16="http://schemas.microsoft.com/office/drawing/2014/main" id="{CF7AF447-6A34-42D3-82DA-3E967FD6537E}"/>
              </a:ext>
            </a:extLst>
          </p:cNvPr>
          <p:cNvCxnSpPr>
            <a:cxnSpLocks/>
          </p:cNvCxnSpPr>
          <p:nvPr/>
        </p:nvCxnSpPr>
        <p:spPr>
          <a:xfrm>
            <a:off x="760252" y="2932120"/>
            <a:ext cx="2543175"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F5D65C7-103E-491A-A2DE-E87B6ED5B158}"/>
              </a:ext>
            </a:extLst>
          </p:cNvPr>
          <p:cNvSpPr txBox="1"/>
          <p:nvPr/>
        </p:nvSpPr>
        <p:spPr>
          <a:xfrm>
            <a:off x="312579" y="1531175"/>
            <a:ext cx="6673850" cy="369332"/>
          </a:xfrm>
          <a:prstGeom prst="rect">
            <a:avLst/>
          </a:prstGeom>
          <a:noFill/>
        </p:spPr>
        <p:txBody>
          <a:bodyPr wrap="square">
            <a:spAutoFit/>
          </a:bodyPr>
          <a:lstStyle/>
          <a:p>
            <a:pPr algn="just"/>
            <a:r>
              <a:rPr lang="ru-RU" sz="1800" b="1" dirty="0">
                <a:solidFill>
                  <a:srgbClr val="000000"/>
                </a:solidFill>
                <a:effectLst/>
                <a:latin typeface="+mj-lt"/>
                <a:ea typeface="Calibri" panose="020F0502020204030204" pitchFamily="34" charset="0"/>
              </a:rPr>
              <a:t>Матрица путаницы </a:t>
            </a:r>
            <a:endParaRPr lang="en-US" dirty="0">
              <a:latin typeface="+mj-lt"/>
            </a:endParaRPr>
          </a:p>
        </p:txBody>
      </p:sp>
      <p:grpSp>
        <p:nvGrpSpPr>
          <p:cNvPr id="33" name="Google Shape;1339;p43">
            <a:extLst>
              <a:ext uri="{FF2B5EF4-FFF2-40B4-BE49-F238E27FC236}">
                <a16:creationId xmlns:a16="http://schemas.microsoft.com/office/drawing/2014/main" id="{59E66F5C-F708-4E98-8766-DE96835F3271}"/>
              </a:ext>
            </a:extLst>
          </p:cNvPr>
          <p:cNvGrpSpPr/>
          <p:nvPr/>
        </p:nvGrpSpPr>
        <p:grpSpPr>
          <a:xfrm>
            <a:off x="6568266" y="1593488"/>
            <a:ext cx="4090013" cy="1615571"/>
            <a:chOff x="4047975" y="3769179"/>
            <a:chExt cx="343175" cy="132000"/>
          </a:xfrm>
        </p:grpSpPr>
        <p:grpSp>
          <p:nvGrpSpPr>
            <p:cNvPr id="34" name="Google Shape;1340;p43">
              <a:extLst>
                <a:ext uri="{FF2B5EF4-FFF2-40B4-BE49-F238E27FC236}">
                  <a16:creationId xmlns:a16="http://schemas.microsoft.com/office/drawing/2014/main" id="{09DEA09E-2751-4AC2-8A6C-EDEB03C911AA}"/>
                </a:ext>
              </a:extLst>
            </p:cNvPr>
            <p:cNvGrpSpPr/>
            <p:nvPr/>
          </p:nvGrpSpPr>
          <p:grpSpPr>
            <a:xfrm>
              <a:off x="4047975" y="3769179"/>
              <a:ext cx="343175" cy="132000"/>
              <a:chOff x="4047975" y="3769179"/>
              <a:chExt cx="343175" cy="132000"/>
            </a:xfrm>
          </p:grpSpPr>
          <p:sp>
            <p:nvSpPr>
              <p:cNvPr id="36" name="Google Shape;1341;p43">
                <a:extLst>
                  <a:ext uri="{FF2B5EF4-FFF2-40B4-BE49-F238E27FC236}">
                    <a16:creationId xmlns:a16="http://schemas.microsoft.com/office/drawing/2014/main" id="{482169FB-AF03-4CC2-9B9A-91568EBC7962}"/>
                  </a:ext>
                </a:extLst>
              </p:cNvPr>
              <p:cNvSpPr/>
              <p:nvPr/>
            </p:nvSpPr>
            <p:spPr>
              <a:xfrm>
                <a:off x="4119925" y="3790775"/>
                <a:ext cx="271225" cy="86025"/>
              </a:xfrm>
              <a:custGeom>
                <a:avLst/>
                <a:gdLst/>
                <a:ahLst/>
                <a:cxnLst/>
                <a:rect l="l" t="t" r="r" b="b"/>
                <a:pathLst>
                  <a:path w="10849" h="3441" extrusionOk="0">
                    <a:moveTo>
                      <a:pt x="1" y="1"/>
                    </a:moveTo>
                    <a:lnTo>
                      <a:pt x="1" y="3441"/>
                    </a:lnTo>
                    <a:lnTo>
                      <a:pt x="9752" y="3441"/>
                    </a:lnTo>
                    <a:lnTo>
                      <a:pt x="10848" y="1703"/>
                    </a:lnTo>
                    <a:lnTo>
                      <a:pt x="9752" y="1"/>
                    </a:lnTo>
                    <a:close/>
                  </a:path>
                </a:pathLst>
              </a:custGeom>
              <a:solidFill>
                <a:srgbClr val="A5B7C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mj-lt"/>
                </a:endParaRPr>
              </a:p>
            </p:txBody>
          </p:sp>
          <p:grpSp>
            <p:nvGrpSpPr>
              <p:cNvPr id="37" name="Google Shape;1342;p43">
                <a:extLst>
                  <a:ext uri="{FF2B5EF4-FFF2-40B4-BE49-F238E27FC236}">
                    <a16:creationId xmlns:a16="http://schemas.microsoft.com/office/drawing/2014/main" id="{25BC69DB-3636-4E82-8EFA-E959E4277798}"/>
                  </a:ext>
                </a:extLst>
              </p:cNvPr>
              <p:cNvGrpSpPr/>
              <p:nvPr/>
            </p:nvGrpSpPr>
            <p:grpSpPr>
              <a:xfrm>
                <a:off x="4047975" y="3769179"/>
                <a:ext cx="288175" cy="132000"/>
                <a:chOff x="4047975" y="3635175"/>
                <a:chExt cx="288175" cy="132000"/>
              </a:xfrm>
            </p:grpSpPr>
            <p:sp>
              <p:nvSpPr>
                <p:cNvPr id="38" name="Google Shape;1343;p43">
                  <a:extLst>
                    <a:ext uri="{FF2B5EF4-FFF2-40B4-BE49-F238E27FC236}">
                      <a16:creationId xmlns:a16="http://schemas.microsoft.com/office/drawing/2014/main" id="{A860D6DA-71D3-4226-AB6E-9500D967847F}"/>
                    </a:ext>
                  </a:extLst>
                </p:cNvPr>
                <p:cNvSpPr/>
                <p:nvPr/>
              </p:nvSpPr>
              <p:spPr>
                <a:xfrm>
                  <a:off x="4113425" y="3635175"/>
                  <a:ext cx="222725" cy="46900"/>
                </a:xfrm>
                <a:custGeom>
                  <a:avLst/>
                  <a:gdLst/>
                  <a:ahLst/>
                  <a:cxnLst/>
                  <a:rect l="l" t="t" r="r" b="b"/>
                  <a:pathLst>
                    <a:path w="8909" h="1876" extrusionOk="0">
                      <a:moveTo>
                        <a:pt x="1" y="0"/>
                      </a:moveTo>
                      <a:lnTo>
                        <a:pt x="1" y="1875"/>
                      </a:lnTo>
                      <a:lnTo>
                        <a:pt x="8209" y="1875"/>
                      </a:lnTo>
                      <a:lnTo>
                        <a:pt x="8908" y="931"/>
                      </a:lnTo>
                      <a:lnTo>
                        <a:pt x="8209" y="0"/>
                      </a:lnTo>
                      <a:close/>
                    </a:path>
                  </a:pathLst>
                </a:custGeom>
                <a:solidFill>
                  <a:srgbClr val="5F7D9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mj-lt"/>
                  </a:endParaRPr>
                </a:p>
              </p:txBody>
            </p:sp>
            <p:sp>
              <p:nvSpPr>
                <p:cNvPr id="39" name="Google Shape;1344;p43">
                  <a:extLst>
                    <a:ext uri="{FF2B5EF4-FFF2-40B4-BE49-F238E27FC236}">
                      <a16:creationId xmlns:a16="http://schemas.microsoft.com/office/drawing/2014/main" id="{AB30F2A5-3FC5-4E68-B1F0-E880448A5D7C}"/>
                    </a:ext>
                  </a:extLst>
                </p:cNvPr>
                <p:cNvSpPr/>
                <p:nvPr/>
              </p:nvSpPr>
              <p:spPr>
                <a:xfrm>
                  <a:off x="4047975" y="3635175"/>
                  <a:ext cx="132025" cy="132000"/>
                </a:xfrm>
                <a:custGeom>
                  <a:avLst/>
                  <a:gdLst/>
                  <a:ahLst/>
                  <a:cxnLst/>
                  <a:rect l="l" t="t" r="r" b="b"/>
                  <a:pathLst>
                    <a:path w="5281" h="5280" extrusionOk="0">
                      <a:moveTo>
                        <a:pt x="2641" y="0"/>
                      </a:moveTo>
                      <a:cubicBezTo>
                        <a:pt x="1176" y="0"/>
                        <a:pt x="1" y="1183"/>
                        <a:pt x="1" y="2640"/>
                      </a:cubicBezTo>
                      <a:cubicBezTo>
                        <a:pt x="1" y="4097"/>
                        <a:pt x="1176" y="5280"/>
                        <a:pt x="2641" y="5280"/>
                      </a:cubicBezTo>
                      <a:cubicBezTo>
                        <a:pt x="4098" y="5280"/>
                        <a:pt x="5280" y="4097"/>
                        <a:pt x="5280" y="2640"/>
                      </a:cubicBezTo>
                      <a:cubicBezTo>
                        <a:pt x="5280" y="1183"/>
                        <a:pt x="4098" y="0"/>
                        <a:pt x="2641" y="0"/>
                      </a:cubicBezTo>
                      <a:close/>
                    </a:path>
                  </a:pathLst>
                </a:custGeom>
                <a:solidFill>
                  <a:srgbClr val="5F7D9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mj-lt"/>
                  </a:endParaRPr>
                </a:p>
              </p:txBody>
            </p:sp>
          </p:grpSp>
        </p:grpSp>
        <p:sp>
          <p:nvSpPr>
            <p:cNvPr id="35" name="Google Shape;1345;p43">
              <a:extLst>
                <a:ext uri="{FF2B5EF4-FFF2-40B4-BE49-F238E27FC236}">
                  <a16:creationId xmlns:a16="http://schemas.microsoft.com/office/drawing/2014/main" id="{BBC67D0C-FA40-4DC1-BB56-E94D860B4984}"/>
                </a:ext>
              </a:extLst>
            </p:cNvPr>
            <p:cNvSpPr/>
            <p:nvPr/>
          </p:nvSpPr>
          <p:spPr>
            <a:xfrm>
              <a:off x="4065475" y="3787800"/>
              <a:ext cx="96850" cy="96850"/>
            </a:xfrm>
            <a:custGeom>
              <a:avLst/>
              <a:gdLst/>
              <a:ahLst/>
              <a:cxnLst/>
              <a:rect l="l" t="t" r="r" b="b"/>
              <a:pathLst>
                <a:path w="3874" h="3874" extrusionOk="0">
                  <a:moveTo>
                    <a:pt x="1941" y="0"/>
                  </a:moveTo>
                  <a:cubicBezTo>
                    <a:pt x="866" y="0"/>
                    <a:pt x="0" y="866"/>
                    <a:pt x="0" y="1933"/>
                  </a:cubicBezTo>
                  <a:cubicBezTo>
                    <a:pt x="0" y="3008"/>
                    <a:pt x="866" y="3873"/>
                    <a:pt x="1941" y="3873"/>
                  </a:cubicBezTo>
                  <a:cubicBezTo>
                    <a:pt x="3008" y="3873"/>
                    <a:pt x="3874" y="3008"/>
                    <a:pt x="3874" y="1933"/>
                  </a:cubicBezTo>
                  <a:cubicBezTo>
                    <a:pt x="3874" y="866"/>
                    <a:pt x="3008" y="0"/>
                    <a:pt x="1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mj-lt"/>
              </a:endParaRPr>
            </a:p>
          </p:txBody>
        </p:sp>
      </p:grpSp>
      <p:grpSp>
        <p:nvGrpSpPr>
          <p:cNvPr id="40" name="Google Shape;1339;p43">
            <a:extLst>
              <a:ext uri="{FF2B5EF4-FFF2-40B4-BE49-F238E27FC236}">
                <a16:creationId xmlns:a16="http://schemas.microsoft.com/office/drawing/2014/main" id="{AA52FCE9-D937-4016-AF23-6C03A0D46B72}"/>
              </a:ext>
            </a:extLst>
          </p:cNvPr>
          <p:cNvGrpSpPr/>
          <p:nvPr/>
        </p:nvGrpSpPr>
        <p:grpSpPr>
          <a:xfrm>
            <a:off x="7425935" y="3285148"/>
            <a:ext cx="4090013" cy="1615571"/>
            <a:chOff x="4047975" y="3769179"/>
            <a:chExt cx="343175" cy="132000"/>
          </a:xfrm>
        </p:grpSpPr>
        <p:grpSp>
          <p:nvGrpSpPr>
            <p:cNvPr id="41" name="Google Shape;1340;p43">
              <a:extLst>
                <a:ext uri="{FF2B5EF4-FFF2-40B4-BE49-F238E27FC236}">
                  <a16:creationId xmlns:a16="http://schemas.microsoft.com/office/drawing/2014/main" id="{52C7FB0B-1E6F-4161-B40D-0BD607076DCE}"/>
                </a:ext>
              </a:extLst>
            </p:cNvPr>
            <p:cNvGrpSpPr/>
            <p:nvPr/>
          </p:nvGrpSpPr>
          <p:grpSpPr>
            <a:xfrm>
              <a:off x="4047975" y="3769179"/>
              <a:ext cx="343175" cy="132000"/>
              <a:chOff x="4047975" y="3769179"/>
              <a:chExt cx="343175" cy="132000"/>
            </a:xfrm>
          </p:grpSpPr>
          <p:sp>
            <p:nvSpPr>
              <p:cNvPr id="43" name="Google Shape;1341;p43">
                <a:extLst>
                  <a:ext uri="{FF2B5EF4-FFF2-40B4-BE49-F238E27FC236}">
                    <a16:creationId xmlns:a16="http://schemas.microsoft.com/office/drawing/2014/main" id="{1B839F18-E97A-4139-93C8-5D8488F4091D}"/>
                  </a:ext>
                </a:extLst>
              </p:cNvPr>
              <p:cNvSpPr/>
              <p:nvPr/>
            </p:nvSpPr>
            <p:spPr>
              <a:xfrm>
                <a:off x="4119925" y="3790775"/>
                <a:ext cx="271225" cy="86025"/>
              </a:xfrm>
              <a:custGeom>
                <a:avLst/>
                <a:gdLst/>
                <a:ahLst/>
                <a:cxnLst/>
                <a:rect l="l" t="t" r="r" b="b"/>
                <a:pathLst>
                  <a:path w="10849" h="3441" extrusionOk="0">
                    <a:moveTo>
                      <a:pt x="1" y="1"/>
                    </a:moveTo>
                    <a:lnTo>
                      <a:pt x="1" y="3441"/>
                    </a:lnTo>
                    <a:lnTo>
                      <a:pt x="9752" y="3441"/>
                    </a:lnTo>
                    <a:lnTo>
                      <a:pt x="10848" y="1703"/>
                    </a:lnTo>
                    <a:lnTo>
                      <a:pt x="9752" y="1"/>
                    </a:lnTo>
                    <a:close/>
                  </a:path>
                </a:pathLst>
              </a:custGeom>
              <a:solidFill>
                <a:srgbClr val="A5B7C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mj-lt"/>
                </a:endParaRPr>
              </a:p>
            </p:txBody>
          </p:sp>
          <p:grpSp>
            <p:nvGrpSpPr>
              <p:cNvPr id="44" name="Google Shape;1342;p43">
                <a:extLst>
                  <a:ext uri="{FF2B5EF4-FFF2-40B4-BE49-F238E27FC236}">
                    <a16:creationId xmlns:a16="http://schemas.microsoft.com/office/drawing/2014/main" id="{6FFB0423-4096-4406-84A5-20F59F65A290}"/>
                  </a:ext>
                </a:extLst>
              </p:cNvPr>
              <p:cNvGrpSpPr/>
              <p:nvPr/>
            </p:nvGrpSpPr>
            <p:grpSpPr>
              <a:xfrm>
                <a:off x="4047975" y="3769179"/>
                <a:ext cx="288175" cy="132000"/>
                <a:chOff x="4047975" y="3635175"/>
                <a:chExt cx="288175" cy="132000"/>
              </a:xfrm>
            </p:grpSpPr>
            <p:sp>
              <p:nvSpPr>
                <p:cNvPr id="45" name="Google Shape;1343;p43">
                  <a:extLst>
                    <a:ext uri="{FF2B5EF4-FFF2-40B4-BE49-F238E27FC236}">
                      <a16:creationId xmlns:a16="http://schemas.microsoft.com/office/drawing/2014/main" id="{72339CDA-CE43-41D5-8144-D537BEEE8D00}"/>
                    </a:ext>
                  </a:extLst>
                </p:cNvPr>
                <p:cNvSpPr/>
                <p:nvPr/>
              </p:nvSpPr>
              <p:spPr>
                <a:xfrm>
                  <a:off x="4113425" y="3635175"/>
                  <a:ext cx="222725" cy="46900"/>
                </a:xfrm>
                <a:custGeom>
                  <a:avLst/>
                  <a:gdLst/>
                  <a:ahLst/>
                  <a:cxnLst/>
                  <a:rect l="l" t="t" r="r" b="b"/>
                  <a:pathLst>
                    <a:path w="8909" h="1876" extrusionOk="0">
                      <a:moveTo>
                        <a:pt x="1" y="0"/>
                      </a:moveTo>
                      <a:lnTo>
                        <a:pt x="1" y="1875"/>
                      </a:lnTo>
                      <a:lnTo>
                        <a:pt x="8209" y="1875"/>
                      </a:lnTo>
                      <a:lnTo>
                        <a:pt x="8908" y="931"/>
                      </a:lnTo>
                      <a:lnTo>
                        <a:pt x="8209" y="0"/>
                      </a:lnTo>
                      <a:close/>
                    </a:path>
                  </a:pathLst>
                </a:custGeom>
                <a:solidFill>
                  <a:srgbClr val="5F7D9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mj-lt"/>
                  </a:endParaRPr>
                </a:p>
              </p:txBody>
            </p:sp>
            <p:sp>
              <p:nvSpPr>
                <p:cNvPr id="46" name="Google Shape;1344;p43">
                  <a:extLst>
                    <a:ext uri="{FF2B5EF4-FFF2-40B4-BE49-F238E27FC236}">
                      <a16:creationId xmlns:a16="http://schemas.microsoft.com/office/drawing/2014/main" id="{5D0E3BCD-723B-4F44-8A81-20ADA988B044}"/>
                    </a:ext>
                  </a:extLst>
                </p:cNvPr>
                <p:cNvSpPr/>
                <p:nvPr/>
              </p:nvSpPr>
              <p:spPr>
                <a:xfrm>
                  <a:off x="4047975" y="3635175"/>
                  <a:ext cx="132025" cy="132000"/>
                </a:xfrm>
                <a:custGeom>
                  <a:avLst/>
                  <a:gdLst/>
                  <a:ahLst/>
                  <a:cxnLst/>
                  <a:rect l="l" t="t" r="r" b="b"/>
                  <a:pathLst>
                    <a:path w="5281" h="5280" extrusionOk="0">
                      <a:moveTo>
                        <a:pt x="2641" y="0"/>
                      </a:moveTo>
                      <a:cubicBezTo>
                        <a:pt x="1176" y="0"/>
                        <a:pt x="1" y="1183"/>
                        <a:pt x="1" y="2640"/>
                      </a:cubicBezTo>
                      <a:cubicBezTo>
                        <a:pt x="1" y="4097"/>
                        <a:pt x="1176" y="5280"/>
                        <a:pt x="2641" y="5280"/>
                      </a:cubicBezTo>
                      <a:cubicBezTo>
                        <a:pt x="4098" y="5280"/>
                        <a:pt x="5280" y="4097"/>
                        <a:pt x="5280" y="2640"/>
                      </a:cubicBezTo>
                      <a:cubicBezTo>
                        <a:pt x="5280" y="1183"/>
                        <a:pt x="4098" y="0"/>
                        <a:pt x="2641" y="0"/>
                      </a:cubicBezTo>
                      <a:close/>
                    </a:path>
                  </a:pathLst>
                </a:custGeom>
                <a:solidFill>
                  <a:srgbClr val="5F7D9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mj-lt"/>
                  </a:endParaRPr>
                </a:p>
              </p:txBody>
            </p:sp>
          </p:grpSp>
        </p:grpSp>
        <p:sp>
          <p:nvSpPr>
            <p:cNvPr id="42" name="Google Shape;1345;p43">
              <a:extLst>
                <a:ext uri="{FF2B5EF4-FFF2-40B4-BE49-F238E27FC236}">
                  <a16:creationId xmlns:a16="http://schemas.microsoft.com/office/drawing/2014/main" id="{9C087804-1634-4190-8DFC-FF402EB929BC}"/>
                </a:ext>
              </a:extLst>
            </p:cNvPr>
            <p:cNvSpPr/>
            <p:nvPr/>
          </p:nvSpPr>
          <p:spPr>
            <a:xfrm>
              <a:off x="4065475" y="3787800"/>
              <a:ext cx="96850" cy="96850"/>
            </a:xfrm>
            <a:custGeom>
              <a:avLst/>
              <a:gdLst/>
              <a:ahLst/>
              <a:cxnLst/>
              <a:rect l="l" t="t" r="r" b="b"/>
              <a:pathLst>
                <a:path w="3874" h="3874" extrusionOk="0">
                  <a:moveTo>
                    <a:pt x="1941" y="0"/>
                  </a:moveTo>
                  <a:cubicBezTo>
                    <a:pt x="866" y="0"/>
                    <a:pt x="0" y="866"/>
                    <a:pt x="0" y="1933"/>
                  </a:cubicBezTo>
                  <a:cubicBezTo>
                    <a:pt x="0" y="3008"/>
                    <a:pt x="866" y="3873"/>
                    <a:pt x="1941" y="3873"/>
                  </a:cubicBezTo>
                  <a:cubicBezTo>
                    <a:pt x="3008" y="3873"/>
                    <a:pt x="3874" y="3008"/>
                    <a:pt x="3874" y="1933"/>
                  </a:cubicBezTo>
                  <a:cubicBezTo>
                    <a:pt x="3874" y="866"/>
                    <a:pt x="3008" y="0"/>
                    <a:pt x="1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mj-lt"/>
              </a:endParaRPr>
            </a:p>
          </p:txBody>
        </p:sp>
      </p:grpSp>
      <p:grpSp>
        <p:nvGrpSpPr>
          <p:cNvPr id="47" name="Google Shape;1339;p43">
            <a:extLst>
              <a:ext uri="{FF2B5EF4-FFF2-40B4-BE49-F238E27FC236}">
                <a16:creationId xmlns:a16="http://schemas.microsoft.com/office/drawing/2014/main" id="{12888E9A-57C4-4224-9784-787A5D8D67CE}"/>
              </a:ext>
            </a:extLst>
          </p:cNvPr>
          <p:cNvGrpSpPr/>
          <p:nvPr/>
        </p:nvGrpSpPr>
        <p:grpSpPr>
          <a:xfrm>
            <a:off x="8114099" y="5026142"/>
            <a:ext cx="4090013" cy="1615571"/>
            <a:chOff x="4047975" y="3769179"/>
            <a:chExt cx="343175" cy="132000"/>
          </a:xfrm>
        </p:grpSpPr>
        <p:grpSp>
          <p:nvGrpSpPr>
            <p:cNvPr id="48" name="Google Shape;1340;p43">
              <a:extLst>
                <a:ext uri="{FF2B5EF4-FFF2-40B4-BE49-F238E27FC236}">
                  <a16:creationId xmlns:a16="http://schemas.microsoft.com/office/drawing/2014/main" id="{FC2C3BD6-CE98-485C-A7D5-D8F7CA1C1489}"/>
                </a:ext>
              </a:extLst>
            </p:cNvPr>
            <p:cNvGrpSpPr/>
            <p:nvPr/>
          </p:nvGrpSpPr>
          <p:grpSpPr>
            <a:xfrm>
              <a:off x="4047975" y="3769179"/>
              <a:ext cx="343175" cy="132000"/>
              <a:chOff x="4047975" y="3769179"/>
              <a:chExt cx="343175" cy="132000"/>
            </a:xfrm>
          </p:grpSpPr>
          <p:sp>
            <p:nvSpPr>
              <p:cNvPr id="50" name="Google Shape;1341;p43">
                <a:extLst>
                  <a:ext uri="{FF2B5EF4-FFF2-40B4-BE49-F238E27FC236}">
                    <a16:creationId xmlns:a16="http://schemas.microsoft.com/office/drawing/2014/main" id="{BE60F400-B8F7-474B-A28C-6CC806362FAC}"/>
                  </a:ext>
                </a:extLst>
              </p:cNvPr>
              <p:cNvSpPr/>
              <p:nvPr/>
            </p:nvSpPr>
            <p:spPr>
              <a:xfrm>
                <a:off x="4119925" y="3790775"/>
                <a:ext cx="271225" cy="86025"/>
              </a:xfrm>
              <a:custGeom>
                <a:avLst/>
                <a:gdLst/>
                <a:ahLst/>
                <a:cxnLst/>
                <a:rect l="l" t="t" r="r" b="b"/>
                <a:pathLst>
                  <a:path w="10849" h="3441" extrusionOk="0">
                    <a:moveTo>
                      <a:pt x="1" y="1"/>
                    </a:moveTo>
                    <a:lnTo>
                      <a:pt x="1" y="3441"/>
                    </a:lnTo>
                    <a:lnTo>
                      <a:pt x="9752" y="3441"/>
                    </a:lnTo>
                    <a:lnTo>
                      <a:pt x="10848" y="1703"/>
                    </a:lnTo>
                    <a:lnTo>
                      <a:pt x="9752" y="1"/>
                    </a:lnTo>
                    <a:close/>
                  </a:path>
                </a:pathLst>
              </a:custGeom>
              <a:solidFill>
                <a:srgbClr val="A5B7C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mj-lt"/>
                </a:endParaRPr>
              </a:p>
            </p:txBody>
          </p:sp>
          <p:grpSp>
            <p:nvGrpSpPr>
              <p:cNvPr id="51" name="Google Shape;1342;p43">
                <a:extLst>
                  <a:ext uri="{FF2B5EF4-FFF2-40B4-BE49-F238E27FC236}">
                    <a16:creationId xmlns:a16="http://schemas.microsoft.com/office/drawing/2014/main" id="{7709CAFD-755E-4901-8057-DCC251740617}"/>
                  </a:ext>
                </a:extLst>
              </p:cNvPr>
              <p:cNvGrpSpPr/>
              <p:nvPr/>
            </p:nvGrpSpPr>
            <p:grpSpPr>
              <a:xfrm>
                <a:off x="4047975" y="3769179"/>
                <a:ext cx="288175" cy="132000"/>
                <a:chOff x="4047975" y="3635175"/>
                <a:chExt cx="288175" cy="132000"/>
              </a:xfrm>
            </p:grpSpPr>
            <p:sp>
              <p:nvSpPr>
                <p:cNvPr id="52" name="Google Shape;1343;p43">
                  <a:extLst>
                    <a:ext uri="{FF2B5EF4-FFF2-40B4-BE49-F238E27FC236}">
                      <a16:creationId xmlns:a16="http://schemas.microsoft.com/office/drawing/2014/main" id="{4D15E8E5-0BB3-42CC-8A29-408C0ED981CA}"/>
                    </a:ext>
                  </a:extLst>
                </p:cNvPr>
                <p:cNvSpPr/>
                <p:nvPr/>
              </p:nvSpPr>
              <p:spPr>
                <a:xfrm>
                  <a:off x="4113425" y="3635175"/>
                  <a:ext cx="222725" cy="46900"/>
                </a:xfrm>
                <a:custGeom>
                  <a:avLst/>
                  <a:gdLst/>
                  <a:ahLst/>
                  <a:cxnLst/>
                  <a:rect l="l" t="t" r="r" b="b"/>
                  <a:pathLst>
                    <a:path w="8909" h="1876" extrusionOk="0">
                      <a:moveTo>
                        <a:pt x="1" y="0"/>
                      </a:moveTo>
                      <a:lnTo>
                        <a:pt x="1" y="1875"/>
                      </a:lnTo>
                      <a:lnTo>
                        <a:pt x="8209" y="1875"/>
                      </a:lnTo>
                      <a:lnTo>
                        <a:pt x="8908" y="931"/>
                      </a:lnTo>
                      <a:lnTo>
                        <a:pt x="8209" y="0"/>
                      </a:lnTo>
                      <a:close/>
                    </a:path>
                  </a:pathLst>
                </a:custGeom>
                <a:solidFill>
                  <a:srgbClr val="5F7D9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mj-lt"/>
                  </a:endParaRPr>
                </a:p>
              </p:txBody>
            </p:sp>
            <p:sp>
              <p:nvSpPr>
                <p:cNvPr id="53" name="Google Shape;1344;p43">
                  <a:extLst>
                    <a:ext uri="{FF2B5EF4-FFF2-40B4-BE49-F238E27FC236}">
                      <a16:creationId xmlns:a16="http://schemas.microsoft.com/office/drawing/2014/main" id="{D201FA80-4DA4-4CDB-9648-D8DDEA628AFD}"/>
                    </a:ext>
                  </a:extLst>
                </p:cNvPr>
                <p:cNvSpPr/>
                <p:nvPr/>
              </p:nvSpPr>
              <p:spPr>
                <a:xfrm>
                  <a:off x="4047975" y="3635175"/>
                  <a:ext cx="132025" cy="132000"/>
                </a:xfrm>
                <a:custGeom>
                  <a:avLst/>
                  <a:gdLst/>
                  <a:ahLst/>
                  <a:cxnLst/>
                  <a:rect l="l" t="t" r="r" b="b"/>
                  <a:pathLst>
                    <a:path w="5281" h="5280" extrusionOk="0">
                      <a:moveTo>
                        <a:pt x="2641" y="0"/>
                      </a:moveTo>
                      <a:cubicBezTo>
                        <a:pt x="1176" y="0"/>
                        <a:pt x="1" y="1183"/>
                        <a:pt x="1" y="2640"/>
                      </a:cubicBezTo>
                      <a:cubicBezTo>
                        <a:pt x="1" y="4097"/>
                        <a:pt x="1176" y="5280"/>
                        <a:pt x="2641" y="5280"/>
                      </a:cubicBezTo>
                      <a:cubicBezTo>
                        <a:pt x="4098" y="5280"/>
                        <a:pt x="5280" y="4097"/>
                        <a:pt x="5280" y="2640"/>
                      </a:cubicBezTo>
                      <a:cubicBezTo>
                        <a:pt x="5280" y="1183"/>
                        <a:pt x="4098" y="0"/>
                        <a:pt x="2641" y="0"/>
                      </a:cubicBezTo>
                      <a:close/>
                    </a:path>
                  </a:pathLst>
                </a:custGeom>
                <a:solidFill>
                  <a:srgbClr val="5F7D9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mj-lt"/>
                  </a:endParaRPr>
                </a:p>
              </p:txBody>
            </p:sp>
          </p:grpSp>
        </p:grpSp>
        <p:sp>
          <p:nvSpPr>
            <p:cNvPr id="49" name="Google Shape;1345;p43">
              <a:extLst>
                <a:ext uri="{FF2B5EF4-FFF2-40B4-BE49-F238E27FC236}">
                  <a16:creationId xmlns:a16="http://schemas.microsoft.com/office/drawing/2014/main" id="{4153C2F3-2EFF-4951-98FD-16313B611F45}"/>
                </a:ext>
              </a:extLst>
            </p:cNvPr>
            <p:cNvSpPr/>
            <p:nvPr/>
          </p:nvSpPr>
          <p:spPr>
            <a:xfrm>
              <a:off x="4065475" y="3787800"/>
              <a:ext cx="96850" cy="96850"/>
            </a:xfrm>
            <a:custGeom>
              <a:avLst/>
              <a:gdLst/>
              <a:ahLst/>
              <a:cxnLst/>
              <a:rect l="l" t="t" r="r" b="b"/>
              <a:pathLst>
                <a:path w="3874" h="3874" extrusionOk="0">
                  <a:moveTo>
                    <a:pt x="1941" y="0"/>
                  </a:moveTo>
                  <a:cubicBezTo>
                    <a:pt x="866" y="0"/>
                    <a:pt x="0" y="866"/>
                    <a:pt x="0" y="1933"/>
                  </a:cubicBezTo>
                  <a:cubicBezTo>
                    <a:pt x="0" y="3008"/>
                    <a:pt x="866" y="3873"/>
                    <a:pt x="1941" y="3873"/>
                  </a:cubicBezTo>
                  <a:cubicBezTo>
                    <a:pt x="3008" y="3873"/>
                    <a:pt x="3874" y="3008"/>
                    <a:pt x="3874" y="1933"/>
                  </a:cubicBezTo>
                  <a:cubicBezTo>
                    <a:pt x="3874" y="866"/>
                    <a:pt x="3008" y="0"/>
                    <a:pt x="1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mj-lt"/>
              </a:endParaRPr>
            </a:p>
          </p:txBody>
        </p:sp>
      </p:grpSp>
      <p:sp>
        <p:nvSpPr>
          <p:cNvPr id="54" name="TextBox 53">
            <a:extLst>
              <a:ext uri="{FF2B5EF4-FFF2-40B4-BE49-F238E27FC236}">
                <a16:creationId xmlns:a16="http://schemas.microsoft.com/office/drawing/2014/main" id="{AAF66287-77F3-4887-BBAB-26C6AB60935D}"/>
              </a:ext>
            </a:extLst>
          </p:cNvPr>
          <p:cNvSpPr txBox="1"/>
          <p:nvPr/>
        </p:nvSpPr>
        <p:spPr>
          <a:xfrm>
            <a:off x="3984429" y="5098351"/>
            <a:ext cx="6673850" cy="369332"/>
          </a:xfrm>
          <a:prstGeom prst="rect">
            <a:avLst/>
          </a:prstGeom>
          <a:noFill/>
        </p:spPr>
        <p:txBody>
          <a:bodyPr wrap="square">
            <a:spAutoFit/>
          </a:bodyPr>
          <a:lstStyle/>
          <a:p>
            <a:pPr algn="just"/>
            <a:r>
              <a:rPr lang="ru-RU" sz="1800" b="1" dirty="0">
                <a:effectLst/>
                <a:latin typeface="+mj-lt"/>
                <a:ea typeface="Calibri" panose="020F0502020204030204" pitchFamily="34" charset="0"/>
              </a:rPr>
              <a:t>TN (TRUE NEGATIVE)</a:t>
            </a:r>
            <a:endParaRPr lang="en-US" dirty="0">
              <a:latin typeface="+mj-lt"/>
            </a:endParaRPr>
          </a:p>
        </p:txBody>
      </p:sp>
      <p:sp>
        <p:nvSpPr>
          <p:cNvPr id="55" name="TextBox 54">
            <a:extLst>
              <a:ext uri="{FF2B5EF4-FFF2-40B4-BE49-F238E27FC236}">
                <a16:creationId xmlns:a16="http://schemas.microsoft.com/office/drawing/2014/main" id="{AED5CA4C-D34A-4DC5-9689-9AE5B6F71CF2}"/>
              </a:ext>
            </a:extLst>
          </p:cNvPr>
          <p:cNvSpPr txBox="1"/>
          <p:nvPr/>
        </p:nvSpPr>
        <p:spPr>
          <a:xfrm>
            <a:off x="0" y="3812944"/>
            <a:ext cx="2543174" cy="369332"/>
          </a:xfrm>
          <a:prstGeom prst="rect">
            <a:avLst/>
          </a:prstGeom>
          <a:noFill/>
        </p:spPr>
        <p:txBody>
          <a:bodyPr wrap="square">
            <a:spAutoFit/>
          </a:bodyPr>
          <a:lstStyle/>
          <a:p>
            <a:pPr algn="just"/>
            <a:r>
              <a:rPr lang="ru-RU" sz="1800" b="1" dirty="0">
                <a:effectLst/>
                <a:latin typeface="+mj-lt"/>
                <a:ea typeface="Calibri" panose="020F0502020204030204" pitchFamily="34" charset="0"/>
              </a:rPr>
              <a:t>FP (FALSE POSITIVE)</a:t>
            </a:r>
            <a:endParaRPr lang="en-US" b="1" dirty="0">
              <a:latin typeface="+mj-lt"/>
            </a:endParaRPr>
          </a:p>
        </p:txBody>
      </p:sp>
      <p:sp>
        <p:nvSpPr>
          <p:cNvPr id="57" name="TextBox 56">
            <a:extLst>
              <a:ext uri="{FF2B5EF4-FFF2-40B4-BE49-F238E27FC236}">
                <a16:creationId xmlns:a16="http://schemas.microsoft.com/office/drawing/2014/main" id="{86CB899D-7FE5-4021-AC26-BF8D618F6526}"/>
              </a:ext>
            </a:extLst>
          </p:cNvPr>
          <p:cNvSpPr txBox="1"/>
          <p:nvPr/>
        </p:nvSpPr>
        <p:spPr>
          <a:xfrm>
            <a:off x="4863526" y="3803642"/>
            <a:ext cx="2847850" cy="369332"/>
          </a:xfrm>
          <a:prstGeom prst="rect">
            <a:avLst/>
          </a:prstGeom>
          <a:noFill/>
        </p:spPr>
        <p:txBody>
          <a:bodyPr wrap="square">
            <a:spAutoFit/>
          </a:bodyPr>
          <a:lstStyle/>
          <a:p>
            <a:pPr algn="just"/>
            <a:r>
              <a:rPr lang="ru-RU" sz="1800" b="1" dirty="0">
                <a:effectLst/>
                <a:latin typeface="+mj-lt"/>
                <a:ea typeface="Calibri" panose="020F0502020204030204" pitchFamily="34" charset="0"/>
              </a:rPr>
              <a:t>FN (FALSE NEGATIVE)</a:t>
            </a:r>
            <a:endParaRPr lang="en-US" b="1" dirty="0">
              <a:latin typeface="+mj-lt"/>
            </a:endParaRPr>
          </a:p>
        </p:txBody>
      </p:sp>
      <p:sp>
        <p:nvSpPr>
          <p:cNvPr id="59" name="TextBox 58">
            <a:extLst>
              <a:ext uri="{FF2B5EF4-FFF2-40B4-BE49-F238E27FC236}">
                <a16:creationId xmlns:a16="http://schemas.microsoft.com/office/drawing/2014/main" id="{48C108EC-BED4-4E16-BD30-548141E7FEB8}"/>
              </a:ext>
            </a:extLst>
          </p:cNvPr>
          <p:cNvSpPr txBox="1"/>
          <p:nvPr/>
        </p:nvSpPr>
        <p:spPr>
          <a:xfrm>
            <a:off x="825950" y="2966026"/>
            <a:ext cx="1959456" cy="584775"/>
          </a:xfrm>
          <a:prstGeom prst="rect">
            <a:avLst/>
          </a:prstGeom>
          <a:noFill/>
        </p:spPr>
        <p:txBody>
          <a:bodyPr wrap="square">
            <a:spAutoFit/>
          </a:bodyPr>
          <a:lstStyle/>
          <a:p>
            <a:pPr algn="just"/>
            <a:r>
              <a:rPr lang="ru-RU" sz="1600" dirty="0">
                <a:effectLst/>
                <a:latin typeface="+mj-lt"/>
                <a:ea typeface="Calibri" panose="020F0502020204030204" pitchFamily="34" charset="0"/>
              </a:rPr>
              <a:t>при правильном прогнозе - спам</a:t>
            </a:r>
            <a:endParaRPr lang="en-US" sz="1600" dirty="0">
              <a:latin typeface="+mj-lt"/>
            </a:endParaRPr>
          </a:p>
        </p:txBody>
      </p:sp>
      <p:sp>
        <p:nvSpPr>
          <p:cNvPr id="61" name="TextBox 60">
            <a:extLst>
              <a:ext uri="{FF2B5EF4-FFF2-40B4-BE49-F238E27FC236}">
                <a16:creationId xmlns:a16="http://schemas.microsoft.com/office/drawing/2014/main" id="{3FBA30D0-9D45-4CEB-A5DD-D1EC84B6E5D4}"/>
              </a:ext>
            </a:extLst>
          </p:cNvPr>
          <p:cNvSpPr txBox="1"/>
          <p:nvPr/>
        </p:nvSpPr>
        <p:spPr>
          <a:xfrm>
            <a:off x="3996127" y="5502266"/>
            <a:ext cx="2508891" cy="584775"/>
          </a:xfrm>
          <a:prstGeom prst="rect">
            <a:avLst/>
          </a:prstGeom>
          <a:noFill/>
        </p:spPr>
        <p:txBody>
          <a:bodyPr wrap="square">
            <a:spAutoFit/>
          </a:bodyPr>
          <a:lstStyle/>
          <a:p>
            <a:pPr algn="just"/>
            <a:r>
              <a:rPr lang="ru-RU" sz="1600" dirty="0">
                <a:effectLst/>
                <a:latin typeface="+mj-lt"/>
                <a:ea typeface="Calibri" panose="020F0502020204030204" pitchFamily="34" charset="0"/>
              </a:rPr>
              <a:t>при правильном прогнозе - обычная почта</a:t>
            </a:r>
            <a:endParaRPr lang="en-US" sz="1600" dirty="0">
              <a:latin typeface="+mj-lt"/>
            </a:endParaRPr>
          </a:p>
        </p:txBody>
      </p:sp>
      <p:sp>
        <p:nvSpPr>
          <p:cNvPr id="63" name="TextBox 62">
            <a:extLst>
              <a:ext uri="{FF2B5EF4-FFF2-40B4-BE49-F238E27FC236}">
                <a16:creationId xmlns:a16="http://schemas.microsoft.com/office/drawing/2014/main" id="{1B84F150-0B37-42D2-B6AB-C2D06042F380}"/>
              </a:ext>
            </a:extLst>
          </p:cNvPr>
          <p:cNvSpPr txBox="1"/>
          <p:nvPr/>
        </p:nvSpPr>
        <p:spPr>
          <a:xfrm>
            <a:off x="-35003" y="4245789"/>
            <a:ext cx="2380014" cy="1077218"/>
          </a:xfrm>
          <a:prstGeom prst="rect">
            <a:avLst/>
          </a:prstGeom>
          <a:noFill/>
        </p:spPr>
        <p:txBody>
          <a:bodyPr wrap="square">
            <a:spAutoFit/>
          </a:bodyPr>
          <a:lstStyle/>
          <a:p>
            <a:pPr marR="0" lvl="0" algn="just" fontAlgn="auto">
              <a:spcBef>
                <a:spcPts val="0"/>
              </a:spcBef>
              <a:spcAft>
                <a:spcPts val="0"/>
              </a:spcAft>
              <a:buSzPts val="1000"/>
              <a:tabLst>
                <a:tab pos="57150" algn="l"/>
              </a:tabLst>
            </a:pPr>
            <a:r>
              <a:rPr lang="ru-RU" sz="1600" dirty="0">
                <a:solidFill>
                  <a:srgbClr val="000000"/>
                </a:solidFill>
                <a:effectLst/>
                <a:latin typeface="+mj-lt"/>
                <a:ea typeface="Calibri" panose="020F0502020204030204" pitchFamily="34" charset="0"/>
                <a:cs typeface="Times New Roman" panose="02020603050405020304" pitchFamily="18" charset="0"/>
              </a:rPr>
              <a:t>при неправильном прогнозе: модель считает обычную почту как спам</a:t>
            </a:r>
            <a:endParaRPr lang="en-US" sz="1200" dirty="0">
              <a:effectLst/>
              <a:latin typeface="+mj-lt"/>
              <a:ea typeface="Calibri" panose="020F0502020204030204" pitchFamily="34" charset="0"/>
              <a:cs typeface="Times New Roman" panose="02020603050405020304" pitchFamily="18" charset="0"/>
            </a:endParaRPr>
          </a:p>
        </p:txBody>
      </p:sp>
      <p:sp>
        <p:nvSpPr>
          <p:cNvPr id="65" name="TextBox 64">
            <a:extLst>
              <a:ext uri="{FF2B5EF4-FFF2-40B4-BE49-F238E27FC236}">
                <a16:creationId xmlns:a16="http://schemas.microsoft.com/office/drawing/2014/main" id="{DA243B93-F4EB-4F0D-A41B-2444D0747290}"/>
              </a:ext>
            </a:extLst>
          </p:cNvPr>
          <p:cNvSpPr txBox="1"/>
          <p:nvPr/>
        </p:nvSpPr>
        <p:spPr>
          <a:xfrm>
            <a:off x="4905455" y="4228804"/>
            <a:ext cx="2468300" cy="830997"/>
          </a:xfrm>
          <a:prstGeom prst="rect">
            <a:avLst/>
          </a:prstGeom>
          <a:noFill/>
        </p:spPr>
        <p:txBody>
          <a:bodyPr wrap="square">
            <a:spAutoFit/>
          </a:bodyPr>
          <a:lstStyle/>
          <a:p>
            <a:pPr marR="0" lvl="0" algn="just" fontAlgn="auto">
              <a:spcBef>
                <a:spcPts val="0"/>
              </a:spcBef>
              <a:spcAft>
                <a:spcPts val="0"/>
              </a:spcAft>
              <a:buSzPts val="1000"/>
              <a:tabLst>
                <a:tab pos="57150" algn="l"/>
              </a:tabLst>
            </a:pPr>
            <a:r>
              <a:rPr lang="ru-RU" sz="1600" dirty="0">
                <a:solidFill>
                  <a:srgbClr val="000000"/>
                </a:solidFill>
                <a:effectLst/>
                <a:latin typeface="+mj-lt"/>
                <a:ea typeface="Calibri" panose="020F0502020204030204" pitchFamily="34" charset="0"/>
                <a:cs typeface="Times New Roman" panose="02020603050405020304" pitchFamily="18" charset="0"/>
              </a:rPr>
              <a:t>при неправильном прогнозе: модель считает спам как обычная почта.</a:t>
            </a:r>
            <a:endParaRPr lang="en-US" sz="1200" dirty="0">
              <a:effectLst/>
              <a:latin typeface="+mj-lt"/>
              <a:ea typeface="Calibri" panose="020F0502020204030204" pitchFamily="34" charset="0"/>
              <a:cs typeface="Times New Roman" panose="02020603050405020304" pitchFamily="18" charset="0"/>
            </a:endParaRPr>
          </a:p>
        </p:txBody>
      </p:sp>
      <p:sp>
        <p:nvSpPr>
          <p:cNvPr id="67" name="TextBox 66">
            <a:extLst>
              <a:ext uri="{FF2B5EF4-FFF2-40B4-BE49-F238E27FC236}">
                <a16:creationId xmlns:a16="http://schemas.microsoft.com/office/drawing/2014/main" id="{7E696E12-E01A-4BA9-AE0B-130294C22BEA}"/>
              </a:ext>
            </a:extLst>
          </p:cNvPr>
          <p:cNvSpPr txBox="1"/>
          <p:nvPr/>
        </p:nvSpPr>
        <p:spPr>
          <a:xfrm>
            <a:off x="6730109" y="2229401"/>
            <a:ext cx="1236399" cy="369332"/>
          </a:xfrm>
          <a:prstGeom prst="rect">
            <a:avLst/>
          </a:prstGeom>
          <a:noFill/>
        </p:spPr>
        <p:txBody>
          <a:bodyPr wrap="square">
            <a:spAutoFit/>
          </a:bodyPr>
          <a:lstStyle/>
          <a:p>
            <a:r>
              <a:rPr lang="en-US" b="1" dirty="0">
                <a:latin typeface="+mj-lt"/>
              </a:rPr>
              <a:t>ACCURACY</a:t>
            </a:r>
          </a:p>
        </p:txBody>
      </p:sp>
      <p:pic>
        <p:nvPicPr>
          <p:cNvPr id="68" name="Picture 67">
            <a:extLst>
              <a:ext uri="{FF2B5EF4-FFF2-40B4-BE49-F238E27FC236}">
                <a16:creationId xmlns:a16="http://schemas.microsoft.com/office/drawing/2014/main" id="{3575AC28-2474-4A28-A958-D96E0A7BDDB5}"/>
              </a:ext>
            </a:extLst>
          </p:cNvPr>
          <p:cNvPicPr/>
          <p:nvPr/>
        </p:nvPicPr>
        <p:blipFill>
          <a:blip r:embed="rId4"/>
          <a:stretch>
            <a:fillRect/>
          </a:stretch>
        </p:blipFill>
        <p:spPr>
          <a:xfrm>
            <a:off x="8469442" y="2228566"/>
            <a:ext cx="1533338" cy="574017"/>
          </a:xfrm>
          <a:prstGeom prst="rect">
            <a:avLst/>
          </a:prstGeom>
        </p:spPr>
      </p:pic>
      <p:sp>
        <p:nvSpPr>
          <p:cNvPr id="69" name="TextBox 68">
            <a:extLst>
              <a:ext uri="{FF2B5EF4-FFF2-40B4-BE49-F238E27FC236}">
                <a16:creationId xmlns:a16="http://schemas.microsoft.com/office/drawing/2014/main" id="{1F8B70B0-5435-42E5-A245-84C54BDF46B9}"/>
              </a:ext>
            </a:extLst>
          </p:cNvPr>
          <p:cNvSpPr txBox="1"/>
          <p:nvPr/>
        </p:nvSpPr>
        <p:spPr>
          <a:xfrm>
            <a:off x="7552377" y="3931374"/>
            <a:ext cx="1236399" cy="369332"/>
          </a:xfrm>
          <a:prstGeom prst="rect">
            <a:avLst/>
          </a:prstGeom>
          <a:noFill/>
        </p:spPr>
        <p:txBody>
          <a:bodyPr wrap="square">
            <a:spAutoFit/>
          </a:bodyPr>
          <a:lstStyle/>
          <a:p>
            <a:pPr algn="ctr"/>
            <a:r>
              <a:rPr lang="en-US" b="1" dirty="0">
                <a:latin typeface="+mj-lt"/>
              </a:rPr>
              <a:t>RECALL</a:t>
            </a:r>
          </a:p>
        </p:txBody>
      </p:sp>
      <p:pic>
        <p:nvPicPr>
          <p:cNvPr id="70" name="Picture 69">
            <a:extLst>
              <a:ext uri="{FF2B5EF4-FFF2-40B4-BE49-F238E27FC236}">
                <a16:creationId xmlns:a16="http://schemas.microsoft.com/office/drawing/2014/main" id="{AAB7BED4-3445-4801-9EAE-5C412731D859}"/>
              </a:ext>
            </a:extLst>
          </p:cNvPr>
          <p:cNvPicPr/>
          <p:nvPr/>
        </p:nvPicPr>
        <p:blipFill rotWithShape="1">
          <a:blip r:embed="rId5"/>
          <a:srcRect t="48721" b="-1"/>
          <a:stretch/>
        </p:blipFill>
        <p:spPr>
          <a:xfrm>
            <a:off x="9125871" y="3913838"/>
            <a:ext cx="1866900" cy="649616"/>
          </a:xfrm>
          <a:prstGeom prst="rect">
            <a:avLst/>
          </a:prstGeom>
        </p:spPr>
      </p:pic>
      <p:pic>
        <p:nvPicPr>
          <p:cNvPr id="71" name="Picture 70">
            <a:extLst>
              <a:ext uri="{FF2B5EF4-FFF2-40B4-BE49-F238E27FC236}">
                <a16:creationId xmlns:a16="http://schemas.microsoft.com/office/drawing/2014/main" id="{81972B5E-A1CF-48D4-9DF1-2523C304A638}"/>
              </a:ext>
            </a:extLst>
          </p:cNvPr>
          <p:cNvPicPr/>
          <p:nvPr/>
        </p:nvPicPr>
        <p:blipFill rotWithShape="1">
          <a:blip r:embed="rId5"/>
          <a:srcRect b="48770"/>
          <a:stretch/>
        </p:blipFill>
        <p:spPr>
          <a:xfrm>
            <a:off x="9800543" y="5636571"/>
            <a:ext cx="1866900" cy="648984"/>
          </a:xfrm>
          <a:prstGeom prst="rect">
            <a:avLst/>
          </a:prstGeom>
        </p:spPr>
      </p:pic>
      <p:sp>
        <p:nvSpPr>
          <p:cNvPr id="72" name="TextBox 71">
            <a:extLst>
              <a:ext uri="{FF2B5EF4-FFF2-40B4-BE49-F238E27FC236}">
                <a16:creationId xmlns:a16="http://schemas.microsoft.com/office/drawing/2014/main" id="{11AF9CDD-0015-4E8C-B97F-425B171D3AB1}"/>
              </a:ext>
            </a:extLst>
          </p:cNvPr>
          <p:cNvSpPr txBox="1"/>
          <p:nvPr/>
        </p:nvSpPr>
        <p:spPr>
          <a:xfrm>
            <a:off x="8275790" y="5672368"/>
            <a:ext cx="1236399" cy="369332"/>
          </a:xfrm>
          <a:prstGeom prst="rect">
            <a:avLst/>
          </a:prstGeom>
          <a:noFill/>
        </p:spPr>
        <p:txBody>
          <a:bodyPr wrap="square">
            <a:spAutoFit/>
          </a:bodyPr>
          <a:lstStyle/>
          <a:p>
            <a:pPr algn="ctr"/>
            <a:r>
              <a:rPr lang="en-US" b="1" dirty="0">
                <a:latin typeface="+mj-lt"/>
              </a:rPr>
              <a:t>PRECISION</a:t>
            </a:r>
          </a:p>
        </p:txBody>
      </p:sp>
      <p:sp>
        <p:nvSpPr>
          <p:cNvPr id="74" name="TextBox 73">
            <a:extLst>
              <a:ext uri="{FF2B5EF4-FFF2-40B4-BE49-F238E27FC236}">
                <a16:creationId xmlns:a16="http://schemas.microsoft.com/office/drawing/2014/main" id="{FAF21F8C-7A91-406D-8CA4-E771C8306AA5}"/>
              </a:ext>
            </a:extLst>
          </p:cNvPr>
          <p:cNvSpPr txBox="1"/>
          <p:nvPr/>
        </p:nvSpPr>
        <p:spPr>
          <a:xfrm>
            <a:off x="3194245" y="3167847"/>
            <a:ext cx="790184" cy="646331"/>
          </a:xfrm>
          <a:prstGeom prst="rect">
            <a:avLst/>
          </a:prstGeom>
          <a:noFill/>
        </p:spPr>
        <p:txBody>
          <a:bodyPr wrap="square">
            <a:spAutoFit/>
          </a:bodyPr>
          <a:lstStyle/>
          <a:p>
            <a:r>
              <a:rPr lang="ru-RU" sz="3600" b="1" dirty="0">
                <a:solidFill>
                  <a:schemeClr val="bg1"/>
                </a:solidFill>
                <a:latin typeface="+mj-lt"/>
                <a:ea typeface="Calibri" panose="020F0502020204030204" pitchFamily="34" charset="0"/>
              </a:rPr>
              <a:t>TP</a:t>
            </a:r>
            <a:endParaRPr lang="en-US" sz="3600" b="1" dirty="0">
              <a:solidFill>
                <a:schemeClr val="bg1"/>
              </a:solidFill>
            </a:endParaRPr>
          </a:p>
        </p:txBody>
      </p:sp>
      <p:sp>
        <p:nvSpPr>
          <p:cNvPr id="75" name="TextBox 74">
            <a:extLst>
              <a:ext uri="{FF2B5EF4-FFF2-40B4-BE49-F238E27FC236}">
                <a16:creationId xmlns:a16="http://schemas.microsoft.com/office/drawing/2014/main" id="{5595499F-6DED-455D-80A0-8E36074DB09C}"/>
              </a:ext>
            </a:extLst>
          </p:cNvPr>
          <p:cNvSpPr txBox="1"/>
          <p:nvPr/>
        </p:nvSpPr>
        <p:spPr>
          <a:xfrm>
            <a:off x="2992381" y="4654202"/>
            <a:ext cx="790184" cy="646331"/>
          </a:xfrm>
          <a:prstGeom prst="rect">
            <a:avLst/>
          </a:prstGeom>
          <a:noFill/>
        </p:spPr>
        <p:txBody>
          <a:bodyPr wrap="square">
            <a:spAutoFit/>
          </a:bodyPr>
          <a:lstStyle/>
          <a:p>
            <a:r>
              <a:rPr lang="en-US" sz="3600" b="1" dirty="0">
                <a:solidFill>
                  <a:schemeClr val="bg1"/>
                </a:solidFill>
                <a:latin typeface="+mj-lt"/>
                <a:ea typeface="Calibri" panose="020F0502020204030204" pitchFamily="34" charset="0"/>
              </a:rPr>
              <a:t>TN</a:t>
            </a:r>
            <a:endParaRPr lang="en-US" sz="3600" b="1" dirty="0">
              <a:solidFill>
                <a:schemeClr val="bg1"/>
              </a:solidFill>
            </a:endParaRPr>
          </a:p>
        </p:txBody>
      </p:sp>
      <p:sp>
        <p:nvSpPr>
          <p:cNvPr id="76" name="TextBox 75">
            <a:extLst>
              <a:ext uri="{FF2B5EF4-FFF2-40B4-BE49-F238E27FC236}">
                <a16:creationId xmlns:a16="http://schemas.microsoft.com/office/drawing/2014/main" id="{3F75CBF2-FCFA-41FE-9443-3864DCF6C92D}"/>
              </a:ext>
            </a:extLst>
          </p:cNvPr>
          <p:cNvSpPr txBox="1"/>
          <p:nvPr/>
        </p:nvSpPr>
        <p:spPr>
          <a:xfrm>
            <a:off x="3891368" y="4058578"/>
            <a:ext cx="790184" cy="646331"/>
          </a:xfrm>
          <a:prstGeom prst="rect">
            <a:avLst/>
          </a:prstGeom>
          <a:noFill/>
        </p:spPr>
        <p:txBody>
          <a:bodyPr wrap="square">
            <a:spAutoFit/>
          </a:bodyPr>
          <a:lstStyle/>
          <a:p>
            <a:r>
              <a:rPr lang="en-US" sz="3600" b="1" dirty="0">
                <a:solidFill>
                  <a:schemeClr val="bg1"/>
                </a:solidFill>
                <a:latin typeface="+mj-lt"/>
                <a:ea typeface="Calibri" panose="020F0502020204030204" pitchFamily="34" charset="0"/>
              </a:rPr>
              <a:t>FN</a:t>
            </a:r>
            <a:endParaRPr lang="en-US" sz="3600" b="1" dirty="0">
              <a:solidFill>
                <a:schemeClr val="bg1"/>
              </a:solidFill>
            </a:endParaRPr>
          </a:p>
        </p:txBody>
      </p:sp>
      <p:sp>
        <p:nvSpPr>
          <p:cNvPr id="77" name="TextBox 76">
            <a:extLst>
              <a:ext uri="{FF2B5EF4-FFF2-40B4-BE49-F238E27FC236}">
                <a16:creationId xmlns:a16="http://schemas.microsoft.com/office/drawing/2014/main" id="{A0C18C55-3C7D-420B-93C2-3284484CD815}"/>
              </a:ext>
            </a:extLst>
          </p:cNvPr>
          <p:cNvSpPr txBox="1"/>
          <p:nvPr/>
        </p:nvSpPr>
        <p:spPr>
          <a:xfrm>
            <a:off x="2342296" y="3676060"/>
            <a:ext cx="790184" cy="646331"/>
          </a:xfrm>
          <a:prstGeom prst="rect">
            <a:avLst/>
          </a:prstGeom>
          <a:noFill/>
        </p:spPr>
        <p:txBody>
          <a:bodyPr wrap="square">
            <a:spAutoFit/>
          </a:bodyPr>
          <a:lstStyle/>
          <a:p>
            <a:r>
              <a:rPr lang="en-US" sz="3600" b="1" dirty="0">
                <a:solidFill>
                  <a:schemeClr val="bg1"/>
                </a:solidFill>
                <a:latin typeface="+mj-lt"/>
                <a:ea typeface="Calibri" panose="020F0502020204030204" pitchFamily="34" charset="0"/>
              </a:rPr>
              <a:t>FP</a:t>
            </a:r>
            <a:endParaRPr lang="en-US" sz="3600" b="1" dirty="0">
              <a:solidFill>
                <a:schemeClr val="bg1"/>
              </a:solidFill>
            </a:endParaRPr>
          </a:p>
        </p:txBody>
      </p:sp>
    </p:spTree>
    <p:extLst>
      <p:ext uri="{BB962C8B-B14F-4D97-AF65-F5344CB8AC3E}">
        <p14:creationId xmlns:p14="http://schemas.microsoft.com/office/powerpoint/2010/main" val="3035591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8F8098-FC81-4CEC-99C4-982716C09D97}"/>
              </a:ext>
            </a:extLst>
          </p:cNvPr>
          <p:cNvSpPr txBox="1"/>
          <p:nvPr/>
        </p:nvSpPr>
        <p:spPr>
          <a:xfrm>
            <a:off x="262327" y="170574"/>
            <a:ext cx="12074578" cy="584775"/>
          </a:xfrm>
          <a:prstGeom prst="rect">
            <a:avLst/>
          </a:prstGeom>
          <a:noFill/>
        </p:spPr>
        <p:txBody>
          <a:bodyPr wrap="square">
            <a:spAutoFit/>
          </a:bodyPr>
          <a:lstStyle/>
          <a:p>
            <a:r>
              <a:rPr lang="ru-RU" sz="3200" b="1">
                <a:latin typeface="+mj-lt"/>
                <a:ea typeface="+mj-ea"/>
                <a:cs typeface="+mj-cs"/>
              </a:rPr>
              <a:t>ПОДГОТОВКА ДАННЫХ И ПРОЕКТИРОВАНИЕ</a:t>
            </a:r>
            <a:r>
              <a:rPr lang="en-US" sz="3200" b="1">
                <a:latin typeface="+mj-lt"/>
                <a:ea typeface="+mj-ea"/>
                <a:cs typeface="+mj-cs"/>
              </a:rPr>
              <a:t> </a:t>
            </a:r>
            <a:r>
              <a:rPr lang="ru-RU" sz="3200" b="1">
                <a:latin typeface="+mj-lt"/>
                <a:ea typeface="+mj-ea"/>
                <a:cs typeface="+mj-cs"/>
              </a:rPr>
              <a:t>ПРИЛОЖЕНИЯ</a:t>
            </a:r>
            <a:endParaRPr lang="en-US" sz="3200" b="1">
              <a:latin typeface="+mj-lt"/>
              <a:ea typeface="+mj-ea"/>
              <a:cs typeface="+mj-cs"/>
            </a:endParaRPr>
          </a:p>
        </p:txBody>
      </p:sp>
      <p:sp>
        <p:nvSpPr>
          <p:cNvPr id="6" name="TextBox 5">
            <a:extLst>
              <a:ext uri="{FF2B5EF4-FFF2-40B4-BE49-F238E27FC236}">
                <a16:creationId xmlns:a16="http://schemas.microsoft.com/office/drawing/2014/main" id="{966C9018-3A4C-48B9-BD46-C886869DB906}"/>
              </a:ext>
            </a:extLst>
          </p:cNvPr>
          <p:cNvSpPr txBox="1"/>
          <p:nvPr/>
        </p:nvSpPr>
        <p:spPr>
          <a:xfrm>
            <a:off x="262327" y="832294"/>
            <a:ext cx="6745574" cy="523220"/>
          </a:xfrm>
          <a:prstGeom prst="rect">
            <a:avLst/>
          </a:prstGeom>
          <a:noFill/>
        </p:spPr>
        <p:txBody>
          <a:bodyPr wrap="square">
            <a:spAutoFit/>
          </a:bodyPr>
          <a:lstStyle/>
          <a:p>
            <a:r>
              <a:rPr lang="ru-RU" sz="2800" b="1">
                <a:latin typeface="+mj-lt"/>
                <a:ea typeface="+mj-ea"/>
                <a:cs typeface="+mj-cs"/>
              </a:rPr>
              <a:t>Выбор языка программирования </a:t>
            </a:r>
            <a:endParaRPr lang="en-US" sz="2800" b="1">
              <a:latin typeface="+mj-lt"/>
              <a:ea typeface="+mj-ea"/>
              <a:cs typeface="+mj-cs"/>
            </a:endParaRPr>
          </a:p>
        </p:txBody>
      </p:sp>
      <p:pic>
        <p:nvPicPr>
          <p:cNvPr id="12290" name="Picture 2" descr="Рубрика: Программирование – DERZKY.RU">
            <a:extLst>
              <a:ext uri="{FF2B5EF4-FFF2-40B4-BE49-F238E27FC236}">
                <a16:creationId xmlns:a16="http://schemas.microsoft.com/office/drawing/2014/main" id="{8160BA32-4745-41F5-A7F3-87290FA7E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508" y="2017726"/>
            <a:ext cx="2503080" cy="2515142"/>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Введение в Scikit-learn">
            <a:extLst>
              <a:ext uri="{FF2B5EF4-FFF2-40B4-BE49-F238E27FC236}">
                <a16:creationId xmlns:a16="http://schemas.microsoft.com/office/drawing/2014/main" id="{9E6F1EC1-4953-4DF2-BB7D-0804F588C4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2460" y="2017726"/>
            <a:ext cx="4672091" cy="2515142"/>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Flasks in Python. Flask is a micro web framework written… | by Shivangi  Sareen | Medium">
            <a:extLst>
              <a:ext uri="{FF2B5EF4-FFF2-40B4-BE49-F238E27FC236}">
                <a16:creationId xmlns:a16="http://schemas.microsoft.com/office/drawing/2014/main" id="{C7A557DB-7FD7-4D6F-9DD0-74BFE3E05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6592" y="1914961"/>
            <a:ext cx="3490543" cy="2617907"/>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18">
            <a:extLst>
              <a:ext uri="{FF2B5EF4-FFF2-40B4-BE49-F238E27FC236}">
                <a16:creationId xmlns:a16="http://schemas.microsoft.com/office/drawing/2014/main" id="{B1C75373-A239-4392-93E3-52F79C072E2F}"/>
              </a:ext>
            </a:extLst>
          </p:cNvPr>
          <p:cNvSpPr txBox="1"/>
          <p:nvPr/>
        </p:nvSpPr>
        <p:spPr>
          <a:xfrm>
            <a:off x="1434534" y="4857984"/>
            <a:ext cx="1537265" cy="461665"/>
          </a:xfrm>
          <a:prstGeom prst="rect">
            <a:avLst/>
          </a:prstGeom>
          <a:noFill/>
        </p:spPr>
        <p:txBody>
          <a:bodyPr wrap="square" lIns="54000" rIns="0" anchor="ctr">
            <a:spAutoFit/>
          </a:bodyPr>
          <a:lstStyle/>
          <a:p>
            <a:pPr algn="just">
              <a:defRPr/>
            </a:pPr>
            <a:r>
              <a:rPr lang="en-US" sz="2400" b="1" dirty="0">
                <a:latin typeface="+mj-lt"/>
              </a:rPr>
              <a:t>PYTHON</a:t>
            </a:r>
          </a:p>
        </p:txBody>
      </p:sp>
      <p:sp>
        <p:nvSpPr>
          <p:cNvPr id="9" name="ZoneTexte 18">
            <a:extLst>
              <a:ext uri="{FF2B5EF4-FFF2-40B4-BE49-F238E27FC236}">
                <a16:creationId xmlns:a16="http://schemas.microsoft.com/office/drawing/2014/main" id="{1F9D4A55-3E54-4AB3-B12E-D470CC82A975}"/>
              </a:ext>
            </a:extLst>
          </p:cNvPr>
          <p:cNvSpPr txBox="1"/>
          <p:nvPr/>
        </p:nvSpPr>
        <p:spPr>
          <a:xfrm>
            <a:off x="5142934" y="4851868"/>
            <a:ext cx="953066" cy="461665"/>
          </a:xfrm>
          <a:prstGeom prst="rect">
            <a:avLst/>
          </a:prstGeom>
          <a:noFill/>
        </p:spPr>
        <p:txBody>
          <a:bodyPr wrap="square" lIns="54000" rIns="0" anchor="ctr">
            <a:spAutoFit/>
          </a:bodyPr>
          <a:lstStyle/>
          <a:p>
            <a:pPr algn="just">
              <a:defRPr/>
            </a:pPr>
            <a:r>
              <a:rPr lang="en-US" sz="2400" b="1" dirty="0">
                <a:latin typeface="+mj-lt"/>
              </a:rPr>
              <a:t>FLASK</a:t>
            </a:r>
          </a:p>
        </p:txBody>
      </p:sp>
      <p:sp>
        <p:nvSpPr>
          <p:cNvPr id="10" name="ZoneTexte 18">
            <a:extLst>
              <a:ext uri="{FF2B5EF4-FFF2-40B4-BE49-F238E27FC236}">
                <a16:creationId xmlns:a16="http://schemas.microsoft.com/office/drawing/2014/main" id="{0A2AB10F-4F67-412B-8363-7A62D230330F}"/>
              </a:ext>
            </a:extLst>
          </p:cNvPr>
          <p:cNvSpPr txBox="1"/>
          <p:nvPr/>
        </p:nvSpPr>
        <p:spPr>
          <a:xfrm>
            <a:off x="8915400" y="4845986"/>
            <a:ext cx="1842066" cy="461665"/>
          </a:xfrm>
          <a:prstGeom prst="rect">
            <a:avLst/>
          </a:prstGeom>
          <a:noFill/>
        </p:spPr>
        <p:txBody>
          <a:bodyPr wrap="square" lIns="54000" rIns="0" anchor="ctr">
            <a:spAutoFit/>
          </a:bodyPr>
          <a:lstStyle/>
          <a:p>
            <a:pPr algn="just">
              <a:defRPr/>
            </a:pPr>
            <a:r>
              <a:rPr lang="en-US" sz="2400" b="1" dirty="0">
                <a:latin typeface="+mj-lt"/>
              </a:rPr>
              <a:t>SCIKIT LEARN</a:t>
            </a:r>
          </a:p>
        </p:txBody>
      </p:sp>
    </p:spTree>
    <p:extLst>
      <p:ext uri="{BB962C8B-B14F-4D97-AF65-F5344CB8AC3E}">
        <p14:creationId xmlns:p14="http://schemas.microsoft.com/office/powerpoint/2010/main" val="3609595433"/>
      </p:ext>
    </p:extLst>
  </p:cSld>
  <p:clrMapOvr>
    <a:masterClrMapping/>
  </p:clrMapOvr>
</p:sld>
</file>

<file path=ppt/theme/theme1.xml><?xml version="1.0" encoding="utf-8"?>
<a:theme xmlns:a="http://schemas.openxmlformats.org/drawingml/2006/main" name="Cover">
  <a:themeElements>
    <a:clrScheme name="Custom 1">
      <a:dk1>
        <a:srgbClr val="0230AC"/>
      </a:dk1>
      <a:lt1>
        <a:srgbClr val="FFFFFF"/>
      </a:lt1>
      <a:dk2>
        <a:srgbClr val="0230AC"/>
      </a:dk2>
      <a:lt2>
        <a:srgbClr val="FFFFFF"/>
      </a:lt2>
      <a:accent1>
        <a:srgbClr val="EC0044"/>
      </a:accent1>
      <a:accent2>
        <a:srgbClr val="0230AC"/>
      </a:accent2>
      <a:accent3>
        <a:srgbClr val="8F32AC"/>
      </a:accent3>
      <a:accent4>
        <a:srgbClr val="0057AC"/>
      </a:accent4>
      <a:accent5>
        <a:srgbClr val="EC5A00"/>
      </a:accent5>
      <a:accent6>
        <a:srgbClr val="ECEC00"/>
      </a:accent6>
      <a:hlink>
        <a:srgbClr val="4BBCFF"/>
      </a:hlink>
      <a:folHlink>
        <a:srgbClr val="C000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over">
  <a:themeElements>
    <a:clrScheme name="Другая 1">
      <a:dk1>
        <a:sysClr val="windowText" lastClr="000000"/>
      </a:dk1>
      <a:lt1>
        <a:sysClr val="window" lastClr="FFFFFF"/>
      </a:lt1>
      <a:dk2>
        <a:srgbClr val="000000"/>
      </a:dk2>
      <a:lt2>
        <a:srgbClr val="F8F8F8"/>
      </a:lt2>
      <a:accent1>
        <a:srgbClr val="EC0B4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Cover">
  <a:themeElements>
    <a:clrScheme name="Custom 1">
      <a:dk1>
        <a:srgbClr val="0230AC"/>
      </a:dk1>
      <a:lt1>
        <a:srgbClr val="FFFFFF"/>
      </a:lt1>
      <a:dk2>
        <a:srgbClr val="0230AC"/>
      </a:dk2>
      <a:lt2>
        <a:srgbClr val="FFFFFF"/>
      </a:lt2>
      <a:accent1>
        <a:srgbClr val="EC0044"/>
      </a:accent1>
      <a:accent2>
        <a:srgbClr val="0230AC"/>
      </a:accent2>
      <a:accent3>
        <a:srgbClr val="8F32AC"/>
      </a:accent3>
      <a:accent4>
        <a:srgbClr val="0057AC"/>
      </a:accent4>
      <a:accent5>
        <a:srgbClr val="EC5A00"/>
      </a:accent5>
      <a:accent6>
        <a:srgbClr val="ECEC00"/>
      </a:accent6>
      <a:hlink>
        <a:srgbClr val="4BBCFF"/>
      </a:hlink>
      <a:folHlink>
        <a:srgbClr val="C000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1626</TotalTime>
  <Words>1385</Words>
  <Application>Microsoft Office PowerPoint</Application>
  <PresentationFormat>Widescreen</PresentationFormat>
  <Paragraphs>168</Paragraphs>
  <Slides>18</Slides>
  <Notes>18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18</vt:i4>
      </vt:variant>
    </vt:vector>
  </HeadingPairs>
  <TitlesOfParts>
    <vt:vector size="30" baseType="lpstr">
      <vt:lpstr>Arial</vt:lpstr>
      <vt:lpstr>Arial Black</vt:lpstr>
      <vt:lpstr>Calibri</vt:lpstr>
      <vt:lpstr>Calibri Light</vt:lpstr>
      <vt:lpstr>PT Sans</vt:lpstr>
      <vt:lpstr>Times New Roman</vt:lpstr>
      <vt:lpstr>TimesNewRomanPSMT</vt:lpstr>
      <vt:lpstr>Verdana</vt:lpstr>
      <vt:lpstr>Wingdings</vt:lpstr>
      <vt:lpstr>Cover</vt:lpstr>
      <vt:lpstr>1_Cover</vt:lpstr>
      <vt:lpstr>2_Cover</vt:lpstr>
      <vt:lpstr>VẤN ĐỀ</vt:lpstr>
      <vt:lpstr>MỤC TIÊU NGHIÊN CỨU</vt:lpstr>
      <vt:lpstr>NỘI DUNG CÔNG VIỆC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вкр</dc:title>
  <dc:creator>admin2</dc:creator>
  <cp:lastModifiedBy>Ле Динь Хыонг</cp:lastModifiedBy>
  <cp:revision>526</cp:revision>
  <dcterms:created xsi:type="dcterms:W3CDTF">2021-04-19T16:36:36Z</dcterms:created>
  <dcterms:modified xsi:type="dcterms:W3CDTF">2022-03-10T20:44:42Z</dcterms:modified>
</cp:coreProperties>
</file>