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9844-AC23-49D0-9A74-EE014223A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B8BD-6C0A-4B84-A40A-E3FE3A397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3A14-DD13-46CE-8464-E2DFB3B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2D69-3633-4B66-B3AD-C736BB6A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BC9E-BD44-4BDD-ACB0-E72819A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C9CA-B303-419A-BEB9-2AB4ECEC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20D00-1A52-42C3-BAA6-A2FE3208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5EF0-B809-41B2-AA6C-4B6D730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2F7B-952D-49D4-971E-816067E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469F-ED3F-45CA-A556-CCDCEFB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AE232-E406-4A32-9EE3-CD78E05C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074C2-239B-445A-8D34-8ACCAB08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1C38-6B53-4272-AF07-7CA5788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4835-F676-46FB-8265-FBBE7C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0BDA-6205-4F2A-BD74-82737F9B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A2E9-A899-4E77-A422-F96ACD7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FF73-3D13-431A-8832-CB676A1A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E443-744E-4C62-B84E-E802948F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DECE-4EF3-4142-9672-97199C14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9136-672A-456D-A8B8-C4140EF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4FC6-FE51-43BF-B300-EC3CAB3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5BD6-A93B-4788-97D5-166AC576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13DE-1F02-4BED-9D3D-876399A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3DA1-CBB1-4D08-AFC4-5C9026AB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8756-A4EA-4AB2-9C17-3C18C362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6FD-6257-4665-BD3D-FADA0FE9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992A-263A-447C-8228-D53FA179F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685BE-0B58-40E5-9182-B7D0AADD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0B79-E2E7-4A4D-91D3-77EFD62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AAA1-FA3F-4562-A524-592956B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7D85-0F7C-4D5A-B563-B7C72108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687B-43BE-4172-A19D-E7BE65D3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E117-1B1A-475A-A41B-4F01E81E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7E0D-F610-404B-BF4C-96D65026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0BE2B-0026-4864-A5EF-25D22CFB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9391-6CC4-4C20-BC30-3FD8CD73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181C9-8CBB-4347-B5FA-04DF112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36B4F-7903-49F9-90BB-3F364074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88452-5A21-49AA-8BD8-3D68970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A9A2-E4B7-43E4-A0FC-1EF0369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6E9A7-934B-49B0-A26D-07801DDA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AAB3-138B-4A5D-8781-4FBDBB56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F0DD-8184-43B8-BDD6-E586FF36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18E64-83FE-4AB2-A659-BB178DD6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B1C77-FF13-45A4-9535-50B7F0E0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6EFF4-5547-425B-9527-7CB4207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94C4-91E6-48A2-8F7E-650C46A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9D2F-4C7B-4C4B-B182-E3791140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38495-6BE3-4455-88E0-92BDD34C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0DC9-DEBB-404E-A22C-4EA3CCE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C405F-F455-4046-9CAC-F26FA3D0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F482-EA4A-45E4-BADF-4543ED8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575-0EC4-4E0D-8627-C7AB7F82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0CCCA-21D5-4792-9A10-77EBF48FB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59BDB-CE88-4839-A652-BA2D65C0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B155-0F92-4ACD-969C-82BB1FAC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45F42-26AF-48D3-B6E4-F5B6B4C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0A8D-1860-4A49-924B-A917FCD5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24EC7-0BED-4A3E-A646-6593F568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4CD0-1F2D-457A-AC60-01448766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BDDB-B530-47F6-B683-FB137EB71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FEB-7E50-4C28-A2E3-A028C8BB75A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C632-837B-43CE-95C5-8B816356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EEE-0FDF-4CD0-A28B-5B5145EF2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A32C-4667-4320-A908-54F9167A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463"/>
            <a:ext cx="9144000" cy="940613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Cấu hình cho 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B097F-2E33-4C41-ADAB-43BE8FF19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952" y="1068484"/>
            <a:ext cx="9144000" cy="557561"/>
          </a:xfrm>
        </p:spPr>
        <p:txBody>
          <a:bodyPr>
            <a:normAutofit/>
          </a:bodyPr>
          <a:lstStyle/>
          <a:p>
            <a:pPr algn="l"/>
            <a:r>
              <a:rPr lang="en-US"/>
              <a:t>1. Trong thẻ head: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2D42B-8A51-4AAB-B88B-05E20DC0540E}"/>
              </a:ext>
            </a:extLst>
          </p:cNvPr>
          <p:cNvSpPr/>
          <p:nvPr/>
        </p:nvSpPr>
        <p:spPr>
          <a:xfrm>
            <a:off x="981306" y="1632637"/>
            <a:ext cx="102702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="utf-8"&gt;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="viewport"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="width=device-width, initial-scale=1"&gt;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="text/css"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="../CSS/bootstrap.min.css"&gt;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="../JS/jquery.min.js"&gt;&lt;/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="../JS/bootstrap.min.js"&gt;&lt;/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="../JS/BaiCK.js"&gt;&lt;/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0px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0px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150px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812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19" y="152633"/>
            <a:ext cx="9144000" cy="940613"/>
          </a:xfrm>
        </p:spPr>
        <p:txBody>
          <a:bodyPr/>
          <a:lstStyle/>
          <a:p>
            <a:r>
              <a:rPr lang="en-US"/>
              <a:t>Cấu hình cho Bootstrap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15301-AC28-49DF-A7E0-0869F3CF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38491"/>
            <a:ext cx="9393399" cy="54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1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988"/>
            <a:ext cx="9144000" cy="940613"/>
          </a:xfrm>
        </p:spPr>
        <p:txBody>
          <a:bodyPr/>
          <a:lstStyle/>
          <a:p>
            <a:r>
              <a:rPr lang="en-US"/>
              <a:t>Tạo Layout cho trang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7B154-5773-46CD-8385-CEDB9A3A91E9}"/>
              </a:ext>
            </a:extLst>
          </p:cNvPr>
          <p:cNvSpPr/>
          <p:nvPr/>
        </p:nvSpPr>
        <p:spPr>
          <a:xfrm>
            <a:off x="3218121" y="172360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/>
              <a:t>&lt;div class="container-fluid"&gt;</a:t>
            </a:r>
          </a:p>
          <a:p>
            <a:r>
              <a:rPr lang="en-US" sz="3200"/>
              <a:t>    		&lt;div class="row"&gt;</a:t>
            </a:r>
          </a:p>
          <a:p>
            <a:r>
              <a:rPr lang="en-US" sz="3200"/>
              <a:t>	nội dung</a:t>
            </a:r>
          </a:p>
          <a:p>
            <a:r>
              <a:rPr lang="en-US" sz="3200"/>
              <a:t>&lt;/div&gt;</a:t>
            </a:r>
          </a:p>
          <a:p>
            <a:r>
              <a:rPr lang="en-US" sz="320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6966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988"/>
            <a:ext cx="9144000" cy="940613"/>
          </a:xfrm>
        </p:spPr>
        <p:txBody>
          <a:bodyPr/>
          <a:lstStyle/>
          <a:p>
            <a:r>
              <a:rPr lang="en-US"/>
              <a:t>Tạo header cho trang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7B154-5773-46CD-8385-CEDB9A3A91E9}"/>
              </a:ext>
            </a:extLst>
          </p:cNvPr>
          <p:cNvSpPr/>
          <p:nvPr/>
        </p:nvSpPr>
        <p:spPr>
          <a:xfrm>
            <a:off x="988828" y="1723603"/>
            <a:ext cx="1071761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2. Tạo header:</a:t>
            </a:r>
          </a:p>
          <a:p>
            <a:r>
              <a:rPr lang="en-US" sz="3200"/>
              <a:t>&lt;div class="container-fluid"&gt;</a:t>
            </a:r>
          </a:p>
          <a:p>
            <a:r>
              <a:rPr lang="en-US" sz="3200"/>
              <a:t>    		&lt;div class="row"&gt;</a:t>
            </a:r>
          </a:p>
          <a:p>
            <a:r>
              <a:rPr lang="en-US" sz="3200"/>
              <a:t>	</a:t>
            </a:r>
            <a:r>
              <a:rPr lang="en-US" sz="2800"/>
              <a:t>&lt;div class="col-md-12"&gt;// ảnh chèn chiếm trọng màn hình</a:t>
            </a:r>
          </a:p>
          <a:p>
            <a:r>
              <a:rPr lang="en-US" sz="2800"/>
              <a:t>                &lt;header&gt;</a:t>
            </a:r>
          </a:p>
          <a:p>
            <a:r>
              <a:rPr lang="en-US" sz="2800"/>
              <a:t>                		&lt;img src="../Images/Banner.png" width="100%"&gt;</a:t>
            </a:r>
          </a:p>
          <a:p>
            <a:r>
              <a:rPr lang="en-US" sz="2800"/>
              <a:t>                 &lt;/header&gt;</a:t>
            </a:r>
          </a:p>
          <a:p>
            <a:r>
              <a:rPr lang="en-US" sz="2800"/>
              <a:t>             &lt;/div&gt;</a:t>
            </a:r>
            <a:endParaRPr lang="en-US" sz="3200"/>
          </a:p>
          <a:p>
            <a:r>
              <a:rPr lang="en-US" sz="3200"/>
              <a:t>&lt;/div&gt;</a:t>
            </a:r>
          </a:p>
          <a:p>
            <a:r>
              <a:rPr lang="en-US" sz="320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416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65433"/>
            <a:ext cx="9144000" cy="940613"/>
          </a:xfrm>
        </p:spPr>
        <p:txBody>
          <a:bodyPr/>
          <a:lstStyle/>
          <a:p>
            <a:r>
              <a:rPr lang="en-US"/>
              <a:t>3. Tạo menu: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2E2C7-D957-499A-B8EE-367AA9B2B236}"/>
              </a:ext>
            </a:extLst>
          </p:cNvPr>
          <p:cNvSpPr/>
          <p:nvPr/>
        </p:nvSpPr>
        <p:spPr>
          <a:xfrm>
            <a:off x="744638" y="1413878"/>
            <a:ext cx="114473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 col-sm-12"&gt;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="navbar-collapse"&gt;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="navbar-nav nav"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#99FFCC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SHOP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="dropdown-toggle"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="caret"&gt;&lt;/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="dropdown-menu"&gt;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="myBtn"&gt;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Online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02" y="0"/>
            <a:ext cx="9144000" cy="669073"/>
          </a:xfrm>
        </p:spPr>
        <p:txBody>
          <a:bodyPr>
            <a:normAutofit/>
          </a:bodyPr>
          <a:lstStyle/>
          <a:p>
            <a:r>
              <a:rPr lang="en-US" sz="3600"/>
              <a:t>4.Tạo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97274-C704-43BA-998C-90E0AE2F8BA3}"/>
              </a:ext>
            </a:extLst>
          </p:cNvPr>
          <p:cNvSpPr/>
          <p:nvPr/>
        </p:nvSpPr>
        <p:spPr>
          <a:xfrm>
            <a:off x="1089102" y="671691"/>
            <a:ext cx="87202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="col-md-5"&gt;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="../Images/left.png"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="100%"&gt;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="col-md-7"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="table-responsive"&gt;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Ordered List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 table-bordered table-hover"&gt;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Telephone number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aside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755"/>
            <a:ext cx="9144000" cy="940613"/>
          </a:xfrm>
        </p:spPr>
        <p:txBody>
          <a:bodyPr/>
          <a:lstStyle/>
          <a:p>
            <a:r>
              <a:rPr lang="en-US"/>
              <a:t>5. Tạo Modal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D113C-D797-4254-B140-A0B64C9632D4}"/>
              </a:ext>
            </a:extLst>
          </p:cNvPr>
          <p:cNvSpPr/>
          <p:nvPr/>
        </p:nvSpPr>
        <p:spPr>
          <a:xfrm>
            <a:off x="156116" y="2031953"/>
            <a:ext cx="12035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 fade"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="dialog"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="myModal"&gt;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="modal-dialog"&gt;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="modal-content"&gt;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="modal-header"&gt;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="button“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="close"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data-dismiss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="modal"&gt;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&amp;times;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infomation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="modal-body"&gt;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="form-control"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="form-horizontal"&gt;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="thongbao"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  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NỘI DUNG BODY MODAL	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38F-A732-4FE0-9FB1-CCD4F3F7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755"/>
            <a:ext cx="9144000" cy="940613"/>
          </a:xfrm>
        </p:spPr>
        <p:txBody>
          <a:bodyPr/>
          <a:lstStyle/>
          <a:p>
            <a:r>
              <a:rPr lang="en-US"/>
              <a:t>5. Tạo Modal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D113C-D797-4254-B140-A0B64C9632D4}"/>
              </a:ext>
            </a:extLst>
          </p:cNvPr>
          <p:cNvSpPr/>
          <p:nvPr/>
        </p:nvSpPr>
        <p:spPr>
          <a:xfrm>
            <a:off x="156116" y="2031953"/>
            <a:ext cx="12035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NỘI DUNG BODY MODAL:	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="form-group"&gt;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="txtTen"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="control-label col-md-3"&gt;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 Name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="form-control"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="txtTen"&gt;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="tbTen"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="form-group"&gt;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="txtDC"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="control-label col-xs-3"&gt;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="col-md-12"&gt;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="form-control"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="txtDC"&gt;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="tbDC"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="text-danger"&gt;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823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Consolas</vt:lpstr>
      <vt:lpstr>Office Theme</vt:lpstr>
      <vt:lpstr>Cấu hình cho Bootstrap</vt:lpstr>
      <vt:lpstr>Cấu hình cho Bootstrap</vt:lpstr>
      <vt:lpstr>Tạo Layout cho trang</vt:lpstr>
      <vt:lpstr>Tạo header cho trang</vt:lpstr>
      <vt:lpstr>3. Tạo menu:</vt:lpstr>
      <vt:lpstr>4.Tạo table </vt:lpstr>
      <vt:lpstr>5. Tạo Modal</vt:lpstr>
      <vt:lpstr>5. Tạo 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Cấu hình cho Bootstrap</dc:title>
  <dc:creator>Đặng Văn Thuận</dc:creator>
  <cp:lastModifiedBy>Đặng Văn Thuận</cp:lastModifiedBy>
  <cp:revision>8</cp:revision>
  <dcterms:created xsi:type="dcterms:W3CDTF">2020-06-09T02:46:21Z</dcterms:created>
  <dcterms:modified xsi:type="dcterms:W3CDTF">2020-06-09T09:37:31Z</dcterms:modified>
</cp:coreProperties>
</file>