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58" r:id="rId8"/>
    <p:sldId id="259" r:id="rId9"/>
    <p:sldId id="261" r:id="rId10"/>
    <p:sldId id="267" r:id="rId11"/>
    <p:sldId id="268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93A0-21D5-4AE9-A807-7ECBD93F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857A0-793A-4B97-9ED5-A314D7EAE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825B-1448-4C1A-BF75-F8B34537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F9B9-7452-4FF5-9EA4-E56C47E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F36E-6EC3-4402-9740-320F30AD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744D-B548-4639-920E-326C1C33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5CB8-1099-47AC-B675-2E9AC32F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AE4D-4FDC-4A32-B697-4E1CE98C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BD25-2187-479D-87E0-E9CD5DA8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AA18-719B-4A73-A49C-BBC1778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5C35F-86AE-4A51-9E35-CBFE638B9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93F6-2564-4C29-B48C-FAAC421E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8F78-6A53-45C8-B28E-C230466C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2201-37B3-4C17-A8A1-9F900F25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831A-3297-4AA0-B8B3-05C78181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35BE-8DAD-473E-80BF-C36C6383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EC0C-36D9-4154-9DE1-5298C70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7244-D138-433C-B09B-CD65FA6B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F833-9EF4-4B27-9E30-267D485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1286-0248-4CCB-8B84-C92EAED9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A17-5C41-4F9A-A143-5A4E1874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F09C-89BA-4A2D-9BF5-A39BE92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E8E-A971-4AFB-9692-CD59A78A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2DB1-CB49-47B1-A803-6FD786CD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7371-F7FE-4BC9-AE0E-189AFE65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1240-600B-45FC-8F10-CBB2648E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D0D0-436C-4135-9574-C1067812A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B9D88-6998-4233-80C3-FB9BD037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BB6E-C488-45B3-9EF2-3E7827A4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6CA9-884C-4D96-ADFC-A3E0E143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8B32-16C9-4C0B-A7F3-9241023B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9352-E26D-4155-B90E-1FB527B8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CDD6C-8FC3-45D0-82C5-5DDCBFAC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C3279-9986-4436-947E-FF474F55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AA00-EDDA-4C9D-8F11-4490CF07E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D9986-CF67-4FCE-A7CE-E3D9897A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501D5-854B-409D-8B19-325FC0BF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1625C-72EA-4293-9B8E-2ED45CD6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60F2C-8777-49E0-B416-CC1A0ADB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6DAE-D144-44C4-A80B-740084D1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499F0-D80E-4D08-98BB-37865B3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C41C3-4198-4405-A880-160AE56C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B93A-E6AE-4F62-911F-823B734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07E53-D338-4B2E-A6DD-6033C2B4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5399E-C01F-425E-A6DE-AD24E7E8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62B6-50AD-4678-A729-D9F33B4F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30BD-CD47-4B21-A5A1-E83B37EB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484D-9C33-4B09-8642-FEEEF289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2DF10-96AE-4A84-9448-C0803F5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F3ED-13D7-48DA-ACA1-0186B2D2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712A-98B7-4329-8968-3B334E02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3205C-AC65-4846-B19C-EF97448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C7D2-F4F7-4A4B-B052-AC9A2208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4D3DB-40D3-4598-BB2D-E0F8CCFFC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BD83F-E66A-4849-AA5B-553121A2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2823-344F-48C2-81AF-7D8C8770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4407-C4FA-4D18-9EE7-1D8EB74F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E024-7433-41F3-90F5-C9A00408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5E390-8868-4FCC-9F45-18DCDFA2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B22B-5129-4A35-BEA8-34F7F5A8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F345-BC09-43A5-A83F-084AD835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D91B-5C62-43C3-BD64-920DC990D1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4249-4532-48F4-87B8-55C15294C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2F3D-CFA0-4DDB-BFB8-C1073E925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63BF-3851-4544-B0BE-6B9CFCE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 (Regular Expression)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9144000" cy="51355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chính quy (hay còn gọi là regex) bản thân nó là một ngôn ngữ.</a:t>
            </a:r>
          </a:p>
          <a:p>
            <a:pPr algn="l" fontAlgn="base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chính quy là chuỗi miêu tả một bộ các chuỗi khác, theo những quy tắc, cú pháp nhất định</a:t>
            </a:r>
          </a:p>
          <a:p>
            <a:pPr algn="l" fontAlgn="base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Dùng chuẩn hóa dữ liệu đầu vào hoặc tìm kiếm theo một định dạng mẫu cho trước.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3" y="967563"/>
            <a:ext cx="11536324" cy="539070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THƯỜNG DÙNG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Kiểm tra định dạng password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 khẩu bao gồm các ký chữ cái, chữ số, ký tự đặc biệt, dấu chấm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 đầu bằng ký tự in hoa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đ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ộ dài 6-32 ký tự</a:t>
            </a:r>
          </a:p>
          <a:p>
            <a:pPr algn="l"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Pattern=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/^([A-Z]){1}([\w_\.!@#$%^&amp;*()]+){5,31}$/</a:t>
            </a:r>
          </a:p>
        </p:txBody>
      </p:sp>
    </p:spTree>
    <p:extLst>
      <p:ext uri="{BB962C8B-B14F-4D97-AF65-F5344CB8AC3E}">
        <p14:creationId xmlns:p14="http://schemas.microsoft.com/office/powerpoint/2010/main" val="333551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3" y="967563"/>
            <a:ext cx="11536324" cy="539070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THƯỜNG DÙNG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Kiểm tra định dạng Email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 các ký tự chữ cái, chữ số, dấu chấm, gạch dưới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 tự @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ký tự trước @ có 6-32 ký tự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ký tự sau @ là domain một hoặc nhiều cấp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patterm=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^[A-Za-z0-9_.]{6,32}@([a-zA-Z0-9]{2,12})(.[a-zA-Z]{2,12})+$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 NHỚ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là biểu thức tạo ra định dạng mẫu của đối tượng cho trước.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được xây dựng phục thuộc vào yêu cầu của từng hệ thống</a:t>
            </a:r>
          </a:p>
          <a:p>
            <a:pPr algn="l">
              <a:lnSpc>
                <a:spcPct val="150000"/>
              </a:lnSpc>
            </a:pP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pattern.test(“textID”)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kiểm tra dữ liệu có khớp với biểu thức chính quy hay không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9144000" cy="5135526"/>
          </a:xfrm>
        </p:spPr>
        <p:txBody>
          <a:bodyPr>
            <a:normAutofit/>
          </a:bodyPr>
          <a:lstStyle/>
          <a:p>
            <a:pPr algn="l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chấm .</a:t>
            </a:r>
          </a:p>
          <a:p>
            <a:pPr algn="l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dấu chấm . là một meta đơn giản, nó biểu diễn bất kỳ ký tự nào ngoài trừ ký tự return \r hoặc newline \n. Ví dụ biểu thức .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àn thì có nghĩa là: một ký tự nào đó, tiếp theo đến ký tự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tiếp theo đến à cuối cùng là n. Ví dụ dùng mẫu đó tìm trong chuỗi.</a:t>
            </a:r>
          </a:p>
          <a:p>
            <a:pPr algn="l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àn =&gt;Sự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àn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phá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môi tr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ờng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nếu chúng ta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không ngăn chặn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àn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phá rừng thì rất nguy hiểm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6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9144000" cy="51355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 (Regular Expression)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9144000" cy="5135526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̉ dụng nhiều trong Validate để ràng buộc dữ liệu các text box khi nhập và submit trong form:</a:t>
            </a: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Cú pháp: /pattern/modifiers </a:t>
            </a:r>
            <a:r>
              <a:rPr lang="en-US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rong đó: </a:t>
            </a:r>
            <a:endParaRPr lang="en-US" sz="2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pattern: chuỗi Regular Expression</a:t>
            </a:r>
            <a:endParaRPr lang="en-US" sz="2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modifiers: thông số cấu hình cho chuỗi với các giá trị: </a:t>
            </a:r>
            <a:endParaRPr lang="en-US" sz="2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i: so khớp chữ hoa và thường </a:t>
            </a:r>
            <a:endParaRPr lang="en-US" sz="2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g: so khớp toàn chuỗi</a:t>
            </a:r>
            <a:endParaRPr lang="en-US" sz="2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m:so khớp cả dữ liệu xuống dòng </a:t>
            </a:r>
            <a:endParaRPr lang="en-US" sz="2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 dụng hàm test() [true/false]: so khớp biểu thức chính qui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9144000" cy="513552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vi-VN" sz="2800">
                <a:latin typeface="+mj-lt"/>
              </a:rPr>
              <a:t>Partern chứa 2 loại ký tự: </a:t>
            </a:r>
            <a:endParaRPr lang="en-US" sz="280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vi-VN" sz="2800">
                <a:latin typeface="+mj-lt"/>
              </a:rPr>
              <a:t>Ký tự thường bao gồm các ký tự trong bảng chữ cái: a,b,c,d,.. và các chuỗi thông thường được ghép từ các ký tự đó. </a:t>
            </a:r>
            <a:endParaRPr lang="en-US" sz="280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vi-VN" sz="2800">
                <a:latin typeface="+mj-lt"/>
              </a:rPr>
              <a:t>Ký tự đặc biệt: </a:t>
            </a:r>
            <a:endParaRPr lang="en-US" sz="280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vi-VN" sz="2800">
                <a:latin typeface="+mj-lt"/>
              </a:rPr>
              <a:t>^ : Trả về chuỗi kết quả phù hợp với vị trí đầu của chuỗi gốc. </a:t>
            </a:r>
            <a:endParaRPr lang="en-US" sz="280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vi-VN" sz="2800">
                <a:latin typeface="+mj-lt"/>
              </a:rPr>
              <a:t>$ : Trả về chuỗi kết quả phù hợp với vị trí cuối của chuỗi gốc.</a:t>
            </a:r>
            <a:endParaRPr lang="en-US" sz="280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vi-VN" sz="2800">
                <a:latin typeface="+mj-lt"/>
              </a:rPr>
              <a:t> : Ký tự Escape. </a:t>
            </a:r>
            <a:endParaRPr lang="en-US" sz="2800">
              <a:latin typeface="+mj-lt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vi-VN" sz="2800">
                <a:latin typeface="+mj-lt"/>
              </a:rPr>
              <a:t>+ : Lặp lại 1 hay nhiều lần.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9144000" cy="5135526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Mẫu: ^[a-z0-9_-]{3,15}$</a:t>
            </a:r>
          </a:p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^ Ký hiệu cho biết bắt đầu một dòng</a:t>
            </a:r>
          </a:p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[a-z0-9_-] Cho phép tên chứa ký tự a-z, số từ 0 - 9, ký tự -, ký tự _</a:t>
            </a:r>
          </a:p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{3,15} Tên dài 3 đến 15 ký tự</a:t>
            </a:r>
          </a:p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$ Điểm kết thúc dòng</a:t>
            </a:r>
          </a:p>
        </p:txBody>
      </p:sp>
    </p:spTree>
    <p:extLst>
      <p:ext uri="{BB962C8B-B14F-4D97-AF65-F5344CB8AC3E}">
        <p14:creationId xmlns:p14="http://schemas.microsoft.com/office/powerpoint/2010/main" val="212760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7A6210-EA89-4A03-8BCC-0671F51D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9" y="0"/>
            <a:ext cx="104866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2F93CF-5194-4839-964A-6446CBDC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261" y="114871"/>
            <a:ext cx="2542684" cy="9079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96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 hợp ký tự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22C7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rgbClr val="00968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C5578-2FAC-4D50-A580-7A9CE938AA45}"/>
              </a:ext>
            </a:extLst>
          </p:cNvPr>
          <p:cNvSpPr/>
          <p:nvPr/>
        </p:nvSpPr>
        <p:spPr>
          <a:xfrm>
            <a:off x="1346790" y="1317632"/>
            <a:ext cx="103915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Dùng [] để chứa tập hợp các ký tự. Có thể dùng dấu - để biểu diễn một dải các ký tự theo vị trí trong bảng chữ cái như a-z, 0-9 ..., biểu thức so sánh sẽ hợp mẫu nếu chứa bất kỳ ký tự nào trong đó (không cần quan tâm thứ tự)</a:t>
            </a:r>
          </a:p>
          <a:p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Ví dụ biểu thức [ưƯ]ớc có nghĩa là: Có một chữ ư hoặc Ư, theo sau bởi ớ, tiếp theo là c</a:t>
            </a:r>
          </a:p>
          <a:p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[ưƯ]ớc =&gt; Ước một điều ... mộng ước rất đơn sơ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kết quả: </a:t>
            </a:r>
          </a:p>
        </p:txBody>
      </p:sp>
    </p:spTree>
    <p:extLst>
      <p:ext uri="{BB962C8B-B14F-4D97-AF65-F5344CB8AC3E}">
        <p14:creationId xmlns:p14="http://schemas.microsoft.com/office/powerpoint/2010/main" val="257135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9898A-F5CE-46E2-9287-463DBBB1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87" y="882502"/>
            <a:ext cx="8229600" cy="56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2744"/>
            <a:ext cx="10214344" cy="5135526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Ví dụ: Biểu thức chính quy cho số CMND:</a:t>
            </a:r>
          </a:p>
          <a:p>
            <a:pPr algn="l"/>
            <a:r>
              <a:rPr lang="en-US" sz="2800"/>
              <a:t>pattern = “/^[0-9] {10}$/”</a:t>
            </a:r>
          </a:p>
          <a:p>
            <a:pPr algn="l"/>
            <a:r>
              <a:rPr lang="en-US" sz="2800"/>
              <a:t>Biểu thức chính quy cho password từ 6-20 ký tự, con số hoặc các ký tự đặc biệt. pattern = “/^[A-Za-z0-9(!@#$%^&amp;*()_ ]{6,20} $/”</a:t>
            </a:r>
          </a:p>
          <a:p>
            <a:pPr algn="l"/>
            <a:r>
              <a:rPr lang="en-US" sz="2800"/>
              <a:t>Biểu thức chính quy cho địa chỉ mail:</a:t>
            </a:r>
          </a:p>
          <a:p>
            <a:pPr algn="l"/>
            <a:r>
              <a:rPr lang="en-US" sz="2800"/>
              <a:t>pattern = "/^[a-zA-Z0-9]+\@[a-zA-Z]{4,7}+\.[a-zA-Z]{3}/"; </a:t>
            </a:r>
          </a:p>
          <a:p>
            <a:pPr algn="l"/>
            <a:r>
              <a:rPr lang="en-US" sz="2800"/>
              <a:t>Biểu thức chính quy cho số điện thoại di động 10 hoặc 11 số.</a:t>
            </a:r>
          </a:p>
          <a:p>
            <a:pPr algn="l"/>
            <a:r>
              <a:rPr lang="en-US" sz="2800"/>
              <a:t>pattern = "/^(01\d{9})|(09\d{8})$/"; </a:t>
            </a:r>
          </a:p>
          <a:p>
            <a:pPr algn="l"/>
            <a:r>
              <a:rPr lang="en-US" sz="2800"/>
              <a:t>Biểu thức chính quy cho mã thẻ cào: pattern =“/^[0-9]{4}-[0-9]{4}-[0-9]{4}-[0-9]{4}$/”;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2D0-DAF2-4605-9315-410E3D1D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557581"/>
          </a:xfrm>
        </p:spPr>
        <p:txBody>
          <a:bodyPr>
            <a:norm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Biểu thức chính qui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9C2-BA96-469E-A6F8-71BAD59F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3" y="967563"/>
            <a:ext cx="11536324" cy="5390707"/>
          </a:xfrm>
        </p:spPr>
        <p:txBody>
          <a:bodyPr>
            <a:normAutofit/>
          </a:bodyPr>
          <a:lstStyle/>
          <a:p>
            <a:pPr algn="l"/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THƯỜNG DÙNG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vi-VN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Kiểm tra định dạng username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vi-VN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  bao gồm các ký tự chữ cái, chữ số, dấu gạch dưới, dấu chấm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ộ dài 6-32 ký tự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pattern=</a:t>
            </a:r>
            <a:r>
              <a:rPr lang="vi-VN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/^[A-Za-z0-9_\.]{6,32}$/</a:t>
            </a: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9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925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Office Theme</vt:lpstr>
      <vt:lpstr>Biểu thức chính qui (Regular Expression)</vt:lpstr>
      <vt:lpstr>Biểu thức chính qui (Regular Expression)</vt:lpstr>
      <vt:lpstr>Biểu thức chính qui</vt:lpstr>
      <vt:lpstr>Biểu thức chính qui</vt:lpstr>
      <vt:lpstr>PowerPoint Presentation</vt:lpstr>
      <vt:lpstr>PowerPoint Presentation</vt:lpstr>
      <vt:lpstr>Biểu thức chính qui</vt:lpstr>
      <vt:lpstr>Biểu thức chính qui</vt:lpstr>
      <vt:lpstr>Biểu thức chính qui</vt:lpstr>
      <vt:lpstr>Biểu thức chính qui</vt:lpstr>
      <vt:lpstr>Biểu thức chính qui</vt:lpstr>
      <vt:lpstr>Biểu thức chính qui</vt:lpstr>
      <vt:lpstr>Biểu thức chính 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Biểu thức chính qui</dc:title>
  <dc:creator>Đặng Văn Thuận</dc:creator>
  <cp:lastModifiedBy>Đặng Văn Thuận</cp:lastModifiedBy>
  <cp:revision>10</cp:revision>
  <dcterms:created xsi:type="dcterms:W3CDTF">2020-06-10T01:51:21Z</dcterms:created>
  <dcterms:modified xsi:type="dcterms:W3CDTF">2020-06-10T04:08:17Z</dcterms:modified>
</cp:coreProperties>
</file>