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DF8E-20C9-4951-9571-205147F2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820C-954F-4A0D-9D59-9A448515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AB11-A028-42D2-A455-16A61E85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B028-0DDB-43B2-B0A3-BFC410B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D1C-8DCE-4EBC-A2CC-290F4C2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274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821E-7514-4B18-9A91-9080BF83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81FE6-7130-41F4-8AD1-8EC6A8E1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343A-17C8-452F-A334-805C54C5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F5FB-15F8-4316-92E1-25CB264F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AE54-D50D-4477-AFE8-5243F337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6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82C29-0BF7-41FE-9797-197598C27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90D9-2EFA-4B4B-BBE8-389C1406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CD22-0508-4928-AF39-6AFDBFE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8104-FF65-4FF4-BABD-2D0993BF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E9EE-634E-4DD6-9903-25858748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F264-DA9B-457E-8C68-645EBE0A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A299-2D55-41B0-B3EB-66778CCD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C8C8-8D9F-4F9E-9FD4-914039DE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D57F-6AB8-4E55-9FAF-2ECA40A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3D73-00DF-4E07-BC52-3C725736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8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A10-ECB8-4EBD-85F5-0549290A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3A71-6636-423D-8CD5-15E6FD79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1684-8588-421B-AEB9-22F245C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2714-D834-45CD-AF61-45DFF960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3BCC-22DE-41B9-AC9C-8B9B4BA0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30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60CD-D321-45F8-8C0D-71527D5A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9C29-FFEF-4E9E-A2AA-AEDBBCC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B7B8-2DBE-4889-BA3C-1E4EC87C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BEF3-A9D3-4F81-9FE8-6A380A74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01DCA-2B0C-4163-95EE-6442E3F6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45D8-6E93-48A3-A2A7-E9133DB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1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24D6-107B-4664-930A-54B6D53E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AF03-E2A5-491C-B3ED-CA8EFDE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2FCEF-5038-41E7-BB28-FD46ECB9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57DCB-6FF2-4703-830B-6C7EDBDD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3909-1805-4D57-8A28-596BB1887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FF450-76A4-4BE6-9062-5345F249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15A28-3804-46E4-80EA-D5D2A84C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09D90-FB7E-4482-BBD4-810B66CB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F1DF-1D78-4A9F-A88B-0C285A78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46123-7F3E-457A-BC8D-2796850E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79D3D-0827-4203-A2DF-8892CA4B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3A8C8-1A03-4272-A430-96B8081E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3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B46FF-BD83-4082-80CE-882D6AFD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2AF8C-284A-42E8-BF1B-981D6AC5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FE67-F1FD-4518-A7B7-8CB8A81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3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834-CE37-4DB6-8759-F469E35E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1331-C2C1-4F2A-BFC3-5862B400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E685-03F5-408F-8EDA-CC872DCF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B70F-966A-403F-B1A6-467E7D5A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F40C-ADB6-49F4-8152-3586EA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21E1-64A2-4A4A-B9F6-BCCC6CF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16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74D9-4E3B-4C5A-B393-08FD9181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EEED5-9C9D-4CC3-9A7D-A4477A0F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17-3C09-46BD-BCB0-B9255D38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7281-00D9-4CA5-B215-78D575EC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4805-19A3-4A25-8D5A-C10B7982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72A3-958C-474B-B289-4F224BD3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1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8399C-AAA7-4B3E-826B-13A3914D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09D8-AE77-4387-9690-098077DC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BEA-B52B-4C81-A5E1-F8514E055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6B54-B798-490A-B008-633A903622B2}" type="datetimeFigureOut">
              <a:rPr lang="vi-VN" smtClean="0"/>
              <a:t>12/05/2020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093E-7A55-4A03-914C-4F32D4FF1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B63E-D90A-439A-883B-76706E8AF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4429-C482-4928-B45B-2BDEAEF8F7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7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60B0-ABFE-4FD0-9B49-31C7C2DB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HOẠT ĐỘNG CƠ BẢN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E4EE-E66E-429F-A477-6817DB60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pPr marL="0" indent="0">
              <a:buNone/>
            </a:pP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</a:p>
        </p:txBody>
      </p:sp>
      <p:pic>
        <p:nvPicPr>
          <p:cNvPr id="1026" name="Picture 2" descr="LayOut">
            <a:extLst>
              <a:ext uri="{FF2B5EF4-FFF2-40B4-BE49-F238E27FC236}">
                <a16:creationId xmlns:a16="http://schemas.microsoft.com/office/drawing/2014/main" id="{831685D6-8E35-42B3-AB93-7CE3807B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2065751"/>
            <a:ext cx="8825947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4EE-3536-4517-A42F-8E5849882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203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: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DD7E6-5EC7-4E12-BCDC-EFEACA8D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8313"/>
            <a:ext cx="9144000" cy="3349487"/>
          </a:xfrm>
        </p:spPr>
        <p:txBody>
          <a:bodyPr>
            <a:normAutofit/>
          </a:bodyPr>
          <a:lstStyle/>
          <a:p>
            <a:pPr lvl="1" algn="l"/>
            <a:r>
              <a:rPr lang="vi-VN" sz="3600" dirty="0" err="1"/>
              <a:t>Ví</a:t>
            </a:r>
            <a:r>
              <a:rPr lang="vi-VN" sz="3600" dirty="0"/>
              <a:t> </a:t>
            </a:r>
            <a:r>
              <a:rPr lang="vi-VN" sz="3600" dirty="0" err="1"/>
              <a:t>dụ</a:t>
            </a:r>
            <a:r>
              <a:rPr lang="vi-VN" sz="3600" dirty="0"/>
              <a:t> </a:t>
            </a:r>
            <a:r>
              <a:rPr lang="vi-VN" sz="3600" dirty="0" err="1"/>
              <a:t>Form</a:t>
            </a:r>
            <a:r>
              <a:rPr lang="vi-VN" sz="3600" dirty="0"/>
              <a:t> trên </a:t>
            </a:r>
            <a:r>
              <a:rPr lang="vi-VN" sz="3600" dirty="0" err="1"/>
              <a:t>web</a:t>
            </a:r>
            <a:r>
              <a:rPr lang="vi-VN" sz="3600" dirty="0"/>
              <a:t> cung </a:t>
            </a:r>
            <a:r>
              <a:rPr lang="vi-VN" sz="3600" dirty="0" err="1"/>
              <a:t>cấp</a:t>
            </a:r>
            <a:r>
              <a:rPr lang="vi-VN" sz="3600" dirty="0"/>
              <a:t> thông tin </a:t>
            </a:r>
            <a:r>
              <a:rPr lang="vi-VN" sz="3600"/>
              <a:t>công ty</a:t>
            </a:r>
            <a:r>
              <a:rPr lang="en-US" sz="3600"/>
              <a:t> cần đăng ký</a:t>
            </a:r>
            <a:r>
              <a:rPr lang="vi-VN" sz="3600"/>
              <a:t> </a:t>
            </a:r>
            <a:r>
              <a:rPr lang="vi-VN" sz="3600" dirty="0"/>
              <a:t>.</a:t>
            </a:r>
          </a:p>
          <a:p>
            <a:pPr lvl="1" algn="l"/>
            <a:r>
              <a:rPr lang="vi-VN" sz="3600" dirty="0" err="1"/>
              <a:t>Form</a:t>
            </a:r>
            <a:r>
              <a:rPr lang="vi-VN" sz="3600" dirty="0"/>
              <a:t> </a:t>
            </a:r>
            <a:r>
              <a:rPr lang="vi-VN" sz="3600" dirty="0" err="1"/>
              <a:t>gửi</a:t>
            </a:r>
            <a:r>
              <a:rPr lang="vi-VN" sz="3600" dirty="0"/>
              <a:t> </a:t>
            </a:r>
            <a:r>
              <a:rPr lang="vi-VN" sz="3600" dirty="0" err="1"/>
              <a:t>thắc</a:t>
            </a:r>
            <a:r>
              <a:rPr lang="vi-VN" sz="3600" dirty="0"/>
              <a:t> </a:t>
            </a:r>
            <a:r>
              <a:rPr lang="vi-VN" sz="3600" dirty="0" err="1"/>
              <a:t>mắc</a:t>
            </a:r>
            <a:r>
              <a:rPr lang="vi-VN" sz="3600" dirty="0"/>
              <a:t>.</a:t>
            </a:r>
          </a:p>
          <a:p>
            <a:pPr lvl="1" algn="l"/>
            <a:r>
              <a:rPr lang="vi-VN" sz="3600" dirty="0" err="1"/>
              <a:t>Form</a:t>
            </a:r>
            <a:r>
              <a:rPr lang="vi-VN" sz="3600" dirty="0"/>
              <a:t> </a:t>
            </a:r>
            <a:r>
              <a:rPr lang="vi-VN" sz="3600"/>
              <a:t>xem </a:t>
            </a:r>
            <a:r>
              <a:rPr lang="en-US" sz="3600"/>
              <a:t>đăng ký tài khoản</a:t>
            </a:r>
            <a:r>
              <a:rPr lang="vi-VN" sz="3600"/>
              <a:t> </a:t>
            </a:r>
            <a:r>
              <a:rPr lang="vi-VN" sz="3600" dirty="0" err="1"/>
              <a:t>của</a:t>
            </a:r>
            <a:r>
              <a:rPr lang="vi-VN" sz="3600" dirty="0"/>
              <a:t> công ty X.</a:t>
            </a:r>
          </a:p>
          <a:p>
            <a:pPr lvl="1" algn="l"/>
            <a:r>
              <a:rPr lang="vi-VN" sz="3600" dirty="0" err="1"/>
              <a:t>Kiểm</a:t>
            </a:r>
            <a:r>
              <a:rPr lang="vi-VN" sz="3600" dirty="0"/>
              <a:t> tra </a:t>
            </a:r>
            <a:r>
              <a:rPr lang="vi-VN" sz="3600" dirty="0" err="1"/>
              <a:t>dữ</a:t>
            </a:r>
            <a:r>
              <a:rPr lang="vi-VN" sz="3600" dirty="0"/>
              <a:t> </a:t>
            </a:r>
            <a:r>
              <a:rPr lang="vi-VN" sz="3600" dirty="0" err="1"/>
              <a:t>liệu</a:t>
            </a:r>
            <a:r>
              <a:rPr lang="vi-VN" sz="3600" dirty="0"/>
              <a:t> </a:t>
            </a:r>
            <a:r>
              <a:rPr lang="vi-VN" sz="3600" dirty="0" err="1"/>
              <a:t>nhập</a:t>
            </a:r>
            <a:r>
              <a:rPr lang="vi-VN" sz="3600" dirty="0"/>
              <a:t> </a:t>
            </a:r>
            <a:r>
              <a:rPr lang="vi-VN" sz="3600" dirty="0" err="1"/>
              <a:t>phía</a:t>
            </a:r>
            <a:r>
              <a:rPr lang="vi-VN" sz="3600" dirty="0"/>
              <a:t> </a:t>
            </a:r>
            <a:r>
              <a:rPr lang="vi-VN" sz="3600" dirty="0" err="1"/>
              <a:t>client</a:t>
            </a:r>
            <a:r>
              <a:rPr lang="vi-VN" sz="3600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40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2DF8-3F3A-4529-9306-5F5D2A5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server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1456-3226-478C-BF9C-7A34F85C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vi-VN" dirty="0"/>
              <a:t>Phân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domain</a:t>
            </a:r>
            <a:r>
              <a:rPr lang="vi-VN" dirty="0"/>
              <a:t> </a:t>
            </a:r>
            <a:r>
              <a:rPr lang="vi-VN" dirty="0" err="1"/>
              <a:t>name</a:t>
            </a:r>
            <a:r>
              <a:rPr lang="vi-VN" dirty="0"/>
              <a:t> sang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IP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dirty="0"/>
              <a:t>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en-US"/>
              <a:t>đăng ký tài khoản </a:t>
            </a:r>
            <a:r>
              <a:rPr lang="vi-VN"/>
              <a:t>của </a:t>
            </a:r>
            <a:r>
              <a:rPr lang="vi-VN" dirty="0"/>
              <a:t>công ty X.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2436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D9C-9A88-4D6F-9162-C0917C70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Services</a:t>
            </a:r>
            <a:r>
              <a:rPr lang="vi-VN" dirty="0"/>
              <a:t>:</a:t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8EC3-F6AA-4258-A5BA-FC962BD4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 err="1"/>
              <a:t>Services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sẳn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thức</a:t>
            </a:r>
            <a:r>
              <a:rPr lang="vi-VN" dirty="0"/>
              <a:t>,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xữ</a:t>
            </a:r>
            <a:r>
              <a:rPr lang="vi-VN" dirty="0"/>
              <a:t> </a:t>
            </a:r>
            <a:r>
              <a:rPr lang="vi-VN" dirty="0" err="1"/>
              <a:t>lí</a:t>
            </a:r>
            <a:r>
              <a:rPr lang="vi-VN" dirty="0"/>
              <a:t> theo </a:t>
            </a:r>
            <a:r>
              <a:rPr lang="vi-VN"/>
              <a:t>yêu cầu</a:t>
            </a:r>
            <a:r>
              <a:rPr lang="en-US"/>
              <a:t> ng</a:t>
            </a:r>
            <a:r>
              <a:rPr lang="vi-VN"/>
              <a:t>ư</a:t>
            </a:r>
            <a:r>
              <a:rPr lang="en-US"/>
              <a:t>ời dùng đăng ký thông tin</a:t>
            </a:r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err="1"/>
              <a:t>lý</a:t>
            </a:r>
            <a:r>
              <a:rPr lang="vi-VN"/>
              <a:t> </a:t>
            </a:r>
            <a:r>
              <a:rPr lang="en-US"/>
              <a:t>đăng ký </a:t>
            </a:r>
            <a:r>
              <a:rPr lang="vi-VN"/>
              <a:t>dịch </a:t>
            </a:r>
            <a:r>
              <a:rPr lang="vi-VN" dirty="0" err="1"/>
              <a:t>vụ</a:t>
            </a:r>
            <a:r>
              <a:rPr lang="vi-VN" dirty="0"/>
              <a:t> công </a:t>
            </a:r>
            <a:r>
              <a:rPr lang="vi-VN"/>
              <a:t>ty X</a:t>
            </a:r>
            <a:r>
              <a:rPr lang="en-US"/>
              <a:t> cung cấp bảo hiểm</a:t>
            </a:r>
            <a:r>
              <a:rPr lang="vi-VN"/>
              <a:t>.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34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4BD-27BD-484C-BD43-E6DD703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(QTHĐ)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7A6E-92F5-4484-8107-697CCD4B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/>
              <a:t>	Khi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mua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trên </a:t>
            </a:r>
            <a:r>
              <a:rPr lang="vi-VN" dirty="0" err="1"/>
              <a:t>website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,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phân </a:t>
            </a:r>
            <a:r>
              <a:rPr lang="vi-VN" dirty="0" err="1"/>
              <a:t>giải</a:t>
            </a:r>
            <a:r>
              <a:rPr lang="vi-VN" dirty="0"/>
              <a:t> tên </a:t>
            </a:r>
            <a:r>
              <a:rPr lang="vi-VN" dirty="0" err="1"/>
              <a:t>miền</a:t>
            </a:r>
            <a:r>
              <a:rPr lang="vi-VN" dirty="0"/>
              <a:t> sang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IP </a:t>
            </a:r>
            <a:r>
              <a:rPr lang="vi-VN" dirty="0" err="1"/>
              <a:t>và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,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trang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237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4BD-27BD-484C-BD43-E6DD703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(QTHĐ)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7A6E-92F5-4484-8107-697CCD4B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/>
              <a:t>	 Khi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mua </a:t>
            </a:r>
            <a:r>
              <a:rPr lang="vi-VN" dirty="0" err="1"/>
              <a:t>mua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,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mua,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thanh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đơn như: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, </a:t>
            </a:r>
            <a:r>
              <a:rPr lang="vi-VN" dirty="0" err="1"/>
              <a:t>email</a:t>
            </a:r>
            <a:r>
              <a:rPr lang="vi-VN" dirty="0"/>
              <a:t>,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,...(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). Khi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thanh </a:t>
            </a:r>
            <a:r>
              <a:rPr lang="vi-VN" dirty="0" err="1"/>
              <a:t>toán</a:t>
            </a:r>
            <a:r>
              <a:rPr lang="vi-VN" dirty="0"/>
              <a:t>, </a:t>
            </a:r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sang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thanh </a:t>
            </a:r>
            <a:r>
              <a:rPr lang="vi-VN" dirty="0" err="1"/>
              <a:t>toán</a:t>
            </a:r>
            <a:r>
              <a:rPr lang="vi-VN" dirty="0"/>
              <a:t> mua </a:t>
            </a:r>
            <a:r>
              <a:rPr lang="vi-VN" dirty="0" err="1"/>
              <a:t>mua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qua </a:t>
            </a:r>
            <a:r>
              <a:rPr lang="vi-VN" dirty="0" err="1"/>
              <a:t>Paypal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giao </a:t>
            </a:r>
            <a:r>
              <a:rPr lang="vi-VN" dirty="0" err="1"/>
              <a:t>dịch</a:t>
            </a:r>
            <a:r>
              <a:rPr lang="vi-VN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  <a:p>
            <a:pPr marL="0" indent="0">
              <a:lnSpc>
                <a:spcPct val="150000"/>
              </a:lnSpc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350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A5B-8C6E-44A5-A2C7-2D6F777F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vi-VN" sz="3200" dirty="0" err="1"/>
              <a:t>Những</a:t>
            </a:r>
            <a:r>
              <a:rPr lang="vi-VN" sz="3200" dirty="0"/>
              <a:t> </a:t>
            </a:r>
            <a:r>
              <a:rPr lang="vi-VN" sz="3200" dirty="0" err="1"/>
              <a:t>mặt</a:t>
            </a:r>
            <a:r>
              <a:rPr lang="vi-VN" sz="3200" dirty="0"/>
              <a:t> </a:t>
            </a:r>
            <a:r>
              <a:rPr lang="vi-VN" sz="3200" dirty="0" err="1"/>
              <a:t>hàng</a:t>
            </a:r>
            <a:r>
              <a:rPr lang="vi-VN" sz="3200" dirty="0"/>
              <a:t> trên </a:t>
            </a:r>
            <a:r>
              <a:rPr lang="vi-VN" sz="3200" dirty="0" err="1"/>
              <a:t>Website</a:t>
            </a:r>
            <a:r>
              <a:rPr lang="vi-VN" sz="3200" dirty="0"/>
              <a:t> </a:t>
            </a:r>
            <a:r>
              <a:rPr lang="vi-VN" sz="3200" dirty="0" err="1"/>
              <a:t>sẽ</a:t>
            </a:r>
            <a:r>
              <a:rPr lang="vi-VN" sz="3200" dirty="0"/>
              <a:t> </a:t>
            </a:r>
            <a:r>
              <a:rPr lang="vi-VN" sz="3200" dirty="0" err="1"/>
              <a:t>được</a:t>
            </a:r>
            <a:r>
              <a:rPr lang="vi-VN" sz="3200" dirty="0"/>
              <a:t> </a:t>
            </a:r>
            <a:r>
              <a:rPr lang="vi-VN" sz="3200" dirty="0" err="1"/>
              <a:t>cập</a:t>
            </a:r>
            <a:r>
              <a:rPr lang="vi-VN" sz="3200" dirty="0"/>
              <a:t> </a:t>
            </a:r>
            <a:r>
              <a:rPr lang="vi-VN" sz="3200" dirty="0" err="1"/>
              <a:t>nhật</a:t>
            </a:r>
            <a:r>
              <a:rPr lang="vi-VN" sz="3200" dirty="0"/>
              <a:t> </a:t>
            </a:r>
            <a:r>
              <a:rPr lang="vi-VN" sz="3200" dirty="0" err="1"/>
              <a:t>thường</a:t>
            </a:r>
            <a:r>
              <a:rPr lang="vi-VN" sz="3200" dirty="0"/>
              <a:t> xuyên </a:t>
            </a:r>
            <a:r>
              <a:rPr lang="vi-VN" sz="3200" dirty="0" err="1"/>
              <a:t>bởi</a:t>
            </a:r>
            <a:r>
              <a:rPr lang="vi-VN" sz="3200" dirty="0"/>
              <a:t> </a:t>
            </a:r>
            <a:r>
              <a:rPr lang="vi-VN" sz="3200" dirty="0" err="1"/>
              <a:t>người</a:t>
            </a:r>
            <a:r>
              <a:rPr lang="vi-VN" sz="3200" dirty="0"/>
              <a:t> </a:t>
            </a:r>
            <a:r>
              <a:rPr lang="vi-VN" sz="3200" dirty="0" err="1"/>
              <a:t>dùng</a:t>
            </a:r>
            <a:r>
              <a:rPr lang="vi-VN" sz="3200" dirty="0"/>
              <a:t> </a:t>
            </a:r>
            <a:r>
              <a:rPr lang="vi-VN" sz="3200" dirty="0" err="1"/>
              <a:t>quản</a:t>
            </a:r>
            <a:r>
              <a:rPr lang="vi-VN" sz="3200" dirty="0"/>
              <a:t> </a:t>
            </a:r>
            <a:r>
              <a:rPr lang="vi-VN" sz="3200" dirty="0" err="1"/>
              <a:t>lý</a:t>
            </a:r>
            <a:r>
              <a:rPr lang="vi-VN" sz="3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phản</a:t>
            </a:r>
            <a:r>
              <a:rPr lang="vi-VN" sz="3200" dirty="0"/>
              <a:t> </a:t>
            </a:r>
            <a:r>
              <a:rPr lang="vi-VN" sz="3200" dirty="0" err="1"/>
              <a:t>hồi</a:t>
            </a:r>
            <a:r>
              <a:rPr lang="vi-VN" sz="3200" dirty="0"/>
              <a:t> </a:t>
            </a:r>
            <a:r>
              <a:rPr lang="vi-VN" sz="3200" dirty="0" err="1"/>
              <a:t>của</a:t>
            </a:r>
            <a:r>
              <a:rPr lang="vi-VN" sz="3200" dirty="0"/>
              <a:t> </a:t>
            </a:r>
            <a:r>
              <a:rPr lang="vi-VN" sz="3200" dirty="0" err="1"/>
              <a:t>người</a:t>
            </a:r>
            <a:r>
              <a:rPr lang="vi-VN" sz="3200" dirty="0"/>
              <a:t> </a:t>
            </a:r>
            <a:r>
              <a:rPr lang="vi-VN" sz="3200" dirty="0" err="1"/>
              <a:t>dùng</a:t>
            </a:r>
            <a:r>
              <a:rPr lang="vi-VN" sz="3200" dirty="0"/>
              <a:t> </a:t>
            </a:r>
            <a:r>
              <a:rPr lang="vi-VN" sz="3200" dirty="0" err="1"/>
              <a:t>về</a:t>
            </a:r>
            <a:r>
              <a:rPr lang="vi-VN" sz="3200" dirty="0"/>
              <a:t> </a:t>
            </a:r>
            <a:r>
              <a:rPr lang="vi-VN" sz="3200" dirty="0" err="1"/>
              <a:t>các</a:t>
            </a:r>
            <a:r>
              <a:rPr lang="vi-VN" sz="3200" dirty="0"/>
              <a:t> </a:t>
            </a:r>
            <a:r>
              <a:rPr lang="vi-VN" sz="3200" dirty="0" err="1"/>
              <a:t>sản</a:t>
            </a:r>
            <a:r>
              <a:rPr lang="vi-VN" sz="3200" dirty="0"/>
              <a:t> </a:t>
            </a:r>
            <a:r>
              <a:rPr lang="vi-VN" sz="3200" dirty="0" err="1"/>
              <a:t>phẩm</a:t>
            </a:r>
            <a:r>
              <a:rPr lang="vi-VN" sz="3200" dirty="0"/>
              <a:t> </a:t>
            </a:r>
            <a:r>
              <a:rPr lang="vi-VN" sz="3200" dirty="0" err="1"/>
              <a:t>sẽ</a:t>
            </a:r>
            <a:r>
              <a:rPr lang="vi-VN" sz="3200" dirty="0"/>
              <a:t> </a:t>
            </a:r>
            <a:r>
              <a:rPr lang="vi-VN" sz="3200" dirty="0" err="1"/>
              <a:t>được</a:t>
            </a:r>
            <a:r>
              <a:rPr lang="vi-VN" sz="3200" dirty="0"/>
              <a:t> </a:t>
            </a:r>
            <a:r>
              <a:rPr lang="vi-VN" sz="3200" dirty="0" err="1"/>
              <a:t>gửi</a:t>
            </a:r>
            <a:r>
              <a:rPr lang="vi-VN" sz="3200" dirty="0"/>
              <a:t> </a:t>
            </a:r>
            <a:r>
              <a:rPr lang="vi-VN" sz="3200" dirty="0" err="1"/>
              <a:t>về</a:t>
            </a:r>
            <a:r>
              <a:rPr lang="vi-VN" sz="3200" dirty="0"/>
              <a:t> </a:t>
            </a:r>
            <a:r>
              <a:rPr lang="vi-VN" sz="3200" dirty="0" err="1"/>
              <a:t>server</a:t>
            </a:r>
            <a:r>
              <a:rPr lang="vi-VN" sz="3200" dirty="0"/>
              <a:t> thông qua </a:t>
            </a:r>
            <a:r>
              <a:rPr lang="vi-VN" sz="3200" dirty="0" err="1"/>
              <a:t>Form</a:t>
            </a:r>
            <a:r>
              <a:rPr lang="vi-VN" sz="3200" dirty="0"/>
              <a:t> </a:t>
            </a:r>
            <a:r>
              <a:rPr lang="vi-VN" sz="3200" dirty="0" err="1"/>
              <a:t>gửi</a:t>
            </a:r>
            <a:r>
              <a:rPr lang="vi-VN" sz="3200" dirty="0"/>
              <a:t> </a:t>
            </a:r>
            <a:r>
              <a:rPr lang="vi-VN" sz="3200" dirty="0" err="1"/>
              <a:t>thắc</a:t>
            </a:r>
            <a:r>
              <a:rPr lang="vi-VN" sz="3200" dirty="0"/>
              <a:t> </a:t>
            </a:r>
            <a:r>
              <a:rPr lang="vi-VN" sz="3200" dirty="0" err="1"/>
              <a:t>mắc</a:t>
            </a:r>
            <a:r>
              <a:rPr lang="vi-VN" sz="3200" dirty="0"/>
              <a:t> </a:t>
            </a:r>
            <a:r>
              <a:rPr lang="vi-VN" sz="3200" dirty="0" err="1"/>
              <a:t>về</a:t>
            </a:r>
            <a:r>
              <a:rPr lang="vi-VN" sz="3200" dirty="0"/>
              <a:t> </a:t>
            </a:r>
            <a:r>
              <a:rPr lang="vi-VN" sz="3200" dirty="0" err="1"/>
              <a:t>sản</a:t>
            </a:r>
            <a:r>
              <a:rPr lang="vi-VN" sz="3200" dirty="0"/>
              <a:t> </a:t>
            </a:r>
            <a:r>
              <a:rPr lang="vi-VN" sz="3200" dirty="0" err="1"/>
              <a:t>phẩm</a:t>
            </a:r>
            <a:r>
              <a:rPr lang="vi-VN" sz="3200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798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A1AE-ECCC-4418-AC24-CC15CD7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5BEF-75F8-47D4-B404-D48635C4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: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,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thông qua </a:t>
            </a:r>
            <a:r>
              <a:rPr lang="vi-VN" dirty="0" err="1"/>
              <a:t>browser</a:t>
            </a:r>
            <a:r>
              <a:rPr lang="vi-VN" dirty="0"/>
              <a:t>; </a:t>
            </a:r>
            <a:r>
              <a:rPr lang="vi-VN" dirty="0" err="1"/>
              <a:t>Desktop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: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.</a:t>
            </a:r>
          </a:p>
          <a:p>
            <a:pPr lvl="1">
              <a:lnSpc>
                <a:spcPct val="150000"/>
              </a:lnSpc>
            </a:pP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 đi </a:t>
            </a:r>
            <a:r>
              <a:rPr lang="vi-VN" dirty="0" err="1"/>
              <a:t>kèm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, nhưng </a:t>
            </a:r>
            <a:r>
              <a:rPr lang="vi-VN" dirty="0" err="1"/>
              <a:t>Desktop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890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0FE5-B7C4-4CE9-A3D0-CB0B75E4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,  </a:t>
            </a:r>
            <a:r>
              <a:rPr lang="vi-VN" dirty="0" err="1"/>
              <a:t>Desktop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.</a:t>
            </a:r>
          </a:p>
          <a:p>
            <a:pPr lvl="1">
              <a:lnSpc>
                <a:spcPct val="150000"/>
              </a:lnSpc>
            </a:pPr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: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browser</a:t>
            </a:r>
            <a:r>
              <a:rPr lang="vi-VN" dirty="0"/>
              <a:t>, nên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; </a:t>
            </a:r>
            <a:r>
              <a:rPr lang="vi-VN" dirty="0" err="1"/>
              <a:t>Desktop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: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.</a:t>
            </a:r>
          </a:p>
          <a:p>
            <a:pPr lvl="1">
              <a:lnSpc>
                <a:spcPct val="150000"/>
              </a:lnSpc>
            </a:pP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script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-&gt;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browser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hay không; </a:t>
            </a:r>
            <a:r>
              <a:rPr lang="vi-VN" dirty="0" err="1"/>
              <a:t>Desktop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: </a:t>
            </a:r>
            <a:r>
              <a:rPr lang="vi-VN" dirty="0" err="1"/>
              <a:t>kiểm</a:t>
            </a:r>
            <a:r>
              <a:rPr lang="vi-VN" dirty="0"/>
              <a:t> tra theo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pPr lvl="1">
              <a:lnSpc>
                <a:spcPct val="150000"/>
              </a:lnSpc>
            </a:pP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: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band</a:t>
            </a:r>
            <a:r>
              <a:rPr lang="vi-VN" dirty="0"/>
              <a:t> </a:t>
            </a:r>
            <a:r>
              <a:rPr lang="vi-VN" dirty="0" err="1"/>
              <a:t>width</a:t>
            </a:r>
            <a:r>
              <a:rPr lang="vi-VN" dirty="0"/>
              <a:t>;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65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HOẠT ĐỘNG CƠ BẢN WEB</vt:lpstr>
      <vt:lpstr>Web Client: </vt:lpstr>
      <vt:lpstr>server</vt:lpstr>
      <vt:lpstr>Services: </vt:lpstr>
      <vt:lpstr>Sự tương tác giữa các thành phần(QTHĐ)</vt:lpstr>
      <vt:lpstr>Sự tương tác giữa các thành phần(QTHĐ)</vt:lpstr>
      <vt:lpstr>PowerPoint Presentation</vt:lpstr>
      <vt:lpstr>Web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Client: </dc:title>
  <dc:creator>Đặng Văn Thuận</dc:creator>
  <cp:lastModifiedBy>Đặng Văn Thuận</cp:lastModifiedBy>
  <cp:revision>5</cp:revision>
  <dcterms:created xsi:type="dcterms:W3CDTF">2019-05-05T00:19:43Z</dcterms:created>
  <dcterms:modified xsi:type="dcterms:W3CDTF">2020-05-12T03:52:43Z</dcterms:modified>
</cp:coreProperties>
</file>