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D1E8-C068-44F5-AF3F-25CC6F084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162A4-47F6-4B5A-A5D7-D5EA8FD27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673E8-F857-45A8-A22C-4734EA77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B880-0E50-4CD1-B1AD-97993E67FFE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9FD95-B4FE-4D5B-AC89-533EC7DB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9CD6F-8933-4BE4-B439-8C10D5A3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8AED-E058-4148-9FDA-5050E7B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6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ACE3-477A-417D-A732-9867109A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01906-FFF3-4BFD-9CF1-41DFC6488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C22BA-8EEE-4E4E-9727-219A6248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B880-0E50-4CD1-B1AD-97993E67FFE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EE60-75E0-40E7-95CA-06E999A2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8B7D6-B16A-44AD-B5A0-243B59FC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8AED-E058-4148-9FDA-5050E7B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1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7766D-239B-4A1D-9A7B-F6ACAE986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DA59E-1E5E-4698-BA8E-C1E56042F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374DD-0C04-4AEB-B62B-94BF5E73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B880-0E50-4CD1-B1AD-97993E67FFE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C73D8-F2C5-4F2F-A4E2-E5F2A870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16163-0DC8-4986-8395-41438609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8AED-E058-4148-9FDA-5050E7B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6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5EC1-2E1C-4724-8ED5-ACB1CA4C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66E92-6DBF-4119-A8DA-13A70012C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43BC0-7FB0-42A5-A606-7A44F2EA5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B880-0E50-4CD1-B1AD-97993E67FFE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5AF4E-4A83-4AFC-B4D8-6722A8C3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27399-274C-4EF4-A812-F327FB28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8AED-E058-4148-9FDA-5050E7B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7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3355-58D3-4D2B-8983-FFEC9AB66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575DC-A4B2-4719-9AC5-A54CA5E50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D7E65-42F7-42E4-83E5-FF76A3A4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B880-0E50-4CD1-B1AD-97993E67FFE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A796B-2A76-4EEA-A02F-C434E087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5C220-AF16-4A16-86E3-638E1FD9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8AED-E058-4148-9FDA-5050E7B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1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5C2C-67F4-453B-9584-50089F22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3B649-E593-4E5B-B157-AB9232793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379F5-69F5-4438-8BB0-9725A3C2D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D9556-2635-4A3F-8405-4FC15B5A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B880-0E50-4CD1-B1AD-97993E67FFE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D0B53-10D5-4A5E-B44F-59A0E286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809E4-B317-48E6-93AD-BD3F2176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8AED-E058-4148-9FDA-5050E7B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9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C5B9-0D75-4532-A48F-3D58091B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A6E9A-40CC-4DC6-8396-8D65A1F62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FF86C-E8ED-4A55-B7CE-86BEFD940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87D70-9400-42BD-931B-6A267ED96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F4BA4-74B5-4E9A-975B-0EFF29CC7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CFC39-0955-4368-8F96-898E211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B880-0E50-4CD1-B1AD-97993E67FFE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936C4-BFF9-4526-A274-13A7C16A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01432-BBAC-4C2F-9393-151517F9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8AED-E058-4148-9FDA-5050E7B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2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ABB26-856E-46CE-B0E4-0291FCF4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E3F0D-36B2-4EF3-BA25-08D51F28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B880-0E50-4CD1-B1AD-97993E67FFE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1F842-EE82-490A-BE58-92446870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4675E-A2D6-4FB9-B529-BD1F1202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8AED-E058-4148-9FDA-5050E7B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96B96-F4ED-4F97-821D-3BD32489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B880-0E50-4CD1-B1AD-97993E67FFE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0D76B-6F6A-4D7B-A7C3-9ADFD846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AFE1A-643F-4392-9529-28B9ECD6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8AED-E058-4148-9FDA-5050E7B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4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3468-4233-4BF6-AF1F-395CF0C7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802D-A521-41CE-8DFD-0FF4FC6B4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33645-3C1A-48AE-B0EE-679D6444B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226EC-25D0-4336-A6B8-4FBAD484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B880-0E50-4CD1-B1AD-97993E67FFE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22534-B05E-4825-9A9C-BEF92C51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82D1E-11BD-4842-9083-FCF83117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8AED-E058-4148-9FDA-5050E7B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66FC-1271-465C-A2D5-358A69C54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ACE374-2AD8-4251-91A6-608E57B32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90273-6E29-47F5-BF6E-D325C28E6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00464-BCF0-4887-9497-15C79A20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B880-0E50-4CD1-B1AD-97993E67FFE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18D2C-1356-490A-9EAD-1058260A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F15A8-B217-4E0B-B0FD-72178229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8AED-E058-4148-9FDA-5050E7B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7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37B73-0D85-4130-9501-C6BF10B1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DE252-4BF1-4F0D-A1E6-B53335AF8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0B193-EDED-46A6-A5DB-4E830906C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EB880-0E50-4CD1-B1AD-97993E67FFE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47088-1AD7-4E59-B0D5-3DA43F3AA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24652-3754-40E1-B2A4-034CD916B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68AED-E058-4148-9FDA-5050E7B6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2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EA81-D3F3-459D-A5DC-D5D43632D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125"/>
            <a:ext cx="9144000" cy="1623848"/>
          </a:xfrm>
        </p:spPr>
        <p:txBody>
          <a:bodyPr>
            <a:normAutofit/>
          </a:bodyPr>
          <a:lstStyle/>
          <a:p>
            <a:r>
              <a:rPr lang="en-US" sz="4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JQUERY VỚI CÁC PH</a:t>
            </a:r>
            <a:r>
              <a:rPr lang="vi-VN" sz="4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4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ƠNG THỨC CƠ BẢN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EB4AF-61D8-40BF-A887-D758CF9EB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4110"/>
            <a:ext cx="9144000" cy="3113690"/>
          </a:xfrm>
        </p:spPr>
        <p:txBody>
          <a:bodyPr/>
          <a:lstStyle/>
          <a:p>
            <a:pPr algn="l"/>
            <a:r>
              <a:rPr lang="en-US"/>
              <a:t>1. Ph</a:t>
            </a:r>
            <a:r>
              <a:rPr lang="vi-VN"/>
              <a:t>ư</a:t>
            </a:r>
            <a:r>
              <a:rPr lang="en-US"/>
              <a:t>ơng thức gọi Modal: #myModal</a:t>
            </a:r>
          </a:p>
          <a:p>
            <a:pPr algn="l"/>
            <a:r>
              <a:rPr lang="en-US"/>
              <a:t>var i=1;</a:t>
            </a:r>
          </a:p>
          <a:p>
            <a:pPr algn="l"/>
            <a:r>
              <a:rPr lang="en-US"/>
              <a:t>    $("#myBtn").click(function(){</a:t>
            </a:r>
          </a:p>
          <a:p>
            <a:pPr algn="l"/>
            <a:r>
              <a:rPr lang="en-US"/>
              <a:t>		$("#myModal").modal();</a:t>
            </a:r>
          </a:p>
          <a:p>
            <a:pPr algn="l"/>
            <a:r>
              <a:rPr lang="en-US"/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220437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EA81-D3F3-459D-A5DC-D5D43632D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395"/>
            <a:ext cx="9144000" cy="627609"/>
          </a:xfrm>
        </p:spPr>
        <p:txBody>
          <a:bodyPr>
            <a:noAutofit/>
          </a:bodyPr>
          <a:lstStyle/>
          <a:p>
            <a:r>
              <a:rPr lang="en-US" sz="3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EB4AF-61D8-40BF-A887-D758CF9EB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966" y="771005"/>
            <a:ext cx="11719034" cy="5409078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AutoNum type="arabicPeriod"/>
            </a:pPr>
            <a:r>
              <a:rPr lang="en-US"/>
              <a:t>Ph</a:t>
            </a:r>
            <a:r>
              <a:rPr lang="vi-VN"/>
              <a:t>ư</a:t>
            </a:r>
            <a:r>
              <a:rPr lang="en-US"/>
              <a:t>ơng thức Validate: Kiểm tra tên:</a:t>
            </a:r>
          </a:p>
          <a:p>
            <a:pPr algn="l"/>
            <a:r>
              <a:rPr lang="en-US"/>
              <a:t>function KTTen(){</a:t>
            </a:r>
          </a:p>
          <a:p>
            <a:pPr algn="l"/>
            <a:r>
              <a:rPr lang="en-US"/>
              <a:t>	var kt=/^[A-Z][a-zA-Z]+(\s[A-Z][a-zA-Z]+)*$/;</a:t>
            </a:r>
          </a:p>
          <a:p>
            <a:pPr algn="l"/>
            <a:r>
              <a:rPr lang="en-US"/>
              <a:t>	if($("#txtTen").val() == ""){</a:t>
            </a:r>
          </a:p>
          <a:p>
            <a:pPr algn="l"/>
            <a:r>
              <a:rPr lang="en-US"/>
              <a:t>		$("#tbTen").html("*Bắt buộc nhập !!");</a:t>
            </a:r>
          </a:p>
          <a:p>
            <a:pPr algn="l"/>
            <a:r>
              <a:rPr lang="en-US"/>
              <a:t>		return false;</a:t>
            </a:r>
          </a:p>
          <a:p>
            <a:pPr algn="l"/>
            <a:r>
              <a:rPr lang="en-US"/>
              <a:t>	}</a:t>
            </a:r>
          </a:p>
          <a:p>
            <a:pPr algn="l"/>
            <a:r>
              <a:rPr lang="en-US"/>
              <a:t>	if(!kt.test($("#txtTen").val())){</a:t>
            </a:r>
          </a:p>
          <a:p>
            <a:pPr algn="l"/>
            <a:r>
              <a:rPr lang="en-US"/>
              <a:t>		$("#tbTen").html("*Chữ cái đầu của mỗi từ phải viết hoa !!");</a:t>
            </a:r>
          </a:p>
          <a:p>
            <a:pPr algn="l"/>
            <a:r>
              <a:rPr lang="en-US"/>
              <a:t>		return false;</a:t>
            </a:r>
          </a:p>
          <a:p>
            <a:pPr algn="l"/>
            <a:r>
              <a:rPr lang="en-US"/>
              <a:t>	}</a:t>
            </a:r>
          </a:p>
          <a:p>
            <a:pPr algn="l"/>
            <a:r>
              <a:rPr lang="en-US"/>
              <a:t>	</a:t>
            </a:r>
          </a:p>
          <a:p>
            <a:pPr algn="l"/>
            <a:r>
              <a:rPr lang="en-US"/>
              <a:t>	$("#tbTen").html("*");</a:t>
            </a:r>
          </a:p>
          <a:p>
            <a:pPr algn="l"/>
            <a:r>
              <a:rPr lang="en-US"/>
              <a:t>	return true;</a:t>
            </a:r>
          </a:p>
          <a:p>
            <a:pPr algn="l"/>
            <a:r>
              <a:rPr lang="en-US"/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0E427C-A794-429F-912D-21FEA3A148D2}"/>
              </a:ext>
            </a:extLst>
          </p:cNvPr>
          <p:cNvSpPr/>
          <p:nvPr/>
        </p:nvSpPr>
        <p:spPr>
          <a:xfrm>
            <a:off x="472966" y="6345273"/>
            <a:ext cx="2566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$("#txtTen").blur(KTTen);</a:t>
            </a:r>
          </a:p>
        </p:txBody>
      </p:sp>
    </p:spTree>
    <p:extLst>
      <p:ext uri="{BB962C8B-B14F-4D97-AF65-F5344CB8AC3E}">
        <p14:creationId xmlns:p14="http://schemas.microsoft.com/office/powerpoint/2010/main" val="285145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EA81-D3F3-459D-A5DC-D5D43632D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269" y="223728"/>
            <a:ext cx="9144000" cy="627609"/>
          </a:xfrm>
        </p:spPr>
        <p:txBody>
          <a:bodyPr>
            <a:normAutofit fontScale="90000"/>
          </a:bodyPr>
          <a:lstStyle/>
          <a:p>
            <a:r>
              <a:rPr lang="en-US"/>
              <a:t>JQUERY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EB4AF-61D8-40BF-A887-D758CF9EB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793" y="851337"/>
            <a:ext cx="11146221" cy="440646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/>
              <a:t>3. Ph</a:t>
            </a:r>
            <a:r>
              <a:rPr lang="vi-VN"/>
              <a:t>ư</a:t>
            </a:r>
            <a:r>
              <a:rPr lang="en-US"/>
              <a:t>ơng thức Kiểm tra địa chỉ</a:t>
            </a:r>
          </a:p>
          <a:p>
            <a:pPr algn="l"/>
            <a:endParaRPr lang="en-US"/>
          </a:p>
          <a:p>
            <a:pPr algn="l"/>
            <a:r>
              <a:rPr lang="en-US"/>
              <a:t>function KTDC(){</a:t>
            </a:r>
          </a:p>
          <a:p>
            <a:pPr algn="l"/>
            <a:r>
              <a:rPr lang="en-US"/>
              <a:t>	if($("#txtDC").val() == ""){</a:t>
            </a:r>
          </a:p>
          <a:p>
            <a:pPr algn="l"/>
            <a:r>
              <a:rPr lang="en-US"/>
              <a:t>		$("#tbDC").html("* Bắt buộc nhập");</a:t>
            </a:r>
          </a:p>
          <a:p>
            <a:pPr algn="l"/>
            <a:r>
              <a:rPr lang="en-US"/>
              <a:t>		return false;</a:t>
            </a:r>
          </a:p>
          <a:p>
            <a:pPr algn="l"/>
            <a:r>
              <a:rPr lang="en-US"/>
              <a:t>	}</a:t>
            </a:r>
          </a:p>
          <a:p>
            <a:pPr algn="l"/>
            <a:r>
              <a:rPr lang="en-US"/>
              <a:t>	</a:t>
            </a:r>
          </a:p>
          <a:p>
            <a:pPr algn="l"/>
            <a:r>
              <a:rPr lang="en-US"/>
              <a:t>	$("#tbDC").html("*");</a:t>
            </a:r>
          </a:p>
          <a:p>
            <a:pPr algn="l"/>
            <a:r>
              <a:rPr lang="en-US"/>
              <a:t>	return true;</a:t>
            </a:r>
          </a:p>
          <a:p>
            <a:pPr algn="l"/>
            <a:r>
              <a:rPr lang="en-US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067A7E-B747-4CF4-86DD-C32A3526FDF4}"/>
              </a:ext>
            </a:extLst>
          </p:cNvPr>
          <p:cNvSpPr/>
          <p:nvPr/>
        </p:nvSpPr>
        <p:spPr>
          <a:xfrm>
            <a:off x="551793" y="5516077"/>
            <a:ext cx="2400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$("#txtDC").blur(KTDC);</a:t>
            </a:r>
          </a:p>
        </p:txBody>
      </p:sp>
    </p:spTree>
    <p:extLst>
      <p:ext uri="{BB962C8B-B14F-4D97-AF65-F5344CB8AC3E}">
        <p14:creationId xmlns:p14="http://schemas.microsoft.com/office/powerpoint/2010/main" val="220289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EA81-D3F3-459D-A5DC-D5D43632D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269" y="223728"/>
            <a:ext cx="9144000" cy="627609"/>
          </a:xfrm>
        </p:spPr>
        <p:txBody>
          <a:bodyPr>
            <a:normAutofit fontScale="90000"/>
          </a:bodyPr>
          <a:lstStyle/>
          <a:p>
            <a:r>
              <a:rPr lang="en-US"/>
              <a:t>JQUERY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EB4AF-61D8-40BF-A887-D758CF9EB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89" y="709448"/>
            <a:ext cx="11146221" cy="627610"/>
          </a:xfrm>
        </p:spPr>
        <p:txBody>
          <a:bodyPr>
            <a:normAutofit/>
          </a:bodyPr>
          <a:lstStyle/>
          <a:p>
            <a:pPr algn="l"/>
            <a:r>
              <a:rPr lang="en-US"/>
              <a:t>4. Ph</a:t>
            </a:r>
            <a:r>
              <a:rPr lang="vi-VN"/>
              <a:t>ư</a:t>
            </a:r>
            <a:r>
              <a:rPr lang="en-US"/>
              <a:t>ơng thức Kiểm tra ngày hợp lệ:</a:t>
            </a:r>
          </a:p>
          <a:p>
            <a:pPr algn="l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9F7812-8D59-4BB8-AA7D-ABAE265E5497}"/>
              </a:ext>
            </a:extLst>
          </p:cNvPr>
          <p:cNvSpPr/>
          <p:nvPr/>
        </p:nvSpPr>
        <p:spPr>
          <a:xfrm>
            <a:off x="522889" y="1337057"/>
            <a:ext cx="1138007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function KTNgay(){</a:t>
            </a:r>
          </a:p>
          <a:p>
            <a:r>
              <a:rPr lang="en-US"/>
              <a:t>	if($("#txtNgay").val() == ""){</a:t>
            </a:r>
          </a:p>
          <a:p>
            <a:r>
              <a:rPr lang="en-US"/>
              <a:t>		$("#tbNgay").html("*Bắt buộc nhập !!");</a:t>
            </a:r>
          </a:p>
          <a:p>
            <a:r>
              <a:rPr lang="en-US"/>
              <a:t>		return false;	</a:t>
            </a:r>
          </a:p>
          <a:p>
            <a:r>
              <a:rPr lang="en-US"/>
              <a:t>	}</a:t>
            </a:r>
          </a:p>
          <a:p>
            <a:r>
              <a:rPr lang="en-US"/>
              <a:t>	</a:t>
            </a:r>
          </a:p>
          <a:p>
            <a:r>
              <a:rPr lang="en-US"/>
              <a:t>	var day = new Date($("#txtNgay").val());</a:t>
            </a:r>
          </a:p>
          <a:p>
            <a:r>
              <a:rPr lang="en-US"/>
              <a:t>	var today = new Date;</a:t>
            </a:r>
          </a:p>
          <a:p>
            <a:r>
              <a:rPr lang="en-US"/>
              <a:t>	today.setDate(today.getDate() + 3);</a:t>
            </a:r>
          </a:p>
          <a:p>
            <a:r>
              <a:rPr lang="en-US"/>
              <a:t>	if(day &lt; today){</a:t>
            </a:r>
          </a:p>
          <a:p>
            <a:r>
              <a:rPr lang="en-US"/>
              <a:t>		$("#tbNgay").html("*Nhập ngày sau ngày hiện tại 3 ngày");</a:t>
            </a:r>
          </a:p>
          <a:p>
            <a:r>
              <a:rPr lang="en-US"/>
              <a:t>		return false;</a:t>
            </a:r>
          </a:p>
          <a:p>
            <a:r>
              <a:rPr lang="en-US"/>
              <a:t>	}</a:t>
            </a:r>
          </a:p>
          <a:p>
            <a:r>
              <a:rPr lang="en-US"/>
              <a:t>	$("#tbNgay").html("*");</a:t>
            </a:r>
          </a:p>
          <a:p>
            <a:r>
              <a:rPr lang="en-US"/>
              <a:t>	return true;</a:t>
            </a:r>
          </a:p>
          <a:p>
            <a:r>
              <a:rPr lang="en-US"/>
              <a:t>};</a:t>
            </a:r>
          </a:p>
          <a:p>
            <a:r>
              <a:rPr lang="en-US"/>
              <a:t>$("#txtNgay").blur(KTNgay);</a:t>
            </a:r>
          </a:p>
        </p:txBody>
      </p:sp>
    </p:spTree>
    <p:extLst>
      <p:ext uri="{BB962C8B-B14F-4D97-AF65-F5344CB8AC3E}">
        <p14:creationId xmlns:p14="http://schemas.microsoft.com/office/powerpoint/2010/main" val="284394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EA81-D3F3-459D-A5DC-D5D43632D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269" y="223728"/>
            <a:ext cx="9144000" cy="627609"/>
          </a:xfrm>
        </p:spPr>
        <p:txBody>
          <a:bodyPr>
            <a:normAutofit fontScale="90000"/>
          </a:bodyPr>
          <a:lstStyle/>
          <a:p>
            <a:r>
              <a:rPr lang="en-US"/>
              <a:t>JQUERY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EB4AF-61D8-40BF-A887-D758CF9EB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793" y="851338"/>
            <a:ext cx="11146221" cy="627610"/>
          </a:xfrm>
        </p:spPr>
        <p:txBody>
          <a:bodyPr>
            <a:normAutofit/>
          </a:bodyPr>
          <a:lstStyle/>
          <a:p>
            <a:pPr algn="l"/>
            <a:r>
              <a:rPr lang="en-US"/>
              <a:t>5. Ph</a:t>
            </a:r>
            <a:r>
              <a:rPr lang="vi-VN"/>
              <a:t>ư</a:t>
            </a:r>
            <a:r>
              <a:rPr lang="en-US"/>
              <a:t>ơng thức Kiểm tra số điện thoại:</a:t>
            </a:r>
          </a:p>
          <a:p>
            <a:pPr algn="l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BA7A82-5D47-4843-BD5B-1E43AF70E1D6}"/>
              </a:ext>
            </a:extLst>
          </p:cNvPr>
          <p:cNvSpPr/>
          <p:nvPr/>
        </p:nvSpPr>
        <p:spPr>
          <a:xfrm>
            <a:off x="1408385" y="1482347"/>
            <a:ext cx="1013197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function KTSDT(){</a:t>
            </a:r>
          </a:p>
          <a:p>
            <a:r>
              <a:rPr lang="en-US"/>
              <a:t>	var sdt=/^[0-9]{3}\-\d{4}\-\d{3}$/;</a:t>
            </a:r>
          </a:p>
          <a:p>
            <a:r>
              <a:rPr lang="en-US"/>
              <a:t>	if($("#txtSDT").val() == ""){</a:t>
            </a:r>
          </a:p>
          <a:p>
            <a:r>
              <a:rPr lang="en-US"/>
              <a:t>		$("#tbSDT").html("* Bắt buộc nhập");</a:t>
            </a:r>
          </a:p>
          <a:p>
            <a:r>
              <a:rPr lang="en-US"/>
              <a:t>		return false;</a:t>
            </a:r>
          </a:p>
          <a:p>
            <a:r>
              <a:rPr lang="en-US"/>
              <a:t>	}</a:t>
            </a:r>
          </a:p>
          <a:p>
            <a:r>
              <a:rPr lang="en-US"/>
              <a:t>	</a:t>
            </a:r>
          </a:p>
          <a:p>
            <a:r>
              <a:rPr lang="en-US"/>
              <a:t>	if(!sdt.test($("#txtSDT").val())){</a:t>
            </a:r>
          </a:p>
          <a:p>
            <a:r>
              <a:rPr lang="en-US"/>
              <a:t>		$("#tbSDT").html("Nhập theo dạng 000-0000-000");</a:t>
            </a:r>
          </a:p>
          <a:p>
            <a:r>
              <a:rPr lang="en-US"/>
              <a:t>		return false;</a:t>
            </a:r>
          </a:p>
          <a:p>
            <a:r>
              <a:rPr lang="en-US"/>
              <a:t>	}</a:t>
            </a:r>
          </a:p>
          <a:p>
            <a:r>
              <a:rPr lang="en-US"/>
              <a:t>	$("#tbSDT").html("*");</a:t>
            </a:r>
          </a:p>
          <a:p>
            <a:r>
              <a:rPr lang="en-US"/>
              <a:t>	return true;</a:t>
            </a:r>
          </a:p>
          <a:p>
            <a:r>
              <a:rPr lang="en-US"/>
              <a:t>};</a:t>
            </a:r>
          </a:p>
          <a:p>
            <a:r>
              <a:rPr lang="en-US"/>
              <a:t>$("#txtSDT").blur(KTSDT);</a:t>
            </a:r>
          </a:p>
        </p:txBody>
      </p:sp>
    </p:spTree>
    <p:extLst>
      <p:ext uri="{BB962C8B-B14F-4D97-AF65-F5344CB8AC3E}">
        <p14:creationId xmlns:p14="http://schemas.microsoft.com/office/powerpoint/2010/main" val="263040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EA81-D3F3-459D-A5DC-D5D43632D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269" y="223728"/>
            <a:ext cx="9144000" cy="627609"/>
          </a:xfrm>
        </p:spPr>
        <p:txBody>
          <a:bodyPr>
            <a:normAutofit fontScale="90000"/>
          </a:bodyPr>
          <a:lstStyle/>
          <a:p>
            <a:r>
              <a:rPr lang="en-US"/>
              <a:t>JQUERY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EB4AF-61D8-40BF-A887-D758CF9EB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793" y="851338"/>
            <a:ext cx="11146221" cy="627610"/>
          </a:xfrm>
        </p:spPr>
        <p:txBody>
          <a:bodyPr>
            <a:normAutofit/>
          </a:bodyPr>
          <a:lstStyle/>
          <a:p>
            <a:pPr algn="l"/>
            <a:r>
              <a:rPr lang="en-US"/>
              <a:t>6. Ph</a:t>
            </a:r>
            <a:r>
              <a:rPr lang="vi-VN"/>
              <a:t>ư</a:t>
            </a:r>
            <a:r>
              <a:rPr lang="en-US"/>
              <a:t>ơng thức Kiểm tra Email:</a:t>
            </a:r>
          </a:p>
          <a:p>
            <a:pPr algn="l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017FBD-DC27-41C3-BDB7-19AD15B40868}"/>
              </a:ext>
            </a:extLst>
          </p:cNvPr>
          <p:cNvSpPr/>
          <p:nvPr/>
        </p:nvSpPr>
        <p:spPr>
          <a:xfrm>
            <a:off x="693684" y="1447416"/>
            <a:ext cx="1100433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function KTMail(){</a:t>
            </a:r>
          </a:p>
          <a:p>
            <a:r>
              <a:rPr lang="en-US"/>
              <a:t>	var mail=/^\w+([\.-]?\w+)*@\w+([\.-]?\w+)+(\.\w{2,3})+$/;</a:t>
            </a:r>
          </a:p>
          <a:p>
            <a:r>
              <a:rPr lang="en-US"/>
              <a:t>	if($("#txtMail").val() == ""){</a:t>
            </a:r>
          </a:p>
          <a:p>
            <a:r>
              <a:rPr lang="en-US"/>
              <a:t>		$("#tbMail").html("* Bắt buộc nhập");</a:t>
            </a:r>
          </a:p>
          <a:p>
            <a:r>
              <a:rPr lang="en-US"/>
              <a:t>		return false;</a:t>
            </a:r>
          </a:p>
          <a:p>
            <a:r>
              <a:rPr lang="en-US"/>
              <a:t>	}</a:t>
            </a:r>
          </a:p>
          <a:p>
            <a:r>
              <a:rPr lang="en-US"/>
              <a:t>	</a:t>
            </a:r>
          </a:p>
          <a:p>
            <a:r>
              <a:rPr lang="en-US"/>
              <a:t>	if(!mail.test($("#txtMail").val())){</a:t>
            </a:r>
          </a:p>
          <a:p>
            <a:r>
              <a:rPr lang="en-US"/>
              <a:t>		$("#tbMail").html("* Nhập đúng định dạng mail");</a:t>
            </a:r>
          </a:p>
          <a:p>
            <a:r>
              <a:rPr lang="en-US"/>
              <a:t>		return false;</a:t>
            </a:r>
          </a:p>
          <a:p>
            <a:r>
              <a:rPr lang="en-US"/>
              <a:t>	}</a:t>
            </a:r>
          </a:p>
          <a:p>
            <a:r>
              <a:rPr lang="en-US"/>
              <a:t>	</a:t>
            </a:r>
          </a:p>
          <a:p>
            <a:r>
              <a:rPr lang="en-US"/>
              <a:t>	$("#tbMail").html("*");</a:t>
            </a:r>
          </a:p>
          <a:p>
            <a:r>
              <a:rPr lang="en-US"/>
              <a:t>	return true;</a:t>
            </a:r>
          </a:p>
          <a:p>
            <a:r>
              <a:rPr lang="en-US"/>
              <a:t>}</a:t>
            </a:r>
          </a:p>
          <a:p>
            <a:r>
              <a:rPr lang="en-US"/>
              <a:t>$("#txtMail").blur(KTMail);</a:t>
            </a:r>
          </a:p>
        </p:txBody>
      </p:sp>
    </p:spTree>
    <p:extLst>
      <p:ext uri="{BB962C8B-B14F-4D97-AF65-F5344CB8AC3E}">
        <p14:creationId xmlns:p14="http://schemas.microsoft.com/office/powerpoint/2010/main" val="2124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AD30-086B-421C-BEA8-5D945AC7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33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JQUERY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D69EBA-303D-41AF-B875-012962DA0DCF}"/>
              </a:ext>
            </a:extLst>
          </p:cNvPr>
          <p:cNvSpPr txBox="1"/>
          <p:nvPr/>
        </p:nvSpPr>
        <p:spPr>
          <a:xfrm>
            <a:off x="1040523" y="977461"/>
            <a:ext cx="518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7.Cập nhật từ Modal vào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0110F1-7469-4250-A4AA-75FA0D57DB1C}"/>
              </a:ext>
            </a:extLst>
          </p:cNvPr>
          <p:cNvSpPr/>
          <p:nvPr/>
        </p:nvSpPr>
        <p:spPr>
          <a:xfrm>
            <a:off x="662153" y="1439126"/>
            <a:ext cx="110673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$("#btnSave").click(function(){</a:t>
            </a:r>
          </a:p>
          <a:p>
            <a:r>
              <a:rPr lang="en-US"/>
              <a:t>	if(!KTTen() || !KTDC() || !KTNgay() || !KTMail() || !KTSDT()){</a:t>
            </a:r>
          </a:p>
          <a:p>
            <a:r>
              <a:rPr lang="en-US"/>
              <a:t>		$("#thongbao").html("*Nhập đúng và đủ thông tin");</a:t>
            </a:r>
          </a:p>
          <a:p>
            <a:r>
              <a:rPr lang="en-US"/>
              <a:t>		return false;</a:t>
            </a:r>
          </a:p>
          <a:p>
            <a:r>
              <a:rPr lang="en-US"/>
              <a:t>	}</a:t>
            </a:r>
          </a:p>
          <a:p>
            <a:r>
              <a:rPr lang="en-US"/>
              <a:t>	var ten=$("#txtTen").val();</a:t>
            </a:r>
          </a:p>
          <a:p>
            <a:r>
              <a:rPr lang="en-US"/>
              <a:t>	var diachi=$("#txtDC").val();</a:t>
            </a:r>
          </a:p>
          <a:p>
            <a:r>
              <a:rPr lang="en-US"/>
              <a:t>	var ngay=$("#txtNgay").val();</a:t>
            </a:r>
          </a:p>
          <a:p>
            <a:r>
              <a:rPr lang="en-US"/>
              <a:t>	var gmail=$("#txtMail").val();</a:t>
            </a:r>
          </a:p>
          <a:p>
            <a:r>
              <a:rPr lang="en-US"/>
              <a:t>	var sdt=$("#txtSDT").val();</a:t>
            </a:r>
          </a:p>
          <a:p>
            <a:r>
              <a:rPr lang="en-US"/>
              <a:t>	</a:t>
            </a:r>
          </a:p>
          <a:p>
            <a:r>
              <a:rPr lang="en-US"/>
              <a:t>	var them = "&lt;tr&gt;&lt;td&gt;" + (i++) + "&lt;/td&gt;&lt;td&gt;" + ten + "&lt;/td&gt;&lt;td&gt;" + diachi + "&lt;/td&gt;&lt;td&gt;" + ngay + "&lt;/td&gt;&lt;td&gt;" + gmail + "&lt;/td&gt;&lt;td&gt;" + sdt + "&lt;/td&gt;&lt;/tr&gt;";</a:t>
            </a:r>
          </a:p>
          <a:p>
            <a:r>
              <a:rPr lang="en-US"/>
              <a:t>	$("table").append(them);</a:t>
            </a:r>
          </a:p>
          <a:p>
            <a:r>
              <a:rPr lang="en-US"/>
              <a:t>	$("#myModal").modal("hide");	</a:t>
            </a:r>
          </a:p>
          <a:p>
            <a:r>
              <a:rPr lang="en-US"/>
              <a:t>	</a:t>
            </a:r>
          </a:p>
          <a:p>
            <a:r>
              <a:rPr lang="en-US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15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727</Words>
  <Application>Microsoft Office PowerPoint</Application>
  <PresentationFormat>Widescreen</PresentationFormat>
  <Paragraphs>108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Office Theme</vt:lpstr>
      <vt:lpstr>JQUERY VỚI CÁC PHƯƠNG THỨC CƠ BẢN</vt:lpstr>
      <vt:lpstr>Validate</vt:lpstr>
      <vt:lpstr>JQUERY</vt:lpstr>
      <vt:lpstr>JQUERY</vt:lpstr>
      <vt:lpstr>JQUERY</vt:lpstr>
      <vt:lpstr>JQUERY</vt:lpstr>
      <vt:lpstr>JQUERY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Đặng Văn Thuận</dc:creator>
  <cp:lastModifiedBy>Đặng Văn Thuận</cp:lastModifiedBy>
  <cp:revision>4</cp:revision>
  <dcterms:created xsi:type="dcterms:W3CDTF">2020-06-02T01:02:37Z</dcterms:created>
  <dcterms:modified xsi:type="dcterms:W3CDTF">2020-06-09T09:39:16Z</dcterms:modified>
</cp:coreProperties>
</file>