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8466"/>
            <a:ext cx="10749367" cy="1208868"/>
          </a:xfrm>
        </p:spPr>
        <p:txBody>
          <a:bodyPr/>
          <a:lstStyle/>
          <a:p>
            <a:r>
              <a:rPr lang="en-US" dirty="0" smtClean="0"/>
              <a:t>Design FEATURE 99999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the PowerPoint Web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8D1B0D-5A03-407E-B64B-0D8081086807}">
  <ds:schemaRefs>
    <ds:schemaRef ds:uri="http://schemas.microsoft.com/office/infopath/2007/PartnerControls"/>
    <ds:schemaRef ds:uri="http://schemas.microsoft.com/office/2006/documentManagement/types"/>
    <ds:schemaRef ds:uri="b4863681-c067-4c62-bc75-95bf3ac03d1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266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 FEATURE 99999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2023-09-17T02:42:08Z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