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0"/>
  </p:notesMasterIdLst>
  <p:sldIdLst>
    <p:sldId id="256" r:id="rId5"/>
    <p:sldId id="262" r:id="rId6"/>
    <p:sldId id="25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and deliver beautiful presentations with ease and confidence.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-8466"/>
            <a:ext cx="10749367" cy="1208868"/>
          </a:xfrm>
        </p:spPr>
        <p:txBody>
          <a:bodyPr/>
          <a:lstStyle/>
          <a:p>
            <a:r>
              <a:rPr lang="en-US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Right from the start, you’ll have access to beautiful, widescreen themes that you can easily change to match your style.  Every theme comes with a variety of color variants that you can mix and match.</a:t>
            </a:r>
          </a:p>
          <a:p>
            <a:r>
              <a:rPr lang="en-US" dirty="0" smtClean="0"/>
              <a:t>New features like Merge Shapes and a  color-matching Eyedropper open up new possibilities for your designs.</a:t>
            </a:r>
          </a:p>
          <a:p>
            <a:r>
              <a:rPr lang="en-US" dirty="0"/>
              <a:t>Line up your </a:t>
            </a:r>
            <a:r>
              <a:rPr lang="en-US" dirty="0" smtClean="0"/>
              <a:t>layouts, photos, and diagrams perfectly </a:t>
            </a:r>
            <a:r>
              <a:rPr lang="en-US" dirty="0"/>
              <a:t>in seconds with alignment guides and smart guides.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r>
              <a:rPr lang="en-US" dirty="0"/>
              <a:t>The improved Presenter View has new tools to keep you </a:t>
            </a:r>
            <a:r>
              <a:rPr lang="en-US" dirty="0" smtClean="0"/>
              <a:t>in </a:t>
            </a:r>
            <a:r>
              <a:rPr lang="en-US" dirty="0"/>
              <a:t>control. T</a:t>
            </a:r>
            <a:r>
              <a:rPr lang="en-US" dirty="0" smtClean="0"/>
              <a:t>he </a:t>
            </a:r>
            <a:r>
              <a:rPr lang="en-US" dirty="0"/>
              <a:t>new Auto-Extend </a:t>
            </a:r>
            <a:r>
              <a:rPr lang="en-US" dirty="0" smtClean="0"/>
              <a:t>instantly applies </a:t>
            </a:r>
            <a:r>
              <a:rPr lang="en-US" dirty="0"/>
              <a:t>the right settings for </a:t>
            </a:r>
            <a:r>
              <a:rPr lang="en-US" dirty="0" smtClean="0"/>
              <a:t>you, so you can focus on speaking instead of your display.</a:t>
            </a:r>
          </a:p>
          <a:p>
            <a:endParaRPr lang="en-US" sz="1050" dirty="0"/>
          </a:p>
          <a:p>
            <a:pPr lvl="1"/>
            <a:r>
              <a:rPr lang="en-US" b="1" dirty="0" smtClean="0"/>
              <a:t>Slide zoom </a:t>
            </a:r>
            <a:r>
              <a:rPr lang="en-US" dirty="0" smtClean="0"/>
              <a:t>– Help focus your audience on your ideas.  Just click to zoom in and out on a specific diagram, chart or graphic.</a:t>
            </a:r>
          </a:p>
          <a:p>
            <a:endParaRPr lang="en-US" sz="1100" dirty="0"/>
          </a:p>
          <a:p>
            <a:pPr lvl="1"/>
            <a:r>
              <a:rPr lang="en-US" b="1" dirty="0" smtClean="0"/>
              <a:t>Slide Navigator </a:t>
            </a:r>
            <a:r>
              <a:rPr lang="en-US" dirty="0" smtClean="0"/>
              <a:t>– A feature that enables the user to visually browse for and navigate to other slides without leaving Slide Show view.  Your audience only sees the slide you’re presenting.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5052985"/>
            <a:ext cx="4953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5" y="3720024"/>
            <a:ext cx="499915" cy="445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with others from different PCs at the same time and have conversations with improved commenting. </a:t>
            </a:r>
            <a:endParaRPr lang="en-US" dirty="0" smtClean="0"/>
          </a:p>
          <a:p>
            <a:r>
              <a:rPr lang="en-US" dirty="0"/>
              <a:t>Sharing online is simple. Even if your audience doesn’t have PowerPoint, simply project to their browser with Present Online.</a:t>
            </a:r>
          </a:p>
          <a:p>
            <a:r>
              <a:rPr lang="en-US" dirty="0"/>
              <a:t>Work together with others at the same time from different locations, whether you are using PowerPoint on your desktop or the PowerPoint Web App.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29619"/>
            <a:ext cx="6010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PowerPoint 2013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2400" dirty="0"/>
              <a:t>Intuitively design beautiful presentations, easily share and work together with others and give a professional performance with advanced presenting tools.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1F6D253F53654C9A5E5290612B4E57" ma:contentTypeVersion="1" ma:contentTypeDescription="Create a new document." ma:contentTypeScope="" ma:versionID="91c06473d2973df173ef77822d61d5e3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fe259fdeaf5e453e8119804d725ad7a2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8D1B0D-5A03-407E-B64B-0D8081086807}">
  <ds:schemaRefs>
    <ds:schemaRef ds:uri="http://schemas.microsoft.com/office/infopath/2007/PartnerControls"/>
    <ds:schemaRef ds:uri="http://schemas.microsoft.com/office/2006/documentManagement/types"/>
    <ds:schemaRef ds:uri="b4863681-c067-4c62-bc75-95bf3ac03d16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D6BDC2-3E07-42E9-90E8-20FD82672F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388472-E5D4-4567-AB51-725BF44DC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264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WelcomeDoc</vt:lpstr>
      <vt:lpstr>Welcome to PowerPoint</vt:lpstr>
      <vt:lpstr>Design</vt:lpstr>
      <vt:lpstr>Impress</vt:lpstr>
      <vt:lpstr>Work Together</vt:lpstr>
      <vt:lpstr>PowerPoint 2013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2013-04-13T15:00:50Z</dcterms:created>
  <dcterms:modified xsi:type="dcterms:W3CDTF">2022-06-06T12:42:33Z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0x010100161F6D253F53654C9A5E5290612B4E57</vt:lpwstr>
  </property>
</Properties>
</file>