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9826D-0103-417D-AA9B-F8B6FB46F9E5}" type="datetimeFigureOut">
              <a:rPr lang="en-US" smtClean="0"/>
              <a:t>02/09/2018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CFA7E-8FE4-45DF-ABB5-BF220EE0A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7F77-898B-4C57-8356-7BF3BD5DF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6DC6D-17A7-4F86-B578-17D8C3A55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552B-7C47-439D-A742-E454691B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DAEE-C012-4AF5-B9C8-9481D4571D08}" type="datetime1">
              <a:rPr lang="en-US" smtClean="0"/>
              <a:t>02/09/2018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EB21-1FFD-4BB1-A381-15142AD0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4596-7B75-4C72-A165-7E0F456F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0D03-5DCC-47D2-AFDC-0DBEA2868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C47-A2FE-4CD1-A291-07CDB84A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BAF6-D09E-49E4-9C2B-EDFAE1C2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D4EE-BD9C-4714-AC99-8C474B45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ACC2-4B13-4C15-A616-FCE259A1C90F}" type="datetime1">
              <a:rPr lang="en-US" smtClean="0"/>
              <a:t>02/09/2018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ADC8-6867-426C-AFDA-ECC187E7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D8CC-9C51-4BE9-8A06-159CE72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E1F1-7D4B-43D3-902E-824BA765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F0D4F-DB52-4742-824A-788630C2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4E58D-CACF-4520-958B-0909A992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BBDB-AD38-4940-A4F0-E16D39AC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04F4-01D3-4EFB-BD30-02A597ECC63C}" type="datetime1">
              <a:rPr lang="en-US" smtClean="0"/>
              <a:t>02/09/2018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9E30-C620-431C-9645-645B033A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A6F5-FA2E-431A-A374-9865983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E1F1-7D4B-43D3-902E-824BA765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F64E-8E12-4EEF-92A4-A7390C0C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65DA-C499-4BB8-AD35-AB981B3D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C2FC-09FD-4850-8A59-E6F7FBDE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36B-C853-4D57-9B19-97B647AC22AD}" type="datetime1">
              <a:rPr lang="en-US" smtClean="0"/>
              <a:t>02/09/2018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CC1A-2BB3-469C-A665-2DABD5F0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A23C-2B27-444F-B64F-E89EA29A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6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581-4FCD-4C4D-B9B0-F665F739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AF1F-BA64-464D-AD0B-B22FC0CF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46D2-0049-473C-95B0-6240EFDB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A83-95CB-4178-BB85-0D6D434408A0}" type="datetime1">
              <a:rPr lang="en-US" smtClean="0"/>
              <a:t>02/09/2018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7686-A529-4CD1-BBFE-84C5229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6BB6-D795-4F23-AE6D-D3805732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596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C031-51C5-4C88-98DF-CC0DE0B7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04E6-A545-4C6E-9F04-E3B3C162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9971A-1C32-4269-A9AA-61D0385D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39E8F-12F7-4935-AD60-360AAC0F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3B80-1FC0-4DE9-9096-015679E16DAF}" type="datetime1">
              <a:rPr lang="en-US" smtClean="0"/>
              <a:t>02/09/2018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8D192-13F4-4558-8F07-026533B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A155-0EF9-49E9-B866-6A5A3DA5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47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A126-D6A2-470A-AC24-81CD5F0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5CC4-C78E-4D2B-8672-F15743F1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D835B-2CF7-4B48-9134-2BC54B3E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D9082-96ED-4A9E-B845-21CF33402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5D53F-72A4-4C92-B482-393A75B69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44815-1A8D-49E2-98A7-12252D9A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3D6D-B400-4D46-916E-DEEFBA8F5BC1}" type="datetime1">
              <a:rPr lang="en-US" smtClean="0"/>
              <a:t>02/09/2018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C27A1-AFE0-46D6-81F0-D4B1E856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206FF-25B0-421F-9C83-FC60996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957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8C40-5E1C-476B-B175-CCF34C1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9DB1A-1709-4DB4-B6AB-8E2CA77D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AF0-A9D7-4712-BF33-90124EB2721A}" type="datetime1">
              <a:rPr lang="en-US" smtClean="0"/>
              <a:t>02/09/2018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80C25-EF32-4979-B260-33D7EFDD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4F14C-FAAA-410D-9B8D-2341385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33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8680E-3B94-4F4F-849B-3BFF66D3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0464-D229-4186-AFEB-F75BDDE7202A}" type="datetime1">
              <a:rPr lang="en-US" smtClean="0"/>
              <a:t>02/09/2018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7A5BF-DE0C-422A-93F7-49BCF4F8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AB193-6D53-4E8B-8C79-DFEB6437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E1F1-7D4B-43D3-902E-824BA765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BB25-4B50-4D60-8DFF-0DD714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A78E-A1BA-45C3-A1F7-E6B41C52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8C111-75A4-4FB3-8E68-316269B4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B048B-BD42-452B-8D16-01B6B75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5BE0-9F07-4876-A02E-61969ED0E9FF}" type="datetime1">
              <a:rPr lang="en-US" smtClean="0"/>
              <a:t>02/09/2018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5565-51D1-4E9A-A55E-1679A448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3C51-F7AF-4164-A484-3026D6E8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57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728-9D62-4258-B6B1-6A079159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C2D4A-8296-481B-8D95-922913CB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17E9E-7FD4-4515-9CC5-9C14188D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BF83-182D-4F6D-B1BC-DEBE00B0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1A52-870C-4B84-8AD4-74EDA10065C1}" type="datetime1">
              <a:rPr lang="en-US" smtClean="0"/>
              <a:t>02/09/2018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73DD-9E9B-4098-B908-97E48353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89FEA-24CD-4F63-BF34-E8A249D7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25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DD654-7EAB-4D6B-9CF9-E88FCB6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8E4A-8F5A-47E1-909E-E6A6F52A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E480-470B-4412-B648-64D4FE38F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FBAE-9053-4AD7-8AC1-7A8EB7D70A72}" type="datetime1">
              <a:rPr lang="en-US" smtClean="0"/>
              <a:t>02/09/2018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91FF-BD38-416F-A164-6FF21217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A8BF-2FD9-442D-BCF3-32FA1B0D9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E1F1-7D4B-43D3-902E-824BA765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21EA-2E8C-41DA-8212-5D870A9D1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Advantages and Disadvantages of Technology in Education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49930-F57F-4928-8247-F9BEE49D3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6651C-98B5-4FA9-9C6B-EAE7C772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5C79-52A6-4040-AB30-69CE771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Access To Inappropriate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3F40-0231-4219-AACF-DC117BAF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concern when it comes to the use of technology in schools is how easy pornographic, violent, and other inappropriate materials can be accessed and viewed. </a:t>
            </a:r>
          </a:p>
          <a:p>
            <a:r>
              <a:rPr lang="en-US" dirty="0"/>
              <a:t>This could cause big problems if the material is shared with other students while in the classroom.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85A7B-4DEA-4AA2-862C-C1D44D93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23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FE3E-8C77-413E-A1FF-A5763CFA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Disconnected Youth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BD8B-A6CE-44E7-B779-9A8A836B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harmful effect of technology has already come to light in today’s world. People are attached to their screens almost 24/7, which is causing an entirely new set of social issues to pop up. </a:t>
            </a:r>
          </a:p>
          <a:p>
            <a:r>
              <a:rPr lang="en-US" dirty="0"/>
              <a:t>This translates into the school system in a bit of a different way, however. </a:t>
            </a:r>
          </a:p>
          <a:p>
            <a:r>
              <a:rPr lang="en-US" dirty="0"/>
              <a:t>More and more students are experiencing social anxieties when it comes to face to face interactions, but are perfectly fine socializing online.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67265-6AE5-4E33-A018-C9C11BE7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08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B65C-D475-4FA6-90C5-A173313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Cyberbullying 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882-DE00-4573-B653-325CC2C9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students access to anonymous accounts and endless contact avenues can only lead to trouble. </a:t>
            </a:r>
          </a:p>
          <a:p>
            <a:r>
              <a:rPr lang="en-US" dirty="0"/>
              <a:t>Cyber bullying has become a real and in our face problem among young people today. </a:t>
            </a:r>
          </a:p>
          <a:p>
            <a:r>
              <a:rPr lang="en-US" dirty="0"/>
              <a:t>This harassment has no end, which includes the class room. There is also no way to monitor or discipline students who are involved.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E766-3B9C-4263-A97A-4E9AD508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10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FC89-3A6B-4E27-A4A1-9D7665F2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Inevitable Cheating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A6ED-F0FE-41AD-88E5-D62FDDAD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have an easy access to information may seem like a great thing, it can become a real problem in a test taking environment. </a:t>
            </a:r>
          </a:p>
          <a:p>
            <a:r>
              <a:rPr lang="en-US" dirty="0"/>
              <a:t>Cell phones have made cheating easier than ever. You no longer have to figure out how to write all of the answers down, you can just look them up!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294E-DCAE-45D4-B403-F223D69C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43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398-8408-4F33-86A6-A1E5935D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Major Distraction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A578-639A-4C15-9A13-30B72473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Attentiveness drops drastically in the classroom when students have their cell phones or other technologies out.</a:t>
            </a:r>
          </a:p>
          <a:p>
            <a:r>
              <a:rPr lang="en-US" dirty="0"/>
              <a:t>The focus shifts from their teacher and education, to whatever they are looking at, playing, or doing on their phones.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5844-76B4-4A33-A4A8-9FACC4BA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005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4D88-DD49-4126-8CAF-2FA8EE6D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Important Facts About Technology In Education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D756-6380-485F-832B-83EEF5D3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D88C-CFDD-4C3F-8E02-4950B02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As much as 60 percent of schools in America, issue laptops or tablets to their students.</a:t>
            </a:r>
          </a:p>
          <a:p>
            <a:pPr lvl="0"/>
            <a:r>
              <a:rPr lang="en-US"/>
              <a:t>41% of students are in favor of taking virtual classes.</a:t>
            </a:r>
          </a:p>
          <a:p>
            <a:pPr lvl="0"/>
            <a:r>
              <a:rPr lang="en-US"/>
              <a:t>50% of students in middle and high school use the internet to complete work 3 times a week.</a:t>
            </a:r>
          </a:p>
          <a:p>
            <a:pPr lvl="0"/>
            <a:r>
              <a:rPr lang="en-US"/>
              <a:t>The students that study on computers, phones, or tablets, study for an average of 40 minutes more per week than those who do not.</a:t>
            </a:r>
            <a:r>
              <a:rPr lang="en-US" b="0" i="0" baseline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937D-7B11-47D5-A5F7-12B9949E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89" y="2731853"/>
            <a:ext cx="10437222" cy="1009975"/>
          </a:xfrm>
        </p:spPr>
        <p:txBody>
          <a:bodyPr/>
          <a:lstStyle/>
          <a:p>
            <a:pPr algn="ctr"/>
            <a:r>
              <a:rPr lang="en-US" sz="4400" b="1" dirty="0"/>
              <a:t>Advantages of Technology In Education</a:t>
            </a:r>
            <a:endParaRPr lang="en-US" sz="44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8E7AC4E-9FA9-4282-AD95-5579B6D6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45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4ACB-DD34-46B9-85AB-5D627D4D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Parent’s Peace of Mind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1DA4-0769-4C48-948C-4497ABFA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phones now allow us to stay in contact with our friends and family anywhere that we are. </a:t>
            </a:r>
          </a:p>
          <a:p>
            <a:r>
              <a:rPr lang="en-US" dirty="0"/>
              <a:t>It is how students communicate problems and emergencies with their parents when they are at school as well.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F9AF-1D3C-45E5-8094-EE37830E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9921C-EEC0-4654-BF53-95754E132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8" y="3794081"/>
            <a:ext cx="5118096" cy="27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41AB-2181-4306-B911-57E429E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Information Highway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F665-1247-4A9D-89B9-B473E8F5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 to any question can be found with a few clicks of the keys on the computer or smart phone. </a:t>
            </a:r>
          </a:p>
          <a:p>
            <a:r>
              <a:rPr lang="en-US" dirty="0"/>
              <a:t>Powerful search engines allow an organized and simply way to find the answers that students may need for assignments or projects.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65BE-EBE9-4FF7-B64C-F032CAB6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85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1727-1FFB-4E61-BB85-313D15FB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Brings Some Fun Into The Classroom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BE59-CA44-4F86-98FC-211A7E80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DD34B-36C5-42C7-9B32-253BA2FE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9CE6-BBA9-4876-858E-6CCAD068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Broaden The Mind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8232-9838-48DC-A9C8-5E5CFC8C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access to the technology will expose them to things outside of their parents interests and help them to form their own opinions.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70F1B-8A23-46E8-9A6C-824489AD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F238E-6B9F-43E5-90AD-8FFA05559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38" y="3490082"/>
            <a:ext cx="6095862" cy="26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7251-63B9-4CE8-898D-2456F155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Brings Some Fun Into The Classroom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7BB0-2D16-4FFC-BAF7-97AA83FE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the same exact way from the same person every day can really get boring. This boredom turns into a lack of motivation in the students.</a:t>
            </a:r>
          </a:p>
          <a:p>
            <a:r>
              <a:rPr lang="en-US" dirty="0"/>
              <a:t>When they are able to integrate computer learning into their normal schedule, they become much more excited to learn.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B024-50E5-4725-B1A5-DE68A0A7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16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2003-A074-4D7B-939C-93431E93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Applicable Education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5F76-6451-48F6-B572-834E08F5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working world, in nearly every job you may take, you have to know how to operate a computer. </a:t>
            </a:r>
          </a:p>
          <a:p>
            <a:r>
              <a:rPr lang="en-US" dirty="0"/>
              <a:t>Teaching this skill in children early will give them an advantages and a learning curve for when they are adults.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01EE3-33CE-4FEC-82E6-C61EDCEE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30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7D55-18B8-4F91-9C79-5F5A6985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89" y="2662581"/>
            <a:ext cx="10437222" cy="1009975"/>
          </a:xfrm>
        </p:spPr>
        <p:txBody>
          <a:bodyPr/>
          <a:lstStyle/>
          <a:p>
            <a:pPr algn="ctr"/>
            <a:r>
              <a:rPr lang="en-US" sz="4000" b="1" dirty="0"/>
              <a:t>Disadvantages of Technology In Education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8276D-2BEF-4094-A611-450BDE83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16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613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Office Theme</vt:lpstr>
      <vt:lpstr>Advantages and Disadvantages of Technology in Education </vt:lpstr>
      <vt:lpstr>Advantages of Technology In Education</vt:lpstr>
      <vt:lpstr> Parent’s Peace of Mind</vt:lpstr>
      <vt:lpstr>The Information Highway</vt:lpstr>
      <vt:lpstr>Brings Some Fun Into The Classroom</vt:lpstr>
      <vt:lpstr>Broaden The Mind</vt:lpstr>
      <vt:lpstr>Brings Some Fun Into The Classroom</vt:lpstr>
      <vt:lpstr>Applicable Education</vt:lpstr>
      <vt:lpstr>Disadvantages of Technology In Education</vt:lpstr>
      <vt:lpstr> Access To Inappropriate Content</vt:lpstr>
      <vt:lpstr>A Disconnected Youth</vt:lpstr>
      <vt:lpstr>The Cyberbullying Trap</vt:lpstr>
      <vt:lpstr>Inevitable Cheating</vt:lpstr>
      <vt:lpstr>A Major Distraction</vt:lpstr>
      <vt:lpstr>Important Facts About Technology In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Technology in Education</dc:title>
  <dc:creator>Xuan Hien</dc:creator>
  <cp:lastModifiedBy>Xuan Hien</cp:lastModifiedBy>
  <cp:revision>14</cp:revision>
  <dcterms:created xsi:type="dcterms:W3CDTF">2018-09-02T10:48:32Z</dcterms:created>
  <dcterms:modified xsi:type="dcterms:W3CDTF">2018-09-02T13:39:07Z</dcterms:modified>
</cp:coreProperties>
</file>