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8" r:id="rId11"/>
    <p:sldId id="264" r:id="rId12"/>
    <p:sldId id="263" r:id="rId13"/>
    <p:sldId id="265" r:id="rId14"/>
    <p:sldId id="266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4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7F4E499-A6D6-454F-B806-A2CE1FE2F561}" type="datetimeFigureOut">
              <a:rPr lang="en-US" smtClean="0"/>
              <a:t>05/09/2020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05/09/2020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05/09/2020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05/09/2020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05/09/2020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05/09/2020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05/09/2020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05/09/2020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05/09/2020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05/09/2020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05/09/2020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7F4E499-A6D6-454F-B806-A2CE1FE2F561}" type="datetimeFigureOut">
              <a:rPr lang="en-US" smtClean="0"/>
              <a:t>05/09/2020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Water-Saving Landscaping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Low-maintenance solutions for intermountain regions</a:t>
            </a:r>
          </a:p>
        </p:txBody>
      </p:sp>
    </p:spTree>
    <p:extLst>
      <p:ext uri="{BB962C8B-B14F-4D97-AF65-F5344CB8AC3E}">
        <p14:creationId xmlns:p14="http://schemas.microsoft.com/office/powerpoint/2010/main" val="226696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Plants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Tolerate temperature range</a:t>
            </a:r>
          </a:p>
          <a:p>
            <a:r>
              <a:rPr lang="en-US" dirty="0"/>
              <a:t>Tolerate drought</a:t>
            </a:r>
          </a:p>
          <a:p>
            <a:r>
              <a:rPr lang="en-US" dirty="0"/>
              <a:t>Prevent erosion</a:t>
            </a:r>
          </a:p>
          <a:p>
            <a:r>
              <a:rPr lang="en-US" dirty="0"/>
              <a:t>Support natural ecosystem</a:t>
            </a:r>
          </a:p>
          <a:p>
            <a:r>
              <a:rPr lang="en-US" dirty="0"/>
              <a:t>Attract pollinators</a:t>
            </a:r>
          </a:p>
          <a:p>
            <a:r>
              <a:rPr lang="en-US" dirty="0"/>
              <a:t>Need little or no maintenance</a:t>
            </a:r>
          </a:p>
          <a:p>
            <a:r>
              <a:rPr lang="en-US" dirty="0"/>
              <a:t>Sustainable</a:t>
            </a:r>
          </a:p>
        </p:txBody>
      </p:sp>
    </p:spTree>
    <p:extLst>
      <p:ext uri="{BB962C8B-B14F-4D97-AF65-F5344CB8AC3E}">
        <p14:creationId xmlns:p14="http://schemas.microsoft.com/office/powerpoint/2010/main" val="5099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by Season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248290"/>
              </p:ext>
            </p:extLst>
          </p:nvPr>
        </p:nvGraphicFramePr>
        <p:xfrm>
          <a:off x="1042988" y="2324100"/>
          <a:ext cx="67770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407"/>
                <a:gridCol w="1355407"/>
                <a:gridCol w="1355407"/>
                <a:gridCol w="1355407"/>
                <a:gridCol w="1355407"/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Seasonal Temperatures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91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8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temperatures</a:t>
            </a:r>
          </a:p>
          <a:p>
            <a:r>
              <a:rPr lang="en-US" dirty="0"/>
              <a:t>Cold temperatures</a:t>
            </a:r>
          </a:p>
          <a:p>
            <a:r>
              <a:rPr lang="en-US" dirty="0"/>
              <a:t>Shorter growing season</a:t>
            </a:r>
          </a:p>
          <a:p>
            <a:r>
              <a:rPr lang="en-US" dirty="0"/>
              <a:t>Drying winds</a:t>
            </a:r>
          </a:p>
          <a:p>
            <a:r>
              <a:rPr lang="en-US" dirty="0"/>
              <a:t>Deluge/drought</a:t>
            </a:r>
          </a:p>
          <a:p>
            <a:r>
              <a:rPr lang="en-US" dirty="0"/>
              <a:t>Poor soil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8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Windbreaks</a:t>
            </a:r>
          </a:p>
          <a:p>
            <a:r>
              <a:rPr lang="en-US" dirty="0"/>
              <a:t>Xeriscaping</a:t>
            </a:r>
          </a:p>
          <a:p>
            <a:r>
              <a:rPr lang="en-US" dirty="0"/>
              <a:t>Soil amendment</a:t>
            </a:r>
          </a:p>
          <a:p>
            <a:r>
              <a:rPr lang="en-US" dirty="0"/>
              <a:t>Native plants</a:t>
            </a:r>
          </a:p>
        </p:txBody>
      </p:sp>
    </p:spTree>
    <p:extLst>
      <p:ext uri="{BB962C8B-B14F-4D97-AF65-F5344CB8AC3E}">
        <p14:creationId xmlns:p14="http://schemas.microsoft.com/office/powerpoint/2010/main" val="217646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Fences</a:t>
            </a:r>
          </a:p>
          <a:p>
            <a:pPr lvl="1"/>
            <a:r>
              <a:rPr lang="en-US" dirty="0" smtClean="0"/>
              <a:t>Walls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0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Plants</a:t>
            </a:r>
          </a:p>
          <a:p>
            <a:pPr lvl="1"/>
            <a:r>
              <a:rPr lang="en-US" dirty="0" smtClean="0"/>
              <a:t>Tree lines</a:t>
            </a:r>
          </a:p>
          <a:p>
            <a:pPr lvl="1"/>
            <a:r>
              <a:rPr lang="en-US" dirty="0" smtClean="0"/>
              <a:t>hedges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8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Clouds</a:t>
            </a:r>
          </a:p>
          <a:p>
            <a:r>
              <a:rPr lang="en-US" dirty="0" smtClean="0"/>
              <a:t>Evaporation and transpiration</a:t>
            </a:r>
          </a:p>
          <a:p>
            <a:r>
              <a:rPr lang="en-US" dirty="0" smtClean="0"/>
              <a:t>Runoff and percolation</a:t>
            </a:r>
          </a:p>
          <a:p>
            <a:r>
              <a:rPr lang="en-US" dirty="0" smtClean="0"/>
              <a:t>Condensation and precipitation.</a:t>
            </a:r>
          </a:p>
        </p:txBody>
      </p:sp>
    </p:spTree>
    <p:extLst>
      <p:ext uri="{BB962C8B-B14F-4D97-AF65-F5344CB8AC3E}">
        <p14:creationId xmlns:p14="http://schemas.microsoft.com/office/powerpoint/2010/main" val="199975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6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Xeriscaping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Planting strategies that conserve water</a:t>
            </a:r>
          </a:p>
          <a:p>
            <a:r>
              <a:rPr lang="en-US" dirty="0" smtClean="0"/>
              <a:t>No additional watering</a:t>
            </a:r>
          </a:p>
          <a:p>
            <a:r>
              <a:rPr lang="en-US" dirty="0" smtClean="0"/>
              <a:t>Drip irrigation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0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Amendment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Eastern Washington loses more than 10 tons of soil per acre per year to rainfall runoff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41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1B483BD5D5AF499B0F7B9118BC628C" ma:contentTypeVersion="0" ma:contentTypeDescription="Create a new document." ma:contentTypeScope="" ma:versionID="288baffdd2ede4b7857d7a470e9b2a4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065CC8-4FEB-4CD1-BFEA-DF9648DB8E3B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4A69DCF-7F1E-4D57-93BC-E9AFA0C598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5ED2962-3BB5-46CE-8DB4-0B79335FF3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457</TotalTime>
  <Words>126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Austin</vt:lpstr>
      <vt:lpstr>Water-Saving Landscaping</vt:lpstr>
      <vt:lpstr>Challenges</vt:lpstr>
      <vt:lpstr>Solutions</vt:lpstr>
      <vt:lpstr>Windbreaks</vt:lpstr>
      <vt:lpstr>Windbreaks</vt:lpstr>
      <vt:lpstr>Water Cycle</vt:lpstr>
      <vt:lpstr>Water Consumption</vt:lpstr>
      <vt:lpstr>Xeriscaping</vt:lpstr>
      <vt:lpstr>Soil Amendment</vt:lpstr>
      <vt:lpstr>Native Plants</vt:lpstr>
      <vt:lpstr>Temperature by Season</vt:lpstr>
      <vt:lpstr>Temperature by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Water-Saving Landscaping</dc:title>
  <cp:lastModifiedBy>TTTH</cp:lastModifiedBy>
  <cp:revision>4</cp:revision>
  <dcterms:created xsi:type="dcterms:W3CDTF">2010-04-07T18:09:45Z</dcterms:created>
  <dcterms:modified xsi:type="dcterms:W3CDTF">2020-09-05T06:08:19Z</dcterms:modified>
</cp:coreProperties>
</file>