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F5C-7397-41AF-95FD-8F7EEBDE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600E4-D1D2-4716-A6FF-DF9F6A58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B9B46-F959-4207-B820-83AE5DCC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9C8B-EDA2-4EEF-B5A5-839A6E02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A5B6-A5AC-4B5B-A1C9-456B6970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FC61-2F80-4438-AE04-B9EEED8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97EC3-FCA7-4C8F-A8DC-0A77A725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DEA2-CBE1-4F47-9305-E798BE0C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7D6C-77DB-46C8-B022-8529797B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69E8-5B1C-4A5B-BEED-9AEA7AE2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E62FA-4619-4834-9E41-4ECC8B5C6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EDCAF-E4DC-4C36-ADF5-41641B551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6A1C-0A15-493C-A5C0-E3C5B678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8B17-C039-4C1E-BF70-C17EA908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B9AA-11B6-4D15-876F-31E3D2CC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60F2-28BC-400E-9C9C-3D17DB7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51B1-6FBC-4CC4-B091-D6171714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97E0B-F246-4297-9A1E-5D5A3D2A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F50E-2426-4AE2-87F9-72A86878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B54D-51C4-4465-9A26-DB8E8B24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8591-F8A7-4651-B7FB-0A3E03D5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1787-B3AE-4AC6-8923-78C7246A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95BC-C4D4-4708-9038-24D83D2D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2CC5-D78A-4001-A1DF-1403A331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FE6D-158D-4A49-BDAF-4B88944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6698-FD98-453F-BAEA-F21E8800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789D-5450-4506-A457-91A4B7BD5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02F85-85A5-4395-B235-54C3700C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1E5E-324F-4F04-B6E1-34BFE097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AB8A-ADF6-4FE6-A95E-96174E9C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55FF2-167F-45F0-A933-0346B679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4105-704E-4009-BFA1-6B1FD1F1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5129-F643-402D-A066-8FCE4386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6A7D-D779-4808-8EDE-DE46C7F5F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9DFCB-6931-46F7-BE3C-5B2DBE540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CE1D8-467C-4546-A484-519D62DC2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B850B-D048-4FBE-A7B6-9F9A415A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FFF3B-AC1E-476D-A5B4-C1194DD7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A3D9C-8FE9-43F0-A9F7-F2C7535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23F9-DB75-4853-9552-E61E5C78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2BFF7-4FD0-4251-A74E-B2C4C54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79F21-3294-4234-9916-EC2457BC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889F7-D8F5-4F34-928C-3080D712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6A02D-FE94-474E-87EF-BA18F47B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49773-A19F-44CA-95C0-E0DC1DD2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5312-7DBE-4533-A302-BF299CD9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D4D5-9638-4F44-A1AA-C21D552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2F0B-9C8B-4175-A427-C48E8C2A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824DA-1FB7-46F0-837E-8C092D11F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19BD-4F87-4845-A064-E147CD82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2464-36A1-49B7-A67E-298F5CC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AA32-6146-4039-9C19-193A662E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1FB2-9601-471F-AE89-41C1036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BDA28-BD4B-4BD4-B1B3-A27D3A7CE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969F-14FB-479A-89A3-616ED9F3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9EDB-B83B-4C14-9776-639584A0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1B0C-921C-414A-A70C-4427B4E0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1B70-06A1-428E-8A42-1C262CA3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E1EFF-4593-4F63-8A24-72D93C98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8830C-2F0F-48D3-B68D-C601C1F2D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ADBB-E8B9-4092-88CE-EF0F2CAA8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0125-77E3-46BC-B083-32B32AD20CDB}" type="datetimeFigureOut">
              <a:rPr lang="en-US" smtClean="0"/>
              <a:t>26/12/2019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80AA-5F3F-4BBB-BE7F-7B6596C3A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9F01-5334-46AB-A8F8-D194CBCB6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DF12-B8F7-4BD6-8E9F-8CEF778B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6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C1C9-4F85-422F-A645-32BFD8FDE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BAFE-D423-4037-82D7-DFA7E9D4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phương pháp học tập hiệu quả">
            <a:extLst>
              <a:ext uri="{FF2B5EF4-FFF2-40B4-BE49-F238E27FC236}">
                <a16:creationId xmlns:a16="http://schemas.microsoft.com/office/drawing/2014/main" id="{F96A9656-FAB6-4B5F-ACB9-F841899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67" y="4173613"/>
            <a:ext cx="4485265" cy="25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784B-521D-4CD3-8E36-C1326E7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DB00-98F3-4171-ACAB-A5408E80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Định kỳ bạn tự đánh giá hiệu quả phương pháp học của bạn để cải thiện</a:t>
            </a:r>
            <a:r>
              <a:rPr lang="en-US" dirty="0"/>
              <a:t>.</a:t>
            </a:r>
          </a:p>
          <a:p>
            <a:r>
              <a:rPr lang="vi-VN" dirty="0"/>
              <a:t>Tính kỷ luật và bền bỉ là yếu tố quan trọng nhất để bạn thành công trong học tập</a:t>
            </a:r>
            <a:r>
              <a:rPr lang="en-US" dirty="0"/>
              <a:t>.</a:t>
            </a:r>
          </a:p>
          <a:p>
            <a:r>
              <a:rPr lang="vi-VN" dirty="0"/>
              <a:t>Tự đặt ra một giải thưởng cho bản thân khi đạt mục tiêu nào đó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r>
              <a:rPr lang="vi-VN" dirty="0"/>
              <a:t>Một việc đáng ghi nhớ là bạn cần luyện tập và phát triển kỹ năng học tập cho chính bản thân. </a:t>
            </a:r>
            <a:endParaRPr lang="en-US" dirty="0"/>
          </a:p>
          <a:p>
            <a:r>
              <a:rPr lang="vi-VN" dirty="0"/>
              <a:t>Điều này sẽ giúp nâng cao nhận thức về phương pháp học tập và bạn sẽ trở nên tự tin hơn, gặt hái được nhiều thành công trong cuộc sống.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044-A081-4B1C-8FAA-47AA1556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endParaRPr lang="en-US" dirty="0"/>
          </a:p>
        </p:txBody>
      </p:sp>
      <p:pic>
        <p:nvPicPr>
          <p:cNvPr id="6" name="Picture 2" descr="Image result for phương pháp học tập hiệu quả">
            <a:extLst>
              <a:ext uri="{FF2B5EF4-FFF2-40B4-BE49-F238E27FC236}">
                <a16:creationId xmlns:a16="http://schemas.microsoft.com/office/drawing/2014/main" id="{2B6294E6-9B64-41ED-A0E2-EDE64E22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2" y="4692280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44E06A-B46B-4177-8A16-7BF1F22C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Học để phát triển bản thân </a:t>
            </a:r>
          </a:p>
          <a:p>
            <a:pPr lvl="0"/>
            <a:r>
              <a:rPr lang="en-US"/>
              <a:t>Học vì t</a:t>
            </a:r>
            <a:r>
              <a:rPr lang="vi-VN"/>
              <a:t>ư</a:t>
            </a:r>
            <a:r>
              <a:rPr lang="en-US"/>
              <a:t>ơng lai của chính bạn</a:t>
            </a:r>
          </a:p>
        </p:txBody>
      </p:sp>
    </p:spTree>
    <p:extLst>
      <p:ext uri="{BB962C8B-B14F-4D97-AF65-F5344CB8AC3E}">
        <p14:creationId xmlns:p14="http://schemas.microsoft.com/office/powerpoint/2010/main" val="319671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28A4-117B-4C97-975D-FBA84716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E087-C9CA-4C7E-9EA4-3941D143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Thiết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0"/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</a:t>
            </a:r>
            <a:r>
              <a:rPr lang="vi-VN" dirty="0"/>
              <a:t>hời khóa biểu học ở trường và ở nhà</a:t>
            </a:r>
            <a:endParaRPr lang="en-US" dirty="0"/>
          </a:p>
          <a:p>
            <a:pPr lvl="0"/>
            <a:r>
              <a:rPr lang="en-US" dirty="0"/>
              <a:t>G</a:t>
            </a:r>
            <a:r>
              <a:rPr lang="vi-VN" dirty="0"/>
              <a:t>hi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mục tiêu trong thời khóa biểu để phấn đấu</a:t>
            </a:r>
            <a:endParaRPr lang="en-US" dirty="0"/>
          </a:p>
          <a:p>
            <a:pPr lvl="0"/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&amp;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bút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cuốn</a:t>
            </a:r>
            <a:endParaRPr lang="en-US" dirty="0"/>
          </a:p>
          <a:p>
            <a:pPr lvl="0"/>
            <a:r>
              <a:rPr lang="vi-VN" dirty="0"/>
              <a:t>Ghi lại những ý tưởng, điều bạn cần lưu 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75C3-7AE3-4F76-8749-BB10BEA0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401A-CEB2-4805-930D-1982EF29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Nắm rõ trọng tâm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vi-VN" dirty="0"/>
              <a:t> yêu cầu của từng môn học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897D05-6210-4818-8D1D-298F4270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73132"/>
              </p:ext>
            </p:extLst>
          </p:nvPr>
        </p:nvGraphicFramePr>
        <p:xfrm>
          <a:off x="1214485" y="2626520"/>
          <a:ext cx="9763030" cy="274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7393">
                  <a:extLst>
                    <a:ext uri="{9D8B030D-6E8A-4147-A177-3AD203B41FA5}">
                      <a16:colId xmlns:a16="http://schemas.microsoft.com/office/drawing/2014/main" val="2005531641"/>
                    </a:ext>
                  </a:extLst>
                </a:gridCol>
                <a:gridCol w="7585637">
                  <a:extLst>
                    <a:ext uri="{9D8B030D-6E8A-4147-A177-3AD203B41FA5}">
                      <a16:colId xmlns:a16="http://schemas.microsoft.com/office/drawing/2014/main" val="2209610146"/>
                    </a:ext>
                  </a:extLst>
                </a:gridCol>
              </a:tblGrid>
              <a:tr h="415743">
                <a:tc>
                  <a:txBody>
                    <a:bodyPr/>
                    <a:lstStyle/>
                    <a:p>
                      <a:r>
                        <a:rPr lang="en-US" sz="2200" dirty="0" err="1"/>
                        <a:t>Môn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học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Trọng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tâm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và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yêu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cầu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7885"/>
                  </a:ext>
                </a:extLst>
              </a:tr>
              <a:tr h="415743">
                <a:tc>
                  <a:txBody>
                    <a:bodyPr/>
                    <a:lstStyle/>
                    <a:p>
                      <a:r>
                        <a:rPr lang="en-US" sz="2200" dirty="0" err="1"/>
                        <a:t>Toán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lý</a:t>
                      </a:r>
                      <a:r>
                        <a:rPr lang="en-US" sz="2200" dirty="0"/>
                        <a:t> , </a:t>
                      </a:r>
                      <a:r>
                        <a:rPr lang="en-US" sz="2200" dirty="0" err="1"/>
                        <a:t>hóa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Công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thức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định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lý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định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luật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các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dạng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bài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tập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toán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4408"/>
                  </a:ext>
                </a:extLst>
              </a:tr>
              <a:tr h="415743">
                <a:tc>
                  <a:txBody>
                    <a:bodyPr/>
                    <a:lstStyle/>
                    <a:p>
                      <a:r>
                        <a:rPr lang="en-US" sz="2200" dirty="0" err="1"/>
                        <a:t>Văn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Tác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giả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chủ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đề</a:t>
                      </a:r>
                      <a:r>
                        <a:rPr lang="en-US" sz="2200" dirty="0"/>
                        <a:t>, t</a:t>
                      </a:r>
                      <a:r>
                        <a:rPr lang="vi-VN" sz="2200" dirty="0"/>
                        <a:t>ư</a:t>
                      </a:r>
                      <a:r>
                        <a:rPr lang="en-US" sz="2200" dirty="0"/>
                        <a:t> t</a:t>
                      </a:r>
                      <a:r>
                        <a:rPr lang="vi-VN" sz="2200" dirty="0"/>
                        <a:t>ư</a:t>
                      </a:r>
                      <a:r>
                        <a:rPr lang="en-US" sz="2200" dirty="0" err="1"/>
                        <a:t>ởng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bố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cục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dàn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bài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nội</a:t>
                      </a:r>
                      <a:r>
                        <a:rPr lang="en-US" sz="2200" dirty="0"/>
                        <a:t> dung </a:t>
                      </a:r>
                      <a:r>
                        <a:rPr lang="en-US" sz="2200" dirty="0" err="1"/>
                        <a:t>chính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7530"/>
                  </a:ext>
                </a:extLst>
              </a:tr>
              <a:tr h="615948">
                <a:tc>
                  <a:txBody>
                    <a:bodyPr/>
                    <a:lstStyle/>
                    <a:p>
                      <a:r>
                        <a:rPr lang="en-US" sz="2200" dirty="0" err="1"/>
                        <a:t>Sử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Mốc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thời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gian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sự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kiện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90665"/>
                  </a:ext>
                </a:extLst>
              </a:tr>
              <a:tr h="415743">
                <a:tc>
                  <a:txBody>
                    <a:bodyPr/>
                    <a:lstStyle/>
                    <a:p>
                      <a:r>
                        <a:rPr lang="en-US" sz="2200" dirty="0" err="1"/>
                        <a:t>Địa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Tên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địa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điểm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đặc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điểm</a:t>
                      </a:r>
                      <a:r>
                        <a:rPr lang="en-US" sz="2200" dirty="0"/>
                        <a:t> c</a:t>
                      </a:r>
                      <a:r>
                        <a:rPr lang="vi-VN" sz="2200" dirty="0"/>
                        <a:t>ơ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bản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04622"/>
                  </a:ext>
                </a:extLst>
              </a:tr>
              <a:tr h="415743">
                <a:tc>
                  <a:txBody>
                    <a:bodyPr/>
                    <a:lstStyle/>
                    <a:p>
                      <a:r>
                        <a:rPr lang="en-US" sz="2200" dirty="0" err="1"/>
                        <a:t>Ngoại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ngữ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Từ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vựng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cách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phát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âm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ngữ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pháp</a:t>
                      </a:r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6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90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5B62-3B7E-4CF2-BD4F-78EE94AB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72D17-B33B-4BFF-B928-D8FA9D0D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Chọn địa điểm yên tĩnh để học ngoài giờ học ở trường</a:t>
            </a:r>
            <a:endParaRPr lang="en-US"/>
          </a:p>
          <a:p>
            <a:pPr lvl="0"/>
            <a:r>
              <a:rPr lang="en-US"/>
              <a:t>Luôn sắp xếp góc học tập, sách vở ngăn nắp, gọn gàng</a:t>
            </a:r>
          </a:p>
        </p:txBody>
      </p:sp>
    </p:spTree>
    <p:extLst>
      <p:ext uri="{BB962C8B-B14F-4D97-AF65-F5344CB8AC3E}">
        <p14:creationId xmlns:p14="http://schemas.microsoft.com/office/powerpoint/2010/main" val="138509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A919-44BD-4AB9-8469-9383DB84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5430-7132-4DFE-BCCB-D2B1FE9C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723"/>
          </a:xfrm>
        </p:spPr>
        <p:txBody>
          <a:bodyPr/>
          <a:lstStyle/>
          <a:p>
            <a:r>
              <a:rPr lang="vi-VN" dirty="0"/>
              <a:t>Cần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vi-VN" dirty="0"/>
              <a:t>bài </a:t>
            </a:r>
            <a:r>
              <a:rPr lang="en-US" dirty="0" err="1"/>
              <a:t>học</a:t>
            </a:r>
            <a:r>
              <a:rPr lang="vi-VN" dirty="0"/>
              <a:t> trước khi đến lớp</a:t>
            </a:r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ọc tóm tắt nội dung 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vi-VN" dirty="0"/>
              <a:t> các từ/ cụm từ quan trọng</a:t>
            </a:r>
            <a:r>
              <a:rPr lang="en-US" dirty="0"/>
              <a:t>.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</a:t>
            </a:r>
          </a:p>
          <a:p>
            <a:r>
              <a:rPr lang="vi-VN" dirty="0"/>
              <a:t>Đặt câu hỏi với giáo viên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hiểu</a:t>
            </a:r>
            <a:endParaRPr lang="en-US" dirty="0"/>
          </a:p>
          <a:p>
            <a:r>
              <a:rPr lang="en-US" dirty="0" err="1"/>
              <a:t>Học</a:t>
            </a:r>
            <a:r>
              <a:rPr lang="vi-VN" dirty="0"/>
              <a:t> bạn bè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hiểu rõ bài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6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6862"/>
            <a:ext cx="7976025" cy="843826"/>
          </a:xfrm>
        </p:spPr>
        <p:txBody>
          <a:bodyPr/>
          <a:lstStyle/>
          <a:p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Phương pháp ghi nhớ hiệu quả như sơ đồ tư duy Mind-map</a:t>
            </a:r>
            <a:endParaRPr lang="en-US" dirty="0"/>
          </a:p>
        </p:txBody>
      </p:sp>
      <p:pic>
        <p:nvPicPr>
          <p:cNvPr id="6" name="Picture 2" descr="kỹ năng học tậ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09" y="2477936"/>
            <a:ext cx="5548539" cy="36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8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932B-DE9D-4ABC-A64B-8E74733E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Rèn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07A9-76E3-428B-8818-1E6D93CB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Đ</a:t>
            </a:r>
            <a:r>
              <a:rPr lang="vi-VN" dirty="0"/>
              <a:t>iều chỉnh phương pháp học</a:t>
            </a:r>
            <a:r>
              <a:rPr lang="en-US" dirty="0"/>
              <a:t>, </a:t>
            </a:r>
            <a:r>
              <a:rPr lang="vi-VN" dirty="0"/>
              <a:t>không nên tăng thời gian học</a:t>
            </a:r>
            <a:endParaRPr lang="en-US" dirty="0"/>
          </a:p>
          <a:p>
            <a:pPr lvl="0"/>
            <a:r>
              <a:rPr lang="vi-VN" dirty="0"/>
              <a:t>Dành thời lượng nhất định cho học tập, dành thời gian thư giãn xen kẽ các giờ học</a:t>
            </a:r>
            <a:endParaRPr lang="en-US" dirty="0"/>
          </a:p>
          <a:p>
            <a:pPr lvl="0"/>
            <a:r>
              <a:rPr lang="vi-VN" dirty="0"/>
              <a:t>Nên chơi một môn thể thao, âm nhạc</a:t>
            </a:r>
            <a:endParaRPr lang="en-US" dirty="0"/>
          </a:p>
          <a:p>
            <a:pPr lvl="0"/>
            <a:r>
              <a:rPr lang="vi-VN" dirty="0"/>
              <a:t>Ăn uống đảm bảo, ngủ đủ giấc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4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C80B-9222-45E8-9E29-92B63591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8444-FEA8-4DF0-8126-787E973E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Rèn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vi-VN" dirty="0"/>
              <a:t>năng đặt câu hỏi, tư duy logic, giao tiếp với bạn bè, kỹ năng tìm kiếm thông tin trên Internet</a:t>
            </a:r>
            <a:r>
              <a:rPr lang="en-US" dirty="0"/>
              <a:t>.</a:t>
            </a:r>
          </a:p>
          <a:p>
            <a:r>
              <a:rPr lang="vi-VN" dirty="0"/>
              <a:t>Học nhóm, trao đổi, chia sẻ kiến thức với người khác</a:t>
            </a:r>
            <a:r>
              <a:rPr lang="en-US" dirty="0"/>
              <a:t>.</a:t>
            </a:r>
          </a:p>
          <a:p>
            <a:r>
              <a:rPr lang="vi-VN" dirty="0"/>
              <a:t>Chọn và ghi nhớ một vài câu danh ngôn, hình ảnh khắc ghi để luôn nhắc nhở, truyền cảm hứng cho bạn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7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566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Kỹ năng học tập thông minh và hiệu quả</vt:lpstr>
      <vt:lpstr>Xác định động cơ đúng đắn</vt:lpstr>
      <vt:lpstr>Thái độ học tập nghiêm túc</vt:lpstr>
      <vt:lpstr>Thái độ học tập nghiêm túc</vt:lpstr>
      <vt:lpstr>Lựa chọn địa điểm học tập thích hợp</vt:lpstr>
      <vt:lpstr>Phương pháp học tập hiệu quả</vt:lpstr>
      <vt:lpstr>Phương pháp học tập hiệu quả</vt:lpstr>
      <vt:lpstr>Rèn luyện sức khỏe</vt:lpstr>
      <vt:lpstr>Kỹ năng giao tiếp và tra cứu thông tin</vt:lpstr>
      <vt:lpstr>Định kỳ đánh giá bản thân</vt:lpstr>
      <vt:lpstr>Vai trò quan trọng của kỹ năng học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học tập thông minh và hiệu quả</dc:title>
  <dc:creator>Xuan Hien</dc:creator>
  <cp:lastModifiedBy>HP</cp:lastModifiedBy>
  <cp:revision>6</cp:revision>
  <dcterms:created xsi:type="dcterms:W3CDTF">2018-12-09T14:43:42Z</dcterms:created>
  <dcterms:modified xsi:type="dcterms:W3CDTF">2019-12-26T16:16:30Z</dcterms:modified>
</cp:coreProperties>
</file>