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7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95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4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8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5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3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7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5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AE3CDA-8829-445B-BFC2-03AB99B7787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66713-A6ED-4D8F-9727-3D788E88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597" y="910941"/>
            <a:ext cx="8158688" cy="2195939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z="5300">
                <a:latin typeface="+mn-lt"/>
              </a:rPr>
              <a:t>Welcome</a:t>
            </a:r>
            <a:br>
              <a:rPr lang="en-US" sz="5300">
                <a:latin typeface="+mn-lt"/>
              </a:rPr>
            </a:br>
            <a:r>
              <a:rPr lang="en-US" sz="5300">
                <a:latin typeface="+mn-lt"/>
              </a:rPr>
              <a:t>Data Structure and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1931294"/>
          </a:xfrm>
        </p:spPr>
        <p:txBody>
          <a:bodyPr>
            <a:noAutofit/>
          </a:bodyPr>
          <a:lstStyle/>
          <a:p>
            <a:pPr algn="r"/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sinh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endParaRPr lang="en-US" smtClean="0"/>
          </a:p>
          <a:p>
            <a:pPr algn="r"/>
            <a:r>
              <a:rPr lang="en-US" err="1" smtClean="0"/>
              <a:t>Đặng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Tú</a:t>
            </a:r>
            <a:endParaRPr lang="en-US" smtClean="0"/>
          </a:p>
          <a:p>
            <a:pPr algn="r"/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Ánh</a:t>
            </a:r>
            <a:r>
              <a:rPr lang="en-US" smtClean="0"/>
              <a:t> </a:t>
            </a:r>
            <a:r>
              <a:rPr lang="en-US" err="1" smtClean="0"/>
              <a:t>Nguyệt</a:t>
            </a:r>
            <a:endParaRPr lang="en-US" smtClean="0"/>
          </a:p>
          <a:p>
            <a:pPr algn="r"/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Sỹ</a:t>
            </a:r>
            <a:r>
              <a:rPr lang="en-US" smtClean="0"/>
              <a:t> </a:t>
            </a:r>
            <a:r>
              <a:rPr lang="en-US" err="1" smtClean="0"/>
              <a:t>Tùng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err="1" smtClean="0"/>
              <a:t>Thuận</a:t>
            </a:r>
            <a:r>
              <a:rPr lang="en-US" smtClean="0"/>
              <a:t> </a:t>
            </a:r>
            <a:r>
              <a:rPr lang="en-US" err="1" smtClean="0"/>
              <a:t>lợi</a:t>
            </a:r>
            <a:r>
              <a:rPr lang="en-US" smtClean="0"/>
              <a:t> – </a:t>
            </a:r>
            <a:r>
              <a:rPr lang="en-US" err="1" smtClean="0"/>
              <a:t>Khó</a:t>
            </a:r>
            <a:r>
              <a:rPr lang="en-US" smtClean="0"/>
              <a:t> </a:t>
            </a:r>
            <a:r>
              <a:rPr lang="en-US" err="1" smtClean="0"/>
              <a:t>khăn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Thuận</a:t>
            </a:r>
            <a:r>
              <a:rPr lang="en-US" smtClean="0"/>
              <a:t> </a:t>
            </a:r>
            <a:r>
              <a:rPr lang="en-US" err="1" smtClean="0"/>
              <a:t>lợi</a:t>
            </a:r>
            <a:endParaRPr lang="en-US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err="1" smtClean="0"/>
              <a:t>Tài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sự</a:t>
            </a:r>
            <a:r>
              <a:rPr lang="en-US" smtClean="0"/>
              <a:t> </a:t>
            </a:r>
            <a:r>
              <a:rPr lang="en-US" err="1" smtClean="0"/>
              <a:t>giúp</a:t>
            </a:r>
            <a:r>
              <a:rPr lang="en-US" smtClean="0"/>
              <a:t> </a:t>
            </a:r>
            <a:r>
              <a:rPr lang="en-US" err="1" smtClean="0"/>
              <a:t>đỡ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thầy</a:t>
            </a:r>
            <a:r>
              <a:rPr lang="en-US" smtClean="0"/>
              <a:t> </a:t>
            </a:r>
            <a:r>
              <a:rPr lang="en-US" err="1" smtClean="0"/>
              <a:t>cô</a:t>
            </a:r>
            <a:r>
              <a:rPr lang="en-US" smtClean="0"/>
              <a:t>, </a:t>
            </a:r>
            <a:r>
              <a:rPr lang="en-US" err="1" smtClean="0"/>
              <a:t>bạn</a:t>
            </a:r>
            <a:r>
              <a:rPr lang="en-US" smtClean="0"/>
              <a:t> </a:t>
            </a:r>
            <a:r>
              <a:rPr lang="en-US" err="1" smtClean="0"/>
              <a:t>bè</a:t>
            </a:r>
            <a:endParaRPr lang="en-US" smtClean="0"/>
          </a:p>
          <a:p>
            <a:r>
              <a:rPr lang="en-US" err="1" smtClean="0"/>
              <a:t>Khó</a:t>
            </a:r>
            <a:r>
              <a:rPr lang="en-US" smtClean="0"/>
              <a:t> </a:t>
            </a:r>
            <a:r>
              <a:rPr lang="en-US" err="1" smtClean="0"/>
              <a:t>khăn</a:t>
            </a:r>
            <a:endParaRPr lang="en-US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err="1" smtClean="0"/>
              <a:t>Kiến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chế</a:t>
            </a:r>
            <a:endParaRPr lang="en-US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err="1" smtClean="0"/>
              <a:t>Kĩ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chưa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thạo</a:t>
            </a:r>
            <a:r>
              <a:rPr lang="en-US" smtClean="0"/>
              <a:t>, </a:t>
            </a:r>
            <a:r>
              <a:rPr lang="en-US" err="1" smtClean="0"/>
              <a:t>mất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mtClean="0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Xây dựng chương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sử dụng</a:t>
            </a:r>
          </a:p>
          <a:p>
            <a:r>
              <a:rPr lang="en-US" smtClean="0"/>
              <a:t>Class Diagram</a:t>
            </a:r>
          </a:p>
          <a:p>
            <a:r>
              <a:rPr lang="en-US" smtClean="0"/>
              <a:t>Cấu trúc dữ liệu được sử dụng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4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Mô hình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MVC (Model, View, Controller)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Tầng View: </a:t>
            </a:r>
            <a:r>
              <a:rPr lang="en-US"/>
              <a:t>Nơi đặt các sự kiện để người dùng có thể </a:t>
            </a:r>
            <a:r>
              <a:rPr lang="en-US"/>
              <a:t>tương </a:t>
            </a:r>
            <a:r>
              <a:rPr lang="en-US" smtClean="0"/>
              <a:t>tác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Tầng Controller: </a:t>
            </a:r>
            <a:r>
              <a:rPr lang="en-US"/>
              <a:t>Tiếp nhận yêu cầu từ view, chuyển hướng yêu cầu đến Model để Model </a:t>
            </a:r>
            <a:r>
              <a:rPr lang="en-US"/>
              <a:t>xử </a:t>
            </a:r>
            <a:r>
              <a:rPr lang="en-US" smtClean="0"/>
              <a:t>lý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Tầng Model: </a:t>
            </a:r>
            <a:r>
              <a:rPr lang="en-US"/>
              <a:t>Tiếp nhận , xử lý công việc  mà Controller đẩy đến và cuối cùng trả về dữ liệu </a:t>
            </a:r>
            <a:r>
              <a:rPr lang="en-US"/>
              <a:t>phù </a:t>
            </a:r>
            <a:r>
              <a:rPr lang="en-US" smtClean="0"/>
              <a:t>hợp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8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Mô hình sử dụng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763" y="2529196"/>
            <a:ext cx="5840474" cy="3145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5227" y="5675005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hình MVC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Class Diagram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927" y="2587336"/>
            <a:ext cx="5559138" cy="35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Cấu trúc dữ liệu được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Stack :  Dùng để kiểm tra tính hợp lệ của biểu thức , và tính toán giá trị của biểu thức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Cách thức cài đặt : sử dụng LinkedList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Các phương thưc sử dụng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E pop();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void push (E e);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boolean </a:t>
            </a:r>
            <a:r>
              <a:rPr lang="en-US"/>
              <a:t>isEmpty();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Cấu trúc dữ liệu được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Queue:  Dùng để lưu lại giá trị của phép tính trước đó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Cách thức cài đặt : sử dụng LinkedList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Các phương thưc sử dụng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E dequeue();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void enqueue (E e);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boolean </a:t>
            </a:r>
            <a:r>
              <a:rPr lang="en-US"/>
              <a:t>isEmpty();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6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Kết luận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Kết quả đạt được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Thiết kế được một Project hoàn chỉnh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Ứng dụng thực tế từ bài học vào cuộc sống</a:t>
            </a:r>
          </a:p>
          <a:p>
            <a:r>
              <a:rPr lang="en-US" smtClean="0"/>
              <a:t>Hạn chế của đề tài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Đề tài dừng lại ở mức độ đơn giản, chưa có đột phá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Hướng dẫn cài đặt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724891" y="2479963"/>
            <a:ext cx="8159750" cy="1822450"/>
          </a:xfrm>
        </p:spPr>
        <p:txBody>
          <a:bodyPr>
            <a:normAutofit/>
          </a:bodyPr>
          <a:lstStyle/>
          <a:p>
            <a:r>
              <a:rPr lang="en-US" sz="4800" smtClean="0"/>
              <a:t>Thanks for watching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82370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+mn-lt"/>
              </a:rPr>
              <a:t>Báo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cáo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cuối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kì</a:t>
            </a:r>
            <a:endParaRPr lang="en-US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2" y="3149214"/>
            <a:ext cx="9601196" cy="28567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err="1" smtClean="0"/>
              <a:t>Tên</a:t>
            </a:r>
            <a:r>
              <a:rPr lang="en-US" sz="4000" smtClean="0"/>
              <a:t> </a:t>
            </a:r>
            <a:r>
              <a:rPr lang="en-US" sz="4000" err="1" smtClean="0"/>
              <a:t>đề</a:t>
            </a:r>
            <a:r>
              <a:rPr lang="en-US" sz="4000" smtClean="0"/>
              <a:t> </a:t>
            </a:r>
            <a:r>
              <a:rPr lang="en-US" sz="4000" err="1" smtClean="0"/>
              <a:t>tài</a:t>
            </a:r>
            <a:endParaRPr lang="en-US" sz="4000" smtClean="0"/>
          </a:p>
          <a:p>
            <a:pPr marL="0" indent="0" algn="ctr">
              <a:buNone/>
            </a:pPr>
            <a:r>
              <a:rPr lang="en-US" sz="4000" err="1" smtClean="0"/>
              <a:t>Xây</a:t>
            </a:r>
            <a:r>
              <a:rPr lang="en-US" sz="4000" smtClean="0"/>
              <a:t> </a:t>
            </a:r>
            <a:r>
              <a:rPr lang="en-US" sz="4000" err="1" smtClean="0"/>
              <a:t>dựng</a:t>
            </a:r>
            <a:r>
              <a:rPr lang="en-US" sz="4000" smtClean="0"/>
              <a:t> </a:t>
            </a:r>
            <a:r>
              <a:rPr lang="en-US" sz="4000" err="1" smtClean="0"/>
              <a:t>chức</a:t>
            </a:r>
            <a:r>
              <a:rPr lang="en-US" sz="4000" smtClean="0"/>
              <a:t> </a:t>
            </a:r>
            <a:r>
              <a:rPr lang="en-US" sz="4000" err="1" smtClean="0"/>
              <a:t>năng</a:t>
            </a:r>
            <a:r>
              <a:rPr lang="en-US" sz="4000" smtClean="0"/>
              <a:t> </a:t>
            </a:r>
            <a:r>
              <a:rPr lang="en-US" sz="4000" err="1" smtClean="0"/>
              <a:t>máy</a:t>
            </a:r>
            <a:r>
              <a:rPr lang="en-US" sz="4000" smtClean="0"/>
              <a:t> </a:t>
            </a:r>
            <a:r>
              <a:rPr lang="en-US" sz="4000" err="1" smtClean="0"/>
              <a:t>tính</a:t>
            </a:r>
            <a:r>
              <a:rPr lang="en-US" sz="4000" smtClean="0"/>
              <a:t> </a:t>
            </a:r>
            <a:r>
              <a:rPr lang="en-US" sz="4000" err="1" smtClean="0"/>
              <a:t>cầm</a:t>
            </a:r>
            <a:r>
              <a:rPr lang="en-US" sz="4000" smtClean="0"/>
              <a:t> </a:t>
            </a:r>
            <a:r>
              <a:rPr lang="en-US" sz="4000" err="1" smtClean="0"/>
              <a:t>tay</a:t>
            </a:r>
            <a:r>
              <a:rPr lang="en-US" sz="4000" smtClean="0"/>
              <a:t> </a:t>
            </a:r>
            <a:r>
              <a:rPr lang="en-US" sz="4000" err="1" smtClean="0"/>
              <a:t>sử</a:t>
            </a:r>
            <a:r>
              <a:rPr lang="en-US" sz="4000" smtClean="0"/>
              <a:t> </a:t>
            </a:r>
            <a:r>
              <a:rPr lang="en-US" sz="4000" err="1" smtClean="0"/>
              <a:t>dụng</a:t>
            </a:r>
            <a:r>
              <a:rPr lang="en-US" sz="4000" smtClean="0"/>
              <a:t> </a:t>
            </a:r>
            <a:r>
              <a:rPr lang="en-US" sz="4000" err="1" smtClean="0"/>
              <a:t>cấu</a:t>
            </a:r>
            <a:r>
              <a:rPr lang="en-US" sz="4000" smtClean="0"/>
              <a:t> </a:t>
            </a:r>
            <a:r>
              <a:rPr lang="en-US" sz="4000" err="1" smtClean="0"/>
              <a:t>trúc</a:t>
            </a:r>
            <a:r>
              <a:rPr lang="en-US" sz="4000" smtClean="0"/>
              <a:t> </a:t>
            </a:r>
            <a:r>
              <a:rPr lang="en-US" sz="4000" err="1" smtClean="0"/>
              <a:t>dữ</a:t>
            </a:r>
            <a:r>
              <a:rPr lang="en-US" sz="4000" smtClean="0"/>
              <a:t> </a:t>
            </a:r>
            <a:r>
              <a:rPr lang="en-US" sz="4000" err="1" smtClean="0"/>
              <a:t>liệu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855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 smtClean="0"/>
              <a:t>Nội</a:t>
            </a:r>
            <a:r>
              <a:rPr lang="en-US" smtClean="0"/>
              <a:t> dung </a:t>
            </a:r>
            <a:r>
              <a:rPr lang="en-US" err="1" smtClean="0"/>
              <a:t>chính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Mở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endParaRPr lang="en-US" smtClean="0"/>
          </a:p>
          <a:p>
            <a:r>
              <a:rPr lang="en-US" err="1" smtClean="0"/>
              <a:t>Nội</a:t>
            </a:r>
            <a:r>
              <a:rPr lang="en-US" smtClean="0"/>
              <a:t> dung</a:t>
            </a:r>
          </a:p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luận</a:t>
            </a:r>
            <a:endParaRPr lang="en-US" smtClean="0"/>
          </a:p>
          <a:p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dẫn</a:t>
            </a:r>
            <a:r>
              <a:rPr lang="en-US" smtClean="0"/>
              <a:t> </a:t>
            </a:r>
            <a:r>
              <a:rPr lang="en-US" err="1" smtClean="0"/>
              <a:t>cài</a:t>
            </a:r>
            <a:r>
              <a:rPr lang="en-US" smtClean="0"/>
              <a:t> </a:t>
            </a:r>
            <a:r>
              <a:rPr lang="en-US" err="1" smtClean="0"/>
              <a:t>đặt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 smtClean="0"/>
              <a:t>Mở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Lý</a:t>
            </a:r>
            <a:r>
              <a:rPr lang="en-US" smtClean="0"/>
              <a:t> do </a:t>
            </a:r>
            <a:r>
              <a:rPr lang="en-US" err="1" smtClean="0"/>
              <a:t>chọn</a:t>
            </a:r>
            <a:r>
              <a:rPr lang="en-US" smtClean="0"/>
              <a:t> </a:t>
            </a:r>
            <a:r>
              <a:rPr lang="en-US" err="1" smtClean="0"/>
              <a:t>đề</a:t>
            </a:r>
            <a:r>
              <a:rPr lang="en-US" smtClean="0"/>
              <a:t> </a:t>
            </a:r>
            <a:r>
              <a:rPr lang="en-US" err="1" smtClean="0"/>
              <a:t>tài</a:t>
            </a:r>
            <a:endParaRPr lang="en-US" smtClean="0"/>
          </a:p>
          <a:p>
            <a:r>
              <a:rPr lang="en-US" err="1" smtClean="0"/>
              <a:t>Mục</a:t>
            </a:r>
            <a:r>
              <a:rPr lang="en-US" smtClean="0"/>
              <a:t> </a:t>
            </a:r>
            <a:r>
              <a:rPr lang="en-US" err="1" smtClean="0"/>
              <a:t>tiêu</a:t>
            </a:r>
            <a:r>
              <a:rPr lang="en-US" smtClean="0"/>
              <a:t> </a:t>
            </a:r>
            <a:r>
              <a:rPr lang="en-US" err="1" smtClean="0"/>
              <a:t>đề</a:t>
            </a:r>
            <a:r>
              <a:rPr lang="en-US" smtClean="0"/>
              <a:t> </a:t>
            </a:r>
            <a:r>
              <a:rPr lang="en-US" err="1" smtClean="0"/>
              <a:t>tài</a:t>
            </a:r>
            <a:endParaRPr lang="en-US" smtClean="0"/>
          </a:p>
          <a:p>
            <a:r>
              <a:rPr lang="en-US" err="1" smtClean="0"/>
              <a:t>Phương</a:t>
            </a:r>
            <a:r>
              <a:rPr lang="en-US" smtClean="0"/>
              <a:t> </a:t>
            </a:r>
            <a:r>
              <a:rPr lang="en-US" err="1" smtClean="0"/>
              <a:t>pháp</a:t>
            </a:r>
            <a:r>
              <a:rPr lang="en-US" smtClean="0"/>
              <a:t> </a:t>
            </a:r>
            <a:r>
              <a:rPr lang="en-US" err="1" smtClean="0"/>
              <a:t>nghiên</a:t>
            </a:r>
            <a:r>
              <a:rPr lang="en-US" smtClean="0"/>
              <a:t> </a:t>
            </a:r>
            <a:r>
              <a:rPr lang="en-US" err="1" smtClean="0"/>
              <a:t>cứu</a:t>
            </a:r>
            <a:r>
              <a:rPr lang="en-US" smtClean="0"/>
              <a:t> </a:t>
            </a:r>
            <a:r>
              <a:rPr lang="en-US" err="1" smtClean="0"/>
              <a:t>đề</a:t>
            </a:r>
            <a:r>
              <a:rPr lang="en-US" smtClean="0"/>
              <a:t> </a:t>
            </a:r>
            <a:r>
              <a:rPr lang="en-US" err="1" smtClean="0"/>
              <a:t>tài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 smtClean="0"/>
              <a:t>Lý</a:t>
            </a:r>
            <a:r>
              <a:rPr lang="en-US" smtClean="0"/>
              <a:t> do </a:t>
            </a:r>
            <a:r>
              <a:rPr lang="en-US" err="1" smtClean="0"/>
              <a:t>chọn</a:t>
            </a:r>
            <a:r>
              <a:rPr lang="en-US" smtClean="0"/>
              <a:t> </a:t>
            </a:r>
            <a:r>
              <a:rPr lang="en-US" err="1" smtClean="0"/>
              <a:t>đề</a:t>
            </a:r>
            <a:r>
              <a:rPr lang="en-US" smtClean="0"/>
              <a:t> </a:t>
            </a:r>
            <a:r>
              <a:rPr lang="en-US" err="1" smtClean="0"/>
              <a:t>tài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Máy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bỏ</a:t>
            </a:r>
            <a:r>
              <a:rPr lang="en-US" smtClean="0"/>
              <a:t> </a:t>
            </a:r>
            <a:r>
              <a:rPr lang="en-US" err="1" smtClean="0"/>
              <a:t>túi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cụ</a:t>
            </a:r>
            <a:r>
              <a:rPr lang="en-US" smtClean="0"/>
              <a:t> </a:t>
            </a:r>
            <a:r>
              <a:rPr lang="en-US" err="1" smtClean="0"/>
              <a:t>quen</a:t>
            </a:r>
            <a:r>
              <a:rPr lang="en-US" smtClean="0"/>
              <a:t> </a:t>
            </a:r>
            <a:r>
              <a:rPr lang="en-US" err="1" smtClean="0"/>
              <a:t>thuộc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phổ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, </a:t>
            </a:r>
            <a:r>
              <a:rPr lang="en-US" err="1" smtClean="0"/>
              <a:t>nhất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sinh</a:t>
            </a:r>
            <a:r>
              <a:rPr lang="en-US" smtClean="0"/>
              <a:t> </a:t>
            </a:r>
            <a:r>
              <a:rPr lang="en-US" err="1" smtClean="0"/>
              <a:t>sinh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endParaRPr lang="en-US" smtClean="0"/>
          </a:p>
          <a:p>
            <a:r>
              <a:rPr lang="en-US" err="1" smtClean="0"/>
              <a:t>Việc</a:t>
            </a:r>
            <a:r>
              <a:rPr lang="en-US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 </a:t>
            </a:r>
            <a:r>
              <a:rPr lang="en-US" err="1" smtClean="0"/>
              <a:t>máy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bỏ</a:t>
            </a:r>
            <a:r>
              <a:rPr lang="en-US" smtClean="0"/>
              <a:t> </a:t>
            </a:r>
            <a:r>
              <a:rPr lang="en-US" err="1" smtClean="0"/>
              <a:t>túi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laptop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cần</a:t>
            </a:r>
            <a:r>
              <a:rPr lang="en-US" smtClean="0"/>
              <a:t> </a:t>
            </a: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đại</a:t>
            </a:r>
            <a:r>
              <a:rPr lang="en-US" smtClean="0"/>
              <a:t> 4.0</a:t>
            </a:r>
          </a:p>
          <a:p>
            <a:r>
              <a:rPr lang="en-US" err="1" smtClean="0"/>
              <a:t>Tích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, </a:t>
            </a:r>
            <a:r>
              <a:rPr lang="en-US" err="1" smtClean="0"/>
              <a:t>nhanh</a:t>
            </a:r>
            <a:r>
              <a:rPr lang="en-US" smtClean="0"/>
              <a:t> </a:t>
            </a:r>
            <a:r>
              <a:rPr lang="en-US" err="1" smtClean="0"/>
              <a:t>gọn</a:t>
            </a:r>
            <a:r>
              <a:rPr lang="en-US" smtClean="0"/>
              <a:t>, </a:t>
            </a:r>
            <a:r>
              <a:rPr lang="en-US" err="1" smtClean="0"/>
              <a:t>chính</a:t>
            </a:r>
            <a:r>
              <a:rPr lang="en-US" smtClean="0"/>
              <a:t> </a:t>
            </a:r>
            <a:r>
              <a:rPr lang="en-US" err="1" smtClean="0"/>
              <a:t>xác</a:t>
            </a:r>
            <a:r>
              <a:rPr lang="en-US" smtClean="0"/>
              <a:t>, </a:t>
            </a:r>
            <a:r>
              <a:rPr lang="en-US" err="1" smtClean="0"/>
              <a:t>tiện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 smtClean="0"/>
              <a:t>Mục</a:t>
            </a:r>
            <a:r>
              <a:rPr lang="en-US" smtClean="0"/>
              <a:t> </a:t>
            </a:r>
            <a:r>
              <a:rPr lang="en-US" err="1" smtClean="0"/>
              <a:t>tiêu</a:t>
            </a:r>
            <a:r>
              <a:rPr lang="en-US" smtClean="0"/>
              <a:t> </a:t>
            </a:r>
            <a:r>
              <a:rPr lang="en-US" err="1" smtClean="0"/>
              <a:t>đề</a:t>
            </a:r>
            <a:r>
              <a:rPr lang="en-US" smtClean="0"/>
              <a:t> </a:t>
            </a:r>
            <a:r>
              <a:rPr lang="en-US" err="1" smtClean="0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Áp</a:t>
            </a:r>
            <a:r>
              <a:rPr lang="en-US" smtClean="0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thuật</a:t>
            </a:r>
            <a:endParaRPr lang="en-US"/>
          </a:p>
          <a:p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bước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tiếp</a:t>
            </a:r>
            <a:r>
              <a:rPr lang="en-US" smtClean="0"/>
              <a:t> </a:t>
            </a:r>
            <a:r>
              <a:rPr lang="en-US" err="1" smtClean="0"/>
              <a:t>cận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Project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tế</a:t>
            </a:r>
            <a:endParaRPr lang="en-US" smtClean="0"/>
          </a:p>
          <a:p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đó</a:t>
            </a:r>
            <a:r>
              <a:rPr lang="en-US" smtClean="0"/>
              <a:t> </a:t>
            </a:r>
            <a:r>
              <a:rPr lang="en-US" err="1" smtClean="0"/>
              <a:t>làm</a:t>
            </a:r>
            <a:r>
              <a:rPr lang="en-US" smtClean="0"/>
              <a:t> </a:t>
            </a:r>
            <a:r>
              <a:rPr lang="en-US" err="1" smtClean="0"/>
              <a:t>nền</a:t>
            </a:r>
            <a:r>
              <a:rPr lang="en-US" smtClean="0"/>
              <a:t> </a:t>
            </a:r>
            <a:r>
              <a:rPr lang="en-US" err="1" smtClean="0"/>
              <a:t>móng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err="1" smtClean="0"/>
              <a:t>triển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ích</a:t>
            </a:r>
            <a:r>
              <a:rPr lang="en-US" smtClean="0"/>
              <a:t> </a:t>
            </a:r>
            <a:r>
              <a:rPr lang="en-US" err="1" smtClean="0"/>
              <a:t>khác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cuộc</a:t>
            </a:r>
            <a:r>
              <a:rPr lang="en-US" smtClean="0"/>
              <a:t> </a:t>
            </a:r>
            <a:r>
              <a:rPr lang="en-US" err="1" smtClean="0"/>
              <a:t>sống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 smtClean="0"/>
              <a:t>Phương</a:t>
            </a:r>
            <a:r>
              <a:rPr lang="en-US" smtClean="0"/>
              <a:t> </a:t>
            </a:r>
            <a:r>
              <a:rPr lang="en-US" err="1" smtClean="0"/>
              <a:t>pháp</a:t>
            </a:r>
            <a:r>
              <a:rPr lang="en-US" smtClean="0"/>
              <a:t> </a:t>
            </a:r>
            <a:r>
              <a:rPr lang="en-US" err="1" smtClean="0"/>
              <a:t>nghiên</a:t>
            </a:r>
            <a:r>
              <a:rPr lang="en-US" smtClean="0"/>
              <a:t> </a:t>
            </a:r>
            <a:r>
              <a:rPr lang="en-US" err="1" smtClean="0"/>
              <a:t>cứu</a:t>
            </a:r>
            <a:r>
              <a:rPr lang="en-US" smtClean="0"/>
              <a:t> </a:t>
            </a:r>
            <a:r>
              <a:rPr lang="en-US" err="1" smtClean="0"/>
              <a:t>đề</a:t>
            </a:r>
            <a:r>
              <a:rPr lang="en-US" smtClean="0"/>
              <a:t> </a:t>
            </a:r>
            <a:r>
              <a:rPr lang="en-US" err="1" smtClean="0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List ADT, Stack ADT, Queue ADT</a:t>
            </a:r>
          </a:p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,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đã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môn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java</a:t>
            </a:r>
          </a:p>
          <a:p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MVC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 smtClean="0"/>
              <a:t>sát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xác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 smtClean="0"/>
          </a:p>
          <a:p>
            <a:r>
              <a:rPr lang="en-US" err="1" smtClean="0"/>
              <a:t>Thuận</a:t>
            </a:r>
            <a:r>
              <a:rPr lang="en-US" smtClean="0"/>
              <a:t> </a:t>
            </a:r>
            <a:r>
              <a:rPr lang="en-US" err="1" smtClean="0"/>
              <a:t>lợi</a:t>
            </a:r>
            <a:r>
              <a:rPr lang="en-US" smtClean="0"/>
              <a:t>, </a:t>
            </a:r>
            <a:r>
              <a:rPr lang="en-US" err="1" smtClean="0"/>
              <a:t>khó</a:t>
            </a:r>
            <a:r>
              <a:rPr lang="en-US" smtClean="0"/>
              <a:t> khan</a:t>
            </a:r>
          </a:p>
          <a:p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chương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 smtClean="0"/>
              <a:t>sát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xác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 smtClean="0"/>
              <a:t>tính</a:t>
            </a:r>
            <a:endParaRPr lang="en-US" smtClean="0"/>
          </a:p>
          <a:p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 smtClean="0"/>
              <a:t>tính</a:t>
            </a:r>
            <a:endParaRPr lang="en-US" smtClean="0"/>
          </a:p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ưa</a:t>
            </a:r>
            <a:r>
              <a:rPr lang="en-US"/>
              <a:t> </a:t>
            </a:r>
            <a:r>
              <a:rPr lang="en-US" err="1"/>
              <a:t>nhìn</a:t>
            </a:r>
            <a:r>
              <a:rPr lang="en-US" smtClean="0"/>
              <a:t>, </a:t>
            </a:r>
            <a:r>
              <a:rPr lang="en-US" err="1" smtClean="0"/>
              <a:t>dễ</a:t>
            </a:r>
            <a:r>
              <a:rPr lang="en-US" smtClean="0"/>
              <a:t> </a:t>
            </a:r>
            <a:r>
              <a:rPr lang="en-US" err="1"/>
              <a:t>dàng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1558</TotalTime>
  <Words>540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Wingdings</vt:lpstr>
      <vt:lpstr>Organic</vt:lpstr>
      <vt:lpstr> Welcome Data Structure and Algorithm</vt:lpstr>
      <vt:lpstr>Báo cáo cuối kì</vt:lpstr>
      <vt:lpstr>Nội dung chính</vt:lpstr>
      <vt:lpstr>Mở đầu</vt:lpstr>
      <vt:lpstr>Lý do chọn đề tài</vt:lpstr>
      <vt:lpstr>Mục tiêu đề tài</vt:lpstr>
      <vt:lpstr>Phương pháp nghiên cứu đề tài</vt:lpstr>
      <vt:lpstr>Nội dung</vt:lpstr>
      <vt:lpstr>Khảo sát và xác định yêu cầu bài toán</vt:lpstr>
      <vt:lpstr>Thuận lợi – Khó khăn</vt:lpstr>
      <vt:lpstr>Xây dựng chương trình</vt:lpstr>
      <vt:lpstr>Mô hình sử dụng</vt:lpstr>
      <vt:lpstr>Mô hình sử dụng</vt:lpstr>
      <vt:lpstr>Class Diagram</vt:lpstr>
      <vt:lpstr>Cấu trúc dữ liệu được sử dụng</vt:lpstr>
      <vt:lpstr>Cấu trúc dữ liệu được sử dụng</vt:lpstr>
      <vt:lpstr>Kết luận</vt:lpstr>
      <vt:lpstr>Hướng dẫn cài đặt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Admin</dc:creator>
  <cp:lastModifiedBy>Admin</cp:lastModifiedBy>
  <cp:revision>14</cp:revision>
  <dcterms:created xsi:type="dcterms:W3CDTF">2020-06-08T11:36:09Z</dcterms:created>
  <dcterms:modified xsi:type="dcterms:W3CDTF">2020-06-09T13:34:57Z</dcterms:modified>
</cp:coreProperties>
</file>