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2" r:id="rId18"/>
    <p:sldId id="275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A5F32A90-E45B-48F5-8E8C-A7659153AE77}">
          <p14:sldIdLst>
            <p14:sldId id="256"/>
            <p14:sldId id="257"/>
            <p14:sldId id="273"/>
            <p14:sldId id="258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74"/>
            <p14:sldId id="269"/>
            <p14:sldId id="272"/>
            <p14:sldId id="275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g Viet Hung 20142139" initials="DVH2" lastIdx="1" clrIdx="0">
    <p:extLst>
      <p:ext uri="{19B8F6BF-5375-455C-9EA6-DF929625EA0E}">
        <p15:presenceInfo xmlns:p15="http://schemas.microsoft.com/office/powerpoint/2012/main" userId="Dang Viet Hung 2014213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0T12:09:28.26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72FDB-C5E3-4CE5-923E-44CCA09AB87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BAA-3245-4680-9176-1DAB3F21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A5A5-4AA5-42F5-A30D-9F911C526E24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8E7A-6428-4067-AF53-AF60B427500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3A0B-F613-4A7B-999F-8B402EE1D8EB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E69E-CE44-4A9F-B6FE-AFC9CDD09F3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0" y="6339625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6C5-7443-403A-962A-2D6B7777E90A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B0F7-0579-4C15-8878-9FE25FE1BE09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5EDB-DC6C-44CA-85D4-8B8F5BD3A9B9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BC9A-1FA0-4DFF-8882-A999D5F51071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94E-74EA-4AA0-A6C6-427BF04CC1A1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09DB04-D000-419C-99F8-A411CF9F77B0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3BC-F742-49CA-BD88-746B2283ACF9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479" y="135737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10540"/>
            <a:ext cx="10058400" cy="108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532F5-D978-4513-AF51-1F55BE92B472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34406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F41C9B-3E74-4205-9146-BB7AA9C2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490330"/>
            <a:ext cx="10259833" cy="383478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CÀI ĐẶT THỬ NGHIỆM HỆ QUẢN TRỊ C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THEO DẠNG CỘT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14EFED3-D3C2-4DBE-9C6E-A97373EAF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20142139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67158F-B6FD-4B86-A0A7-02E936E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68FD1A-9C6F-4509-9A81-3E393F7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B1C6A47B-F180-455A-9738-F31538FD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6" y="1604199"/>
            <a:ext cx="4111637" cy="4652312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CBC5D9-3D69-477C-A133-18D52EEE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8A082-3847-48E2-A4A0-7D424268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190961E-2764-4D5E-9B73-E55893FA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714" y="1746818"/>
            <a:ext cx="7154119" cy="425747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07D7D5-1D32-4790-8949-D76764F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FB9CC8-879A-4C8C-AFAE-3FB0B8B7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4B08BA9-B718-4F11-A945-BF1E747F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12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C46426F8-02FE-4AB5-B770-D55B72E1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32" y="1846263"/>
            <a:ext cx="8346061" cy="4022725"/>
          </a:xfrm>
        </p:spPr>
      </p:pic>
    </p:spTree>
    <p:extLst>
      <p:ext uri="{BB962C8B-B14F-4D97-AF65-F5344CB8AC3E}">
        <p14:creationId xmlns:p14="http://schemas.microsoft.com/office/powerpoint/2010/main" val="27121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5E0A97-675B-426D-A014-96935F3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7F4D2-4323-49CE-9155-66FB784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13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42DCA80C-6972-42BC-AC07-0BB7E84B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18526"/>
            <a:ext cx="10058400" cy="3878198"/>
          </a:xfrm>
        </p:spPr>
      </p:pic>
    </p:spTree>
    <p:extLst>
      <p:ext uri="{BB962C8B-B14F-4D97-AF65-F5344CB8AC3E}">
        <p14:creationId xmlns:p14="http://schemas.microsoft.com/office/powerpoint/2010/main" val="186010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B196-D36E-4410-A624-46ED465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1DC8723-A44A-443F-91E4-1667F8DB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6" y="1547445"/>
            <a:ext cx="3302647" cy="459819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F11FC2-167E-40B2-8182-5B6A3AFB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0F4F1083-67F9-4428-BB5F-9544634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2ADF021B-DCAA-44C5-B0F5-C5A9D7E5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C64632E-3A42-4831-9D7F-A36C86F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90A084-C4EA-43F6-B512-953F2DCF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8" name="Chỗ dành sẵn cho Nội dung 7">
            <a:extLst>
              <a:ext uri="{FF2B5EF4-FFF2-40B4-BE49-F238E27FC236}">
                <a16:creationId xmlns:a16="http://schemas.microsoft.com/office/drawing/2014/main" id="{86D78E75-6986-4563-AB09-8586395505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7812607"/>
              </p:ext>
            </p:extLst>
          </p:nvPr>
        </p:nvGraphicFramePr>
        <p:xfrm>
          <a:off x="1096963" y="1846263"/>
          <a:ext cx="10115520" cy="1046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659">
                  <a:extLst>
                    <a:ext uri="{9D8B030D-6E8A-4147-A177-3AD203B41FA5}">
                      <a16:colId xmlns:a16="http://schemas.microsoft.com/office/drawing/2014/main" val="2023191953"/>
                    </a:ext>
                  </a:extLst>
                </a:gridCol>
                <a:gridCol w="2519957">
                  <a:extLst>
                    <a:ext uri="{9D8B030D-6E8A-4147-A177-3AD203B41FA5}">
                      <a16:colId xmlns:a16="http://schemas.microsoft.com/office/drawing/2014/main" val="112222175"/>
                    </a:ext>
                  </a:extLst>
                </a:gridCol>
                <a:gridCol w="2365674">
                  <a:extLst>
                    <a:ext uri="{9D8B030D-6E8A-4147-A177-3AD203B41FA5}">
                      <a16:colId xmlns:a16="http://schemas.microsoft.com/office/drawing/2014/main" val="144354461"/>
                    </a:ext>
                  </a:extLst>
                </a:gridCol>
                <a:gridCol w="2054230">
                  <a:extLst>
                    <a:ext uri="{9D8B030D-6E8A-4147-A177-3AD203B41FA5}">
                      <a16:colId xmlns:a16="http://schemas.microsoft.com/office/drawing/2014/main" val="41731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bản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ghi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2000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3000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extLst>
                  <a:ext uri="{0D108BD9-81ED-4DB2-BD59-A6C34878D82A}">
                    <a16:rowId xmlns:a16="http://schemas.microsoft.com/office/drawing/2014/main" val="31864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gian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(s)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1.05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3.63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7.93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extLst>
                  <a:ext uri="{0D108BD9-81ED-4DB2-BD59-A6C34878D82A}">
                    <a16:rowId xmlns:a16="http://schemas.microsoft.com/office/drawing/2014/main" val="2062576875"/>
                  </a:ext>
                </a:extLst>
              </a:tr>
            </a:tbl>
          </a:graphicData>
        </a:graphic>
      </p:graphicFrame>
      <p:sp>
        <p:nvSpPr>
          <p:cNvPr id="24" name="Chỗ dành sẵn cho Nội dung 23">
            <a:extLst>
              <a:ext uri="{FF2B5EF4-FFF2-40B4-BE49-F238E27FC236}">
                <a16:creationId xmlns:a16="http://schemas.microsoft.com/office/drawing/2014/main" id="{EBA53E92-949A-44B8-AC22-D354F336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074504"/>
            <a:ext cx="10058717" cy="279459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Hình</a:t>
            </a:r>
            <a:r>
              <a:rPr lang="en-US" sz="2400" dirty="0"/>
              <a:t> 1.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(insert)</a:t>
            </a:r>
          </a:p>
          <a:p>
            <a:r>
              <a:rPr lang="en-US" sz="2400" dirty="0"/>
              <a:t>=&gt; Do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open address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DC4E28-0CC7-45D5-B5CD-C3C49EA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FF6D37-3501-410B-B04E-1F6CF535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3F3DF712-B969-4A8B-AF51-DC280924F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56674"/>
              </p:ext>
            </p:extLst>
          </p:nvPr>
        </p:nvGraphicFramePr>
        <p:xfrm>
          <a:off x="1940204" y="1727889"/>
          <a:ext cx="8311592" cy="8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898">
                  <a:extLst>
                    <a:ext uri="{9D8B030D-6E8A-4147-A177-3AD203B41FA5}">
                      <a16:colId xmlns:a16="http://schemas.microsoft.com/office/drawing/2014/main" val="3009407932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171420658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3501300878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257479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request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5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604341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991721-BBBC-4CAC-B728-BF3C41D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1AEA1843-AE78-43EA-8670-A972175A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72669"/>
              </p:ext>
            </p:extLst>
          </p:nvPr>
        </p:nvGraphicFramePr>
        <p:xfrm>
          <a:off x="1940203" y="3270825"/>
          <a:ext cx="8311593" cy="804800"/>
        </p:xfrm>
        <a:graphic>
          <a:graphicData uri="http://schemas.openxmlformats.org/drawingml/2006/table">
            <a:tbl>
              <a:tblPr firstRow="1" firstCol="1" bandRow="1"/>
              <a:tblGrid>
                <a:gridCol w="2077188">
                  <a:extLst>
                    <a:ext uri="{9D8B030D-6E8A-4147-A177-3AD203B41FA5}">
                      <a16:colId xmlns:a16="http://schemas.microsoft.com/office/drawing/2014/main" val="3346976497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881487723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600257023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73285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request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2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 gian (s)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88826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29E72027-5B9B-4799-A6E4-DC514C7E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5985"/>
              </p:ext>
            </p:extLst>
          </p:nvPr>
        </p:nvGraphicFramePr>
        <p:xfrm>
          <a:off x="1940204" y="4792419"/>
          <a:ext cx="8311592" cy="804800"/>
        </p:xfrm>
        <a:graphic>
          <a:graphicData uri="http://schemas.openxmlformats.org/drawingml/2006/table">
            <a:tbl>
              <a:tblPr firstRow="1" firstCol="1" bandRow="1"/>
              <a:tblGrid>
                <a:gridCol w="2077187">
                  <a:extLst>
                    <a:ext uri="{9D8B030D-6E8A-4147-A177-3AD203B41FA5}">
                      <a16:colId xmlns:a16="http://schemas.microsoft.com/office/drawing/2014/main" val="881620069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1179035272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4067589745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881660538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request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4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 gian (s)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107362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CF89CB5-FE8C-4018-B55E-AB56043C93B3}"/>
              </a:ext>
            </a:extLst>
          </p:cNvPr>
          <p:cNvSpPr txBox="1"/>
          <p:nvPr/>
        </p:nvSpPr>
        <p:spPr>
          <a:xfrm>
            <a:off x="1940203" y="2729948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C6E832D-4239-4AC8-9B1F-90C337CFB0D9}"/>
              </a:ext>
            </a:extLst>
          </p:cNvPr>
          <p:cNvSpPr txBox="1"/>
          <p:nvPr/>
        </p:nvSpPr>
        <p:spPr>
          <a:xfrm>
            <a:off x="1933578" y="4220817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3E11EF-3A4A-4712-8903-E8EE858F3F36}"/>
              </a:ext>
            </a:extLst>
          </p:cNvPr>
          <p:cNvSpPr txBox="1"/>
          <p:nvPr/>
        </p:nvSpPr>
        <p:spPr>
          <a:xfrm>
            <a:off x="1966709" y="5791197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8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E95799-36A0-4D5A-9919-B8FBCFD9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BC82148-A69A-4C7A-B3D3-E657BA4F1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9728A8-006E-4BCE-9FAE-465619F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68DC5B-CD97-4071-8EFA-AB63D086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E98F61-667B-4BB3-81D7-5F3AC9E2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HQT CSDL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vi-V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Nâng cao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vi-V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Phân </a:t>
            </a:r>
            <a:r>
              <a:rPr lang="vi-VN" dirty="0" err="1"/>
              <a:t>tán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613450-9B29-4504-9F32-EEE853C8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359D99-D589-4154-A157-16016EB3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31877E-FA37-4A79-B298-2748E0BA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518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05EA86F-C1D3-48D4-9543-A68FBDF7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DE08D6-24DA-4128-9FF8-97A851FF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3CFD03-CF89-418B-B8BE-FBF27C727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467AE-BF2F-4769-9A76-E65A7F07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DB6AFE-44D4-4971-BB5E-CFD91BB0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3C79465-B7EB-4214-8C35-1B5B4935B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2C8D16-0AE0-433E-B52C-ED596EC5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381A72-6634-45E4-944F-7B93190E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30A4D9-E7E9-4706-A67E-94A56CD5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4</a:t>
            </a:fld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7512E45-93E8-4433-88A7-C5A64333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1, 20140001,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A, BK 1, Thanh </a:t>
            </a:r>
            <a:r>
              <a:rPr lang="en-US" sz="2400" dirty="0" err="1"/>
              <a:t>Xuân</a:t>
            </a:r>
            <a:r>
              <a:rPr lang="en-US" sz="2400" dirty="0"/>
              <a:t>, … , 2, 20140002,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B, BK 2,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, … , 3, 20140003, </a:t>
            </a:r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C, BK 3, Hai </a:t>
            </a:r>
            <a:r>
              <a:rPr lang="en-US" sz="2400" dirty="0" err="1"/>
              <a:t>Bà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/>
              <a:t>ng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6528E2-F31C-446A-8E5A-CDBE1E758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22" y="3030108"/>
            <a:ext cx="782111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44886D-E0A4-4C72-817D-F61DC57A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6D159D-4613-4615-A6E4-61F1A9CF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1, 2, 3, … , 20140001, 20140002, 2014003, …,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A,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B, …, BK 1, BK 2, BK 3, …, Thanh </a:t>
            </a:r>
            <a:r>
              <a:rPr lang="en-US" sz="2000" dirty="0" err="1"/>
              <a:t>Xuân</a:t>
            </a:r>
            <a:r>
              <a:rPr lang="en-US" sz="2000" dirty="0"/>
              <a:t>,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r>
              <a:rPr lang="en-US" sz="2000" dirty="0"/>
              <a:t>, Hai </a:t>
            </a:r>
            <a:r>
              <a:rPr lang="en-US" sz="2000" dirty="0" err="1"/>
              <a:t>Bà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/>
              <a:t>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63AC46-D272-41D2-A0D9-D06E06C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0F898F5-9835-4EEA-B97E-8742CB5B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22" y="3030108"/>
            <a:ext cx="782111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379DAC-2F87-40EC-8915-12D8B9BB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0C4BCE-349F-4396-9781-73030ADE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OLAP (On-line analytical processing).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OLTP (On-line transactional processing).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FD8EB2-30A3-4443-92B8-7CC79F16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AEC051-389E-4AD6-A225-B38EA2C09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58A2B4-9DDF-4ECE-AC1E-CA786AB47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DD0B685-AB90-40FF-8A9E-AEE8B2D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22063-2288-4A5E-BC35-5746653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64578D-ED5F-4111-A524-413F2E04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8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C16D0AD2-DA3E-4ACF-847D-85AEB944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1557867"/>
            <a:ext cx="5761524" cy="4311122"/>
          </a:xfrm>
        </p:spPr>
      </p:pic>
    </p:spTree>
    <p:extLst>
      <p:ext uri="{BB962C8B-B14F-4D97-AF65-F5344CB8AC3E}">
        <p14:creationId xmlns:p14="http://schemas.microsoft.com/office/powerpoint/2010/main" val="11325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E8DA4D-7941-4E2F-8D42-F8534B57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DA244B-0629-4DE8-B578-945D0969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9</a:t>
            </a:fld>
            <a:endParaRPr lang="en-US"/>
          </a:p>
        </p:txBody>
      </p:sp>
      <p:pic>
        <p:nvPicPr>
          <p:cNvPr id="14" name="Chỗ dành sẵn cho Nội dung 13">
            <a:extLst>
              <a:ext uri="{FF2B5EF4-FFF2-40B4-BE49-F238E27FC236}">
                <a16:creationId xmlns:a16="http://schemas.microsoft.com/office/drawing/2014/main" id="{679051D0-AF63-4C2D-BB15-AB0DF7BB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1537349"/>
            <a:ext cx="4331630" cy="4676417"/>
          </a:xfrm>
        </p:spPr>
      </p:pic>
    </p:spTree>
    <p:extLst>
      <p:ext uri="{BB962C8B-B14F-4D97-AF65-F5344CB8AC3E}">
        <p14:creationId xmlns:p14="http://schemas.microsoft.com/office/powerpoint/2010/main" val="2682039979"/>
      </p:ext>
    </p:extLst>
  </p:cSld>
  <p:clrMapOvr>
    <a:masterClrMapping/>
  </p:clrMapOvr>
</p:sld>
</file>

<file path=ppt/theme/theme1.xml><?xml version="1.0" encoding="utf-8"?>
<a:theme xmlns:a="http://schemas.openxmlformats.org/drawingml/2006/main" name="Phong cách hoài niệm">
  <a:themeElements>
    <a:clrScheme name="4 Tùy chỉnh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F0000"/>
      </a:accent1>
      <a:accent2>
        <a:srgbClr val="1A461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583</Words>
  <Application>Microsoft Office PowerPoint</Application>
  <PresentationFormat>Màn hình rộng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Phong cách hoài niệm</vt:lpstr>
      <vt:lpstr>NGHIÊN CỨU VÀ CÀI ĐẶT THỬ NGHIỆM HỆ QUẢN TRỊ CƠ SỞ DỮ LIỆU THEO DẠNG CỘT</vt:lpstr>
      <vt:lpstr>Mục lục</vt:lpstr>
      <vt:lpstr>1. Cơ sở dữ liệu dạng cột</vt:lpstr>
      <vt:lpstr>1. Cơ sở dữ liệu dạng cột</vt:lpstr>
      <vt:lpstr>1. Cơ sở dữ liệu dạng cột</vt:lpstr>
      <vt:lpstr>1. Cơ sở dữ liệu dạng cột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3. Đánh giá</vt:lpstr>
      <vt:lpstr>3. Đánh giá</vt:lpstr>
      <vt:lpstr>3. Đánh giá</vt:lpstr>
      <vt:lpstr>4. Hướng phát triển</vt:lpstr>
      <vt:lpstr>4. Hướng phát triển</vt:lpstr>
      <vt:lpstr>Cảm ơn các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Dang Viet Hung 20142139</dc:creator>
  <cp:lastModifiedBy>Dang Viet Hung 20142139</cp:lastModifiedBy>
  <cp:revision>186</cp:revision>
  <dcterms:created xsi:type="dcterms:W3CDTF">2019-01-10T01:53:36Z</dcterms:created>
  <dcterms:modified xsi:type="dcterms:W3CDTF">2019-01-10T06:52:08Z</dcterms:modified>
</cp:coreProperties>
</file>