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FCC"/>
    <a:srgbClr val="CCFFFF"/>
    <a:srgbClr val="3366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1575" autoAdjust="0"/>
  </p:normalViewPr>
  <p:slideViewPr>
    <p:cSldViewPr>
      <p:cViewPr varScale="1">
        <p:scale>
          <a:sx n="127" d="100"/>
          <a:sy n="127" d="100"/>
        </p:scale>
        <p:origin x="13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chemeClr val="bg1"/>
            </a:gs>
            <a:gs pos="97000">
              <a:schemeClr val="accent5">
                <a:lumMod val="20000"/>
                <a:lumOff val="80000"/>
              </a:schemeClr>
            </a:gs>
            <a:gs pos="63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120" y="4653170"/>
            <a:ext cx="3429000" cy="1944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Đặng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Hoài</a:t>
            </a:r>
            <a:r>
              <a:rPr lang="en-US" dirty="0">
                <a:solidFill>
                  <a:schemeClr val="bg1"/>
                </a:solidFill>
              </a:rPr>
              <a:t> Thanh</a:t>
            </a:r>
          </a:p>
          <a:p>
            <a:r>
              <a:rPr lang="en-US" dirty="0">
                <a:solidFill>
                  <a:schemeClr val="bg1"/>
                </a:solidFill>
              </a:rPr>
              <a:t>Fresher K02</a:t>
            </a:r>
          </a:p>
          <a:p>
            <a:r>
              <a:rPr lang="en-US" altLang="ja-JP" smtClean="0">
                <a:solidFill>
                  <a:schemeClr val="bg1"/>
                </a:solidFill>
              </a:rPr>
              <a:t>2019/11/19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120" y="2492870"/>
            <a:ext cx="3250680" cy="496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  <a:gs pos="23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795" y="1484730"/>
            <a:ext cx="7745775" cy="3899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Sơ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lược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về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bản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thân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Kinh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nghiệm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làm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việc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Kết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khóa</a:t>
            </a:r>
            <a:r>
              <a:rPr lang="en-US" sz="2400" dirty="0" smtClean="0">
                <a:solidFill>
                  <a:schemeClr val="bg1"/>
                </a:solidFill>
              </a:rPr>
              <a:t> Fresher.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Mục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tiêu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3131800" y="950657"/>
            <a:ext cx="4392610" cy="32008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Đặng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Võ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Hoài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Thanh</a:t>
            </a:r>
          </a:p>
          <a:p>
            <a:pPr marL="171450" indent="-171450">
              <a:buFontTx/>
              <a:buChar char="-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 err="1" smtClean="0">
                <a:solidFill>
                  <a:schemeClr val="bg1"/>
                </a:solidFill>
              </a:rPr>
              <a:t>Khoa</a:t>
            </a:r>
            <a:r>
              <a:rPr lang="en-US" sz="1800" b="1" dirty="0" smtClean="0">
                <a:solidFill>
                  <a:schemeClr val="bg1"/>
                </a:solidFill>
              </a:rPr>
              <a:t>: </a:t>
            </a:r>
            <a:r>
              <a:rPr lang="en-US" sz="1800" b="1" dirty="0" err="1" smtClean="0">
                <a:solidFill>
                  <a:schemeClr val="bg1"/>
                </a:solidFill>
              </a:rPr>
              <a:t>Hệ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thống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thông</a:t>
            </a:r>
            <a:r>
              <a:rPr lang="en-US" sz="1800" b="1" dirty="0" smtClean="0">
                <a:solidFill>
                  <a:schemeClr val="bg1"/>
                </a:solidFill>
              </a:rPr>
              <a:t> tin </a:t>
            </a:r>
            <a:r>
              <a:rPr lang="en-US" sz="1800" b="1" dirty="0" err="1" smtClean="0">
                <a:solidFill>
                  <a:schemeClr val="bg1"/>
                </a:solidFill>
              </a:rPr>
              <a:t>quản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lý</a:t>
            </a: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2015 - 2020</a:t>
            </a:r>
          </a:p>
          <a:p>
            <a:pPr marL="171450" indent="-171450">
              <a:buFontTx/>
              <a:buChar char="-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 err="1" smtClean="0">
                <a:solidFill>
                  <a:schemeClr val="bg1"/>
                </a:solidFill>
              </a:rPr>
              <a:t>Đã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tốt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nghiệp</a:t>
            </a: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Tình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tập</a:t>
            </a:r>
            <a:endParaRPr lang="en-US" sz="16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 smtClean="0">
                <a:solidFill>
                  <a:schemeClr val="bg1"/>
                </a:solidFill>
              </a:rPr>
              <a:t>5 / 5 / 1997 – Long An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Ngày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sinh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80390" y="764630"/>
            <a:ext cx="1512210" cy="1391879"/>
            <a:chOff x="251400" y="764630"/>
            <a:chExt cx="2448340" cy="2300500"/>
          </a:xfrm>
        </p:grpSpPr>
        <p:pic>
          <p:nvPicPr>
            <p:cNvPr id="14338" name="Picture 2" descr="Image result for UIT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00" y="764630"/>
              <a:ext cx="2448340" cy="202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58042" y="2352959"/>
              <a:ext cx="766143" cy="71217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kern="0" dirty="0">
                  <a:solidFill>
                    <a:schemeClr val="bg1"/>
                  </a:solidFill>
                </a:rPr>
                <a:t>UIT</a:t>
              </a:r>
            </a:p>
            <a:p>
              <a:endParaRPr lang="en-US" sz="7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31800" y="3974059"/>
            <a:ext cx="3744520" cy="36625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800" b="1" dirty="0" err="1" smtClean="0">
                <a:solidFill>
                  <a:schemeClr val="bg1"/>
                </a:solidFill>
              </a:rPr>
              <a:t>Sở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thích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thao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Bóng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đá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cầu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lông</a:t>
            </a:r>
            <a:r>
              <a:rPr lang="en-US" sz="1600" dirty="0" smtClean="0">
                <a:solidFill>
                  <a:schemeClr val="bg1"/>
                </a:solidFill>
              </a:rPr>
              <a:t>,…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Xem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phim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Chơi</a:t>
            </a:r>
            <a:r>
              <a:rPr lang="en-US" sz="1600" dirty="0" smtClean="0">
                <a:solidFill>
                  <a:schemeClr val="bg1"/>
                </a:solidFill>
              </a:rPr>
              <a:t> game.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Đọc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sách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đọc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truyện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white"/>
              </a:solidFill>
            </a:endParaRPr>
          </a:p>
          <a:p>
            <a:pPr marL="628650" lvl="1" indent="-171450">
              <a:buFontTx/>
              <a:buChar char="-"/>
            </a:pPr>
            <a:endParaRPr lang="en-US" sz="1800" b="1" dirty="0" smtClean="0">
              <a:solidFill>
                <a:prstClr val="white"/>
              </a:solidFill>
            </a:endParaRP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" y="1124680"/>
            <a:ext cx="2942123" cy="4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7167" y="785333"/>
            <a:ext cx="7633060" cy="58785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Java swing.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C#.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PHP – </a:t>
            </a:r>
            <a:r>
              <a:rPr lang="en-US" sz="3200" dirty="0" err="1" smtClean="0">
                <a:solidFill>
                  <a:schemeClr val="bg1"/>
                </a:solidFill>
              </a:rPr>
              <a:t>Laravel</a:t>
            </a:r>
            <a:r>
              <a:rPr lang="en-US" sz="3200" dirty="0" smtClean="0">
                <a:solidFill>
                  <a:schemeClr val="bg1"/>
                </a:solidFill>
              </a:rPr>
              <a:t> framework.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Android.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MS SQL Server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Postgresql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smtClean="0">
                <a:solidFill>
                  <a:schemeClr val="bg1"/>
                </a:solidFill>
              </a:rPr>
              <a:t>MySQL.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Node.js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Angular.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0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354" y="1376727"/>
            <a:ext cx="4460646" cy="38165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D7A9D-6521-4C9C-B98B-0A8DAB95E158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" y="1376728"/>
            <a:ext cx="4666122" cy="38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 descr="Image result for life cycle of a pin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2035457"/>
            <a:ext cx="6719168" cy="314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 bwMode="auto">
          <a:xfrm>
            <a:off x="2876947" y="4149100"/>
            <a:ext cx="792110" cy="1152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2552902" y="5301260"/>
            <a:ext cx="144020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tại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44235</TotalTime>
  <Words>120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HGP明朝E</vt:lpstr>
      <vt:lpstr>Meiryo UI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ﾌﾘｰﾗﾝｽ 97 図形</vt:lpstr>
      <vt:lpstr>Tổng kết cá nhân</vt:lpstr>
      <vt:lpstr>Nội dung</vt:lpstr>
      <vt:lpstr>Sơ lược bản thân</vt:lpstr>
      <vt:lpstr>Kinh nghiệm làm việc</vt:lpstr>
      <vt:lpstr>Kết quả thu được</vt:lpstr>
      <vt:lpstr>Mục tiêu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Dang Vo Hoai Thanh</cp:lastModifiedBy>
  <cp:revision>1936</cp:revision>
  <cp:lastPrinted>2016-01-19T09:52:34Z</cp:lastPrinted>
  <dcterms:created xsi:type="dcterms:W3CDTF">2001-06-14T04:53:19Z</dcterms:created>
  <dcterms:modified xsi:type="dcterms:W3CDTF">2019-11-19T09:38:10Z</dcterms:modified>
</cp:coreProperties>
</file>