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7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9144000" cy="6858000" type="screen4x3"/>
  <p:notesSz cx="6805613" cy="9939338"/>
  <p:custShowLst>
    <p:custShow name="目的別スライド ショー 1" id="0">
      <p:sldLst/>
    </p:custShow>
  </p:custShowLst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sz="10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sz="10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sz="10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sz="10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ECFF"/>
    <a:srgbClr val="FFFFCC"/>
    <a:srgbClr val="CCFFFF"/>
    <a:srgbClr val="3366FF"/>
    <a:srgbClr val="CC0066"/>
    <a:srgbClr val="CC6600"/>
    <a:srgbClr val="FF9900"/>
    <a:srgbClr val="008000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08" autoAdjust="0"/>
    <p:restoredTop sz="91575" autoAdjust="0"/>
  </p:normalViewPr>
  <p:slideViewPr>
    <p:cSldViewPr>
      <p:cViewPr varScale="1">
        <p:scale>
          <a:sx n="113" d="100"/>
          <a:sy n="113" d="100"/>
        </p:scale>
        <p:origin x="18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90" d="100"/>
          <a:sy n="90" d="100"/>
        </p:scale>
        <p:origin x="2130" y="72"/>
      </p:cViewPr>
      <p:guideLst>
        <p:guide orient="horz" pos="3131"/>
        <p:guide pos="2142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200" b="1" i="0" u="none" strike="noStrike" baseline="0" dirty="0">
                <a:solidFill>
                  <a:schemeClr val="accent5">
                    <a:lumMod val="75000"/>
                  </a:schemeClr>
                </a:solidFill>
              </a:rPr>
              <a:t>Technical skills</a:t>
            </a:r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</c:rich>
      </c:tx>
      <c:layout/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Before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Sheet1!$B$1:$G$1</c:f>
              <c:strCache>
                <c:ptCount val="6"/>
                <c:pt idx="0">
                  <c:v>Angular</c:v>
                </c:pt>
                <c:pt idx="1">
                  <c:v>Agile/Scrum</c:v>
                </c:pt>
                <c:pt idx="2">
                  <c:v>Nest.js</c:v>
                </c:pt>
                <c:pt idx="3">
                  <c:v>Git/Sourcetree</c:v>
                </c:pt>
                <c:pt idx="4">
                  <c:v>Postgresql</c:v>
                </c:pt>
                <c:pt idx="5">
                  <c:v>.Net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  <c:pt idx="0">
                  <c:v>3</c:v>
                </c:pt>
                <c:pt idx="1">
                  <c:v>1</c:v>
                </c:pt>
                <c:pt idx="2">
                  <c:v>1</c:v>
                </c:pt>
                <c:pt idx="3">
                  <c:v>3</c:v>
                </c:pt>
                <c:pt idx="4">
                  <c:v>3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3A-4F74-9236-03897D22F9B1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After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Sheet1!$B$1:$G$1</c:f>
              <c:strCache>
                <c:ptCount val="6"/>
                <c:pt idx="0">
                  <c:v>Angular</c:v>
                </c:pt>
                <c:pt idx="1">
                  <c:v>Agile/Scrum</c:v>
                </c:pt>
                <c:pt idx="2">
                  <c:v>Nest.js</c:v>
                </c:pt>
                <c:pt idx="3">
                  <c:v>Git/Sourcetree</c:v>
                </c:pt>
                <c:pt idx="4">
                  <c:v>Postgresql</c:v>
                </c:pt>
                <c:pt idx="5">
                  <c:v>.Net</c:v>
                </c:pt>
              </c:strCache>
            </c:strRef>
          </c:cat>
          <c:val>
            <c:numRef>
              <c:f>Sheet1!$B$3:$G$3</c:f>
              <c:numCache>
                <c:formatCode>General</c:formatCode>
                <c:ptCount val="6"/>
                <c:pt idx="0">
                  <c:v>5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03A-4F74-9236-03897D22F9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74173392"/>
        <c:axId val="1574174640"/>
      </c:barChart>
      <c:catAx>
        <c:axId val="1574173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4174640"/>
        <c:crosses val="autoZero"/>
        <c:auto val="1"/>
        <c:lblAlgn val="ctr"/>
        <c:lblOffset val="100"/>
        <c:noMultiLvlLbl val="0"/>
      </c:catAx>
      <c:valAx>
        <c:axId val="1574174640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4173392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5392" cy="5349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98" tIns="45898" rIns="91798" bIns="45898" numCol="1" anchor="t" anchorCtr="0" compatLnSpc="1">
            <a:prstTxWarp prst="textNoShape">
              <a:avLst/>
            </a:prstTxWarp>
          </a:bodyPr>
          <a:lstStyle>
            <a:lvl1pPr algn="l" defTabSz="917390"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6573" y="0"/>
            <a:ext cx="2985391" cy="5349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98" tIns="45898" rIns="91798" bIns="45898" numCol="1" anchor="t" anchorCtr="0" compatLnSpc="1">
            <a:prstTxWarp prst="textNoShape">
              <a:avLst/>
            </a:prstTxWarp>
          </a:bodyPr>
          <a:lstStyle>
            <a:lvl1pPr algn="r" defTabSz="917390"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7525"/>
            <a:ext cx="2985392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98" tIns="45898" rIns="91798" bIns="45898" numCol="1" anchor="b" anchorCtr="0" compatLnSpc="1">
            <a:prstTxWarp prst="textNoShape">
              <a:avLst/>
            </a:prstTxWarp>
          </a:bodyPr>
          <a:lstStyle>
            <a:lvl1pPr algn="l" defTabSz="917390"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6573" y="9407525"/>
            <a:ext cx="2985391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98" tIns="45898" rIns="91798" bIns="45898" numCol="1" anchor="b" anchorCtr="0" compatLnSpc="1">
            <a:prstTxWarp prst="textNoShape">
              <a:avLst/>
            </a:prstTxWarp>
          </a:bodyPr>
          <a:lstStyle>
            <a:lvl1pPr algn="r" defTabSz="917390"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4312D9C8-12BA-4754-9BFE-6D34E2B5B3B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63650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5392" cy="5349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98" tIns="45898" rIns="91798" bIns="45898" numCol="1" anchor="t" anchorCtr="0" compatLnSpc="1">
            <a:prstTxWarp prst="textNoShape">
              <a:avLst/>
            </a:prstTxWarp>
          </a:bodyPr>
          <a:lstStyle>
            <a:lvl1pPr algn="l" defTabSz="917390"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6573" y="0"/>
            <a:ext cx="2985391" cy="5349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98" tIns="45898" rIns="91798" bIns="45898" numCol="1" anchor="t" anchorCtr="0" compatLnSpc="1">
            <a:prstTxWarp prst="textNoShape">
              <a:avLst/>
            </a:prstTxWarp>
          </a:bodyPr>
          <a:lstStyle>
            <a:lvl1pPr algn="r" defTabSz="917390"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0438" y="766763"/>
            <a:ext cx="4892675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361" y="4741863"/>
            <a:ext cx="4977239" cy="4432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98" tIns="45898" rIns="91798" bIns="458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7525"/>
            <a:ext cx="2985392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98" tIns="45898" rIns="91798" bIns="45898" numCol="1" anchor="b" anchorCtr="0" compatLnSpc="1">
            <a:prstTxWarp prst="textNoShape">
              <a:avLst/>
            </a:prstTxWarp>
          </a:bodyPr>
          <a:lstStyle>
            <a:lvl1pPr algn="l" defTabSz="917390"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6573" y="9407525"/>
            <a:ext cx="2985391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98" tIns="45898" rIns="91798" bIns="45898" numCol="1" anchor="b" anchorCtr="0" compatLnSpc="1">
            <a:prstTxWarp prst="textNoShape">
              <a:avLst/>
            </a:prstTxWarp>
          </a:bodyPr>
          <a:lstStyle>
            <a:lvl1pPr algn="r" defTabSz="917390"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1D7F45AE-C57F-4A42-9F53-F6D5B96129B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202766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1308100" y="2413000"/>
            <a:ext cx="7634288" cy="1588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kumimoji="0" lang="ja-JP" altLang="en-US">
              <a:latin typeface="Arial" charset="0"/>
            </a:endParaRPr>
          </a:p>
        </p:txBody>
      </p:sp>
      <p:sp>
        <p:nvSpPr>
          <p:cNvPr id="1914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1600200"/>
            <a:ext cx="7543800" cy="762000"/>
          </a:xfrm>
        </p:spPr>
        <p:txBody>
          <a:bodyPr anchor="ctr"/>
          <a:lstStyle>
            <a:lvl1pPr>
              <a:defRPr sz="3600" b="1" baseline="0">
                <a:latin typeface="Arial" panose="020B0604020202020204" pitchFamily="34" charset="0"/>
                <a:ea typeface="Meiryo UI" panose="020B0604030504040204" pitchFamily="50" charset="-128"/>
              </a:defRPr>
            </a:lvl1pPr>
          </a:lstStyle>
          <a:p>
            <a:pPr lv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257800" y="5085230"/>
            <a:ext cx="3429000" cy="936130"/>
          </a:xfrm>
        </p:spPr>
        <p:txBody>
          <a:bodyPr tIns="45714"/>
          <a:lstStyle>
            <a:lvl1pPr marL="0" indent="0" algn="r">
              <a:buFontTx/>
              <a:buNone/>
              <a:defRPr b="1" i="0" baseline="0">
                <a:latin typeface="Arial" panose="020B0604020202020204" pitchFamily="34" charset="0"/>
                <a:ea typeface="Meiryo UI" panose="020B0604030504040204" pitchFamily="50" charset="-128"/>
              </a:defRPr>
            </a:lvl1pPr>
          </a:lstStyle>
          <a:p>
            <a:pPr lvl="0"/>
            <a:r>
              <a:rPr lang="ja-JP" altLang="en-US" noProof="0"/>
              <a:t>マスター サブタイトルの書式設定</a:t>
            </a:r>
            <a:endParaRPr lang="en-US" altLang="ja-JP" noProof="0"/>
          </a:p>
          <a:p>
            <a:pPr lvl="0"/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116395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836640"/>
            <a:ext cx="3008313" cy="64809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836640"/>
            <a:ext cx="5111750" cy="5472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84730"/>
            <a:ext cx="3008313" cy="482467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EB50E5-632B-45B3-A97E-E43095B9CD1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47424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94121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764629"/>
            <a:ext cx="5486400" cy="410457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50794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3C94CB-9A91-44E0-8BF9-2A294A01B4C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14528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62580-9C58-48B7-AC11-0F8EF4B20D1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11988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26250" y="836640"/>
            <a:ext cx="2251075" cy="541176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71438" y="836640"/>
            <a:ext cx="6602412" cy="541176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A6E17D-FC77-403B-9DCD-6F58A47D421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841577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表プレースホルダー 2"/>
          <p:cNvSpPr>
            <a:spLocks noGrp="1"/>
          </p:cNvSpPr>
          <p:nvPr>
            <p:ph type="tbl" idx="1"/>
          </p:nvPr>
        </p:nvSpPr>
        <p:spPr>
          <a:xfrm>
            <a:off x="71438" y="836640"/>
            <a:ext cx="9005887" cy="5472760"/>
          </a:xfrm>
        </p:spPr>
        <p:txBody>
          <a:bodyPr/>
          <a:lstStyle/>
          <a:p>
            <a:pPr lvl="0"/>
            <a:endParaRPr lang="ja-JP" altLang="en-US" noProof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EFA555-C4B3-4AE2-95A8-87185DF76A8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1143000" y="0"/>
            <a:ext cx="7934325" cy="69262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48982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C64F64-CD89-4B10-A1CC-D73F5B48FA3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56651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5800" y="274796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C64F64-CD89-4B10-A1CC-D73F5B48FA3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86295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7D7A9D-6521-4C9C-B98B-0A8DAB95E15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77348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69473A-7986-4CFF-B252-C027E73E80C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21610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532318" y="6515100"/>
            <a:ext cx="558800" cy="292404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EB50E5-632B-45B3-A97E-E43095B9CD1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73615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/>
          </p:nvPr>
        </p:nvSpPr>
        <p:spPr>
          <a:xfrm>
            <a:off x="71438" y="836640"/>
            <a:ext cx="9005887" cy="5411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1D9807-2575-4275-B7F7-5E53D8930BD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29282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71438" y="836640"/>
            <a:ext cx="4425950" cy="54117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9788" y="836640"/>
            <a:ext cx="4427537" cy="54117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44A812-BA8E-4920-B2B3-E93E3E6BA65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91546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908650"/>
            <a:ext cx="4040188" cy="68924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1613932"/>
            <a:ext cx="4040188" cy="46954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4" y="924685"/>
            <a:ext cx="4041775" cy="68924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1613932"/>
            <a:ext cx="4041775" cy="46954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3647CA-5263-4D22-8861-FA93ACD399E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9" name="タイトル 1"/>
          <p:cNvSpPr>
            <a:spLocks noGrp="1"/>
          </p:cNvSpPr>
          <p:nvPr>
            <p:ph type="title"/>
          </p:nvPr>
        </p:nvSpPr>
        <p:spPr>
          <a:xfrm>
            <a:off x="1143000" y="0"/>
            <a:ext cx="7934325" cy="69262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849065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vmlDrawing" Target="../drawings/vmlDrawing1.v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">
              <a:schemeClr val="bg1"/>
            </a:gs>
            <a:gs pos="97000">
              <a:schemeClr val="accent5">
                <a:lumMod val="20000"/>
                <a:lumOff val="80000"/>
              </a:schemeClr>
            </a:gs>
            <a:gs pos="63000">
              <a:schemeClr val="accent5">
                <a:lumMod val="7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9" name="Object 25"/>
          <p:cNvGraphicFramePr>
            <a:graphicFrameLocks noChangeAspect="1"/>
          </p:cNvGraphicFramePr>
          <p:nvPr/>
        </p:nvGraphicFramePr>
        <p:xfrm>
          <a:off x="4135438" y="3281363"/>
          <a:ext cx="86995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3" name="ﾌﾘｰﾗﾝｽ 97 図形" r:id="rId17" imgW="20477" imgH="641447" progId="">
                  <p:embed/>
                </p:oleObj>
              </mc:Choice>
              <mc:Fallback>
                <p:oleObj name="ﾌﾘｰﾗﾝｽ 97 図形" r:id="rId17" imgW="20477" imgH="641447" progId="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5438" y="3281363"/>
                        <a:ext cx="86995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82004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C0C0C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Line 4"/>
          <p:cNvSpPr>
            <a:spLocks noChangeShapeType="1"/>
          </p:cNvSpPr>
          <p:nvPr/>
        </p:nvSpPr>
        <p:spPr bwMode="auto">
          <a:xfrm>
            <a:off x="0" y="692620"/>
            <a:ext cx="9144000" cy="0"/>
          </a:xfrm>
          <a:prstGeom prst="line">
            <a:avLst/>
          </a:prstGeom>
          <a:noFill/>
          <a:ln w="27940">
            <a:solidFill>
              <a:srgbClr val="C2004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kumimoji="0" lang="ja-JP" altLang="en-US">
              <a:latin typeface="Arial" charset="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0" y="6457950"/>
            <a:ext cx="9144000" cy="0"/>
          </a:xfrm>
          <a:prstGeom prst="line">
            <a:avLst/>
          </a:prstGeom>
          <a:noFill/>
          <a:ln w="27940">
            <a:solidFill>
              <a:srgbClr val="C2004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kumimoji="0" lang="ja-JP" altLang="en-US">
              <a:latin typeface="Arial" charset="0"/>
            </a:endParaRPr>
          </a:p>
        </p:txBody>
      </p:sp>
      <p:sp>
        <p:nvSpPr>
          <p:cNvPr id="105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438" y="836640"/>
            <a:ext cx="9005887" cy="5411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12923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</a:t>
            </a:r>
            <a:r>
              <a:rPr lang="ja-JP" altLang="en-US" dirty="0"/>
              <a:t>スターテキストの書式設定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105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50771" y="60238"/>
            <a:ext cx="8105825" cy="566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032" name="Text Box 9"/>
          <p:cNvSpPr txBox="1">
            <a:spLocks noChangeArrowheads="1"/>
          </p:cNvSpPr>
          <p:nvPr/>
        </p:nvSpPr>
        <p:spPr bwMode="auto">
          <a:xfrm>
            <a:off x="69057" y="182917"/>
            <a:ext cx="902443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ja-JP" sz="1400" b="1" dirty="0">
                <a:solidFill>
                  <a:srgbClr val="FC0E25"/>
                </a:solidFill>
                <a:latin typeface="Arial" panose="020B0604020202020204" pitchFamily="34" charset="0"/>
                <a:ea typeface="HGP明朝E" pitchFamily="18" charset="-128"/>
              </a:rPr>
              <a:t>【</a:t>
            </a:r>
            <a:r>
              <a:rPr lang="en-US" altLang="ja-JP" sz="1400" b="1" dirty="0" err="1">
                <a:solidFill>
                  <a:srgbClr val="FC0E25"/>
                </a:solidFill>
                <a:latin typeface="Arial" panose="020B0604020202020204" pitchFamily="34" charset="0"/>
                <a:ea typeface="HGP明朝E" pitchFamily="18" charset="-128"/>
              </a:rPr>
              <a:t>Bí</a:t>
            </a:r>
            <a:r>
              <a:rPr lang="en-US" altLang="ja-JP" sz="1400" b="1" baseline="0" dirty="0">
                <a:solidFill>
                  <a:srgbClr val="FC0E25"/>
                </a:solidFill>
                <a:latin typeface="Arial" panose="020B0604020202020204" pitchFamily="34" charset="0"/>
                <a:ea typeface="HGP明朝E" pitchFamily="18" charset="-128"/>
              </a:rPr>
              <a:t> </a:t>
            </a:r>
            <a:r>
              <a:rPr lang="en-US" altLang="ja-JP" sz="1400" b="1" baseline="0" dirty="0" err="1">
                <a:solidFill>
                  <a:srgbClr val="FC0E25"/>
                </a:solidFill>
                <a:latin typeface="Arial" panose="020B0604020202020204" pitchFamily="34" charset="0"/>
                <a:ea typeface="HGP明朝E" pitchFamily="18" charset="-128"/>
              </a:rPr>
              <a:t>Mật</a:t>
            </a:r>
            <a:r>
              <a:rPr lang="en-US" altLang="ja-JP" sz="1400" b="1" dirty="0">
                <a:solidFill>
                  <a:srgbClr val="FC0E25"/>
                </a:solidFill>
                <a:latin typeface="Arial" panose="020B0604020202020204" pitchFamily="34" charset="0"/>
                <a:ea typeface="HGP明朝E" pitchFamily="18" charset="-128"/>
              </a:rPr>
              <a:t>】</a:t>
            </a:r>
          </a:p>
        </p:txBody>
      </p:sp>
      <p:sp>
        <p:nvSpPr>
          <p:cNvPr id="1034" name="Text Box 12"/>
          <p:cNvSpPr txBox="1">
            <a:spLocks noChangeArrowheads="1"/>
          </p:cNvSpPr>
          <p:nvPr/>
        </p:nvSpPr>
        <p:spPr bwMode="auto">
          <a:xfrm>
            <a:off x="2316891" y="6565027"/>
            <a:ext cx="5351539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>
              <a:defRPr/>
            </a:pPr>
            <a:r>
              <a:rPr lang="en-US" altLang="ja-JP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Copyright</a:t>
            </a:r>
            <a:r>
              <a:rPr lang="en-US" altLang="ja-JP" b="1" baseline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© </a:t>
            </a:r>
            <a:r>
              <a:rPr lang="en-US" altLang="ja-JP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2019 </a:t>
            </a:r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Aureole Information Technology, Inc. </a:t>
            </a:r>
            <a:r>
              <a:rPr lang="en-US" altLang="ja-JP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All Rights Reserved.</a:t>
            </a:r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endParaRPr lang="en-US" altLang="ja-JP" b="1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9047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318" y="6515100"/>
            <a:ext cx="558800" cy="29240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400" baseline="0">
                <a:latin typeface="Arial" panose="020B0604020202020204" pitchFamily="34" charset="0"/>
                <a:ea typeface="Meiryo UI" panose="020B0604030504040204" pitchFamily="50" charset="-128"/>
              </a:defRPr>
            </a:lvl1pPr>
          </a:lstStyle>
          <a:p>
            <a:pPr>
              <a:defRPr/>
            </a:pPr>
            <a:fld id="{0B9CDF88-433C-4591-86A8-5EC8C7FA42E2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8" y="6538784"/>
            <a:ext cx="1557909" cy="26872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0" r:id="rId2"/>
    <p:sldLayoutId id="2147483672" r:id="rId3"/>
    <p:sldLayoutId id="2147483659" r:id="rId4"/>
    <p:sldLayoutId id="2147483663" r:id="rId5"/>
    <p:sldLayoutId id="2147483664" r:id="rId6"/>
    <p:sldLayoutId id="2147483670" r:id="rId7"/>
    <p:sldLayoutId id="2147483661" r:id="rId8"/>
    <p:sldLayoutId id="2147483662" r:id="rId9"/>
    <p:sldLayoutId id="2147483665" r:id="rId10"/>
    <p:sldLayoutId id="2147483666" r:id="rId11"/>
    <p:sldLayoutId id="2147483667" r:id="rId12"/>
    <p:sldLayoutId id="2147483668" r:id="rId13"/>
    <p:sldLayoutId id="2147483669" r:id="rId14"/>
  </p:sldLayoutIdLst>
  <p:hf hdr="0" ftr="0" dt="0"/>
  <p:txStyles>
    <p:titleStyle>
      <a:lvl1pPr algn="l" defTabSz="820738" rtl="0" eaLnBrk="0" fontAlgn="base" hangingPunct="0">
        <a:spcBef>
          <a:spcPts val="0"/>
        </a:spcBef>
        <a:spcAft>
          <a:spcPct val="0"/>
        </a:spcAft>
        <a:defRPr kumimoji="1" sz="3200" b="1" i="0" baseline="0">
          <a:solidFill>
            <a:schemeClr val="tx1"/>
          </a:solidFill>
          <a:latin typeface="+mj-lt"/>
          <a:ea typeface="+mj-ea"/>
          <a:cs typeface="+mj-cs"/>
        </a:defRPr>
      </a:lvl1pPr>
      <a:lvl2pPr algn="l" defTabSz="820738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HGP明朝E" pitchFamily="18" charset="-128"/>
          <a:ea typeface="HGP明朝E" pitchFamily="18" charset="-128"/>
        </a:defRPr>
      </a:lvl2pPr>
      <a:lvl3pPr algn="l" defTabSz="820738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HGP明朝E" pitchFamily="18" charset="-128"/>
          <a:ea typeface="HGP明朝E" pitchFamily="18" charset="-128"/>
        </a:defRPr>
      </a:lvl3pPr>
      <a:lvl4pPr algn="l" defTabSz="820738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HGP明朝E" pitchFamily="18" charset="-128"/>
          <a:ea typeface="HGP明朝E" pitchFamily="18" charset="-128"/>
        </a:defRPr>
      </a:lvl4pPr>
      <a:lvl5pPr algn="l" defTabSz="820738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HGP明朝E" pitchFamily="18" charset="-128"/>
          <a:ea typeface="HGP明朝E" pitchFamily="18" charset="-128"/>
        </a:defRPr>
      </a:lvl5pPr>
      <a:lvl6pPr marL="457200" algn="l" defTabSz="820738" rtl="0" fontAlgn="base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HGP明朝E" pitchFamily="18" charset="-128"/>
          <a:ea typeface="HGP明朝E" pitchFamily="18" charset="-128"/>
        </a:defRPr>
      </a:lvl6pPr>
      <a:lvl7pPr marL="914400" algn="l" defTabSz="820738" rtl="0" fontAlgn="base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HGP明朝E" pitchFamily="18" charset="-128"/>
          <a:ea typeface="HGP明朝E" pitchFamily="18" charset="-128"/>
        </a:defRPr>
      </a:lvl7pPr>
      <a:lvl8pPr marL="1371600" algn="l" defTabSz="820738" rtl="0" fontAlgn="base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HGP明朝E" pitchFamily="18" charset="-128"/>
          <a:ea typeface="HGP明朝E" pitchFamily="18" charset="-128"/>
        </a:defRPr>
      </a:lvl8pPr>
      <a:lvl9pPr marL="1828800" algn="l" defTabSz="820738" rtl="0" fontAlgn="base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HGP明朝E" pitchFamily="18" charset="-128"/>
          <a:ea typeface="HGP明朝E" pitchFamily="18" charset="-128"/>
        </a:defRPr>
      </a:lvl9pPr>
    </p:titleStyle>
    <p:bodyStyle>
      <a:lvl1pPr marL="180000" indent="-180000" algn="l" defTabSz="820738" rtl="0" eaLnBrk="0" fontAlgn="base" hangingPunct="0">
        <a:spcBef>
          <a:spcPts val="1000"/>
        </a:spcBef>
        <a:spcAft>
          <a:spcPts val="500"/>
        </a:spcAft>
        <a:buFont typeface="Wingdings" panose="05000000000000000000" pitchFamily="2" charset="2"/>
        <a:buChar char="§"/>
        <a:defRPr kumimoji="1" sz="1800" baseline="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80000" algn="l" defTabSz="820738" rtl="0" eaLnBrk="0" fontAlgn="base" hangingPunct="0">
        <a:spcBef>
          <a:spcPts val="500"/>
        </a:spcBef>
        <a:spcAft>
          <a:spcPts val="500"/>
        </a:spcAft>
        <a:buChar char="–"/>
        <a:defRPr kumimoji="1" sz="1600" baseline="0">
          <a:solidFill>
            <a:schemeClr val="tx1"/>
          </a:solidFill>
          <a:latin typeface="Arial" panose="020B0604020202020204" pitchFamily="34" charset="0"/>
          <a:ea typeface="Meiryo UI" panose="020B0604030504040204" pitchFamily="50" charset="-128"/>
        </a:defRPr>
      </a:lvl2pPr>
      <a:lvl3pPr marL="669925" indent="-180000" algn="l" defTabSz="820738" rtl="0" eaLnBrk="0" fontAlgn="base" hangingPunct="0">
        <a:spcBef>
          <a:spcPts val="500"/>
        </a:spcBef>
        <a:spcAft>
          <a:spcPts val="500"/>
        </a:spcAft>
        <a:buChar char="•"/>
        <a:defRPr kumimoji="1" sz="1400" baseline="0">
          <a:solidFill>
            <a:schemeClr val="tx1"/>
          </a:solidFill>
          <a:latin typeface="Arial" panose="020B0604020202020204" pitchFamily="34" charset="0"/>
          <a:ea typeface="Meiryo UI" panose="020B0604030504040204" pitchFamily="50" charset="-128"/>
        </a:defRPr>
      </a:lvl3pPr>
      <a:lvl4pPr marL="950913" indent="-180000" algn="l" defTabSz="820738" rtl="0" eaLnBrk="0" fontAlgn="base" hangingPunct="0">
        <a:spcBef>
          <a:spcPts val="500"/>
        </a:spcBef>
        <a:spcAft>
          <a:spcPts val="500"/>
        </a:spcAft>
        <a:buChar char="–"/>
        <a:defRPr kumimoji="1" sz="1200" baseline="0">
          <a:solidFill>
            <a:schemeClr val="tx1"/>
          </a:solidFill>
          <a:latin typeface="Arial" panose="020B0604020202020204" pitchFamily="34" charset="0"/>
          <a:ea typeface="Meiryo UI" panose="020B0604030504040204" pitchFamily="50" charset="-128"/>
        </a:defRPr>
      </a:lvl4pPr>
      <a:lvl5pPr marL="1235075" indent="-180000" algn="l" defTabSz="820738" rtl="0" eaLnBrk="0" fontAlgn="base" hangingPunct="0">
        <a:spcBef>
          <a:spcPts val="500"/>
        </a:spcBef>
        <a:spcAft>
          <a:spcPts val="500"/>
        </a:spcAft>
        <a:buChar char="»"/>
        <a:defRPr kumimoji="1" sz="1200" baseline="0">
          <a:solidFill>
            <a:schemeClr val="tx1"/>
          </a:solidFill>
          <a:latin typeface="Arial" panose="020B0604020202020204" pitchFamily="34" charset="0"/>
          <a:ea typeface="Meiryo UI" panose="020B0604030504040204" pitchFamily="50" charset="-128"/>
        </a:defRPr>
      </a:lvl5pPr>
      <a:lvl6pPr marL="1692275" indent="-93663" algn="l" defTabSz="820738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149475" indent="-93663" algn="l" defTabSz="820738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2606675" indent="-93663" algn="l" defTabSz="820738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063875" indent="-93663" algn="l" defTabSz="820738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8000">
              <a:schemeClr val="accent5">
                <a:lumMod val="75000"/>
              </a:schemeClr>
            </a:gs>
            <a:gs pos="0">
              <a:schemeClr val="bg1"/>
            </a:gs>
            <a:gs pos="97000">
              <a:schemeClr val="accent5">
                <a:lumMod val="20000"/>
                <a:lumOff val="80000"/>
              </a:schemeClr>
            </a:gs>
            <a:gs pos="38000">
              <a:schemeClr val="accent5">
                <a:lumMod val="7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46960" y="4653170"/>
            <a:ext cx="3429000" cy="194427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bg1"/>
                </a:solidFill>
              </a:rPr>
              <a:t>Đặng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Võ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Hoài</a:t>
            </a:r>
            <a:r>
              <a:rPr lang="en-US" dirty="0">
                <a:solidFill>
                  <a:schemeClr val="bg1"/>
                </a:solidFill>
              </a:rPr>
              <a:t> Thanh</a:t>
            </a:r>
          </a:p>
          <a:p>
            <a:r>
              <a:rPr lang="en-US" dirty="0">
                <a:solidFill>
                  <a:schemeClr val="bg1"/>
                </a:solidFill>
              </a:rPr>
              <a:t>Fresher K02</a:t>
            </a:r>
          </a:p>
          <a:p>
            <a:r>
              <a:rPr lang="en-US" altLang="ja-JP" dirty="0" smtClean="0">
                <a:solidFill>
                  <a:schemeClr val="bg1"/>
                </a:solidFill>
              </a:rPr>
              <a:t>2019/11</a:t>
            </a:r>
            <a:endParaRPr lang="en-US" altLang="ja-JP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36120" y="2492870"/>
            <a:ext cx="3250680" cy="4969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05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">
              <a:schemeClr val="bg1"/>
            </a:gs>
            <a:gs pos="100000">
              <a:schemeClr val="accent5">
                <a:lumMod val="20000"/>
                <a:lumOff val="80000"/>
              </a:schemeClr>
            </a:gs>
            <a:gs pos="78000">
              <a:schemeClr val="accent5">
                <a:lumMod val="75000"/>
              </a:schemeClr>
            </a:gs>
            <a:gs pos="22000">
              <a:schemeClr val="accent5">
                <a:lumMod val="7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5570" y="1618072"/>
            <a:ext cx="7745775" cy="38995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Sơ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lược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về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bản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thân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Kinh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nghiệm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  <a:endParaRPr lang="en-US" sz="24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Kết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quả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được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sau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khóa</a:t>
            </a:r>
            <a:r>
              <a:rPr lang="en-US" sz="2400" dirty="0">
                <a:solidFill>
                  <a:schemeClr val="bg1"/>
                </a:solidFill>
              </a:rPr>
              <a:t> Fresher.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Mục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tiêu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7D7A9D-6521-4C9C-B98B-0A8DAB95E158}" type="slidenum">
              <a:rPr lang="en-US" altLang="ja-JP" smtClean="0"/>
              <a:pPr>
                <a:defRPr/>
              </a:pPr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93913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3000">
              <a:schemeClr val="accent5">
                <a:lumMod val="75000"/>
              </a:schemeClr>
            </a:gs>
            <a:gs pos="94000">
              <a:schemeClr val="accent5">
                <a:lumMod val="20000"/>
                <a:lumOff val="80000"/>
              </a:schemeClr>
            </a:gs>
            <a:gs pos="20000">
              <a:schemeClr val="accent5">
                <a:lumMod val="7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thân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7D7A9D-6521-4C9C-B98B-0A8DAB95E158}" type="slidenum">
              <a:rPr lang="en-US" altLang="ja-JP" smtClean="0"/>
              <a:pPr>
                <a:defRPr/>
              </a:pPr>
              <a:t>2</a:t>
            </a:fld>
            <a:endParaRPr lang="en-US" altLang="ja-JP"/>
          </a:p>
        </p:txBody>
      </p:sp>
      <p:sp>
        <p:nvSpPr>
          <p:cNvPr id="6" name="TextBox 5"/>
          <p:cNvSpPr txBox="1"/>
          <p:nvPr/>
        </p:nvSpPr>
        <p:spPr>
          <a:xfrm>
            <a:off x="3848963" y="980072"/>
            <a:ext cx="4392610" cy="32624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Đặng</a:t>
            </a:r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Võ</a:t>
            </a:r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Hoài</a:t>
            </a:r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Thanh</a:t>
            </a:r>
          </a:p>
          <a:p>
            <a:pPr marL="171450" indent="-171450">
              <a:buFontTx/>
              <a:buChar char="-"/>
            </a:pPr>
            <a:endParaRPr lang="en-US" sz="1800" b="1" dirty="0">
              <a:solidFill>
                <a:schemeClr val="bg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sz="1800" b="1" dirty="0" err="1">
                <a:solidFill>
                  <a:schemeClr val="bg1"/>
                </a:solidFill>
              </a:rPr>
              <a:t>Khoa</a:t>
            </a:r>
            <a:r>
              <a:rPr lang="en-US" sz="1800" b="1" dirty="0">
                <a:solidFill>
                  <a:schemeClr val="bg1"/>
                </a:solidFill>
              </a:rPr>
              <a:t>: </a:t>
            </a:r>
            <a:r>
              <a:rPr lang="en-US" sz="1800" b="1" dirty="0" err="1">
                <a:solidFill>
                  <a:schemeClr val="bg1"/>
                </a:solidFill>
              </a:rPr>
              <a:t>Hệ</a:t>
            </a:r>
            <a:r>
              <a:rPr lang="en-US" sz="1800" b="1" dirty="0">
                <a:solidFill>
                  <a:schemeClr val="bg1"/>
                </a:solidFill>
              </a:rPr>
              <a:t> </a:t>
            </a:r>
            <a:r>
              <a:rPr lang="en-US" sz="1800" b="1" dirty="0" err="1">
                <a:solidFill>
                  <a:schemeClr val="bg1"/>
                </a:solidFill>
              </a:rPr>
              <a:t>thống</a:t>
            </a:r>
            <a:r>
              <a:rPr lang="en-US" sz="1800" b="1" dirty="0">
                <a:solidFill>
                  <a:schemeClr val="bg1"/>
                </a:solidFill>
              </a:rPr>
              <a:t> </a:t>
            </a:r>
            <a:r>
              <a:rPr lang="en-US" sz="1800" b="1" dirty="0" err="1">
                <a:solidFill>
                  <a:schemeClr val="bg1"/>
                </a:solidFill>
              </a:rPr>
              <a:t>thông</a:t>
            </a:r>
            <a:r>
              <a:rPr lang="en-US" sz="1800" b="1" dirty="0">
                <a:solidFill>
                  <a:schemeClr val="bg1"/>
                </a:solidFill>
              </a:rPr>
              <a:t> tin </a:t>
            </a:r>
            <a:r>
              <a:rPr lang="en-US" sz="1800" b="1" dirty="0" err="1">
                <a:solidFill>
                  <a:schemeClr val="bg1"/>
                </a:solidFill>
              </a:rPr>
              <a:t>quản</a:t>
            </a:r>
            <a:r>
              <a:rPr lang="en-US" sz="1800" b="1" dirty="0">
                <a:solidFill>
                  <a:schemeClr val="bg1"/>
                </a:solidFill>
              </a:rPr>
              <a:t> </a:t>
            </a:r>
            <a:r>
              <a:rPr lang="en-US" sz="1800" b="1" dirty="0" err="1">
                <a:solidFill>
                  <a:schemeClr val="bg1"/>
                </a:solidFill>
              </a:rPr>
              <a:t>lý</a:t>
            </a:r>
            <a:r>
              <a:rPr lang="en-US" sz="1800" b="1" dirty="0">
                <a:solidFill>
                  <a:schemeClr val="bg1"/>
                </a:solidFill>
              </a:rPr>
              <a:t/>
            </a:r>
            <a:br>
              <a:rPr lang="en-US" sz="1800" b="1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2015 - 2020</a:t>
            </a:r>
          </a:p>
          <a:p>
            <a:pPr marL="171450" indent="-171450">
              <a:buFontTx/>
              <a:buChar char="-"/>
            </a:pPr>
            <a:endParaRPr lang="en-US" sz="1800" b="1" dirty="0">
              <a:solidFill>
                <a:schemeClr val="bg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sz="1800" b="1" dirty="0" err="1">
                <a:solidFill>
                  <a:schemeClr val="bg1"/>
                </a:solidFill>
              </a:rPr>
              <a:t>Đã</a:t>
            </a:r>
            <a:r>
              <a:rPr lang="en-US" sz="1800" b="1" dirty="0">
                <a:solidFill>
                  <a:schemeClr val="bg1"/>
                </a:solidFill>
              </a:rPr>
              <a:t> </a:t>
            </a:r>
            <a:r>
              <a:rPr lang="en-US" sz="1800" b="1" dirty="0" err="1">
                <a:solidFill>
                  <a:schemeClr val="bg1"/>
                </a:solidFill>
              </a:rPr>
              <a:t>tốt</a:t>
            </a:r>
            <a:r>
              <a:rPr lang="en-US" sz="1800" b="1" dirty="0">
                <a:solidFill>
                  <a:schemeClr val="bg1"/>
                </a:solidFill>
              </a:rPr>
              <a:t> </a:t>
            </a:r>
            <a:r>
              <a:rPr lang="en-US" sz="1800" b="1" dirty="0" err="1">
                <a:solidFill>
                  <a:schemeClr val="bg1"/>
                </a:solidFill>
              </a:rPr>
              <a:t>nghiệp</a:t>
            </a:r>
            <a:r>
              <a:rPr lang="en-US" sz="1800" b="1" dirty="0">
                <a:solidFill>
                  <a:schemeClr val="bg1"/>
                </a:solidFill>
              </a:rPr>
              <a:t/>
            </a:r>
            <a:br>
              <a:rPr lang="en-US" sz="1800" b="1" dirty="0">
                <a:solidFill>
                  <a:schemeClr val="bg1"/>
                </a:solidFill>
              </a:rPr>
            </a:br>
            <a:r>
              <a:rPr lang="en-US" sz="16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Tình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hình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học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tập</a:t>
            </a:r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171450" indent="-171450">
              <a:buFontTx/>
              <a:buChar char="-"/>
            </a:pPr>
            <a:endParaRPr lang="en-US" sz="1800" b="1" dirty="0">
              <a:solidFill>
                <a:schemeClr val="bg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sz="1800" b="1" dirty="0">
                <a:solidFill>
                  <a:schemeClr val="bg1"/>
                </a:solidFill>
              </a:rPr>
              <a:t>5 / 5 / 1997 – Long An</a:t>
            </a:r>
            <a:r>
              <a:rPr lang="en-US" sz="1800" dirty="0">
                <a:solidFill>
                  <a:schemeClr val="bg1"/>
                </a:solidFill>
              </a:rPr>
              <a:t/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6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Ngày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sinh</a:t>
            </a:r>
            <a:r>
              <a:rPr lang="en-US" sz="1800" dirty="0">
                <a:solidFill>
                  <a:schemeClr val="bg1"/>
                </a:solidFill>
              </a:rPr>
              <a:t/>
            </a:r>
            <a:br>
              <a:rPr lang="en-US" sz="1800" dirty="0">
                <a:solidFill>
                  <a:schemeClr val="bg1"/>
                </a:solidFill>
              </a:rPr>
            </a:b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48963" y="3933070"/>
            <a:ext cx="4392610" cy="410881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sz="1800" b="1" dirty="0" err="1">
                <a:solidFill>
                  <a:schemeClr val="bg1"/>
                </a:solidFill>
              </a:rPr>
              <a:t>Sở</a:t>
            </a:r>
            <a:r>
              <a:rPr lang="en-US" sz="1800" b="1" dirty="0">
                <a:solidFill>
                  <a:schemeClr val="bg1"/>
                </a:solidFill>
              </a:rPr>
              <a:t> </a:t>
            </a:r>
            <a:r>
              <a:rPr lang="en-US" sz="1800" b="1" dirty="0" err="1">
                <a:solidFill>
                  <a:schemeClr val="bg1"/>
                </a:solidFill>
              </a:rPr>
              <a:t>thích</a:t>
            </a:r>
            <a:r>
              <a:rPr lang="en-US" sz="1800" b="1" dirty="0" smtClean="0">
                <a:solidFill>
                  <a:schemeClr val="bg1"/>
                </a:solidFill>
              </a:rPr>
              <a:t>:</a:t>
            </a:r>
            <a:endParaRPr lang="en-US" sz="1800" b="1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bg1"/>
                </a:solidFill>
              </a:rPr>
              <a:t>Thể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thao</a:t>
            </a:r>
            <a:r>
              <a:rPr lang="en-US" sz="1800" dirty="0">
                <a:solidFill>
                  <a:schemeClr val="bg1"/>
                </a:solidFill>
              </a:rPr>
              <a:t>: </a:t>
            </a:r>
            <a:r>
              <a:rPr lang="en-US" sz="1800" dirty="0" err="1">
                <a:solidFill>
                  <a:schemeClr val="bg1"/>
                </a:solidFill>
              </a:rPr>
              <a:t>Bóng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đá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cầu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lông</a:t>
            </a:r>
            <a:r>
              <a:rPr lang="en-US" sz="1800" dirty="0">
                <a:solidFill>
                  <a:schemeClr val="bg1"/>
                </a:solidFill>
              </a:rPr>
              <a:t>,…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bg1"/>
                </a:solidFill>
              </a:rPr>
              <a:t>Xem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phim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bg1"/>
                </a:solidFill>
              </a:rPr>
              <a:t>Tìm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hiểu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những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cái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mới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 smtClean="0">
                <a:solidFill>
                  <a:schemeClr val="bg1"/>
                </a:solidFill>
              </a:rPr>
              <a:t>Đọc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sách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đọc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truyện</a:t>
            </a:r>
            <a:r>
              <a:rPr lang="en-US" sz="1800" dirty="0" smtClean="0">
                <a:solidFill>
                  <a:schemeClr val="bg1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endParaRPr lang="en-US" sz="1800" dirty="0" smtClean="0">
              <a:solidFill>
                <a:schemeClr val="bg1"/>
              </a:solidFill>
            </a:endParaRPr>
          </a:p>
          <a:p>
            <a:pPr lvl="1"/>
            <a:endParaRPr lang="en-US" sz="1800" b="1" dirty="0">
              <a:solidFill>
                <a:schemeClr val="bg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1800" dirty="0">
              <a:solidFill>
                <a:prstClr val="white"/>
              </a:solidFill>
            </a:endParaRPr>
          </a:p>
          <a:p>
            <a:pPr marL="628650" lvl="1" indent="-171450">
              <a:buFontTx/>
              <a:buChar char="-"/>
            </a:pPr>
            <a:endParaRPr lang="en-US" sz="1800" b="1" dirty="0">
              <a:solidFill>
                <a:prstClr val="white"/>
              </a:solidFill>
            </a:endParaRPr>
          </a:p>
          <a:p>
            <a:pPr lvl="1"/>
            <a:endParaRPr lang="en-US" sz="1800" dirty="0">
              <a:solidFill>
                <a:schemeClr val="bg1"/>
              </a:solidFill>
            </a:endParaRP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/>
            </a:r>
            <a:br>
              <a:rPr lang="en-US" sz="1800" dirty="0">
                <a:solidFill>
                  <a:schemeClr val="bg1"/>
                </a:solidFill>
              </a:rPr>
            </a:b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" y="720116"/>
            <a:ext cx="3603791" cy="5733304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7596420" y="95951"/>
            <a:ext cx="1332820" cy="956230"/>
            <a:chOff x="251400" y="764630"/>
            <a:chExt cx="2448340" cy="2142327"/>
          </a:xfrm>
        </p:grpSpPr>
        <p:pic>
          <p:nvPicPr>
            <p:cNvPr id="14338" name="Picture 2" descr="Image result for UIT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400" y="764630"/>
              <a:ext cx="2448340" cy="20259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858043" y="2352959"/>
              <a:ext cx="598241" cy="55399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b="1" kern="0" dirty="0">
                  <a:solidFill>
                    <a:schemeClr val="bg1"/>
                  </a:solidFill>
                </a:rPr>
                <a:t>UIT</a:t>
              </a:r>
            </a:p>
            <a:p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6125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5000">
              <a:schemeClr val="accent5">
                <a:lumMod val="75000"/>
              </a:schemeClr>
            </a:gs>
            <a:gs pos="1000">
              <a:schemeClr val="bg1"/>
            </a:gs>
            <a:gs pos="97000">
              <a:schemeClr val="accent5">
                <a:lumMod val="20000"/>
                <a:lumOff val="80000"/>
              </a:schemeClr>
            </a:gs>
            <a:gs pos="22000">
              <a:schemeClr val="accent5">
                <a:lumMod val="7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7D7A9D-6521-4C9C-B98B-0A8DAB95E158}" type="slidenum">
              <a:rPr lang="en-US" altLang="ja-JP" smtClean="0"/>
              <a:pPr>
                <a:defRPr/>
              </a:pPr>
              <a:t>3</a:t>
            </a:fld>
            <a:endParaRPr lang="en-US" altLang="ja-JP"/>
          </a:p>
        </p:txBody>
      </p:sp>
      <p:sp>
        <p:nvSpPr>
          <p:cNvPr id="5" name="AutoShape 6" descr="Image result for nestjs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87153" y="923222"/>
            <a:ext cx="7633060" cy="58785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</a:rPr>
              <a:t>Java swing.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</a:rPr>
              <a:t>C#.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</a:rPr>
              <a:t>PHP – </a:t>
            </a:r>
            <a:r>
              <a:rPr lang="en-US" sz="3200" dirty="0" err="1">
                <a:solidFill>
                  <a:schemeClr val="bg1"/>
                </a:solidFill>
              </a:rPr>
              <a:t>Laravel</a:t>
            </a:r>
            <a:r>
              <a:rPr lang="en-US" sz="3200" dirty="0">
                <a:solidFill>
                  <a:schemeClr val="bg1"/>
                </a:solidFill>
              </a:rPr>
              <a:t> framework.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</a:rPr>
              <a:t>Android.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</a:rPr>
              <a:t>MS SQL Server, </a:t>
            </a:r>
            <a:r>
              <a:rPr lang="en-US" sz="3200" dirty="0" err="1">
                <a:solidFill>
                  <a:schemeClr val="bg1"/>
                </a:solidFill>
              </a:rPr>
              <a:t>Postgresql</a:t>
            </a:r>
            <a:r>
              <a:rPr lang="en-US" sz="3200" dirty="0">
                <a:solidFill>
                  <a:schemeClr val="bg1"/>
                </a:solidFill>
              </a:rPr>
              <a:t>, MySQL.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</a:rPr>
              <a:t>Node.js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</a:rPr>
              <a:t>Angular.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002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được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D7A9D-6521-4C9C-B98B-0A8DAB95E158}" type="slidenum">
              <a:rPr lang="en-US" altLang="ja-JP" smtClean="0"/>
              <a:pPr/>
              <a:t>4</a:t>
            </a:fld>
            <a:endParaRPr lang="en-US" altLang="ja-JP"/>
          </a:p>
        </p:txBody>
      </p:sp>
      <p:sp>
        <p:nvSpPr>
          <p:cNvPr id="5" name="AutoShape 6" descr="Image result for nestjs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1495765"/>
              </p:ext>
            </p:extLst>
          </p:nvPr>
        </p:nvGraphicFramePr>
        <p:xfrm>
          <a:off x="385842" y="1340710"/>
          <a:ext cx="8425876" cy="43095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66728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được</a:t>
            </a:r>
            <a:endParaRPr lang="en-US" dirty="0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9590" y="1039637"/>
            <a:ext cx="5900846" cy="506291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D7A9D-6521-4C9C-B98B-0A8DAB95E158}" type="slidenum">
              <a:rPr lang="en-US" altLang="ja-JP" smtClean="0"/>
              <a:pPr/>
              <a:t>5</a:t>
            </a:fld>
            <a:endParaRPr lang="en-US" altLang="ja-JP"/>
          </a:p>
        </p:txBody>
      </p:sp>
      <p:sp>
        <p:nvSpPr>
          <p:cNvPr id="5" name="AutoShape 6" descr="Image result for nestjs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90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7D7A9D-6521-4C9C-B98B-0A8DAB95E158}" type="slidenum">
              <a:rPr lang="en-US" altLang="ja-JP" smtClean="0"/>
              <a:pPr>
                <a:defRPr/>
              </a:pPr>
              <a:t>6</a:t>
            </a:fld>
            <a:endParaRPr lang="en-US" altLang="ja-JP"/>
          </a:p>
        </p:txBody>
      </p:sp>
      <p:sp>
        <p:nvSpPr>
          <p:cNvPr id="5" name="AutoShape 6" descr="Image result for nestjs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4" descr="Image result for life cycle of a pine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560" y="836640"/>
            <a:ext cx="6467120" cy="3024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val 12"/>
          <p:cNvSpPr/>
          <p:nvPr/>
        </p:nvSpPr>
        <p:spPr bwMode="auto">
          <a:xfrm>
            <a:off x="2942150" y="2636613"/>
            <a:ext cx="693908" cy="127344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/>
          </a:p>
        </p:txBody>
      </p:sp>
      <p:sp>
        <p:nvSpPr>
          <p:cNvPr id="14" name="TextBox 13"/>
          <p:cNvSpPr txBox="1"/>
          <p:nvPr/>
        </p:nvSpPr>
        <p:spPr>
          <a:xfrm>
            <a:off x="2627730" y="3839777"/>
            <a:ext cx="1387817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Hiện</a:t>
            </a:r>
            <a:r>
              <a:rPr lang="en-US" sz="2400" b="1" dirty="0"/>
              <a:t> </a:t>
            </a:r>
            <a:r>
              <a:rPr lang="en-US" sz="2400" b="1" dirty="0" err="1"/>
              <a:t>tại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62948" y="4261395"/>
            <a:ext cx="5905197" cy="2092881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Blip>
                <a:blip r:embed="rId3"/>
              </a:buBlip>
            </a:pPr>
            <a:r>
              <a:rPr lang="en-US" sz="2000" dirty="0" smtClean="0"/>
              <a:t> </a:t>
            </a:r>
            <a:r>
              <a:rPr lang="en-US" sz="2000" dirty="0" err="1" smtClean="0"/>
              <a:t>Tham</a:t>
            </a:r>
            <a:r>
              <a:rPr lang="en-US" sz="2000" dirty="0" smtClean="0"/>
              <a:t> </a:t>
            </a:r>
            <a:r>
              <a:rPr lang="en-US" sz="2000" dirty="0" err="1" smtClean="0"/>
              <a:t>gia</a:t>
            </a:r>
            <a:r>
              <a:rPr lang="en-US" sz="2000" dirty="0" smtClean="0"/>
              <a:t> </a:t>
            </a:r>
            <a:r>
              <a:rPr lang="en-US" sz="2000" dirty="0" err="1" smtClean="0"/>
              <a:t>đội</a:t>
            </a:r>
            <a:r>
              <a:rPr lang="en-US" sz="2000" dirty="0" smtClean="0"/>
              <a:t> </a:t>
            </a:r>
            <a:r>
              <a:rPr lang="en-US" sz="2000" dirty="0" err="1" smtClean="0"/>
              <a:t>dự</a:t>
            </a:r>
            <a:r>
              <a:rPr lang="en-US" sz="2000" dirty="0" smtClean="0"/>
              <a:t> </a:t>
            </a:r>
            <a:r>
              <a:rPr lang="en-US" sz="2000" dirty="0" err="1" smtClean="0"/>
              <a:t>án</a:t>
            </a:r>
            <a:r>
              <a:rPr lang="en-US" sz="2000" dirty="0" smtClean="0"/>
              <a:t>.</a:t>
            </a:r>
          </a:p>
          <a:p>
            <a:pPr marL="171450" indent="-171450">
              <a:lnSpc>
                <a:spcPct val="150000"/>
              </a:lnSpc>
              <a:buBlip>
                <a:blip r:embed="rId3"/>
              </a:buBlip>
            </a:pPr>
            <a:r>
              <a:rPr lang="en-US" sz="2000" dirty="0" smtClean="0"/>
              <a:t> </a:t>
            </a:r>
            <a:r>
              <a:rPr lang="en-US" sz="2000" dirty="0" err="1" smtClean="0"/>
              <a:t>Hoàn</a:t>
            </a:r>
            <a:r>
              <a:rPr lang="en-US" sz="2000" dirty="0" smtClean="0"/>
              <a:t> </a:t>
            </a:r>
            <a:r>
              <a:rPr lang="en-US" sz="2000" dirty="0" err="1" smtClean="0"/>
              <a:t>thành</a:t>
            </a:r>
            <a:r>
              <a:rPr lang="en-US" sz="2000" dirty="0" smtClean="0"/>
              <a:t> </a:t>
            </a:r>
            <a:r>
              <a:rPr lang="en-US" sz="2000" dirty="0" err="1" smtClean="0"/>
              <a:t>tốt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nhiệm</a:t>
            </a:r>
            <a:r>
              <a:rPr lang="en-US" sz="2000" dirty="0" smtClean="0"/>
              <a:t> </a:t>
            </a:r>
            <a:r>
              <a:rPr lang="en-US" sz="2000" dirty="0" err="1" smtClean="0"/>
              <a:t>vụ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giao</a:t>
            </a:r>
            <a:r>
              <a:rPr lang="en-US" sz="2000" dirty="0" smtClean="0"/>
              <a:t>.</a:t>
            </a:r>
          </a:p>
          <a:p>
            <a:pPr marL="171450" indent="-171450">
              <a:lnSpc>
                <a:spcPct val="150000"/>
              </a:lnSpc>
              <a:buBlip>
                <a:blip r:embed="rId3"/>
              </a:buBlip>
            </a:pPr>
            <a:r>
              <a:rPr lang="en-US" sz="2000" dirty="0" smtClean="0"/>
              <a:t> </a:t>
            </a:r>
            <a:r>
              <a:rPr lang="en-US" sz="2000" dirty="0" err="1" smtClean="0"/>
              <a:t>Lên</a:t>
            </a:r>
            <a:r>
              <a:rPr lang="en-US" sz="2000" dirty="0" smtClean="0"/>
              <a:t> level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công</a:t>
            </a:r>
            <a:r>
              <a:rPr lang="en-US" sz="2000" dirty="0" smtClean="0"/>
              <a:t> </a:t>
            </a:r>
            <a:r>
              <a:rPr lang="en-US" sz="2000" dirty="0" err="1" smtClean="0"/>
              <a:t>việc</a:t>
            </a:r>
            <a:r>
              <a:rPr lang="en-US" sz="2000" dirty="0" smtClean="0"/>
              <a:t>.</a:t>
            </a:r>
          </a:p>
          <a:p>
            <a:pPr marL="171450" indent="-171450">
              <a:lnSpc>
                <a:spcPct val="150000"/>
              </a:lnSpc>
              <a:buBlip>
                <a:blip r:embed="rId3"/>
              </a:buBlip>
            </a:pP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/>
              <a:t>năm</a:t>
            </a:r>
            <a:r>
              <a:rPr lang="en-US" sz="2000" dirty="0"/>
              <a:t> 2020: </a:t>
            </a:r>
            <a:r>
              <a:rPr lang="en-US" sz="2000" dirty="0" err="1"/>
              <a:t>Đạt</a:t>
            </a:r>
            <a:r>
              <a:rPr lang="en-US" sz="2000" dirty="0"/>
              <a:t> </a:t>
            </a:r>
            <a:r>
              <a:rPr lang="en-US" sz="2000" dirty="0" err="1"/>
              <a:t>tiếng</a:t>
            </a:r>
            <a:r>
              <a:rPr lang="en-US" sz="2000" dirty="0"/>
              <a:t> </a:t>
            </a:r>
            <a:r>
              <a:rPr lang="en-US" sz="2000" dirty="0" err="1"/>
              <a:t>nhật</a:t>
            </a:r>
            <a:r>
              <a:rPr lang="en-US" sz="2000" dirty="0"/>
              <a:t> </a:t>
            </a:r>
            <a:r>
              <a:rPr lang="en-US" sz="2000" dirty="0" err="1"/>
              <a:t>tối</a:t>
            </a:r>
            <a:r>
              <a:rPr lang="en-US" sz="2000" dirty="0"/>
              <a:t> </a:t>
            </a:r>
            <a:r>
              <a:rPr lang="en-US" sz="2000" dirty="0" err="1"/>
              <a:t>thiểu</a:t>
            </a:r>
            <a:r>
              <a:rPr lang="en-US" sz="2000" dirty="0"/>
              <a:t> N5</a:t>
            </a:r>
          </a:p>
          <a:p>
            <a:pPr marL="171450" indent="-171450">
              <a:buBlip>
                <a:blip r:embed="rId3"/>
              </a:buBlip>
            </a:pP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779890" y="2348850"/>
            <a:ext cx="771009" cy="1446776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94266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/>
      <p:bldP spid="14" grpId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">
              <a:schemeClr val="bg1"/>
            </a:gs>
            <a:gs pos="97000">
              <a:schemeClr val="accent5">
                <a:lumMod val="20000"/>
                <a:lumOff val="80000"/>
              </a:schemeClr>
            </a:gs>
            <a:gs pos="69000">
              <a:schemeClr val="accent5">
                <a:lumMod val="75000"/>
              </a:schemeClr>
            </a:gs>
            <a:gs pos="28000">
              <a:schemeClr val="accent5">
                <a:lumMod val="7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38" y="2037379"/>
            <a:ext cx="9005887" cy="301025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7D7A9D-6521-4C9C-B98B-0A8DAB95E158}" type="slidenum">
              <a:rPr lang="en-US" altLang="ja-JP" smtClean="0"/>
              <a:pPr>
                <a:defRPr/>
              </a:pPr>
              <a:t>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9256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標準デザイン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5715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6699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rtlCol="0" anchor="t" anchorCtr="0" compatLnSpc="1">
        <a:prstTxWarp prst="textNoShape">
          <a:avLst/>
        </a:prstTxWarp>
        <a:noAutofit/>
      </a:bodyPr>
      <a:lstStyle>
        <a:defPPr algn="ctr">
          <a:defRPr sz="280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6699FF"/>
              </a:solidFill>
            </a14:hiddenFill>
          </a:ext>
          <a:ext uri="{91240B29-F687-4F45-9708-019B960494DF}">
            <a14:hiddenLine xmlns:a14="http://schemas.microsoft.com/office/drawing/2010/main"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ja-JP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lnDef>
    <a:txDef>
      <a:spPr>
        <a:solidFill>
          <a:schemeClr val="bg1"/>
        </a:solidFill>
        <a:ln w="19050">
          <a:solidFill>
            <a:schemeClr val="tx1"/>
          </a:solidFill>
        </a:ln>
      </a:spPr>
      <a:bodyPr wrap="square" rtlCol="0">
        <a:spAutoFit/>
      </a:bodyPr>
      <a:lstStyle>
        <a:defPPr>
          <a:defRPr dirty="0" smtClean="0">
            <a:solidFill>
              <a:srgbClr val="FF0000"/>
            </a:solidFill>
          </a:defRPr>
        </a:defPPr>
      </a:lstStyle>
    </a:tx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44279</TotalTime>
  <Words>164</Words>
  <Application>Microsoft Office PowerPoint</Application>
  <PresentationFormat>On-screen Show (4:3)</PresentationFormat>
  <Paragraphs>56</Paragraphs>
  <Slides>8</Slides>
  <Notes>0</Notes>
  <HiddenSlides>0</HiddenSlides>
  <MMClips>0</MMClips>
  <ScaleCrop>false</ScaleCrop>
  <HeadingPairs>
    <vt:vector size="10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  <vt:variant>
        <vt:lpstr>Custom Shows</vt:lpstr>
      </vt:variant>
      <vt:variant>
        <vt:i4>1</vt:i4>
      </vt:variant>
    </vt:vector>
  </HeadingPairs>
  <TitlesOfParts>
    <vt:vector size="18" baseType="lpstr">
      <vt:lpstr>HGP明朝E</vt:lpstr>
      <vt:lpstr>Meiryo UI</vt:lpstr>
      <vt:lpstr>ＭＳ Ｐゴシック</vt:lpstr>
      <vt:lpstr>ＭＳ Ｐ明朝</vt:lpstr>
      <vt:lpstr>Arial</vt:lpstr>
      <vt:lpstr>Times New Roman</vt:lpstr>
      <vt:lpstr>Wingdings</vt:lpstr>
      <vt:lpstr>標準デザイン</vt:lpstr>
      <vt:lpstr>ﾌﾘｰﾗﾝｽ 97 図形</vt:lpstr>
      <vt:lpstr>Tổng kết cá nhân</vt:lpstr>
      <vt:lpstr>Nội dung</vt:lpstr>
      <vt:lpstr>Sơ lược bản thân</vt:lpstr>
      <vt:lpstr>Kinh nghiệm làm việc</vt:lpstr>
      <vt:lpstr>Kết quả thu được</vt:lpstr>
      <vt:lpstr>Kết quả thu được</vt:lpstr>
      <vt:lpstr>Mục tiêu</vt:lpstr>
      <vt:lpstr>PowerPoint Presentation</vt:lpstr>
      <vt:lpstr>目的別スライド ショー 1</vt:lpstr>
    </vt:vector>
  </TitlesOfParts>
  <Company>三谷産業株式会社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提案書雛型</dc:title>
  <dc:creator>三谷産業株式会社</dc:creator>
  <cp:lastModifiedBy>Dang Nguyen Cao Tri</cp:lastModifiedBy>
  <cp:revision>1942</cp:revision>
  <cp:lastPrinted>2016-01-19T09:52:34Z</cp:lastPrinted>
  <dcterms:created xsi:type="dcterms:W3CDTF">2001-06-14T04:53:19Z</dcterms:created>
  <dcterms:modified xsi:type="dcterms:W3CDTF">2019-11-21T04:36:30Z</dcterms:modified>
</cp:coreProperties>
</file>