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7" r:id="rId1"/>
  </p:sldMasterIdLst>
  <p:notesMasterIdLst>
    <p:notesMasterId r:id="rId20"/>
  </p:notesMasterIdLst>
  <p:handoutMasterIdLst>
    <p:handoutMasterId r:id="rId21"/>
  </p:handoutMasterIdLst>
  <p:sldIdLst>
    <p:sldId id="256" r:id="rId2"/>
    <p:sldId id="258" r:id="rId3"/>
    <p:sldId id="268" r:id="rId4"/>
    <p:sldId id="260" r:id="rId5"/>
    <p:sldId id="259" r:id="rId6"/>
    <p:sldId id="257" r:id="rId7"/>
    <p:sldId id="261" r:id="rId8"/>
    <p:sldId id="265" r:id="rId9"/>
    <p:sldId id="267" r:id="rId10"/>
    <p:sldId id="266" r:id="rId11"/>
    <p:sldId id="263" r:id="rId12"/>
    <p:sldId id="271" r:id="rId13"/>
    <p:sldId id="272" r:id="rId14"/>
    <p:sldId id="264" r:id="rId15"/>
    <p:sldId id="269" r:id="rId16"/>
    <p:sldId id="270" r:id="rId17"/>
    <p:sldId id="273" r:id="rId18"/>
    <p:sldId id="262" r:id="rId19"/>
  </p:sldIdLst>
  <p:sldSz cx="9144000" cy="6858000" type="screen4x3"/>
  <p:notesSz cx="6805613" cy="9939338"/>
  <p:custShowLst>
    <p:custShow name="目的別スライド ショー 1" id="0">
      <p:sldLst/>
    </p:custShow>
  </p:custShowLst>
  <p:defaultTextStyle>
    <a:defPPr>
      <a:defRPr lang="ja-JP"/>
    </a:defPPr>
    <a:lvl1pPr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1pPr>
    <a:lvl2pPr marL="457200"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2pPr>
    <a:lvl3pPr marL="914400"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3pPr>
    <a:lvl4pPr marL="1371600"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4pPr>
    <a:lvl5pPr marL="1828800"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0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0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0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000" kern="1200">
        <a:solidFill>
          <a:schemeClr val="tx1"/>
        </a:solidFill>
        <a:latin typeface="Arial"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ECFF"/>
    <a:srgbClr val="FFFFCC"/>
    <a:srgbClr val="CCFFFF"/>
    <a:srgbClr val="3366FF"/>
    <a:srgbClr val="CC0066"/>
    <a:srgbClr val="CC6600"/>
    <a:srgbClr val="FF9900"/>
    <a:srgbClr val="008000"/>
    <a:srgbClr val="FFFF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08" autoAdjust="0"/>
    <p:restoredTop sz="83063" autoAdjust="0"/>
  </p:normalViewPr>
  <p:slideViewPr>
    <p:cSldViewPr>
      <p:cViewPr varScale="1">
        <p:scale>
          <a:sx n="96" d="100"/>
          <a:sy n="96" d="100"/>
        </p:scale>
        <p:origin x="217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90" d="100"/>
          <a:sy n="90" d="100"/>
        </p:scale>
        <p:origin x="2130" y="72"/>
      </p:cViewPr>
      <p:guideLst>
        <p:guide orient="horz" pos="3131"/>
        <p:guide pos="2142"/>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85392" cy="534988"/>
          </a:xfrm>
          <a:prstGeom prst="rect">
            <a:avLst/>
          </a:prstGeom>
          <a:noFill/>
          <a:ln>
            <a:noFill/>
          </a:ln>
          <a:effectLst/>
        </p:spPr>
        <p:txBody>
          <a:bodyPr vert="horz" wrap="square" lIns="91798" tIns="45898" rIns="91798" bIns="45898" numCol="1" anchor="t" anchorCtr="0" compatLnSpc="1">
            <a:prstTxWarp prst="textNoShape">
              <a:avLst/>
            </a:prstTxWarp>
          </a:bodyPr>
          <a:lstStyle>
            <a:lvl1pPr algn="l" defTabSz="917390" eaLnBrk="1" hangingPunct="1">
              <a:defRPr kumimoji="1" sz="1200">
                <a:latin typeface="Times New Roman" pitchFamily="18" charset="0"/>
              </a:defRPr>
            </a:lvl1pPr>
          </a:lstStyle>
          <a:p>
            <a:pPr>
              <a:defRPr/>
            </a:pPr>
            <a:endParaRPr lang="en-US" altLang="ja-JP"/>
          </a:p>
        </p:txBody>
      </p:sp>
      <p:sp>
        <p:nvSpPr>
          <p:cNvPr id="51203" name="Rectangle 3"/>
          <p:cNvSpPr>
            <a:spLocks noGrp="1" noChangeArrowheads="1"/>
          </p:cNvSpPr>
          <p:nvPr>
            <p:ph type="dt" sz="quarter" idx="1"/>
          </p:nvPr>
        </p:nvSpPr>
        <p:spPr bwMode="auto">
          <a:xfrm>
            <a:off x="3826573" y="0"/>
            <a:ext cx="2985391" cy="534988"/>
          </a:xfrm>
          <a:prstGeom prst="rect">
            <a:avLst/>
          </a:prstGeom>
          <a:noFill/>
          <a:ln>
            <a:noFill/>
          </a:ln>
          <a:effectLst/>
        </p:spPr>
        <p:txBody>
          <a:bodyPr vert="horz" wrap="square" lIns="91798" tIns="45898" rIns="91798" bIns="45898" numCol="1" anchor="t" anchorCtr="0" compatLnSpc="1">
            <a:prstTxWarp prst="textNoShape">
              <a:avLst/>
            </a:prstTxWarp>
          </a:bodyPr>
          <a:lstStyle>
            <a:lvl1pPr algn="r" defTabSz="917390" eaLnBrk="1" hangingPunct="1">
              <a:defRPr kumimoji="1" sz="1200">
                <a:latin typeface="Times New Roman" pitchFamily="18" charset="0"/>
              </a:defRPr>
            </a:lvl1pPr>
          </a:lstStyle>
          <a:p>
            <a:pPr>
              <a:defRPr/>
            </a:pPr>
            <a:endParaRPr lang="en-US" altLang="ja-JP"/>
          </a:p>
        </p:txBody>
      </p:sp>
      <p:sp>
        <p:nvSpPr>
          <p:cNvPr id="51204" name="Rectangle 4"/>
          <p:cNvSpPr>
            <a:spLocks noGrp="1" noChangeArrowheads="1"/>
          </p:cNvSpPr>
          <p:nvPr>
            <p:ph type="ftr" sz="quarter" idx="2"/>
          </p:nvPr>
        </p:nvSpPr>
        <p:spPr bwMode="auto">
          <a:xfrm>
            <a:off x="0" y="9407525"/>
            <a:ext cx="2985392" cy="533400"/>
          </a:xfrm>
          <a:prstGeom prst="rect">
            <a:avLst/>
          </a:prstGeom>
          <a:noFill/>
          <a:ln>
            <a:noFill/>
          </a:ln>
          <a:effectLst/>
        </p:spPr>
        <p:txBody>
          <a:bodyPr vert="horz" wrap="square" lIns="91798" tIns="45898" rIns="91798" bIns="45898" numCol="1" anchor="b" anchorCtr="0" compatLnSpc="1">
            <a:prstTxWarp prst="textNoShape">
              <a:avLst/>
            </a:prstTxWarp>
          </a:bodyPr>
          <a:lstStyle>
            <a:lvl1pPr algn="l" defTabSz="917390" eaLnBrk="1" hangingPunct="1">
              <a:defRPr kumimoji="1" sz="1200">
                <a:latin typeface="Times New Roman" pitchFamily="18" charset="0"/>
              </a:defRPr>
            </a:lvl1pPr>
          </a:lstStyle>
          <a:p>
            <a:pPr>
              <a:defRPr/>
            </a:pPr>
            <a:endParaRPr lang="en-US" altLang="ja-JP"/>
          </a:p>
        </p:txBody>
      </p:sp>
      <p:sp>
        <p:nvSpPr>
          <p:cNvPr id="51205" name="Rectangle 5"/>
          <p:cNvSpPr>
            <a:spLocks noGrp="1" noChangeArrowheads="1"/>
          </p:cNvSpPr>
          <p:nvPr>
            <p:ph type="sldNum" sz="quarter" idx="3"/>
          </p:nvPr>
        </p:nvSpPr>
        <p:spPr bwMode="auto">
          <a:xfrm>
            <a:off x="3826573" y="9407525"/>
            <a:ext cx="2985391" cy="533400"/>
          </a:xfrm>
          <a:prstGeom prst="rect">
            <a:avLst/>
          </a:prstGeom>
          <a:noFill/>
          <a:ln>
            <a:noFill/>
          </a:ln>
          <a:effectLst/>
        </p:spPr>
        <p:txBody>
          <a:bodyPr vert="horz" wrap="square" lIns="91798" tIns="45898" rIns="91798" bIns="45898" numCol="1" anchor="b" anchorCtr="0" compatLnSpc="1">
            <a:prstTxWarp prst="textNoShape">
              <a:avLst/>
            </a:prstTxWarp>
          </a:bodyPr>
          <a:lstStyle>
            <a:lvl1pPr algn="r" defTabSz="917390" eaLnBrk="1" hangingPunct="1">
              <a:defRPr kumimoji="1" sz="1200">
                <a:latin typeface="Times New Roman" pitchFamily="18" charset="0"/>
              </a:defRPr>
            </a:lvl1pPr>
          </a:lstStyle>
          <a:p>
            <a:pPr>
              <a:defRPr/>
            </a:pPr>
            <a:fld id="{4312D9C8-12BA-4754-9BFE-6D34E2B5B3BE}" type="slidenum">
              <a:rPr lang="en-US" altLang="ja-JP"/>
              <a:pPr>
                <a:defRPr/>
              </a:pPr>
              <a:t>‹#›</a:t>
            </a:fld>
            <a:endParaRPr lang="en-US" altLang="ja-JP"/>
          </a:p>
        </p:txBody>
      </p:sp>
    </p:spTree>
    <p:extLst>
      <p:ext uri="{BB962C8B-B14F-4D97-AF65-F5344CB8AC3E}">
        <p14:creationId xmlns:p14="http://schemas.microsoft.com/office/powerpoint/2010/main" val="1063650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85392" cy="534988"/>
          </a:xfrm>
          <a:prstGeom prst="rect">
            <a:avLst/>
          </a:prstGeom>
          <a:noFill/>
          <a:ln>
            <a:noFill/>
          </a:ln>
          <a:effectLst/>
        </p:spPr>
        <p:txBody>
          <a:bodyPr vert="horz" wrap="square" lIns="91798" tIns="45898" rIns="91798" bIns="45898" numCol="1" anchor="t" anchorCtr="0" compatLnSpc="1">
            <a:prstTxWarp prst="textNoShape">
              <a:avLst/>
            </a:prstTxWarp>
          </a:bodyPr>
          <a:lstStyle>
            <a:lvl1pPr algn="l" defTabSz="917390" eaLnBrk="1" hangingPunct="1">
              <a:defRPr kumimoji="1" sz="1200">
                <a:latin typeface="Times New Roman" pitchFamily="18" charset="0"/>
              </a:defRPr>
            </a:lvl1pPr>
          </a:lstStyle>
          <a:p>
            <a:pPr>
              <a:defRPr/>
            </a:pPr>
            <a:endParaRPr lang="en-US" altLang="ja-JP"/>
          </a:p>
        </p:txBody>
      </p:sp>
      <p:sp>
        <p:nvSpPr>
          <p:cNvPr id="23555" name="Rectangle 3"/>
          <p:cNvSpPr>
            <a:spLocks noGrp="1" noChangeArrowheads="1"/>
          </p:cNvSpPr>
          <p:nvPr>
            <p:ph type="dt" idx="1"/>
          </p:nvPr>
        </p:nvSpPr>
        <p:spPr bwMode="auto">
          <a:xfrm>
            <a:off x="3826573" y="0"/>
            <a:ext cx="2985391" cy="534988"/>
          </a:xfrm>
          <a:prstGeom prst="rect">
            <a:avLst/>
          </a:prstGeom>
          <a:noFill/>
          <a:ln>
            <a:noFill/>
          </a:ln>
          <a:effectLst/>
        </p:spPr>
        <p:txBody>
          <a:bodyPr vert="horz" wrap="square" lIns="91798" tIns="45898" rIns="91798" bIns="45898" numCol="1" anchor="t" anchorCtr="0" compatLnSpc="1">
            <a:prstTxWarp prst="textNoShape">
              <a:avLst/>
            </a:prstTxWarp>
          </a:bodyPr>
          <a:lstStyle>
            <a:lvl1pPr algn="r" defTabSz="917390" eaLnBrk="1" hangingPunct="1">
              <a:defRPr kumimoji="1" sz="1200">
                <a:latin typeface="Times New Roman" pitchFamily="18" charset="0"/>
              </a:defRPr>
            </a:lvl1pPr>
          </a:lstStyle>
          <a:p>
            <a:pPr>
              <a:defRPr/>
            </a:pPr>
            <a:endParaRPr lang="en-US" altLang="ja-JP"/>
          </a:p>
        </p:txBody>
      </p:sp>
      <p:sp>
        <p:nvSpPr>
          <p:cNvPr id="15364" name="Rectangle 4"/>
          <p:cNvSpPr>
            <a:spLocks noGrp="1" noRot="1" noChangeAspect="1" noChangeArrowheads="1" noTextEdit="1"/>
          </p:cNvSpPr>
          <p:nvPr>
            <p:ph type="sldImg" idx="2"/>
          </p:nvPr>
        </p:nvSpPr>
        <p:spPr bwMode="auto">
          <a:xfrm>
            <a:off x="960438" y="766763"/>
            <a:ext cx="4892675"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917361" y="4741863"/>
            <a:ext cx="4977239" cy="4432300"/>
          </a:xfrm>
          <a:prstGeom prst="rect">
            <a:avLst/>
          </a:prstGeom>
          <a:noFill/>
          <a:ln>
            <a:noFill/>
          </a:ln>
          <a:effectLst/>
        </p:spPr>
        <p:txBody>
          <a:bodyPr vert="horz" wrap="square" lIns="91798" tIns="45898" rIns="91798" bIns="45898"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3558" name="Rectangle 6"/>
          <p:cNvSpPr>
            <a:spLocks noGrp="1" noChangeArrowheads="1"/>
          </p:cNvSpPr>
          <p:nvPr>
            <p:ph type="ftr" sz="quarter" idx="4"/>
          </p:nvPr>
        </p:nvSpPr>
        <p:spPr bwMode="auto">
          <a:xfrm>
            <a:off x="0" y="9407525"/>
            <a:ext cx="2985392" cy="533400"/>
          </a:xfrm>
          <a:prstGeom prst="rect">
            <a:avLst/>
          </a:prstGeom>
          <a:noFill/>
          <a:ln>
            <a:noFill/>
          </a:ln>
          <a:effectLst/>
        </p:spPr>
        <p:txBody>
          <a:bodyPr vert="horz" wrap="square" lIns="91798" tIns="45898" rIns="91798" bIns="45898" numCol="1" anchor="b" anchorCtr="0" compatLnSpc="1">
            <a:prstTxWarp prst="textNoShape">
              <a:avLst/>
            </a:prstTxWarp>
          </a:bodyPr>
          <a:lstStyle>
            <a:lvl1pPr algn="l" defTabSz="917390" eaLnBrk="1" hangingPunct="1">
              <a:defRPr kumimoji="1" sz="1200">
                <a:latin typeface="Times New Roman" pitchFamily="18" charset="0"/>
              </a:defRPr>
            </a:lvl1pPr>
          </a:lstStyle>
          <a:p>
            <a:pPr>
              <a:defRPr/>
            </a:pPr>
            <a:endParaRPr lang="en-US" altLang="ja-JP"/>
          </a:p>
        </p:txBody>
      </p:sp>
      <p:sp>
        <p:nvSpPr>
          <p:cNvPr id="23559" name="Rectangle 7"/>
          <p:cNvSpPr>
            <a:spLocks noGrp="1" noChangeArrowheads="1"/>
          </p:cNvSpPr>
          <p:nvPr>
            <p:ph type="sldNum" sz="quarter" idx="5"/>
          </p:nvPr>
        </p:nvSpPr>
        <p:spPr bwMode="auto">
          <a:xfrm>
            <a:off x="3826573" y="9407525"/>
            <a:ext cx="2985391" cy="533400"/>
          </a:xfrm>
          <a:prstGeom prst="rect">
            <a:avLst/>
          </a:prstGeom>
          <a:noFill/>
          <a:ln>
            <a:noFill/>
          </a:ln>
          <a:effectLst/>
        </p:spPr>
        <p:txBody>
          <a:bodyPr vert="horz" wrap="square" lIns="91798" tIns="45898" rIns="91798" bIns="45898" numCol="1" anchor="b" anchorCtr="0" compatLnSpc="1">
            <a:prstTxWarp prst="textNoShape">
              <a:avLst/>
            </a:prstTxWarp>
          </a:bodyPr>
          <a:lstStyle>
            <a:lvl1pPr algn="r" defTabSz="917390" eaLnBrk="1" hangingPunct="1">
              <a:defRPr kumimoji="1" sz="1200">
                <a:latin typeface="Times New Roman" pitchFamily="18" charset="0"/>
              </a:defRPr>
            </a:lvl1pPr>
          </a:lstStyle>
          <a:p>
            <a:pPr>
              <a:defRPr/>
            </a:pPr>
            <a:fld id="{1D7F45AE-C57F-4A42-9F53-F6D5B96129BD}" type="slidenum">
              <a:rPr lang="en-US" altLang="ja-JP"/>
              <a:pPr>
                <a:defRPr/>
              </a:pPr>
              <a:t>‹#›</a:t>
            </a:fld>
            <a:endParaRPr lang="en-US" altLang="ja-JP"/>
          </a:p>
        </p:txBody>
      </p:sp>
    </p:spTree>
    <p:extLst>
      <p:ext uri="{BB962C8B-B14F-4D97-AF65-F5344CB8AC3E}">
        <p14:creationId xmlns:p14="http://schemas.microsoft.com/office/powerpoint/2010/main" val="1420276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chrome-extension://aapbdbdomjkkjkaonfhkkikfgjllcleb/options.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smtClean="0">
                <a:solidFill>
                  <a:schemeClr val="tx1"/>
                </a:solidFill>
                <a:effectLst/>
                <a:latin typeface="Times New Roman" pitchFamily="18" charset="0"/>
                <a:ea typeface="ＭＳ Ｐ明朝" pitchFamily="18" charset="-128"/>
                <a:cs typeface="+mn-cs"/>
              </a:rPr>
              <a:t>Bazel là một phần nguồn mở của Google, công cụ xây dựng nội bộ của nó được gọi là Blaze.</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nó</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có</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khả</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năng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thực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hiện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bản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dựng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và</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thử</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nghiệm</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gia</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tăng</a:t>
            </a:r>
            <a:r>
              <a:rPr kumimoji="1" lang="en-US" sz="1200" b="0" i="0" kern="1200" dirty="0" smtClean="0">
                <a:solidFill>
                  <a:schemeClr val="tx1"/>
                </a:solidFill>
                <a:effectLst/>
                <a:latin typeface="Times New Roman" pitchFamily="18" charset="0"/>
                <a:ea typeface="ＭＳ Ｐ明朝" pitchFamily="18" charset="-128"/>
                <a:cs typeface="+mn-cs"/>
              </a:rPr>
              <a:t>!</a:t>
            </a:r>
            <a:endParaRPr lang="en-US" dirty="0"/>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1</a:t>
            </a:fld>
            <a:endParaRPr lang="en-US" altLang="ja-JP"/>
          </a:p>
        </p:txBody>
      </p:sp>
    </p:spTree>
    <p:extLst>
      <p:ext uri="{BB962C8B-B14F-4D97-AF65-F5344CB8AC3E}">
        <p14:creationId xmlns:p14="http://schemas.microsoft.com/office/powerpoint/2010/main" val="3036619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smtClean="0">
                <a:solidFill>
                  <a:schemeClr val="tx1"/>
                </a:solidFill>
                <a:effectLst/>
                <a:latin typeface="Times New Roman" pitchFamily="18" charset="0"/>
                <a:ea typeface="ＭＳ Ｐ明朝" pitchFamily="18" charset="-128"/>
                <a:cs typeface="+mn-cs"/>
              </a:rPr>
              <a:t>L:</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vi-VN" sz="1200" b="0" i="0" kern="1200" dirty="0" smtClean="0">
                <a:solidFill>
                  <a:schemeClr val="tx1"/>
                </a:solidFill>
                <a:effectLst/>
                <a:latin typeface="Times New Roman" pitchFamily="18" charset="0"/>
                <a:ea typeface="ＭＳ Ｐ明朝" pitchFamily="18" charset="-128"/>
                <a:cs typeface="+mn-cs"/>
              </a:rPr>
              <a:t>đánh giá và lưu trữ tất cả các tệp BUILD cần thiết cho các mục tiêu ban đầu và đóng phụ thuộc quá độ của chúng</a:t>
            </a:r>
            <a:endParaRPr kumimoji="1" lang="en-US" sz="1200" b="0" i="0" kern="1200" dirty="0" smtClean="0">
              <a:solidFill>
                <a:schemeClr val="tx1"/>
              </a:solidFill>
              <a:effectLst/>
              <a:latin typeface="Times New Roman" pitchFamily="18" charset="0"/>
              <a:ea typeface="ＭＳ Ｐ明朝" pitchFamily="18" charset="-128"/>
              <a:cs typeface="+mn-cs"/>
            </a:endParaRPr>
          </a:p>
          <a:p>
            <a:pPr marL="171450" indent="-171450">
              <a:buFontTx/>
              <a:buChar char="-"/>
            </a:pPr>
            <a:r>
              <a:rPr kumimoji="1" lang="vi-VN" sz="1200" b="0" i="0" kern="1200" dirty="0" smtClean="0">
                <a:solidFill>
                  <a:schemeClr val="tx1"/>
                </a:solidFill>
                <a:effectLst/>
                <a:latin typeface="Times New Roman" pitchFamily="18" charset="0"/>
                <a:ea typeface="ＭＳ Ｐ明朝" pitchFamily="18" charset="-128"/>
                <a:cs typeface="+mn-cs"/>
              </a:rPr>
              <a:t>phân tích ngữ nghĩa và xác nhận của từng quy tắc xây dựng, xây dựng biểu đồ phụ thuộc xây dựng và xác định công việc sẽ được thực hiện</a:t>
            </a:r>
            <a:endParaRPr kumimoji="1" lang="en-US" sz="1200" b="0" i="0" kern="1200" dirty="0" smtClean="0">
              <a:solidFill>
                <a:schemeClr val="tx1"/>
              </a:solidFill>
              <a:effectLst/>
              <a:latin typeface="Times New Roman" pitchFamily="18" charset="0"/>
              <a:ea typeface="ＭＳ Ｐ明朝" pitchFamily="18" charset="-128"/>
              <a:cs typeface="+mn-cs"/>
            </a:endParaRPr>
          </a:p>
          <a:p>
            <a:pPr marL="171450" indent="-171450">
              <a:buFontTx/>
              <a:buChar char="-"/>
            </a:pPr>
            <a:r>
              <a:rPr kumimoji="1" lang="en-US" sz="1200" b="0" i="0" kern="1200" dirty="0" smtClean="0">
                <a:solidFill>
                  <a:schemeClr val="tx1"/>
                </a:solidFill>
                <a:effectLst/>
                <a:latin typeface="Times New Roman" pitchFamily="18" charset="0"/>
                <a:ea typeface="ＭＳ Ｐ明朝" pitchFamily="18" charset="-128"/>
                <a:cs typeface="+mn-cs"/>
              </a:rPr>
              <a:t>Execution:</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vi-VN" sz="1200" b="0" i="0" kern="1200" dirty="0" smtClean="0">
                <a:solidFill>
                  <a:schemeClr val="tx1"/>
                </a:solidFill>
                <a:effectLst/>
                <a:latin typeface="Times New Roman" pitchFamily="18" charset="0"/>
                <a:ea typeface="ＭＳ Ｐ明朝" pitchFamily="18" charset="-128"/>
                <a:cs typeface="+mn-cs"/>
              </a:rPr>
              <a:t>thực thi đảm bảo rằng các đầu ra của mỗi bước trong bản dựng phù hợp với các đầu vào của nó</a:t>
            </a:r>
            <a:r>
              <a:rPr kumimoji="1" lang="en-US" sz="1200" b="0" i="0" kern="1200" dirty="0" smtClean="0">
                <a:solidFill>
                  <a:schemeClr val="tx1"/>
                </a:solidFill>
                <a:effectLst/>
                <a:latin typeface="Times New Roman" pitchFamily="18" charset="0"/>
                <a:ea typeface="ＭＳ Ｐ明朝" pitchFamily="18" charset="-128"/>
                <a:cs typeface="+mn-cs"/>
              </a:rPr>
              <a:t>.</a:t>
            </a:r>
          </a:p>
          <a:p>
            <a:pPr marL="171450" indent="-171450">
              <a:buFontTx/>
              <a:buChar char="-"/>
            </a:pPr>
            <a:r>
              <a:rPr kumimoji="1" lang="vi-VN" sz="1200" b="0" i="0" kern="1200" dirty="0" smtClean="0">
                <a:solidFill>
                  <a:schemeClr val="tx1"/>
                </a:solidFill>
                <a:effectLst/>
                <a:latin typeface="Times New Roman" pitchFamily="18" charset="0"/>
                <a:ea typeface="ＭＳ Ｐ明朝" pitchFamily="18" charset="-128"/>
                <a:cs typeface="+mn-cs"/>
              </a:rPr>
              <a:t>báo cáo cho người dùng biết những gì đã xảy ra và cung cấp các phương tiện sửa lỗi để sửa chữa một bản dựng bị hỏng</a:t>
            </a:r>
            <a:endParaRPr lang="en-US" dirty="0"/>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10</a:t>
            </a:fld>
            <a:endParaRPr lang="en-US" altLang="ja-JP"/>
          </a:p>
        </p:txBody>
      </p:sp>
    </p:spTree>
    <p:extLst>
      <p:ext uri="{BB962C8B-B14F-4D97-AF65-F5344CB8AC3E}">
        <p14:creationId xmlns:p14="http://schemas.microsoft.com/office/powerpoint/2010/main" val="47315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kern="1200" dirty="0" smtClean="0">
                <a:solidFill>
                  <a:schemeClr val="tx1"/>
                </a:solidFill>
                <a:effectLst/>
                <a:latin typeface="Times New Roman" pitchFamily="18" charset="0"/>
                <a:ea typeface="ＭＳ Ｐ明朝" pitchFamily="18" charset="-128"/>
                <a:cs typeface="+mn-cs"/>
              </a:rPr>
              <a:t>-</a:t>
            </a:r>
            <a:r>
              <a:rPr kumimoji="1" lang="vi-VN" sz="1200" b="0" i="0" kern="1200" dirty="0" smtClean="0">
                <a:solidFill>
                  <a:schemeClr val="tx1"/>
                </a:solidFill>
                <a:effectLst/>
                <a:latin typeface="Times New Roman" pitchFamily="18" charset="0"/>
                <a:ea typeface="ＭＳ Ｐ明朝" pitchFamily="18" charset="-128"/>
                <a:cs typeface="+mn-cs"/>
              </a:rPr>
              <a:t>Không bao gồm các thư mục / thư mục con từ WORKSPACE, trong trường hợp này, chúng tôi không muốn dist và node_modules được bao gồm trong WORKSPACE.</a:t>
            </a:r>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en-US" sz="1200" b="0" i="0" kern="1200" dirty="0" smtClean="0">
                <a:solidFill>
                  <a:schemeClr val="tx1"/>
                </a:solidFill>
                <a:effectLst/>
                <a:latin typeface="Times New Roman" pitchFamily="18" charset="0"/>
                <a:ea typeface="ＭＳ Ｐ明朝" pitchFamily="18" charset="-128"/>
                <a:cs typeface="+mn-cs"/>
              </a:rPr>
              <a:t>-</a:t>
            </a:r>
            <a:r>
              <a:rPr kumimoji="1" lang="en-US" sz="1200" b="0" i="0" kern="1200" dirty="0" err="1" smtClean="0">
                <a:solidFill>
                  <a:schemeClr val="tx1"/>
                </a:solidFill>
                <a:effectLst/>
                <a:latin typeface="Times New Roman" pitchFamily="18" charset="0"/>
                <a:ea typeface="ＭＳ Ｐ明朝" pitchFamily="18" charset="-128"/>
                <a:cs typeface="+mn-cs"/>
              </a:rPr>
              <a:t>bazelrc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Cấu</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hình</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cho</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công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cụ</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Bazel</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cho</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ứng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dụng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tại</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đây</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bạn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có</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thể</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tùy</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chỉnh</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công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cụ</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xây</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dựng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cho</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phù</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hợp</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với</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nhu</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cầu</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của</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mình</a:t>
            </a:r>
            <a:r>
              <a:rPr kumimoji="1" lang="en-US" sz="1200" b="0" i="0" kern="1200" dirty="0" smtClean="0">
                <a:solidFill>
                  <a:schemeClr val="tx1"/>
                </a:solidFill>
                <a:effectLst/>
                <a:latin typeface="Times New Roman" pitchFamily="18" charset="0"/>
                <a:ea typeface="ＭＳ Ｐ明朝" pitchFamily="18" charset="-128"/>
                <a:cs typeface="+mn-cs"/>
              </a:rPr>
              <a:t>.</a:t>
            </a:r>
          </a:p>
          <a:p>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vi-VN" sz="1200" b="0" i="0" kern="1200" dirty="0" smtClean="0">
                <a:solidFill>
                  <a:schemeClr val="tx1"/>
                </a:solidFill>
                <a:effectLst/>
                <a:latin typeface="Times New Roman" pitchFamily="18" charset="0"/>
                <a:ea typeface="ＭＳ Ｐ明朝" pitchFamily="18" charset="-128"/>
                <a:cs typeface="+mn-cs"/>
              </a:rPr>
              <a:t>Trước khi chúng ta đi vào các tập tin của Bazel, hãy để cuốn sách đi qua danh pháp của các tập tin của Bazel để hiểu rõ hơn.</a:t>
            </a:r>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en-US" sz="1200" b="0" i="0" kern="1200" dirty="0" err="1" smtClean="0">
                <a:solidFill>
                  <a:schemeClr val="tx1"/>
                </a:solidFill>
                <a:effectLst/>
                <a:latin typeface="Times New Roman" pitchFamily="18" charset="0"/>
                <a:ea typeface="ＭＳ Ｐ明朝" pitchFamily="18" charset="-128"/>
                <a:cs typeface="+mn-cs"/>
              </a:rPr>
              <a:t>Các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tệp</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Bazel</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sử</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dụng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ngôn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ngữ</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Starlark</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là</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tập</a:t>
            </a:r>
            <a:r>
              <a:rPr kumimoji="1" lang="en-US" sz="1200" b="0" i="0" kern="1200" dirty="0" smtClean="0">
                <a:solidFill>
                  <a:schemeClr val="tx1"/>
                </a:solidFill>
                <a:effectLst/>
                <a:latin typeface="Times New Roman" pitchFamily="18" charset="0"/>
                <a:ea typeface="ＭＳ Ｐ明朝" pitchFamily="18" charset="-128"/>
                <a:cs typeface="+mn-cs"/>
              </a:rPr>
              <a:t> con </a:t>
            </a:r>
            <a:r>
              <a:rPr kumimoji="1" lang="en-US" sz="1200" b="0" i="0" kern="1200" dirty="0" err="1" smtClean="0">
                <a:solidFill>
                  <a:schemeClr val="tx1"/>
                </a:solidFill>
                <a:effectLst/>
                <a:latin typeface="Times New Roman" pitchFamily="18" charset="0"/>
                <a:ea typeface="ＭＳ Ｐ明朝" pitchFamily="18" charset="-128"/>
                <a:cs typeface="+mn-cs"/>
              </a:rPr>
              <a:t>của</a:t>
            </a:r>
            <a:r>
              <a:rPr kumimoji="1" lang="en-US" sz="1200" b="0" i="0" kern="1200" dirty="0" smtClean="0">
                <a:solidFill>
                  <a:schemeClr val="tx1"/>
                </a:solidFill>
                <a:effectLst/>
                <a:latin typeface="Times New Roman" pitchFamily="18" charset="0"/>
                <a:ea typeface="ＭＳ Ｐ明朝" pitchFamily="18" charset="-128"/>
                <a:cs typeface="+mn-cs"/>
              </a:rPr>
              <a:t> Python. </a:t>
            </a:r>
            <a:r>
              <a:rPr kumimoji="1" lang="en-US" sz="1200" b="0" i="0" kern="1200" dirty="0" err="1" smtClean="0">
                <a:solidFill>
                  <a:schemeClr val="tx1"/>
                </a:solidFill>
                <a:effectLst/>
                <a:latin typeface="Times New Roman" pitchFamily="18" charset="0"/>
                <a:ea typeface="ＭＳ Ｐ明朝" pitchFamily="18" charset="-128"/>
                <a:cs typeface="+mn-cs"/>
              </a:rPr>
              <a:t>Hầu</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hết</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cấu</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hình</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cần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thiết</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để</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xây</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dựng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ứng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dụng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của</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bạn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bằng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cách</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sử</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dụng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Bazel</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nằm</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trong</a:t>
            </a:r>
            <a:r>
              <a:rPr kumimoji="1" lang="en-US" sz="1200" b="0" i="0" kern="1200" dirty="0" smtClean="0">
                <a:solidFill>
                  <a:schemeClr val="tx1"/>
                </a:solidFill>
                <a:effectLst/>
                <a:latin typeface="Times New Roman" pitchFamily="18" charset="0"/>
                <a:ea typeface="ＭＳ Ｐ明朝" pitchFamily="18" charset="-128"/>
                <a:cs typeface="+mn-cs"/>
              </a:rPr>
              <a:t> 2 </a:t>
            </a:r>
            <a:r>
              <a:rPr kumimoji="1" lang="en-US" sz="1200" b="0" i="0" kern="1200" dirty="0" err="1" smtClean="0">
                <a:solidFill>
                  <a:schemeClr val="tx1"/>
                </a:solidFill>
                <a:effectLst/>
                <a:latin typeface="Times New Roman" pitchFamily="18" charset="0"/>
                <a:ea typeface="ＭＳ Ｐ明朝" pitchFamily="18" charset="-128"/>
                <a:cs typeface="+mn-cs"/>
              </a:rPr>
              <a:t>tệp</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có</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tên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là</a:t>
            </a:r>
            <a:r>
              <a:rPr kumimoji="1" lang="en-US" sz="1200" b="0" i="0" kern="1200" dirty="0" smtClean="0">
                <a:solidFill>
                  <a:schemeClr val="tx1"/>
                </a:solidFill>
                <a:effectLst/>
                <a:latin typeface="Times New Roman" pitchFamily="18" charset="0"/>
                <a:ea typeface="ＭＳ Ｐ明朝" pitchFamily="18" charset="-128"/>
                <a:cs typeface="+mn-cs"/>
              </a:rPr>
              <a:t> WORKSPACE </a:t>
            </a:r>
            <a:r>
              <a:rPr kumimoji="1" lang="en-US" sz="1200" b="0" i="0" kern="1200" dirty="0" err="1" smtClean="0">
                <a:solidFill>
                  <a:schemeClr val="tx1"/>
                </a:solidFill>
                <a:effectLst/>
                <a:latin typeface="Times New Roman" pitchFamily="18" charset="0"/>
                <a:ea typeface="ＭＳ Ｐ明朝" pitchFamily="18" charset="-128"/>
                <a:cs typeface="+mn-cs"/>
              </a:rPr>
              <a:t>và</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BUILD.bazel</a:t>
            </a:r>
            <a:r>
              <a:rPr kumimoji="1" lang="en-US" sz="1200" b="0" i="0" kern="1200" dirty="0" smtClean="0">
                <a:solidFill>
                  <a:schemeClr val="tx1"/>
                </a:solidFill>
                <a:effectLst/>
                <a:latin typeface="Times New Roman" pitchFamily="18" charset="0"/>
                <a:ea typeface="ＭＳ Ｐ明朝" pitchFamily="18" charset="-128"/>
                <a:cs typeface="+mn-cs"/>
              </a:rPr>
              <a:t>.</a:t>
            </a:r>
            <a:endParaRPr lang="en-US" dirty="0"/>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11</a:t>
            </a:fld>
            <a:endParaRPr lang="en-US" altLang="ja-JP"/>
          </a:p>
        </p:txBody>
      </p:sp>
    </p:spTree>
    <p:extLst>
      <p:ext uri="{BB962C8B-B14F-4D97-AF65-F5344CB8AC3E}">
        <p14:creationId xmlns:p14="http://schemas.microsoft.com/office/powerpoint/2010/main" val="3805486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smtClean="0">
                <a:solidFill>
                  <a:schemeClr val="tx1"/>
                </a:solidFill>
                <a:effectLst/>
                <a:latin typeface="Times New Roman" pitchFamily="18" charset="0"/>
                <a:ea typeface="ＭＳ Ｐ明朝" pitchFamily="18" charset="-128"/>
                <a:cs typeface="+mn-cs"/>
              </a:rPr>
              <a:t>WORKSPACE cho Bazel biết cách tải xuống các phụ thuộc bên ngoài cần thiết để xây dựng với Bazel. Một tệp không gian làm việc cho mỗi tổ chức / monorepo chứa nhiều ứng dụng / thư viện liên quan bên trong nó.</a:t>
            </a:r>
            <a:endParaRPr kumimoji="1" lang="en-US" sz="1200" b="0" i="0" kern="1200" dirty="0" smtClean="0">
              <a:solidFill>
                <a:schemeClr val="tx1"/>
              </a:solidFill>
              <a:effectLst/>
              <a:latin typeface="Times New Roman" pitchFamily="18" charset="0"/>
              <a:ea typeface="ＭＳ Ｐ明朝" pitchFamily="18" charset="-128"/>
              <a:cs typeface="+mn-cs"/>
            </a:endParaRPr>
          </a:p>
          <a:p>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vi-VN" sz="1200" b="0" i="0" kern="1200" dirty="0" smtClean="0">
                <a:solidFill>
                  <a:schemeClr val="tx1"/>
                </a:solidFill>
                <a:effectLst/>
                <a:latin typeface="Times New Roman" pitchFamily="18" charset="0"/>
                <a:ea typeface="ＭＳ Ｐ明朝" pitchFamily="18" charset="-128"/>
                <a:cs typeface="+mn-cs"/>
              </a:rPr>
              <a:t>BAZEL.build nói Bazel về mã nguồn, phụ thuộc của nó, máy chủ dev, máy chủ sản và nhiều hơn nữa. Mỗi cấp độ có tệp BUILD.bazel được gọi là gói.</a:t>
            </a:r>
            <a:endParaRPr lang="en-US" dirty="0"/>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12</a:t>
            </a:fld>
            <a:endParaRPr lang="en-US" altLang="ja-JP"/>
          </a:p>
        </p:txBody>
      </p:sp>
    </p:spTree>
    <p:extLst>
      <p:ext uri="{BB962C8B-B14F-4D97-AF65-F5344CB8AC3E}">
        <p14:creationId xmlns:p14="http://schemas.microsoft.com/office/powerpoint/2010/main" val="752803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13</a:t>
            </a:fld>
            <a:endParaRPr lang="en-US" altLang="ja-JP"/>
          </a:p>
        </p:txBody>
      </p:sp>
    </p:spTree>
    <p:extLst>
      <p:ext uri="{BB962C8B-B14F-4D97-AF65-F5344CB8AC3E}">
        <p14:creationId xmlns:p14="http://schemas.microsoft.com/office/powerpoint/2010/main" val="1231565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smtClean="0">
                <a:solidFill>
                  <a:schemeClr val="tx1"/>
                </a:solidFill>
                <a:effectLst/>
                <a:latin typeface="Times New Roman" pitchFamily="18" charset="0"/>
                <a:ea typeface="ＭＳ Ｐ明朝" pitchFamily="18" charset="-128"/>
                <a:cs typeface="+mn-cs"/>
              </a:rPr>
              <a:t>Như chúng ta có thể thấy, quá trình tạo và cài đặt diễn ra theo 3 bước:</a:t>
            </a:r>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en-US" sz="1200" b="0" i="0" kern="1200" dirty="0" smtClean="0">
                <a:solidFill>
                  <a:schemeClr val="tx1"/>
                </a:solidFill>
                <a:effectLst/>
                <a:latin typeface="Times New Roman" pitchFamily="18" charset="0"/>
                <a:ea typeface="ＭＳ Ｐ明朝" pitchFamily="18" charset="-128"/>
                <a:cs typeface="+mn-cs"/>
              </a:rPr>
              <a:t>-</a:t>
            </a:r>
            <a:r>
              <a:rPr kumimoji="1" lang="en-US" sz="1200" b="0" i="0" kern="1200" dirty="0" err="1" smtClean="0">
                <a:solidFill>
                  <a:schemeClr val="tx1"/>
                </a:solidFill>
                <a:effectLst/>
                <a:latin typeface="Times New Roman" pitchFamily="18" charset="0"/>
                <a:ea typeface="ＭＳ Ｐ明朝" pitchFamily="18" charset="-128"/>
                <a:cs typeface="+mn-cs"/>
              </a:rPr>
              <a:t>tìm</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nạp</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mô-đun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Bazel</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sử</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dụng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hai</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quy</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tắc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riêng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là</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http_archive</a:t>
            </a:r>
            <a:r>
              <a:rPr kumimoji="1" lang="en-US" sz="1200" b="0" i="0" kern="1200" dirty="0" smtClean="0">
                <a:solidFill>
                  <a:schemeClr val="tx1"/>
                </a:solidFill>
                <a:effectLst/>
                <a:latin typeface="Times New Roman" pitchFamily="18" charset="0"/>
                <a:ea typeface="ＭＳ Ｐ明朝" pitchFamily="18" charset="-128"/>
                <a:cs typeface="+mn-cs"/>
              </a:rPr>
              <a:t> () </a:t>
            </a:r>
            <a:r>
              <a:rPr kumimoji="1" lang="en-US" sz="1200" b="0" i="0" kern="1200" dirty="0" err="1" smtClean="0">
                <a:solidFill>
                  <a:schemeClr val="tx1"/>
                </a:solidFill>
                <a:effectLst/>
                <a:latin typeface="Times New Roman" pitchFamily="18" charset="0"/>
                <a:ea typeface="ＭＳ Ｐ明朝" pitchFamily="18" charset="-128"/>
                <a:cs typeface="+mn-cs"/>
              </a:rPr>
              <a:t>và</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git</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numposeective</a:t>
            </a:r>
            <a:r>
              <a:rPr kumimoji="1" lang="en-US" sz="1200" b="0" i="0" kern="1200" dirty="0" smtClean="0">
                <a:solidFill>
                  <a:schemeClr val="tx1"/>
                </a:solidFill>
                <a:effectLst/>
                <a:latin typeface="Times New Roman" pitchFamily="18" charset="0"/>
                <a:ea typeface="ＭＳ Ｐ明朝" pitchFamily="18" charset="-128"/>
                <a:cs typeface="+mn-cs"/>
              </a:rPr>
              <a:t> ()</a:t>
            </a:r>
          </a:p>
          <a:p>
            <a:r>
              <a:rPr kumimoji="1" lang="en-US" sz="1200" b="0" i="0" kern="1200" dirty="0" smtClean="0">
                <a:solidFill>
                  <a:schemeClr val="tx1"/>
                </a:solidFill>
                <a:effectLst/>
                <a:latin typeface="Times New Roman" pitchFamily="18" charset="0"/>
                <a:ea typeface="ＭＳ Ｐ明朝" pitchFamily="18" charset="-128"/>
                <a:cs typeface="+mn-cs"/>
              </a:rPr>
              <a:t>-</a:t>
            </a:r>
            <a:r>
              <a:rPr kumimoji="1" lang="vi-VN" sz="1200" b="0" i="0" kern="1200" dirty="0" smtClean="0">
                <a:solidFill>
                  <a:schemeClr val="tx1"/>
                </a:solidFill>
                <a:effectLst/>
                <a:latin typeface="Times New Roman" pitchFamily="18" charset="0"/>
                <a:ea typeface="ＭＳ Ｐ明朝" pitchFamily="18" charset="-128"/>
                <a:cs typeface="+mn-cs"/>
              </a:rPr>
              <a:t>nhập quy tắc cài đặt, với quy tắc gốc khác, load (). API khá đơn giản: tên của mô-đun sẽ thực thi (được xác định trước đó bởi các tham số trong quy tắc tìm nạp) và quy tắc cần nhập được chuyển đơn giản dưới dạng đối số.</a:t>
            </a:r>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en-US" sz="1200" b="0" i="0" kern="1200" dirty="0" smtClean="0">
                <a:solidFill>
                  <a:schemeClr val="tx1"/>
                </a:solidFill>
                <a:effectLst/>
                <a:latin typeface="Times New Roman" pitchFamily="18" charset="0"/>
                <a:ea typeface="ＭＳ Ｐ明朝" pitchFamily="18" charset="-128"/>
                <a:cs typeface="+mn-cs"/>
              </a:rPr>
              <a:t>-</a:t>
            </a:r>
            <a:r>
              <a:rPr kumimoji="1" lang="vi-VN" sz="1200" b="0" i="0" kern="1200" dirty="0" smtClean="0">
                <a:solidFill>
                  <a:schemeClr val="tx1"/>
                </a:solidFill>
                <a:effectLst/>
                <a:latin typeface="Times New Roman" pitchFamily="18" charset="0"/>
                <a:ea typeface="ＭＳ Ｐ明朝" pitchFamily="18" charset="-128"/>
                <a:cs typeface="+mn-cs"/>
              </a:rPr>
              <a:t>thực thi các quy tắc cài đặt và / hoặc thêm các kho lưu trữ bên ngoài</a:t>
            </a:r>
          </a:p>
          <a:p>
            <a:r>
              <a:rPr lang="vi-VN" dirty="0" smtClean="0"/>
              <a:t/>
            </a:r>
            <a:br>
              <a:rPr lang="vi-VN" dirty="0" smtClean="0"/>
            </a:br>
            <a:endParaRPr kumimoji="1" lang="en-US" sz="1200" b="0" i="0" kern="1200" dirty="0" smtClean="0">
              <a:solidFill>
                <a:schemeClr val="tx1"/>
              </a:solidFill>
              <a:effectLst/>
              <a:latin typeface="Times New Roman" pitchFamily="18" charset="0"/>
              <a:ea typeface="ＭＳ Ｐ明朝" pitchFamily="18" charset="-128"/>
              <a:cs typeface="+mn-cs"/>
            </a:endParaRPr>
          </a:p>
          <a:p>
            <a:endParaRPr kumimoji="1" lang="en-US" sz="1200" b="0" i="0" kern="1200" dirty="0" smtClean="0">
              <a:solidFill>
                <a:schemeClr val="tx1"/>
              </a:solidFill>
              <a:effectLst/>
              <a:latin typeface="Times New Roman" pitchFamily="18" charset="0"/>
              <a:ea typeface="ＭＳ Ｐ明朝" pitchFamily="18" charset="-128"/>
              <a:cs typeface="+mn-cs"/>
            </a:endParaRPr>
          </a:p>
          <a:p>
            <a:r>
              <a:rPr lang="en-US" dirty="0" smtClean="0"/>
              <a:t/>
            </a:r>
            <a:br>
              <a:rPr lang="en-US" dirty="0" smtClean="0"/>
            </a:br>
            <a:r>
              <a:rPr kumimoji="1" lang="en-US" sz="1200" b="0" i="0" u="none" strike="noStrike" kern="1200" dirty="0" smtClean="0">
                <a:solidFill>
                  <a:schemeClr val="tx1"/>
                </a:solidFill>
                <a:effectLst/>
                <a:latin typeface="Times New Roman" pitchFamily="18" charset="0"/>
                <a:ea typeface="ＭＳ Ｐ明朝" pitchFamily="18" charset="-128"/>
                <a:cs typeface="+mn-cs"/>
                <a:hlinkClick r:id="rId3"/>
              </a:rPr>
              <a:t>E</a:t>
            </a:r>
            <a:endParaRPr lang="en-US" dirty="0"/>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14</a:t>
            </a:fld>
            <a:endParaRPr lang="en-US" altLang="ja-JP"/>
          </a:p>
        </p:txBody>
      </p:sp>
    </p:spTree>
    <p:extLst>
      <p:ext uri="{BB962C8B-B14F-4D97-AF65-F5344CB8AC3E}">
        <p14:creationId xmlns:p14="http://schemas.microsoft.com/office/powerpoint/2010/main" val="3294360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1" i="0" u="none" strike="noStrike" kern="1200" dirty="0" smtClean="0">
                <a:solidFill>
                  <a:schemeClr val="tx1"/>
                </a:solidFill>
                <a:effectLst/>
                <a:latin typeface="Times New Roman" pitchFamily="18" charset="0"/>
                <a:ea typeface="ＭＳ Ｐ明朝" pitchFamily="18" charset="-128"/>
                <a:cs typeface="+mn-cs"/>
              </a:rPr>
              <a:t>visibility</a:t>
            </a:r>
            <a:r>
              <a:rPr kumimoji="1" lang="en-US" sz="1200" b="0" i="0" u="none" strike="noStrike" kern="1200" dirty="0" smtClean="0">
                <a:solidFill>
                  <a:schemeClr val="tx1"/>
                </a:solidFill>
                <a:effectLst/>
                <a:latin typeface="Times New Roman" pitchFamily="18" charset="0"/>
                <a:ea typeface="ＭＳ Ｐ明朝" pitchFamily="18" charset="-128"/>
                <a:cs typeface="+mn-cs"/>
              </a:rPr>
              <a:t> </a:t>
            </a:r>
            <a:r>
              <a:rPr kumimoji="1" lang="vi-VN" sz="1200" b="0" i="0" kern="1200" dirty="0" smtClean="0">
                <a:solidFill>
                  <a:schemeClr val="tx1"/>
                </a:solidFill>
                <a:effectLst/>
                <a:latin typeface="Times New Roman" pitchFamily="18" charset="0"/>
                <a:ea typeface="ＭＳ Ｐ明朝" pitchFamily="18" charset="-128"/>
                <a:cs typeface="+mn-cs"/>
              </a:rPr>
              <a:t>khả năng hiển thị cho phép các quy tắc trong gói hiện tại được truy cập từ các gói khác.</a:t>
            </a:r>
            <a:endParaRPr kumimoji="1" lang="en-US" sz="1200" b="0" i="0" kern="1200" dirty="0" smtClean="0">
              <a:solidFill>
                <a:schemeClr val="tx1"/>
              </a:solidFill>
              <a:effectLst/>
              <a:latin typeface="Times New Roman" pitchFamily="18" charset="0"/>
              <a:ea typeface="ＭＳ Ｐ明朝" pitchFamily="18" charset="-128"/>
              <a:cs typeface="+mn-cs"/>
            </a:endParaRPr>
          </a:p>
          <a:p>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vi-VN" sz="1200" b="0" i="0" kern="1200" dirty="0" smtClean="0">
                <a:solidFill>
                  <a:schemeClr val="tx1"/>
                </a:solidFill>
                <a:effectLst/>
                <a:latin typeface="Times New Roman" pitchFamily="18" charset="0"/>
                <a:ea typeface="ＭＳ Ｐ明朝" pitchFamily="18" charset="-128"/>
                <a:cs typeface="+mn-cs"/>
              </a:rPr>
              <a:t>Quy tắc để xây dựng gói hiện tại với các tùy chọn để chỉ định tệp TypeScript, biểu định kiểu và mẫu cần được biên dịch và các phụ thuộc của chúng.</a:t>
            </a:r>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en-US" sz="1200" b="0" i="0" kern="1200" dirty="0" smtClean="0">
                <a:solidFill>
                  <a:schemeClr val="tx1"/>
                </a:solidFill>
                <a:effectLst/>
                <a:latin typeface="Times New Roman" pitchFamily="18" charset="0"/>
                <a:ea typeface="ＭＳ Ｐ明朝" pitchFamily="18" charset="-128"/>
                <a:cs typeface="+mn-cs"/>
              </a:rPr>
              <a:t>-Prod server setup consists of 3 things: rollup, web package and a server.</a:t>
            </a:r>
          </a:p>
          <a:p>
            <a:r>
              <a:rPr kumimoji="1" lang="en-US" sz="1200" b="0" i="0" kern="1200" dirty="0" smtClean="0">
                <a:solidFill>
                  <a:schemeClr val="tx1"/>
                </a:solidFill>
                <a:effectLst/>
                <a:latin typeface="Times New Roman" pitchFamily="18" charset="0"/>
                <a:ea typeface="ＭＳ Ｐ明朝" pitchFamily="18" charset="-128"/>
                <a:cs typeface="+mn-cs"/>
              </a:rPr>
              <a:t>-</a:t>
            </a:r>
            <a:r>
              <a:rPr kumimoji="1" lang="vi-VN" sz="1200" b="0" i="0" kern="1200" dirty="0" smtClean="0">
                <a:solidFill>
                  <a:schemeClr val="tx1"/>
                </a:solidFill>
                <a:effectLst/>
                <a:latin typeface="Times New Roman" pitchFamily="18" charset="0"/>
                <a:ea typeface="ＭＳ Ｐ明朝" pitchFamily="18" charset="-128"/>
                <a:cs typeface="+mn-cs"/>
              </a:rPr>
              <a:t>điểm vào của ứng dụng theo entry_point mà trong trường hợp này là main.prod.ts</a:t>
            </a:r>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en-US" sz="1200" b="0" i="0" kern="1200" dirty="0" smtClean="0">
                <a:solidFill>
                  <a:schemeClr val="tx1"/>
                </a:solidFill>
                <a:effectLst/>
                <a:latin typeface="Times New Roman" pitchFamily="18" charset="0"/>
                <a:ea typeface="ＭＳ Ｐ明朝" pitchFamily="18" charset="-128"/>
                <a:cs typeface="+mn-cs"/>
              </a:rPr>
              <a:t>-</a:t>
            </a:r>
            <a:r>
              <a:rPr kumimoji="1" lang="vi-VN" sz="1200" b="0" i="0" kern="1200" dirty="0" smtClean="0">
                <a:solidFill>
                  <a:schemeClr val="tx1"/>
                </a:solidFill>
                <a:effectLst/>
                <a:latin typeface="Times New Roman" pitchFamily="18" charset="0"/>
                <a:ea typeface="ＭＳ Ｐ明朝" pitchFamily="18" charset="-128"/>
                <a:cs typeface="+mn-cs"/>
              </a:rPr>
              <a:t>web_package tập hợp ứng dụng web từ các tệp đầu vào và đưa JavaScript và biểu định kiểu vào index.html.</a:t>
            </a:r>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en-US" sz="1200" b="0" i="0" kern="1200" dirty="0" smtClean="0">
                <a:solidFill>
                  <a:schemeClr val="tx1"/>
                </a:solidFill>
                <a:effectLst/>
                <a:latin typeface="Times New Roman" pitchFamily="18" charset="0"/>
                <a:ea typeface="ＭＳ Ｐ明朝" pitchFamily="18" charset="-128"/>
                <a:cs typeface="+mn-cs"/>
              </a:rPr>
              <a:t>-</a:t>
            </a:r>
            <a:r>
              <a:rPr kumimoji="1" lang="en-US" sz="1200" b="0" i="0" kern="1200" dirty="0" err="1" smtClean="0">
                <a:solidFill>
                  <a:schemeClr val="tx1"/>
                </a:solidFill>
                <a:effectLst/>
                <a:latin typeface="Times New Roman" pitchFamily="18" charset="0"/>
                <a:ea typeface="ＭＳ Ｐ明朝" pitchFamily="18" charset="-128"/>
                <a:cs typeface="+mn-cs"/>
              </a:rPr>
              <a:t>history_server</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là</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một</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máy</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chủ</a:t>
            </a:r>
            <a:r>
              <a:rPr kumimoji="1" lang="en-US" sz="1200" b="0" i="0" kern="1200" dirty="0" smtClean="0">
                <a:solidFill>
                  <a:schemeClr val="tx1"/>
                </a:solidFill>
                <a:effectLst/>
                <a:latin typeface="Times New Roman" pitchFamily="18" charset="0"/>
                <a:ea typeface="ＭＳ Ｐ明朝" pitchFamily="18" charset="-128"/>
                <a:cs typeface="+mn-cs"/>
              </a:rPr>
              <a:t> HTTP </a:t>
            </a:r>
            <a:r>
              <a:rPr kumimoji="1" lang="en-US" sz="1200" b="0" i="0" kern="1200" dirty="0" err="1" smtClean="0">
                <a:solidFill>
                  <a:schemeClr val="tx1"/>
                </a:solidFill>
                <a:effectLst/>
                <a:latin typeface="Times New Roman" pitchFamily="18" charset="0"/>
                <a:ea typeface="ＭＳ Ｐ明朝" pitchFamily="18" charset="-128"/>
                <a:cs typeface="+mn-cs"/>
              </a:rPr>
              <a:t>phục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vụ</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ứng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dụng</a:t>
            </a:r>
            <a:r>
              <a:rPr kumimoji="1" lang="en-US" sz="1200" b="0" i="0" kern="1200" dirty="0" smtClean="0">
                <a:solidFill>
                  <a:schemeClr val="tx1"/>
                </a:solidFill>
                <a:effectLst/>
                <a:latin typeface="Times New Roman" pitchFamily="18" charset="0"/>
                <a:ea typeface="ＭＳ Ｐ明朝" pitchFamily="18" charset="-128"/>
                <a:cs typeface="+mn-cs"/>
              </a:rPr>
              <a:t> prod </a:t>
            </a:r>
            <a:r>
              <a:rPr kumimoji="1" lang="en-US" sz="1200" b="0" i="0" kern="1200" dirty="0" err="1" smtClean="0">
                <a:solidFill>
                  <a:schemeClr val="tx1"/>
                </a:solidFill>
                <a:effectLst/>
                <a:latin typeface="Times New Roman" pitchFamily="18" charset="0"/>
                <a:ea typeface="ＭＳ Ｐ明朝" pitchFamily="18" charset="-128"/>
                <a:cs typeface="+mn-cs"/>
              </a:rPr>
              <a:t>và</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lấy</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prodapp</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làm</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đầu</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vào</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của</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nó</a:t>
            </a:r>
            <a:r>
              <a:rPr kumimoji="1" lang="en-US" sz="1200" b="0" i="0" kern="1200" dirty="0" smtClean="0">
                <a:solidFill>
                  <a:schemeClr val="tx1"/>
                </a:solidFill>
                <a:effectLst/>
                <a:latin typeface="Times New Roman" pitchFamily="18" charset="0"/>
                <a:ea typeface="ＭＳ Ｐ明朝" pitchFamily="18" charset="-128"/>
                <a:cs typeface="+mn-cs"/>
              </a:rPr>
              <a:t>.</a:t>
            </a:r>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15</a:t>
            </a:fld>
            <a:endParaRPr lang="en-US" altLang="ja-JP"/>
          </a:p>
        </p:txBody>
      </p:sp>
    </p:spTree>
    <p:extLst>
      <p:ext uri="{BB962C8B-B14F-4D97-AF65-F5344CB8AC3E}">
        <p14:creationId xmlns:p14="http://schemas.microsoft.com/office/powerpoint/2010/main" val="2198501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smtClean="0">
                <a:solidFill>
                  <a:schemeClr val="tx1"/>
                </a:solidFill>
                <a:effectLst/>
                <a:latin typeface="Times New Roman" pitchFamily="18" charset="0"/>
                <a:ea typeface="ＭＳ Ｐ明朝" pitchFamily="18" charset="-128"/>
                <a:cs typeface="+mn-cs"/>
              </a:rPr>
              <a:t>ts_devserver là một thư viện chạy một máy chủ web cục bộ và nhận các đầu vào sau</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en-US" sz="1200" b="0" i="0" kern="1200" baseline="0" dirty="0" err="1" smtClean="0">
                <a:solidFill>
                  <a:schemeClr val="tx1"/>
                </a:solidFill>
                <a:effectLst/>
                <a:latin typeface="Times New Roman" pitchFamily="18" charset="0"/>
                <a:ea typeface="ＭＳ Ｐ明朝" pitchFamily="18" charset="-128"/>
                <a:cs typeface="+mn-cs"/>
              </a:rPr>
              <a:t>như</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en-US" sz="1200" b="0" i="0" kern="1200" baseline="0" dirty="0" err="1" smtClean="0">
                <a:solidFill>
                  <a:schemeClr val="tx1"/>
                </a:solidFill>
                <a:effectLst/>
                <a:latin typeface="Times New Roman" pitchFamily="18" charset="0"/>
                <a:ea typeface="ＭＳ Ｐ明朝" pitchFamily="18" charset="-128"/>
                <a:cs typeface="+mn-cs"/>
              </a:rPr>
              <a:t>trên</a:t>
            </a:r>
            <a:r>
              <a:rPr kumimoji="1" lang="en-US" sz="1200" b="0" i="0" kern="1200" baseline="0" dirty="0" smtClean="0">
                <a:solidFill>
                  <a:schemeClr val="tx1"/>
                </a:solidFill>
                <a:effectLst/>
                <a:latin typeface="Times New Roman" pitchFamily="18" charset="0"/>
                <a:ea typeface="ＭＳ Ｐ明朝" pitchFamily="18" charset="-128"/>
                <a:cs typeface="+mn-cs"/>
              </a:rPr>
              <a:t>:</a:t>
            </a:r>
          </a:p>
          <a:p>
            <a:r>
              <a:rPr kumimoji="1" lang="vi-VN" sz="1200" b="0" i="0" kern="1200" dirty="0" smtClean="0">
                <a:solidFill>
                  <a:schemeClr val="tx1"/>
                </a:solidFill>
                <a:effectLst/>
                <a:latin typeface="Times New Roman" pitchFamily="18" charset="0"/>
                <a:ea typeface="ＭＳ Ｐ明朝" pitchFamily="18" charset="-128"/>
                <a:cs typeface="+mn-cs"/>
              </a:rPr>
              <a:t>các tập lệnh cần được bao gồm trong gói sau request.js</a:t>
            </a:r>
            <a:endParaRPr kumimoji="1" lang="en-US" sz="1200" b="0" i="0" kern="1200" dirty="0" smtClean="0">
              <a:solidFill>
                <a:schemeClr val="tx1"/>
              </a:solidFill>
              <a:effectLst/>
              <a:latin typeface="Times New Roman" pitchFamily="18" charset="0"/>
              <a:ea typeface="ＭＳ Ｐ明朝" pitchFamily="18" charset="-128"/>
              <a:cs typeface="+mn-cs"/>
            </a:endParaRPr>
          </a:p>
          <a:p>
            <a:pPr marL="171450" indent="-171450">
              <a:buFontTx/>
              <a:buChar char="-"/>
            </a:pPr>
            <a:r>
              <a:rPr kumimoji="1" lang="vi-VN" sz="1200" b="0" i="0" kern="1200" dirty="0" smtClean="0">
                <a:solidFill>
                  <a:schemeClr val="tx1"/>
                </a:solidFill>
                <a:effectLst/>
                <a:latin typeface="Times New Roman" pitchFamily="18" charset="0"/>
                <a:ea typeface="ＭＳ Ｐ明朝" pitchFamily="18" charset="-128"/>
                <a:cs typeface="+mn-cs"/>
              </a:rPr>
              <a:t>các tệp cần được chèn vào index.html trong static_files</a:t>
            </a:r>
            <a:endParaRPr kumimoji="1" lang="en-US" sz="1200" b="0" i="0" kern="1200" dirty="0" smtClean="0">
              <a:solidFill>
                <a:schemeClr val="tx1"/>
              </a:solidFill>
              <a:effectLst/>
              <a:latin typeface="Times New Roman" pitchFamily="18" charset="0"/>
              <a:ea typeface="ＭＳ Ｐ明朝" pitchFamily="18" charset="-128"/>
              <a:cs typeface="+mn-cs"/>
            </a:endParaRPr>
          </a:p>
          <a:p>
            <a:pPr marL="171450" indent="-171450">
              <a:buFontTx/>
              <a:buChar char="-"/>
            </a:pPr>
            <a:r>
              <a:rPr kumimoji="1" lang="vi-VN" sz="1200" b="0" i="0" kern="1200" dirty="0" smtClean="0">
                <a:solidFill>
                  <a:schemeClr val="tx1"/>
                </a:solidFill>
                <a:effectLst/>
                <a:latin typeface="Times New Roman" pitchFamily="18" charset="0"/>
                <a:ea typeface="ＭＳ Ｐ明朝" pitchFamily="18" charset="-128"/>
                <a:cs typeface="+mn-cs"/>
              </a:rPr>
              <a:t>các tệp cần được tải nhưng không cần phải tiêm theo dữ liệu index.html</a:t>
            </a:r>
            <a:endParaRPr kumimoji="1" lang="en-US" sz="1200" b="0" i="0" kern="1200" dirty="0" smtClean="0">
              <a:solidFill>
                <a:schemeClr val="tx1"/>
              </a:solidFill>
              <a:effectLst/>
              <a:latin typeface="Times New Roman" pitchFamily="18" charset="0"/>
              <a:ea typeface="ＭＳ Ｐ明朝" pitchFamily="18" charset="-128"/>
              <a:cs typeface="+mn-cs"/>
            </a:endParaRPr>
          </a:p>
          <a:p>
            <a:pPr marL="171450" indent="-171450">
              <a:buFontTx/>
              <a:buChar char="-"/>
            </a:pPr>
            <a:r>
              <a:rPr kumimoji="1" lang="vi-VN" sz="1200" b="0" i="0" kern="1200" dirty="0" smtClean="0">
                <a:solidFill>
                  <a:schemeClr val="tx1"/>
                </a:solidFill>
                <a:effectLst/>
                <a:latin typeface="Times New Roman" pitchFamily="18" charset="0"/>
                <a:ea typeface="ＭＳ Ｐ明朝" pitchFamily="18" charset="-128"/>
                <a:cs typeface="+mn-cs"/>
              </a:rPr>
              <a:t>dưới index_html </a:t>
            </a:r>
            <a:endParaRPr kumimoji="1" lang="en-US" sz="1200" b="0" i="0" kern="1200" dirty="0" smtClean="0">
              <a:solidFill>
                <a:schemeClr val="tx1"/>
              </a:solidFill>
              <a:effectLst/>
              <a:latin typeface="Times New Roman" pitchFamily="18" charset="0"/>
              <a:ea typeface="ＭＳ Ｐ明朝" pitchFamily="18" charset="-128"/>
              <a:cs typeface="+mn-cs"/>
            </a:endParaRPr>
          </a:p>
          <a:p>
            <a:pPr marL="171450" indent="-171450">
              <a:buFontTx/>
              <a:buChar char="-"/>
            </a:pPr>
            <a:r>
              <a:rPr kumimoji="1" lang="vi-VN" sz="1200" b="0" i="0" kern="1200" dirty="0" smtClean="0">
                <a:solidFill>
                  <a:schemeClr val="tx1"/>
                </a:solidFill>
                <a:effectLst/>
                <a:latin typeface="Times New Roman" pitchFamily="18" charset="0"/>
                <a:ea typeface="ＭＳ Ｐ明朝" pitchFamily="18" charset="-128"/>
                <a:cs typeface="+mn-cs"/>
              </a:rPr>
              <a:t>gói src cần được xây dựng trước theo deps</a:t>
            </a:r>
            <a:endParaRPr kumimoji="1" lang="en-US" sz="1200" b="0" i="0" kern="1200" dirty="0" smtClean="0">
              <a:solidFill>
                <a:schemeClr val="tx1"/>
              </a:solidFill>
              <a:effectLst/>
              <a:latin typeface="Times New Roman" pitchFamily="18" charset="0"/>
              <a:ea typeface="ＭＳ Ｐ明朝" pitchFamily="18" charset="-128"/>
              <a:cs typeface="+mn-cs"/>
            </a:endParaRPr>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16</a:t>
            </a:fld>
            <a:endParaRPr lang="en-US" altLang="ja-JP"/>
          </a:p>
        </p:txBody>
      </p:sp>
    </p:spTree>
    <p:extLst>
      <p:ext uri="{BB962C8B-B14F-4D97-AF65-F5344CB8AC3E}">
        <p14:creationId xmlns:p14="http://schemas.microsoft.com/office/powerpoint/2010/main" val="2505331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smtClean="0">
                <a:solidFill>
                  <a:schemeClr val="tx1"/>
                </a:solidFill>
                <a:effectLst/>
                <a:latin typeface="Times New Roman" pitchFamily="18" charset="0"/>
                <a:ea typeface="ＭＳ Ｐ明朝" pitchFamily="18" charset="-128"/>
                <a:cs typeface="+mn-cs"/>
              </a:rPr>
              <a:t>Ngôn ngữ xây dựng cấp cao: Các dự án được mô tả bằng ngôn ngữ BUILD, một định dạng văn bản ngắn gọn mô tả một dự án dưới dạng tập hợp các thư viện, nhị phân và kiểm tra được kết nối với nhau. Ngược lại, với các công cụ như Make, bạn phải mô tả các tệp riêng lẻ và các yêu cầu trình biên dịch.</a:t>
            </a:r>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en-US" sz="1200" b="0" i="0" kern="1200" dirty="0" err="1" smtClean="0">
                <a:solidFill>
                  <a:schemeClr val="tx1"/>
                </a:solidFill>
                <a:effectLst/>
                <a:latin typeface="Times New Roman" pitchFamily="18" charset="0"/>
                <a:ea typeface="ＭＳ Ｐ明朝" pitchFamily="18" charset="-128"/>
                <a:cs typeface="+mn-cs"/>
              </a:rPr>
              <a:t>Có</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thể</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sử</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dụng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cùng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một</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công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cụ</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và</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cùng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tệp</a:t>
            </a:r>
            <a:r>
              <a:rPr kumimoji="1" lang="en-US" sz="1200" b="0" i="0" kern="1200" dirty="0" smtClean="0">
                <a:solidFill>
                  <a:schemeClr val="tx1"/>
                </a:solidFill>
                <a:effectLst/>
                <a:latin typeface="Times New Roman" pitchFamily="18" charset="0"/>
                <a:ea typeface="ＭＳ Ｐ明朝" pitchFamily="18" charset="-128"/>
                <a:cs typeface="+mn-cs"/>
              </a:rPr>
              <a:t> BUILD </a:t>
            </a:r>
            <a:r>
              <a:rPr kumimoji="1" lang="en-US" sz="1200" b="0" i="0" kern="1200" dirty="0" err="1" smtClean="0">
                <a:solidFill>
                  <a:schemeClr val="tx1"/>
                </a:solidFill>
                <a:effectLst/>
                <a:latin typeface="Times New Roman" pitchFamily="18" charset="0"/>
                <a:ea typeface="ＭＳ Ｐ明朝" pitchFamily="18" charset="-128"/>
                <a:cs typeface="+mn-cs"/>
              </a:rPr>
              <a:t>để</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xây</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dựng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phần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mềm</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cho</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kiến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trúc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khác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nhau</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và</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thậm</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chí</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nền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tảng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khác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nhau</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Tại</a:t>
            </a:r>
            <a:r>
              <a:rPr kumimoji="1" lang="en-US" sz="1200" b="0" i="0" kern="1200" dirty="0" smtClean="0">
                <a:solidFill>
                  <a:schemeClr val="tx1"/>
                </a:solidFill>
                <a:effectLst/>
                <a:latin typeface="Times New Roman" pitchFamily="18" charset="0"/>
                <a:ea typeface="ＭＳ Ｐ明朝" pitchFamily="18" charset="-128"/>
                <a:cs typeface="+mn-cs"/>
              </a:rPr>
              <a:t> Google, </a:t>
            </a:r>
            <a:r>
              <a:rPr kumimoji="1" lang="en-US" sz="1200" b="0" i="0" kern="1200" dirty="0" err="1" smtClean="0">
                <a:solidFill>
                  <a:schemeClr val="tx1"/>
                </a:solidFill>
                <a:effectLst/>
                <a:latin typeface="Times New Roman" pitchFamily="18" charset="0"/>
                <a:ea typeface="ＭＳ Ｐ明朝" pitchFamily="18" charset="-128"/>
                <a:cs typeface="+mn-cs"/>
              </a:rPr>
              <a:t>chúng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tôi</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sử</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dụng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Bazel</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để</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xây</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dựng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mọi</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thứ</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từ</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ứng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dụng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máy</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chủ</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chạy</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trên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hệ</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thống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trong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trung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tâm</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dữ</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liệu</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của</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chúng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tôi</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đến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ứng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dụng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khách</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chạy</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trên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điện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thoại</a:t>
            </a:r>
            <a:r>
              <a:rPr kumimoji="1" lang="en-US" sz="1200" b="0" i="0" kern="1200" dirty="0" smtClean="0">
                <a:solidFill>
                  <a:schemeClr val="tx1"/>
                </a:solidFill>
                <a:effectLst/>
                <a:latin typeface="Times New Roman" pitchFamily="18" charset="0"/>
                <a:ea typeface="ＭＳ Ｐ明朝" pitchFamily="18" charset="-128"/>
                <a:cs typeface="+mn-cs"/>
              </a:rPr>
              <a:t> di </a:t>
            </a:r>
            <a:r>
              <a:rPr kumimoji="1" lang="en-US" sz="1200" b="0" i="0" kern="1200" dirty="0" err="1" smtClean="0">
                <a:solidFill>
                  <a:schemeClr val="tx1"/>
                </a:solidFill>
                <a:effectLst/>
                <a:latin typeface="Times New Roman" pitchFamily="18" charset="0"/>
                <a:ea typeface="ＭＳ Ｐ明朝" pitchFamily="18" charset="-128"/>
                <a:cs typeface="+mn-cs"/>
              </a:rPr>
              <a:t>động</a:t>
            </a:r>
            <a:r>
              <a:rPr kumimoji="1" lang="en-US" sz="1200" b="0" i="0" kern="1200" dirty="0" smtClean="0">
                <a:solidFill>
                  <a:schemeClr val="tx1"/>
                </a:solidFill>
                <a:effectLst/>
                <a:latin typeface="Times New Roman" pitchFamily="18" charset="0"/>
                <a:ea typeface="ＭＳ Ｐ明朝" pitchFamily="18" charset="-128"/>
                <a:cs typeface="+mn-cs"/>
              </a:rPr>
              <a:t>.</a:t>
            </a:r>
          </a:p>
          <a:p>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vi-VN" sz="1200" b="0" i="0" kern="1200" dirty="0" smtClean="0">
                <a:solidFill>
                  <a:schemeClr val="tx1"/>
                </a:solidFill>
                <a:effectLst/>
                <a:latin typeface="Times New Roman" pitchFamily="18" charset="0"/>
                <a:ea typeface="ＭＳ Ｐ明朝" pitchFamily="18" charset="-128"/>
                <a:cs typeface="+mn-cs"/>
              </a:rPr>
              <a:t>Trong các tệp BUILD, mỗi thư viện, kiểm tra và nhị phân phải chỉ định hoàn toàn các phụ thuộc trực tiếp của nó. Bazel sử dụng thông tin phụ thuộc này để biết những gì phải được xây dựng lại khi bạn thay đổi tệp nguồn và tác vụ nào có thể chạy song song. Điều này có nghĩa là tất cả các bản dựng đều tăng dần và sẽ luôn tạo ra kết quả như nhau.</a:t>
            </a:r>
            <a:endParaRPr lang="en-US" dirty="0"/>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17</a:t>
            </a:fld>
            <a:endParaRPr lang="en-US" altLang="ja-JP"/>
          </a:p>
        </p:txBody>
      </p:sp>
    </p:spTree>
    <p:extLst>
      <p:ext uri="{BB962C8B-B14F-4D97-AF65-F5344CB8AC3E}">
        <p14:creationId xmlns:p14="http://schemas.microsoft.com/office/powerpoint/2010/main" val="302349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smtClean="0">
                <a:solidFill>
                  <a:schemeClr val="tx1"/>
                </a:solidFill>
                <a:effectLst/>
                <a:latin typeface="Times New Roman" pitchFamily="18" charset="0"/>
                <a:ea typeface="ＭＳ Ｐ明朝" pitchFamily="18" charset="-128"/>
                <a:cs typeface="+mn-cs"/>
              </a:rPr>
              <a:t>Bazel là một phần nguồn mở của Google, công cụ xây dựng nội bộ của nó được gọi là Blaze.</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nó</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có</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khả</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năng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thực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hiện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bản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dựng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và</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thử</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nghiệm</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gia</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tăng</a:t>
            </a:r>
            <a:r>
              <a:rPr kumimoji="1" lang="en-US" sz="1200" b="0" i="0" kern="1200" dirty="0" smtClean="0">
                <a:solidFill>
                  <a:schemeClr val="tx1"/>
                </a:solidFill>
                <a:effectLst/>
                <a:latin typeface="Times New Roman" pitchFamily="18" charset="0"/>
                <a:ea typeface="ＭＳ Ｐ明朝" pitchFamily="18" charset="-128"/>
                <a:cs typeface="+mn-cs"/>
              </a:rPr>
              <a:t>!</a:t>
            </a:r>
            <a:endParaRPr lang="en-US" dirty="0"/>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2</a:t>
            </a:fld>
            <a:endParaRPr lang="en-US" altLang="ja-JP"/>
          </a:p>
        </p:txBody>
      </p:sp>
    </p:spTree>
    <p:extLst>
      <p:ext uri="{BB962C8B-B14F-4D97-AF65-F5344CB8AC3E}">
        <p14:creationId xmlns:p14="http://schemas.microsoft.com/office/powerpoint/2010/main" val="497888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smtClean="0">
                <a:solidFill>
                  <a:schemeClr val="tx1"/>
                </a:solidFill>
                <a:effectLst/>
                <a:latin typeface="Times New Roman" pitchFamily="18" charset="0"/>
                <a:ea typeface="ＭＳ Ｐ明朝" pitchFamily="18" charset="-128"/>
                <a:cs typeface="+mn-cs"/>
              </a:rPr>
              <a:t>Bazel là một phần nguồn mở của Google, công cụ xây dựng nội bộ của nó được gọi là Blaze.</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nó</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có</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khả</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năng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thực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hiện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bản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dựng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và</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thử</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nghiệm</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gia</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tăng</a:t>
            </a:r>
            <a:r>
              <a:rPr kumimoji="1" lang="en-US" sz="1200" b="0" i="0" kern="1200" dirty="0" smtClean="0">
                <a:solidFill>
                  <a:schemeClr val="tx1"/>
                </a:solidFill>
                <a:effectLst/>
                <a:latin typeface="Times New Roman" pitchFamily="18" charset="0"/>
                <a:ea typeface="ＭＳ Ｐ明朝" pitchFamily="18" charset="-128"/>
                <a:cs typeface="+mn-cs"/>
              </a:rPr>
              <a:t>!</a:t>
            </a:r>
            <a:endParaRPr lang="en-US" dirty="0"/>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3</a:t>
            </a:fld>
            <a:endParaRPr lang="en-US" altLang="ja-JP"/>
          </a:p>
        </p:txBody>
      </p:sp>
    </p:spTree>
    <p:extLst>
      <p:ext uri="{BB962C8B-B14F-4D97-AF65-F5344CB8AC3E}">
        <p14:creationId xmlns:p14="http://schemas.microsoft.com/office/powerpoint/2010/main" val="1944099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smtClean="0">
                <a:solidFill>
                  <a:schemeClr val="tx1"/>
                </a:solidFill>
                <a:effectLst/>
                <a:latin typeface="Times New Roman" pitchFamily="18" charset="0"/>
                <a:ea typeface="ＭＳ Ｐ明朝" pitchFamily="18" charset="-128"/>
                <a:cs typeface="+mn-cs"/>
              </a:rPr>
              <a:t>Ngôn ngữ xây dựng cấp cao: Các dự án được mô tả bằng ngôn ngữ BUILD, một định dạng văn bản ngắn gọn mô tả một dự án dưới dạng tập hợp các thư viện, nhị phân và kiểm tra được kết nối với nhau. Ngược lại, với các công cụ như Make, bạn phải mô tả các tệp riêng lẻ và các yêu cầu trình biên dịch.</a:t>
            </a:r>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en-US" sz="1200" b="0" i="0" kern="1200" dirty="0" err="1" smtClean="0">
                <a:solidFill>
                  <a:schemeClr val="tx1"/>
                </a:solidFill>
                <a:effectLst/>
                <a:latin typeface="Times New Roman" pitchFamily="18" charset="0"/>
                <a:ea typeface="ＭＳ Ｐ明朝" pitchFamily="18" charset="-128"/>
                <a:cs typeface="+mn-cs"/>
              </a:rPr>
              <a:t>Có</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thể</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sử</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dụng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cùng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một</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công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cụ</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và</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cùng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tệp</a:t>
            </a:r>
            <a:r>
              <a:rPr kumimoji="1" lang="en-US" sz="1200" b="0" i="0" kern="1200" dirty="0" smtClean="0">
                <a:solidFill>
                  <a:schemeClr val="tx1"/>
                </a:solidFill>
                <a:effectLst/>
                <a:latin typeface="Times New Roman" pitchFamily="18" charset="0"/>
                <a:ea typeface="ＭＳ Ｐ明朝" pitchFamily="18" charset="-128"/>
                <a:cs typeface="+mn-cs"/>
              </a:rPr>
              <a:t> BUILD </a:t>
            </a:r>
            <a:r>
              <a:rPr kumimoji="1" lang="en-US" sz="1200" b="0" i="0" kern="1200" dirty="0" err="1" smtClean="0">
                <a:solidFill>
                  <a:schemeClr val="tx1"/>
                </a:solidFill>
                <a:effectLst/>
                <a:latin typeface="Times New Roman" pitchFamily="18" charset="0"/>
                <a:ea typeface="ＭＳ Ｐ明朝" pitchFamily="18" charset="-128"/>
                <a:cs typeface="+mn-cs"/>
              </a:rPr>
              <a:t>để</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xây</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dựng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phần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mềm</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cho</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kiến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trúc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khác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nhau</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và</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thậm</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chí</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nền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tảng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khác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nhau</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Tại</a:t>
            </a:r>
            <a:r>
              <a:rPr kumimoji="1" lang="en-US" sz="1200" b="0" i="0" kern="1200" dirty="0" smtClean="0">
                <a:solidFill>
                  <a:schemeClr val="tx1"/>
                </a:solidFill>
                <a:effectLst/>
                <a:latin typeface="Times New Roman" pitchFamily="18" charset="0"/>
                <a:ea typeface="ＭＳ Ｐ明朝" pitchFamily="18" charset="-128"/>
                <a:cs typeface="+mn-cs"/>
              </a:rPr>
              <a:t> Google, </a:t>
            </a:r>
            <a:r>
              <a:rPr kumimoji="1" lang="en-US" sz="1200" b="0" i="0" kern="1200" dirty="0" err="1" smtClean="0">
                <a:solidFill>
                  <a:schemeClr val="tx1"/>
                </a:solidFill>
                <a:effectLst/>
                <a:latin typeface="Times New Roman" pitchFamily="18" charset="0"/>
                <a:ea typeface="ＭＳ Ｐ明朝" pitchFamily="18" charset="-128"/>
                <a:cs typeface="+mn-cs"/>
              </a:rPr>
              <a:t>chúng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tôi</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sử</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dụng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Bazel</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để</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xây</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dựng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mọi</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thứ</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từ</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ứng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dụng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máy</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chủ</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chạy</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trên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hệ</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thống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trong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trung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tâm</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dữ</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liệu</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của</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chúng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tôi</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đến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ứng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dụng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khách</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chạy</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trên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điện</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thoại</a:t>
            </a:r>
            <a:r>
              <a:rPr kumimoji="1" lang="en-US" sz="1200" b="0" i="0" kern="1200" dirty="0" smtClean="0">
                <a:solidFill>
                  <a:schemeClr val="tx1"/>
                </a:solidFill>
                <a:effectLst/>
                <a:latin typeface="Times New Roman" pitchFamily="18" charset="0"/>
                <a:ea typeface="ＭＳ Ｐ明朝" pitchFamily="18" charset="-128"/>
                <a:cs typeface="+mn-cs"/>
              </a:rPr>
              <a:t> di </a:t>
            </a:r>
            <a:r>
              <a:rPr kumimoji="1" lang="en-US" sz="1200" b="0" i="0" kern="1200" dirty="0" err="1" smtClean="0">
                <a:solidFill>
                  <a:schemeClr val="tx1"/>
                </a:solidFill>
                <a:effectLst/>
                <a:latin typeface="Times New Roman" pitchFamily="18" charset="0"/>
                <a:ea typeface="ＭＳ Ｐ明朝" pitchFamily="18" charset="-128"/>
                <a:cs typeface="+mn-cs"/>
              </a:rPr>
              <a:t>động</a:t>
            </a:r>
            <a:r>
              <a:rPr kumimoji="1" lang="en-US" sz="1200" b="0" i="0" kern="1200" dirty="0" smtClean="0">
                <a:solidFill>
                  <a:schemeClr val="tx1"/>
                </a:solidFill>
                <a:effectLst/>
                <a:latin typeface="Times New Roman" pitchFamily="18" charset="0"/>
                <a:ea typeface="ＭＳ Ｐ明朝" pitchFamily="18" charset="-128"/>
                <a:cs typeface="+mn-cs"/>
              </a:rPr>
              <a:t>.</a:t>
            </a:r>
          </a:p>
          <a:p>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vi-VN" sz="1200" b="0" i="0" kern="1200" dirty="0" smtClean="0">
                <a:solidFill>
                  <a:schemeClr val="tx1"/>
                </a:solidFill>
                <a:effectLst/>
                <a:latin typeface="Times New Roman" pitchFamily="18" charset="0"/>
                <a:ea typeface="ＭＳ Ｐ明朝" pitchFamily="18" charset="-128"/>
                <a:cs typeface="+mn-cs"/>
              </a:rPr>
              <a:t>Trong các tệp BUILD, mỗi thư viện, kiểm tra và nhị phân phải chỉ định hoàn toàn các phụ thuộc trực tiếp của nó. Bazel sử dụng thông tin phụ thuộc này để biết những gì phải được xây dựng lại khi bạn thay đổi tệp nguồn và tác vụ nào có thể chạy song song. Điều này có nghĩa là tất cả các bản dựng đều tăng dần và sẽ luôn tạo ra kết quả như nhau.</a:t>
            </a:r>
            <a:endParaRPr lang="en-US" dirty="0"/>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4</a:t>
            </a:fld>
            <a:endParaRPr lang="en-US" altLang="ja-JP"/>
          </a:p>
        </p:txBody>
      </p:sp>
    </p:spTree>
    <p:extLst>
      <p:ext uri="{BB962C8B-B14F-4D97-AF65-F5344CB8AC3E}">
        <p14:creationId xmlns:p14="http://schemas.microsoft.com/office/powerpoint/2010/main" val="3635437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smtClean="0">
                <a:solidFill>
                  <a:schemeClr val="tx1"/>
                </a:solidFill>
                <a:effectLst/>
                <a:latin typeface="Times New Roman" pitchFamily="18" charset="0"/>
                <a:ea typeface="ＭＳ Ｐ明朝" pitchFamily="18" charset="-128"/>
                <a:cs typeface="+mn-cs"/>
              </a:rPr>
              <a:t>Make, Ninja: Những công cụ này cung cấp quyền kiểm soát rất chính xác đối với những lệnh nào được gọi để xây dựng tệp, nhưng nó lại tùy thuộc vào người dùng để viết các quy tắc chính xác.</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vi-VN" sz="1200" b="0" i="0" kern="1200" dirty="0" smtClean="0">
                <a:solidFill>
                  <a:schemeClr val="tx1"/>
                </a:solidFill>
                <a:effectLst/>
                <a:latin typeface="Times New Roman" pitchFamily="18" charset="0"/>
                <a:ea typeface="ＭＳ Ｐ明朝" pitchFamily="18" charset="-128"/>
                <a:cs typeface="+mn-cs"/>
              </a:rPr>
              <a:t>Người dùng tương tác với Bazel ở cấp độ cao hơn. Ví dụ, Bazel đã tích hợp sẵn các quy tắc cho thử nghiệm</a:t>
            </a:r>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vi-VN" sz="1200" b="0" i="0" kern="1200" dirty="0" smtClean="0">
                <a:solidFill>
                  <a:schemeClr val="tx1"/>
                </a:solidFill>
                <a:effectLst/>
                <a:latin typeface="Times New Roman" pitchFamily="18" charset="0"/>
                <a:ea typeface="ＭＳ Ｐ明朝" pitchFamily="18" charset="-128"/>
                <a:cs typeface="+mn-cs"/>
              </a:rPr>
              <a:t>Ant và Maven: Ant và Maven chủ yếu hướng đến Java, trong khi Bazel xử lý nhiều ngôn ngữ. Bazel khuyến khích việc phân chia các cơ sở mã hóa trong các đơn vị tái sử dụng nhỏ hơn và chỉ có thể xây dựng lại những cơ sở cần xây dựng lại. Điều này tăng tốc độ phát triển khi làm việc với các cơ sở mã lớn hơn.</a:t>
            </a:r>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vi-VN" sz="1200" b="0" i="0" kern="1200" dirty="0" smtClean="0">
                <a:solidFill>
                  <a:schemeClr val="tx1"/>
                </a:solidFill>
                <a:effectLst/>
                <a:latin typeface="Times New Roman" pitchFamily="18" charset="0"/>
                <a:ea typeface="ＭＳ Ｐ明朝" pitchFamily="18" charset="-128"/>
                <a:cs typeface="+mn-cs"/>
              </a:rPr>
              <a:t>Cả hai công cụ được tạo ra và phát triển bởi các cựu nhân viên của Google tại Twitter và Foursquare và Facebook. Chúng đã được mô phỏng theo Bazel, nhưng bộ tính năng của chúng là khác nhau, vì vậy chúng không phải là lựa chọn thay thế khả</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en-US" sz="1200" b="0" i="0" kern="1200" baseline="0" dirty="0" err="1" smtClean="0">
                <a:solidFill>
                  <a:schemeClr val="tx1"/>
                </a:solidFill>
                <a:effectLst/>
                <a:latin typeface="Times New Roman" pitchFamily="18" charset="0"/>
                <a:ea typeface="ＭＳ Ｐ明朝" pitchFamily="18" charset="-128"/>
                <a:cs typeface="+mn-cs"/>
              </a:rPr>
              <a:t>thi</a:t>
            </a:r>
            <a:endParaRPr kumimoji="1" lang="en-US" sz="1200" b="0" i="0" kern="1200" dirty="0" smtClean="0">
              <a:solidFill>
                <a:schemeClr val="tx1"/>
              </a:solidFill>
              <a:effectLst/>
              <a:latin typeface="Times New Roman" pitchFamily="18" charset="0"/>
              <a:ea typeface="ＭＳ Ｐ明朝" pitchFamily="18" charset="-128"/>
              <a:cs typeface="+mn-cs"/>
            </a:endParaRPr>
          </a:p>
          <a:p>
            <a:endParaRPr lang="en-US" dirty="0"/>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5</a:t>
            </a:fld>
            <a:endParaRPr lang="en-US" altLang="ja-JP"/>
          </a:p>
        </p:txBody>
      </p:sp>
    </p:spTree>
    <p:extLst>
      <p:ext uri="{BB962C8B-B14F-4D97-AF65-F5344CB8AC3E}">
        <p14:creationId xmlns:p14="http://schemas.microsoft.com/office/powerpoint/2010/main" val="2647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Tên</a:t>
            </a:r>
            <a:r>
              <a:rPr lang="en-US" baseline="0" dirty="0" smtClean="0"/>
              <a:t> 2 </a:t>
            </a:r>
            <a:r>
              <a:rPr lang="en-US" baseline="0" dirty="0" err="1" smtClean="0"/>
              <a:t>món</a:t>
            </a:r>
            <a:r>
              <a:rPr lang="en-US" baseline="0" dirty="0" smtClean="0"/>
              <a:t> </a:t>
            </a:r>
            <a:r>
              <a:rPr lang="en-US" baseline="0" dirty="0" err="1" smtClean="0"/>
              <a:t>ăn</a:t>
            </a:r>
            <a:r>
              <a:rPr lang="en-US" baseline="0" dirty="0" smtClean="0"/>
              <a:t> </a:t>
            </a:r>
            <a:r>
              <a:rPr lang="en-US" baseline="0" dirty="0" err="1" smtClean="0"/>
              <a:t>của</a:t>
            </a:r>
            <a:r>
              <a:rPr lang="en-US" baseline="0" dirty="0" smtClean="0"/>
              <a:t> ý:</a:t>
            </a:r>
          </a:p>
          <a:p>
            <a:r>
              <a:rPr kumimoji="1" lang="en-US" sz="1200" b="0" i="0" kern="1200" dirty="0" smtClean="0">
                <a:solidFill>
                  <a:schemeClr val="tx1"/>
                </a:solidFill>
                <a:effectLst/>
                <a:latin typeface="Times New Roman" pitchFamily="18" charset="0"/>
                <a:ea typeface="ＭＳ Ｐ明朝" pitchFamily="18" charset="-128"/>
                <a:cs typeface="+mn-cs"/>
              </a:rPr>
              <a:t>Rigatoni </a:t>
            </a:r>
            <a:r>
              <a:rPr kumimoji="1" lang="en-US" sz="1200" b="0" i="0" kern="1200" dirty="0" err="1" smtClean="0">
                <a:solidFill>
                  <a:schemeClr val="tx1"/>
                </a:solidFill>
                <a:effectLst/>
                <a:latin typeface="Times New Roman" pitchFamily="18" charset="0"/>
                <a:ea typeface="ＭＳ Ｐ明朝" pitchFamily="18" charset="-128"/>
                <a:cs typeface="+mn-cs"/>
              </a:rPr>
              <a:t>là</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một</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dạng</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mì</a:t>
            </a:r>
            <a:r>
              <a:rPr kumimoji="1" lang="en-US" sz="1200" b="0" i="0" kern="1200" dirty="0" smtClean="0">
                <a:solidFill>
                  <a:schemeClr val="tx1"/>
                </a:solidFill>
                <a:effectLst/>
                <a:latin typeface="Times New Roman" pitchFamily="18" charset="0"/>
                <a:ea typeface="ＭＳ Ｐ明朝" pitchFamily="18" charset="-128"/>
                <a:cs typeface="+mn-cs"/>
              </a:rPr>
              <a:t> </a:t>
            </a:r>
            <a:r>
              <a:rPr kumimoji="1" lang="en-US" sz="1200" b="0" i="0" kern="1200" dirty="0" err="1" smtClean="0">
                <a:solidFill>
                  <a:schemeClr val="tx1"/>
                </a:solidFill>
                <a:effectLst/>
                <a:latin typeface="Times New Roman" pitchFamily="18" charset="0"/>
                <a:ea typeface="ＭＳ Ｐ明朝" pitchFamily="18" charset="-128"/>
                <a:cs typeface="+mn-cs"/>
              </a:rPr>
              <a:t>ống</a:t>
            </a:r>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vi-VN" sz="1200" b="0" i="0" kern="1200" dirty="0" smtClean="0">
                <a:solidFill>
                  <a:schemeClr val="tx1"/>
                </a:solidFill>
                <a:effectLst/>
                <a:latin typeface="Times New Roman" pitchFamily="18" charset="0"/>
                <a:ea typeface="ＭＳ Ｐ明朝" pitchFamily="18" charset="-128"/>
                <a:cs typeface="+mn-cs"/>
              </a:rPr>
              <a:t>Nước sốt Arrabbiata</a:t>
            </a:r>
            <a:endParaRPr kumimoji="1" lang="en-US" sz="1200" b="0" i="0" kern="1200" dirty="0" smtClean="0">
              <a:solidFill>
                <a:schemeClr val="tx1"/>
              </a:solidFill>
              <a:effectLst/>
              <a:latin typeface="Times New Roman" pitchFamily="18" charset="0"/>
              <a:ea typeface="ＭＳ Ｐ明朝" pitchFamily="18" charset="-128"/>
              <a:cs typeface="+mn-cs"/>
            </a:endParaRPr>
          </a:p>
          <a:p>
            <a:r>
              <a:rPr lang="en-US" dirty="0" smtClean="0"/>
              <a:t>Sauce: </a:t>
            </a:r>
            <a:r>
              <a:rPr lang="en-US" dirty="0" err="1" smtClean="0"/>
              <a:t>nước</a:t>
            </a:r>
            <a:r>
              <a:rPr lang="en-US" baseline="0" dirty="0" smtClean="0"/>
              <a:t> </a:t>
            </a:r>
            <a:r>
              <a:rPr lang="en-US" baseline="0" dirty="0" err="1" smtClean="0"/>
              <a:t>sốt</a:t>
            </a:r>
            <a:endParaRPr lang="en-US" baseline="0" dirty="0" smtClean="0"/>
          </a:p>
          <a:p>
            <a:r>
              <a:rPr lang="en-US" dirty="0" smtClean="0"/>
              <a:t>Garlic: </a:t>
            </a:r>
            <a:r>
              <a:rPr lang="en-US" dirty="0" err="1" smtClean="0"/>
              <a:t>tỏi</a:t>
            </a:r>
            <a:endParaRPr lang="en-US" dirty="0" smtClean="0"/>
          </a:p>
          <a:p>
            <a:r>
              <a:rPr lang="en-US" dirty="0" smtClean="0"/>
              <a:t>red-pepper: </a:t>
            </a:r>
            <a:r>
              <a:rPr lang="en-US" dirty="0" err="1" smtClean="0"/>
              <a:t>ớt</a:t>
            </a:r>
            <a:r>
              <a:rPr lang="en-US" baseline="0" dirty="0" smtClean="0"/>
              <a:t> </a:t>
            </a:r>
            <a:r>
              <a:rPr lang="en-US" baseline="0" dirty="0" err="1" smtClean="0"/>
              <a:t>đỏ</a:t>
            </a:r>
            <a:endParaRPr lang="en-US" baseline="0" dirty="0" smtClean="0"/>
          </a:p>
          <a:p>
            <a:r>
              <a:rPr lang="en-US" dirty="0" smtClean="0"/>
              <a:t>tomato-puree: </a:t>
            </a:r>
            <a:r>
              <a:rPr lang="en-US" dirty="0" err="1" smtClean="0"/>
              <a:t>cà</a:t>
            </a:r>
            <a:r>
              <a:rPr lang="en-US" baseline="0" dirty="0" smtClean="0"/>
              <a:t> </a:t>
            </a:r>
            <a:r>
              <a:rPr lang="en-US" baseline="0" dirty="0" err="1" smtClean="0"/>
              <a:t>chua</a:t>
            </a:r>
            <a:r>
              <a:rPr lang="en-US" baseline="0" dirty="0" smtClean="0"/>
              <a:t> </a:t>
            </a:r>
            <a:r>
              <a:rPr lang="en-US" baseline="0" dirty="0" err="1" smtClean="0"/>
              <a:t>xay</a:t>
            </a:r>
            <a:r>
              <a:rPr lang="en-US" baseline="0" dirty="0" smtClean="0"/>
              <a:t> </a:t>
            </a:r>
            <a:r>
              <a:rPr lang="en-US" baseline="0" dirty="0" err="1" smtClean="0"/>
              <a:t>nhuyễn</a:t>
            </a:r>
            <a:r>
              <a:rPr lang="en-US" baseline="0" dirty="0" smtClean="0"/>
              <a:t> 		Chia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thành</a:t>
            </a:r>
            <a:r>
              <a:rPr lang="en-US" baseline="0" dirty="0" smtClean="0"/>
              <a:t> </a:t>
            </a:r>
            <a:r>
              <a:rPr lang="en-US" baseline="0" dirty="0" err="1" smtClean="0"/>
              <a:t>các</a:t>
            </a:r>
            <a:r>
              <a:rPr lang="en-US" baseline="0" dirty="0" smtClean="0"/>
              <a:t> </a:t>
            </a:r>
            <a:r>
              <a:rPr lang="en-US" baseline="0" dirty="0" err="1" smtClean="0"/>
              <a:t>gói</a:t>
            </a:r>
            <a:r>
              <a:rPr lang="en-US" baseline="0" dirty="0" smtClean="0"/>
              <a:t>, </a:t>
            </a:r>
            <a:r>
              <a:rPr lang="en-US" baseline="0" dirty="0" err="1" smtClean="0"/>
              <a:t>các</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biên</a:t>
            </a:r>
            <a:r>
              <a:rPr lang="en-US" baseline="0" dirty="0" smtClean="0"/>
              <a:t> </a:t>
            </a:r>
            <a:r>
              <a:rPr lang="en-US" baseline="0" dirty="0" err="1" smtClean="0"/>
              <a:t>dịch</a:t>
            </a:r>
            <a:r>
              <a:rPr lang="en-US" baseline="0" dirty="0" smtClean="0"/>
              <a:t> </a:t>
            </a:r>
            <a:r>
              <a:rPr lang="en-US" baseline="0" dirty="0" err="1" smtClean="0"/>
              <a:t>độc</a:t>
            </a:r>
            <a:r>
              <a:rPr lang="en-US" baseline="0" dirty="0" smtClean="0"/>
              <a:t> </a:t>
            </a:r>
            <a:r>
              <a:rPr lang="en-US" baseline="0" dirty="0" err="1" smtClean="0"/>
              <a:t>lập</a:t>
            </a:r>
            <a:r>
              <a:rPr lang="en-US" baseline="0" dirty="0" smtClean="0"/>
              <a:t> ( </a:t>
            </a:r>
            <a:r>
              <a:rPr lang="en-US" baseline="0" dirty="0" err="1" smtClean="0"/>
              <a:t>đương</a:t>
            </a:r>
            <a:r>
              <a:rPr lang="en-US" baseline="0" dirty="0" smtClean="0"/>
              <a:t> </a:t>
            </a:r>
            <a:r>
              <a:rPr lang="en-US" baseline="0" dirty="0" err="1" smtClean="0"/>
              <a:t>nhiên</a:t>
            </a:r>
            <a:r>
              <a:rPr lang="en-US" baseline="0" dirty="0" smtClean="0"/>
              <a:t> </a:t>
            </a:r>
            <a:r>
              <a:rPr lang="en-US" baseline="0" dirty="0" err="1" smtClean="0"/>
              <a:t>nếu</a:t>
            </a:r>
            <a:r>
              <a:rPr lang="en-US" baseline="0" dirty="0" smtClean="0"/>
              <a:t> </a:t>
            </a:r>
            <a:r>
              <a:rPr lang="en-US" baseline="0" dirty="0" err="1" smtClean="0"/>
              <a:t>nó</a:t>
            </a:r>
            <a:r>
              <a:rPr lang="en-US" baseline="0" dirty="0" smtClean="0"/>
              <a:t> </a:t>
            </a:r>
            <a:r>
              <a:rPr lang="en-US" baseline="0" dirty="0" err="1" smtClean="0"/>
              <a:t>gọi</a:t>
            </a:r>
            <a:r>
              <a:rPr lang="en-US" baseline="0" dirty="0" smtClean="0"/>
              <a:t> </a:t>
            </a:r>
            <a:r>
              <a:rPr lang="en-US" baseline="0" dirty="0" err="1" smtClean="0"/>
              <a:t>lẫn</a:t>
            </a:r>
            <a:r>
              <a:rPr lang="en-US" baseline="0" dirty="0" smtClean="0"/>
              <a:t> </a:t>
            </a:r>
            <a:r>
              <a:rPr lang="en-US" baseline="0" dirty="0" err="1" smtClean="0"/>
              <a:t>nhau</a:t>
            </a:r>
            <a:r>
              <a:rPr lang="en-US" baseline="0" dirty="0" smtClean="0"/>
              <a:t> </a:t>
            </a:r>
            <a:r>
              <a:rPr lang="en-US" baseline="0" dirty="0" err="1" smtClean="0"/>
              <a:t>thì</a:t>
            </a:r>
            <a:r>
              <a:rPr lang="en-US" baseline="0" dirty="0" smtClean="0"/>
              <a:t> </a:t>
            </a:r>
            <a:r>
              <a:rPr lang="en-US" baseline="0" dirty="0" err="1" smtClean="0"/>
              <a:t>vẫn</a:t>
            </a:r>
            <a:r>
              <a:rPr lang="en-US" baseline="0" dirty="0" smtClean="0"/>
              <a:t> </a:t>
            </a:r>
            <a:r>
              <a:rPr lang="en-US" baseline="0" dirty="0" err="1" smtClean="0"/>
              <a:t>phải</a:t>
            </a:r>
            <a:r>
              <a:rPr lang="en-US" baseline="0" dirty="0" smtClean="0"/>
              <a:t> </a:t>
            </a:r>
            <a:r>
              <a:rPr lang="en-US" baseline="0" dirty="0" err="1" smtClean="0"/>
              <a:t>biên</a:t>
            </a:r>
            <a:r>
              <a:rPr lang="en-US" baseline="0" dirty="0" smtClean="0"/>
              <a:t> </a:t>
            </a:r>
            <a:r>
              <a:rPr lang="en-US" baseline="0" dirty="0" err="1" smtClean="0"/>
              <a:t>dịch</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6</a:t>
            </a:fld>
            <a:endParaRPr lang="en-US" altLang="ja-JP"/>
          </a:p>
        </p:txBody>
      </p:sp>
    </p:spTree>
    <p:extLst>
      <p:ext uri="{BB962C8B-B14F-4D97-AF65-F5344CB8AC3E}">
        <p14:creationId xmlns:p14="http://schemas.microsoft.com/office/powerpoint/2010/main" val="3067524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Khi</a:t>
            </a:r>
            <a:r>
              <a:rPr lang="en-US" dirty="0" smtClean="0"/>
              <a:t> </a:t>
            </a:r>
            <a:r>
              <a:rPr lang="en-US" dirty="0" err="1" smtClean="0"/>
              <a:t>thay</a:t>
            </a:r>
            <a:r>
              <a:rPr lang="en-US" dirty="0" smtClean="0"/>
              <a:t> </a:t>
            </a:r>
            <a:r>
              <a:rPr lang="en-US" dirty="0" err="1" smtClean="0"/>
              <a:t>đổi</a:t>
            </a:r>
            <a:r>
              <a:rPr lang="en-US" baseline="0" dirty="0" smtClean="0"/>
              <a:t> </a:t>
            </a:r>
            <a:r>
              <a:rPr lang="en-US" baseline="0" dirty="0" err="1" smtClean="0"/>
              <a:t>một</a:t>
            </a:r>
            <a:r>
              <a:rPr lang="en-US" baseline="0" dirty="0" smtClean="0"/>
              <a:t> </a:t>
            </a:r>
            <a:r>
              <a:rPr lang="en-US" baseline="0" dirty="0" err="1" smtClean="0"/>
              <a:t>dòng</a:t>
            </a:r>
            <a:r>
              <a:rPr lang="en-US" baseline="0" dirty="0" smtClean="0"/>
              <a:t> code </a:t>
            </a:r>
            <a:r>
              <a:rPr lang="en-US" baseline="0" dirty="0" err="1" smtClean="0"/>
              <a:t>thì</a:t>
            </a:r>
            <a:r>
              <a:rPr lang="en-US" baseline="0" dirty="0" smtClean="0"/>
              <a:t> </a:t>
            </a:r>
            <a:r>
              <a:rPr lang="en-US" baseline="0" dirty="0" err="1" smtClean="0"/>
              <a:t>sự</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đó</a:t>
            </a:r>
            <a:r>
              <a:rPr lang="en-US" baseline="0" dirty="0" smtClean="0"/>
              <a:t> </a:t>
            </a:r>
            <a:r>
              <a:rPr lang="en-US" baseline="0" dirty="0" err="1" smtClean="0"/>
              <a:t>sẽ</a:t>
            </a:r>
            <a:r>
              <a:rPr lang="en-US" baseline="0" dirty="0" smtClean="0"/>
              <a:t> </a:t>
            </a:r>
            <a:r>
              <a:rPr lang="en-US" baseline="0" dirty="0" err="1" smtClean="0"/>
              <a:t>thuộc</a:t>
            </a:r>
            <a:r>
              <a:rPr lang="en-US" baseline="0" dirty="0" smtClean="0"/>
              <a:t> “package” </a:t>
            </a:r>
            <a:r>
              <a:rPr lang="en-US" baseline="0" dirty="0" err="1" smtClean="0"/>
              <a:t>nào</a:t>
            </a:r>
            <a:r>
              <a:rPr lang="en-US" baseline="0" dirty="0" smtClean="0"/>
              <a:t>, </a:t>
            </a:r>
            <a:r>
              <a:rPr lang="en-US" baseline="0" dirty="0" err="1" smtClean="0"/>
              <a:t>khi</a:t>
            </a:r>
            <a:r>
              <a:rPr lang="en-US" baseline="0" dirty="0" smtClean="0"/>
              <a:t> rebuild </a:t>
            </a:r>
            <a:r>
              <a:rPr lang="en-US" baseline="0" dirty="0" err="1" smtClean="0"/>
              <a:t>nó</a:t>
            </a:r>
            <a:r>
              <a:rPr lang="en-US" baseline="0" dirty="0" smtClean="0"/>
              <a:t> </a:t>
            </a:r>
            <a:r>
              <a:rPr lang="en-US" baseline="0" dirty="0" err="1" smtClean="0"/>
              <a:t>chỉ</a:t>
            </a:r>
            <a:r>
              <a:rPr lang="en-US" baseline="0" dirty="0" smtClean="0"/>
              <a:t> </a:t>
            </a:r>
            <a:r>
              <a:rPr lang="en-US" baseline="0" dirty="0" err="1" smtClean="0"/>
              <a:t>gọi</a:t>
            </a:r>
            <a:r>
              <a:rPr lang="en-US" baseline="0" dirty="0" smtClean="0"/>
              <a:t> </a:t>
            </a:r>
            <a:r>
              <a:rPr lang="en-US" baseline="0" dirty="0" err="1" smtClean="0"/>
              <a:t>lại</a:t>
            </a:r>
            <a:r>
              <a:rPr lang="en-US" baseline="0" dirty="0" smtClean="0"/>
              <a:t> </a:t>
            </a:r>
            <a:r>
              <a:rPr lang="en-US" baseline="0" dirty="0" err="1" smtClean="0"/>
              <a:t>gói</a:t>
            </a:r>
            <a:r>
              <a:rPr lang="en-US" baseline="0" dirty="0" smtClean="0"/>
              <a:t> </a:t>
            </a:r>
            <a:r>
              <a:rPr lang="en-US" baseline="0" dirty="0" err="1" smtClean="0"/>
              <a:t>được</a:t>
            </a:r>
            <a:r>
              <a:rPr lang="en-US" baseline="0" dirty="0" smtClean="0"/>
              <a:t> chia </a:t>
            </a:r>
            <a:r>
              <a:rPr lang="en-US" baseline="0" dirty="0" err="1" smtClean="0"/>
              <a:t>nhỏ</a:t>
            </a:r>
            <a:r>
              <a:rPr lang="en-US" baseline="0" dirty="0" smtClean="0"/>
              <a:t> </a:t>
            </a:r>
            <a:r>
              <a:rPr lang="en-US" baseline="0" dirty="0" err="1" smtClean="0"/>
              <a:t>đó</a:t>
            </a:r>
            <a:r>
              <a:rPr lang="en-US" baseline="0" dirty="0" smtClean="0"/>
              <a:t>.</a:t>
            </a:r>
          </a:p>
          <a:p>
            <a:endParaRPr lang="en-US" baseline="0" dirty="0" smtClean="0"/>
          </a:p>
          <a:p>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nếu</a:t>
            </a:r>
            <a:r>
              <a:rPr lang="en-US" baseline="0" dirty="0" smtClean="0"/>
              <a:t> 1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là</a:t>
            </a:r>
            <a:r>
              <a:rPr lang="en-US" baseline="0" dirty="0" smtClean="0"/>
              <a:t> </a:t>
            </a:r>
            <a:r>
              <a:rPr lang="en-US" baseline="0" dirty="0" err="1" smtClean="0"/>
              <a:t>nội</a:t>
            </a:r>
            <a:r>
              <a:rPr lang="en-US" baseline="0" dirty="0" smtClean="0"/>
              <a:t> </a:t>
            </a:r>
            <a:r>
              <a:rPr lang="en-US" baseline="0" dirty="0" err="1" smtClean="0"/>
              <a:t>bộ</a:t>
            </a:r>
            <a:r>
              <a:rPr lang="en-US" baseline="0" dirty="0" smtClean="0"/>
              <a:t> </a:t>
            </a:r>
            <a:r>
              <a:rPr lang="en-US" baseline="0" dirty="0" err="1" smtClean="0"/>
              <a:t>đối</a:t>
            </a:r>
            <a:r>
              <a:rPr lang="en-US" baseline="0" dirty="0" smtClean="0"/>
              <a:t> </a:t>
            </a:r>
            <a:r>
              <a:rPr lang="en-US" baseline="0" dirty="0" err="1" smtClean="0"/>
              <a:t>với</a:t>
            </a:r>
            <a:r>
              <a:rPr lang="en-US" baseline="0" dirty="0" smtClean="0"/>
              <a:t> 1 </a:t>
            </a:r>
            <a:r>
              <a:rPr lang="en-US" baseline="0" dirty="0" err="1" smtClean="0"/>
              <a:t>gói</a:t>
            </a:r>
            <a:r>
              <a:rPr lang="en-US" baseline="0" dirty="0" smtClean="0"/>
              <a:t>: </a:t>
            </a:r>
            <a:r>
              <a:rPr lang="en-US" baseline="0" dirty="0" err="1" smtClean="0"/>
              <a:t>tùy</a:t>
            </a:r>
            <a:r>
              <a:rPr lang="en-US" baseline="0" dirty="0" smtClean="0"/>
              <a:t> </a:t>
            </a:r>
            <a:r>
              <a:rPr lang="en-US" baseline="0" dirty="0" err="1" smtClean="0"/>
              <a:t>thuộc</a:t>
            </a:r>
            <a:r>
              <a:rPr lang="en-US" baseline="0" dirty="0" smtClean="0"/>
              <a:t> </a:t>
            </a:r>
            <a:r>
              <a:rPr lang="en-US" baseline="0" dirty="0" err="1" smtClean="0"/>
              <a:t>việc</a:t>
            </a:r>
            <a:r>
              <a:rPr lang="en-US" baseline="0" dirty="0" smtClean="0"/>
              <a:t> API </a:t>
            </a:r>
            <a:r>
              <a:rPr lang="en-US" baseline="0" dirty="0" err="1" smtClean="0"/>
              <a:t>xuất</a:t>
            </a:r>
            <a:r>
              <a:rPr lang="en-US" baseline="0" dirty="0" smtClean="0"/>
              <a:t> </a:t>
            </a:r>
            <a:r>
              <a:rPr lang="en-US" baseline="0" dirty="0" err="1" smtClean="0"/>
              <a:t>của</a:t>
            </a:r>
            <a:r>
              <a:rPr lang="en-US" baseline="0" dirty="0" smtClean="0"/>
              <a:t> </a:t>
            </a:r>
            <a:r>
              <a:rPr lang="en-US" baseline="0" dirty="0" err="1" smtClean="0"/>
              <a:t>gói</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sửa</a:t>
            </a:r>
            <a:r>
              <a:rPr lang="en-US" baseline="0" dirty="0" smtClean="0"/>
              <a:t> </a:t>
            </a:r>
            <a:r>
              <a:rPr lang="en-US" baseline="0" dirty="0" err="1" smtClean="0"/>
              <a:t>đổi</a:t>
            </a:r>
            <a:r>
              <a:rPr lang="en-US" baseline="0" dirty="0" smtClean="0"/>
              <a:t> hay </a:t>
            </a:r>
            <a:r>
              <a:rPr lang="en-US" baseline="0" dirty="0" err="1" smtClean="0"/>
              <a:t>chưa</a:t>
            </a:r>
            <a:r>
              <a:rPr lang="en-US" baseline="0" dirty="0" smtClean="0"/>
              <a:t>, </a:t>
            </a:r>
            <a:r>
              <a:rPr lang="en-US" baseline="0" dirty="0" err="1" smtClean="0"/>
              <a:t>các</a:t>
            </a:r>
            <a:r>
              <a:rPr lang="en-US" baseline="0" dirty="0" smtClean="0"/>
              <a:t> </a:t>
            </a:r>
            <a:r>
              <a:rPr lang="en-US" baseline="0" dirty="0" err="1" smtClean="0"/>
              <a:t>gói</a:t>
            </a:r>
            <a:r>
              <a:rPr lang="en-US" baseline="0" dirty="0" smtClean="0"/>
              <a:t> </a:t>
            </a:r>
            <a:r>
              <a:rPr lang="en-US" baseline="0" dirty="0" err="1" smtClean="0"/>
              <a:t>phụ</a:t>
            </a:r>
            <a:r>
              <a:rPr lang="en-US" baseline="0" dirty="0" smtClean="0"/>
              <a:t> </a:t>
            </a:r>
            <a:r>
              <a:rPr lang="en-US" baseline="0" dirty="0" err="1" smtClean="0"/>
              <a:t>thuộc</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cần</a:t>
            </a:r>
            <a:r>
              <a:rPr lang="en-US" baseline="0" dirty="0" smtClean="0"/>
              <a:t> </a:t>
            </a:r>
            <a:r>
              <a:rPr lang="en-US" baseline="0" dirty="0" err="1" smtClean="0"/>
              <a:t>hoặc</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rebuild.</a:t>
            </a:r>
          </a:p>
          <a:p>
            <a:r>
              <a:rPr lang="en-US" baseline="0" dirty="0" err="1" smtClean="0"/>
              <a:t>Vd</a:t>
            </a:r>
            <a:r>
              <a:rPr lang="en-US" baseline="0" dirty="0" smtClean="0"/>
              <a:t>: import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chỉ</a:t>
            </a:r>
            <a:r>
              <a:rPr lang="en-US" baseline="0" dirty="0" smtClean="0"/>
              <a:t> </a:t>
            </a:r>
            <a:r>
              <a:rPr lang="en-US" baseline="0" dirty="0" err="1" smtClean="0"/>
              <a:t>cần</a:t>
            </a:r>
            <a:r>
              <a:rPr lang="en-US" baseline="0" dirty="0" smtClean="0"/>
              <a:t> rebuild </a:t>
            </a:r>
            <a:r>
              <a:rPr lang="en-US" baseline="0" dirty="0" err="1" smtClean="0"/>
              <a:t>thư</a:t>
            </a:r>
            <a:r>
              <a:rPr lang="en-US" baseline="0" dirty="0" smtClean="0"/>
              <a:t> </a:t>
            </a:r>
            <a:r>
              <a:rPr lang="en-US" baseline="0" dirty="0" err="1" smtClean="0"/>
              <a:t>viện</a:t>
            </a:r>
            <a:r>
              <a:rPr lang="en-US" baseline="0" dirty="0" smtClean="0"/>
              <a:t>.</a:t>
            </a:r>
          </a:p>
          <a:p>
            <a:r>
              <a:rPr lang="en-US" baseline="0" dirty="0" err="1" smtClean="0"/>
              <a:t>Vd</a:t>
            </a:r>
            <a:r>
              <a:rPr lang="en-US" baseline="0" dirty="0" smtClean="0"/>
              <a:t>: </a:t>
            </a:r>
            <a:r>
              <a:rPr lang="en-US" baseline="0" dirty="0" err="1" smtClean="0"/>
              <a:t>nếu</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1 </a:t>
            </a:r>
            <a:r>
              <a:rPr lang="en-US" baseline="0" dirty="0" err="1" smtClean="0"/>
              <a:t>phương</a:t>
            </a:r>
            <a:r>
              <a:rPr lang="en-US" baseline="0" dirty="0" smtClean="0"/>
              <a:t> </a:t>
            </a:r>
            <a:r>
              <a:rPr lang="en-US" baseline="0" dirty="0" err="1" smtClean="0"/>
              <a:t>thức</a:t>
            </a:r>
            <a:r>
              <a:rPr lang="en-US" baseline="0" dirty="0" smtClean="0"/>
              <a:t>, </a:t>
            </a:r>
            <a:r>
              <a:rPr lang="en-US" baseline="0" dirty="0" err="1" smtClean="0"/>
              <a:t>mọi</a:t>
            </a:r>
            <a:r>
              <a:rPr lang="en-US" baseline="0" dirty="0" smtClean="0"/>
              <a:t> </a:t>
            </a:r>
            <a:r>
              <a:rPr lang="en-US" baseline="0" dirty="0" err="1" smtClean="0"/>
              <a:t>gói</a:t>
            </a:r>
            <a:r>
              <a:rPr lang="en-US" baseline="0" dirty="0" smtClean="0"/>
              <a:t> </a:t>
            </a:r>
            <a:r>
              <a:rPr lang="en-US" baseline="0" dirty="0" err="1" smtClean="0"/>
              <a:t>nhập</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rebuild</a:t>
            </a:r>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7</a:t>
            </a:fld>
            <a:endParaRPr lang="en-US" altLang="ja-JP"/>
          </a:p>
        </p:txBody>
      </p:sp>
    </p:spTree>
    <p:extLst>
      <p:ext uri="{BB962C8B-B14F-4D97-AF65-F5344CB8AC3E}">
        <p14:creationId xmlns:p14="http://schemas.microsoft.com/office/powerpoint/2010/main" val="3341234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smtClean="0">
                <a:solidFill>
                  <a:schemeClr val="tx1"/>
                </a:solidFill>
                <a:effectLst/>
                <a:latin typeface="Times New Roman" pitchFamily="18" charset="0"/>
                <a:ea typeface="ＭＳ Ｐ明朝" pitchFamily="18" charset="-128"/>
                <a:cs typeface="+mn-cs"/>
              </a:rPr>
              <a:t>Bazel sẽ thống kê các tập tin của thư viện "tỏi" và nhận thấy sự thay đổi này, và sau đó ghi chú rằng những thứ phụ thuộc vào "tỏi" cũng có thể đã thay đổi</a:t>
            </a:r>
            <a:endParaRPr kumimoji="1" lang="en-US" sz="1200" b="0" i="0" kern="1200" dirty="0" smtClean="0">
              <a:solidFill>
                <a:schemeClr val="tx1"/>
              </a:solidFill>
              <a:effectLst/>
              <a:latin typeface="Times New Roman" pitchFamily="18" charset="0"/>
              <a:ea typeface="ＭＳ Ｐ明朝" pitchFamily="18" charset="-128"/>
              <a:cs typeface="+mn-cs"/>
            </a:endParaRPr>
          </a:p>
          <a:p>
            <a:r>
              <a:rPr kumimoji="1" lang="en-US" sz="1200" b="0" i="0" kern="1200" baseline="0" dirty="0" err="1" smtClean="0">
                <a:solidFill>
                  <a:schemeClr val="tx1"/>
                </a:solidFill>
                <a:effectLst/>
                <a:latin typeface="Times New Roman" pitchFamily="18" charset="0"/>
                <a:ea typeface="ＭＳ Ｐ明朝" pitchFamily="18" charset="-128"/>
                <a:cs typeface="+mn-cs"/>
              </a:rPr>
              <a:t>Các</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en-US" sz="1200" b="0" i="0" kern="1200" baseline="0" dirty="0" err="1" smtClean="0">
                <a:solidFill>
                  <a:schemeClr val="tx1"/>
                </a:solidFill>
                <a:effectLst/>
                <a:latin typeface="Times New Roman" pitchFamily="18" charset="0"/>
                <a:ea typeface="ＭＳ Ｐ明朝" pitchFamily="18" charset="-128"/>
                <a:cs typeface="+mn-cs"/>
              </a:rPr>
              <a:t>thư</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en-US" sz="1200" b="0" i="0" kern="1200" baseline="0" dirty="0" err="1" smtClean="0">
                <a:solidFill>
                  <a:schemeClr val="tx1"/>
                </a:solidFill>
                <a:effectLst/>
                <a:latin typeface="Times New Roman" pitchFamily="18" charset="0"/>
                <a:ea typeface="ＭＳ Ｐ明朝" pitchFamily="18" charset="-128"/>
                <a:cs typeface="+mn-cs"/>
              </a:rPr>
              <a:t>viện</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en-US" sz="1200" b="0" i="0" kern="1200" baseline="0" dirty="0" err="1" smtClean="0">
                <a:solidFill>
                  <a:schemeClr val="tx1"/>
                </a:solidFill>
                <a:effectLst/>
                <a:latin typeface="Times New Roman" pitchFamily="18" charset="0"/>
                <a:ea typeface="ＭＳ Ｐ明朝" pitchFamily="18" charset="-128"/>
                <a:cs typeface="+mn-cs"/>
              </a:rPr>
              <a:t>không</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en-US" sz="1200" b="0" i="0" kern="1200" baseline="0" dirty="0" err="1" smtClean="0">
                <a:solidFill>
                  <a:schemeClr val="tx1"/>
                </a:solidFill>
                <a:effectLst/>
                <a:latin typeface="Times New Roman" pitchFamily="18" charset="0"/>
                <a:ea typeface="ＭＳ Ｐ明朝" pitchFamily="18" charset="-128"/>
                <a:cs typeface="+mn-cs"/>
              </a:rPr>
              <a:t>đánh</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en-US" sz="1200" b="0" i="0" kern="1200" baseline="0" dirty="0" err="1" smtClean="0">
                <a:solidFill>
                  <a:schemeClr val="tx1"/>
                </a:solidFill>
                <a:effectLst/>
                <a:latin typeface="Times New Roman" pitchFamily="18" charset="0"/>
                <a:ea typeface="ＭＳ Ｐ明朝" pitchFamily="18" charset="-128"/>
                <a:cs typeface="+mn-cs"/>
              </a:rPr>
              <a:t>dấu</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en-US" sz="1200" b="0" i="0" kern="1200" baseline="0" dirty="0" err="1" smtClean="0">
                <a:solidFill>
                  <a:schemeClr val="tx1"/>
                </a:solidFill>
                <a:effectLst/>
                <a:latin typeface="Times New Roman" pitchFamily="18" charset="0"/>
                <a:ea typeface="ＭＳ Ｐ明朝" pitchFamily="18" charset="-128"/>
                <a:cs typeface="+mn-cs"/>
              </a:rPr>
              <a:t>chắc</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en-US" sz="1200" b="0" i="0" kern="1200" baseline="0" dirty="0" err="1" smtClean="0">
                <a:solidFill>
                  <a:schemeClr val="tx1"/>
                </a:solidFill>
                <a:effectLst/>
                <a:latin typeface="Times New Roman" pitchFamily="18" charset="0"/>
                <a:ea typeface="ＭＳ Ｐ明朝" pitchFamily="18" charset="-128"/>
                <a:cs typeface="+mn-cs"/>
              </a:rPr>
              <a:t>chắn</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en-US" sz="1200" b="0" i="0" kern="1200" baseline="0" dirty="0" err="1" smtClean="0">
                <a:solidFill>
                  <a:schemeClr val="tx1"/>
                </a:solidFill>
                <a:effectLst/>
                <a:latin typeface="Times New Roman" pitchFamily="18" charset="0"/>
                <a:ea typeface="ＭＳ Ｐ明朝" pitchFamily="18" charset="-128"/>
                <a:cs typeface="+mn-cs"/>
              </a:rPr>
              <a:t>sẽ</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en-US" sz="1200" b="0" i="0" kern="1200" baseline="0" dirty="0" err="1" smtClean="0">
                <a:solidFill>
                  <a:schemeClr val="tx1"/>
                </a:solidFill>
                <a:effectLst/>
                <a:latin typeface="Times New Roman" pitchFamily="18" charset="0"/>
                <a:ea typeface="ＭＳ Ｐ明朝" pitchFamily="18" charset="-128"/>
                <a:cs typeface="+mn-cs"/>
              </a:rPr>
              <a:t>không</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en-US" sz="1200" b="0" i="0" kern="1200" baseline="0" dirty="0" err="1" smtClean="0">
                <a:solidFill>
                  <a:schemeClr val="tx1"/>
                </a:solidFill>
                <a:effectLst/>
                <a:latin typeface="Times New Roman" pitchFamily="18" charset="0"/>
                <a:ea typeface="ＭＳ Ｐ明朝" pitchFamily="18" charset="-128"/>
                <a:cs typeface="+mn-cs"/>
              </a:rPr>
              <a:t>xây</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en-US" sz="1200" b="0" i="0" kern="1200" baseline="0" dirty="0" err="1" smtClean="0">
                <a:solidFill>
                  <a:schemeClr val="tx1"/>
                </a:solidFill>
                <a:effectLst/>
                <a:latin typeface="Times New Roman" pitchFamily="18" charset="0"/>
                <a:ea typeface="ＭＳ Ｐ明朝" pitchFamily="18" charset="-128"/>
                <a:cs typeface="+mn-cs"/>
              </a:rPr>
              <a:t>dựng</a:t>
            </a:r>
            <a:r>
              <a:rPr kumimoji="1" lang="en-US" sz="1200" b="0" i="0" kern="1200" baseline="0" dirty="0" smtClean="0">
                <a:solidFill>
                  <a:schemeClr val="tx1"/>
                </a:solidFill>
                <a:effectLst/>
                <a:latin typeface="Times New Roman" pitchFamily="18" charset="0"/>
                <a:ea typeface="ＭＳ Ｐ明朝" pitchFamily="18" charset="-128"/>
                <a:cs typeface="+mn-cs"/>
              </a:rPr>
              <a:t> </a:t>
            </a:r>
            <a:r>
              <a:rPr kumimoji="1" lang="en-US" sz="1200" b="0" i="0" kern="1200" baseline="0" dirty="0" err="1" smtClean="0">
                <a:solidFill>
                  <a:schemeClr val="tx1"/>
                </a:solidFill>
                <a:effectLst/>
                <a:latin typeface="Times New Roman" pitchFamily="18" charset="0"/>
                <a:ea typeface="ＭＳ Ｐ明朝" pitchFamily="18" charset="-128"/>
                <a:cs typeface="+mn-cs"/>
              </a:rPr>
              <a:t>lại</a:t>
            </a:r>
            <a:r>
              <a:rPr kumimoji="1" lang="en-US" sz="1200" b="0" i="0" kern="1200" baseline="0" dirty="0" smtClean="0">
                <a:solidFill>
                  <a:schemeClr val="tx1"/>
                </a:solidFill>
                <a:effectLst/>
                <a:latin typeface="Times New Roman" pitchFamily="18" charset="0"/>
                <a:ea typeface="ＭＳ Ｐ明朝" pitchFamily="18" charset="-128"/>
                <a:cs typeface="+mn-cs"/>
              </a:rPr>
              <a:t>.</a:t>
            </a:r>
            <a:endParaRPr lang="en-US" baseline="0" dirty="0" smtClean="0"/>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8</a:t>
            </a:fld>
            <a:endParaRPr lang="en-US" altLang="ja-JP"/>
          </a:p>
        </p:txBody>
      </p:sp>
    </p:spTree>
    <p:extLst>
      <p:ext uri="{BB962C8B-B14F-4D97-AF65-F5344CB8AC3E}">
        <p14:creationId xmlns:p14="http://schemas.microsoft.com/office/powerpoint/2010/main" val="2654913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Khi</a:t>
            </a:r>
            <a:r>
              <a:rPr lang="en-US" dirty="0" smtClean="0"/>
              <a:t> </a:t>
            </a:r>
            <a:r>
              <a:rPr lang="en-US" dirty="0" err="1" smtClean="0"/>
              <a:t>thay</a:t>
            </a:r>
            <a:r>
              <a:rPr lang="en-US" dirty="0" smtClean="0"/>
              <a:t> </a:t>
            </a:r>
            <a:r>
              <a:rPr lang="en-US" dirty="0" err="1" smtClean="0"/>
              <a:t>đổi</a:t>
            </a:r>
            <a:r>
              <a:rPr lang="en-US" baseline="0" dirty="0" smtClean="0"/>
              <a:t> </a:t>
            </a:r>
            <a:r>
              <a:rPr lang="en-US" baseline="0" dirty="0" err="1" smtClean="0"/>
              <a:t>một</a:t>
            </a:r>
            <a:r>
              <a:rPr lang="en-US" baseline="0" dirty="0" smtClean="0"/>
              <a:t> </a:t>
            </a:r>
            <a:r>
              <a:rPr lang="en-US" baseline="0" dirty="0" err="1" smtClean="0"/>
              <a:t>dòng</a:t>
            </a:r>
            <a:r>
              <a:rPr lang="en-US" baseline="0" dirty="0" smtClean="0"/>
              <a:t> code </a:t>
            </a:r>
            <a:r>
              <a:rPr lang="en-US" baseline="0" dirty="0" err="1" smtClean="0"/>
              <a:t>thì</a:t>
            </a:r>
            <a:r>
              <a:rPr lang="en-US" baseline="0" dirty="0" smtClean="0"/>
              <a:t> </a:t>
            </a:r>
            <a:r>
              <a:rPr lang="en-US" baseline="0" dirty="0" err="1" smtClean="0"/>
              <a:t>sự</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đó</a:t>
            </a:r>
            <a:r>
              <a:rPr lang="en-US" baseline="0" dirty="0" smtClean="0"/>
              <a:t> </a:t>
            </a:r>
            <a:r>
              <a:rPr lang="en-US" baseline="0" dirty="0" err="1" smtClean="0"/>
              <a:t>sẽ</a:t>
            </a:r>
            <a:r>
              <a:rPr lang="en-US" baseline="0" dirty="0" smtClean="0"/>
              <a:t> </a:t>
            </a:r>
            <a:r>
              <a:rPr lang="en-US" baseline="0" dirty="0" err="1" smtClean="0"/>
              <a:t>thuộc</a:t>
            </a:r>
            <a:r>
              <a:rPr lang="en-US" baseline="0" dirty="0" smtClean="0"/>
              <a:t> “package” </a:t>
            </a:r>
            <a:r>
              <a:rPr lang="en-US" baseline="0" dirty="0" err="1" smtClean="0"/>
              <a:t>nào</a:t>
            </a:r>
            <a:r>
              <a:rPr lang="en-US" baseline="0" dirty="0" smtClean="0"/>
              <a:t>, </a:t>
            </a:r>
            <a:r>
              <a:rPr lang="en-US" baseline="0" dirty="0" err="1" smtClean="0"/>
              <a:t>khi</a:t>
            </a:r>
            <a:r>
              <a:rPr lang="en-US" baseline="0" dirty="0" smtClean="0"/>
              <a:t> rebuild </a:t>
            </a:r>
            <a:r>
              <a:rPr lang="en-US" baseline="0" dirty="0" err="1" smtClean="0"/>
              <a:t>nó</a:t>
            </a:r>
            <a:r>
              <a:rPr lang="en-US" baseline="0" dirty="0" smtClean="0"/>
              <a:t> </a:t>
            </a:r>
            <a:r>
              <a:rPr lang="en-US" baseline="0" dirty="0" err="1" smtClean="0"/>
              <a:t>chỉ</a:t>
            </a:r>
            <a:r>
              <a:rPr lang="en-US" baseline="0" dirty="0" smtClean="0"/>
              <a:t> </a:t>
            </a:r>
            <a:r>
              <a:rPr lang="en-US" baseline="0" dirty="0" err="1" smtClean="0"/>
              <a:t>gọi</a:t>
            </a:r>
            <a:r>
              <a:rPr lang="en-US" baseline="0" dirty="0" smtClean="0"/>
              <a:t> </a:t>
            </a:r>
            <a:r>
              <a:rPr lang="en-US" baseline="0" dirty="0" err="1" smtClean="0"/>
              <a:t>lại</a:t>
            </a:r>
            <a:r>
              <a:rPr lang="en-US" baseline="0" dirty="0" smtClean="0"/>
              <a:t> </a:t>
            </a:r>
            <a:r>
              <a:rPr lang="en-US" baseline="0" dirty="0" err="1" smtClean="0"/>
              <a:t>gói</a:t>
            </a:r>
            <a:r>
              <a:rPr lang="en-US" baseline="0" dirty="0" smtClean="0"/>
              <a:t> </a:t>
            </a:r>
            <a:r>
              <a:rPr lang="en-US" baseline="0" dirty="0" err="1" smtClean="0"/>
              <a:t>được</a:t>
            </a:r>
            <a:r>
              <a:rPr lang="en-US" baseline="0" dirty="0" smtClean="0"/>
              <a:t> chia </a:t>
            </a:r>
            <a:r>
              <a:rPr lang="en-US" baseline="0" dirty="0" err="1" smtClean="0"/>
              <a:t>nhỏ</a:t>
            </a:r>
            <a:r>
              <a:rPr lang="en-US" baseline="0" dirty="0" smtClean="0"/>
              <a:t> </a:t>
            </a:r>
            <a:r>
              <a:rPr lang="en-US" baseline="0" dirty="0" err="1" smtClean="0"/>
              <a:t>đó</a:t>
            </a:r>
            <a:r>
              <a:rPr lang="en-US" baseline="0" dirty="0" smtClean="0"/>
              <a:t>.</a:t>
            </a:r>
          </a:p>
          <a:p>
            <a:endParaRPr lang="en-US" baseline="0" dirty="0" smtClean="0"/>
          </a:p>
          <a:p>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nếu</a:t>
            </a:r>
            <a:r>
              <a:rPr lang="en-US" baseline="0" dirty="0" smtClean="0"/>
              <a:t> 1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là</a:t>
            </a:r>
            <a:r>
              <a:rPr lang="en-US" baseline="0" dirty="0" smtClean="0"/>
              <a:t> </a:t>
            </a:r>
            <a:r>
              <a:rPr lang="en-US" baseline="0" dirty="0" err="1" smtClean="0"/>
              <a:t>nội</a:t>
            </a:r>
            <a:r>
              <a:rPr lang="en-US" baseline="0" dirty="0" smtClean="0"/>
              <a:t> </a:t>
            </a:r>
            <a:r>
              <a:rPr lang="en-US" baseline="0" dirty="0" err="1" smtClean="0"/>
              <a:t>bộ</a:t>
            </a:r>
            <a:r>
              <a:rPr lang="en-US" baseline="0" dirty="0" smtClean="0"/>
              <a:t> </a:t>
            </a:r>
            <a:r>
              <a:rPr lang="en-US" baseline="0" dirty="0" err="1" smtClean="0"/>
              <a:t>đối</a:t>
            </a:r>
            <a:r>
              <a:rPr lang="en-US" baseline="0" dirty="0" smtClean="0"/>
              <a:t> </a:t>
            </a:r>
            <a:r>
              <a:rPr lang="en-US" baseline="0" dirty="0" err="1" smtClean="0"/>
              <a:t>với</a:t>
            </a:r>
            <a:r>
              <a:rPr lang="en-US" baseline="0" dirty="0" smtClean="0"/>
              <a:t> 1 </a:t>
            </a:r>
            <a:r>
              <a:rPr lang="en-US" baseline="0" dirty="0" err="1" smtClean="0"/>
              <a:t>gói</a:t>
            </a:r>
            <a:r>
              <a:rPr lang="en-US" baseline="0" dirty="0" smtClean="0"/>
              <a:t>: </a:t>
            </a:r>
            <a:r>
              <a:rPr lang="en-US" baseline="0" dirty="0" err="1" smtClean="0"/>
              <a:t>tùy</a:t>
            </a:r>
            <a:r>
              <a:rPr lang="en-US" baseline="0" dirty="0" smtClean="0"/>
              <a:t> </a:t>
            </a:r>
            <a:r>
              <a:rPr lang="en-US" baseline="0" dirty="0" err="1" smtClean="0"/>
              <a:t>thuộc</a:t>
            </a:r>
            <a:r>
              <a:rPr lang="en-US" baseline="0" dirty="0" smtClean="0"/>
              <a:t> </a:t>
            </a:r>
            <a:r>
              <a:rPr lang="en-US" baseline="0" dirty="0" err="1" smtClean="0"/>
              <a:t>việc</a:t>
            </a:r>
            <a:r>
              <a:rPr lang="en-US" baseline="0" dirty="0" smtClean="0"/>
              <a:t> API </a:t>
            </a:r>
            <a:r>
              <a:rPr lang="en-US" baseline="0" dirty="0" err="1" smtClean="0"/>
              <a:t>xuất</a:t>
            </a:r>
            <a:r>
              <a:rPr lang="en-US" baseline="0" dirty="0" smtClean="0"/>
              <a:t> </a:t>
            </a:r>
            <a:r>
              <a:rPr lang="en-US" baseline="0" dirty="0" err="1" smtClean="0"/>
              <a:t>của</a:t>
            </a:r>
            <a:r>
              <a:rPr lang="en-US" baseline="0" dirty="0" smtClean="0"/>
              <a:t> </a:t>
            </a:r>
            <a:r>
              <a:rPr lang="en-US" baseline="0" dirty="0" err="1" smtClean="0"/>
              <a:t>gói</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sửa</a:t>
            </a:r>
            <a:r>
              <a:rPr lang="en-US" baseline="0" dirty="0" smtClean="0"/>
              <a:t> </a:t>
            </a:r>
            <a:r>
              <a:rPr lang="en-US" baseline="0" dirty="0" err="1" smtClean="0"/>
              <a:t>đổi</a:t>
            </a:r>
            <a:r>
              <a:rPr lang="en-US" baseline="0" dirty="0" smtClean="0"/>
              <a:t> hay </a:t>
            </a:r>
            <a:r>
              <a:rPr lang="en-US" baseline="0" dirty="0" err="1" smtClean="0"/>
              <a:t>chưa</a:t>
            </a:r>
            <a:r>
              <a:rPr lang="en-US" baseline="0" dirty="0" smtClean="0"/>
              <a:t>, </a:t>
            </a:r>
            <a:r>
              <a:rPr lang="en-US" baseline="0" dirty="0" err="1" smtClean="0"/>
              <a:t>các</a:t>
            </a:r>
            <a:r>
              <a:rPr lang="en-US" baseline="0" dirty="0" smtClean="0"/>
              <a:t> </a:t>
            </a:r>
            <a:r>
              <a:rPr lang="en-US" baseline="0" dirty="0" err="1" smtClean="0"/>
              <a:t>gói</a:t>
            </a:r>
            <a:r>
              <a:rPr lang="en-US" baseline="0" dirty="0" smtClean="0"/>
              <a:t> </a:t>
            </a:r>
            <a:r>
              <a:rPr lang="en-US" baseline="0" dirty="0" err="1" smtClean="0"/>
              <a:t>phụ</a:t>
            </a:r>
            <a:r>
              <a:rPr lang="en-US" baseline="0" dirty="0" smtClean="0"/>
              <a:t> </a:t>
            </a:r>
            <a:r>
              <a:rPr lang="en-US" baseline="0" dirty="0" err="1" smtClean="0"/>
              <a:t>thuộc</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cần</a:t>
            </a:r>
            <a:r>
              <a:rPr lang="en-US" baseline="0" dirty="0" smtClean="0"/>
              <a:t> </a:t>
            </a:r>
            <a:r>
              <a:rPr lang="en-US" baseline="0" dirty="0" err="1" smtClean="0"/>
              <a:t>hoặc</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rebuild.</a:t>
            </a:r>
          </a:p>
          <a:p>
            <a:r>
              <a:rPr lang="en-US" baseline="0" dirty="0" err="1" smtClean="0"/>
              <a:t>Vd</a:t>
            </a:r>
            <a:r>
              <a:rPr lang="en-US" baseline="0" dirty="0" smtClean="0"/>
              <a:t>: import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chỉ</a:t>
            </a:r>
            <a:r>
              <a:rPr lang="en-US" baseline="0" dirty="0" smtClean="0"/>
              <a:t> </a:t>
            </a:r>
            <a:r>
              <a:rPr lang="en-US" baseline="0" dirty="0" err="1" smtClean="0"/>
              <a:t>cần</a:t>
            </a:r>
            <a:r>
              <a:rPr lang="en-US" baseline="0" dirty="0" smtClean="0"/>
              <a:t> rebuild </a:t>
            </a:r>
            <a:r>
              <a:rPr lang="en-US" baseline="0" dirty="0" err="1" smtClean="0"/>
              <a:t>thư</a:t>
            </a:r>
            <a:r>
              <a:rPr lang="en-US" baseline="0" dirty="0" smtClean="0"/>
              <a:t> </a:t>
            </a:r>
            <a:r>
              <a:rPr lang="en-US" baseline="0" dirty="0" err="1" smtClean="0"/>
              <a:t>viện</a:t>
            </a:r>
            <a:r>
              <a:rPr lang="en-US" baseline="0" dirty="0" smtClean="0"/>
              <a:t>.</a:t>
            </a:r>
          </a:p>
          <a:p>
            <a:r>
              <a:rPr lang="en-US" baseline="0" dirty="0" err="1" smtClean="0"/>
              <a:t>Vd</a:t>
            </a:r>
            <a:r>
              <a:rPr lang="en-US" baseline="0" dirty="0" smtClean="0"/>
              <a:t>: </a:t>
            </a:r>
            <a:r>
              <a:rPr lang="en-US" baseline="0" dirty="0" err="1" smtClean="0"/>
              <a:t>nếu</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1 </a:t>
            </a:r>
            <a:r>
              <a:rPr lang="en-US" baseline="0" dirty="0" err="1" smtClean="0"/>
              <a:t>phương</a:t>
            </a:r>
            <a:r>
              <a:rPr lang="en-US" baseline="0" dirty="0" smtClean="0"/>
              <a:t> </a:t>
            </a:r>
            <a:r>
              <a:rPr lang="en-US" baseline="0" dirty="0" err="1" smtClean="0"/>
              <a:t>thức</a:t>
            </a:r>
            <a:r>
              <a:rPr lang="en-US" baseline="0" dirty="0" smtClean="0"/>
              <a:t>, </a:t>
            </a:r>
            <a:r>
              <a:rPr lang="en-US" baseline="0" dirty="0" err="1" smtClean="0"/>
              <a:t>mọi</a:t>
            </a:r>
            <a:r>
              <a:rPr lang="en-US" baseline="0" dirty="0" smtClean="0"/>
              <a:t> </a:t>
            </a:r>
            <a:r>
              <a:rPr lang="en-US" baseline="0" dirty="0" err="1" smtClean="0"/>
              <a:t>gói</a:t>
            </a:r>
            <a:r>
              <a:rPr lang="en-US" baseline="0" dirty="0" smtClean="0"/>
              <a:t> </a:t>
            </a:r>
            <a:r>
              <a:rPr lang="en-US" baseline="0" dirty="0" err="1" smtClean="0"/>
              <a:t>nhập</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rebuild</a:t>
            </a:r>
          </a:p>
          <a:p>
            <a:r>
              <a:rPr kumimoji="1" lang="vi-VN" sz="1200" b="0" i="0" kern="1200" dirty="0" smtClean="0">
                <a:solidFill>
                  <a:schemeClr val="tx1"/>
                </a:solidFill>
                <a:effectLst/>
                <a:latin typeface="Times New Roman" pitchFamily="18" charset="0"/>
                <a:ea typeface="ＭＳ Ｐ明朝" pitchFamily="18" charset="-128"/>
                <a:cs typeface="+mn-cs"/>
              </a:rPr>
              <a:t>Tất nhiên, nói chung, việc thay đổi mã cho thư viện sẽ thay đổi hình thức được biên dịch của nó, vì vậy nút "có thể bẩn" cuối cùng sẽ được đánh dấu là "có, bẩn" và được đánh giá lại</a:t>
            </a:r>
            <a:r>
              <a:rPr kumimoji="1" lang="en-US" sz="1200" b="0" i="0" kern="1200" dirty="0" smtClean="0">
                <a:solidFill>
                  <a:schemeClr val="tx1"/>
                </a:solidFill>
                <a:effectLst/>
                <a:latin typeface="Times New Roman" pitchFamily="18" charset="0"/>
                <a:ea typeface="ＭＳ Ｐ明朝" pitchFamily="18" charset="-128"/>
                <a:cs typeface="+mn-cs"/>
              </a:rPr>
              <a:t>.</a:t>
            </a:r>
            <a:endParaRPr lang="en-US" baseline="0" dirty="0" smtClean="0"/>
          </a:p>
          <a:p>
            <a:r>
              <a:rPr kumimoji="1" lang="vi-VN" sz="1200" b="0" i="0" kern="1200" dirty="0" smtClean="0">
                <a:solidFill>
                  <a:schemeClr val="tx1"/>
                </a:solidFill>
                <a:effectLst/>
                <a:latin typeface="Times New Roman" pitchFamily="18" charset="0"/>
                <a:ea typeface="ＭＳ Ｐ明朝" pitchFamily="18" charset="-128"/>
                <a:cs typeface="+mn-cs"/>
              </a:rPr>
              <a:t>Tuy nhiên, biểu đồ xây dựng của Bazel cho phép bạn biên dịch mức tối thiểu cho một thư viện có cấu trúc tốt và trong một số trường hợp tránh hoàn toàn việc biên dịch.</a:t>
            </a:r>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1D7F45AE-C57F-4A42-9F53-F6D5B96129BD}" type="slidenum">
              <a:rPr lang="en-US" altLang="ja-JP" smtClean="0"/>
              <a:pPr>
                <a:defRPr/>
              </a:pPr>
              <a:t>9</a:t>
            </a:fld>
            <a:endParaRPr lang="en-US" altLang="ja-JP"/>
          </a:p>
        </p:txBody>
      </p:sp>
    </p:spTree>
    <p:extLst>
      <p:ext uri="{BB962C8B-B14F-4D97-AF65-F5344CB8AC3E}">
        <p14:creationId xmlns:p14="http://schemas.microsoft.com/office/powerpoint/2010/main" val="1997250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4" name="Line 4"/>
          <p:cNvSpPr>
            <a:spLocks noChangeShapeType="1"/>
          </p:cNvSpPr>
          <p:nvPr/>
        </p:nvSpPr>
        <p:spPr bwMode="auto">
          <a:xfrm>
            <a:off x="1308100" y="2413000"/>
            <a:ext cx="7634288" cy="1588"/>
          </a:xfrm>
          <a:prstGeom prst="line">
            <a:avLst/>
          </a:prstGeom>
          <a:noFill/>
          <a:ln w="38100">
            <a:solidFill>
              <a:schemeClr val="folHlink"/>
            </a:solidFill>
            <a:round/>
            <a:headEnd type="none" w="sm" len="sm"/>
            <a:tailEnd type="none" w="sm" len="sm"/>
          </a:ln>
          <a:effectLst/>
        </p:spPr>
        <p:txBody>
          <a:bodyPr wrap="none" anchor="ctr"/>
          <a:lstStyle/>
          <a:p>
            <a:pPr algn="ctr" eaLnBrk="0" hangingPunct="0">
              <a:defRPr/>
            </a:pPr>
            <a:endParaRPr kumimoji="0" lang="ja-JP" altLang="en-US">
              <a:latin typeface="Arial" charset="0"/>
            </a:endParaRPr>
          </a:p>
        </p:txBody>
      </p:sp>
      <p:sp>
        <p:nvSpPr>
          <p:cNvPr id="191490" name="Rectangle 2"/>
          <p:cNvSpPr>
            <a:spLocks noGrp="1" noChangeArrowheads="1"/>
          </p:cNvSpPr>
          <p:nvPr>
            <p:ph type="ctrTitle"/>
          </p:nvPr>
        </p:nvSpPr>
        <p:spPr>
          <a:xfrm>
            <a:off x="1371600" y="1600200"/>
            <a:ext cx="7543800" cy="762000"/>
          </a:xfrm>
        </p:spPr>
        <p:txBody>
          <a:bodyPr anchor="ctr"/>
          <a:lstStyle>
            <a:lvl1pPr>
              <a:defRPr sz="3600" b="1" baseline="0">
                <a:latin typeface="Arial" panose="020B0604020202020204" pitchFamily="34" charset="0"/>
                <a:ea typeface="Meiryo UI" panose="020B0604030504040204" pitchFamily="50" charset="-128"/>
              </a:defRPr>
            </a:lvl1pPr>
          </a:lstStyle>
          <a:p>
            <a:pPr lvl="0"/>
            <a:r>
              <a:rPr lang="ja-JP" altLang="en-US" noProof="0"/>
              <a:t>マスター タイトルの書式設定</a:t>
            </a:r>
          </a:p>
        </p:txBody>
      </p:sp>
      <p:sp>
        <p:nvSpPr>
          <p:cNvPr id="191491" name="Rectangle 3"/>
          <p:cNvSpPr>
            <a:spLocks noGrp="1" noChangeArrowheads="1"/>
          </p:cNvSpPr>
          <p:nvPr>
            <p:ph type="subTitle" idx="1" hasCustomPrompt="1"/>
          </p:nvPr>
        </p:nvSpPr>
        <p:spPr>
          <a:xfrm>
            <a:off x="5257800" y="5085230"/>
            <a:ext cx="3429000" cy="936130"/>
          </a:xfrm>
        </p:spPr>
        <p:txBody>
          <a:bodyPr tIns="45714"/>
          <a:lstStyle>
            <a:lvl1pPr marL="0" indent="0" algn="r">
              <a:buFontTx/>
              <a:buNone/>
              <a:defRPr b="1" i="0" baseline="0">
                <a:latin typeface="Arial" panose="020B0604020202020204" pitchFamily="34" charset="0"/>
                <a:ea typeface="Meiryo UI" panose="020B0604030504040204" pitchFamily="50" charset="-128"/>
              </a:defRPr>
            </a:lvl1pPr>
          </a:lstStyle>
          <a:p>
            <a:pPr lvl="0"/>
            <a:r>
              <a:rPr lang="ja-JP" altLang="en-US" noProof="0"/>
              <a:t>マスター サブタイトルの書式設定</a:t>
            </a:r>
            <a:endParaRPr lang="en-US" altLang="ja-JP" noProof="0"/>
          </a:p>
          <a:p>
            <a:pPr lvl="0"/>
            <a:endParaRPr lang="ja-JP" altLang="en-US" noProof="0"/>
          </a:p>
        </p:txBody>
      </p:sp>
    </p:spTree>
    <p:extLst>
      <p:ext uri="{BB962C8B-B14F-4D97-AF65-F5344CB8AC3E}">
        <p14:creationId xmlns:p14="http://schemas.microsoft.com/office/powerpoint/2010/main" val="116395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36640"/>
            <a:ext cx="3008313" cy="648090"/>
          </a:xfrm>
        </p:spPr>
        <p:txBody>
          <a:bodyPr/>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575050" y="836640"/>
            <a:ext cx="5111750" cy="5472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57200" y="1484730"/>
            <a:ext cx="3008313" cy="482467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3"/>
          <p:cNvSpPr>
            <a:spLocks noGrp="1" noChangeArrowheads="1"/>
          </p:cNvSpPr>
          <p:nvPr>
            <p:ph type="sldNum" sz="quarter" idx="10"/>
          </p:nvPr>
        </p:nvSpPr>
        <p:spPr>
          <a:ln/>
        </p:spPr>
        <p:txBody>
          <a:bodyPr/>
          <a:lstStyle>
            <a:lvl1pPr>
              <a:defRPr/>
            </a:lvl1pPr>
          </a:lstStyle>
          <a:p>
            <a:pPr>
              <a:defRPr/>
            </a:pPr>
            <a:fld id="{E5EB50E5-632B-45B3-A97E-E43095B9CD1E}" type="slidenum">
              <a:rPr lang="en-US" altLang="ja-JP"/>
              <a:pPr>
                <a:defRPr/>
              </a:pPr>
              <a:t>‹#›</a:t>
            </a:fld>
            <a:endParaRPr lang="en-US" altLang="ja-JP"/>
          </a:p>
        </p:txBody>
      </p:sp>
    </p:spTree>
    <p:extLst>
      <p:ext uri="{BB962C8B-B14F-4D97-AF65-F5344CB8AC3E}">
        <p14:creationId xmlns:p14="http://schemas.microsoft.com/office/powerpoint/2010/main" val="3247424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941210"/>
            <a:ext cx="5486400" cy="566738"/>
          </a:xfrm>
        </p:spPr>
        <p:txBody>
          <a:bodyPr/>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792288" y="764629"/>
            <a:ext cx="5486400" cy="410457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792288" y="550794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3"/>
          <p:cNvSpPr>
            <a:spLocks noGrp="1" noChangeArrowheads="1"/>
          </p:cNvSpPr>
          <p:nvPr>
            <p:ph type="sldNum" sz="quarter" idx="10"/>
          </p:nvPr>
        </p:nvSpPr>
        <p:spPr>
          <a:ln/>
        </p:spPr>
        <p:txBody>
          <a:bodyPr/>
          <a:lstStyle>
            <a:lvl1pPr>
              <a:defRPr/>
            </a:lvl1pPr>
          </a:lstStyle>
          <a:p>
            <a:pPr>
              <a:defRPr/>
            </a:pPr>
            <a:fld id="{5B3C94CB-9A91-44E0-8BF9-2A294A01B4C9}" type="slidenum">
              <a:rPr lang="en-US" altLang="ja-JP"/>
              <a:pPr>
                <a:defRPr/>
              </a:pPr>
              <a:t>‹#›</a:t>
            </a:fld>
            <a:endParaRPr lang="en-US" altLang="ja-JP"/>
          </a:p>
        </p:txBody>
      </p:sp>
    </p:spTree>
    <p:extLst>
      <p:ext uri="{BB962C8B-B14F-4D97-AF65-F5344CB8AC3E}">
        <p14:creationId xmlns:p14="http://schemas.microsoft.com/office/powerpoint/2010/main" val="3014528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3"/>
          <p:cNvSpPr>
            <a:spLocks noGrp="1" noChangeArrowheads="1"/>
          </p:cNvSpPr>
          <p:nvPr>
            <p:ph type="sldNum" sz="quarter" idx="10"/>
          </p:nvPr>
        </p:nvSpPr>
        <p:spPr>
          <a:ln/>
        </p:spPr>
        <p:txBody>
          <a:bodyPr/>
          <a:lstStyle>
            <a:lvl1pPr>
              <a:defRPr/>
            </a:lvl1pPr>
          </a:lstStyle>
          <a:p>
            <a:pPr>
              <a:defRPr/>
            </a:pPr>
            <a:fld id="{17E62580-9C58-48B7-AC11-0F8EF4B20D1E}" type="slidenum">
              <a:rPr lang="en-US" altLang="ja-JP"/>
              <a:pPr>
                <a:defRPr/>
              </a:pPr>
              <a:t>‹#›</a:t>
            </a:fld>
            <a:endParaRPr lang="en-US" altLang="ja-JP"/>
          </a:p>
        </p:txBody>
      </p:sp>
    </p:spTree>
    <p:extLst>
      <p:ext uri="{BB962C8B-B14F-4D97-AF65-F5344CB8AC3E}">
        <p14:creationId xmlns:p14="http://schemas.microsoft.com/office/powerpoint/2010/main" val="2711988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26250" y="836640"/>
            <a:ext cx="2251075" cy="541176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71438" y="836640"/>
            <a:ext cx="6602412" cy="541176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3"/>
          <p:cNvSpPr>
            <a:spLocks noGrp="1" noChangeArrowheads="1"/>
          </p:cNvSpPr>
          <p:nvPr>
            <p:ph type="sldNum" sz="quarter" idx="10"/>
          </p:nvPr>
        </p:nvSpPr>
        <p:spPr>
          <a:ln/>
        </p:spPr>
        <p:txBody>
          <a:bodyPr/>
          <a:lstStyle>
            <a:lvl1pPr>
              <a:defRPr/>
            </a:lvl1pPr>
          </a:lstStyle>
          <a:p>
            <a:pPr>
              <a:defRPr/>
            </a:pPr>
            <a:fld id="{BBA6E17D-FC77-403B-9DCD-6F58A47D4219}" type="slidenum">
              <a:rPr lang="en-US" altLang="ja-JP"/>
              <a:pPr>
                <a:defRPr/>
              </a:pPr>
              <a:t>‹#›</a:t>
            </a:fld>
            <a:endParaRPr lang="en-US" altLang="ja-JP"/>
          </a:p>
        </p:txBody>
      </p:sp>
    </p:spTree>
    <p:extLst>
      <p:ext uri="{BB962C8B-B14F-4D97-AF65-F5344CB8AC3E}">
        <p14:creationId xmlns:p14="http://schemas.microsoft.com/office/powerpoint/2010/main" val="4184157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タイトルと表">
    <p:spTree>
      <p:nvGrpSpPr>
        <p:cNvPr id="1" name=""/>
        <p:cNvGrpSpPr/>
        <p:nvPr/>
      </p:nvGrpSpPr>
      <p:grpSpPr>
        <a:xfrm>
          <a:off x="0" y="0"/>
          <a:ext cx="0" cy="0"/>
          <a:chOff x="0" y="0"/>
          <a:chExt cx="0" cy="0"/>
        </a:xfrm>
      </p:grpSpPr>
      <p:sp>
        <p:nvSpPr>
          <p:cNvPr id="3" name="表プレースホルダー 2"/>
          <p:cNvSpPr>
            <a:spLocks noGrp="1"/>
          </p:cNvSpPr>
          <p:nvPr>
            <p:ph type="tbl" idx="1"/>
          </p:nvPr>
        </p:nvSpPr>
        <p:spPr>
          <a:xfrm>
            <a:off x="71438" y="836640"/>
            <a:ext cx="9005887" cy="5472760"/>
          </a:xfrm>
        </p:spPr>
        <p:txBody>
          <a:bodyPr/>
          <a:lstStyle/>
          <a:p>
            <a:pPr lvl="0"/>
            <a:endParaRPr lang="ja-JP" altLang="en-US" noProof="0"/>
          </a:p>
        </p:txBody>
      </p:sp>
      <p:sp>
        <p:nvSpPr>
          <p:cNvPr id="4" name="Rectangle 13"/>
          <p:cNvSpPr>
            <a:spLocks noGrp="1" noChangeArrowheads="1"/>
          </p:cNvSpPr>
          <p:nvPr>
            <p:ph type="sldNum" sz="quarter" idx="10"/>
          </p:nvPr>
        </p:nvSpPr>
        <p:spPr>
          <a:ln/>
        </p:spPr>
        <p:txBody>
          <a:bodyPr/>
          <a:lstStyle>
            <a:lvl1pPr>
              <a:defRPr/>
            </a:lvl1pPr>
          </a:lstStyle>
          <a:p>
            <a:pPr>
              <a:defRPr/>
            </a:pPr>
            <a:fld id="{8CEFA555-C4B3-4AE2-95A8-87185DF76A82}" type="slidenum">
              <a:rPr lang="en-US" altLang="ja-JP"/>
              <a:pPr>
                <a:defRPr/>
              </a:pPr>
              <a:t>‹#›</a:t>
            </a:fld>
            <a:endParaRPr lang="en-US" altLang="ja-JP"/>
          </a:p>
        </p:txBody>
      </p:sp>
      <p:sp>
        <p:nvSpPr>
          <p:cNvPr id="6" name="タイトル 1"/>
          <p:cNvSpPr>
            <a:spLocks noGrp="1"/>
          </p:cNvSpPr>
          <p:nvPr>
            <p:ph type="title"/>
          </p:nvPr>
        </p:nvSpPr>
        <p:spPr>
          <a:xfrm>
            <a:off x="1143000" y="0"/>
            <a:ext cx="7934325" cy="692620"/>
          </a:xfrm>
        </p:spPr>
        <p:txBody>
          <a:bodyPr/>
          <a:lstStyle/>
          <a:p>
            <a:r>
              <a:rPr lang="ja-JP" altLang="en-US"/>
              <a:t>マスター タイトルの書式設定</a:t>
            </a:r>
          </a:p>
        </p:txBody>
      </p:sp>
    </p:spTree>
    <p:extLst>
      <p:ext uri="{BB962C8B-B14F-4D97-AF65-F5344CB8AC3E}">
        <p14:creationId xmlns:p14="http://schemas.microsoft.com/office/powerpoint/2010/main" val="348982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13"/>
          <p:cNvSpPr>
            <a:spLocks noGrp="1" noChangeArrowheads="1"/>
          </p:cNvSpPr>
          <p:nvPr>
            <p:ph type="sldNum" sz="quarter" idx="10"/>
          </p:nvPr>
        </p:nvSpPr>
        <p:spPr>
          <a:ln/>
        </p:spPr>
        <p:txBody>
          <a:bodyPr/>
          <a:lstStyle>
            <a:lvl1pPr>
              <a:defRPr/>
            </a:lvl1pPr>
          </a:lstStyle>
          <a:p>
            <a:pPr>
              <a:defRPr/>
            </a:pPr>
            <a:fld id="{38C64F64-CD89-4B10-A1CC-D73F5B48FA3D}" type="slidenum">
              <a:rPr lang="en-US" altLang="ja-JP"/>
              <a:pPr>
                <a:defRPr/>
              </a:pPr>
              <a:t>‹#›</a:t>
            </a:fld>
            <a:endParaRPr lang="en-US" altLang="ja-JP"/>
          </a:p>
        </p:txBody>
      </p:sp>
    </p:spTree>
    <p:extLst>
      <p:ext uri="{BB962C8B-B14F-4D97-AF65-F5344CB8AC3E}">
        <p14:creationId xmlns:p14="http://schemas.microsoft.com/office/powerpoint/2010/main" val="2656651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2747962"/>
            <a:ext cx="7772400" cy="1362075"/>
          </a:xfrm>
        </p:spPr>
        <p:txBody>
          <a:bodyPr anchor="t"/>
          <a:lstStyle>
            <a:lvl1pPr algn="l">
              <a:defRPr sz="4000" b="1" cap="all"/>
            </a:lvl1pPr>
          </a:lstStyle>
          <a:p>
            <a:r>
              <a:rPr lang="ja-JP" altLang="en-US"/>
              <a:t>マスター タイトルの書式設定</a:t>
            </a:r>
          </a:p>
        </p:txBody>
      </p:sp>
      <p:sp>
        <p:nvSpPr>
          <p:cNvPr id="4" name="Rectangle 13"/>
          <p:cNvSpPr>
            <a:spLocks noGrp="1" noChangeArrowheads="1"/>
          </p:cNvSpPr>
          <p:nvPr>
            <p:ph type="sldNum" sz="quarter" idx="10"/>
          </p:nvPr>
        </p:nvSpPr>
        <p:spPr>
          <a:ln/>
        </p:spPr>
        <p:txBody>
          <a:bodyPr/>
          <a:lstStyle>
            <a:lvl1pPr>
              <a:defRPr/>
            </a:lvl1pPr>
          </a:lstStyle>
          <a:p>
            <a:pPr>
              <a:defRPr/>
            </a:pPr>
            <a:fld id="{38C64F64-CD89-4B10-A1CC-D73F5B48FA3D}" type="slidenum">
              <a:rPr lang="en-US" altLang="ja-JP"/>
              <a:pPr>
                <a:defRPr/>
              </a:pPr>
              <a:t>‹#›</a:t>
            </a:fld>
            <a:endParaRPr lang="en-US" altLang="ja-JP"/>
          </a:p>
        </p:txBody>
      </p:sp>
    </p:spTree>
    <p:extLst>
      <p:ext uri="{BB962C8B-B14F-4D97-AF65-F5344CB8AC3E}">
        <p14:creationId xmlns:p14="http://schemas.microsoft.com/office/powerpoint/2010/main" val="1886295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3"/>
          <p:cNvSpPr>
            <a:spLocks noGrp="1" noChangeArrowheads="1"/>
          </p:cNvSpPr>
          <p:nvPr>
            <p:ph type="sldNum" sz="quarter" idx="10"/>
          </p:nvPr>
        </p:nvSpPr>
        <p:spPr>
          <a:ln/>
        </p:spPr>
        <p:txBody>
          <a:bodyPr/>
          <a:lstStyle>
            <a:lvl1pPr>
              <a:defRPr/>
            </a:lvl1pPr>
          </a:lstStyle>
          <a:p>
            <a:pPr>
              <a:defRPr/>
            </a:pPr>
            <a:fld id="{DF7D7A9D-6521-4C9C-B98B-0A8DAB95E158}" type="slidenum">
              <a:rPr lang="en-US" altLang="ja-JP"/>
              <a:pPr>
                <a:defRPr/>
              </a:pPr>
              <a:t>‹#›</a:t>
            </a:fld>
            <a:endParaRPr lang="en-US" altLang="ja-JP"/>
          </a:p>
        </p:txBody>
      </p:sp>
    </p:spTree>
    <p:extLst>
      <p:ext uri="{BB962C8B-B14F-4D97-AF65-F5344CB8AC3E}">
        <p14:creationId xmlns:p14="http://schemas.microsoft.com/office/powerpoint/2010/main" val="3577348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13"/>
          <p:cNvSpPr>
            <a:spLocks noGrp="1" noChangeArrowheads="1"/>
          </p:cNvSpPr>
          <p:nvPr>
            <p:ph type="sldNum" sz="quarter" idx="10"/>
          </p:nvPr>
        </p:nvSpPr>
        <p:spPr>
          <a:ln/>
        </p:spPr>
        <p:txBody>
          <a:bodyPr/>
          <a:lstStyle>
            <a:lvl1pPr>
              <a:defRPr/>
            </a:lvl1pPr>
          </a:lstStyle>
          <a:p>
            <a:pPr>
              <a:defRPr/>
            </a:pPr>
            <a:fld id="{CA69473A-7986-4CFF-B252-C027E73E80CC}" type="slidenum">
              <a:rPr lang="en-US" altLang="ja-JP"/>
              <a:pPr>
                <a:defRPr/>
              </a:pPr>
              <a:t>‹#›</a:t>
            </a:fld>
            <a:endParaRPr lang="en-US" altLang="ja-JP"/>
          </a:p>
        </p:txBody>
      </p:sp>
    </p:spTree>
    <p:extLst>
      <p:ext uri="{BB962C8B-B14F-4D97-AF65-F5344CB8AC3E}">
        <p14:creationId xmlns:p14="http://schemas.microsoft.com/office/powerpoint/2010/main" val="1921610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xfrm>
            <a:off x="8532318" y="6515100"/>
            <a:ext cx="558800" cy="292404"/>
          </a:xfrm>
          <a:ln/>
        </p:spPr>
        <p:txBody>
          <a:bodyPr/>
          <a:lstStyle>
            <a:lvl1pPr>
              <a:defRPr/>
            </a:lvl1pPr>
          </a:lstStyle>
          <a:p>
            <a:pPr>
              <a:defRPr/>
            </a:pPr>
            <a:fld id="{E5EB50E5-632B-45B3-A97E-E43095B9CD1E}" type="slidenum">
              <a:rPr lang="en-US" altLang="ja-JP"/>
              <a:pPr>
                <a:defRPr/>
              </a:pPr>
              <a:t>‹#›</a:t>
            </a:fld>
            <a:endParaRPr lang="en-US" altLang="ja-JP"/>
          </a:p>
        </p:txBody>
      </p:sp>
    </p:spTree>
    <p:extLst>
      <p:ext uri="{BB962C8B-B14F-4D97-AF65-F5344CB8AC3E}">
        <p14:creationId xmlns:p14="http://schemas.microsoft.com/office/powerpoint/2010/main" val="573615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71438" y="836640"/>
            <a:ext cx="9005887" cy="5411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3" name="Rectangle 13"/>
          <p:cNvSpPr>
            <a:spLocks noGrp="1" noChangeArrowheads="1"/>
          </p:cNvSpPr>
          <p:nvPr>
            <p:ph type="sldNum" sz="quarter" idx="10"/>
          </p:nvPr>
        </p:nvSpPr>
        <p:spPr>
          <a:ln/>
        </p:spPr>
        <p:txBody>
          <a:bodyPr/>
          <a:lstStyle>
            <a:lvl1pPr>
              <a:defRPr/>
            </a:lvl1pPr>
          </a:lstStyle>
          <a:p>
            <a:pPr>
              <a:defRPr/>
            </a:pPr>
            <a:fld id="{D31D9807-2575-4275-B7F7-5E53D8930BD6}" type="slidenum">
              <a:rPr lang="en-US" altLang="ja-JP"/>
              <a:pPr>
                <a:defRPr/>
              </a:pPr>
              <a:t>‹#›</a:t>
            </a:fld>
            <a:endParaRPr lang="en-US" altLang="ja-JP"/>
          </a:p>
        </p:txBody>
      </p:sp>
    </p:spTree>
    <p:extLst>
      <p:ext uri="{BB962C8B-B14F-4D97-AF65-F5344CB8AC3E}">
        <p14:creationId xmlns:p14="http://schemas.microsoft.com/office/powerpoint/2010/main" val="1829282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71438" y="836640"/>
            <a:ext cx="4425950" cy="54117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49788" y="836640"/>
            <a:ext cx="4427537" cy="54117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3"/>
          <p:cNvSpPr>
            <a:spLocks noGrp="1" noChangeArrowheads="1"/>
          </p:cNvSpPr>
          <p:nvPr>
            <p:ph type="sldNum" sz="quarter" idx="10"/>
          </p:nvPr>
        </p:nvSpPr>
        <p:spPr>
          <a:ln/>
        </p:spPr>
        <p:txBody>
          <a:bodyPr/>
          <a:lstStyle>
            <a:lvl1pPr>
              <a:defRPr/>
            </a:lvl1pPr>
          </a:lstStyle>
          <a:p>
            <a:pPr>
              <a:defRPr/>
            </a:pPr>
            <a:fld id="{7F44A812-BA8E-4920-B2B3-E93E3E6BA656}" type="slidenum">
              <a:rPr lang="en-US" altLang="ja-JP"/>
              <a:pPr>
                <a:defRPr/>
              </a:pPr>
              <a:t>‹#›</a:t>
            </a:fld>
            <a:endParaRPr lang="en-US" altLang="ja-JP"/>
          </a:p>
        </p:txBody>
      </p:sp>
    </p:spTree>
    <p:extLst>
      <p:ext uri="{BB962C8B-B14F-4D97-AF65-F5344CB8AC3E}">
        <p14:creationId xmlns:p14="http://schemas.microsoft.com/office/powerpoint/2010/main" val="1491546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457200" y="908650"/>
            <a:ext cx="4040188" cy="68924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57200" y="1613932"/>
            <a:ext cx="4040188" cy="46954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45024" y="924685"/>
            <a:ext cx="4041775" cy="68924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45025" y="1613932"/>
            <a:ext cx="4041775" cy="46954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13"/>
          <p:cNvSpPr>
            <a:spLocks noGrp="1" noChangeArrowheads="1"/>
          </p:cNvSpPr>
          <p:nvPr>
            <p:ph type="sldNum" sz="quarter" idx="10"/>
          </p:nvPr>
        </p:nvSpPr>
        <p:spPr>
          <a:ln/>
        </p:spPr>
        <p:txBody>
          <a:bodyPr/>
          <a:lstStyle>
            <a:lvl1pPr>
              <a:defRPr/>
            </a:lvl1pPr>
          </a:lstStyle>
          <a:p>
            <a:pPr>
              <a:defRPr/>
            </a:pPr>
            <a:fld id="{DF3647CA-5263-4D22-8861-FA93ACD399EF}" type="slidenum">
              <a:rPr lang="en-US" altLang="ja-JP"/>
              <a:pPr>
                <a:defRPr/>
              </a:pPr>
              <a:t>‹#›</a:t>
            </a:fld>
            <a:endParaRPr lang="en-US" altLang="ja-JP"/>
          </a:p>
        </p:txBody>
      </p:sp>
      <p:sp>
        <p:nvSpPr>
          <p:cNvPr id="9" name="タイトル 1"/>
          <p:cNvSpPr>
            <a:spLocks noGrp="1"/>
          </p:cNvSpPr>
          <p:nvPr>
            <p:ph type="title"/>
          </p:nvPr>
        </p:nvSpPr>
        <p:spPr>
          <a:xfrm>
            <a:off x="1143000" y="0"/>
            <a:ext cx="7934325" cy="692620"/>
          </a:xfrm>
        </p:spPr>
        <p:txBody>
          <a:bodyPr/>
          <a:lstStyle/>
          <a:p>
            <a:r>
              <a:rPr lang="ja-JP" altLang="en-US"/>
              <a:t>マスター タイトルの書式設定</a:t>
            </a:r>
          </a:p>
        </p:txBody>
      </p:sp>
    </p:spTree>
    <p:extLst>
      <p:ext uri="{BB962C8B-B14F-4D97-AF65-F5344CB8AC3E}">
        <p14:creationId xmlns:p14="http://schemas.microsoft.com/office/powerpoint/2010/main" val="3849065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49" name="Object 25"/>
          <p:cNvGraphicFramePr>
            <a:graphicFrameLocks noChangeAspect="1"/>
          </p:cNvGraphicFramePr>
          <p:nvPr/>
        </p:nvGraphicFramePr>
        <p:xfrm>
          <a:off x="4135438" y="3281363"/>
          <a:ext cx="869950" cy="292100"/>
        </p:xfrm>
        <a:graphic>
          <a:graphicData uri="http://schemas.openxmlformats.org/presentationml/2006/ole">
            <mc:AlternateContent xmlns:mc="http://schemas.openxmlformats.org/markup-compatibility/2006">
              <mc:Choice xmlns:v="urn:schemas-microsoft-com:vml" Requires="v">
                <p:oleObj spid="_x0000_s13927" name="ﾌﾘｰﾗﾝｽ 97 図形" r:id="rId17" imgW="20477" imgH="641447" progId="">
                  <p:embed/>
                </p:oleObj>
              </mc:Choice>
              <mc:Fallback>
                <p:oleObj name="ﾌﾘｰﾗﾝｽ 97 図形" r:id="rId17" imgW="20477" imgH="641447" progId="">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35438" y="3281363"/>
                        <a:ext cx="869950" cy="292100"/>
                      </a:xfrm>
                      <a:prstGeom prst="rect">
                        <a:avLst/>
                      </a:prstGeom>
                      <a:noFill/>
                      <a:ln>
                        <a:noFill/>
                      </a:ln>
                      <a:effectLst/>
                      <a:extLst>
                        <a:ext uri="{909E8E84-426E-40DD-AFC4-6F175D3DCCD1}">
                          <a14:hiddenFill xmlns:a14="http://schemas.microsoft.com/office/drawing/2010/main">
                            <a:solidFill>
                              <a:srgbClr val="82004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pic>
                </p:oleObj>
              </mc:Fallback>
            </mc:AlternateContent>
          </a:graphicData>
        </a:graphic>
      </p:graphicFrame>
      <p:sp>
        <p:nvSpPr>
          <p:cNvPr id="1027" name="Line 4"/>
          <p:cNvSpPr>
            <a:spLocks noChangeShapeType="1"/>
          </p:cNvSpPr>
          <p:nvPr/>
        </p:nvSpPr>
        <p:spPr bwMode="auto">
          <a:xfrm>
            <a:off x="0" y="692620"/>
            <a:ext cx="9144000" cy="0"/>
          </a:xfrm>
          <a:prstGeom prst="line">
            <a:avLst/>
          </a:prstGeom>
          <a:noFill/>
          <a:ln w="27940">
            <a:solidFill>
              <a:srgbClr val="C20041"/>
            </a:solidFill>
            <a:round/>
            <a:headEnd/>
            <a:tailEnd/>
          </a:ln>
          <a:effectLst/>
        </p:spPr>
        <p:txBody>
          <a:bodyPr wrap="none" anchor="ctr"/>
          <a:lstStyle/>
          <a:p>
            <a:pPr algn="ctr" eaLnBrk="0" hangingPunct="0">
              <a:defRPr/>
            </a:pPr>
            <a:endParaRPr kumimoji="0" lang="ja-JP" altLang="en-US">
              <a:latin typeface="Arial" charset="0"/>
            </a:endParaRPr>
          </a:p>
        </p:txBody>
      </p:sp>
      <p:sp>
        <p:nvSpPr>
          <p:cNvPr id="1028" name="Line 5"/>
          <p:cNvSpPr>
            <a:spLocks noChangeShapeType="1"/>
          </p:cNvSpPr>
          <p:nvPr/>
        </p:nvSpPr>
        <p:spPr bwMode="auto">
          <a:xfrm>
            <a:off x="0" y="6457950"/>
            <a:ext cx="9144000" cy="0"/>
          </a:xfrm>
          <a:prstGeom prst="line">
            <a:avLst/>
          </a:prstGeom>
          <a:noFill/>
          <a:ln w="27940">
            <a:solidFill>
              <a:srgbClr val="C20041"/>
            </a:solidFill>
            <a:round/>
            <a:headEnd/>
            <a:tailEnd/>
          </a:ln>
          <a:effectLst/>
        </p:spPr>
        <p:txBody>
          <a:bodyPr wrap="none" anchor="ctr"/>
          <a:lstStyle/>
          <a:p>
            <a:pPr algn="ctr" eaLnBrk="0" hangingPunct="0">
              <a:defRPr/>
            </a:pPr>
            <a:endParaRPr kumimoji="0" lang="ja-JP" altLang="en-US">
              <a:latin typeface="Arial" charset="0"/>
            </a:endParaRPr>
          </a:p>
        </p:txBody>
      </p:sp>
      <p:sp>
        <p:nvSpPr>
          <p:cNvPr id="1054" name="Rectangle 6"/>
          <p:cNvSpPr>
            <a:spLocks noGrp="1" noChangeArrowheads="1"/>
          </p:cNvSpPr>
          <p:nvPr>
            <p:ph type="body" idx="1"/>
          </p:nvPr>
        </p:nvSpPr>
        <p:spPr bwMode="auto">
          <a:xfrm>
            <a:off x="71438" y="836640"/>
            <a:ext cx="9005887" cy="541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12923" rIns="91429" bIns="45714" numCol="1" anchor="t" anchorCtr="0" compatLnSpc="1">
            <a:prstTxWarp prst="textNoShape">
              <a:avLst/>
            </a:prstTxWarp>
          </a:bodyPr>
          <a:lstStyle/>
          <a:p>
            <a:pPr lvl="0"/>
            <a:r>
              <a:rPr lang="ja-JP" altLang="en-US"/>
              <a:t>マ</a:t>
            </a:r>
            <a:r>
              <a:rPr lang="ja-JP" altLang="en-US" dirty="0"/>
              <a:t>スターテキストの書式設定</a:t>
            </a:r>
          </a:p>
          <a:p>
            <a:pPr lvl="1"/>
            <a:r>
              <a:rPr lang="ja-JP" altLang="en-US"/>
              <a:t>第 </a:t>
            </a:r>
            <a:r>
              <a:rPr lang="en-US" altLang="ja-JP" dirty="0"/>
              <a:t>2 </a:t>
            </a:r>
            <a:r>
              <a:rPr lang="ja-JP" altLang="en-US" dirty="0"/>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dirty="0"/>
              <a:t>5 </a:t>
            </a:r>
            <a:r>
              <a:rPr lang="ja-JP" altLang="en-US" dirty="0"/>
              <a:t>レベル</a:t>
            </a:r>
          </a:p>
        </p:txBody>
      </p:sp>
      <p:sp>
        <p:nvSpPr>
          <p:cNvPr id="1055" name="Rectangle 7"/>
          <p:cNvSpPr>
            <a:spLocks noGrp="1" noChangeArrowheads="1"/>
          </p:cNvSpPr>
          <p:nvPr>
            <p:ph type="title"/>
          </p:nvPr>
        </p:nvSpPr>
        <p:spPr bwMode="auto">
          <a:xfrm>
            <a:off x="950771" y="60238"/>
            <a:ext cx="8105825" cy="566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b" anchorCtr="0" compatLnSpc="1">
            <a:prstTxWarp prst="textNoShape">
              <a:avLst/>
            </a:prstTxWarp>
          </a:bodyPr>
          <a:lstStyle/>
          <a:p>
            <a:pPr lvl="0"/>
            <a:r>
              <a:rPr lang="ja-JP" altLang="en-US"/>
              <a:t>マスター タイトルの書式設定</a:t>
            </a:r>
            <a:endParaRPr lang="ja-JP" altLang="en-US" dirty="0"/>
          </a:p>
        </p:txBody>
      </p:sp>
      <p:sp>
        <p:nvSpPr>
          <p:cNvPr id="1032" name="Text Box 9"/>
          <p:cNvSpPr txBox="1">
            <a:spLocks noChangeArrowheads="1"/>
          </p:cNvSpPr>
          <p:nvPr/>
        </p:nvSpPr>
        <p:spPr bwMode="auto">
          <a:xfrm>
            <a:off x="69057" y="182917"/>
            <a:ext cx="902443" cy="307777"/>
          </a:xfrm>
          <a:prstGeom prst="rect">
            <a:avLst/>
          </a:prstGeom>
          <a:noFill/>
          <a:ln>
            <a:noFill/>
          </a:ln>
          <a:effectLst/>
        </p:spPr>
        <p:txBody>
          <a:bodyPr wrap="square" anchor="ctr">
            <a:spAutoFit/>
          </a:bodyPr>
          <a:lstStyle>
            <a:lvl1pPr>
              <a:defRPr sz="1000">
                <a:solidFill>
                  <a:schemeClr val="tx1"/>
                </a:solidFill>
                <a:latin typeface="Arial" charset="0"/>
                <a:ea typeface="ＭＳ Ｐゴシック" pitchFamily="50" charset="-128"/>
              </a:defRPr>
            </a:lvl1pPr>
            <a:lvl2pPr marL="742950" indent="-285750">
              <a:defRPr sz="1000">
                <a:solidFill>
                  <a:schemeClr val="tx1"/>
                </a:solidFill>
                <a:latin typeface="Arial" charset="0"/>
                <a:ea typeface="ＭＳ Ｐゴシック" pitchFamily="50" charset="-128"/>
              </a:defRPr>
            </a:lvl2pPr>
            <a:lvl3pPr marL="1143000" indent="-228600">
              <a:defRPr sz="1000">
                <a:solidFill>
                  <a:schemeClr val="tx1"/>
                </a:solidFill>
                <a:latin typeface="Arial" charset="0"/>
                <a:ea typeface="ＭＳ Ｐゴシック" pitchFamily="50" charset="-128"/>
              </a:defRPr>
            </a:lvl3pPr>
            <a:lvl4pPr marL="1600200" indent="-228600">
              <a:defRPr sz="1000">
                <a:solidFill>
                  <a:schemeClr val="tx1"/>
                </a:solidFill>
                <a:latin typeface="Arial" charset="0"/>
                <a:ea typeface="ＭＳ Ｐゴシック" pitchFamily="50" charset="-128"/>
              </a:defRPr>
            </a:lvl4pPr>
            <a:lvl5pPr marL="2057400" indent="-228600">
              <a:defRPr sz="1000">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sz="1000">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sz="1000">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sz="1000">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sz="1000">
                <a:solidFill>
                  <a:schemeClr val="tx1"/>
                </a:solidFill>
                <a:latin typeface="Arial" charset="0"/>
                <a:ea typeface="ＭＳ Ｐゴシック" pitchFamily="50" charset="-128"/>
              </a:defRPr>
            </a:lvl9pPr>
          </a:lstStyle>
          <a:p>
            <a:pPr algn="ctr">
              <a:spcBef>
                <a:spcPct val="50000"/>
              </a:spcBef>
              <a:defRPr/>
            </a:pPr>
            <a:r>
              <a:rPr lang="en-US" altLang="ja-JP" sz="1400" b="1" dirty="0">
                <a:solidFill>
                  <a:srgbClr val="FC0E25"/>
                </a:solidFill>
                <a:latin typeface="Arial" panose="020B0604020202020204" pitchFamily="34" charset="0"/>
                <a:ea typeface="HGP明朝E" pitchFamily="18" charset="-128"/>
              </a:rPr>
              <a:t>【</a:t>
            </a:r>
            <a:r>
              <a:rPr lang="en-US" altLang="ja-JP" sz="1400" b="1" dirty="0" err="1">
                <a:solidFill>
                  <a:srgbClr val="FC0E25"/>
                </a:solidFill>
                <a:latin typeface="Arial" panose="020B0604020202020204" pitchFamily="34" charset="0"/>
                <a:ea typeface="HGP明朝E" pitchFamily="18" charset="-128"/>
              </a:rPr>
              <a:t>Bí</a:t>
            </a:r>
            <a:r>
              <a:rPr lang="en-US" altLang="ja-JP" sz="1400" b="1" baseline="0" dirty="0">
                <a:solidFill>
                  <a:srgbClr val="FC0E25"/>
                </a:solidFill>
                <a:latin typeface="Arial" panose="020B0604020202020204" pitchFamily="34" charset="0"/>
                <a:ea typeface="HGP明朝E" pitchFamily="18" charset="-128"/>
              </a:rPr>
              <a:t> </a:t>
            </a:r>
            <a:r>
              <a:rPr lang="en-US" altLang="ja-JP" sz="1400" b="1" baseline="0" dirty="0" err="1">
                <a:solidFill>
                  <a:srgbClr val="FC0E25"/>
                </a:solidFill>
                <a:latin typeface="Arial" panose="020B0604020202020204" pitchFamily="34" charset="0"/>
                <a:ea typeface="HGP明朝E" pitchFamily="18" charset="-128"/>
              </a:rPr>
              <a:t>Mật</a:t>
            </a:r>
            <a:r>
              <a:rPr lang="en-US" altLang="ja-JP" sz="1400" b="1" dirty="0">
                <a:solidFill>
                  <a:srgbClr val="FC0E25"/>
                </a:solidFill>
                <a:latin typeface="Arial" panose="020B0604020202020204" pitchFamily="34" charset="0"/>
                <a:ea typeface="HGP明朝E" pitchFamily="18" charset="-128"/>
              </a:rPr>
              <a:t>】</a:t>
            </a:r>
          </a:p>
        </p:txBody>
      </p:sp>
      <p:sp>
        <p:nvSpPr>
          <p:cNvPr id="1034" name="Text Box 12"/>
          <p:cNvSpPr txBox="1">
            <a:spLocks noChangeArrowheads="1"/>
          </p:cNvSpPr>
          <p:nvPr/>
        </p:nvSpPr>
        <p:spPr bwMode="auto">
          <a:xfrm>
            <a:off x="2316891" y="6565027"/>
            <a:ext cx="5351539" cy="246221"/>
          </a:xfrm>
          <a:prstGeom prst="rect">
            <a:avLst/>
          </a:prstGeom>
          <a:noFill/>
          <a:ln>
            <a:noFill/>
          </a:ln>
          <a:effectLst/>
        </p:spPr>
        <p:txBody>
          <a:bodyPr wrap="square" anchor="ctr">
            <a:spAutoFit/>
          </a:bodyPr>
          <a:lstStyle>
            <a:lvl1pPr>
              <a:defRPr sz="1000">
                <a:solidFill>
                  <a:schemeClr val="tx1"/>
                </a:solidFill>
                <a:latin typeface="Arial" charset="0"/>
                <a:ea typeface="ＭＳ Ｐゴシック" pitchFamily="50" charset="-128"/>
              </a:defRPr>
            </a:lvl1pPr>
            <a:lvl2pPr marL="742950" indent="-285750">
              <a:defRPr sz="1000">
                <a:solidFill>
                  <a:schemeClr val="tx1"/>
                </a:solidFill>
                <a:latin typeface="Arial" charset="0"/>
                <a:ea typeface="ＭＳ Ｐゴシック" pitchFamily="50" charset="-128"/>
              </a:defRPr>
            </a:lvl2pPr>
            <a:lvl3pPr marL="1143000" indent="-228600">
              <a:defRPr sz="1000">
                <a:solidFill>
                  <a:schemeClr val="tx1"/>
                </a:solidFill>
                <a:latin typeface="Arial" charset="0"/>
                <a:ea typeface="ＭＳ Ｐゴシック" pitchFamily="50" charset="-128"/>
              </a:defRPr>
            </a:lvl3pPr>
            <a:lvl4pPr marL="1600200" indent="-228600">
              <a:defRPr sz="1000">
                <a:solidFill>
                  <a:schemeClr val="tx1"/>
                </a:solidFill>
                <a:latin typeface="Arial" charset="0"/>
                <a:ea typeface="ＭＳ Ｐゴシック" pitchFamily="50" charset="-128"/>
              </a:defRPr>
            </a:lvl4pPr>
            <a:lvl5pPr marL="2057400" indent="-228600">
              <a:defRPr sz="1000">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sz="1000">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sz="1000">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sz="1000">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sz="1000">
                <a:solidFill>
                  <a:schemeClr val="tx1"/>
                </a:solidFill>
                <a:latin typeface="Arial" charset="0"/>
                <a:ea typeface="ＭＳ Ｐゴシック" pitchFamily="50" charset="-128"/>
              </a:defRPr>
            </a:lvl9pPr>
          </a:lstStyle>
          <a:p>
            <a:pPr>
              <a:defRPr/>
            </a:pP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Copyright</a:t>
            </a:r>
            <a:r>
              <a:rPr lang="en-US" altLang="ja-JP" b="1" baseline="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b="1" dirty="0">
                <a:latin typeface="Meiryo UI" panose="020B0604030504040204" pitchFamily="50" charset="-128"/>
                <a:ea typeface="Meiryo UI" panose="020B0604030504040204" pitchFamily="50" charset="-128"/>
                <a:cs typeface="Meiryo UI" panose="020B0604030504040204" pitchFamily="50" charset="-128"/>
              </a:rPr>
              <a:t>© </a:t>
            </a: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2019 </a:t>
            </a:r>
            <a:r>
              <a:rPr lang="en-US" altLang="ja-JP" b="1" dirty="0">
                <a:latin typeface="Meiryo UI" panose="020B0604030504040204" pitchFamily="50" charset="-128"/>
                <a:ea typeface="Meiryo UI" panose="020B0604030504040204" pitchFamily="50" charset="-128"/>
                <a:cs typeface="Meiryo UI" panose="020B0604030504040204" pitchFamily="50" charset="-128"/>
              </a:rPr>
              <a:t>Aureole Information Technology, Inc. </a:t>
            </a: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All Rights Reserved.</a:t>
            </a:r>
            <a:r>
              <a:rPr lang="en-US" altLang="ja-JP" b="1"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0477" name="Rectangle 13"/>
          <p:cNvSpPr>
            <a:spLocks noGrp="1" noChangeArrowheads="1"/>
          </p:cNvSpPr>
          <p:nvPr>
            <p:ph type="sldNum" sz="quarter" idx="4"/>
          </p:nvPr>
        </p:nvSpPr>
        <p:spPr bwMode="auto">
          <a:xfrm>
            <a:off x="8532318" y="6515100"/>
            <a:ext cx="558800" cy="292404"/>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kumimoji="1" sz="1400" baseline="0">
                <a:latin typeface="Arial" panose="020B0604020202020204" pitchFamily="34" charset="0"/>
                <a:ea typeface="Meiryo UI" panose="020B0604030504040204" pitchFamily="50" charset="-128"/>
              </a:defRPr>
            </a:lvl1pPr>
          </a:lstStyle>
          <a:p>
            <a:pPr>
              <a:defRPr/>
            </a:pPr>
            <a:fld id="{0B9CDF88-433C-4591-86A8-5EC8C7FA42E2}" type="slidenum">
              <a:rPr lang="en-US" altLang="ja-JP" smtClean="0"/>
              <a:pPr>
                <a:defRPr/>
              </a:pPr>
              <a:t>‹#›</a:t>
            </a:fld>
            <a:endParaRPr lang="en-US" altLang="ja-JP"/>
          </a:p>
        </p:txBody>
      </p:sp>
      <p:pic>
        <p:nvPicPr>
          <p:cNvPr id="12" name="Picture 11"/>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71438" y="6538784"/>
            <a:ext cx="1557909" cy="268720"/>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60" r:id="rId2"/>
    <p:sldLayoutId id="2147483672" r:id="rId3"/>
    <p:sldLayoutId id="2147483659" r:id="rId4"/>
    <p:sldLayoutId id="2147483663" r:id="rId5"/>
    <p:sldLayoutId id="2147483664" r:id="rId6"/>
    <p:sldLayoutId id="2147483670" r:id="rId7"/>
    <p:sldLayoutId id="2147483661" r:id="rId8"/>
    <p:sldLayoutId id="2147483662" r:id="rId9"/>
    <p:sldLayoutId id="2147483665" r:id="rId10"/>
    <p:sldLayoutId id="2147483666" r:id="rId11"/>
    <p:sldLayoutId id="2147483667" r:id="rId12"/>
    <p:sldLayoutId id="2147483668" r:id="rId13"/>
    <p:sldLayoutId id="2147483669" r:id="rId14"/>
  </p:sldLayoutIdLst>
  <p:hf hdr="0" ftr="0" dt="0"/>
  <p:txStyles>
    <p:titleStyle>
      <a:lvl1pPr algn="l" defTabSz="820738" rtl="0" eaLnBrk="0" fontAlgn="base" hangingPunct="0">
        <a:spcBef>
          <a:spcPts val="0"/>
        </a:spcBef>
        <a:spcAft>
          <a:spcPct val="0"/>
        </a:spcAft>
        <a:defRPr kumimoji="1" sz="3200" b="1" i="0" baseline="0">
          <a:solidFill>
            <a:schemeClr val="tx1"/>
          </a:solidFill>
          <a:latin typeface="+mj-lt"/>
          <a:ea typeface="+mj-ea"/>
          <a:cs typeface="+mj-cs"/>
        </a:defRPr>
      </a:lvl1pPr>
      <a:lvl2pPr algn="l" defTabSz="820738" rtl="0" eaLnBrk="0" fontAlgn="base" hangingPunct="0">
        <a:spcBef>
          <a:spcPct val="0"/>
        </a:spcBef>
        <a:spcAft>
          <a:spcPct val="0"/>
        </a:spcAft>
        <a:defRPr kumimoji="1" sz="2000">
          <a:solidFill>
            <a:schemeClr val="tx1"/>
          </a:solidFill>
          <a:latin typeface="HGP明朝E" pitchFamily="18" charset="-128"/>
          <a:ea typeface="HGP明朝E" pitchFamily="18" charset="-128"/>
        </a:defRPr>
      </a:lvl2pPr>
      <a:lvl3pPr algn="l" defTabSz="820738" rtl="0" eaLnBrk="0" fontAlgn="base" hangingPunct="0">
        <a:spcBef>
          <a:spcPct val="0"/>
        </a:spcBef>
        <a:spcAft>
          <a:spcPct val="0"/>
        </a:spcAft>
        <a:defRPr kumimoji="1" sz="2000">
          <a:solidFill>
            <a:schemeClr val="tx1"/>
          </a:solidFill>
          <a:latin typeface="HGP明朝E" pitchFamily="18" charset="-128"/>
          <a:ea typeface="HGP明朝E" pitchFamily="18" charset="-128"/>
        </a:defRPr>
      </a:lvl3pPr>
      <a:lvl4pPr algn="l" defTabSz="820738" rtl="0" eaLnBrk="0" fontAlgn="base" hangingPunct="0">
        <a:spcBef>
          <a:spcPct val="0"/>
        </a:spcBef>
        <a:spcAft>
          <a:spcPct val="0"/>
        </a:spcAft>
        <a:defRPr kumimoji="1" sz="2000">
          <a:solidFill>
            <a:schemeClr val="tx1"/>
          </a:solidFill>
          <a:latin typeface="HGP明朝E" pitchFamily="18" charset="-128"/>
          <a:ea typeface="HGP明朝E" pitchFamily="18" charset="-128"/>
        </a:defRPr>
      </a:lvl4pPr>
      <a:lvl5pPr algn="l" defTabSz="820738" rtl="0" eaLnBrk="0" fontAlgn="base" hangingPunct="0">
        <a:spcBef>
          <a:spcPct val="0"/>
        </a:spcBef>
        <a:spcAft>
          <a:spcPct val="0"/>
        </a:spcAft>
        <a:defRPr kumimoji="1" sz="2000">
          <a:solidFill>
            <a:schemeClr val="tx1"/>
          </a:solidFill>
          <a:latin typeface="HGP明朝E" pitchFamily="18" charset="-128"/>
          <a:ea typeface="HGP明朝E" pitchFamily="18" charset="-128"/>
        </a:defRPr>
      </a:lvl5pPr>
      <a:lvl6pPr marL="457200" algn="l" defTabSz="820738" rtl="0" fontAlgn="base">
        <a:spcBef>
          <a:spcPct val="0"/>
        </a:spcBef>
        <a:spcAft>
          <a:spcPct val="0"/>
        </a:spcAft>
        <a:defRPr kumimoji="1" sz="2000">
          <a:solidFill>
            <a:schemeClr val="tx1"/>
          </a:solidFill>
          <a:latin typeface="HGP明朝E" pitchFamily="18" charset="-128"/>
          <a:ea typeface="HGP明朝E" pitchFamily="18" charset="-128"/>
        </a:defRPr>
      </a:lvl6pPr>
      <a:lvl7pPr marL="914400" algn="l" defTabSz="820738" rtl="0" fontAlgn="base">
        <a:spcBef>
          <a:spcPct val="0"/>
        </a:spcBef>
        <a:spcAft>
          <a:spcPct val="0"/>
        </a:spcAft>
        <a:defRPr kumimoji="1" sz="2000">
          <a:solidFill>
            <a:schemeClr val="tx1"/>
          </a:solidFill>
          <a:latin typeface="HGP明朝E" pitchFamily="18" charset="-128"/>
          <a:ea typeface="HGP明朝E" pitchFamily="18" charset="-128"/>
        </a:defRPr>
      </a:lvl7pPr>
      <a:lvl8pPr marL="1371600" algn="l" defTabSz="820738" rtl="0" fontAlgn="base">
        <a:spcBef>
          <a:spcPct val="0"/>
        </a:spcBef>
        <a:spcAft>
          <a:spcPct val="0"/>
        </a:spcAft>
        <a:defRPr kumimoji="1" sz="2000">
          <a:solidFill>
            <a:schemeClr val="tx1"/>
          </a:solidFill>
          <a:latin typeface="HGP明朝E" pitchFamily="18" charset="-128"/>
          <a:ea typeface="HGP明朝E" pitchFamily="18" charset="-128"/>
        </a:defRPr>
      </a:lvl8pPr>
      <a:lvl9pPr marL="1828800" algn="l" defTabSz="820738" rtl="0" fontAlgn="base">
        <a:spcBef>
          <a:spcPct val="0"/>
        </a:spcBef>
        <a:spcAft>
          <a:spcPct val="0"/>
        </a:spcAft>
        <a:defRPr kumimoji="1" sz="2000">
          <a:solidFill>
            <a:schemeClr val="tx1"/>
          </a:solidFill>
          <a:latin typeface="HGP明朝E" pitchFamily="18" charset="-128"/>
          <a:ea typeface="HGP明朝E" pitchFamily="18" charset="-128"/>
        </a:defRPr>
      </a:lvl9pPr>
    </p:titleStyle>
    <p:bodyStyle>
      <a:lvl1pPr marL="180000" indent="-180000" algn="l" defTabSz="820738" rtl="0" eaLnBrk="0" fontAlgn="base" hangingPunct="0">
        <a:spcBef>
          <a:spcPts val="1000"/>
        </a:spcBef>
        <a:spcAft>
          <a:spcPts val="500"/>
        </a:spcAft>
        <a:buFont typeface="Wingdings" panose="05000000000000000000" pitchFamily="2" charset="2"/>
        <a:buChar char="§"/>
        <a:defRPr kumimoji="1" sz="1800" baseline="0">
          <a:solidFill>
            <a:schemeClr val="tx1"/>
          </a:solidFill>
          <a:latin typeface="+mn-lt"/>
          <a:ea typeface="+mn-ea"/>
          <a:cs typeface="+mn-cs"/>
        </a:defRPr>
      </a:lvl1pPr>
      <a:lvl2pPr marL="385763" indent="-180000" algn="l" defTabSz="820738" rtl="0" eaLnBrk="0" fontAlgn="base" hangingPunct="0">
        <a:spcBef>
          <a:spcPts val="500"/>
        </a:spcBef>
        <a:spcAft>
          <a:spcPts val="500"/>
        </a:spcAft>
        <a:buChar char="–"/>
        <a:defRPr kumimoji="1" sz="1600" baseline="0">
          <a:solidFill>
            <a:schemeClr val="tx1"/>
          </a:solidFill>
          <a:latin typeface="Arial" panose="020B0604020202020204" pitchFamily="34" charset="0"/>
          <a:ea typeface="Meiryo UI" panose="020B0604030504040204" pitchFamily="50" charset="-128"/>
        </a:defRPr>
      </a:lvl2pPr>
      <a:lvl3pPr marL="669925" indent="-180000" algn="l" defTabSz="820738" rtl="0" eaLnBrk="0" fontAlgn="base" hangingPunct="0">
        <a:spcBef>
          <a:spcPts val="500"/>
        </a:spcBef>
        <a:spcAft>
          <a:spcPts val="500"/>
        </a:spcAft>
        <a:buChar char="•"/>
        <a:defRPr kumimoji="1" sz="1400" baseline="0">
          <a:solidFill>
            <a:schemeClr val="tx1"/>
          </a:solidFill>
          <a:latin typeface="Arial" panose="020B0604020202020204" pitchFamily="34" charset="0"/>
          <a:ea typeface="Meiryo UI" panose="020B0604030504040204" pitchFamily="50" charset="-128"/>
        </a:defRPr>
      </a:lvl3pPr>
      <a:lvl4pPr marL="950913" indent="-180000" algn="l" defTabSz="820738" rtl="0" eaLnBrk="0" fontAlgn="base" hangingPunct="0">
        <a:spcBef>
          <a:spcPts val="500"/>
        </a:spcBef>
        <a:spcAft>
          <a:spcPts val="500"/>
        </a:spcAft>
        <a:buChar char="–"/>
        <a:defRPr kumimoji="1" sz="1200" baseline="0">
          <a:solidFill>
            <a:schemeClr val="tx1"/>
          </a:solidFill>
          <a:latin typeface="Arial" panose="020B0604020202020204" pitchFamily="34" charset="0"/>
          <a:ea typeface="Meiryo UI" panose="020B0604030504040204" pitchFamily="50" charset="-128"/>
        </a:defRPr>
      </a:lvl4pPr>
      <a:lvl5pPr marL="1235075" indent="-180000" algn="l" defTabSz="820738" rtl="0" eaLnBrk="0" fontAlgn="base" hangingPunct="0">
        <a:spcBef>
          <a:spcPts val="500"/>
        </a:spcBef>
        <a:spcAft>
          <a:spcPts val="500"/>
        </a:spcAft>
        <a:buChar char="»"/>
        <a:defRPr kumimoji="1" sz="1200" baseline="0">
          <a:solidFill>
            <a:schemeClr val="tx1"/>
          </a:solidFill>
          <a:latin typeface="Arial" panose="020B0604020202020204" pitchFamily="34" charset="0"/>
          <a:ea typeface="Meiryo UI" panose="020B0604030504040204" pitchFamily="50" charset="-128"/>
        </a:defRPr>
      </a:lvl5pPr>
      <a:lvl6pPr marL="1692275" indent="-93663" algn="l" defTabSz="820738" rtl="0" fontAlgn="base">
        <a:spcBef>
          <a:spcPct val="20000"/>
        </a:spcBef>
        <a:spcAft>
          <a:spcPct val="0"/>
        </a:spcAft>
        <a:buChar char="»"/>
        <a:defRPr kumimoji="1" sz="1200">
          <a:solidFill>
            <a:schemeClr val="tx1"/>
          </a:solidFill>
          <a:latin typeface="+mn-lt"/>
          <a:ea typeface="+mn-ea"/>
        </a:defRPr>
      </a:lvl6pPr>
      <a:lvl7pPr marL="2149475" indent="-93663" algn="l" defTabSz="820738" rtl="0" fontAlgn="base">
        <a:spcBef>
          <a:spcPct val="20000"/>
        </a:spcBef>
        <a:spcAft>
          <a:spcPct val="0"/>
        </a:spcAft>
        <a:buChar char="»"/>
        <a:defRPr kumimoji="1" sz="1200">
          <a:solidFill>
            <a:schemeClr val="tx1"/>
          </a:solidFill>
          <a:latin typeface="+mn-lt"/>
          <a:ea typeface="+mn-ea"/>
        </a:defRPr>
      </a:lvl7pPr>
      <a:lvl8pPr marL="2606675" indent="-93663" algn="l" defTabSz="820738" rtl="0" fontAlgn="base">
        <a:spcBef>
          <a:spcPct val="20000"/>
        </a:spcBef>
        <a:spcAft>
          <a:spcPct val="0"/>
        </a:spcAft>
        <a:buChar char="»"/>
        <a:defRPr kumimoji="1" sz="1200">
          <a:solidFill>
            <a:schemeClr val="tx1"/>
          </a:solidFill>
          <a:latin typeface="+mn-lt"/>
          <a:ea typeface="+mn-ea"/>
        </a:defRPr>
      </a:lvl8pPr>
      <a:lvl9pPr marL="3063875" indent="-93663" algn="l" defTabSz="820738" rtl="0" fontAlgn="base">
        <a:spcBef>
          <a:spcPct val="20000"/>
        </a:spcBef>
        <a:spcAft>
          <a:spcPct val="0"/>
        </a:spcAft>
        <a:buChar char="»"/>
        <a:defRPr kumimoji="1" sz="1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 build </a:t>
            </a:r>
            <a:r>
              <a:rPr lang="en-US" dirty="0" err="1" smtClean="0"/>
              <a:t>Bazel</a:t>
            </a:r>
            <a:endParaRPr lang="en-US" dirty="0"/>
          </a:p>
        </p:txBody>
      </p:sp>
      <p:sp>
        <p:nvSpPr>
          <p:cNvPr id="3" name="Subtitle 2"/>
          <p:cNvSpPr>
            <a:spLocks noGrp="1"/>
          </p:cNvSpPr>
          <p:nvPr>
            <p:ph type="subTitle" idx="1"/>
          </p:nvPr>
        </p:nvSpPr>
        <p:spPr/>
        <p:txBody>
          <a:bodyPr/>
          <a:lstStyle/>
          <a:p>
            <a:r>
              <a:rPr lang="en-US" dirty="0" err="1" smtClean="0"/>
              <a:t>Đặng</a:t>
            </a:r>
            <a:r>
              <a:rPr lang="en-US" dirty="0" smtClean="0"/>
              <a:t> </a:t>
            </a:r>
            <a:r>
              <a:rPr lang="en-US" dirty="0" err="1" smtClean="0"/>
              <a:t>Võ</a:t>
            </a:r>
            <a:r>
              <a:rPr lang="en-US" dirty="0" smtClean="0"/>
              <a:t> </a:t>
            </a:r>
            <a:r>
              <a:rPr lang="en-US" dirty="0" err="1" smtClean="0"/>
              <a:t>Hoài</a:t>
            </a:r>
            <a:r>
              <a:rPr lang="en-US" dirty="0" smtClean="0"/>
              <a:t> Thanh</a:t>
            </a:r>
            <a:endParaRPr lang="en-US" dirty="0"/>
          </a:p>
          <a:p>
            <a:r>
              <a:rPr lang="en-US" altLang="ja-JP" dirty="0" smtClean="0"/>
              <a:t>10/15/2019</a:t>
            </a:r>
            <a:endParaRPr lang="en-US" dirty="0"/>
          </a:p>
        </p:txBody>
      </p:sp>
      <p:pic>
        <p:nvPicPr>
          <p:cNvPr id="14338" name="Picture 2" descr="Kết quả hình ảnh cho bazel and angu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540" y="3140960"/>
            <a:ext cx="4700016"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058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Bazel</a:t>
            </a:r>
            <a:r>
              <a:rPr lang="en-US" dirty="0"/>
              <a:t> </a:t>
            </a:r>
            <a:r>
              <a:rPr lang="en-US" dirty="0" err="1" smtClean="0"/>
              <a:t>hoạt</a:t>
            </a:r>
            <a:r>
              <a:rPr lang="en-US" dirty="0" smtClean="0"/>
              <a:t> </a:t>
            </a:r>
            <a:r>
              <a:rPr lang="en-US" dirty="0" err="1" smtClean="0"/>
              <a:t>động</a:t>
            </a:r>
            <a:r>
              <a:rPr lang="en-US" dirty="0" smtClean="0"/>
              <a:t> </a:t>
            </a:r>
            <a:r>
              <a:rPr lang="en-US" dirty="0" err="1" smtClean="0"/>
              <a:t>như</a:t>
            </a:r>
            <a:r>
              <a:rPr lang="en-US" dirty="0" smtClean="0"/>
              <a:t> </a:t>
            </a:r>
            <a:r>
              <a:rPr lang="en-US" dirty="0" err="1" smtClean="0"/>
              <a:t>thế</a:t>
            </a:r>
            <a:r>
              <a:rPr lang="en-US" dirty="0" smtClean="0"/>
              <a:t> </a:t>
            </a:r>
            <a:r>
              <a:rPr lang="en-US" dirty="0" err="1" smtClean="0"/>
              <a:t>nào</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9</a:t>
            </a:fld>
            <a:endParaRPr lang="en-US" altLang="ja-JP"/>
          </a:p>
        </p:txBody>
      </p:sp>
      <p:sp>
        <p:nvSpPr>
          <p:cNvPr id="5" name="Content Placeholder 2"/>
          <p:cNvSpPr>
            <a:spLocks noGrp="1"/>
          </p:cNvSpPr>
          <p:nvPr>
            <p:ph idx="1"/>
          </p:nvPr>
        </p:nvSpPr>
        <p:spPr>
          <a:xfrm>
            <a:off x="179390" y="1844780"/>
            <a:ext cx="8911728" cy="3712095"/>
          </a:xfrm>
        </p:spPr>
        <p:txBody>
          <a:bodyPr/>
          <a:lstStyle/>
          <a:p>
            <a:pPr marL="0" indent="0">
              <a:buNone/>
            </a:pPr>
            <a:endParaRPr lang="en-US" dirty="0"/>
          </a:p>
        </p:txBody>
      </p:sp>
      <p:pic>
        <p:nvPicPr>
          <p:cNvPr id="3" name="Picture 2"/>
          <p:cNvPicPr>
            <a:picLocks noChangeAspect="1"/>
          </p:cNvPicPr>
          <p:nvPr/>
        </p:nvPicPr>
        <p:blipFill>
          <a:blip r:embed="rId3"/>
          <a:stretch>
            <a:fillRect/>
          </a:stretch>
        </p:blipFill>
        <p:spPr>
          <a:xfrm>
            <a:off x="1088385" y="1124680"/>
            <a:ext cx="7443933" cy="4968689"/>
          </a:xfrm>
          <a:prstGeom prst="rect">
            <a:avLst/>
          </a:prstGeom>
        </p:spPr>
      </p:pic>
    </p:spTree>
    <p:extLst>
      <p:ext uri="{BB962C8B-B14F-4D97-AF65-F5344CB8AC3E}">
        <p14:creationId xmlns:p14="http://schemas.microsoft.com/office/powerpoint/2010/main" val="2994500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của</a:t>
            </a:r>
            <a:r>
              <a:rPr lang="en-US" dirty="0"/>
              <a:t> </a:t>
            </a:r>
            <a:r>
              <a:rPr lang="en-US" dirty="0" err="1"/>
              <a:t>Bazel</a:t>
            </a:r>
            <a:r>
              <a:rPr lang="en-US" dirty="0"/>
              <a:t> </a:t>
            </a:r>
            <a:r>
              <a:rPr lang="en-US" dirty="0" err="1"/>
              <a:t>trong</a:t>
            </a:r>
            <a:r>
              <a:rPr lang="en-US" dirty="0"/>
              <a:t> Angular</a:t>
            </a:r>
            <a:endParaRPr lang="en-US" dirty="0"/>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10</a:t>
            </a:fld>
            <a:endParaRPr lang="en-US" altLang="ja-JP"/>
          </a:p>
        </p:txBody>
      </p:sp>
      <p:sp>
        <p:nvSpPr>
          <p:cNvPr id="12" name="Content Placeholder 11"/>
          <p:cNvSpPr>
            <a:spLocks noGrp="1"/>
          </p:cNvSpPr>
          <p:nvPr>
            <p:ph idx="1"/>
          </p:nvPr>
        </p:nvSpPr>
        <p:spPr>
          <a:xfrm>
            <a:off x="50709" y="982268"/>
            <a:ext cx="9005887" cy="5411760"/>
          </a:xfrm>
        </p:spPr>
        <p:txBody>
          <a:bodyPr/>
          <a:lstStyle/>
          <a:p>
            <a:pPr marL="0" indent="0">
              <a:buNone/>
            </a:pPr>
            <a:r>
              <a:rPr lang="en-US" dirty="0" err="1" smtClean="0"/>
              <a:t>Các</a:t>
            </a:r>
            <a:r>
              <a:rPr lang="en-US" dirty="0" smtClean="0"/>
              <a:t> </a:t>
            </a:r>
            <a:r>
              <a:rPr lang="en-US" dirty="0" err="1" smtClean="0"/>
              <a:t>giai</a:t>
            </a:r>
            <a:r>
              <a:rPr lang="en-US" dirty="0" smtClean="0"/>
              <a:t> </a:t>
            </a:r>
            <a:r>
              <a:rPr lang="en-US" dirty="0" err="1" smtClean="0"/>
              <a:t>đoạn</a:t>
            </a:r>
            <a:r>
              <a:rPr lang="en-US" dirty="0" smtClean="0"/>
              <a:t> </a:t>
            </a:r>
            <a:r>
              <a:rPr lang="en-US" dirty="0" err="1" smtClean="0"/>
              <a:t>của</a:t>
            </a:r>
            <a:r>
              <a:rPr lang="en-US" dirty="0" smtClean="0"/>
              <a:t> </a:t>
            </a:r>
            <a:r>
              <a:rPr lang="en-US" dirty="0" err="1" smtClean="0"/>
              <a:t>Bazel</a:t>
            </a:r>
            <a:endParaRPr lang="en-US" dirty="0"/>
          </a:p>
        </p:txBody>
      </p:sp>
      <p:pic>
        <p:nvPicPr>
          <p:cNvPr id="16" name="Picture 15"/>
          <p:cNvPicPr>
            <a:picLocks noChangeAspect="1"/>
          </p:cNvPicPr>
          <p:nvPr/>
        </p:nvPicPr>
        <p:blipFill>
          <a:blip r:embed="rId3"/>
          <a:stretch>
            <a:fillRect/>
          </a:stretch>
        </p:blipFill>
        <p:spPr>
          <a:xfrm>
            <a:off x="65422" y="1693166"/>
            <a:ext cx="9007592" cy="3716103"/>
          </a:xfrm>
          <a:prstGeom prst="rect">
            <a:avLst/>
          </a:prstGeom>
        </p:spPr>
      </p:pic>
    </p:spTree>
    <p:extLst>
      <p:ext uri="{BB962C8B-B14F-4D97-AF65-F5344CB8AC3E}">
        <p14:creationId xmlns:p14="http://schemas.microsoft.com/office/powerpoint/2010/main" val="190779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của</a:t>
            </a:r>
            <a:r>
              <a:rPr lang="en-US" dirty="0"/>
              <a:t> </a:t>
            </a:r>
            <a:r>
              <a:rPr lang="en-US" dirty="0" err="1"/>
              <a:t>Bazel</a:t>
            </a:r>
            <a:r>
              <a:rPr lang="en-US" dirty="0"/>
              <a:t> </a:t>
            </a:r>
            <a:r>
              <a:rPr lang="en-US" dirty="0" err="1"/>
              <a:t>trong</a:t>
            </a:r>
            <a:r>
              <a:rPr lang="en-US" dirty="0"/>
              <a:t> Angular</a:t>
            </a:r>
          </a:p>
        </p:txBody>
      </p:sp>
      <p:pic>
        <p:nvPicPr>
          <p:cNvPr id="5" name="Content Placeholder 4"/>
          <p:cNvPicPr>
            <a:picLocks noGrp="1" noChangeAspect="1"/>
          </p:cNvPicPr>
          <p:nvPr>
            <p:ph idx="1"/>
          </p:nvPr>
        </p:nvPicPr>
        <p:blipFill>
          <a:blip r:embed="rId3"/>
          <a:stretch>
            <a:fillRect/>
          </a:stretch>
        </p:blipFill>
        <p:spPr>
          <a:xfrm>
            <a:off x="2123660" y="1412720"/>
            <a:ext cx="4838700" cy="3867150"/>
          </a:xfrm>
          <a:prstGeom prst="rect">
            <a:avLst/>
          </a:prstGeom>
        </p:spPr>
      </p:pic>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11</a:t>
            </a:fld>
            <a:endParaRPr lang="en-US" altLang="ja-JP"/>
          </a:p>
        </p:txBody>
      </p:sp>
      <p:sp>
        <p:nvSpPr>
          <p:cNvPr id="6" name="TextBox 5"/>
          <p:cNvSpPr txBox="1"/>
          <p:nvPr/>
        </p:nvSpPr>
        <p:spPr>
          <a:xfrm>
            <a:off x="323410" y="908650"/>
            <a:ext cx="5832810" cy="400110"/>
          </a:xfrm>
          <a:prstGeom prst="rect">
            <a:avLst/>
          </a:prstGeom>
          <a:solidFill>
            <a:schemeClr val="bg1"/>
          </a:solidFill>
          <a:ln w="19050">
            <a:noFill/>
          </a:ln>
        </p:spPr>
        <p:txBody>
          <a:bodyPr wrap="square" rtlCol="0">
            <a:spAutoFit/>
          </a:bodyPr>
          <a:lstStyle/>
          <a:p>
            <a:r>
              <a:rPr lang="en-US" sz="2000" b="1" dirty="0" err="1" smtClean="0"/>
              <a:t>Các</a:t>
            </a:r>
            <a:r>
              <a:rPr lang="en-US" sz="2000" b="1" dirty="0" smtClean="0"/>
              <a:t> </a:t>
            </a:r>
            <a:r>
              <a:rPr lang="en-US" sz="2000" b="1" dirty="0" err="1" smtClean="0"/>
              <a:t>tệp</a:t>
            </a:r>
            <a:r>
              <a:rPr lang="en-US" sz="2000" b="1" dirty="0" smtClean="0"/>
              <a:t> tin </a:t>
            </a:r>
            <a:r>
              <a:rPr lang="en-US" sz="2000" b="1" dirty="0" err="1" smtClean="0"/>
              <a:t>được</a:t>
            </a:r>
            <a:r>
              <a:rPr lang="en-US" sz="2000" b="1" dirty="0" smtClean="0"/>
              <a:t> </a:t>
            </a:r>
            <a:r>
              <a:rPr lang="en-US" sz="2000" b="1" dirty="0" err="1" smtClean="0"/>
              <a:t>thêm</a:t>
            </a:r>
            <a:r>
              <a:rPr lang="en-US" sz="2000" b="1" dirty="0" smtClean="0"/>
              <a:t> </a:t>
            </a:r>
            <a:r>
              <a:rPr lang="en-US" sz="2000" b="1" dirty="0" err="1" smtClean="0"/>
              <a:t>vào</a:t>
            </a:r>
            <a:r>
              <a:rPr lang="en-US" sz="2000" b="1" dirty="0" smtClean="0"/>
              <a:t> </a:t>
            </a:r>
            <a:r>
              <a:rPr lang="en-US" sz="2000" b="1" dirty="0" err="1" smtClean="0"/>
              <a:t>khi</a:t>
            </a:r>
            <a:r>
              <a:rPr lang="en-US" sz="2000" b="1" dirty="0" smtClean="0"/>
              <a:t> </a:t>
            </a:r>
            <a:r>
              <a:rPr lang="en-US" sz="2000" b="1" dirty="0" err="1" smtClean="0"/>
              <a:t>cấu</a:t>
            </a:r>
            <a:r>
              <a:rPr lang="en-US" sz="2000" b="1" dirty="0" smtClean="0"/>
              <a:t> </a:t>
            </a:r>
            <a:r>
              <a:rPr lang="en-US" sz="2000" b="1" dirty="0" err="1" smtClean="0"/>
              <a:t>hình</a:t>
            </a:r>
            <a:r>
              <a:rPr lang="en-US" sz="2000" b="1" dirty="0" smtClean="0"/>
              <a:t> </a:t>
            </a:r>
            <a:r>
              <a:rPr lang="en-US" sz="2000" b="1" dirty="0" err="1" smtClean="0"/>
              <a:t>bazel</a:t>
            </a:r>
            <a:r>
              <a:rPr lang="en-US" sz="2000" b="1" dirty="0" smtClean="0"/>
              <a:t>:</a:t>
            </a:r>
            <a:endParaRPr lang="en-US" sz="2000" b="1" dirty="0" smtClean="0"/>
          </a:p>
        </p:txBody>
      </p:sp>
    </p:spTree>
    <p:extLst>
      <p:ext uri="{BB962C8B-B14F-4D97-AF65-F5344CB8AC3E}">
        <p14:creationId xmlns:p14="http://schemas.microsoft.com/office/powerpoint/2010/main" val="2261994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của</a:t>
            </a:r>
            <a:r>
              <a:rPr lang="en-US" dirty="0"/>
              <a:t> </a:t>
            </a:r>
            <a:r>
              <a:rPr lang="en-US" dirty="0" err="1"/>
              <a:t>Bazel</a:t>
            </a:r>
            <a:r>
              <a:rPr lang="en-US" dirty="0"/>
              <a:t> </a:t>
            </a:r>
            <a:r>
              <a:rPr lang="en-US" dirty="0" err="1"/>
              <a:t>trong</a:t>
            </a:r>
            <a:r>
              <a:rPr lang="en-US" dirty="0"/>
              <a:t> Angular</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12</a:t>
            </a:fld>
            <a:endParaRPr lang="en-US" altLang="ja-JP"/>
          </a:p>
        </p:txBody>
      </p:sp>
      <p:pic>
        <p:nvPicPr>
          <p:cNvPr id="6" name="Content Placeholder 5"/>
          <p:cNvPicPr>
            <a:picLocks noGrp="1" noChangeAspect="1"/>
          </p:cNvPicPr>
          <p:nvPr>
            <p:ph idx="1"/>
          </p:nvPr>
        </p:nvPicPr>
        <p:blipFill>
          <a:blip r:embed="rId3"/>
          <a:stretch>
            <a:fillRect/>
          </a:stretch>
        </p:blipFill>
        <p:spPr>
          <a:xfrm>
            <a:off x="1187530" y="864020"/>
            <a:ext cx="3268909" cy="5306933"/>
          </a:xfrm>
          <a:prstGeom prst="rect">
            <a:avLst/>
          </a:prstGeom>
        </p:spPr>
      </p:pic>
      <p:pic>
        <p:nvPicPr>
          <p:cNvPr id="7" name="Picture 6"/>
          <p:cNvPicPr>
            <a:picLocks noChangeAspect="1"/>
          </p:cNvPicPr>
          <p:nvPr/>
        </p:nvPicPr>
        <p:blipFill>
          <a:blip r:embed="rId4"/>
          <a:stretch>
            <a:fillRect/>
          </a:stretch>
        </p:blipFill>
        <p:spPr>
          <a:xfrm>
            <a:off x="5292100" y="801160"/>
            <a:ext cx="2952410" cy="5435593"/>
          </a:xfrm>
          <a:prstGeom prst="rect">
            <a:avLst/>
          </a:prstGeom>
        </p:spPr>
      </p:pic>
    </p:spTree>
    <p:extLst>
      <p:ext uri="{BB962C8B-B14F-4D97-AF65-F5344CB8AC3E}">
        <p14:creationId xmlns:p14="http://schemas.microsoft.com/office/powerpoint/2010/main" val="3133092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Cấu</a:t>
            </a:r>
            <a:r>
              <a:rPr lang="en-US" dirty="0" smtClean="0"/>
              <a:t> </a:t>
            </a:r>
            <a:r>
              <a:rPr lang="en-US" dirty="0" err="1" smtClean="0"/>
              <a:t>trúc</a:t>
            </a:r>
            <a:r>
              <a:rPr lang="en-US" dirty="0" smtClean="0"/>
              <a:t> </a:t>
            </a:r>
            <a:r>
              <a:rPr lang="en-US" dirty="0" err="1" smtClean="0"/>
              <a:t>của</a:t>
            </a:r>
            <a:r>
              <a:rPr lang="en-US" dirty="0" smtClean="0"/>
              <a:t> </a:t>
            </a:r>
            <a:r>
              <a:rPr lang="en-US" dirty="0" err="1" smtClean="0"/>
              <a:t>Bazel</a:t>
            </a:r>
            <a:r>
              <a:rPr lang="en-US" dirty="0" smtClean="0"/>
              <a:t> </a:t>
            </a:r>
            <a:r>
              <a:rPr lang="en-US" dirty="0" err="1" smtClean="0"/>
              <a:t>trong</a:t>
            </a:r>
            <a:r>
              <a:rPr lang="en-US" dirty="0" smtClean="0"/>
              <a:t> Angular</a:t>
            </a:r>
            <a:endParaRPr lang="en-US" dirty="0"/>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13</a:t>
            </a:fld>
            <a:endParaRPr lang="en-US" altLang="ja-JP"/>
          </a:p>
        </p:txBody>
      </p:sp>
      <p:sp>
        <p:nvSpPr>
          <p:cNvPr id="5" name="Content Placeholder 2"/>
          <p:cNvSpPr>
            <a:spLocks noGrp="1"/>
          </p:cNvSpPr>
          <p:nvPr>
            <p:ph idx="1"/>
          </p:nvPr>
        </p:nvSpPr>
        <p:spPr>
          <a:xfrm>
            <a:off x="153345" y="836640"/>
            <a:ext cx="8911728" cy="3712095"/>
          </a:xfrm>
        </p:spPr>
        <p:txBody>
          <a:bodyPr/>
          <a:lstStyle/>
          <a:p>
            <a:pPr marL="0" indent="0">
              <a:buNone/>
            </a:pPr>
            <a:r>
              <a:rPr lang="en-US" b="1" dirty="0" smtClean="0"/>
              <a:t>Workspace: </a:t>
            </a:r>
            <a:r>
              <a:rPr lang="en-US" b="1" dirty="0" err="1" smtClean="0"/>
              <a:t>Tệp</a:t>
            </a:r>
            <a:r>
              <a:rPr lang="en-US" b="1" dirty="0" smtClean="0"/>
              <a:t> </a:t>
            </a:r>
            <a:r>
              <a:rPr lang="en-US" b="1" dirty="0" err="1" smtClean="0"/>
              <a:t>cấu</a:t>
            </a:r>
            <a:r>
              <a:rPr lang="en-US" b="1" dirty="0" smtClean="0"/>
              <a:t> </a:t>
            </a:r>
            <a:r>
              <a:rPr lang="en-US" b="1" dirty="0" err="1" smtClean="0"/>
              <a:t>hình</a:t>
            </a:r>
            <a:r>
              <a:rPr lang="en-US" b="1" dirty="0"/>
              <a:t> </a:t>
            </a:r>
            <a:r>
              <a:rPr lang="en-US" b="1" dirty="0" err="1" smtClean="0"/>
              <a:t>không</a:t>
            </a:r>
            <a:r>
              <a:rPr lang="en-US" b="1" dirty="0" smtClean="0"/>
              <a:t> </a:t>
            </a:r>
            <a:r>
              <a:rPr lang="en-US" b="1" dirty="0" err="1" smtClean="0"/>
              <a:t>gian</a:t>
            </a:r>
            <a:r>
              <a:rPr lang="en-US" b="1" dirty="0" smtClean="0"/>
              <a:t> </a:t>
            </a:r>
            <a:r>
              <a:rPr lang="en-US" b="1" dirty="0" err="1" smtClean="0"/>
              <a:t>làm</a:t>
            </a:r>
            <a:r>
              <a:rPr lang="en-US" b="1" dirty="0" smtClean="0"/>
              <a:t> </a:t>
            </a:r>
            <a:r>
              <a:rPr lang="en-US" b="1" dirty="0" err="1" smtClean="0"/>
              <a:t>việc</a:t>
            </a:r>
            <a:r>
              <a:rPr lang="en-US" b="1" dirty="0" smtClean="0"/>
              <a:t> </a:t>
            </a:r>
            <a:r>
              <a:rPr lang="en-US" b="1" dirty="0" err="1" smtClean="0"/>
              <a:t>của</a:t>
            </a:r>
            <a:r>
              <a:rPr lang="en-US" b="1" dirty="0" smtClean="0"/>
              <a:t> </a:t>
            </a:r>
            <a:r>
              <a:rPr lang="en-US" b="1" dirty="0" err="1" smtClean="0"/>
              <a:t>Bazel</a:t>
            </a:r>
            <a:endParaRPr lang="en-US" b="1" dirty="0" smtClean="0"/>
          </a:p>
          <a:p>
            <a:pPr marL="0" indent="0">
              <a:buNone/>
            </a:pPr>
            <a:r>
              <a:rPr lang="en-US" dirty="0" err="1"/>
              <a:t>Đ</a:t>
            </a:r>
            <a:r>
              <a:rPr lang="en-US" dirty="0" err="1" smtClean="0"/>
              <a:t>ối</a:t>
            </a:r>
            <a:r>
              <a:rPr lang="en-US" dirty="0" smtClean="0"/>
              <a:t> </a:t>
            </a:r>
            <a:r>
              <a:rPr lang="en-US" dirty="0" err="1"/>
              <a:t>với</a:t>
            </a:r>
            <a:r>
              <a:rPr lang="en-US" dirty="0"/>
              <a:t> </a:t>
            </a:r>
            <a:r>
              <a:rPr lang="en-US" dirty="0" err="1"/>
              <a:t>một</a:t>
            </a:r>
            <a:r>
              <a:rPr lang="en-US" dirty="0"/>
              <a:t> </a:t>
            </a:r>
            <a:r>
              <a:rPr lang="en-US" dirty="0" err="1"/>
              <a:t>dự</a:t>
            </a:r>
            <a:r>
              <a:rPr lang="en-US" dirty="0"/>
              <a:t> </a:t>
            </a:r>
            <a:r>
              <a:rPr lang="en-US" dirty="0" err="1"/>
              <a:t>án</a:t>
            </a:r>
            <a:r>
              <a:rPr lang="en-US" dirty="0"/>
              <a:t> Angular, </a:t>
            </a:r>
            <a:r>
              <a:rPr lang="en-US" dirty="0" err="1"/>
              <a:t>chúng</a:t>
            </a:r>
            <a:r>
              <a:rPr lang="en-US" dirty="0"/>
              <a:t> ta </a:t>
            </a:r>
            <a:r>
              <a:rPr lang="en-US" dirty="0" err="1"/>
              <a:t>cần</a:t>
            </a:r>
            <a:r>
              <a:rPr lang="en-US" dirty="0"/>
              <a:t> </a:t>
            </a:r>
            <a:r>
              <a:rPr lang="en-US" dirty="0" err="1"/>
              <a:t>tìm</a:t>
            </a:r>
            <a:r>
              <a:rPr lang="en-US" dirty="0"/>
              <a:t> </a:t>
            </a:r>
            <a:r>
              <a:rPr lang="en-US" dirty="0" err="1"/>
              <a:t>nạp</a:t>
            </a:r>
            <a:r>
              <a:rPr lang="en-US" dirty="0"/>
              <a:t> </a:t>
            </a:r>
            <a:r>
              <a:rPr lang="en-US" dirty="0" err="1"/>
              <a:t>các</a:t>
            </a:r>
            <a:r>
              <a:rPr lang="en-US" dirty="0"/>
              <a:t> </a:t>
            </a:r>
            <a:r>
              <a:rPr lang="en-US" dirty="0" err="1"/>
              <a:t>mô-đun</a:t>
            </a:r>
            <a:r>
              <a:rPr lang="en-US" dirty="0"/>
              <a:t> </a:t>
            </a:r>
            <a:r>
              <a:rPr lang="en-US" dirty="0" err="1"/>
              <a:t>sau</a:t>
            </a:r>
            <a:r>
              <a:rPr lang="en-US" dirty="0"/>
              <a:t>:</a:t>
            </a:r>
            <a:endParaRPr lang="en-US" b="1" dirty="0"/>
          </a:p>
          <a:p>
            <a:pPr marL="0" indent="0">
              <a:buNone/>
            </a:pPr>
            <a:endParaRPr lang="en-US" dirty="0"/>
          </a:p>
        </p:txBody>
      </p:sp>
      <p:sp>
        <p:nvSpPr>
          <p:cNvPr id="3" name="Rectangle 2"/>
          <p:cNvSpPr/>
          <p:nvPr/>
        </p:nvSpPr>
        <p:spPr>
          <a:xfrm>
            <a:off x="611450" y="2132819"/>
            <a:ext cx="6840950" cy="3046988"/>
          </a:xfrm>
          <a:prstGeom prst="rect">
            <a:avLst/>
          </a:prstGeom>
        </p:spPr>
        <p:txBody>
          <a:bodyPr wrap="square">
            <a:spAutoFit/>
          </a:bodyPr>
          <a:lstStyle/>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Typescript rules</a:t>
            </a:r>
          </a:p>
          <a:p>
            <a:pPr>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NodeJS</a:t>
            </a:r>
            <a:r>
              <a:rPr lang="en-US" sz="2400" dirty="0" smtClean="0">
                <a:latin typeface="Times New Roman" panose="02020603050405020304" pitchFamily="18" charset="0"/>
                <a:cs typeface="Times New Roman" panose="02020603050405020304" pitchFamily="18" charset="0"/>
              </a:rPr>
              <a:t> rules: </a:t>
            </a:r>
            <a:r>
              <a:rPr lang="vi-VN" sz="2400" dirty="0" smtClean="0">
                <a:latin typeface="Times New Roman" panose="02020603050405020304" pitchFamily="18" charset="0"/>
                <a:cs typeface="Times New Roman" panose="02020603050405020304" pitchFamily="18" charset="0"/>
              </a:rPr>
              <a:t> cho phép Bazel nhập các gói Node, cần thiết để: → nhập gói Angular → nhập các gói bổ sung, chẳng hạn như RxJS</a:t>
            </a:r>
            <a:r>
              <a:rPr lang="en-US" sz="24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Complementary rules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demo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tắc</a:t>
            </a:r>
            <a:r>
              <a:rPr lang="en-US" sz="2400" dirty="0">
                <a:latin typeface="Times New Roman" panose="02020603050405020304" pitchFamily="18" charset="0"/>
                <a:cs typeface="Times New Roman" panose="02020603050405020304" pitchFamily="18" charset="0"/>
              </a:rPr>
              <a:t> sass</a:t>
            </a: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2632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Cấu</a:t>
            </a:r>
            <a:r>
              <a:rPr lang="en-US" dirty="0" smtClean="0"/>
              <a:t> </a:t>
            </a:r>
            <a:r>
              <a:rPr lang="en-US" dirty="0" err="1" smtClean="0"/>
              <a:t>trúc</a:t>
            </a:r>
            <a:r>
              <a:rPr lang="en-US" dirty="0" smtClean="0"/>
              <a:t> </a:t>
            </a:r>
            <a:r>
              <a:rPr lang="en-US" dirty="0" err="1" smtClean="0"/>
              <a:t>của</a:t>
            </a:r>
            <a:r>
              <a:rPr lang="en-US" dirty="0" smtClean="0"/>
              <a:t> </a:t>
            </a:r>
            <a:r>
              <a:rPr lang="en-US" dirty="0" err="1" smtClean="0"/>
              <a:t>Bazel</a:t>
            </a:r>
            <a:r>
              <a:rPr lang="en-US" dirty="0" smtClean="0"/>
              <a:t> </a:t>
            </a:r>
            <a:r>
              <a:rPr lang="en-US" dirty="0" err="1" smtClean="0"/>
              <a:t>trong</a:t>
            </a:r>
            <a:r>
              <a:rPr lang="en-US" dirty="0" smtClean="0"/>
              <a:t> Angular</a:t>
            </a:r>
            <a:endParaRPr lang="en-US" dirty="0"/>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14</a:t>
            </a:fld>
            <a:endParaRPr lang="en-US" altLang="ja-JP"/>
          </a:p>
        </p:txBody>
      </p:sp>
      <p:sp>
        <p:nvSpPr>
          <p:cNvPr id="5" name="Content Placeholder 2"/>
          <p:cNvSpPr>
            <a:spLocks noGrp="1"/>
          </p:cNvSpPr>
          <p:nvPr>
            <p:ph idx="1"/>
          </p:nvPr>
        </p:nvSpPr>
        <p:spPr>
          <a:xfrm>
            <a:off x="153345" y="836640"/>
            <a:ext cx="8911728" cy="3712095"/>
          </a:xfrm>
        </p:spPr>
        <p:txBody>
          <a:bodyPr/>
          <a:lstStyle/>
          <a:p>
            <a:pPr marL="0" indent="0">
              <a:buNone/>
            </a:pPr>
            <a:r>
              <a:rPr lang="vi-VN" b="1" dirty="0" smtClean="0"/>
              <a:t>Dưới đây là một ví dụ về cách Bazel tìm nạp mô-đun:</a:t>
            </a:r>
            <a:endParaRPr lang="en-US" b="1" dirty="0"/>
          </a:p>
        </p:txBody>
      </p:sp>
      <p:pic>
        <p:nvPicPr>
          <p:cNvPr id="6" name="Picture 5"/>
          <p:cNvPicPr>
            <a:picLocks noChangeAspect="1"/>
          </p:cNvPicPr>
          <p:nvPr/>
        </p:nvPicPr>
        <p:blipFill>
          <a:blip r:embed="rId3"/>
          <a:stretch>
            <a:fillRect/>
          </a:stretch>
        </p:blipFill>
        <p:spPr>
          <a:xfrm>
            <a:off x="277838" y="1124680"/>
            <a:ext cx="8553694" cy="5184720"/>
          </a:xfrm>
          <a:prstGeom prst="rect">
            <a:avLst/>
          </a:prstGeom>
        </p:spPr>
      </p:pic>
    </p:spTree>
    <p:extLst>
      <p:ext uri="{BB962C8B-B14F-4D97-AF65-F5344CB8AC3E}">
        <p14:creationId xmlns:p14="http://schemas.microsoft.com/office/powerpoint/2010/main" val="2594544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của</a:t>
            </a:r>
            <a:r>
              <a:rPr lang="en-US" dirty="0"/>
              <a:t> </a:t>
            </a:r>
            <a:r>
              <a:rPr lang="en-US" dirty="0" err="1"/>
              <a:t>Bazel</a:t>
            </a:r>
            <a:r>
              <a:rPr lang="en-US" dirty="0"/>
              <a:t> </a:t>
            </a:r>
            <a:r>
              <a:rPr lang="en-US" dirty="0" err="1"/>
              <a:t>trong</a:t>
            </a:r>
            <a:r>
              <a:rPr lang="en-US" dirty="0"/>
              <a:t> Angular</a:t>
            </a:r>
          </a:p>
        </p:txBody>
      </p:sp>
      <p:sp>
        <p:nvSpPr>
          <p:cNvPr id="3" name="Content Placeholder 2"/>
          <p:cNvSpPr>
            <a:spLocks noGrp="1"/>
          </p:cNvSpPr>
          <p:nvPr>
            <p:ph idx="1"/>
          </p:nvPr>
        </p:nvSpPr>
        <p:spPr/>
        <p:txBody>
          <a:bodyPr/>
          <a:lstStyle/>
          <a:p>
            <a:pPr marL="0" indent="0">
              <a:buNone/>
            </a:pPr>
            <a:r>
              <a:rPr lang="en-US" b="1" dirty="0" err="1" smtClean="0"/>
              <a:t>BUILD.bazel</a:t>
            </a:r>
            <a:endParaRPr lang="en-US" b="1" dirty="0" smtClean="0"/>
          </a:p>
          <a:p>
            <a:pPr marL="0" indent="0">
              <a:buNone/>
            </a:pPr>
            <a:endParaRPr lang="en-US" b="1" dirty="0"/>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15</a:t>
            </a:fld>
            <a:endParaRPr lang="en-US" altLang="ja-JP"/>
          </a:p>
        </p:txBody>
      </p:sp>
      <p:pic>
        <p:nvPicPr>
          <p:cNvPr id="7" name="Picture 6"/>
          <p:cNvPicPr>
            <a:picLocks noChangeAspect="1"/>
          </p:cNvPicPr>
          <p:nvPr/>
        </p:nvPicPr>
        <p:blipFill>
          <a:blip r:embed="rId3"/>
          <a:stretch>
            <a:fillRect/>
          </a:stretch>
        </p:blipFill>
        <p:spPr>
          <a:xfrm>
            <a:off x="251400" y="1241771"/>
            <a:ext cx="4105275" cy="657225"/>
          </a:xfrm>
          <a:prstGeom prst="rect">
            <a:avLst/>
          </a:prstGeom>
        </p:spPr>
      </p:pic>
      <p:pic>
        <p:nvPicPr>
          <p:cNvPr id="8" name="Picture 7"/>
          <p:cNvPicPr>
            <a:picLocks noChangeAspect="1"/>
          </p:cNvPicPr>
          <p:nvPr/>
        </p:nvPicPr>
        <p:blipFill>
          <a:blip r:embed="rId4"/>
          <a:stretch>
            <a:fillRect/>
          </a:stretch>
        </p:blipFill>
        <p:spPr>
          <a:xfrm>
            <a:off x="251401" y="2047875"/>
            <a:ext cx="4752660" cy="4333875"/>
          </a:xfrm>
          <a:prstGeom prst="rect">
            <a:avLst/>
          </a:prstGeom>
        </p:spPr>
      </p:pic>
      <p:pic>
        <p:nvPicPr>
          <p:cNvPr id="9" name="Picture 8"/>
          <p:cNvPicPr>
            <a:picLocks noChangeAspect="1"/>
          </p:cNvPicPr>
          <p:nvPr/>
        </p:nvPicPr>
        <p:blipFill>
          <a:blip r:embed="rId5"/>
          <a:stretch>
            <a:fillRect/>
          </a:stretch>
        </p:blipFill>
        <p:spPr>
          <a:xfrm>
            <a:off x="4434299" y="923925"/>
            <a:ext cx="4343400" cy="5391150"/>
          </a:xfrm>
          <a:prstGeom prst="rect">
            <a:avLst/>
          </a:prstGeom>
        </p:spPr>
      </p:pic>
    </p:spTree>
    <p:extLst>
      <p:ext uri="{BB962C8B-B14F-4D97-AF65-F5344CB8AC3E}">
        <p14:creationId xmlns:p14="http://schemas.microsoft.com/office/powerpoint/2010/main" val="1262860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của</a:t>
            </a:r>
            <a:r>
              <a:rPr lang="en-US" dirty="0"/>
              <a:t> </a:t>
            </a:r>
            <a:r>
              <a:rPr lang="en-US" dirty="0" err="1"/>
              <a:t>Bazel</a:t>
            </a:r>
            <a:r>
              <a:rPr lang="en-US" dirty="0"/>
              <a:t> </a:t>
            </a:r>
            <a:r>
              <a:rPr lang="en-US" dirty="0" err="1"/>
              <a:t>trong</a:t>
            </a:r>
            <a:r>
              <a:rPr lang="en-US" dirty="0"/>
              <a:t> Angular</a:t>
            </a:r>
          </a:p>
        </p:txBody>
      </p:sp>
      <p:sp>
        <p:nvSpPr>
          <p:cNvPr id="3" name="Content Placeholder 2"/>
          <p:cNvSpPr>
            <a:spLocks noGrp="1"/>
          </p:cNvSpPr>
          <p:nvPr>
            <p:ph idx="1"/>
          </p:nvPr>
        </p:nvSpPr>
        <p:spPr/>
        <p:txBody>
          <a:bodyPr/>
          <a:lstStyle/>
          <a:p>
            <a:pPr marL="0" indent="0">
              <a:buNone/>
            </a:pPr>
            <a:r>
              <a:rPr lang="en-US" b="1" dirty="0" err="1" smtClean="0"/>
              <a:t>BUILD.bazel</a:t>
            </a:r>
            <a:endParaRPr lang="en-US" b="1" dirty="0" smtClean="0"/>
          </a:p>
          <a:p>
            <a:pPr marL="0" indent="0">
              <a:buNone/>
            </a:pPr>
            <a:endParaRPr lang="en-US" b="1" dirty="0"/>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16</a:t>
            </a:fld>
            <a:endParaRPr lang="en-US" altLang="ja-JP"/>
          </a:p>
        </p:txBody>
      </p:sp>
      <p:pic>
        <p:nvPicPr>
          <p:cNvPr id="5" name="Picture 4"/>
          <p:cNvPicPr>
            <a:picLocks noChangeAspect="1"/>
          </p:cNvPicPr>
          <p:nvPr/>
        </p:nvPicPr>
        <p:blipFill>
          <a:blip r:embed="rId3"/>
          <a:stretch>
            <a:fillRect/>
          </a:stretch>
        </p:blipFill>
        <p:spPr>
          <a:xfrm>
            <a:off x="1835620" y="1322256"/>
            <a:ext cx="5373326" cy="4906071"/>
          </a:xfrm>
          <a:prstGeom prst="rect">
            <a:avLst/>
          </a:prstGeom>
        </p:spPr>
      </p:pic>
    </p:spTree>
    <p:extLst>
      <p:ext uri="{BB962C8B-B14F-4D97-AF65-F5344CB8AC3E}">
        <p14:creationId xmlns:p14="http://schemas.microsoft.com/office/powerpoint/2010/main" val="543734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Bazel</a:t>
            </a:r>
            <a:r>
              <a:rPr lang="en-US" dirty="0"/>
              <a:t> </a:t>
            </a:r>
            <a:r>
              <a:rPr lang="en-US" dirty="0" err="1"/>
              <a:t>có</a:t>
            </a:r>
            <a:r>
              <a:rPr lang="en-US" dirty="0"/>
              <a:t> </a:t>
            </a:r>
            <a:r>
              <a:rPr lang="en-US" dirty="0" err="1"/>
              <a:t>gì</a:t>
            </a:r>
            <a:r>
              <a:rPr lang="en-US" dirty="0"/>
              <a:t> </a:t>
            </a:r>
            <a:r>
              <a:rPr lang="en-US" dirty="0" err="1"/>
              <a:t>đặc</a:t>
            </a:r>
            <a:r>
              <a:rPr lang="en-US" dirty="0"/>
              <a:t> </a:t>
            </a:r>
            <a:r>
              <a:rPr lang="en-US" dirty="0" err="1"/>
              <a:t>biệt</a:t>
            </a:r>
            <a:r>
              <a:rPr lang="en-US" dirty="0"/>
              <a:t>?</a:t>
            </a:r>
            <a:endParaRPr lang="en-US" dirty="0"/>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17</a:t>
            </a:fld>
            <a:endParaRPr lang="en-US" altLang="ja-JP"/>
          </a:p>
        </p:txBody>
      </p:sp>
      <p:sp>
        <p:nvSpPr>
          <p:cNvPr id="5" name="Content Placeholder 2"/>
          <p:cNvSpPr>
            <a:spLocks noGrp="1"/>
          </p:cNvSpPr>
          <p:nvPr>
            <p:ph idx="1"/>
          </p:nvPr>
        </p:nvSpPr>
        <p:spPr>
          <a:xfrm>
            <a:off x="179390" y="1844780"/>
            <a:ext cx="8911728" cy="3712095"/>
          </a:xfrm>
        </p:spPr>
        <p:txBody>
          <a:bodyPr/>
          <a:lstStyle/>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Hỗ</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ngôn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C++, Java, Android, iOS, Python,…</a:t>
            </a:r>
          </a:p>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 </a:t>
            </a:r>
            <a:r>
              <a:rPr lang="vi-VN" sz="2800" kern="1200" dirty="0">
                <a:latin typeface="Times New Roman" panose="02020603050405020304" pitchFamily="18" charset="0"/>
                <a:ea typeface="ＭＳ Ｐ明朝" pitchFamily="18" charset="-128"/>
                <a:cs typeface="Times New Roman" panose="02020603050405020304" pitchFamily="18" charset="0"/>
              </a:rPr>
              <a:t>Ngôn ngữ xây dựng cấp </a:t>
            </a:r>
            <a:r>
              <a:rPr lang="vi-VN" sz="2800" kern="1200" dirty="0" smtClean="0">
                <a:latin typeface="Times New Roman" panose="02020603050405020304" pitchFamily="18" charset="0"/>
                <a:ea typeface="ＭＳ Ｐ明朝" pitchFamily="18" charset="-128"/>
                <a:cs typeface="Times New Roman" panose="02020603050405020304" pitchFamily="18" charset="0"/>
              </a:rPr>
              <a:t>cao</a:t>
            </a:r>
            <a:r>
              <a:rPr lang="en-US" sz="2800" kern="1200" dirty="0" smtClean="0">
                <a:latin typeface="Times New Roman" panose="02020603050405020304" pitchFamily="18" charset="0"/>
                <a:ea typeface="ＭＳ Ｐ明朝" pitchFamily="18" charset="-128"/>
                <a:cs typeface="Times New Roman" panose="02020603050405020304" pitchFamily="18" charset="0"/>
              </a:rPr>
              <a:t> ( </a:t>
            </a:r>
            <a:r>
              <a:rPr lang="en-US" sz="2800" dirty="0" smtClean="0">
                <a:latin typeface="Times New Roman" panose="02020603050405020304" pitchFamily="18" charset="0"/>
                <a:cs typeface="Times New Roman" panose="02020603050405020304" pitchFamily="18" charset="0"/>
              </a:rPr>
              <a:t>BUILD</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Hỗ</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nền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tảng</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năng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lập</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Scalable</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715120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 </a:t>
            </a:r>
            <a:r>
              <a:rPr lang="en-US" dirty="0" err="1" smtClean="0"/>
              <a:t>trình</a:t>
            </a:r>
            <a:r>
              <a:rPr lang="en-US" dirty="0" smtClean="0"/>
              <a:t> </a:t>
            </a:r>
            <a:r>
              <a:rPr lang="en-US" dirty="0" err="1" smtClean="0"/>
              <a:t>bày</a:t>
            </a:r>
            <a:endParaRPr lang="en-US" dirty="0"/>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a:t>
            </a:fld>
            <a:endParaRPr lang="en-US" altLang="ja-JP"/>
          </a:p>
        </p:txBody>
      </p:sp>
      <p:sp>
        <p:nvSpPr>
          <p:cNvPr id="8" name="Content Placeholder 2"/>
          <p:cNvSpPr>
            <a:spLocks noGrp="1"/>
          </p:cNvSpPr>
          <p:nvPr>
            <p:ph idx="1"/>
          </p:nvPr>
        </p:nvSpPr>
        <p:spPr>
          <a:xfrm>
            <a:off x="71438" y="836640"/>
            <a:ext cx="9005887" cy="5411760"/>
          </a:xfrm>
        </p:spPr>
        <p:txBody>
          <a:bodyPr/>
          <a:lstStyle/>
          <a:p>
            <a:endParaRPr lang="en-US" sz="3200" dirty="0" smtClean="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Bazel</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gì</a:t>
            </a:r>
            <a:r>
              <a:rPr lang="en-US" sz="2800" dirty="0" smtClean="0">
                <a:latin typeface="Times New Roman" panose="02020603050405020304" pitchFamily="18" charset="0"/>
                <a:cs typeface="Times New Roman" panose="02020603050405020304" pitchFamily="18" charset="0"/>
              </a:rPr>
              <a:t>?</a:t>
            </a:r>
          </a:p>
          <a:p>
            <a:pPr lvl="3">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Bazel</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gì</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đặc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biệt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sao</a:t>
            </a:r>
            <a:r>
              <a:rPr lang="en-US" sz="2800" dirty="0" smtClean="0">
                <a:latin typeface="Times New Roman" panose="02020603050405020304" pitchFamily="18" charset="0"/>
                <a:cs typeface="Times New Roman" panose="02020603050405020304" pitchFamily="18" charset="0"/>
              </a:rPr>
              <a:t> google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chọn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nền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khác</a:t>
            </a:r>
            <a:r>
              <a:rPr lang="en-US" sz="2800" dirty="0" smtClean="0">
                <a:latin typeface="Times New Roman" panose="02020603050405020304" pitchFamily="18" charset="0"/>
                <a:cs typeface="Times New Roman" panose="02020603050405020304" pitchFamily="18" charset="0"/>
              </a:rPr>
              <a:t>?</a:t>
            </a:r>
          </a:p>
          <a:p>
            <a:pPr lvl="3">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Bazel</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hoạt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động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thế</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nào</a:t>
            </a:r>
            <a:r>
              <a:rPr lang="en-US" sz="2800" dirty="0" smtClean="0">
                <a:latin typeface="Times New Roman" panose="02020603050405020304" pitchFamily="18" charset="0"/>
                <a:cs typeface="Times New Roman" panose="02020603050405020304" pitchFamily="18" charset="0"/>
              </a:rPr>
              <a:t>?</a:t>
            </a:r>
          </a:p>
          <a:p>
            <a:pPr lvl="3">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Cấu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trúc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Bazel</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Angular.</a:t>
            </a:r>
          </a:p>
          <a:p>
            <a:pPr marL="770913" lvl="3" indent="0">
              <a:buNone/>
            </a:pPr>
            <a:endParaRPr lang="en-US" sz="20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2220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2</a:t>
            </a:fld>
            <a:endParaRPr lang="en-US" altLang="ja-JP"/>
          </a:p>
        </p:txBody>
      </p:sp>
      <p:sp>
        <p:nvSpPr>
          <p:cNvPr id="8" name="Content Placeholder 2"/>
          <p:cNvSpPr>
            <a:spLocks noGrp="1"/>
          </p:cNvSpPr>
          <p:nvPr>
            <p:ph idx="1"/>
          </p:nvPr>
        </p:nvSpPr>
        <p:spPr>
          <a:xfrm>
            <a:off x="71438" y="836640"/>
            <a:ext cx="9005887" cy="5411760"/>
          </a:xfrm>
        </p:spPr>
        <p:txBody>
          <a:bodyPr/>
          <a:lstStyle/>
          <a:p>
            <a:pPr marL="770913" lvl="3" indent="0">
              <a:buNone/>
            </a:pPr>
            <a:endParaRPr lang="en-US" sz="20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0" y="950160"/>
            <a:ext cx="9144000" cy="5184720"/>
          </a:xfrm>
          <a:prstGeom prst="rect">
            <a:avLst/>
          </a:prstGeom>
        </p:spPr>
      </p:pic>
    </p:spTree>
    <p:extLst>
      <p:ext uri="{BB962C8B-B14F-4D97-AF65-F5344CB8AC3E}">
        <p14:creationId xmlns:p14="http://schemas.microsoft.com/office/powerpoint/2010/main" val="1557059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Bazel</a:t>
            </a:r>
            <a:r>
              <a:rPr lang="en-US" dirty="0" smtClean="0"/>
              <a:t> </a:t>
            </a:r>
            <a:r>
              <a:rPr lang="en-US" dirty="0" err="1" smtClean="0"/>
              <a:t>là</a:t>
            </a:r>
            <a:r>
              <a:rPr lang="en-US" dirty="0" smtClean="0"/>
              <a:t> </a:t>
            </a:r>
            <a:r>
              <a:rPr lang="en-US" dirty="0" err="1" smtClean="0"/>
              <a:t>gì</a:t>
            </a:r>
            <a:r>
              <a:rPr lang="en-US" dirty="0" smtClean="0"/>
              <a:t>?</a:t>
            </a:r>
            <a:endParaRPr lang="en-US" dirty="0"/>
          </a:p>
        </p:txBody>
      </p:sp>
      <p:pic>
        <p:nvPicPr>
          <p:cNvPr id="5" name="Content Placeholder 4"/>
          <p:cNvPicPr>
            <a:picLocks noGrp="1" noChangeAspect="1"/>
          </p:cNvPicPr>
          <p:nvPr>
            <p:ph idx="1"/>
          </p:nvPr>
        </p:nvPicPr>
        <p:blipFill>
          <a:blip r:embed="rId3"/>
          <a:stretch>
            <a:fillRect/>
          </a:stretch>
        </p:blipFill>
        <p:spPr>
          <a:xfrm>
            <a:off x="1012031" y="1956594"/>
            <a:ext cx="7124700" cy="3171825"/>
          </a:xfrm>
          <a:prstGeom prst="rect">
            <a:avLst/>
          </a:prstGeom>
        </p:spPr>
      </p:pic>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3</a:t>
            </a:fld>
            <a:endParaRPr lang="en-US" altLang="ja-JP"/>
          </a:p>
        </p:txBody>
      </p:sp>
      <p:sp>
        <p:nvSpPr>
          <p:cNvPr id="6" name="TextBox 5"/>
          <p:cNvSpPr txBox="1"/>
          <p:nvPr/>
        </p:nvSpPr>
        <p:spPr>
          <a:xfrm>
            <a:off x="755470" y="1340710"/>
            <a:ext cx="2520350" cy="246221"/>
          </a:xfrm>
          <a:prstGeom prst="rect">
            <a:avLst/>
          </a:prstGeom>
          <a:solidFill>
            <a:schemeClr val="bg1"/>
          </a:solidFill>
          <a:ln w="19050">
            <a:noFill/>
          </a:ln>
        </p:spPr>
        <p:txBody>
          <a:bodyPr wrap="square" rtlCol="0">
            <a:spAutoFit/>
          </a:bodyPr>
          <a:lstStyle/>
          <a:p>
            <a:endParaRPr lang="en-US" dirty="0" smtClean="0">
              <a:solidFill>
                <a:srgbClr val="FF0000"/>
              </a:solidFill>
            </a:endParaRPr>
          </a:p>
        </p:txBody>
      </p:sp>
    </p:spTree>
    <p:extLst>
      <p:ext uri="{BB962C8B-B14F-4D97-AF65-F5344CB8AC3E}">
        <p14:creationId xmlns:p14="http://schemas.microsoft.com/office/powerpoint/2010/main" val="3931715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Bazel</a:t>
            </a:r>
            <a:r>
              <a:rPr lang="en-US" dirty="0"/>
              <a:t> </a:t>
            </a:r>
            <a:r>
              <a:rPr lang="en-US" dirty="0" err="1"/>
              <a:t>có</a:t>
            </a:r>
            <a:r>
              <a:rPr lang="en-US" dirty="0"/>
              <a:t> </a:t>
            </a:r>
            <a:r>
              <a:rPr lang="en-US" dirty="0" err="1"/>
              <a:t>gì</a:t>
            </a:r>
            <a:r>
              <a:rPr lang="en-US" dirty="0"/>
              <a:t> </a:t>
            </a:r>
            <a:r>
              <a:rPr lang="en-US" dirty="0" err="1"/>
              <a:t>đặc</a:t>
            </a:r>
            <a:r>
              <a:rPr lang="en-US" dirty="0"/>
              <a:t> </a:t>
            </a:r>
            <a:r>
              <a:rPr lang="en-US" dirty="0" err="1"/>
              <a:t>biệt</a:t>
            </a:r>
            <a:r>
              <a:rPr lang="en-US" dirty="0"/>
              <a:t>?</a:t>
            </a:r>
            <a:endParaRPr lang="en-US" dirty="0"/>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4</a:t>
            </a:fld>
            <a:endParaRPr lang="en-US" altLang="ja-JP"/>
          </a:p>
        </p:txBody>
      </p:sp>
      <p:sp>
        <p:nvSpPr>
          <p:cNvPr id="5" name="Content Placeholder 2"/>
          <p:cNvSpPr>
            <a:spLocks noGrp="1"/>
          </p:cNvSpPr>
          <p:nvPr>
            <p:ph idx="1"/>
          </p:nvPr>
        </p:nvSpPr>
        <p:spPr>
          <a:xfrm>
            <a:off x="179390" y="1844780"/>
            <a:ext cx="8911728" cy="3712095"/>
          </a:xfrm>
        </p:spPr>
        <p:txBody>
          <a:bodyPr/>
          <a:lstStyle/>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Hỗ</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ngôn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C++, Java, Android, iOS, Python,…</a:t>
            </a:r>
          </a:p>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 </a:t>
            </a:r>
            <a:r>
              <a:rPr lang="vi-VN" sz="2800" kern="1200" dirty="0">
                <a:latin typeface="Times New Roman" panose="02020603050405020304" pitchFamily="18" charset="0"/>
                <a:ea typeface="ＭＳ Ｐ明朝" pitchFamily="18" charset="-128"/>
                <a:cs typeface="Times New Roman" panose="02020603050405020304" pitchFamily="18" charset="0"/>
              </a:rPr>
              <a:t>Ngôn ngữ xây dựng cấp </a:t>
            </a:r>
            <a:r>
              <a:rPr lang="vi-VN" sz="2800" kern="1200" dirty="0" smtClean="0">
                <a:latin typeface="Times New Roman" panose="02020603050405020304" pitchFamily="18" charset="0"/>
                <a:ea typeface="ＭＳ Ｐ明朝" pitchFamily="18" charset="-128"/>
                <a:cs typeface="Times New Roman" panose="02020603050405020304" pitchFamily="18" charset="0"/>
              </a:rPr>
              <a:t>cao</a:t>
            </a:r>
            <a:r>
              <a:rPr lang="en-US" sz="2800" kern="1200" dirty="0" smtClean="0">
                <a:latin typeface="Times New Roman" panose="02020603050405020304" pitchFamily="18" charset="0"/>
                <a:ea typeface="ＭＳ Ｐ明朝" pitchFamily="18" charset="-128"/>
                <a:cs typeface="Times New Roman" panose="02020603050405020304" pitchFamily="18" charset="0"/>
              </a:rPr>
              <a:t> ( </a:t>
            </a:r>
            <a:r>
              <a:rPr lang="en-US" sz="2800" dirty="0" smtClean="0">
                <a:latin typeface="Times New Roman" panose="02020603050405020304" pitchFamily="18" charset="0"/>
                <a:cs typeface="Times New Roman" panose="02020603050405020304" pitchFamily="18" charset="0"/>
              </a:rPr>
              <a:t>BUILD</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Hỗ</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nền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tảng</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năng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lập</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Scalable</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700231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latin typeface="Times New Roman" panose="02020603050405020304" pitchFamily="18" charset="0"/>
                <a:cs typeface="Times New Roman" panose="02020603050405020304" pitchFamily="18" charset="0"/>
              </a:rPr>
              <a:t>Tại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sao</a:t>
            </a:r>
            <a:r>
              <a:rPr lang="en-US" sz="2800" dirty="0">
                <a:latin typeface="Times New Roman" panose="02020603050405020304" pitchFamily="18" charset="0"/>
                <a:cs typeface="Times New Roman" panose="02020603050405020304" pitchFamily="18" charset="0"/>
              </a:rPr>
              <a:t> google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chọn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nền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a:t>
            </a:r>
            <a:endParaRPr lang="en-US" sz="2800" dirty="0"/>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5</a:t>
            </a:fld>
            <a:endParaRPr lang="en-US" altLang="ja-JP"/>
          </a:p>
        </p:txBody>
      </p:sp>
      <p:pic>
        <p:nvPicPr>
          <p:cNvPr id="14340" name="Picture 4" descr="Kết quả hình ảnh cho make build tool"/>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74568" y="1039199"/>
            <a:ext cx="1628757" cy="12228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stretch>
            <a:fillRect/>
          </a:stretch>
        </p:blipFill>
        <p:spPr>
          <a:xfrm>
            <a:off x="3563860" y="1287772"/>
            <a:ext cx="4463714" cy="1008140"/>
          </a:xfrm>
          <a:prstGeom prst="rect">
            <a:avLst/>
          </a:prstGeom>
        </p:spPr>
      </p:pic>
      <p:pic>
        <p:nvPicPr>
          <p:cNvPr id="14344" name="Picture 8" descr="Kết quả hình ảnh cho apache a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630" y="2704493"/>
            <a:ext cx="1255970" cy="776418"/>
          </a:xfrm>
          <a:prstGeom prst="rect">
            <a:avLst/>
          </a:prstGeom>
          <a:noFill/>
          <a:extLst>
            <a:ext uri="{909E8E84-426E-40DD-AFC4-6F175D3DCCD1}">
              <a14:hiddenFill xmlns:a14="http://schemas.microsoft.com/office/drawing/2010/main">
                <a:solidFill>
                  <a:srgbClr val="FFFFFF"/>
                </a:solidFill>
              </a14:hiddenFill>
            </a:ext>
          </a:extLst>
        </p:spPr>
      </p:pic>
      <p:pic>
        <p:nvPicPr>
          <p:cNvPr id="14346" name="Picture 10" descr="Kết quả hình ảnh cho mave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63860" y="2669117"/>
            <a:ext cx="3240450" cy="85082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369325" y="3033012"/>
            <a:ext cx="1008140" cy="461665"/>
          </a:xfrm>
          <a:prstGeom prst="rect">
            <a:avLst/>
          </a:prstGeom>
          <a:solidFill>
            <a:schemeClr val="bg1"/>
          </a:solidFill>
          <a:ln w="19050">
            <a:noFill/>
          </a:ln>
        </p:spPr>
        <p:txBody>
          <a:bodyPr wrap="square" rtlCol="0">
            <a:spAutoFit/>
          </a:bodyPr>
          <a:lstStyle/>
          <a:p>
            <a:r>
              <a:rPr lang="en-US" sz="2400" b="1" dirty="0" smtClean="0">
                <a:solidFill>
                  <a:srgbClr val="FF0000"/>
                </a:solidFill>
              </a:rPr>
              <a:t>AND</a:t>
            </a:r>
            <a:endParaRPr lang="en-US" b="1" dirty="0" smtClean="0">
              <a:solidFill>
                <a:srgbClr val="FF0000"/>
              </a:solidFill>
            </a:endParaRPr>
          </a:p>
        </p:txBody>
      </p:sp>
      <p:pic>
        <p:nvPicPr>
          <p:cNvPr id="14350" name="Picture 14" descr="Kết quả hình ảnh cho Grad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891" y="3770277"/>
            <a:ext cx="2961418" cy="1029578"/>
          </a:xfrm>
          <a:prstGeom prst="rect">
            <a:avLst/>
          </a:prstGeom>
          <a:noFill/>
          <a:extLst>
            <a:ext uri="{909E8E84-426E-40DD-AFC4-6F175D3DCCD1}">
              <a14:hiddenFill xmlns:a14="http://schemas.microsoft.com/office/drawing/2010/main">
                <a:solidFill>
                  <a:srgbClr val="FFFFFF"/>
                </a:solidFill>
              </a14:hiddenFill>
            </a:ext>
          </a:extLst>
        </p:spPr>
      </p:pic>
      <p:pic>
        <p:nvPicPr>
          <p:cNvPr id="14352" name="Picture 16" descr="Kết quả hình ảnh cho Pants build tool 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2116" y="4836061"/>
            <a:ext cx="1257309" cy="1257309"/>
          </a:xfrm>
          <a:prstGeom prst="rect">
            <a:avLst/>
          </a:prstGeom>
          <a:noFill/>
          <a:extLst>
            <a:ext uri="{909E8E84-426E-40DD-AFC4-6F175D3DCCD1}">
              <a14:hiddenFill xmlns:a14="http://schemas.microsoft.com/office/drawing/2010/main">
                <a:solidFill>
                  <a:srgbClr val="FFFFFF"/>
                </a:solidFill>
              </a14:hiddenFill>
            </a:ext>
          </a:extLst>
        </p:spPr>
      </p:pic>
      <p:pic>
        <p:nvPicPr>
          <p:cNvPr id="14354" name="Picture 18" descr="Kết quả hình ảnh cho Buck build tool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62209" y="4799854"/>
            <a:ext cx="2920072" cy="125457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2369325" y="5196307"/>
            <a:ext cx="1008140" cy="461665"/>
          </a:xfrm>
          <a:prstGeom prst="rect">
            <a:avLst/>
          </a:prstGeom>
          <a:solidFill>
            <a:schemeClr val="bg1"/>
          </a:solidFill>
          <a:ln w="19050">
            <a:noFill/>
          </a:ln>
        </p:spPr>
        <p:txBody>
          <a:bodyPr wrap="square" rtlCol="0">
            <a:spAutoFit/>
          </a:bodyPr>
          <a:lstStyle/>
          <a:p>
            <a:r>
              <a:rPr lang="en-US" sz="2400" b="1" dirty="0" smtClean="0">
                <a:solidFill>
                  <a:srgbClr val="FF0000"/>
                </a:solidFill>
              </a:rPr>
              <a:t>AND</a:t>
            </a:r>
            <a:endParaRPr lang="en-US" b="1" dirty="0" smtClean="0">
              <a:solidFill>
                <a:srgbClr val="FF0000"/>
              </a:solidFill>
            </a:endParaRPr>
          </a:p>
        </p:txBody>
      </p:sp>
      <p:sp>
        <p:nvSpPr>
          <p:cNvPr id="22" name="TextBox 21"/>
          <p:cNvSpPr txBox="1"/>
          <p:nvPr/>
        </p:nvSpPr>
        <p:spPr>
          <a:xfrm>
            <a:off x="1095185" y="5611848"/>
            <a:ext cx="1008140" cy="400110"/>
          </a:xfrm>
          <a:prstGeom prst="rect">
            <a:avLst/>
          </a:prstGeom>
          <a:solidFill>
            <a:schemeClr val="bg1"/>
          </a:solidFill>
          <a:ln w="19050">
            <a:noFill/>
          </a:ln>
        </p:spPr>
        <p:txBody>
          <a:bodyPr wrap="square" rtlCol="0">
            <a:spAutoFit/>
          </a:bodyPr>
          <a:lstStyle/>
          <a:p>
            <a:r>
              <a:rPr lang="en-US" sz="2000" b="1" dirty="0">
                <a:solidFill>
                  <a:schemeClr val="accent5"/>
                </a:solidFill>
              </a:rPr>
              <a:t>Pants</a:t>
            </a:r>
            <a:endParaRPr lang="en-US" sz="2000" b="1" dirty="0" smtClean="0">
              <a:solidFill>
                <a:schemeClr val="accent5"/>
              </a:solidFill>
            </a:endParaRPr>
          </a:p>
        </p:txBody>
      </p:sp>
    </p:spTree>
    <p:extLst>
      <p:ext uri="{BB962C8B-B14F-4D97-AF65-F5344CB8AC3E}">
        <p14:creationId xmlns:p14="http://schemas.microsoft.com/office/powerpoint/2010/main" val="2393913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Bazel</a:t>
            </a:r>
            <a:r>
              <a:rPr lang="en-US" dirty="0"/>
              <a:t> </a:t>
            </a:r>
            <a:r>
              <a:rPr lang="en-US" dirty="0" err="1" smtClean="0"/>
              <a:t>hoạt</a:t>
            </a:r>
            <a:r>
              <a:rPr lang="en-US" dirty="0" smtClean="0"/>
              <a:t> </a:t>
            </a:r>
            <a:r>
              <a:rPr lang="en-US" dirty="0" err="1" smtClean="0"/>
              <a:t>động</a:t>
            </a:r>
            <a:r>
              <a:rPr lang="en-US" dirty="0" smtClean="0"/>
              <a:t> </a:t>
            </a:r>
            <a:r>
              <a:rPr lang="en-US" dirty="0" err="1" smtClean="0"/>
              <a:t>như</a:t>
            </a:r>
            <a:r>
              <a:rPr lang="en-US" dirty="0" smtClean="0"/>
              <a:t> </a:t>
            </a:r>
            <a:r>
              <a:rPr lang="en-US" dirty="0" err="1" smtClean="0"/>
              <a:t>thế</a:t>
            </a:r>
            <a:r>
              <a:rPr lang="en-US" dirty="0" smtClean="0"/>
              <a:t> </a:t>
            </a:r>
            <a:r>
              <a:rPr lang="en-US" dirty="0" err="1" smtClean="0"/>
              <a:t>nào</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6</a:t>
            </a:fld>
            <a:endParaRPr lang="en-US" altLang="ja-JP"/>
          </a:p>
        </p:txBody>
      </p:sp>
      <p:sp>
        <p:nvSpPr>
          <p:cNvPr id="5" name="Content Placeholder 2"/>
          <p:cNvSpPr>
            <a:spLocks noGrp="1"/>
          </p:cNvSpPr>
          <p:nvPr>
            <p:ph idx="1"/>
          </p:nvPr>
        </p:nvSpPr>
        <p:spPr>
          <a:xfrm>
            <a:off x="179390" y="1844780"/>
            <a:ext cx="8911728" cy="3712095"/>
          </a:xfrm>
        </p:spPr>
        <p:txBody>
          <a:bodyPr/>
          <a:lstStyle/>
          <a:p>
            <a:pPr marL="0" indent="0">
              <a:buNone/>
            </a:pPr>
            <a:endParaRPr lang="en-US" dirty="0"/>
          </a:p>
        </p:txBody>
      </p:sp>
      <p:pic>
        <p:nvPicPr>
          <p:cNvPr id="3" name="Picture 2"/>
          <p:cNvPicPr>
            <a:picLocks noChangeAspect="1"/>
          </p:cNvPicPr>
          <p:nvPr/>
        </p:nvPicPr>
        <p:blipFill>
          <a:blip r:embed="rId3"/>
          <a:stretch>
            <a:fillRect/>
          </a:stretch>
        </p:blipFill>
        <p:spPr>
          <a:xfrm>
            <a:off x="1403560" y="1484730"/>
            <a:ext cx="6965160" cy="4248590"/>
          </a:xfrm>
          <a:prstGeom prst="rect">
            <a:avLst/>
          </a:prstGeom>
        </p:spPr>
      </p:pic>
    </p:spTree>
    <p:extLst>
      <p:ext uri="{BB962C8B-B14F-4D97-AF65-F5344CB8AC3E}">
        <p14:creationId xmlns:p14="http://schemas.microsoft.com/office/powerpoint/2010/main" val="3666014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Bazel</a:t>
            </a:r>
            <a:r>
              <a:rPr lang="en-US" dirty="0"/>
              <a:t> </a:t>
            </a:r>
            <a:r>
              <a:rPr lang="en-US" dirty="0" err="1" smtClean="0"/>
              <a:t>hoạt</a:t>
            </a:r>
            <a:r>
              <a:rPr lang="en-US" dirty="0" smtClean="0"/>
              <a:t> </a:t>
            </a:r>
            <a:r>
              <a:rPr lang="en-US" dirty="0" err="1" smtClean="0"/>
              <a:t>động</a:t>
            </a:r>
            <a:r>
              <a:rPr lang="en-US" dirty="0" smtClean="0"/>
              <a:t> </a:t>
            </a:r>
            <a:r>
              <a:rPr lang="en-US" dirty="0" err="1" smtClean="0"/>
              <a:t>như</a:t>
            </a:r>
            <a:r>
              <a:rPr lang="en-US" dirty="0" smtClean="0"/>
              <a:t> </a:t>
            </a:r>
            <a:r>
              <a:rPr lang="en-US" dirty="0" err="1" smtClean="0"/>
              <a:t>thế</a:t>
            </a:r>
            <a:r>
              <a:rPr lang="en-US" dirty="0" smtClean="0"/>
              <a:t> </a:t>
            </a:r>
            <a:r>
              <a:rPr lang="en-US" dirty="0" err="1" smtClean="0"/>
              <a:t>nào</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7</a:t>
            </a:fld>
            <a:endParaRPr lang="en-US" altLang="ja-JP"/>
          </a:p>
        </p:txBody>
      </p:sp>
      <p:sp>
        <p:nvSpPr>
          <p:cNvPr id="5" name="Content Placeholder 2"/>
          <p:cNvSpPr>
            <a:spLocks noGrp="1"/>
          </p:cNvSpPr>
          <p:nvPr>
            <p:ph idx="1"/>
          </p:nvPr>
        </p:nvSpPr>
        <p:spPr>
          <a:xfrm>
            <a:off x="179390" y="1844780"/>
            <a:ext cx="8911728" cy="3712095"/>
          </a:xfrm>
        </p:spPr>
        <p:txBody>
          <a:bodyPr/>
          <a:lstStyle/>
          <a:p>
            <a:pPr marL="0" indent="0">
              <a:buNone/>
            </a:pPr>
            <a:endParaRPr lang="en-US" dirty="0"/>
          </a:p>
        </p:txBody>
      </p:sp>
      <p:pic>
        <p:nvPicPr>
          <p:cNvPr id="6" name="Picture 5"/>
          <p:cNvPicPr>
            <a:picLocks noChangeAspect="1"/>
          </p:cNvPicPr>
          <p:nvPr/>
        </p:nvPicPr>
        <p:blipFill>
          <a:blip r:embed="rId3"/>
          <a:stretch>
            <a:fillRect/>
          </a:stretch>
        </p:blipFill>
        <p:spPr>
          <a:xfrm>
            <a:off x="1043510" y="1340710"/>
            <a:ext cx="7314876" cy="4536630"/>
          </a:xfrm>
          <a:prstGeom prst="rect">
            <a:avLst/>
          </a:prstGeom>
        </p:spPr>
      </p:pic>
    </p:spTree>
    <p:extLst>
      <p:ext uri="{BB962C8B-B14F-4D97-AF65-F5344CB8AC3E}">
        <p14:creationId xmlns:p14="http://schemas.microsoft.com/office/powerpoint/2010/main" val="3920696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Bazel</a:t>
            </a:r>
            <a:r>
              <a:rPr lang="en-US" dirty="0"/>
              <a:t> </a:t>
            </a:r>
            <a:r>
              <a:rPr lang="en-US" dirty="0" err="1" smtClean="0"/>
              <a:t>hoạt</a:t>
            </a:r>
            <a:r>
              <a:rPr lang="en-US" dirty="0" smtClean="0"/>
              <a:t> </a:t>
            </a:r>
            <a:r>
              <a:rPr lang="en-US" dirty="0" err="1" smtClean="0"/>
              <a:t>động</a:t>
            </a:r>
            <a:r>
              <a:rPr lang="en-US" dirty="0" smtClean="0"/>
              <a:t> </a:t>
            </a:r>
            <a:r>
              <a:rPr lang="en-US" dirty="0" err="1" smtClean="0"/>
              <a:t>như</a:t>
            </a:r>
            <a:r>
              <a:rPr lang="en-US" dirty="0" smtClean="0"/>
              <a:t> </a:t>
            </a:r>
            <a:r>
              <a:rPr lang="en-US" dirty="0" err="1" smtClean="0"/>
              <a:t>thế</a:t>
            </a:r>
            <a:r>
              <a:rPr lang="en-US" dirty="0" smtClean="0"/>
              <a:t> </a:t>
            </a:r>
            <a:r>
              <a:rPr lang="en-US" dirty="0" err="1" smtClean="0"/>
              <a:t>nào</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8</a:t>
            </a:fld>
            <a:endParaRPr lang="en-US" altLang="ja-JP"/>
          </a:p>
        </p:txBody>
      </p:sp>
      <p:sp>
        <p:nvSpPr>
          <p:cNvPr id="5" name="Content Placeholder 2"/>
          <p:cNvSpPr>
            <a:spLocks noGrp="1"/>
          </p:cNvSpPr>
          <p:nvPr>
            <p:ph idx="1"/>
          </p:nvPr>
        </p:nvSpPr>
        <p:spPr>
          <a:xfrm>
            <a:off x="179390" y="1844780"/>
            <a:ext cx="8911728" cy="3712095"/>
          </a:xfrm>
        </p:spPr>
        <p:txBody>
          <a:bodyPr/>
          <a:lstStyle/>
          <a:p>
            <a:pPr marL="0" indent="0">
              <a:buNone/>
            </a:pPr>
            <a:endParaRPr lang="en-US" dirty="0"/>
          </a:p>
        </p:txBody>
      </p:sp>
      <p:pic>
        <p:nvPicPr>
          <p:cNvPr id="3" name="Picture 2"/>
          <p:cNvPicPr>
            <a:picLocks noChangeAspect="1"/>
          </p:cNvPicPr>
          <p:nvPr/>
        </p:nvPicPr>
        <p:blipFill>
          <a:blip r:embed="rId3"/>
          <a:stretch>
            <a:fillRect/>
          </a:stretch>
        </p:blipFill>
        <p:spPr>
          <a:xfrm>
            <a:off x="827480" y="1268700"/>
            <a:ext cx="7329704" cy="4536630"/>
          </a:xfrm>
          <a:prstGeom prst="rect">
            <a:avLst/>
          </a:prstGeom>
        </p:spPr>
      </p:pic>
    </p:spTree>
    <p:extLst>
      <p:ext uri="{BB962C8B-B14F-4D97-AF65-F5344CB8AC3E}">
        <p14:creationId xmlns:p14="http://schemas.microsoft.com/office/powerpoint/2010/main" val="376736950"/>
      </p:ext>
    </p:extLst>
  </p:cSld>
  <p:clrMapOvr>
    <a:masterClrMapping/>
  </p:clrMapOvr>
</p:sld>
</file>

<file path=ppt/theme/theme1.xml><?xml version="1.0" encoding="utf-8"?>
<a:theme xmlns:a="http://schemas.openxmlformats.org/drawingml/2006/main" name="標準デザイン">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571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rgbClr val="66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rtlCol="0" anchor="t" anchorCtr="0" compatLnSpc="1">
        <a:prstTxWarp prst="textNoShape">
          <a:avLst/>
        </a:prstTxWarp>
        <a:noAutofit/>
      </a:bodyPr>
      <a:lstStyle>
        <a:defPPr algn="ctr">
          <a:defRPr sz="2800"/>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6699FF"/>
              </a:solidFill>
            </a14:hiddenFill>
          </a:ext>
          <a:ext uri="{91240B29-F687-4F45-9708-019B960494DF}">
            <a14:hiddenLine xmlns:a14="http://schemas.microsoft.com/office/drawing/2010/main" w="1905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ja-JP" altLang="en-US" sz="1000" b="0" i="0" u="none" strike="noStrike" cap="none" normalizeH="0" baseline="0" smtClean="0">
            <a:ln>
              <a:noFill/>
            </a:ln>
            <a:solidFill>
              <a:schemeClr val="tx1"/>
            </a:solidFill>
            <a:effectLst/>
            <a:latin typeface="Arial" charset="0"/>
            <a:ea typeface="ＭＳ Ｐゴシック" pitchFamily="50" charset="-128"/>
          </a:defRPr>
        </a:defPPr>
      </a:lstStyle>
    </a:lnDef>
    <a:txDef>
      <a:spPr>
        <a:solidFill>
          <a:schemeClr val="bg1"/>
        </a:solidFill>
        <a:ln w="19050">
          <a:solidFill>
            <a:schemeClr val="tx1"/>
          </a:solidFill>
        </a:ln>
      </a:spPr>
      <a:bodyPr wrap="square" rtlCol="0">
        <a:spAutoFit/>
      </a:bodyPr>
      <a:lstStyle>
        <a:defPPr>
          <a:defRPr dirty="0" smtClean="0">
            <a:solidFill>
              <a:srgbClr val="FF0000"/>
            </a:solidFill>
          </a:defRPr>
        </a:defPPr>
      </a:lstStyle>
    </a:txDef>
  </a:objectDefaults>
  <a:extraClrSchemeLst>
    <a:extraClrScheme>
      <a:clrScheme name="標準デザイ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44497</TotalTime>
  <Words>1988</Words>
  <Application>Microsoft Office PowerPoint</Application>
  <PresentationFormat>On-screen Show (4:3)</PresentationFormat>
  <Paragraphs>150</Paragraphs>
  <Slides>18</Slides>
  <Notes>17</Notes>
  <HiddenSlides>0</HiddenSlides>
  <MMClips>0</MMClips>
  <ScaleCrop>false</ScaleCrop>
  <HeadingPairs>
    <vt:vector size="10"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18</vt:i4>
      </vt:variant>
      <vt:variant>
        <vt:lpstr>Custom Shows</vt:lpstr>
      </vt:variant>
      <vt:variant>
        <vt:i4>1</vt:i4>
      </vt:variant>
    </vt:vector>
  </HeadingPairs>
  <TitlesOfParts>
    <vt:vector size="28" baseType="lpstr">
      <vt:lpstr>HGP明朝E</vt:lpstr>
      <vt:lpstr>Meiryo UI</vt:lpstr>
      <vt:lpstr>ＭＳ Ｐゴシック</vt:lpstr>
      <vt:lpstr>ＭＳ Ｐ明朝</vt:lpstr>
      <vt:lpstr>Arial</vt:lpstr>
      <vt:lpstr>Times New Roman</vt:lpstr>
      <vt:lpstr>Wingdings</vt:lpstr>
      <vt:lpstr>標準デザイン</vt:lpstr>
      <vt:lpstr>ﾌﾘｰﾗﾝｽ 97 図形</vt:lpstr>
      <vt:lpstr>Angular build Bazel</vt:lpstr>
      <vt:lpstr>Nội dung trình bày</vt:lpstr>
      <vt:lpstr>PowerPoint Presentation</vt:lpstr>
      <vt:lpstr>Bazel là gì?</vt:lpstr>
      <vt:lpstr>Bazel có gì đặc biệt?</vt:lpstr>
      <vt:lpstr>Tại sao google không chọn một nền tảng khác?</vt:lpstr>
      <vt:lpstr>Bazel hoạt động như thế nào?</vt:lpstr>
      <vt:lpstr>Bazel hoạt động như thế nào?</vt:lpstr>
      <vt:lpstr>Bazel hoạt động như thế nào?</vt:lpstr>
      <vt:lpstr>Bazel hoạt động như thế nào?</vt:lpstr>
      <vt:lpstr>Cấu trúc của Bazel trong Angular</vt:lpstr>
      <vt:lpstr>Cấu trúc của Bazel trong Angular</vt:lpstr>
      <vt:lpstr>Cấu trúc của Bazel trong Angular</vt:lpstr>
      <vt:lpstr>Cấu trúc của Bazel trong Angular</vt:lpstr>
      <vt:lpstr>Cấu trúc của Bazel trong Angular</vt:lpstr>
      <vt:lpstr>Cấu trúc của Bazel trong Angular</vt:lpstr>
      <vt:lpstr>Cấu trúc của Bazel trong Angular</vt:lpstr>
      <vt:lpstr>Bazel có gì đặc biệt?</vt:lpstr>
      <vt:lpstr>目的別スライド ショー 1</vt:lpstr>
    </vt:vector>
  </TitlesOfParts>
  <Company>三谷産業株式会社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提案書雛型</dc:title>
  <dc:creator>三谷産業株式会社</dc:creator>
  <cp:lastModifiedBy>Dang Vo Hoai Thanh</cp:lastModifiedBy>
  <cp:revision>1929</cp:revision>
  <cp:lastPrinted>2016-01-19T09:52:34Z</cp:lastPrinted>
  <dcterms:created xsi:type="dcterms:W3CDTF">2001-06-14T04:53:19Z</dcterms:created>
  <dcterms:modified xsi:type="dcterms:W3CDTF">2019-10-11T11:13:17Z</dcterms:modified>
</cp:coreProperties>
</file>