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0" r:id="rId13"/>
    <p:sldId id="269" r:id="rId14"/>
  </p:sldIdLst>
  <p:sldSz cx="9144000" cy="6858000" type="screen4x3"/>
  <p:notesSz cx="6805613" cy="9939338"/>
  <p:custShowLst>
    <p:custShow name="目的別スライド ショー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Viet Hoai" initials="NVH" lastIdx="1" clrIdx="0">
    <p:extLst>
      <p:ext uri="{19B8F6BF-5375-455C-9EA6-DF929625EA0E}">
        <p15:presenceInfo xmlns:p15="http://schemas.microsoft.com/office/powerpoint/2012/main" userId="Nguyen Viet Ho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CCECFF"/>
    <a:srgbClr val="FFFFCC"/>
    <a:srgbClr val="CCFFFF"/>
    <a:srgbClr val="CC0066"/>
    <a:srgbClr val="CC6600"/>
    <a:srgbClr val="FF9900"/>
    <a:srgbClr val="0080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8" autoAdjust="0"/>
    <p:restoredTop sz="80742" autoAdjust="0"/>
  </p:normalViewPr>
  <p:slideViewPr>
    <p:cSldViewPr>
      <p:cViewPr varScale="1">
        <p:scale>
          <a:sx n="93" d="100"/>
          <a:sy n="93" d="100"/>
        </p:scale>
        <p:origin x="17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2130" y="72"/>
      </p:cViewPr>
      <p:guideLst>
        <p:guide orient="horz" pos="3131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312D9C8-12BA-4754-9BFE-6D34E2B5B3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65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66763"/>
            <a:ext cx="4892675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361" y="4741863"/>
            <a:ext cx="4977239" cy="4432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D7F45AE-C57F-4A42-9F53-F6D5B96129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2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F45AE-C57F-4A42-9F53-F6D5B96129BD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361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F45AE-C57F-4A42-9F53-F6D5B96129BD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15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F45AE-C57F-4A42-9F53-F6D5B96129BD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650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Processing.js</a:t>
            </a:r>
            <a:r>
              <a:rPr kumimoji="1" lang="vi-V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là một cổng </a:t>
            </a:r>
            <a:r>
              <a:rPr kumimoji="1"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chuyển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1200" b="0" i="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đổi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1200" b="0" i="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mã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java </a:t>
            </a:r>
            <a:r>
              <a:rPr kumimoji="1" lang="vi-V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thành JavaScript. Ý tưởng là bạn không bắt buộc phải viết lại mã của mình mà thay vào đó, hãy sử dụng Process.js để thực thi các tệp .pde Xử lý trong HTML5. </a:t>
            </a:r>
            <a:endParaRPr kumimoji="1"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ＭＳ Ｐ明朝" pitchFamily="18" charset="-128"/>
              <a:cs typeface="+mn-cs"/>
            </a:endParaRPr>
          </a:p>
          <a:p>
            <a:r>
              <a:rPr kumimoji="1" lang="vi-V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p5.js bạn đơn giản viết các dự án của bạn bằng JavaScript </a:t>
            </a:r>
            <a:r>
              <a:rPr kumimoji="1"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đã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1200" b="0" i="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được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1200" b="0" i="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hổ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1200" b="0" i="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trợ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1200" b="0" i="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bởi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API p5.js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F45AE-C57F-4A42-9F53-F6D5B96129BD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710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F45AE-C57F-4A42-9F53-F6D5B96129BD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001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08100" y="2413000"/>
            <a:ext cx="7634288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600200"/>
            <a:ext cx="7543800" cy="762000"/>
          </a:xfrm>
        </p:spPr>
        <p:txBody>
          <a:bodyPr anchor="ctr"/>
          <a:lstStyle>
            <a:lvl1pPr>
              <a:defRPr sz="3600" b="1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57800" y="5085230"/>
            <a:ext cx="3429000" cy="936130"/>
          </a:xfrm>
        </p:spPr>
        <p:txBody>
          <a:bodyPr tIns="45714"/>
          <a:lstStyle>
            <a:lvl1pPr marL="0" indent="0" algn="r">
              <a:buFontTx/>
              <a:buNone/>
              <a:defRPr b="1" i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63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3008313" cy="6480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640"/>
            <a:ext cx="5111750" cy="5472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84730"/>
            <a:ext cx="3008313" cy="48246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4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4121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629"/>
            <a:ext cx="5486400" cy="41045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79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94CB-9A91-44E0-8BF9-2A294A01B4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452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2580-9C58-48B7-AC11-0F8EF4B20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98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26250" y="836640"/>
            <a:ext cx="2251075" cy="5411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438" y="836640"/>
            <a:ext cx="6602412" cy="54117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E17D-FC77-403B-9DCD-6F58A47D42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415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71438" y="836640"/>
            <a:ext cx="9005887" cy="547276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A555-C4B3-4AE2-95A8-87185DF76A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898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62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473A-7986-4CFF-B252-C027E73E80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16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2318" y="6515100"/>
            <a:ext cx="558800" cy="29240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6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71438" y="836640"/>
            <a:ext cx="9005887" cy="5411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9807-2575-4275-B7F7-5E53D8930B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2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438" y="836640"/>
            <a:ext cx="4425950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788" y="836640"/>
            <a:ext cx="4427537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A812-BA8E-4920-B2B3-E93E3E6BA6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5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650"/>
            <a:ext cx="4040188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13932"/>
            <a:ext cx="4040188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4" y="924685"/>
            <a:ext cx="4041775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13932"/>
            <a:ext cx="4041775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47CA-5263-4D22-8861-FA93ACD39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90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4135438" y="3281363"/>
          <a:ext cx="869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4" name="ﾌﾘｰﾗﾝｽ 97 図形" r:id="rId17" imgW="20477" imgH="641447" progId="">
                  <p:embed/>
                </p:oleObj>
              </mc:Choice>
              <mc:Fallback>
                <p:oleObj name="ﾌﾘｰﾗﾝｽ 97 図形" r:id="rId17" imgW="20477" imgH="641447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281363"/>
                        <a:ext cx="8699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2004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69262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645795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836640"/>
            <a:ext cx="9005887" cy="5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</a:t>
            </a:r>
            <a:r>
              <a:rPr lang="ja-JP" altLang="en-US" dirty="0"/>
              <a:t>スターテキストの書式設定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50771" y="60238"/>
            <a:ext cx="8105825" cy="5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9057" y="182917"/>
            <a:ext cx="90244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【</a:t>
            </a:r>
            <a:r>
              <a:rPr lang="en-US" altLang="ja-JP" sz="1400" b="1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Bí</a:t>
            </a:r>
            <a:r>
              <a:rPr lang="en-US" altLang="ja-JP" sz="1400" b="1" baseline="0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 </a:t>
            </a:r>
            <a:r>
              <a:rPr lang="en-US" altLang="ja-JP" sz="1400" b="1" baseline="0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Mật</a:t>
            </a: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】</a:t>
            </a: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2316891" y="6565027"/>
            <a:ext cx="535153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b="1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Aureole Information Technology, Inc.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318" y="6515100"/>
            <a:ext cx="558800" cy="292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0B9CDF88-433C-4591-86A8-5EC8C7FA42E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6538784"/>
            <a:ext cx="1557909" cy="268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0" r:id="rId2"/>
    <p:sldLayoutId id="2147483672" r:id="rId3"/>
    <p:sldLayoutId id="2147483659" r:id="rId4"/>
    <p:sldLayoutId id="2147483663" r:id="rId5"/>
    <p:sldLayoutId id="2147483664" r:id="rId6"/>
    <p:sldLayoutId id="2147483670" r:id="rId7"/>
    <p:sldLayoutId id="2147483661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defTabSz="820738" rtl="0" eaLnBrk="0" fontAlgn="base" hangingPunct="0">
        <a:spcBef>
          <a:spcPts val="0"/>
        </a:spcBef>
        <a:spcAft>
          <a:spcPct val="0"/>
        </a:spcAft>
        <a:defRPr kumimoji="1" sz="3200" b="1" i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9pPr>
    </p:titleStyle>
    <p:bodyStyle>
      <a:lvl1pPr marL="180000" indent="-180000" algn="l" defTabSz="820738" rtl="0" eaLnBrk="0" fontAlgn="base" hangingPunct="0">
        <a:spcBef>
          <a:spcPts val="1000"/>
        </a:spcBef>
        <a:spcAft>
          <a:spcPts val="500"/>
        </a:spcAft>
        <a:buFont typeface="Wingdings" panose="05000000000000000000" pitchFamily="2" charset="2"/>
        <a:buChar char="§"/>
        <a:defRPr kumimoji="1"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6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2pPr>
      <a:lvl3pPr marL="669925" indent="-180000" algn="l" defTabSz="820738" rtl="0" eaLnBrk="0" fontAlgn="base" hangingPunct="0">
        <a:spcBef>
          <a:spcPts val="500"/>
        </a:spcBef>
        <a:spcAft>
          <a:spcPts val="500"/>
        </a:spcAft>
        <a:buChar char="•"/>
        <a:defRPr kumimoji="1" sz="14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3pPr>
      <a:lvl4pPr marL="95091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4pPr>
      <a:lvl5pPr marL="1235075" indent="-180000" algn="l" defTabSz="820738" rtl="0" eaLnBrk="0" fontAlgn="base" hangingPunct="0">
        <a:spcBef>
          <a:spcPts val="500"/>
        </a:spcBef>
        <a:spcAft>
          <a:spcPts val="500"/>
        </a:spcAft>
        <a:buChar char="»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5pPr>
      <a:lvl6pPr marL="16922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494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066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38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p5js.org/reference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nax.co/p5js-demos/demo_mouse" TargetMode="External"/><Relationship Id="rId2" Type="http://schemas.openxmlformats.org/officeDocument/2006/relationships/hyperlink" Target="http://dollarakshay.com/particles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vjgXvBlbQiydffZU7m1_aw" TargetMode="External"/><Relationship Id="rId2" Type="http://schemas.openxmlformats.org/officeDocument/2006/relationships/hyperlink" Target="https://p5js.org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lpha.editor.p5js.or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520" y="980660"/>
            <a:ext cx="7417030" cy="108015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Research – Fresher K02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P5.js Framework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110" y="5301260"/>
            <a:ext cx="3429000" cy="936130"/>
          </a:xfrm>
        </p:spPr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endParaRPr lang="en-US" dirty="0"/>
          </a:p>
          <a:p>
            <a:r>
              <a:rPr lang="en-US" altLang="ja-JP" dirty="0" smtClean="0"/>
              <a:t>2019/10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40" y="2564880"/>
            <a:ext cx="4536630" cy="27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p5.js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Ellipse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ellipse</a:t>
            </a:r>
          </a:p>
          <a:p>
            <a:r>
              <a:rPr lang="en-US" dirty="0" smtClean="0"/>
              <a:t>(</a:t>
            </a:r>
            <a:r>
              <a:rPr lang="en-US" dirty="0"/>
              <a:t>100,100,80, 80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ellipse </a:t>
            </a:r>
            <a:r>
              <a:rPr lang="en-US" dirty="0" err="1" smtClean="0"/>
              <a:t>với</a:t>
            </a:r>
            <a:r>
              <a:rPr lang="en-US" dirty="0" smtClean="0"/>
              <a:t> (100,100)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canvas. (80,80)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ellipse,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ellipse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):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https://p5js.org/reference/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052670"/>
            <a:ext cx="3804008" cy="72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40" y="4149100"/>
            <a:ext cx="1114995" cy="36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300" y="1052647"/>
            <a:ext cx="1408556" cy="1415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08" y="4581160"/>
            <a:ext cx="1105567" cy="432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43" y="4089355"/>
            <a:ext cx="1422766" cy="14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demo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dollarakshay.com/particles.html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http://hanax.co/p5js-demos/demo_mouse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96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https://p5js.org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www.youtube.com/channel/UCvjgXvBlbQiydffZU7m1_aw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pic>
        <p:nvPicPr>
          <p:cNvPr id="14338" name="Picture 2" descr="Image result for thanks you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0" y="980660"/>
            <a:ext cx="5040700" cy="504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5.js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Processing </a:t>
            </a:r>
            <a:r>
              <a:rPr lang="en-US" dirty="0" err="1" smtClean="0"/>
              <a:t>và</a:t>
            </a:r>
            <a:r>
              <a:rPr lang="en-US" dirty="0" smtClean="0"/>
              <a:t> processing.js</a:t>
            </a:r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processing.js </a:t>
            </a:r>
            <a:r>
              <a:rPr lang="en-US" dirty="0" err="1" smtClean="0"/>
              <a:t>và</a:t>
            </a:r>
            <a:r>
              <a:rPr lang="en-US" dirty="0" smtClean="0"/>
              <a:t> p5.js</a:t>
            </a:r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p5.js</a:t>
            </a:r>
          </a:p>
          <a:p>
            <a:r>
              <a:rPr lang="en-US" dirty="0"/>
              <a:t>P</a:t>
            </a:r>
            <a:r>
              <a:rPr lang="en-US" dirty="0" smtClean="0"/>
              <a:t>roject p5.js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p5.js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39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P5.js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</a:t>
            </a:r>
            <a:r>
              <a:rPr lang="en-US" dirty="0" err="1" smtClean="0"/>
              <a:t>ược</a:t>
            </a:r>
            <a:r>
              <a:rPr lang="en-US" dirty="0" smtClean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Lauren </a:t>
            </a:r>
            <a:r>
              <a:rPr lang="en-US" dirty="0" smtClean="0"/>
              <a:t>McCarthy.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(Processing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animatiton</a:t>
            </a:r>
            <a:r>
              <a:rPr lang="en-US" dirty="0"/>
              <a:t>, prototype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90" y="4823756"/>
            <a:ext cx="2127609" cy="12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err="1" smtClean="0"/>
              <a:t>và</a:t>
            </a:r>
            <a:r>
              <a:rPr lang="en-US" dirty="0" smtClean="0"/>
              <a:t> processing.js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Processing:</a:t>
            </a:r>
          </a:p>
          <a:p>
            <a:pPr lvl="1"/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2001 </a:t>
            </a:r>
            <a:r>
              <a:rPr lang="en-US" dirty="0" err="1"/>
              <a:t>bởi</a:t>
            </a:r>
            <a:r>
              <a:rPr lang="en-US" dirty="0"/>
              <a:t> Casey </a:t>
            </a:r>
            <a:r>
              <a:rPr lang="en-US" dirty="0" err="1"/>
              <a:t>Reas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Ben Fry.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r>
              <a:rPr lang="en-US" dirty="0" smtClean="0"/>
              <a:t>Processing.js: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smtClean="0"/>
              <a:t>sang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processing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..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Java applet </a:t>
            </a:r>
            <a:r>
              <a:rPr lang="en-US" dirty="0" err="1" smtClean="0"/>
              <a:t>hoặc</a:t>
            </a:r>
            <a:r>
              <a:rPr lang="en-US" dirty="0" smtClean="0"/>
              <a:t> Flash plugin.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30" y="5090395"/>
            <a:ext cx="1224036" cy="1224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73" y="5188091"/>
            <a:ext cx="1028645" cy="10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0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processing.js </a:t>
            </a:r>
            <a:r>
              <a:rPr lang="en-US" dirty="0" err="1"/>
              <a:t>và</a:t>
            </a:r>
            <a:r>
              <a:rPr lang="en-US" dirty="0"/>
              <a:t> p5.js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828499"/>
              </p:ext>
            </p:extLst>
          </p:nvPr>
        </p:nvGraphicFramePr>
        <p:xfrm>
          <a:off x="84594" y="908650"/>
          <a:ext cx="9005888" cy="147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944">
                  <a:extLst>
                    <a:ext uri="{9D8B030D-6E8A-4147-A177-3AD203B41FA5}">
                      <a16:colId xmlns:a16="http://schemas.microsoft.com/office/drawing/2014/main" val="629658198"/>
                    </a:ext>
                  </a:extLst>
                </a:gridCol>
                <a:gridCol w="4502944">
                  <a:extLst>
                    <a:ext uri="{9D8B030D-6E8A-4147-A177-3AD203B41FA5}">
                      <a16:colId xmlns:a16="http://schemas.microsoft.com/office/drawing/2014/main" val="2609215951"/>
                    </a:ext>
                  </a:extLst>
                </a:gridCol>
              </a:tblGrid>
              <a:tr h="255396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Processing.js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 p5.js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58746"/>
                  </a:ext>
                </a:extLst>
              </a:tr>
              <a:tr h="11127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</a:t>
                      </a:r>
                      <a:r>
                        <a:rPr lang="en-US" baseline="0" dirty="0" smtClean="0"/>
                        <a:t> (java code)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javascript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chóng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trực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javascript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duyệt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687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4594" y="2668764"/>
            <a:ext cx="8949025" cy="133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err="1" smtClean="0"/>
              <a:t>Lựa</a:t>
            </a:r>
            <a:r>
              <a:rPr lang="en-US" kern="0" dirty="0" smtClean="0"/>
              <a:t> </a:t>
            </a:r>
            <a:r>
              <a:rPr lang="en-US" kern="0" dirty="0" err="1" smtClean="0"/>
              <a:t>chọn</a:t>
            </a:r>
            <a:r>
              <a:rPr lang="en-US" kern="0" dirty="0" smtClean="0"/>
              <a:t> processing.js hay p5.js?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processing.js </a:t>
            </a:r>
            <a:r>
              <a:rPr lang="en-US" dirty="0" err="1" smtClean="0"/>
              <a:t>nếu</a:t>
            </a:r>
            <a:r>
              <a:rPr lang="en-US" dirty="0" smtClean="0"/>
              <a:t> 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vi-VN" dirty="0" smtClean="0"/>
              <a:t>rong khi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JavaScript </a:t>
            </a:r>
            <a:r>
              <a:rPr lang="en-US" dirty="0" err="1" smtClean="0"/>
              <a:t>thì</a:t>
            </a:r>
            <a:r>
              <a:rPr lang="en-US" dirty="0" smtClean="0"/>
              <a:t> p5.js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3053" y="4229066"/>
            <a:ext cx="8949025" cy="193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err="1" smtClean="0"/>
              <a:t>Ưu</a:t>
            </a:r>
            <a:r>
              <a:rPr lang="en-US" kern="0" dirty="0" smtClean="0"/>
              <a:t> </a:t>
            </a:r>
            <a:r>
              <a:rPr lang="en-US" kern="0" dirty="0" err="1" smtClean="0"/>
              <a:t>điểm</a:t>
            </a:r>
            <a:r>
              <a:rPr lang="en-US" kern="0" dirty="0" smtClean="0"/>
              <a:t> </a:t>
            </a:r>
            <a:r>
              <a:rPr lang="en-US" kern="0" dirty="0" err="1" smtClean="0"/>
              <a:t>khi</a:t>
            </a:r>
            <a:r>
              <a:rPr lang="en-US" kern="0" dirty="0" smtClean="0"/>
              <a:t> </a:t>
            </a:r>
            <a:r>
              <a:rPr lang="en-US" kern="0" dirty="0" err="1" smtClean="0"/>
              <a:t>sử</a:t>
            </a:r>
            <a:r>
              <a:rPr lang="en-US" kern="0" dirty="0" smtClean="0"/>
              <a:t> </a:t>
            </a:r>
            <a:r>
              <a:rPr lang="en-US" kern="0" dirty="0" err="1" smtClean="0"/>
              <a:t>dụng</a:t>
            </a:r>
            <a:r>
              <a:rPr lang="en-US" kern="0" dirty="0" smtClean="0"/>
              <a:t> p5.js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1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p5.js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p5.js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Atom</a:t>
            </a:r>
          </a:p>
          <a:p>
            <a:pPr>
              <a:buFontTx/>
              <a:buChar char="-"/>
            </a:pPr>
            <a:r>
              <a:rPr lang="en-US" dirty="0" smtClean="0"/>
              <a:t>Bracket </a:t>
            </a:r>
          </a:p>
          <a:p>
            <a:pPr>
              <a:buFontTx/>
              <a:buChar char="-"/>
            </a:pPr>
            <a:r>
              <a:rPr lang="en-US" dirty="0" smtClean="0"/>
              <a:t>Notepad++..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p5.js web editor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p5.js.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837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p5.js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6" y="908650"/>
            <a:ext cx="8694651" cy="46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p5.js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Hai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p5.js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vi-VN" dirty="0" smtClean="0"/>
              <a:t>Đây </a:t>
            </a:r>
            <a:r>
              <a:rPr lang="vi-VN" dirty="0"/>
              <a:t>là 1 hàm được chạy khi bắt đầu chạy và nó </a:t>
            </a:r>
            <a:r>
              <a:rPr lang="vi-VN" b="1" dirty="0"/>
              <a:t>chỉ chạy duy nhất 1 lần,</a:t>
            </a:r>
            <a:r>
              <a:rPr lang="vi-VN" dirty="0"/>
              <a:t> các bạn có thể dùng nó để bắt đầu khởi tạo các biến, chạy hàm</a:t>
            </a:r>
            <a:r>
              <a:rPr lang="vi-VN" dirty="0" smtClean="0"/>
              <a:t>….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vi-VN" dirty="0"/>
              <a:t>Hàm draw thì khác hoàn toàn, nó được chạy liên tục tức là sẽ có 1 vòng lặp vô tận và trong vòng lặp đó hàm draw sẽ được gọi.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3356990"/>
            <a:ext cx="2879021" cy="1048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1340710"/>
            <a:ext cx="2592360" cy="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8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p5.js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vi-VN" dirty="0" smtClean="0"/>
              <a:t>createCanvas </a:t>
            </a:r>
            <a:r>
              <a:rPr lang="vi-VN" dirty="0"/>
              <a:t>là hàm để tạo ra 1 canvas </a:t>
            </a:r>
            <a:r>
              <a:rPr lang="en-US" dirty="0" smtClean="0"/>
              <a:t>hay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vi-VN" dirty="0" smtClean="0"/>
              <a:t>để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vi-VN" dirty="0" smtClean="0"/>
              <a:t>ta </a:t>
            </a:r>
            <a:r>
              <a:rPr lang="vi-VN" dirty="0"/>
              <a:t>thao tác các hành động vẽ lên </a:t>
            </a:r>
            <a:r>
              <a:rPr lang="vi-VN" dirty="0" smtClean="0"/>
              <a:t>đó</a:t>
            </a:r>
            <a:r>
              <a:rPr lang="en-US" dirty="0" smtClean="0"/>
              <a:t>.</a:t>
            </a:r>
          </a:p>
          <a:p>
            <a:r>
              <a:rPr lang="vi-VN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400,400)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(width &amp; height)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canvas.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background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set background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/>
              <a:t>canvas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smtClean="0"/>
              <a:t>ta,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0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ta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0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1704179"/>
            <a:ext cx="3839934" cy="648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0" y="3933070"/>
            <a:ext cx="3096431" cy="831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300" y="1052647"/>
            <a:ext cx="1408556" cy="14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1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>
          <a:defRPr sz="2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solidFill>
          <a:schemeClr val="bg1"/>
        </a:solidFill>
        <a:ln w="19050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44490</TotalTime>
  <Words>769</Words>
  <Application>Microsoft Office PowerPoint</Application>
  <PresentationFormat>On-screen Show (4:3)</PresentationFormat>
  <Paragraphs>101</Paragraphs>
  <Slides>13</Slides>
  <Notes>5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HGP明朝E</vt:lpstr>
      <vt:lpstr>Meiryo UI</vt:lpstr>
      <vt:lpstr>ＭＳ Ｐゴシック</vt:lpstr>
      <vt:lpstr>ＭＳ Ｐ明朝</vt:lpstr>
      <vt:lpstr>Arial</vt:lpstr>
      <vt:lpstr>Times New Roman</vt:lpstr>
      <vt:lpstr>Wingdings</vt:lpstr>
      <vt:lpstr>標準デザイン</vt:lpstr>
      <vt:lpstr>ﾌﾘｰﾗﾝｽ 97 図形</vt:lpstr>
      <vt:lpstr>Research – Fresher K02 P5.js Framework</vt:lpstr>
      <vt:lpstr>Nội dung trình bày</vt:lpstr>
      <vt:lpstr>P5.js là gì?</vt:lpstr>
      <vt:lpstr>Processing và processing.js</vt:lpstr>
      <vt:lpstr>Sự khác nhau của processing.js và p5.js</vt:lpstr>
      <vt:lpstr>Môi trường phát triển p5.js</vt:lpstr>
      <vt:lpstr>Project p5.js đầu tiên</vt:lpstr>
      <vt:lpstr>Các thành phần cơ bản trong p5.js</vt:lpstr>
      <vt:lpstr>Các thành phần cơ bản trong p5.js</vt:lpstr>
      <vt:lpstr>Các thành phần cơ bản trong p5.js</vt:lpstr>
      <vt:lpstr>Demo thực tế</vt:lpstr>
      <vt:lpstr>Tài liệu thực hiện</vt:lpstr>
      <vt:lpstr>PowerPoint Presentation</vt:lpstr>
      <vt:lpstr>目的別スライド ショー 1</vt:lpstr>
    </vt:vector>
  </TitlesOfParts>
  <Company>三谷産業株式会社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提案書雛型</dc:title>
  <dc:creator>三谷産業株式会社</dc:creator>
  <cp:lastModifiedBy>Nguyen Viet Hoai</cp:lastModifiedBy>
  <cp:revision>1991</cp:revision>
  <cp:lastPrinted>2016-01-19T09:52:34Z</cp:lastPrinted>
  <dcterms:created xsi:type="dcterms:W3CDTF">2001-06-14T04:53:19Z</dcterms:created>
  <dcterms:modified xsi:type="dcterms:W3CDTF">2019-10-14T04:57:00Z</dcterms:modified>
</cp:coreProperties>
</file>