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96" r:id="rId17"/>
    <p:sldId id="282" r:id="rId18"/>
    <p:sldId id="295" r:id="rId19"/>
    <p:sldId id="283" r:id="rId20"/>
    <p:sldId id="293" r:id="rId21"/>
    <p:sldId id="294" r:id="rId22"/>
    <p:sldId id="284" r:id="rId23"/>
    <p:sldId id="292" r:id="rId24"/>
    <p:sldId id="290" r:id="rId25"/>
    <p:sldId id="286" r:id="rId26"/>
    <p:sldId id="291"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124" d="100"/>
          <a:sy n="124" d="100"/>
        </p:scale>
        <p:origin x="113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4/22/19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4/22/19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6" name="Content Placeholder 5">
            <a:extLst>
              <a:ext uri="{FF2B5EF4-FFF2-40B4-BE49-F238E27FC236}">
                <a16:creationId xmlns:a16="http://schemas.microsoft.com/office/drawing/2014/main" id="{CA4183E2-9EEB-7C46-B740-23BEE14CF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785" t="28793" r="11992" b="25441"/>
          <a:stretch>
            <a:fillRect/>
          </a:stretch>
        </p:blipFill>
        <p:spPr bwMode="auto">
          <a:xfrm>
            <a:off x="1135756" y="1565383"/>
            <a:ext cx="6732788" cy="446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7" name="Content Placeholder 6">
            <a:extLst>
              <a:ext uri="{FF2B5EF4-FFF2-40B4-BE49-F238E27FC236}">
                <a16:creationId xmlns:a16="http://schemas.microsoft.com/office/drawing/2014/main" id="{1AD55A63-F43D-3142-A2F2-9DC6FDB48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532" y="1346200"/>
            <a:ext cx="6479235" cy="4902200"/>
          </a:xfrm>
        </p:spPr>
      </p:pic>
    </p:spTree>
    <p:extLst>
      <p:ext uri="{BB962C8B-B14F-4D97-AF65-F5344CB8AC3E}">
        <p14:creationId xmlns:p14="http://schemas.microsoft.com/office/powerpoint/2010/main" val="325302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pic>
        <p:nvPicPr>
          <p:cNvPr id="5" name="Content Placeholder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7332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9" y="1336881"/>
            <a:ext cx="7453923" cy="48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02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488950" y="1346201"/>
            <a:ext cx="8026400" cy="537308"/>
          </a:xfrm>
        </p:spPr>
        <p:txBody>
          <a:bodyPr/>
          <a:lstStyle/>
          <a:p>
            <a:r>
              <a:rPr lang="en-US" dirty="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p>
        </p:txBody>
      </p:sp>
      <p:sp>
        <p:nvSpPr>
          <p:cNvPr id="6" name="Chỗ dành sẵn cho Nội dung 3">
            <a:extLst>
              <a:ext uri="{FF2B5EF4-FFF2-40B4-BE49-F238E27FC236}">
                <a16:creationId xmlns:a16="http://schemas.microsoft.com/office/drawing/2014/main"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p>
          <a:p>
            <a:r>
              <a:rPr lang="en-US" dirty="0"/>
              <a:t>  case SB_MINUS:</a:t>
            </a:r>
          </a:p>
          <a:p>
            <a:r>
              <a:rPr lang="en-US" dirty="0"/>
              <a:t>      eat(SB_MINUS);</a:t>
            </a:r>
          </a:p>
          <a:p>
            <a:r>
              <a:rPr lang="en-US" dirty="0"/>
              <a:t>      compileTerm();</a:t>
            </a:r>
          </a:p>
          <a:p>
            <a:r>
              <a:rPr lang="en-US" dirty="0"/>
              <a:t>      compileExpression3();</a:t>
            </a:r>
          </a:p>
          <a:p>
            <a:r>
              <a:rPr lang="en-US" dirty="0"/>
              <a:t>      break;</a:t>
            </a:r>
          </a:p>
          <a:p>
            <a:r>
              <a:rPr lang="en-US" dirty="0"/>
              <a:t>// Follow (statement)</a:t>
            </a:r>
          </a:p>
          <a:p>
            <a:r>
              <a:rPr lang="en-US" dirty="0"/>
              <a:t>  case SB_SEMICOLON:</a:t>
            </a:r>
          </a:p>
          <a:p>
            <a:r>
              <a:rPr lang="en-US" dirty="0"/>
              <a:t>  case KW_END:</a:t>
            </a:r>
          </a:p>
          <a:p>
            <a:r>
              <a:rPr lang="en-US" dirty="0"/>
              <a:t>  case KW_ELSE:</a:t>
            </a:r>
          </a:p>
          <a:p>
            <a:r>
              <a:rPr lang="en-US" dirty="0"/>
              <a:t>  // Follow (For statement)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id="{8633F968-44C4-4278-806D-B737BCF29216}"/>
              </a:ext>
            </a:extLst>
          </p:cNvPr>
          <p:cNvPicPr>
            <a:picLocks noChangeAspect="1"/>
          </p:cNvPicPr>
          <p:nvPr/>
        </p:nvPicPr>
        <p:blipFill>
          <a:blip r:embed="rId3"/>
          <a:stretch>
            <a:fillRect/>
          </a:stretch>
        </p:blipFill>
        <p:spPr>
          <a:xfrm>
            <a:off x="1509204" y="4559958"/>
            <a:ext cx="6303915" cy="1266289"/>
          </a:xfrm>
          <a:prstGeom prst="rect">
            <a:avLst/>
          </a:prstGeom>
        </p:spPr>
      </p:pic>
    </p:spTree>
    <p:extLst>
      <p:ext uri="{BB962C8B-B14F-4D97-AF65-F5344CB8AC3E}">
        <p14:creationId xmlns:p14="http://schemas.microsoft.com/office/powerpoint/2010/main" val="80009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id="{0DEE32F3-97A6-4FC5-9AEC-59868DAD4015}"/>
              </a:ext>
            </a:extLst>
          </p:cNvPr>
          <p:cNvPicPr>
            <a:picLocks noChangeAspect="1"/>
          </p:cNvPicPr>
          <p:nvPr/>
        </p:nvPicPr>
        <p:blipFill>
          <a:blip r:embed="rId2"/>
          <a:stretch>
            <a:fillRect/>
          </a:stretch>
        </p:blipFill>
        <p:spPr>
          <a:xfrm>
            <a:off x="5778961" y="1260777"/>
            <a:ext cx="2736389" cy="2136383"/>
          </a:xfrm>
          <a:prstGeom prst="rect">
            <a:avLst/>
          </a:prstGeom>
        </p:spPr>
      </p:pic>
      <p:pic>
        <p:nvPicPr>
          <p:cNvPr id="3" name="Hình ảnh 2">
            <a:extLst>
              <a:ext uri="{FF2B5EF4-FFF2-40B4-BE49-F238E27FC236}">
                <a16:creationId xmlns:a16="http://schemas.microsoft.com/office/drawing/2014/main" id="{61225462-772F-402F-BDE1-AF33A3D30483}"/>
              </a:ext>
            </a:extLst>
          </p:cNvPr>
          <p:cNvPicPr>
            <a:picLocks noChangeAspect="1"/>
          </p:cNvPicPr>
          <p:nvPr/>
        </p:nvPicPr>
        <p:blipFill>
          <a:blip r:embed="rId3"/>
          <a:stretch>
            <a:fillRect/>
          </a:stretch>
        </p:blipFill>
        <p:spPr>
          <a:xfrm>
            <a:off x="546533" y="1260777"/>
            <a:ext cx="4815580" cy="3751174"/>
          </a:xfrm>
          <a:prstGeom prst="rect">
            <a:avLst/>
          </a:prstGeom>
        </p:spPr>
      </p:pic>
      <p:sp>
        <p:nvSpPr>
          <p:cNvPr id="5" name="Hộp Văn bản 4">
            <a:extLst>
              <a:ext uri="{FF2B5EF4-FFF2-40B4-BE49-F238E27FC236}">
                <a16:creationId xmlns:a16="http://schemas.microsoft.com/office/drawing/2014/main" id="{FC21E7AD-CCFD-4F16-8319-9D3457C45A53}"/>
              </a:ext>
            </a:extLst>
          </p:cNvPr>
          <p:cNvSpPr txBox="1"/>
          <p:nvPr/>
        </p:nvSpPr>
        <p:spPr>
          <a:xfrm>
            <a:off x="488950" y="5214677"/>
            <a:ext cx="8026400" cy="415498"/>
          </a:xfrm>
          <a:prstGeom prst="rect">
            <a:avLst/>
          </a:prstGeom>
          <a:noFill/>
        </p:spPr>
        <p:txBody>
          <a:bodyPr wrap="square" rtlCol="0">
            <a:spAutoFit/>
          </a:bodyPr>
          <a:lstStyle/>
          <a:p>
            <a:r>
              <a:rPr lang="en-US" sz="2100"/>
              <a:t>Khi nào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a:solidFill>
                  <a:schemeClr val="tx1"/>
                </a:solidFill>
              </a:rPr>
              <a:t>compileFuncParams</a:t>
            </a:r>
          </a:p>
          <a:p>
            <a:pPr lvl="1"/>
            <a:r>
              <a:rPr lang="en-US">
                <a:solidFill>
                  <a:schemeClr val="tx1"/>
                </a:solidFill>
              </a:rPr>
              <a:t>compileProcParams</a:t>
            </a:r>
            <a:endParaRPr lang="en-US" dirty="0">
              <a:solidFill>
                <a:schemeClr val="tx1"/>
              </a:solidFill>
            </a:endParaRP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id="{83153595-19DE-48AA-8ADD-EFE622709FF7}"/>
              </a:ext>
            </a:extLst>
          </p:cNvPr>
          <p:cNvGraphicFramePr>
            <a:graphicFrameLocks noGrp="1"/>
          </p:cNvGraphicFramePr>
          <p:nvPr>
            <p:extLst>
              <p:ext uri="{D42A27DB-BD31-4B8C-83A1-F6EECF244321}">
                <p14:modId xmlns:p14="http://schemas.microsoft.com/office/powerpoint/2010/main" val="3302122358"/>
              </p:ext>
            </p:extLst>
          </p:nvPr>
        </p:nvGraphicFramePr>
        <p:xfrm>
          <a:off x="4367814" y="1346200"/>
          <a:ext cx="4083728" cy="236991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val="837531061"/>
                    </a:ext>
                  </a:extLst>
                </a:gridCol>
                <a:gridCol w="2041864">
                  <a:extLst>
                    <a:ext uri="{9D8B030D-6E8A-4147-A177-3AD203B41FA5}">
                      <a16:colId xmlns:a16="http://schemas.microsoft.com/office/drawing/2014/main"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587814"/>
                  </a:ext>
                </a:extLst>
              </a:tr>
              <a:tr h="11090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69753797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ProcParams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868920723"/>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5" name="Content Placeholder 4">
            <a:extLst>
              <a:ext uri="{FF2B5EF4-FFF2-40B4-BE49-F238E27FC236}">
                <a16:creationId xmlns:a16="http://schemas.microsoft.com/office/drawing/2014/main"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24850"/>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943</TotalTime>
  <Words>1268</Words>
  <Application>Microsoft Macintosh PowerPoint</Application>
  <PresentationFormat>On-screen Show (4:3)</PresentationFormat>
  <Paragraphs>214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compileBlock</vt:lpstr>
      <vt:lpstr>Giới thiệu hàm compileStatement</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JR Ngọc</cp:lastModifiedBy>
  <cp:revision>37</cp:revision>
  <dcterms:created xsi:type="dcterms:W3CDTF">2016-07-25T07:53:11Z</dcterms:created>
  <dcterms:modified xsi:type="dcterms:W3CDTF">2019-04-22T02:42:28Z</dcterms:modified>
</cp:coreProperties>
</file>