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</p:sldIdLst>
  <p:sldSz cx="18268950" cy="9867900"/>
  <p:notesSz cx="6858000" cy="9144000"/>
  <p:defaultTextStyle>
    <a:defPPr>
      <a:defRPr lang="en-US"/>
    </a:defPPr>
    <a:lvl1pPr marL="0" algn="l" defTabSz="675284" rtl="0" eaLnBrk="1" latinLnBrk="0" hangingPunct="1">
      <a:defRPr sz="2659" kern="1200">
        <a:solidFill>
          <a:schemeClr val="tx1"/>
        </a:solidFill>
        <a:latin typeface="+mn-lt"/>
        <a:ea typeface="+mn-ea"/>
        <a:cs typeface="+mn-cs"/>
      </a:defRPr>
    </a:lvl1pPr>
    <a:lvl2pPr marL="675284" algn="l" defTabSz="675284" rtl="0" eaLnBrk="1" latinLnBrk="0" hangingPunct="1">
      <a:defRPr sz="2659" kern="1200">
        <a:solidFill>
          <a:schemeClr val="tx1"/>
        </a:solidFill>
        <a:latin typeface="+mn-lt"/>
        <a:ea typeface="+mn-ea"/>
        <a:cs typeface="+mn-cs"/>
      </a:defRPr>
    </a:lvl2pPr>
    <a:lvl3pPr marL="1350569" algn="l" defTabSz="675284" rtl="0" eaLnBrk="1" latinLnBrk="0" hangingPunct="1">
      <a:defRPr sz="2659" kern="1200">
        <a:solidFill>
          <a:schemeClr val="tx1"/>
        </a:solidFill>
        <a:latin typeface="+mn-lt"/>
        <a:ea typeface="+mn-ea"/>
        <a:cs typeface="+mn-cs"/>
      </a:defRPr>
    </a:lvl3pPr>
    <a:lvl4pPr marL="2025853" algn="l" defTabSz="675284" rtl="0" eaLnBrk="1" latinLnBrk="0" hangingPunct="1">
      <a:defRPr sz="2659" kern="1200">
        <a:solidFill>
          <a:schemeClr val="tx1"/>
        </a:solidFill>
        <a:latin typeface="+mn-lt"/>
        <a:ea typeface="+mn-ea"/>
        <a:cs typeface="+mn-cs"/>
      </a:defRPr>
    </a:lvl4pPr>
    <a:lvl5pPr marL="2701138" algn="l" defTabSz="675284" rtl="0" eaLnBrk="1" latinLnBrk="0" hangingPunct="1">
      <a:defRPr sz="2659" kern="1200">
        <a:solidFill>
          <a:schemeClr val="tx1"/>
        </a:solidFill>
        <a:latin typeface="+mn-lt"/>
        <a:ea typeface="+mn-ea"/>
        <a:cs typeface="+mn-cs"/>
      </a:defRPr>
    </a:lvl5pPr>
    <a:lvl6pPr marL="3376422" algn="l" defTabSz="675284" rtl="0" eaLnBrk="1" latinLnBrk="0" hangingPunct="1">
      <a:defRPr sz="2659" kern="1200">
        <a:solidFill>
          <a:schemeClr val="tx1"/>
        </a:solidFill>
        <a:latin typeface="+mn-lt"/>
        <a:ea typeface="+mn-ea"/>
        <a:cs typeface="+mn-cs"/>
      </a:defRPr>
    </a:lvl6pPr>
    <a:lvl7pPr marL="4051706" algn="l" defTabSz="675284" rtl="0" eaLnBrk="1" latinLnBrk="0" hangingPunct="1">
      <a:defRPr sz="2659" kern="1200">
        <a:solidFill>
          <a:schemeClr val="tx1"/>
        </a:solidFill>
        <a:latin typeface="+mn-lt"/>
        <a:ea typeface="+mn-ea"/>
        <a:cs typeface="+mn-cs"/>
      </a:defRPr>
    </a:lvl7pPr>
    <a:lvl8pPr marL="4726991" algn="l" defTabSz="675284" rtl="0" eaLnBrk="1" latinLnBrk="0" hangingPunct="1">
      <a:defRPr sz="2659" kern="1200">
        <a:solidFill>
          <a:schemeClr val="tx1"/>
        </a:solidFill>
        <a:latin typeface="+mn-lt"/>
        <a:ea typeface="+mn-ea"/>
        <a:cs typeface="+mn-cs"/>
      </a:defRPr>
    </a:lvl8pPr>
    <a:lvl9pPr marL="5402275" algn="l" defTabSz="675284" rtl="0" eaLnBrk="1" latinLnBrk="0" hangingPunct="1">
      <a:defRPr sz="26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5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68950" cy="98679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28-Sep-16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1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268954" cy="986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9235" y="889978"/>
            <a:ext cx="15530482" cy="229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234" y="3405984"/>
            <a:ext cx="15530484" cy="4926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06107" y="8465380"/>
            <a:ext cx="4110514" cy="525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39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28-Sep-16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9234" y="8465380"/>
            <a:ext cx="9998904" cy="525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3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54589" y="8465380"/>
            <a:ext cx="1145128" cy="525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39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528" y="252630"/>
            <a:ext cx="6534925" cy="80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5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1315730" rtl="0" eaLnBrk="1" latinLnBrk="0" hangingPunct="1">
        <a:lnSpc>
          <a:spcPct val="90000"/>
        </a:lnSpc>
        <a:spcBef>
          <a:spcPct val="0"/>
        </a:spcBef>
        <a:buNone/>
        <a:defRPr sz="518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28933" indent="-328933" algn="l" defTabSz="1315730" rtl="0" eaLnBrk="1" latinLnBrk="0" hangingPunct="1">
        <a:lnSpc>
          <a:spcPct val="120000"/>
        </a:lnSpc>
        <a:spcBef>
          <a:spcPts val="1439"/>
        </a:spcBef>
        <a:buClr>
          <a:schemeClr val="tx1"/>
        </a:buClr>
        <a:buFont typeface="Arial" panose="020B0604020202020204" pitchFamily="34" charset="0"/>
        <a:buChar char="•"/>
        <a:defRPr sz="2878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86798" indent="-328933" algn="l" defTabSz="1315730" rtl="0" eaLnBrk="1" latinLnBrk="0" hangingPunct="1">
        <a:lnSpc>
          <a:spcPct val="120000"/>
        </a:lnSpc>
        <a:spcBef>
          <a:spcPts val="719"/>
        </a:spcBef>
        <a:buClr>
          <a:schemeClr val="tx1"/>
        </a:buClr>
        <a:buFont typeface="Arial" panose="020B0604020202020204" pitchFamily="34" charset="0"/>
        <a:buChar char="•"/>
        <a:defRPr sz="259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644663" indent="-328933" algn="l" defTabSz="1315730" rtl="0" eaLnBrk="1" latinLnBrk="0" hangingPunct="1">
        <a:lnSpc>
          <a:spcPct val="120000"/>
        </a:lnSpc>
        <a:spcBef>
          <a:spcPts val="719"/>
        </a:spcBef>
        <a:buClr>
          <a:schemeClr val="tx1"/>
        </a:buClr>
        <a:buFont typeface="Arial" panose="020B0604020202020204" pitchFamily="34" charset="0"/>
        <a:buChar char="•"/>
        <a:defRPr sz="2302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302528" indent="-328933" algn="l" defTabSz="1315730" rtl="0" eaLnBrk="1" latinLnBrk="0" hangingPunct="1">
        <a:lnSpc>
          <a:spcPct val="120000"/>
        </a:lnSpc>
        <a:spcBef>
          <a:spcPts val="719"/>
        </a:spcBef>
        <a:buClr>
          <a:schemeClr val="tx1"/>
        </a:buClr>
        <a:buFont typeface="Arial" panose="020B0604020202020204" pitchFamily="34" charset="0"/>
        <a:buChar char="•"/>
        <a:defRPr sz="201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960393" indent="-328933" algn="l" defTabSz="1315730" rtl="0" eaLnBrk="1" latinLnBrk="0" hangingPunct="1">
        <a:lnSpc>
          <a:spcPct val="120000"/>
        </a:lnSpc>
        <a:spcBef>
          <a:spcPts val="719"/>
        </a:spcBef>
        <a:buClr>
          <a:schemeClr val="tx1"/>
        </a:buClr>
        <a:buFont typeface="Arial" panose="020B0604020202020204" pitchFamily="34" charset="0"/>
        <a:buChar char="•"/>
        <a:defRPr sz="201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618258" indent="-328933" algn="l" defTabSz="1315730" rtl="0" eaLnBrk="1" latinLnBrk="0" hangingPunct="1">
        <a:lnSpc>
          <a:spcPct val="120000"/>
        </a:lnSpc>
        <a:spcBef>
          <a:spcPts val="719"/>
        </a:spcBef>
        <a:buClr>
          <a:schemeClr val="tx1"/>
        </a:buClr>
        <a:buFont typeface="Arial" panose="020B0604020202020204" pitchFamily="34" charset="0"/>
        <a:buChar char="•"/>
        <a:defRPr sz="201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276123" indent="-328933" algn="l" defTabSz="1315730" rtl="0" eaLnBrk="1" latinLnBrk="0" hangingPunct="1">
        <a:lnSpc>
          <a:spcPct val="120000"/>
        </a:lnSpc>
        <a:spcBef>
          <a:spcPts val="719"/>
        </a:spcBef>
        <a:buClr>
          <a:schemeClr val="tx1"/>
        </a:buClr>
        <a:buFont typeface="Arial" panose="020B0604020202020204" pitchFamily="34" charset="0"/>
        <a:buChar char="•"/>
        <a:defRPr sz="201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933988" indent="-328933" algn="l" defTabSz="1315730" rtl="0" eaLnBrk="1" latinLnBrk="0" hangingPunct="1">
        <a:lnSpc>
          <a:spcPct val="120000"/>
        </a:lnSpc>
        <a:spcBef>
          <a:spcPts val="719"/>
        </a:spcBef>
        <a:buClr>
          <a:schemeClr val="tx1"/>
        </a:buClr>
        <a:buFont typeface="Arial" panose="020B0604020202020204" pitchFamily="34" charset="0"/>
        <a:buChar char="•"/>
        <a:defRPr sz="201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591853" indent="-328933" algn="l" defTabSz="1315730" rtl="0" eaLnBrk="1" latinLnBrk="0" hangingPunct="1">
        <a:lnSpc>
          <a:spcPct val="120000"/>
        </a:lnSpc>
        <a:spcBef>
          <a:spcPts val="719"/>
        </a:spcBef>
        <a:buClr>
          <a:schemeClr val="tx1"/>
        </a:buClr>
        <a:buFont typeface="Arial" panose="020B0604020202020204" pitchFamily="34" charset="0"/>
        <a:buChar char="•"/>
        <a:defRPr sz="201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5730" rtl="0" eaLnBrk="1" latinLnBrk="0" hangingPunct="1">
        <a:defRPr sz="2590" kern="1200">
          <a:solidFill>
            <a:schemeClr val="tx1"/>
          </a:solidFill>
          <a:latin typeface="+mn-lt"/>
          <a:ea typeface="+mn-ea"/>
          <a:cs typeface="+mn-cs"/>
        </a:defRPr>
      </a:lvl1pPr>
      <a:lvl2pPr marL="657865" algn="l" defTabSz="1315730" rtl="0" eaLnBrk="1" latinLnBrk="0" hangingPunct="1">
        <a:defRPr sz="2590" kern="1200">
          <a:solidFill>
            <a:schemeClr val="tx1"/>
          </a:solidFill>
          <a:latin typeface="+mn-lt"/>
          <a:ea typeface="+mn-ea"/>
          <a:cs typeface="+mn-cs"/>
        </a:defRPr>
      </a:lvl2pPr>
      <a:lvl3pPr marL="1315730" algn="l" defTabSz="1315730" rtl="0" eaLnBrk="1" latinLnBrk="0" hangingPunct="1">
        <a:defRPr sz="2590" kern="1200">
          <a:solidFill>
            <a:schemeClr val="tx1"/>
          </a:solidFill>
          <a:latin typeface="+mn-lt"/>
          <a:ea typeface="+mn-ea"/>
          <a:cs typeface="+mn-cs"/>
        </a:defRPr>
      </a:lvl3pPr>
      <a:lvl4pPr marL="1973595" algn="l" defTabSz="1315730" rtl="0" eaLnBrk="1" latinLnBrk="0" hangingPunct="1">
        <a:defRPr sz="2590" kern="1200">
          <a:solidFill>
            <a:schemeClr val="tx1"/>
          </a:solidFill>
          <a:latin typeface="+mn-lt"/>
          <a:ea typeface="+mn-ea"/>
          <a:cs typeface="+mn-cs"/>
        </a:defRPr>
      </a:lvl4pPr>
      <a:lvl5pPr marL="2631460" algn="l" defTabSz="1315730" rtl="0" eaLnBrk="1" latinLnBrk="0" hangingPunct="1">
        <a:defRPr sz="2590" kern="1200">
          <a:solidFill>
            <a:schemeClr val="tx1"/>
          </a:solidFill>
          <a:latin typeface="+mn-lt"/>
          <a:ea typeface="+mn-ea"/>
          <a:cs typeface="+mn-cs"/>
        </a:defRPr>
      </a:lvl5pPr>
      <a:lvl6pPr marL="3289325" algn="l" defTabSz="1315730" rtl="0" eaLnBrk="1" latinLnBrk="0" hangingPunct="1">
        <a:defRPr sz="2590" kern="1200">
          <a:solidFill>
            <a:schemeClr val="tx1"/>
          </a:solidFill>
          <a:latin typeface="+mn-lt"/>
          <a:ea typeface="+mn-ea"/>
          <a:cs typeface="+mn-cs"/>
        </a:defRPr>
      </a:lvl6pPr>
      <a:lvl7pPr marL="3947190" algn="l" defTabSz="1315730" rtl="0" eaLnBrk="1" latinLnBrk="0" hangingPunct="1">
        <a:defRPr sz="2590" kern="1200">
          <a:solidFill>
            <a:schemeClr val="tx1"/>
          </a:solidFill>
          <a:latin typeface="+mn-lt"/>
          <a:ea typeface="+mn-ea"/>
          <a:cs typeface="+mn-cs"/>
        </a:defRPr>
      </a:lvl7pPr>
      <a:lvl8pPr marL="4605056" algn="l" defTabSz="1315730" rtl="0" eaLnBrk="1" latinLnBrk="0" hangingPunct="1">
        <a:defRPr sz="2590" kern="1200">
          <a:solidFill>
            <a:schemeClr val="tx1"/>
          </a:solidFill>
          <a:latin typeface="+mn-lt"/>
          <a:ea typeface="+mn-ea"/>
          <a:cs typeface="+mn-cs"/>
        </a:defRPr>
      </a:lvl8pPr>
      <a:lvl9pPr marL="5262921" algn="l" defTabSz="1315730" rtl="0" eaLnBrk="1" latinLnBrk="0" hangingPunct="1">
        <a:defRPr sz="25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33236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Camilo Freire</dc:creator>
  <cp:lastModifiedBy>Antonio Scuri</cp:lastModifiedBy>
  <cp:revision>2</cp:revision>
  <dcterms:created xsi:type="dcterms:W3CDTF">2016-09-28T16:53:39Z</dcterms:created>
  <dcterms:modified xsi:type="dcterms:W3CDTF">2016-09-28T17:33:18Z</dcterms:modified>
</cp:coreProperties>
</file>