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94" r:id="rId4"/>
    <p:sldId id="277" r:id="rId5"/>
    <p:sldId id="275" r:id="rId6"/>
    <p:sldId id="304" r:id="rId7"/>
    <p:sldId id="305" r:id="rId8"/>
    <p:sldId id="258" r:id="rId9"/>
    <p:sldId id="296" r:id="rId10"/>
    <p:sldId id="284" r:id="rId11"/>
    <p:sldId id="298" r:id="rId12"/>
    <p:sldId id="303" r:id="rId13"/>
    <p:sldId id="306" r:id="rId14"/>
    <p:sldId id="307" r:id="rId15"/>
    <p:sldId id="308" r:id="rId16"/>
    <p:sldId id="299" r:id="rId17"/>
    <p:sldId id="300" r:id="rId18"/>
    <p:sldId id="301" r:id="rId19"/>
    <p:sldId id="302" r:id="rId20"/>
    <p:sldId id="297" r:id="rId21"/>
    <p:sldId id="280" r:id="rId22"/>
    <p:sldId id="261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0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973E-490E-44F4-8DED-D28298CF3CCD}" type="datetimeFigureOut">
              <a:rPr lang="zh-CN" altLang="en-US" smtClean="0"/>
              <a:t>2018/9/15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9FB59-211A-48B8-8E01-3FE5AF79CF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7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5" name="Rectangle 9664"/>
          <p:cNvSpPr>
            <a:spLocks noChangeArrowheads="1"/>
          </p:cNvSpPr>
          <p:nvPr/>
        </p:nvSpPr>
        <p:spPr bwMode="auto">
          <a:xfrm>
            <a:off x="0" y="0"/>
            <a:ext cx="12193588" cy="6858000"/>
          </a:xfrm>
          <a:prstGeom prst="rect">
            <a:avLst/>
          </a:prstGeom>
          <a:solidFill>
            <a:srgbClr val="F3B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-19810"/>
            <a:ext cx="12192000" cy="4651076"/>
          </a:xfrm>
          <a:prstGeom prst="rect">
            <a:avLst/>
          </a:prstGeom>
          <a:solidFill>
            <a:srgbClr val="1928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862" name="组合 19861"/>
          <p:cNvGrpSpPr/>
          <p:nvPr/>
        </p:nvGrpSpPr>
        <p:grpSpPr>
          <a:xfrm>
            <a:off x="1039945" y="2755900"/>
            <a:ext cx="4524844" cy="3568700"/>
            <a:chOff x="1082675" y="1965325"/>
            <a:chExt cx="5334001" cy="4206875"/>
          </a:xfrm>
        </p:grpSpPr>
        <p:sp>
          <p:nvSpPr>
            <p:cNvPr id="19856" name="Freeform 9665"/>
            <p:cNvSpPr>
              <a:spLocks/>
            </p:cNvSpPr>
            <p:nvPr/>
          </p:nvSpPr>
          <p:spPr bwMode="auto">
            <a:xfrm>
              <a:off x="1604963" y="3187700"/>
              <a:ext cx="4811713" cy="2451100"/>
            </a:xfrm>
            <a:custGeom>
              <a:avLst/>
              <a:gdLst>
                <a:gd name="T0" fmla="*/ 0 w 3031"/>
                <a:gd name="T1" fmla="*/ 1544 h 1544"/>
                <a:gd name="T2" fmla="*/ 3031 w 3031"/>
                <a:gd name="T3" fmla="*/ 138 h 1544"/>
                <a:gd name="T4" fmla="*/ 1140 w 3031"/>
                <a:gd name="T5" fmla="*/ 0 h 1544"/>
                <a:gd name="T6" fmla="*/ 0 w 3031"/>
                <a:gd name="T7" fmla="*/ 1544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1" h="1544">
                  <a:moveTo>
                    <a:pt x="0" y="1544"/>
                  </a:moveTo>
                  <a:lnTo>
                    <a:pt x="3031" y="138"/>
                  </a:lnTo>
                  <a:lnTo>
                    <a:pt x="1140" y="0"/>
                  </a:lnTo>
                  <a:lnTo>
                    <a:pt x="0" y="1544"/>
                  </a:lnTo>
                  <a:close/>
                </a:path>
              </a:pathLst>
            </a:custGeom>
            <a:solidFill>
              <a:srgbClr val="4DA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57" name="Freeform 9666"/>
            <p:cNvSpPr>
              <a:spLocks/>
            </p:cNvSpPr>
            <p:nvPr/>
          </p:nvSpPr>
          <p:spPr bwMode="auto">
            <a:xfrm>
              <a:off x="1082675" y="3579813"/>
              <a:ext cx="3235325" cy="2251075"/>
            </a:xfrm>
            <a:custGeom>
              <a:avLst/>
              <a:gdLst>
                <a:gd name="T0" fmla="*/ 0 w 2038"/>
                <a:gd name="T1" fmla="*/ 319 h 1418"/>
                <a:gd name="T2" fmla="*/ 2038 w 2038"/>
                <a:gd name="T3" fmla="*/ 0 h 1418"/>
                <a:gd name="T4" fmla="*/ 1611 w 2038"/>
                <a:gd name="T5" fmla="*/ 1418 h 1418"/>
                <a:gd name="T6" fmla="*/ 0 w 2038"/>
                <a:gd name="T7" fmla="*/ 31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8" h="1418">
                  <a:moveTo>
                    <a:pt x="0" y="319"/>
                  </a:moveTo>
                  <a:lnTo>
                    <a:pt x="2038" y="0"/>
                  </a:lnTo>
                  <a:lnTo>
                    <a:pt x="1611" y="1418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19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58" name="Freeform 9667"/>
            <p:cNvSpPr>
              <a:spLocks/>
            </p:cNvSpPr>
            <p:nvPr/>
          </p:nvSpPr>
          <p:spPr bwMode="auto">
            <a:xfrm>
              <a:off x="1546225" y="2538413"/>
              <a:ext cx="3984625" cy="3633787"/>
            </a:xfrm>
            <a:custGeom>
              <a:avLst/>
              <a:gdLst>
                <a:gd name="T0" fmla="*/ 0 w 2095"/>
                <a:gd name="T1" fmla="*/ 494 h 1910"/>
                <a:gd name="T2" fmla="*/ 1620 w 2095"/>
                <a:gd name="T3" fmla="*/ 1884 h 1910"/>
                <a:gd name="T4" fmla="*/ 2095 w 2095"/>
                <a:gd name="T5" fmla="*/ 0 h 1910"/>
                <a:gd name="T6" fmla="*/ 0 w 2095"/>
                <a:gd name="T7" fmla="*/ 494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5" h="1910">
                  <a:moveTo>
                    <a:pt x="0" y="494"/>
                  </a:moveTo>
                  <a:cubicBezTo>
                    <a:pt x="0" y="494"/>
                    <a:pt x="1620" y="1910"/>
                    <a:pt x="1620" y="1884"/>
                  </a:cubicBezTo>
                  <a:cubicBezTo>
                    <a:pt x="1620" y="1858"/>
                    <a:pt x="2095" y="0"/>
                    <a:pt x="2095" y="0"/>
                  </a:cubicBezTo>
                  <a:lnTo>
                    <a:pt x="0" y="494"/>
                  </a:lnTo>
                  <a:close/>
                </a:path>
              </a:pathLst>
            </a:custGeom>
            <a:solidFill>
              <a:srgbClr val="EE7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59" name="Freeform 9668"/>
            <p:cNvSpPr>
              <a:spLocks noEditPoints="1"/>
            </p:cNvSpPr>
            <p:nvPr/>
          </p:nvSpPr>
          <p:spPr bwMode="auto">
            <a:xfrm>
              <a:off x="1136650" y="2449513"/>
              <a:ext cx="4635500" cy="2360612"/>
            </a:xfrm>
            <a:custGeom>
              <a:avLst/>
              <a:gdLst>
                <a:gd name="T0" fmla="*/ 1823 w 2920"/>
                <a:gd name="T1" fmla="*/ 1487 h 1487"/>
                <a:gd name="T2" fmla="*/ 1820 w 2920"/>
                <a:gd name="T3" fmla="*/ 1486 h 1487"/>
                <a:gd name="T4" fmla="*/ 0 w 2920"/>
                <a:gd name="T5" fmla="*/ 1354 h 1487"/>
                <a:gd name="T6" fmla="*/ 2920 w 2920"/>
                <a:gd name="T7" fmla="*/ 0 h 1487"/>
                <a:gd name="T8" fmla="*/ 1823 w 2920"/>
                <a:gd name="T9" fmla="*/ 1487 h 1487"/>
                <a:gd name="T10" fmla="*/ 36 w 2920"/>
                <a:gd name="T11" fmla="*/ 1348 h 1487"/>
                <a:gd name="T12" fmla="*/ 1819 w 2920"/>
                <a:gd name="T13" fmla="*/ 1478 h 1487"/>
                <a:gd name="T14" fmla="*/ 2893 w 2920"/>
                <a:gd name="T15" fmla="*/ 23 h 1487"/>
                <a:gd name="T16" fmla="*/ 36 w 2920"/>
                <a:gd name="T17" fmla="*/ 134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0" h="1487">
                  <a:moveTo>
                    <a:pt x="1823" y="1487"/>
                  </a:moveTo>
                  <a:lnTo>
                    <a:pt x="1820" y="1486"/>
                  </a:lnTo>
                  <a:lnTo>
                    <a:pt x="0" y="1354"/>
                  </a:lnTo>
                  <a:lnTo>
                    <a:pt x="2920" y="0"/>
                  </a:lnTo>
                  <a:lnTo>
                    <a:pt x="1823" y="1487"/>
                  </a:lnTo>
                  <a:close/>
                  <a:moveTo>
                    <a:pt x="36" y="1348"/>
                  </a:moveTo>
                  <a:lnTo>
                    <a:pt x="1819" y="1478"/>
                  </a:lnTo>
                  <a:lnTo>
                    <a:pt x="2893" y="23"/>
                  </a:lnTo>
                  <a:lnTo>
                    <a:pt x="36" y="1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60" name="Freeform 9669"/>
            <p:cNvSpPr>
              <a:spLocks noEditPoints="1"/>
            </p:cNvSpPr>
            <p:nvPr/>
          </p:nvSpPr>
          <p:spPr bwMode="auto">
            <a:xfrm>
              <a:off x="1212850" y="1965325"/>
              <a:ext cx="4518025" cy="3314700"/>
            </a:xfrm>
            <a:custGeom>
              <a:avLst/>
              <a:gdLst>
                <a:gd name="T0" fmla="*/ 1188 w 2846"/>
                <a:gd name="T1" fmla="*/ 2088 h 2088"/>
                <a:gd name="T2" fmla="*/ 0 w 2846"/>
                <a:gd name="T3" fmla="*/ 0 h 2088"/>
                <a:gd name="T4" fmla="*/ 11 w 2846"/>
                <a:gd name="T5" fmla="*/ 4 h 2088"/>
                <a:gd name="T6" fmla="*/ 2846 w 2846"/>
                <a:gd name="T7" fmla="*/ 770 h 2088"/>
                <a:gd name="T8" fmla="*/ 1188 w 2846"/>
                <a:gd name="T9" fmla="*/ 2088 h 2088"/>
                <a:gd name="T10" fmla="*/ 20 w 2846"/>
                <a:gd name="T11" fmla="*/ 15 h 2088"/>
                <a:gd name="T12" fmla="*/ 1190 w 2846"/>
                <a:gd name="T13" fmla="*/ 2075 h 2088"/>
                <a:gd name="T14" fmla="*/ 2827 w 2846"/>
                <a:gd name="T15" fmla="*/ 773 h 2088"/>
                <a:gd name="T16" fmla="*/ 20 w 2846"/>
                <a:gd name="T17" fmla="*/ 15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6" h="2088">
                  <a:moveTo>
                    <a:pt x="1188" y="2088"/>
                  </a:moveTo>
                  <a:lnTo>
                    <a:pt x="0" y="0"/>
                  </a:lnTo>
                  <a:lnTo>
                    <a:pt x="11" y="4"/>
                  </a:lnTo>
                  <a:lnTo>
                    <a:pt x="2846" y="770"/>
                  </a:lnTo>
                  <a:lnTo>
                    <a:pt x="1188" y="2088"/>
                  </a:lnTo>
                  <a:close/>
                  <a:moveTo>
                    <a:pt x="20" y="15"/>
                  </a:moveTo>
                  <a:lnTo>
                    <a:pt x="1190" y="2075"/>
                  </a:lnTo>
                  <a:lnTo>
                    <a:pt x="2827" y="773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51311" y="2498186"/>
            <a:ext cx="5149850" cy="469604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251311" y="1125538"/>
            <a:ext cx="5149850" cy="1360988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7324" y="5088673"/>
            <a:ext cx="5303837" cy="37147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7324" y="5460148"/>
            <a:ext cx="5303837" cy="37147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1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" name="等腰三角形 3"/>
          <p:cNvSpPr/>
          <p:nvPr userDrawn="1"/>
        </p:nvSpPr>
        <p:spPr>
          <a:xfrm flipV="1">
            <a:off x="10845444" y="3231637"/>
            <a:ext cx="555717" cy="27167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3672841" y="2274188"/>
            <a:ext cx="7079341" cy="2095500"/>
            <a:chOff x="3060700" y="2159000"/>
            <a:chExt cx="6045199" cy="2095500"/>
          </a:xfrm>
        </p:grpSpPr>
        <p:sp>
          <p:nvSpPr>
            <p:cNvPr id="89" name="平行四边形 88"/>
            <p:cNvSpPr/>
            <p:nvPr/>
          </p:nvSpPr>
          <p:spPr>
            <a:xfrm>
              <a:off x="3225799" y="2438400"/>
              <a:ext cx="5880100" cy="1816100"/>
            </a:xfrm>
            <a:prstGeom prst="parallelogram">
              <a:avLst>
                <a:gd name="adj" fmla="val 2101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平行四边形 89"/>
            <p:cNvSpPr/>
            <p:nvPr/>
          </p:nvSpPr>
          <p:spPr>
            <a:xfrm>
              <a:off x="3060700" y="2159000"/>
              <a:ext cx="5880100" cy="1816100"/>
            </a:xfrm>
            <a:prstGeom prst="parallelogram">
              <a:avLst>
                <a:gd name="adj" fmla="val 2101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271509" y="1933517"/>
            <a:ext cx="2783940" cy="2497441"/>
            <a:chOff x="1082675" y="1965325"/>
            <a:chExt cx="4689475" cy="4206876"/>
          </a:xfrm>
        </p:grpSpPr>
        <p:sp>
          <p:nvSpPr>
            <p:cNvPr id="16" name="Freeform 9666"/>
            <p:cNvSpPr>
              <a:spLocks/>
            </p:cNvSpPr>
            <p:nvPr/>
          </p:nvSpPr>
          <p:spPr bwMode="auto">
            <a:xfrm>
              <a:off x="1082675" y="3579813"/>
              <a:ext cx="3235325" cy="2251075"/>
            </a:xfrm>
            <a:custGeom>
              <a:avLst/>
              <a:gdLst>
                <a:gd name="T0" fmla="*/ 0 w 2038"/>
                <a:gd name="T1" fmla="*/ 319 h 1418"/>
                <a:gd name="T2" fmla="*/ 2038 w 2038"/>
                <a:gd name="T3" fmla="*/ 0 h 1418"/>
                <a:gd name="T4" fmla="*/ 1611 w 2038"/>
                <a:gd name="T5" fmla="*/ 1418 h 1418"/>
                <a:gd name="T6" fmla="*/ 0 w 2038"/>
                <a:gd name="T7" fmla="*/ 31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8" h="1418">
                  <a:moveTo>
                    <a:pt x="0" y="319"/>
                  </a:moveTo>
                  <a:lnTo>
                    <a:pt x="2038" y="0"/>
                  </a:lnTo>
                  <a:lnTo>
                    <a:pt x="1611" y="1418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19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9667"/>
            <p:cNvSpPr>
              <a:spLocks/>
            </p:cNvSpPr>
            <p:nvPr/>
          </p:nvSpPr>
          <p:spPr bwMode="auto">
            <a:xfrm>
              <a:off x="1546225" y="2538414"/>
              <a:ext cx="3984625" cy="3633787"/>
            </a:xfrm>
            <a:custGeom>
              <a:avLst/>
              <a:gdLst>
                <a:gd name="T0" fmla="*/ 0 w 2095"/>
                <a:gd name="T1" fmla="*/ 494 h 1910"/>
                <a:gd name="T2" fmla="*/ 1620 w 2095"/>
                <a:gd name="T3" fmla="*/ 1884 h 1910"/>
                <a:gd name="T4" fmla="*/ 2095 w 2095"/>
                <a:gd name="T5" fmla="*/ 0 h 1910"/>
                <a:gd name="T6" fmla="*/ 0 w 2095"/>
                <a:gd name="T7" fmla="*/ 494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5" h="1910">
                  <a:moveTo>
                    <a:pt x="0" y="494"/>
                  </a:moveTo>
                  <a:cubicBezTo>
                    <a:pt x="0" y="494"/>
                    <a:pt x="1620" y="1910"/>
                    <a:pt x="1620" y="1884"/>
                  </a:cubicBezTo>
                  <a:cubicBezTo>
                    <a:pt x="1620" y="1858"/>
                    <a:pt x="2095" y="0"/>
                    <a:pt x="2095" y="0"/>
                  </a:cubicBezTo>
                  <a:lnTo>
                    <a:pt x="0" y="494"/>
                  </a:lnTo>
                  <a:close/>
                </a:path>
              </a:pathLst>
            </a:custGeom>
            <a:solidFill>
              <a:srgbClr val="EE7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9668"/>
            <p:cNvSpPr>
              <a:spLocks noEditPoints="1"/>
            </p:cNvSpPr>
            <p:nvPr/>
          </p:nvSpPr>
          <p:spPr bwMode="auto">
            <a:xfrm>
              <a:off x="1136651" y="2449514"/>
              <a:ext cx="4635499" cy="2360613"/>
            </a:xfrm>
            <a:custGeom>
              <a:avLst/>
              <a:gdLst>
                <a:gd name="T0" fmla="*/ 1823 w 2920"/>
                <a:gd name="T1" fmla="*/ 1487 h 1487"/>
                <a:gd name="T2" fmla="*/ 1820 w 2920"/>
                <a:gd name="T3" fmla="*/ 1486 h 1487"/>
                <a:gd name="T4" fmla="*/ 0 w 2920"/>
                <a:gd name="T5" fmla="*/ 1354 h 1487"/>
                <a:gd name="T6" fmla="*/ 2920 w 2920"/>
                <a:gd name="T7" fmla="*/ 0 h 1487"/>
                <a:gd name="T8" fmla="*/ 1823 w 2920"/>
                <a:gd name="T9" fmla="*/ 1487 h 1487"/>
                <a:gd name="T10" fmla="*/ 36 w 2920"/>
                <a:gd name="T11" fmla="*/ 1348 h 1487"/>
                <a:gd name="T12" fmla="*/ 1819 w 2920"/>
                <a:gd name="T13" fmla="*/ 1478 h 1487"/>
                <a:gd name="T14" fmla="*/ 2893 w 2920"/>
                <a:gd name="T15" fmla="*/ 23 h 1487"/>
                <a:gd name="T16" fmla="*/ 36 w 2920"/>
                <a:gd name="T17" fmla="*/ 134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0" h="1487">
                  <a:moveTo>
                    <a:pt x="1823" y="1487"/>
                  </a:moveTo>
                  <a:lnTo>
                    <a:pt x="1820" y="1486"/>
                  </a:lnTo>
                  <a:lnTo>
                    <a:pt x="0" y="1354"/>
                  </a:lnTo>
                  <a:lnTo>
                    <a:pt x="2920" y="0"/>
                  </a:lnTo>
                  <a:lnTo>
                    <a:pt x="1823" y="1487"/>
                  </a:lnTo>
                  <a:close/>
                  <a:moveTo>
                    <a:pt x="36" y="1348"/>
                  </a:moveTo>
                  <a:lnTo>
                    <a:pt x="1819" y="1478"/>
                  </a:lnTo>
                  <a:lnTo>
                    <a:pt x="2893" y="23"/>
                  </a:lnTo>
                  <a:lnTo>
                    <a:pt x="36" y="13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669"/>
            <p:cNvSpPr>
              <a:spLocks noEditPoints="1"/>
            </p:cNvSpPr>
            <p:nvPr/>
          </p:nvSpPr>
          <p:spPr bwMode="auto">
            <a:xfrm>
              <a:off x="1212850" y="1965325"/>
              <a:ext cx="4518025" cy="3314700"/>
            </a:xfrm>
            <a:custGeom>
              <a:avLst/>
              <a:gdLst>
                <a:gd name="T0" fmla="*/ 1188 w 2846"/>
                <a:gd name="T1" fmla="*/ 2088 h 2088"/>
                <a:gd name="T2" fmla="*/ 0 w 2846"/>
                <a:gd name="T3" fmla="*/ 0 h 2088"/>
                <a:gd name="T4" fmla="*/ 11 w 2846"/>
                <a:gd name="T5" fmla="*/ 4 h 2088"/>
                <a:gd name="T6" fmla="*/ 2846 w 2846"/>
                <a:gd name="T7" fmla="*/ 770 h 2088"/>
                <a:gd name="T8" fmla="*/ 1188 w 2846"/>
                <a:gd name="T9" fmla="*/ 2088 h 2088"/>
                <a:gd name="T10" fmla="*/ 20 w 2846"/>
                <a:gd name="T11" fmla="*/ 15 h 2088"/>
                <a:gd name="T12" fmla="*/ 1190 w 2846"/>
                <a:gd name="T13" fmla="*/ 2075 h 2088"/>
                <a:gd name="T14" fmla="*/ 2827 w 2846"/>
                <a:gd name="T15" fmla="*/ 773 h 2088"/>
                <a:gd name="T16" fmla="*/ 20 w 2846"/>
                <a:gd name="T17" fmla="*/ 15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6" h="2088">
                  <a:moveTo>
                    <a:pt x="1188" y="2088"/>
                  </a:moveTo>
                  <a:lnTo>
                    <a:pt x="0" y="0"/>
                  </a:lnTo>
                  <a:lnTo>
                    <a:pt x="11" y="4"/>
                  </a:lnTo>
                  <a:lnTo>
                    <a:pt x="2846" y="770"/>
                  </a:lnTo>
                  <a:lnTo>
                    <a:pt x="1188" y="2088"/>
                  </a:lnTo>
                  <a:close/>
                  <a:moveTo>
                    <a:pt x="20" y="15"/>
                  </a:moveTo>
                  <a:lnTo>
                    <a:pt x="1190" y="2075"/>
                  </a:lnTo>
                  <a:lnTo>
                    <a:pt x="2827" y="773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132729" y="2518606"/>
            <a:ext cx="6039972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4132729" y="3074665"/>
            <a:ext cx="6039972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5ED9294-9010-49F0-92DD-C4491A8F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DE86AA39-65DB-40C0-A026-3FCB7153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69AFDBC-92F5-40F3-AB95-D2EADDCB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229B895-5DA7-42B8-BBF4-D14DDBEB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27AD229-AB86-4516-80B6-281B8AE8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C7DBFFE-807C-443A-8AF4-D1A997E6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직사각형 45">
            <a:extLst/>
          </p:cNvPr>
          <p:cNvSpPr/>
          <p:nvPr userDrawn="1"/>
        </p:nvSpPr>
        <p:spPr>
          <a:xfrm>
            <a:off x="695324" y="1028700"/>
            <a:ext cx="10825163" cy="876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D502D4D-76A9-4254-A4D0-D7DD51E5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AF47E8-1620-4CA0-AB30-DE5855AF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6851066-3A79-433D-BE6A-297313DE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664"/>
          <p:cNvSpPr>
            <a:spLocks noChangeArrowheads="1"/>
          </p:cNvSpPr>
          <p:nvPr userDrawn="1"/>
        </p:nvSpPr>
        <p:spPr bwMode="auto">
          <a:xfrm>
            <a:off x="0" y="0"/>
            <a:ext cx="12193588" cy="6858000"/>
          </a:xfrm>
          <a:prstGeom prst="rect">
            <a:avLst/>
          </a:prstGeom>
          <a:solidFill>
            <a:srgbClr val="F3B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0" y="-19810"/>
            <a:ext cx="12192000" cy="3055110"/>
          </a:xfrm>
          <a:prstGeom prst="rect">
            <a:avLst/>
          </a:prstGeom>
          <a:solidFill>
            <a:srgbClr val="19283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4341071" y="685800"/>
            <a:ext cx="4066544" cy="3207244"/>
            <a:chOff x="1082675" y="1965325"/>
            <a:chExt cx="5334001" cy="4206875"/>
          </a:xfrm>
        </p:grpSpPr>
        <p:sp>
          <p:nvSpPr>
            <p:cNvPr id="194" name="Freeform 9665"/>
            <p:cNvSpPr>
              <a:spLocks/>
            </p:cNvSpPr>
            <p:nvPr/>
          </p:nvSpPr>
          <p:spPr bwMode="auto">
            <a:xfrm>
              <a:off x="1604963" y="3187700"/>
              <a:ext cx="4811713" cy="2451100"/>
            </a:xfrm>
            <a:custGeom>
              <a:avLst/>
              <a:gdLst>
                <a:gd name="T0" fmla="*/ 0 w 3031"/>
                <a:gd name="T1" fmla="*/ 1544 h 1544"/>
                <a:gd name="T2" fmla="*/ 3031 w 3031"/>
                <a:gd name="T3" fmla="*/ 138 h 1544"/>
                <a:gd name="T4" fmla="*/ 1140 w 3031"/>
                <a:gd name="T5" fmla="*/ 0 h 1544"/>
                <a:gd name="T6" fmla="*/ 0 w 3031"/>
                <a:gd name="T7" fmla="*/ 1544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1" h="1544">
                  <a:moveTo>
                    <a:pt x="0" y="1544"/>
                  </a:moveTo>
                  <a:lnTo>
                    <a:pt x="3031" y="138"/>
                  </a:lnTo>
                  <a:lnTo>
                    <a:pt x="1140" y="0"/>
                  </a:lnTo>
                  <a:lnTo>
                    <a:pt x="0" y="1544"/>
                  </a:lnTo>
                  <a:close/>
                </a:path>
              </a:pathLst>
            </a:custGeom>
            <a:solidFill>
              <a:srgbClr val="4DA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9666"/>
            <p:cNvSpPr>
              <a:spLocks/>
            </p:cNvSpPr>
            <p:nvPr/>
          </p:nvSpPr>
          <p:spPr bwMode="auto">
            <a:xfrm>
              <a:off x="1082675" y="3579813"/>
              <a:ext cx="3235325" cy="2251075"/>
            </a:xfrm>
            <a:custGeom>
              <a:avLst/>
              <a:gdLst>
                <a:gd name="T0" fmla="*/ 0 w 2038"/>
                <a:gd name="T1" fmla="*/ 319 h 1418"/>
                <a:gd name="T2" fmla="*/ 2038 w 2038"/>
                <a:gd name="T3" fmla="*/ 0 h 1418"/>
                <a:gd name="T4" fmla="*/ 1611 w 2038"/>
                <a:gd name="T5" fmla="*/ 1418 h 1418"/>
                <a:gd name="T6" fmla="*/ 0 w 2038"/>
                <a:gd name="T7" fmla="*/ 31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8" h="1418">
                  <a:moveTo>
                    <a:pt x="0" y="319"/>
                  </a:moveTo>
                  <a:lnTo>
                    <a:pt x="2038" y="0"/>
                  </a:lnTo>
                  <a:lnTo>
                    <a:pt x="1611" y="1418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19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9667"/>
            <p:cNvSpPr>
              <a:spLocks/>
            </p:cNvSpPr>
            <p:nvPr/>
          </p:nvSpPr>
          <p:spPr bwMode="auto">
            <a:xfrm>
              <a:off x="1546225" y="2538413"/>
              <a:ext cx="3984624" cy="3633787"/>
            </a:xfrm>
            <a:custGeom>
              <a:avLst/>
              <a:gdLst>
                <a:gd name="T0" fmla="*/ 0 w 2095"/>
                <a:gd name="T1" fmla="*/ 494 h 1910"/>
                <a:gd name="T2" fmla="*/ 1620 w 2095"/>
                <a:gd name="T3" fmla="*/ 1884 h 1910"/>
                <a:gd name="T4" fmla="*/ 2095 w 2095"/>
                <a:gd name="T5" fmla="*/ 0 h 1910"/>
                <a:gd name="T6" fmla="*/ 0 w 2095"/>
                <a:gd name="T7" fmla="*/ 494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5" h="1910">
                  <a:moveTo>
                    <a:pt x="0" y="494"/>
                  </a:moveTo>
                  <a:cubicBezTo>
                    <a:pt x="0" y="494"/>
                    <a:pt x="1620" y="1910"/>
                    <a:pt x="1620" y="1884"/>
                  </a:cubicBezTo>
                  <a:cubicBezTo>
                    <a:pt x="1620" y="1858"/>
                    <a:pt x="2095" y="0"/>
                    <a:pt x="2095" y="0"/>
                  </a:cubicBezTo>
                  <a:lnTo>
                    <a:pt x="0" y="494"/>
                  </a:lnTo>
                  <a:close/>
                </a:path>
              </a:pathLst>
            </a:custGeom>
            <a:solidFill>
              <a:srgbClr val="EE7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9668"/>
            <p:cNvSpPr>
              <a:spLocks noEditPoints="1"/>
            </p:cNvSpPr>
            <p:nvPr/>
          </p:nvSpPr>
          <p:spPr bwMode="auto">
            <a:xfrm>
              <a:off x="1136650" y="2449513"/>
              <a:ext cx="4635500" cy="2360612"/>
            </a:xfrm>
            <a:custGeom>
              <a:avLst/>
              <a:gdLst>
                <a:gd name="T0" fmla="*/ 1823 w 2920"/>
                <a:gd name="T1" fmla="*/ 1487 h 1487"/>
                <a:gd name="T2" fmla="*/ 1820 w 2920"/>
                <a:gd name="T3" fmla="*/ 1486 h 1487"/>
                <a:gd name="T4" fmla="*/ 0 w 2920"/>
                <a:gd name="T5" fmla="*/ 1354 h 1487"/>
                <a:gd name="T6" fmla="*/ 2920 w 2920"/>
                <a:gd name="T7" fmla="*/ 0 h 1487"/>
                <a:gd name="T8" fmla="*/ 1823 w 2920"/>
                <a:gd name="T9" fmla="*/ 1487 h 1487"/>
                <a:gd name="T10" fmla="*/ 36 w 2920"/>
                <a:gd name="T11" fmla="*/ 1348 h 1487"/>
                <a:gd name="T12" fmla="*/ 1819 w 2920"/>
                <a:gd name="T13" fmla="*/ 1478 h 1487"/>
                <a:gd name="T14" fmla="*/ 2893 w 2920"/>
                <a:gd name="T15" fmla="*/ 23 h 1487"/>
                <a:gd name="T16" fmla="*/ 36 w 2920"/>
                <a:gd name="T17" fmla="*/ 134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0" h="1487">
                  <a:moveTo>
                    <a:pt x="1823" y="1487"/>
                  </a:moveTo>
                  <a:lnTo>
                    <a:pt x="1820" y="1486"/>
                  </a:lnTo>
                  <a:lnTo>
                    <a:pt x="0" y="1354"/>
                  </a:lnTo>
                  <a:lnTo>
                    <a:pt x="2920" y="0"/>
                  </a:lnTo>
                  <a:lnTo>
                    <a:pt x="1823" y="1487"/>
                  </a:lnTo>
                  <a:close/>
                  <a:moveTo>
                    <a:pt x="36" y="1348"/>
                  </a:moveTo>
                  <a:lnTo>
                    <a:pt x="1819" y="1478"/>
                  </a:lnTo>
                  <a:lnTo>
                    <a:pt x="2893" y="23"/>
                  </a:lnTo>
                  <a:lnTo>
                    <a:pt x="36" y="13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9669"/>
            <p:cNvSpPr>
              <a:spLocks noEditPoints="1"/>
            </p:cNvSpPr>
            <p:nvPr/>
          </p:nvSpPr>
          <p:spPr bwMode="auto">
            <a:xfrm>
              <a:off x="1212851" y="1965325"/>
              <a:ext cx="4518025" cy="3314700"/>
            </a:xfrm>
            <a:custGeom>
              <a:avLst/>
              <a:gdLst>
                <a:gd name="T0" fmla="*/ 1188 w 2846"/>
                <a:gd name="T1" fmla="*/ 2088 h 2088"/>
                <a:gd name="T2" fmla="*/ 0 w 2846"/>
                <a:gd name="T3" fmla="*/ 0 h 2088"/>
                <a:gd name="T4" fmla="*/ 11 w 2846"/>
                <a:gd name="T5" fmla="*/ 4 h 2088"/>
                <a:gd name="T6" fmla="*/ 2846 w 2846"/>
                <a:gd name="T7" fmla="*/ 770 h 2088"/>
                <a:gd name="T8" fmla="*/ 1188 w 2846"/>
                <a:gd name="T9" fmla="*/ 2088 h 2088"/>
                <a:gd name="T10" fmla="*/ 20 w 2846"/>
                <a:gd name="T11" fmla="*/ 15 h 2088"/>
                <a:gd name="T12" fmla="*/ 1190 w 2846"/>
                <a:gd name="T13" fmla="*/ 2075 h 2088"/>
                <a:gd name="T14" fmla="*/ 2827 w 2846"/>
                <a:gd name="T15" fmla="*/ 773 h 2088"/>
                <a:gd name="T16" fmla="*/ 20 w 2846"/>
                <a:gd name="T17" fmla="*/ 15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6" h="2088">
                  <a:moveTo>
                    <a:pt x="1188" y="2088"/>
                  </a:moveTo>
                  <a:lnTo>
                    <a:pt x="0" y="0"/>
                  </a:lnTo>
                  <a:lnTo>
                    <a:pt x="11" y="4"/>
                  </a:lnTo>
                  <a:lnTo>
                    <a:pt x="2846" y="770"/>
                  </a:lnTo>
                  <a:lnTo>
                    <a:pt x="1188" y="2088"/>
                  </a:lnTo>
                  <a:close/>
                  <a:moveTo>
                    <a:pt x="20" y="15"/>
                  </a:moveTo>
                  <a:lnTo>
                    <a:pt x="1190" y="2075"/>
                  </a:lnTo>
                  <a:lnTo>
                    <a:pt x="2827" y="773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3822701"/>
            <a:ext cx="10801350" cy="104896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4957530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273164"/>
            <a:ext cx="1080135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EF865854-CC73-4B23-A2DC-C1629B080F6E}" type="datetime1">
              <a:rPr lang="zh-CN" altLang="en-US" smtClean="0"/>
              <a:t>2018/9/15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5"/>
          <p:cNvSpPr/>
          <p:nvPr/>
        </p:nvSpPr>
        <p:spPr>
          <a:xfrm>
            <a:off x="-600" y="0"/>
            <a:ext cx="12192000" cy="10443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95325" y="1"/>
            <a:ext cx="10801350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325" y="1125538"/>
            <a:ext cx="10801350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95325" y="623570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133543" y="207721"/>
            <a:ext cx="1770591" cy="1396448"/>
            <a:chOff x="1082675" y="1965325"/>
            <a:chExt cx="5334001" cy="4206875"/>
          </a:xfrm>
        </p:grpSpPr>
        <p:sp>
          <p:nvSpPr>
            <p:cNvPr id="22" name="Freeform 9665"/>
            <p:cNvSpPr>
              <a:spLocks/>
            </p:cNvSpPr>
            <p:nvPr/>
          </p:nvSpPr>
          <p:spPr bwMode="auto">
            <a:xfrm>
              <a:off x="1604963" y="3187700"/>
              <a:ext cx="4811713" cy="2451100"/>
            </a:xfrm>
            <a:custGeom>
              <a:avLst/>
              <a:gdLst>
                <a:gd name="T0" fmla="*/ 0 w 3031"/>
                <a:gd name="T1" fmla="*/ 1544 h 1544"/>
                <a:gd name="T2" fmla="*/ 3031 w 3031"/>
                <a:gd name="T3" fmla="*/ 138 h 1544"/>
                <a:gd name="T4" fmla="*/ 1140 w 3031"/>
                <a:gd name="T5" fmla="*/ 0 h 1544"/>
                <a:gd name="T6" fmla="*/ 0 w 3031"/>
                <a:gd name="T7" fmla="*/ 1544 h 1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1" h="1544">
                  <a:moveTo>
                    <a:pt x="0" y="1544"/>
                  </a:moveTo>
                  <a:lnTo>
                    <a:pt x="3031" y="138"/>
                  </a:lnTo>
                  <a:lnTo>
                    <a:pt x="1140" y="0"/>
                  </a:lnTo>
                  <a:lnTo>
                    <a:pt x="0" y="1544"/>
                  </a:lnTo>
                  <a:close/>
                </a:path>
              </a:pathLst>
            </a:custGeom>
            <a:solidFill>
              <a:srgbClr val="4DAF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9666"/>
            <p:cNvSpPr>
              <a:spLocks/>
            </p:cNvSpPr>
            <p:nvPr/>
          </p:nvSpPr>
          <p:spPr bwMode="auto">
            <a:xfrm>
              <a:off x="1082675" y="3579813"/>
              <a:ext cx="3235325" cy="2251075"/>
            </a:xfrm>
            <a:custGeom>
              <a:avLst/>
              <a:gdLst>
                <a:gd name="T0" fmla="*/ 0 w 2038"/>
                <a:gd name="T1" fmla="*/ 319 h 1418"/>
                <a:gd name="T2" fmla="*/ 2038 w 2038"/>
                <a:gd name="T3" fmla="*/ 0 h 1418"/>
                <a:gd name="T4" fmla="*/ 1611 w 2038"/>
                <a:gd name="T5" fmla="*/ 1418 h 1418"/>
                <a:gd name="T6" fmla="*/ 0 w 2038"/>
                <a:gd name="T7" fmla="*/ 319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38" h="1418">
                  <a:moveTo>
                    <a:pt x="0" y="319"/>
                  </a:moveTo>
                  <a:lnTo>
                    <a:pt x="2038" y="0"/>
                  </a:lnTo>
                  <a:lnTo>
                    <a:pt x="1611" y="1418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19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9667"/>
            <p:cNvSpPr>
              <a:spLocks/>
            </p:cNvSpPr>
            <p:nvPr/>
          </p:nvSpPr>
          <p:spPr bwMode="auto">
            <a:xfrm>
              <a:off x="1546225" y="2538413"/>
              <a:ext cx="3984625" cy="3633787"/>
            </a:xfrm>
            <a:custGeom>
              <a:avLst/>
              <a:gdLst>
                <a:gd name="T0" fmla="*/ 0 w 2095"/>
                <a:gd name="T1" fmla="*/ 494 h 1910"/>
                <a:gd name="T2" fmla="*/ 1620 w 2095"/>
                <a:gd name="T3" fmla="*/ 1884 h 1910"/>
                <a:gd name="T4" fmla="*/ 2095 w 2095"/>
                <a:gd name="T5" fmla="*/ 0 h 1910"/>
                <a:gd name="T6" fmla="*/ 0 w 2095"/>
                <a:gd name="T7" fmla="*/ 494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5" h="1910">
                  <a:moveTo>
                    <a:pt x="0" y="494"/>
                  </a:moveTo>
                  <a:cubicBezTo>
                    <a:pt x="0" y="494"/>
                    <a:pt x="1620" y="1910"/>
                    <a:pt x="1620" y="1884"/>
                  </a:cubicBezTo>
                  <a:cubicBezTo>
                    <a:pt x="1620" y="1858"/>
                    <a:pt x="2095" y="0"/>
                    <a:pt x="2095" y="0"/>
                  </a:cubicBezTo>
                  <a:lnTo>
                    <a:pt x="0" y="494"/>
                  </a:lnTo>
                  <a:close/>
                </a:path>
              </a:pathLst>
            </a:custGeom>
            <a:solidFill>
              <a:srgbClr val="EE7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9668"/>
            <p:cNvSpPr>
              <a:spLocks noEditPoints="1"/>
            </p:cNvSpPr>
            <p:nvPr/>
          </p:nvSpPr>
          <p:spPr bwMode="auto">
            <a:xfrm>
              <a:off x="1136650" y="2449513"/>
              <a:ext cx="4635500" cy="2360612"/>
            </a:xfrm>
            <a:custGeom>
              <a:avLst/>
              <a:gdLst>
                <a:gd name="T0" fmla="*/ 1823 w 2920"/>
                <a:gd name="T1" fmla="*/ 1487 h 1487"/>
                <a:gd name="T2" fmla="*/ 1820 w 2920"/>
                <a:gd name="T3" fmla="*/ 1486 h 1487"/>
                <a:gd name="T4" fmla="*/ 0 w 2920"/>
                <a:gd name="T5" fmla="*/ 1354 h 1487"/>
                <a:gd name="T6" fmla="*/ 2920 w 2920"/>
                <a:gd name="T7" fmla="*/ 0 h 1487"/>
                <a:gd name="T8" fmla="*/ 1823 w 2920"/>
                <a:gd name="T9" fmla="*/ 1487 h 1487"/>
                <a:gd name="T10" fmla="*/ 36 w 2920"/>
                <a:gd name="T11" fmla="*/ 1348 h 1487"/>
                <a:gd name="T12" fmla="*/ 1819 w 2920"/>
                <a:gd name="T13" fmla="*/ 1478 h 1487"/>
                <a:gd name="T14" fmla="*/ 2893 w 2920"/>
                <a:gd name="T15" fmla="*/ 23 h 1487"/>
                <a:gd name="T16" fmla="*/ 36 w 2920"/>
                <a:gd name="T17" fmla="*/ 134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20" h="1487">
                  <a:moveTo>
                    <a:pt x="1823" y="1487"/>
                  </a:moveTo>
                  <a:lnTo>
                    <a:pt x="1820" y="1486"/>
                  </a:lnTo>
                  <a:lnTo>
                    <a:pt x="0" y="1354"/>
                  </a:lnTo>
                  <a:lnTo>
                    <a:pt x="2920" y="0"/>
                  </a:lnTo>
                  <a:lnTo>
                    <a:pt x="1823" y="1487"/>
                  </a:lnTo>
                  <a:close/>
                  <a:moveTo>
                    <a:pt x="36" y="1348"/>
                  </a:moveTo>
                  <a:lnTo>
                    <a:pt x="1819" y="1478"/>
                  </a:lnTo>
                  <a:lnTo>
                    <a:pt x="2893" y="23"/>
                  </a:lnTo>
                  <a:lnTo>
                    <a:pt x="36" y="13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669"/>
            <p:cNvSpPr>
              <a:spLocks noEditPoints="1"/>
            </p:cNvSpPr>
            <p:nvPr/>
          </p:nvSpPr>
          <p:spPr bwMode="auto">
            <a:xfrm>
              <a:off x="1212850" y="1965325"/>
              <a:ext cx="4518025" cy="3314700"/>
            </a:xfrm>
            <a:custGeom>
              <a:avLst/>
              <a:gdLst>
                <a:gd name="T0" fmla="*/ 1188 w 2846"/>
                <a:gd name="T1" fmla="*/ 2088 h 2088"/>
                <a:gd name="T2" fmla="*/ 0 w 2846"/>
                <a:gd name="T3" fmla="*/ 0 h 2088"/>
                <a:gd name="T4" fmla="*/ 11 w 2846"/>
                <a:gd name="T5" fmla="*/ 4 h 2088"/>
                <a:gd name="T6" fmla="*/ 2846 w 2846"/>
                <a:gd name="T7" fmla="*/ 770 h 2088"/>
                <a:gd name="T8" fmla="*/ 1188 w 2846"/>
                <a:gd name="T9" fmla="*/ 2088 h 2088"/>
                <a:gd name="T10" fmla="*/ 20 w 2846"/>
                <a:gd name="T11" fmla="*/ 15 h 2088"/>
                <a:gd name="T12" fmla="*/ 1190 w 2846"/>
                <a:gd name="T13" fmla="*/ 2075 h 2088"/>
                <a:gd name="T14" fmla="*/ 2827 w 2846"/>
                <a:gd name="T15" fmla="*/ 773 h 2088"/>
                <a:gd name="T16" fmla="*/ 20 w 2846"/>
                <a:gd name="T17" fmla="*/ 15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6" h="2088">
                  <a:moveTo>
                    <a:pt x="1188" y="2088"/>
                  </a:moveTo>
                  <a:lnTo>
                    <a:pt x="0" y="0"/>
                  </a:lnTo>
                  <a:lnTo>
                    <a:pt x="11" y="4"/>
                  </a:lnTo>
                  <a:lnTo>
                    <a:pt x="2846" y="770"/>
                  </a:lnTo>
                  <a:lnTo>
                    <a:pt x="1188" y="2088"/>
                  </a:lnTo>
                  <a:close/>
                  <a:moveTo>
                    <a:pt x="20" y="15"/>
                  </a:moveTo>
                  <a:lnTo>
                    <a:pt x="1190" y="2075"/>
                  </a:lnTo>
                  <a:lnTo>
                    <a:pt x="2827" y="773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37863" y="2444398"/>
            <a:ext cx="5149850" cy="469604"/>
          </a:xfrm>
        </p:spPr>
        <p:txBody>
          <a:bodyPr/>
          <a:lstStyle/>
          <a:p>
            <a:r>
              <a:rPr lang="en-US" altLang="zh-CN" sz="2000" dirty="0" smtClean="0"/>
              <a:t>h51803 </a:t>
            </a:r>
            <a:r>
              <a:rPr lang="zh-CN" altLang="en-US" sz="2000" dirty="0" smtClean="0"/>
              <a:t>第五组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91653" y="1058303"/>
            <a:ext cx="5149850" cy="13609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i360(qihoo)</a:t>
            </a:r>
            <a:r>
              <a:rPr lang="zh-CN" altLang="en-US" dirty="0" smtClean="0"/>
              <a:t>项目答辩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项目组成员：范静</a:t>
            </a:r>
            <a:r>
              <a:rPr lang="en-US" altLang="zh-CN" sz="2000" dirty="0"/>
              <a:t>/</a:t>
            </a:r>
            <a:r>
              <a:rPr lang="zh-CN" altLang="en-US" sz="2000" dirty="0"/>
              <a:t>南咏梅</a:t>
            </a:r>
            <a:r>
              <a:rPr lang="en-US" altLang="zh-CN" sz="2000" dirty="0"/>
              <a:t>/</a:t>
            </a:r>
            <a:r>
              <a:rPr lang="zh-CN" altLang="en-US" sz="2000" dirty="0"/>
              <a:t>贾亚</a:t>
            </a:r>
            <a:endParaRPr lang="en-US" altLang="zh-CN" sz="2000" b="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110771" y="5850112"/>
            <a:ext cx="5303837" cy="37147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2018/9/18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.1 </a:t>
            </a:r>
            <a:r>
              <a:rPr lang="zh-CN" altLang="en-US" dirty="0" smtClean="0"/>
              <a:t>首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FEBDDDF4-1C52-496C-B63A-CAAC2EFE7E9E}"/>
              </a:ext>
            </a:extLst>
          </p:cNvPr>
          <p:cNvGrpSpPr/>
          <p:nvPr/>
        </p:nvGrpSpPr>
        <p:grpSpPr>
          <a:xfrm>
            <a:off x="3996074" y="4469640"/>
            <a:ext cx="597726" cy="392400"/>
            <a:chOff x="7526810" y="1953720"/>
            <a:chExt cx="597726" cy="3924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Rectangle 145">
              <a:extLst>
                <a:ext uri="{FF2B5EF4-FFF2-40B4-BE49-F238E27FC236}">
                  <a16:creationId xmlns="" xmlns:a16="http://schemas.microsoft.com/office/drawing/2014/main" id="{EC1A99DC-31AF-417C-8B6A-5D9B43957721}"/>
                </a:ext>
              </a:extLst>
            </p:cNvPr>
            <p:cNvSpPr/>
            <p:nvPr/>
          </p:nvSpPr>
          <p:spPr>
            <a:xfrm>
              <a:off x="7526810" y="1953720"/>
              <a:ext cx="62282" cy="390629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箭头: 五边形 6">
              <a:extLst>
                <a:ext uri="{FF2B5EF4-FFF2-40B4-BE49-F238E27FC236}">
                  <a16:creationId xmlns="" xmlns:a16="http://schemas.microsoft.com/office/drawing/2014/main" id="{32EE8418-94F0-45FE-9EB5-04A3F34DCD80}"/>
                </a:ext>
              </a:extLst>
            </p:cNvPr>
            <p:cNvSpPr/>
            <p:nvPr/>
          </p:nvSpPr>
          <p:spPr bwMode="auto">
            <a:xfrm>
              <a:off x="7640916" y="1953720"/>
              <a:ext cx="483620" cy="392400"/>
            </a:xfrm>
            <a:prstGeom prst="homePlate">
              <a:avLst>
                <a:gd name="adj" fmla="val 35436"/>
              </a:avLst>
            </a:prstGeom>
            <a:grpFill/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5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EC44FF1E-CB33-447B-A6EB-3A84CBF4CFB3}"/>
              </a:ext>
            </a:extLst>
          </p:cNvPr>
          <p:cNvGrpSpPr/>
          <p:nvPr/>
        </p:nvGrpSpPr>
        <p:grpSpPr>
          <a:xfrm>
            <a:off x="3999575" y="5138256"/>
            <a:ext cx="597726" cy="392400"/>
            <a:chOff x="7526810" y="1953720"/>
            <a:chExt cx="597726" cy="392400"/>
          </a:xfrm>
        </p:grpSpPr>
        <p:sp>
          <p:nvSpPr>
            <p:cNvPr id="22" name="Rectangle 145">
              <a:extLst>
                <a:ext uri="{FF2B5EF4-FFF2-40B4-BE49-F238E27FC236}">
                  <a16:creationId xmlns="" xmlns:a16="http://schemas.microsoft.com/office/drawing/2014/main" id="{33BC5942-0AF2-480A-803F-8D8627A03F08}"/>
                </a:ext>
              </a:extLst>
            </p:cNvPr>
            <p:cNvSpPr/>
            <p:nvPr/>
          </p:nvSpPr>
          <p:spPr>
            <a:xfrm>
              <a:off x="7526810" y="1953720"/>
              <a:ext cx="62282" cy="3906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箭头: 五边形 22">
              <a:extLst>
                <a:ext uri="{FF2B5EF4-FFF2-40B4-BE49-F238E27FC236}">
                  <a16:creationId xmlns="" xmlns:a16="http://schemas.microsoft.com/office/drawing/2014/main" id="{42BF555D-AAC4-4FE1-B349-6352AB9A3860}"/>
                </a:ext>
              </a:extLst>
            </p:cNvPr>
            <p:cNvSpPr/>
            <p:nvPr/>
          </p:nvSpPr>
          <p:spPr bwMode="auto">
            <a:xfrm>
              <a:off x="7640916" y="1953720"/>
              <a:ext cx="483620" cy="392400"/>
            </a:xfrm>
            <a:prstGeom prst="homePlate">
              <a:avLst>
                <a:gd name="adj" fmla="val 35436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6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EA0ABDD3-5A44-472F-A5E1-A43C7EB16917}"/>
              </a:ext>
            </a:extLst>
          </p:cNvPr>
          <p:cNvCxnSpPr/>
          <p:nvPr/>
        </p:nvCxnSpPr>
        <p:spPr>
          <a:xfrm flipV="1">
            <a:off x="4593800" y="4860269"/>
            <a:ext cx="6647927" cy="1772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B7B04A69-501C-462A-81E5-9572206E6A7B}"/>
              </a:ext>
            </a:extLst>
          </p:cNvPr>
          <p:cNvCxnSpPr/>
          <p:nvPr/>
        </p:nvCxnSpPr>
        <p:spPr>
          <a:xfrm flipV="1">
            <a:off x="4655054" y="5528885"/>
            <a:ext cx="6586673" cy="1772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44425"/>
              </p:ext>
            </p:extLst>
          </p:nvPr>
        </p:nvGraphicFramePr>
        <p:xfrm>
          <a:off x="1065544" y="3000514"/>
          <a:ext cx="927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包装程序外壳对象" showAsIcon="1" r:id="rId3" imgW="927360" imgH="711360" progId="Package">
                  <p:embed/>
                </p:oleObj>
              </mc:Choice>
              <mc:Fallback>
                <p:oleObj name="包装程序外壳对象" showAsIcon="1" r:id="rId3" imgW="9273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544" y="3000514"/>
                        <a:ext cx="9271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组合 57">
            <a:extLst>
              <a:ext uri="{FF2B5EF4-FFF2-40B4-BE49-F238E27FC236}">
                <a16:creationId xmlns="" xmlns:a16="http://schemas.microsoft.com/office/drawing/2014/main" id="{FEBDDDF4-1C52-496C-B63A-CAAC2EFE7E9E}"/>
              </a:ext>
            </a:extLst>
          </p:cNvPr>
          <p:cNvGrpSpPr/>
          <p:nvPr/>
        </p:nvGrpSpPr>
        <p:grpSpPr>
          <a:xfrm>
            <a:off x="3987110" y="1730935"/>
            <a:ext cx="597726" cy="392400"/>
            <a:chOff x="7526810" y="1953720"/>
            <a:chExt cx="597726" cy="3924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9" name="Rectangle 145">
              <a:extLst>
                <a:ext uri="{FF2B5EF4-FFF2-40B4-BE49-F238E27FC236}">
                  <a16:creationId xmlns="" xmlns:a16="http://schemas.microsoft.com/office/drawing/2014/main" id="{EC1A99DC-31AF-417C-8B6A-5D9B43957721}"/>
                </a:ext>
              </a:extLst>
            </p:cNvPr>
            <p:cNvSpPr/>
            <p:nvPr/>
          </p:nvSpPr>
          <p:spPr>
            <a:xfrm>
              <a:off x="7526810" y="1953720"/>
              <a:ext cx="62282" cy="390629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五边形 6">
              <a:extLst>
                <a:ext uri="{FF2B5EF4-FFF2-40B4-BE49-F238E27FC236}">
                  <a16:creationId xmlns="" xmlns:a16="http://schemas.microsoft.com/office/drawing/2014/main" id="{32EE8418-94F0-45FE-9EB5-04A3F34DCD80}"/>
                </a:ext>
              </a:extLst>
            </p:cNvPr>
            <p:cNvSpPr/>
            <p:nvPr/>
          </p:nvSpPr>
          <p:spPr bwMode="auto">
            <a:xfrm>
              <a:off x="7640916" y="1953720"/>
              <a:ext cx="483620" cy="392400"/>
            </a:xfrm>
            <a:prstGeom prst="homePlate">
              <a:avLst>
                <a:gd name="adj" fmla="val 35436"/>
              </a:avLst>
            </a:prstGeom>
            <a:grpFill/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1" name="直接连接符 60">
            <a:extLst>
              <a:ext uri="{FF2B5EF4-FFF2-40B4-BE49-F238E27FC236}">
                <a16:creationId xmlns="" xmlns:a16="http://schemas.microsoft.com/office/drawing/2014/main" id="{EA0ABDD3-5A44-472F-A5E1-A43C7EB16917}"/>
              </a:ext>
            </a:extLst>
          </p:cNvPr>
          <p:cNvCxnSpPr/>
          <p:nvPr/>
        </p:nvCxnSpPr>
        <p:spPr>
          <a:xfrm flipV="1">
            <a:off x="4584836" y="2123335"/>
            <a:ext cx="6683785" cy="1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="" xmlns:a16="http://schemas.microsoft.com/office/drawing/2014/main" id="{FEBDDDF4-1C52-496C-B63A-CAAC2EFE7E9E}"/>
              </a:ext>
            </a:extLst>
          </p:cNvPr>
          <p:cNvGrpSpPr/>
          <p:nvPr/>
        </p:nvGrpSpPr>
        <p:grpSpPr>
          <a:xfrm>
            <a:off x="3978146" y="3160800"/>
            <a:ext cx="597726" cy="392400"/>
            <a:chOff x="7526810" y="1953720"/>
            <a:chExt cx="597726" cy="3924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9" name="Rectangle 145">
              <a:extLst>
                <a:ext uri="{FF2B5EF4-FFF2-40B4-BE49-F238E27FC236}">
                  <a16:creationId xmlns="" xmlns:a16="http://schemas.microsoft.com/office/drawing/2014/main" id="{EC1A99DC-31AF-417C-8B6A-5D9B43957721}"/>
                </a:ext>
              </a:extLst>
            </p:cNvPr>
            <p:cNvSpPr/>
            <p:nvPr/>
          </p:nvSpPr>
          <p:spPr>
            <a:xfrm>
              <a:off x="7526810" y="1953720"/>
              <a:ext cx="62282" cy="390629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箭头: 五边形 6">
              <a:extLst>
                <a:ext uri="{FF2B5EF4-FFF2-40B4-BE49-F238E27FC236}">
                  <a16:creationId xmlns="" xmlns:a16="http://schemas.microsoft.com/office/drawing/2014/main" id="{32EE8418-94F0-45FE-9EB5-04A3F34DCD80}"/>
                </a:ext>
              </a:extLst>
            </p:cNvPr>
            <p:cNvSpPr/>
            <p:nvPr/>
          </p:nvSpPr>
          <p:spPr bwMode="auto">
            <a:xfrm>
              <a:off x="7640916" y="1953720"/>
              <a:ext cx="483620" cy="392400"/>
            </a:xfrm>
            <a:prstGeom prst="homePlate">
              <a:avLst>
                <a:gd name="adj" fmla="val 35436"/>
              </a:avLst>
            </a:prstGeom>
            <a:grpFill/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="" xmlns:a16="http://schemas.microsoft.com/office/drawing/2014/main" id="{EA0ABDD3-5A44-472F-A5E1-A43C7EB16917}"/>
              </a:ext>
            </a:extLst>
          </p:cNvPr>
          <p:cNvCxnSpPr/>
          <p:nvPr/>
        </p:nvCxnSpPr>
        <p:spPr>
          <a:xfrm flipV="1">
            <a:off x="4575872" y="3553200"/>
            <a:ext cx="6683785" cy="1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EC44FF1E-CB33-447B-A6EB-3A84CBF4CFB3}"/>
              </a:ext>
            </a:extLst>
          </p:cNvPr>
          <p:cNvGrpSpPr/>
          <p:nvPr/>
        </p:nvGrpSpPr>
        <p:grpSpPr>
          <a:xfrm>
            <a:off x="3990611" y="3824933"/>
            <a:ext cx="597726" cy="392400"/>
            <a:chOff x="7526810" y="1953720"/>
            <a:chExt cx="597726" cy="392400"/>
          </a:xfrm>
        </p:grpSpPr>
        <p:sp>
          <p:nvSpPr>
            <p:cNvPr id="73" name="Rectangle 145">
              <a:extLst>
                <a:ext uri="{FF2B5EF4-FFF2-40B4-BE49-F238E27FC236}">
                  <a16:creationId xmlns="" xmlns:a16="http://schemas.microsoft.com/office/drawing/2014/main" id="{33BC5942-0AF2-480A-803F-8D8627A03F08}"/>
                </a:ext>
              </a:extLst>
            </p:cNvPr>
            <p:cNvSpPr/>
            <p:nvPr/>
          </p:nvSpPr>
          <p:spPr>
            <a:xfrm>
              <a:off x="7526810" y="1953720"/>
              <a:ext cx="62282" cy="3906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箭头: 五边形 22">
              <a:extLst>
                <a:ext uri="{FF2B5EF4-FFF2-40B4-BE49-F238E27FC236}">
                  <a16:creationId xmlns="" xmlns:a16="http://schemas.microsoft.com/office/drawing/2014/main" id="{42BF555D-AAC4-4FE1-B349-6352AB9A3860}"/>
                </a:ext>
              </a:extLst>
            </p:cNvPr>
            <p:cNvSpPr/>
            <p:nvPr/>
          </p:nvSpPr>
          <p:spPr bwMode="auto">
            <a:xfrm>
              <a:off x="7640916" y="1953720"/>
              <a:ext cx="483620" cy="392400"/>
            </a:xfrm>
            <a:prstGeom prst="homePlate">
              <a:avLst>
                <a:gd name="adj" fmla="val 35436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B7B04A69-501C-462A-81E5-9572206E6A7B}"/>
              </a:ext>
            </a:extLst>
          </p:cNvPr>
          <p:cNvCxnSpPr/>
          <p:nvPr/>
        </p:nvCxnSpPr>
        <p:spPr>
          <a:xfrm flipV="1">
            <a:off x="4646090" y="4215562"/>
            <a:ext cx="6586673" cy="1772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="" xmlns:a16="http://schemas.microsoft.com/office/drawing/2014/main" id="{EC44FF1E-CB33-447B-A6EB-3A84CBF4CFB3}"/>
              </a:ext>
            </a:extLst>
          </p:cNvPr>
          <p:cNvGrpSpPr/>
          <p:nvPr/>
        </p:nvGrpSpPr>
        <p:grpSpPr>
          <a:xfrm>
            <a:off x="3981647" y="2417481"/>
            <a:ext cx="597726" cy="392400"/>
            <a:chOff x="7526810" y="1953720"/>
            <a:chExt cx="597726" cy="392400"/>
          </a:xfrm>
        </p:grpSpPr>
        <p:sp>
          <p:nvSpPr>
            <p:cNvPr id="77" name="Rectangle 145">
              <a:extLst>
                <a:ext uri="{FF2B5EF4-FFF2-40B4-BE49-F238E27FC236}">
                  <a16:creationId xmlns="" xmlns:a16="http://schemas.microsoft.com/office/drawing/2014/main" id="{33BC5942-0AF2-480A-803F-8D8627A03F08}"/>
                </a:ext>
              </a:extLst>
            </p:cNvPr>
            <p:cNvSpPr/>
            <p:nvPr/>
          </p:nvSpPr>
          <p:spPr>
            <a:xfrm>
              <a:off x="7526810" y="1953720"/>
              <a:ext cx="62282" cy="3906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箭头: 五边形 22">
              <a:extLst>
                <a:ext uri="{FF2B5EF4-FFF2-40B4-BE49-F238E27FC236}">
                  <a16:creationId xmlns="" xmlns:a16="http://schemas.microsoft.com/office/drawing/2014/main" id="{42BF555D-AAC4-4FE1-B349-6352AB9A3860}"/>
                </a:ext>
              </a:extLst>
            </p:cNvPr>
            <p:cNvSpPr/>
            <p:nvPr/>
          </p:nvSpPr>
          <p:spPr bwMode="auto">
            <a:xfrm>
              <a:off x="7640916" y="1953720"/>
              <a:ext cx="483620" cy="392400"/>
            </a:xfrm>
            <a:prstGeom prst="homePlate">
              <a:avLst>
                <a:gd name="adj" fmla="val 35436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直接连接符 78">
            <a:extLst>
              <a:ext uri="{FF2B5EF4-FFF2-40B4-BE49-F238E27FC236}">
                <a16:creationId xmlns="" xmlns:a16="http://schemas.microsoft.com/office/drawing/2014/main" id="{B7B04A69-501C-462A-81E5-9572206E6A7B}"/>
              </a:ext>
            </a:extLst>
          </p:cNvPr>
          <p:cNvCxnSpPr/>
          <p:nvPr/>
        </p:nvCxnSpPr>
        <p:spPr>
          <a:xfrm flipV="1">
            <a:off x="4637126" y="2808110"/>
            <a:ext cx="6586673" cy="1772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655054" y="1647504"/>
            <a:ext cx="658667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</a:rPr>
              <a:t>用户信息</a:t>
            </a:r>
            <a:r>
              <a:rPr lang="en-US" altLang="zh-CN" sz="1600" dirty="0">
                <a:solidFill>
                  <a:srgbClr val="002060"/>
                </a:solidFill>
              </a:rPr>
              <a:t>cookie</a:t>
            </a:r>
            <a:r>
              <a:rPr lang="zh-CN" altLang="en-US" sz="1600" dirty="0" smtClean="0">
                <a:solidFill>
                  <a:srgbClr val="002060"/>
                </a:solidFill>
              </a:rPr>
              <a:t>获</a:t>
            </a:r>
            <a:r>
              <a:rPr lang="zh-CN" altLang="en-US" sz="1600" dirty="0">
                <a:solidFill>
                  <a:srgbClr val="002060"/>
                </a:solidFill>
              </a:rPr>
              <a:t>取</a:t>
            </a:r>
            <a:endParaRPr lang="en-US" altLang="zh-CN" sz="1600" dirty="0" smtClean="0">
              <a:solidFill>
                <a:srgbClr val="00206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55054" y="2350910"/>
            <a:ext cx="66135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</a:rPr>
              <a:t>header</a:t>
            </a:r>
            <a:r>
              <a:rPr lang="zh-CN" altLang="en-US" sz="1600" dirty="0">
                <a:solidFill>
                  <a:srgbClr val="002060"/>
                </a:solidFill>
              </a:rPr>
              <a:t>商品（类列表）渲染以及点击传参跳转至列表页和详情</a:t>
            </a:r>
            <a:r>
              <a:rPr lang="zh-CN" altLang="en-US" sz="1600" dirty="0" smtClean="0">
                <a:solidFill>
                  <a:srgbClr val="002060"/>
                </a:solidFill>
              </a:rPr>
              <a:t>页</a:t>
            </a:r>
            <a:endParaRPr lang="en-US" altLang="zh-CN" sz="1600" dirty="0" smtClean="0">
              <a:solidFill>
                <a:srgbClr val="00206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655054" y="3080117"/>
            <a:ext cx="66135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</a:rPr>
              <a:t>轮播</a:t>
            </a:r>
            <a:r>
              <a:rPr lang="zh-CN" altLang="en-US" sz="1600" dirty="0" smtClean="0">
                <a:solidFill>
                  <a:srgbClr val="002060"/>
                </a:solidFill>
              </a:rPr>
              <a:t>图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55054" y="3744915"/>
            <a:ext cx="66135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002060"/>
                </a:solidFill>
              </a:rPr>
              <a:t>活</a:t>
            </a:r>
            <a:r>
              <a:rPr lang="zh-CN" altLang="en-US" sz="1600" dirty="0">
                <a:solidFill>
                  <a:srgbClr val="002060"/>
                </a:solidFill>
              </a:rPr>
              <a:t>动倒计时   活动商品渲染</a:t>
            </a:r>
          </a:p>
        </p:txBody>
      </p:sp>
      <p:sp>
        <p:nvSpPr>
          <p:cNvPr id="84" name="矩形 83"/>
          <p:cNvSpPr/>
          <p:nvPr/>
        </p:nvSpPr>
        <p:spPr>
          <a:xfrm>
            <a:off x="4655054" y="4379077"/>
            <a:ext cx="66135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</a:rPr>
              <a:t>商品（列表）渲染以及点击传参跳转至详情页</a:t>
            </a:r>
          </a:p>
        </p:txBody>
      </p:sp>
      <p:sp>
        <p:nvSpPr>
          <p:cNvPr id="85" name="矩形 84"/>
          <p:cNvSpPr/>
          <p:nvPr/>
        </p:nvSpPr>
        <p:spPr>
          <a:xfrm>
            <a:off x="4632642" y="5028836"/>
            <a:ext cx="66135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</a:rPr>
              <a:t>底部组件和返回顶部功能</a:t>
            </a:r>
          </a:p>
        </p:txBody>
      </p:sp>
      <p:sp>
        <p:nvSpPr>
          <p:cNvPr id="86" name="Rectangle: Rounded Corners 86">
            <a:extLst>
              <a:ext uri="{FF2B5EF4-FFF2-40B4-BE49-F238E27FC236}">
                <a16:creationId xmlns="" xmlns:a16="http://schemas.microsoft.com/office/drawing/2014/main" id="{A1116489-262D-477E-AE3B-5691DD520788}"/>
              </a:ext>
            </a:extLst>
          </p:cNvPr>
          <p:cNvSpPr>
            <a:spLocks/>
          </p:cNvSpPr>
          <p:nvPr/>
        </p:nvSpPr>
        <p:spPr>
          <a:xfrm rot="5400000">
            <a:off x="741896" y="3641812"/>
            <a:ext cx="4625305" cy="7741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7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0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商品列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="" xmlns:a16="http://schemas.microsoft.com/office/drawing/2014/main" id="{FEBDDDF4-1C52-496C-B63A-CAAC2EFE7E9E}"/>
              </a:ext>
            </a:extLst>
          </p:cNvPr>
          <p:cNvGrpSpPr/>
          <p:nvPr/>
        </p:nvGrpSpPr>
        <p:grpSpPr>
          <a:xfrm>
            <a:off x="3987110" y="1730935"/>
            <a:ext cx="597726" cy="392400"/>
            <a:chOff x="7526810" y="1953720"/>
            <a:chExt cx="597726" cy="3924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9" name="Rectangle 145">
              <a:extLst>
                <a:ext uri="{FF2B5EF4-FFF2-40B4-BE49-F238E27FC236}">
                  <a16:creationId xmlns="" xmlns:a16="http://schemas.microsoft.com/office/drawing/2014/main" id="{EC1A99DC-31AF-417C-8B6A-5D9B43957721}"/>
                </a:ext>
              </a:extLst>
            </p:cNvPr>
            <p:cNvSpPr/>
            <p:nvPr/>
          </p:nvSpPr>
          <p:spPr>
            <a:xfrm>
              <a:off x="7526810" y="1953720"/>
              <a:ext cx="62282" cy="390629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五边形 6">
              <a:extLst>
                <a:ext uri="{FF2B5EF4-FFF2-40B4-BE49-F238E27FC236}">
                  <a16:creationId xmlns="" xmlns:a16="http://schemas.microsoft.com/office/drawing/2014/main" id="{32EE8418-94F0-45FE-9EB5-04A3F34DCD80}"/>
                </a:ext>
              </a:extLst>
            </p:cNvPr>
            <p:cNvSpPr/>
            <p:nvPr/>
          </p:nvSpPr>
          <p:spPr bwMode="auto">
            <a:xfrm>
              <a:off x="7640916" y="1953720"/>
              <a:ext cx="483620" cy="392400"/>
            </a:xfrm>
            <a:prstGeom prst="homePlate">
              <a:avLst>
                <a:gd name="adj" fmla="val 35436"/>
              </a:avLst>
            </a:prstGeom>
            <a:grpFill/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1" name="直接连接符 60">
            <a:extLst>
              <a:ext uri="{FF2B5EF4-FFF2-40B4-BE49-F238E27FC236}">
                <a16:creationId xmlns="" xmlns:a16="http://schemas.microsoft.com/office/drawing/2014/main" id="{EA0ABDD3-5A44-472F-A5E1-A43C7EB16917}"/>
              </a:ext>
            </a:extLst>
          </p:cNvPr>
          <p:cNvCxnSpPr/>
          <p:nvPr/>
        </p:nvCxnSpPr>
        <p:spPr>
          <a:xfrm flipV="1">
            <a:off x="4584836" y="2123335"/>
            <a:ext cx="6683785" cy="1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="" xmlns:a16="http://schemas.microsoft.com/office/drawing/2014/main" id="{FEBDDDF4-1C52-496C-B63A-CAAC2EFE7E9E}"/>
              </a:ext>
            </a:extLst>
          </p:cNvPr>
          <p:cNvGrpSpPr/>
          <p:nvPr/>
        </p:nvGrpSpPr>
        <p:grpSpPr>
          <a:xfrm>
            <a:off x="3978146" y="3160800"/>
            <a:ext cx="597726" cy="392400"/>
            <a:chOff x="7526810" y="1953720"/>
            <a:chExt cx="597726" cy="3924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9" name="Rectangle 145">
              <a:extLst>
                <a:ext uri="{FF2B5EF4-FFF2-40B4-BE49-F238E27FC236}">
                  <a16:creationId xmlns="" xmlns:a16="http://schemas.microsoft.com/office/drawing/2014/main" id="{EC1A99DC-31AF-417C-8B6A-5D9B43957721}"/>
                </a:ext>
              </a:extLst>
            </p:cNvPr>
            <p:cNvSpPr/>
            <p:nvPr/>
          </p:nvSpPr>
          <p:spPr>
            <a:xfrm>
              <a:off x="7526810" y="1953720"/>
              <a:ext cx="62282" cy="390629"/>
            </a:xfrm>
            <a:prstGeom prst="rect">
              <a:avLst/>
            </a:prstGeom>
            <a:grp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箭头: 五边形 6">
              <a:extLst>
                <a:ext uri="{FF2B5EF4-FFF2-40B4-BE49-F238E27FC236}">
                  <a16:creationId xmlns="" xmlns:a16="http://schemas.microsoft.com/office/drawing/2014/main" id="{32EE8418-94F0-45FE-9EB5-04A3F34DCD80}"/>
                </a:ext>
              </a:extLst>
            </p:cNvPr>
            <p:cNvSpPr/>
            <p:nvPr/>
          </p:nvSpPr>
          <p:spPr bwMode="auto">
            <a:xfrm>
              <a:off x="7640916" y="1953720"/>
              <a:ext cx="483620" cy="392400"/>
            </a:xfrm>
            <a:prstGeom prst="homePlate">
              <a:avLst>
                <a:gd name="adj" fmla="val 35436"/>
              </a:avLst>
            </a:prstGeom>
            <a:grpFill/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直接连接符 70">
            <a:extLst>
              <a:ext uri="{FF2B5EF4-FFF2-40B4-BE49-F238E27FC236}">
                <a16:creationId xmlns="" xmlns:a16="http://schemas.microsoft.com/office/drawing/2014/main" id="{EA0ABDD3-5A44-472F-A5E1-A43C7EB16917}"/>
              </a:ext>
            </a:extLst>
          </p:cNvPr>
          <p:cNvCxnSpPr/>
          <p:nvPr/>
        </p:nvCxnSpPr>
        <p:spPr>
          <a:xfrm flipV="1">
            <a:off x="4575872" y="3553200"/>
            <a:ext cx="6683785" cy="1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="" xmlns:a16="http://schemas.microsoft.com/office/drawing/2014/main" id="{EC44FF1E-CB33-447B-A6EB-3A84CBF4CFB3}"/>
              </a:ext>
            </a:extLst>
          </p:cNvPr>
          <p:cNvGrpSpPr/>
          <p:nvPr/>
        </p:nvGrpSpPr>
        <p:grpSpPr>
          <a:xfrm>
            <a:off x="3990611" y="3824933"/>
            <a:ext cx="597726" cy="392400"/>
            <a:chOff x="7526810" y="1953720"/>
            <a:chExt cx="597726" cy="392400"/>
          </a:xfrm>
        </p:grpSpPr>
        <p:sp>
          <p:nvSpPr>
            <p:cNvPr id="73" name="Rectangle 145">
              <a:extLst>
                <a:ext uri="{FF2B5EF4-FFF2-40B4-BE49-F238E27FC236}">
                  <a16:creationId xmlns="" xmlns:a16="http://schemas.microsoft.com/office/drawing/2014/main" id="{33BC5942-0AF2-480A-803F-8D8627A03F08}"/>
                </a:ext>
              </a:extLst>
            </p:cNvPr>
            <p:cNvSpPr/>
            <p:nvPr/>
          </p:nvSpPr>
          <p:spPr>
            <a:xfrm>
              <a:off x="7526810" y="1953720"/>
              <a:ext cx="62282" cy="3906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箭头: 五边形 22">
              <a:extLst>
                <a:ext uri="{FF2B5EF4-FFF2-40B4-BE49-F238E27FC236}">
                  <a16:creationId xmlns="" xmlns:a16="http://schemas.microsoft.com/office/drawing/2014/main" id="{42BF555D-AAC4-4FE1-B349-6352AB9A3860}"/>
                </a:ext>
              </a:extLst>
            </p:cNvPr>
            <p:cNvSpPr/>
            <p:nvPr/>
          </p:nvSpPr>
          <p:spPr bwMode="auto">
            <a:xfrm>
              <a:off x="7640916" y="1953720"/>
              <a:ext cx="483620" cy="392400"/>
            </a:xfrm>
            <a:prstGeom prst="homePlate">
              <a:avLst>
                <a:gd name="adj" fmla="val 35436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直接连接符 74">
            <a:extLst>
              <a:ext uri="{FF2B5EF4-FFF2-40B4-BE49-F238E27FC236}">
                <a16:creationId xmlns="" xmlns:a16="http://schemas.microsoft.com/office/drawing/2014/main" id="{B7B04A69-501C-462A-81E5-9572206E6A7B}"/>
              </a:ext>
            </a:extLst>
          </p:cNvPr>
          <p:cNvCxnSpPr/>
          <p:nvPr/>
        </p:nvCxnSpPr>
        <p:spPr>
          <a:xfrm flipV="1">
            <a:off x="4646090" y="4215562"/>
            <a:ext cx="6586673" cy="1772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="" xmlns:a16="http://schemas.microsoft.com/office/drawing/2014/main" id="{EC44FF1E-CB33-447B-A6EB-3A84CBF4CFB3}"/>
              </a:ext>
            </a:extLst>
          </p:cNvPr>
          <p:cNvGrpSpPr/>
          <p:nvPr/>
        </p:nvGrpSpPr>
        <p:grpSpPr>
          <a:xfrm>
            <a:off x="3981647" y="2417481"/>
            <a:ext cx="597726" cy="392400"/>
            <a:chOff x="7526810" y="1953720"/>
            <a:chExt cx="597726" cy="392400"/>
          </a:xfrm>
        </p:grpSpPr>
        <p:sp>
          <p:nvSpPr>
            <p:cNvPr id="77" name="Rectangle 145">
              <a:extLst>
                <a:ext uri="{FF2B5EF4-FFF2-40B4-BE49-F238E27FC236}">
                  <a16:creationId xmlns="" xmlns:a16="http://schemas.microsoft.com/office/drawing/2014/main" id="{33BC5942-0AF2-480A-803F-8D8627A03F08}"/>
                </a:ext>
              </a:extLst>
            </p:cNvPr>
            <p:cNvSpPr/>
            <p:nvPr/>
          </p:nvSpPr>
          <p:spPr>
            <a:xfrm>
              <a:off x="7526810" y="1953720"/>
              <a:ext cx="62282" cy="3906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箭头: 五边形 22">
              <a:extLst>
                <a:ext uri="{FF2B5EF4-FFF2-40B4-BE49-F238E27FC236}">
                  <a16:creationId xmlns="" xmlns:a16="http://schemas.microsoft.com/office/drawing/2014/main" id="{42BF555D-AAC4-4FE1-B349-6352AB9A3860}"/>
                </a:ext>
              </a:extLst>
            </p:cNvPr>
            <p:cNvSpPr/>
            <p:nvPr/>
          </p:nvSpPr>
          <p:spPr bwMode="auto">
            <a:xfrm>
              <a:off x="7640916" y="1953720"/>
              <a:ext cx="483620" cy="392400"/>
            </a:xfrm>
            <a:prstGeom prst="homePlate">
              <a:avLst>
                <a:gd name="adj" fmla="val 35436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.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直接连接符 78">
            <a:extLst>
              <a:ext uri="{FF2B5EF4-FFF2-40B4-BE49-F238E27FC236}">
                <a16:creationId xmlns="" xmlns:a16="http://schemas.microsoft.com/office/drawing/2014/main" id="{B7B04A69-501C-462A-81E5-9572206E6A7B}"/>
              </a:ext>
            </a:extLst>
          </p:cNvPr>
          <p:cNvCxnSpPr/>
          <p:nvPr/>
        </p:nvCxnSpPr>
        <p:spPr>
          <a:xfrm flipV="1">
            <a:off x="4637126" y="2808110"/>
            <a:ext cx="6586673" cy="1772"/>
          </a:xfrm>
          <a:prstGeom prst="line">
            <a:avLst/>
          </a:prstGeom>
          <a:ln w="3175" cap="rnd">
            <a:solidFill>
              <a:schemeClr val="tx2">
                <a:lumMod val="40000"/>
                <a:lumOff val="60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655054" y="1647504"/>
            <a:ext cx="658667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</a:rPr>
              <a:t>获取</a:t>
            </a:r>
            <a:r>
              <a:rPr lang="en-US" altLang="zh-CN" sz="1600" dirty="0">
                <a:solidFill>
                  <a:srgbClr val="002060"/>
                </a:solidFill>
              </a:rPr>
              <a:t>url</a:t>
            </a:r>
            <a:r>
              <a:rPr lang="zh-CN" altLang="en-US" sz="1600" dirty="0">
                <a:solidFill>
                  <a:srgbClr val="002060"/>
                </a:solidFill>
              </a:rPr>
              <a:t>类</a:t>
            </a:r>
            <a:r>
              <a:rPr lang="en-US" altLang="zh-CN" sz="1600" dirty="0">
                <a:solidFill>
                  <a:srgbClr val="002060"/>
                </a:solidFill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</a:rPr>
              <a:t>，渲染类商</a:t>
            </a:r>
            <a:r>
              <a:rPr lang="zh-CN" altLang="en-US" sz="1600" dirty="0" smtClean="0">
                <a:solidFill>
                  <a:srgbClr val="002060"/>
                </a:solidFill>
              </a:rPr>
              <a:t>品</a:t>
            </a:r>
            <a:endParaRPr lang="en-US" altLang="zh-CN" sz="1600" dirty="0">
              <a:solidFill>
                <a:srgbClr val="00206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55054" y="2350910"/>
            <a:ext cx="66135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</a:rPr>
              <a:t>点击（类列表，传类</a:t>
            </a:r>
            <a:r>
              <a:rPr lang="en-US" altLang="zh-CN" sz="1600" dirty="0">
                <a:solidFill>
                  <a:srgbClr val="002060"/>
                </a:solidFill>
              </a:rPr>
              <a:t>Id</a:t>
            </a:r>
            <a:r>
              <a:rPr lang="zh-CN" altLang="en-US" sz="1600" dirty="0">
                <a:solidFill>
                  <a:srgbClr val="002060"/>
                </a:solidFill>
              </a:rPr>
              <a:t>）渲染该类商品</a:t>
            </a:r>
          </a:p>
        </p:txBody>
      </p:sp>
      <p:sp>
        <p:nvSpPr>
          <p:cNvPr id="82" name="矩形 81"/>
          <p:cNvSpPr/>
          <p:nvPr/>
        </p:nvSpPr>
        <p:spPr>
          <a:xfrm>
            <a:off x="4655054" y="3080117"/>
            <a:ext cx="66135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</a:rPr>
              <a:t>全部商</a:t>
            </a:r>
            <a:r>
              <a:rPr lang="zh-CN" altLang="en-US" sz="1600" dirty="0" smtClean="0">
                <a:solidFill>
                  <a:srgbClr val="002060"/>
                </a:solidFill>
              </a:rPr>
              <a:t>品上</a:t>
            </a:r>
            <a:r>
              <a:rPr lang="zh-CN" altLang="en-US" sz="1600" dirty="0">
                <a:solidFill>
                  <a:srgbClr val="002060"/>
                </a:solidFill>
              </a:rPr>
              <a:t>一页、下一页切换</a:t>
            </a:r>
          </a:p>
        </p:txBody>
      </p:sp>
      <p:sp>
        <p:nvSpPr>
          <p:cNvPr id="83" name="矩形 82"/>
          <p:cNvSpPr/>
          <p:nvPr/>
        </p:nvSpPr>
        <p:spPr>
          <a:xfrm>
            <a:off x="4655054" y="3744915"/>
            <a:ext cx="66135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</a:rPr>
              <a:t>点击商</a:t>
            </a:r>
            <a:r>
              <a:rPr lang="zh-CN" altLang="en-US" sz="1600" dirty="0" smtClean="0">
                <a:solidFill>
                  <a:srgbClr val="002060"/>
                </a:solidFill>
              </a:rPr>
              <a:t>品跳</a:t>
            </a:r>
            <a:r>
              <a:rPr lang="zh-CN" altLang="en-US" sz="1600" dirty="0">
                <a:solidFill>
                  <a:srgbClr val="002060"/>
                </a:solidFill>
              </a:rPr>
              <a:t>转至详情页</a:t>
            </a:r>
            <a:r>
              <a:rPr lang="zh-CN" altLang="en-US" sz="1600" dirty="0"/>
              <a:t>面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86" name="Rectangle: Rounded Corners 86">
            <a:extLst>
              <a:ext uri="{FF2B5EF4-FFF2-40B4-BE49-F238E27FC236}">
                <a16:creationId xmlns="" xmlns:a16="http://schemas.microsoft.com/office/drawing/2014/main" id="{A1116489-262D-477E-AE3B-5691DD520788}"/>
              </a:ext>
            </a:extLst>
          </p:cNvPr>
          <p:cNvSpPr>
            <a:spLocks/>
          </p:cNvSpPr>
          <p:nvPr/>
        </p:nvSpPr>
        <p:spPr>
          <a:xfrm rot="5400000">
            <a:off x="741896" y="3641812"/>
            <a:ext cx="4625305" cy="7741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415179"/>
              </p:ext>
            </p:extLst>
          </p:nvPr>
        </p:nvGraphicFramePr>
        <p:xfrm>
          <a:off x="754530" y="2121564"/>
          <a:ext cx="1727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包装程序外壳对象" showAsIcon="1" r:id="rId3" imgW="1727640" imgH="711360" progId="Package">
                  <p:embed/>
                </p:oleObj>
              </mc:Choice>
              <mc:Fallback>
                <p:oleObj name="包装程序外壳对象" showAsIcon="1" r:id="rId3" imgW="172764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530" y="2121564"/>
                        <a:ext cx="1727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033343"/>
              </p:ext>
            </p:extLst>
          </p:nvPr>
        </p:nvGraphicFramePr>
        <p:xfrm>
          <a:off x="699620" y="3553201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包装程序外壳对象" showAsIcon="1" r:id="rId5" imgW="1918080" imgH="711360" progId="Package">
                  <p:embed/>
                </p:oleObj>
              </mc:Choice>
              <mc:Fallback>
                <p:oleObj name="包装程序外壳对象" showAsIcon="1" r:id="rId5" imgW="19180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620" y="3553201"/>
                        <a:ext cx="1917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19282" y="3065067"/>
            <a:ext cx="5777753" cy="428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组件及功能详解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注</a:t>
            </a:r>
            <a:r>
              <a:rPr lang="zh-CN" altLang="en-US" dirty="0"/>
              <a:t>册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98B1F46-CBCC-4ED5-BB06-AA889897C0E4}"/>
              </a:ext>
            </a:extLst>
          </p:cNvPr>
          <p:cNvSpPr txBox="1"/>
          <p:nvPr/>
        </p:nvSpPr>
        <p:spPr>
          <a:xfrm>
            <a:off x="2700615" y="2869950"/>
            <a:ext cx="470900" cy="4094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d683843d-2e0c-4c5d-9056-2740c6075df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8232BC0B-F355-4DF4-8EB9-0B2C63528CB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12212" y="542547"/>
            <a:ext cx="11167576" cy="5772906"/>
            <a:chOff x="512214" y="542547"/>
            <a:chExt cx="11167574" cy="5772905"/>
          </a:xfrm>
        </p:grpSpPr>
        <p:grpSp>
          <p:nvGrpSpPr>
            <p:cNvPr id="6" name="ïśļíḑê">
              <a:extLst>
                <a:ext uri="{FF2B5EF4-FFF2-40B4-BE49-F238E27FC236}">
                  <a16:creationId xmlns="" xmlns:a16="http://schemas.microsoft.com/office/drawing/2014/main" id="{02FE490B-3415-4070-9B2F-32835C7A57A1}"/>
                </a:ext>
              </a:extLst>
            </p:cNvPr>
            <p:cNvGrpSpPr/>
            <p:nvPr/>
          </p:nvGrpSpPr>
          <p:grpSpPr>
            <a:xfrm>
              <a:off x="512214" y="542547"/>
              <a:ext cx="11167574" cy="5772905"/>
              <a:chOff x="1489576" y="1175752"/>
              <a:chExt cx="9568609" cy="4042773"/>
            </a:xfrm>
            <a:solidFill>
              <a:schemeClr val="tx2">
                <a:lumMod val="20000"/>
                <a:lumOff val="80000"/>
                <a:alpha val="40000"/>
              </a:schemeClr>
            </a:solidFill>
          </p:grpSpPr>
          <p:grpSp>
            <p:nvGrpSpPr>
              <p:cNvPr id="39" name="ï$ḻíďe">
                <a:extLst>
                  <a:ext uri="{FF2B5EF4-FFF2-40B4-BE49-F238E27FC236}">
                    <a16:creationId xmlns="" xmlns:a16="http://schemas.microsoft.com/office/drawing/2014/main" id="{0CEF54FB-CCB1-4183-BCE6-1BF3B207C2C9}"/>
                  </a:ext>
                </a:extLst>
              </p:cNvPr>
              <p:cNvGrpSpPr/>
              <p:nvPr/>
            </p:nvGrpSpPr>
            <p:grpSpPr>
              <a:xfrm>
                <a:off x="5385561" y="1195387"/>
                <a:ext cx="5672624" cy="3721938"/>
                <a:chOff x="3875479" y="1499885"/>
                <a:chExt cx="5467545" cy="3787060"/>
              </a:xfrm>
              <a:grpFill/>
            </p:grpSpPr>
            <p:sp>
              <p:nvSpPr>
                <p:cNvPr id="95" name="ïš1iďe">
                  <a:extLst>
                    <a:ext uri="{FF2B5EF4-FFF2-40B4-BE49-F238E27FC236}">
                      <a16:creationId xmlns="" xmlns:a16="http://schemas.microsoft.com/office/drawing/2014/main" id="{68D86757-3D27-4D0A-8C63-493C64837CBB}"/>
                    </a:ext>
                  </a:extLst>
                </p:cNvPr>
                <p:cNvSpPr/>
                <p:nvPr/>
              </p:nvSpPr>
              <p:spPr bwMode="auto">
                <a:xfrm>
                  <a:off x="7903833" y="2473621"/>
                  <a:ext cx="144608" cy="117690"/>
                </a:xfrm>
                <a:custGeom>
                  <a:avLst/>
                  <a:gdLst>
                    <a:gd name="T0" fmla="*/ 2147483647 w 82"/>
                    <a:gd name="T1" fmla="*/ 2147483647 h 70"/>
                    <a:gd name="T2" fmla="*/ 2147483647 w 82"/>
                    <a:gd name="T3" fmla="*/ 2147483647 h 70"/>
                    <a:gd name="T4" fmla="*/ 2147483647 w 82"/>
                    <a:gd name="T5" fmla="*/ 2147483647 h 70"/>
                    <a:gd name="T6" fmla="*/ 2147483647 w 82"/>
                    <a:gd name="T7" fmla="*/ 2147483647 h 70"/>
                    <a:gd name="T8" fmla="*/ 2147483647 w 82"/>
                    <a:gd name="T9" fmla="*/ 2147483647 h 70"/>
                    <a:gd name="T10" fmla="*/ 2147483647 w 82"/>
                    <a:gd name="T11" fmla="*/ 2147483647 h 70"/>
                    <a:gd name="T12" fmla="*/ 2147483647 w 82"/>
                    <a:gd name="T13" fmla="*/ 2147483647 h 70"/>
                    <a:gd name="T14" fmla="*/ 2147483647 w 82"/>
                    <a:gd name="T15" fmla="*/ 2147483647 h 70"/>
                    <a:gd name="T16" fmla="*/ 2147483647 w 82"/>
                    <a:gd name="T17" fmla="*/ 2147483647 h 70"/>
                    <a:gd name="T18" fmla="*/ 2147483647 w 82"/>
                    <a:gd name="T19" fmla="*/ 2147483647 h 70"/>
                    <a:gd name="T20" fmla="*/ 2147483647 w 82"/>
                    <a:gd name="T21" fmla="*/ 2147483647 h 70"/>
                    <a:gd name="T22" fmla="*/ 2147483647 w 82"/>
                    <a:gd name="T23" fmla="*/ 2147483647 h 70"/>
                    <a:gd name="T24" fmla="*/ 2147483647 w 82"/>
                    <a:gd name="T25" fmla="*/ 2147483647 h 70"/>
                    <a:gd name="T26" fmla="*/ 2147483647 w 82"/>
                    <a:gd name="T27" fmla="*/ 2147483647 h 70"/>
                    <a:gd name="T28" fmla="*/ 2147483647 w 82"/>
                    <a:gd name="T29" fmla="*/ 2147483647 h 70"/>
                    <a:gd name="T30" fmla="*/ 2147483647 w 82"/>
                    <a:gd name="T31" fmla="*/ 2147483647 h 70"/>
                    <a:gd name="T32" fmla="*/ 2147483647 w 82"/>
                    <a:gd name="T33" fmla="*/ 2147483647 h 70"/>
                    <a:gd name="T34" fmla="*/ 2147483647 w 82"/>
                    <a:gd name="T35" fmla="*/ 2147483647 h 70"/>
                    <a:gd name="T36" fmla="*/ 2147483647 w 82"/>
                    <a:gd name="T37" fmla="*/ 2147483647 h 70"/>
                    <a:gd name="T38" fmla="*/ 2147483647 w 82"/>
                    <a:gd name="T39" fmla="*/ 2147483647 h 70"/>
                    <a:gd name="T40" fmla="*/ 2147483647 w 82"/>
                    <a:gd name="T41" fmla="*/ 2147483647 h 70"/>
                    <a:gd name="T42" fmla="*/ 0 w 82"/>
                    <a:gd name="T43" fmla="*/ 0 h 70"/>
                    <a:gd name="T44" fmla="*/ 2147483647 w 82"/>
                    <a:gd name="T45" fmla="*/ 0 h 70"/>
                    <a:gd name="T46" fmla="*/ 2147483647 w 82"/>
                    <a:gd name="T47" fmla="*/ 2147483647 h 70"/>
                    <a:gd name="T48" fmla="*/ 2147483647 w 82"/>
                    <a:gd name="T49" fmla="*/ 2147483647 h 70"/>
                    <a:gd name="T50" fmla="*/ 2147483647 w 82"/>
                    <a:gd name="T51" fmla="*/ 2147483647 h 70"/>
                    <a:gd name="T52" fmla="*/ 2147483647 w 82"/>
                    <a:gd name="T53" fmla="*/ 2147483647 h 70"/>
                    <a:gd name="T54" fmla="*/ 2147483647 w 82"/>
                    <a:gd name="T55" fmla="*/ 2147483647 h 70"/>
                    <a:gd name="T56" fmla="*/ 2147483647 w 82"/>
                    <a:gd name="T57" fmla="*/ 2147483647 h 70"/>
                    <a:gd name="T58" fmla="*/ 2147483647 w 82"/>
                    <a:gd name="T59" fmla="*/ 2147483647 h 70"/>
                    <a:gd name="T60" fmla="*/ 2147483647 w 82"/>
                    <a:gd name="T61" fmla="*/ 2147483647 h 70"/>
                    <a:gd name="T62" fmla="*/ 2147483647 w 82"/>
                    <a:gd name="T63" fmla="*/ 2147483647 h 70"/>
                    <a:gd name="T64" fmla="*/ 2147483647 w 82"/>
                    <a:gd name="T65" fmla="*/ 2147483647 h 70"/>
                    <a:gd name="T66" fmla="*/ 2147483647 w 82"/>
                    <a:gd name="T67" fmla="*/ 2147483647 h 70"/>
                    <a:gd name="T68" fmla="*/ 2147483647 w 82"/>
                    <a:gd name="T69" fmla="*/ 2147483647 h 70"/>
                    <a:gd name="T70" fmla="*/ 2147483647 w 82"/>
                    <a:gd name="T71" fmla="*/ 2147483647 h 70"/>
                    <a:gd name="T72" fmla="*/ 2147483647 w 82"/>
                    <a:gd name="T73" fmla="*/ 2147483647 h 70"/>
                    <a:gd name="T74" fmla="*/ 2147483647 w 82"/>
                    <a:gd name="T75" fmla="*/ 2147483647 h 70"/>
                    <a:gd name="T76" fmla="*/ 2147483647 w 82"/>
                    <a:gd name="T77" fmla="*/ 2147483647 h 70"/>
                    <a:gd name="T78" fmla="*/ 2147483647 w 82"/>
                    <a:gd name="T79" fmla="*/ 2147483647 h 70"/>
                    <a:gd name="T80" fmla="*/ 2147483647 w 82"/>
                    <a:gd name="T81" fmla="*/ 2147483647 h 70"/>
                    <a:gd name="T82" fmla="*/ 2147483647 w 82"/>
                    <a:gd name="T83" fmla="*/ 2147483647 h 70"/>
                    <a:gd name="T84" fmla="*/ 2147483647 w 82"/>
                    <a:gd name="T85" fmla="*/ 2147483647 h 7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82"/>
                    <a:gd name="T130" fmla="*/ 0 h 70"/>
                    <a:gd name="T131" fmla="*/ 82 w 82"/>
                    <a:gd name="T132" fmla="*/ 70 h 7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82" h="70">
                      <a:moveTo>
                        <a:pt x="28" y="52"/>
                      </a:moveTo>
                      <a:lnTo>
                        <a:pt x="20" y="54"/>
                      </a:lnTo>
                      <a:lnTo>
                        <a:pt x="14" y="56"/>
                      </a:lnTo>
                      <a:lnTo>
                        <a:pt x="26" y="62"/>
                      </a:lnTo>
                      <a:lnTo>
                        <a:pt x="30" y="64"/>
                      </a:lnTo>
                      <a:lnTo>
                        <a:pt x="36" y="70"/>
                      </a:lnTo>
                      <a:lnTo>
                        <a:pt x="20" y="70"/>
                      </a:lnTo>
                      <a:lnTo>
                        <a:pt x="14" y="62"/>
                      </a:lnTo>
                      <a:lnTo>
                        <a:pt x="12" y="58"/>
                      </a:lnTo>
                      <a:lnTo>
                        <a:pt x="8" y="56"/>
                      </a:lnTo>
                      <a:lnTo>
                        <a:pt x="10" y="50"/>
                      </a:lnTo>
                      <a:lnTo>
                        <a:pt x="14" y="46"/>
                      </a:lnTo>
                      <a:lnTo>
                        <a:pt x="12" y="44"/>
                      </a:lnTo>
                      <a:lnTo>
                        <a:pt x="10" y="40"/>
                      </a:lnTo>
                      <a:lnTo>
                        <a:pt x="18" y="40"/>
                      </a:lnTo>
                      <a:lnTo>
                        <a:pt x="16" y="34"/>
                      </a:lnTo>
                      <a:lnTo>
                        <a:pt x="14" y="28"/>
                      </a:lnTo>
                      <a:lnTo>
                        <a:pt x="14" y="16"/>
                      </a:lnTo>
                      <a:lnTo>
                        <a:pt x="10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12" y="4"/>
                      </a:lnTo>
                      <a:lnTo>
                        <a:pt x="24" y="14"/>
                      </a:lnTo>
                      <a:lnTo>
                        <a:pt x="40" y="22"/>
                      </a:lnTo>
                      <a:lnTo>
                        <a:pt x="46" y="24"/>
                      </a:lnTo>
                      <a:lnTo>
                        <a:pt x="54" y="26"/>
                      </a:lnTo>
                      <a:lnTo>
                        <a:pt x="60" y="26"/>
                      </a:lnTo>
                      <a:lnTo>
                        <a:pt x="66" y="24"/>
                      </a:lnTo>
                      <a:lnTo>
                        <a:pt x="74" y="20"/>
                      </a:lnTo>
                      <a:lnTo>
                        <a:pt x="74" y="30"/>
                      </a:lnTo>
                      <a:lnTo>
                        <a:pt x="74" y="34"/>
                      </a:lnTo>
                      <a:lnTo>
                        <a:pt x="76" y="36"/>
                      </a:lnTo>
                      <a:lnTo>
                        <a:pt x="82" y="42"/>
                      </a:lnTo>
                      <a:lnTo>
                        <a:pt x="78" y="44"/>
                      </a:lnTo>
                      <a:lnTo>
                        <a:pt x="72" y="44"/>
                      </a:lnTo>
                      <a:lnTo>
                        <a:pt x="60" y="46"/>
                      </a:lnTo>
                      <a:lnTo>
                        <a:pt x="60" y="62"/>
                      </a:lnTo>
                      <a:lnTo>
                        <a:pt x="52" y="60"/>
                      </a:lnTo>
                      <a:lnTo>
                        <a:pt x="44" y="56"/>
                      </a:lnTo>
                      <a:lnTo>
                        <a:pt x="38" y="54"/>
                      </a:lnTo>
                      <a:lnTo>
                        <a:pt x="28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6" name="íṩḻîḓè">
                  <a:extLst>
                    <a:ext uri="{FF2B5EF4-FFF2-40B4-BE49-F238E27FC236}">
                      <a16:creationId xmlns="" xmlns:a16="http://schemas.microsoft.com/office/drawing/2014/main" id="{252035E1-FE96-4ABC-9D69-309731BE16E9}"/>
                    </a:ext>
                  </a:extLst>
                </p:cNvPr>
                <p:cNvSpPr/>
                <p:nvPr/>
              </p:nvSpPr>
              <p:spPr bwMode="auto">
                <a:xfrm>
                  <a:off x="7819823" y="2598314"/>
                  <a:ext cx="238258" cy="246586"/>
                </a:xfrm>
                <a:custGeom>
                  <a:avLst/>
                  <a:gdLst>
                    <a:gd name="T0" fmla="*/ 2147483647 w 136"/>
                    <a:gd name="T1" fmla="*/ 2147483647 h 148"/>
                    <a:gd name="T2" fmla="*/ 2147483647 w 136"/>
                    <a:gd name="T3" fmla="*/ 0 h 148"/>
                    <a:gd name="T4" fmla="*/ 2147483647 w 136"/>
                    <a:gd name="T5" fmla="*/ 2147483647 h 148"/>
                    <a:gd name="T6" fmla="*/ 2147483647 w 136"/>
                    <a:gd name="T7" fmla="*/ 2147483647 h 148"/>
                    <a:gd name="T8" fmla="*/ 2147483647 w 136"/>
                    <a:gd name="T9" fmla="*/ 2147483647 h 148"/>
                    <a:gd name="T10" fmla="*/ 2147483647 w 136"/>
                    <a:gd name="T11" fmla="*/ 2147483647 h 148"/>
                    <a:gd name="T12" fmla="*/ 2147483647 w 136"/>
                    <a:gd name="T13" fmla="*/ 2147483647 h 148"/>
                    <a:gd name="T14" fmla="*/ 2147483647 w 136"/>
                    <a:gd name="T15" fmla="*/ 2147483647 h 148"/>
                    <a:gd name="T16" fmla="*/ 2147483647 w 136"/>
                    <a:gd name="T17" fmla="*/ 2147483647 h 148"/>
                    <a:gd name="T18" fmla="*/ 2147483647 w 136"/>
                    <a:gd name="T19" fmla="*/ 2147483647 h 148"/>
                    <a:gd name="T20" fmla="*/ 2147483647 w 136"/>
                    <a:gd name="T21" fmla="*/ 2147483647 h 148"/>
                    <a:gd name="T22" fmla="*/ 2147483647 w 136"/>
                    <a:gd name="T23" fmla="*/ 2147483647 h 148"/>
                    <a:gd name="T24" fmla="*/ 2147483647 w 136"/>
                    <a:gd name="T25" fmla="*/ 2147483647 h 148"/>
                    <a:gd name="T26" fmla="*/ 2147483647 w 136"/>
                    <a:gd name="T27" fmla="*/ 2147483647 h 148"/>
                    <a:gd name="T28" fmla="*/ 2147483647 w 136"/>
                    <a:gd name="T29" fmla="*/ 2147483647 h 148"/>
                    <a:gd name="T30" fmla="*/ 2147483647 w 136"/>
                    <a:gd name="T31" fmla="*/ 2147483647 h 148"/>
                    <a:gd name="T32" fmla="*/ 2147483647 w 136"/>
                    <a:gd name="T33" fmla="*/ 2147483647 h 148"/>
                    <a:gd name="T34" fmla="*/ 2147483647 w 136"/>
                    <a:gd name="T35" fmla="*/ 2147483647 h 148"/>
                    <a:gd name="T36" fmla="*/ 2147483647 w 136"/>
                    <a:gd name="T37" fmla="*/ 2147483647 h 148"/>
                    <a:gd name="T38" fmla="*/ 2147483647 w 136"/>
                    <a:gd name="T39" fmla="*/ 2147483647 h 148"/>
                    <a:gd name="T40" fmla="*/ 2147483647 w 136"/>
                    <a:gd name="T41" fmla="*/ 2147483647 h 148"/>
                    <a:gd name="T42" fmla="*/ 2147483647 w 136"/>
                    <a:gd name="T43" fmla="*/ 2147483647 h 148"/>
                    <a:gd name="T44" fmla="*/ 2147483647 w 136"/>
                    <a:gd name="T45" fmla="*/ 2147483647 h 148"/>
                    <a:gd name="T46" fmla="*/ 2147483647 w 136"/>
                    <a:gd name="T47" fmla="*/ 2147483647 h 148"/>
                    <a:gd name="T48" fmla="*/ 0 w 136"/>
                    <a:gd name="T49" fmla="*/ 2147483647 h 148"/>
                    <a:gd name="T50" fmla="*/ 2147483647 w 136"/>
                    <a:gd name="T51" fmla="*/ 2147483647 h 148"/>
                    <a:gd name="T52" fmla="*/ 2147483647 w 136"/>
                    <a:gd name="T53" fmla="*/ 2147483647 h 148"/>
                    <a:gd name="T54" fmla="*/ 2147483647 w 136"/>
                    <a:gd name="T55" fmla="*/ 2147483647 h 148"/>
                    <a:gd name="T56" fmla="*/ 2147483647 w 136"/>
                    <a:gd name="T57" fmla="*/ 2147483647 h 148"/>
                    <a:gd name="T58" fmla="*/ 2147483647 w 136"/>
                    <a:gd name="T59" fmla="*/ 2147483647 h 148"/>
                    <a:gd name="T60" fmla="*/ 2147483647 w 136"/>
                    <a:gd name="T61" fmla="*/ 2147483647 h 148"/>
                    <a:gd name="T62" fmla="*/ 2147483647 w 136"/>
                    <a:gd name="T63" fmla="*/ 2147483647 h 148"/>
                    <a:gd name="T64" fmla="*/ 2147483647 w 136"/>
                    <a:gd name="T65" fmla="*/ 2147483647 h 148"/>
                    <a:gd name="T66" fmla="*/ 2147483647 w 136"/>
                    <a:gd name="T67" fmla="*/ 2147483647 h 148"/>
                    <a:gd name="T68" fmla="*/ 2147483647 w 136"/>
                    <a:gd name="T69" fmla="*/ 2147483647 h 148"/>
                    <a:gd name="T70" fmla="*/ 2147483647 w 136"/>
                    <a:gd name="T71" fmla="*/ 2147483647 h 148"/>
                    <a:gd name="T72" fmla="*/ 2147483647 w 136"/>
                    <a:gd name="T73" fmla="*/ 2147483647 h 148"/>
                    <a:gd name="T74" fmla="*/ 2147483647 w 136"/>
                    <a:gd name="T75" fmla="*/ 2147483647 h 148"/>
                    <a:gd name="T76" fmla="*/ 2147483647 w 136"/>
                    <a:gd name="T77" fmla="*/ 2147483647 h 148"/>
                    <a:gd name="T78" fmla="*/ 2147483647 w 136"/>
                    <a:gd name="T79" fmla="*/ 2147483647 h 148"/>
                    <a:gd name="T80" fmla="*/ 2147483647 w 136"/>
                    <a:gd name="T81" fmla="*/ 2147483647 h 148"/>
                    <a:gd name="T82" fmla="*/ 2147483647 w 136"/>
                    <a:gd name="T83" fmla="*/ 2147483647 h 148"/>
                    <a:gd name="T84" fmla="*/ 2147483647 w 136"/>
                    <a:gd name="T85" fmla="*/ 2147483647 h 148"/>
                    <a:gd name="T86" fmla="*/ 2147483647 w 136"/>
                    <a:gd name="T87" fmla="*/ 2147483647 h 148"/>
                    <a:gd name="T88" fmla="*/ 2147483647 w 136"/>
                    <a:gd name="T89" fmla="*/ 2147483647 h 14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6"/>
                    <a:gd name="T136" fmla="*/ 0 h 148"/>
                    <a:gd name="T137" fmla="*/ 136 w 136"/>
                    <a:gd name="T138" fmla="*/ 148 h 14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6" h="148">
                      <a:moveTo>
                        <a:pt x="76" y="12"/>
                      </a:move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6" y="0"/>
                      </a:lnTo>
                      <a:lnTo>
                        <a:pt x="98" y="10"/>
                      </a:lnTo>
                      <a:lnTo>
                        <a:pt x="110" y="24"/>
                      </a:lnTo>
                      <a:lnTo>
                        <a:pt x="116" y="30"/>
                      </a:lnTo>
                      <a:lnTo>
                        <a:pt x="118" y="38"/>
                      </a:lnTo>
                      <a:lnTo>
                        <a:pt x="122" y="46"/>
                      </a:lnTo>
                      <a:lnTo>
                        <a:pt x="122" y="52"/>
                      </a:lnTo>
                      <a:lnTo>
                        <a:pt x="120" y="56"/>
                      </a:lnTo>
                      <a:lnTo>
                        <a:pt x="118" y="60"/>
                      </a:lnTo>
                      <a:lnTo>
                        <a:pt x="126" y="78"/>
                      </a:lnTo>
                      <a:lnTo>
                        <a:pt x="136" y="102"/>
                      </a:lnTo>
                      <a:lnTo>
                        <a:pt x="134" y="110"/>
                      </a:lnTo>
                      <a:lnTo>
                        <a:pt x="132" y="114"/>
                      </a:lnTo>
                      <a:lnTo>
                        <a:pt x="130" y="114"/>
                      </a:lnTo>
                      <a:lnTo>
                        <a:pt x="126" y="114"/>
                      </a:lnTo>
                      <a:lnTo>
                        <a:pt x="126" y="110"/>
                      </a:lnTo>
                      <a:lnTo>
                        <a:pt x="130" y="106"/>
                      </a:lnTo>
                      <a:lnTo>
                        <a:pt x="122" y="108"/>
                      </a:lnTo>
                      <a:lnTo>
                        <a:pt x="118" y="110"/>
                      </a:lnTo>
                      <a:lnTo>
                        <a:pt x="116" y="120"/>
                      </a:lnTo>
                      <a:lnTo>
                        <a:pt x="116" y="116"/>
                      </a:lnTo>
                      <a:lnTo>
                        <a:pt x="114" y="114"/>
                      </a:lnTo>
                      <a:lnTo>
                        <a:pt x="108" y="120"/>
                      </a:lnTo>
                      <a:lnTo>
                        <a:pt x="104" y="122"/>
                      </a:lnTo>
                      <a:lnTo>
                        <a:pt x="100" y="122"/>
                      </a:lnTo>
                      <a:lnTo>
                        <a:pt x="92" y="122"/>
                      </a:lnTo>
                      <a:lnTo>
                        <a:pt x="88" y="120"/>
                      </a:lnTo>
                      <a:lnTo>
                        <a:pt x="84" y="120"/>
                      </a:lnTo>
                      <a:lnTo>
                        <a:pt x="82" y="120"/>
                      </a:lnTo>
                      <a:lnTo>
                        <a:pt x="82" y="122"/>
                      </a:lnTo>
                      <a:lnTo>
                        <a:pt x="86" y="128"/>
                      </a:lnTo>
                      <a:lnTo>
                        <a:pt x="90" y="132"/>
                      </a:lnTo>
                      <a:lnTo>
                        <a:pt x="86" y="138"/>
                      </a:lnTo>
                      <a:lnTo>
                        <a:pt x="82" y="148"/>
                      </a:lnTo>
                      <a:lnTo>
                        <a:pt x="74" y="144"/>
                      </a:lnTo>
                      <a:lnTo>
                        <a:pt x="70" y="138"/>
                      </a:lnTo>
                      <a:lnTo>
                        <a:pt x="66" y="132"/>
                      </a:lnTo>
                      <a:lnTo>
                        <a:pt x="64" y="122"/>
                      </a:lnTo>
                      <a:lnTo>
                        <a:pt x="54" y="122"/>
                      </a:lnTo>
                      <a:lnTo>
                        <a:pt x="46" y="124"/>
                      </a:lnTo>
                      <a:lnTo>
                        <a:pt x="38" y="126"/>
                      </a:lnTo>
                      <a:lnTo>
                        <a:pt x="30" y="130"/>
                      </a:lnTo>
                      <a:lnTo>
                        <a:pt x="20" y="130"/>
                      </a:lnTo>
                      <a:lnTo>
                        <a:pt x="20" y="136"/>
                      </a:lnTo>
                      <a:lnTo>
                        <a:pt x="8" y="134"/>
                      </a:lnTo>
                      <a:lnTo>
                        <a:pt x="2" y="134"/>
                      </a:lnTo>
                      <a:lnTo>
                        <a:pt x="0" y="132"/>
                      </a:lnTo>
                      <a:lnTo>
                        <a:pt x="0" y="128"/>
                      </a:lnTo>
                      <a:lnTo>
                        <a:pt x="6" y="126"/>
                      </a:lnTo>
                      <a:lnTo>
                        <a:pt x="8" y="124"/>
                      </a:lnTo>
                      <a:lnTo>
                        <a:pt x="14" y="116"/>
                      </a:lnTo>
                      <a:lnTo>
                        <a:pt x="20" y="108"/>
                      </a:lnTo>
                      <a:lnTo>
                        <a:pt x="24" y="106"/>
                      </a:lnTo>
                      <a:lnTo>
                        <a:pt x="28" y="106"/>
                      </a:lnTo>
                      <a:lnTo>
                        <a:pt x="34" y="106"/>
                      </a:lnTo>
                      <a:lnTo>
                        <a:pt x="36" y="104"/>
                      </a:lnTo>
                      <a:lnTo>
                        <a:pt x="42" y="102"/>
                      </a:lnTo>
                      <a:lnTo>
                        <a:pt x="46" y="102"/>
                      </a:lnTo>
                      <a:lnTo>
                        <a:pt x="52" y="102"/>
                      </a:lnTo>
                      <a:lnTo>
                        <a:pt x="54" y="104"/>
                      </a:lnTo>
                      <a:lnTo>
                        <a:pt x="60" y="108"/>
                      </a:lnTo>
                      <a:lnTo>
                        <a:pt x="62" y="106"/>
                      </a:lnTo>
                      <a:lnTo>
                        <a:pt x="62" y="102"/>
                      </a:lnTo>
                      <a:lnTo>
                        <a:pt x="62" y="96"/>
                      </a:lnTo>
                      <a:lnTo>
                        <a:pt x="60" y="94"/>
                      </a:lnTo>
                      <a:lnTo>
                        <a:pt x="62" y="90"/>
                      </a:lnTo>
                      <a:lnTo>
                        <a:pt x="64" y="86"/>
                      </a:lnTo>
                      <a:lnTo>
                        <a:pt x="68" y="84"/>
                      </a:lnTo>
                      <a:lnTo>
                        <a:pt x="68" y="80"/>
                      </a:lnTo>
                      <a:lnTo>
                        <a:pt x="68" y="78"/>
                      </a:lnTo>
                      <a:lnTo>
                        <a:pt x="68" y="74"/>
                      </a:lnTo>
                      <a:lnTo>
                        <a:pt x="70" y="78"/>
                      </a:lnTo>
                      <a:lnTo>
                        <a:pt x="68" y="82"/>
                      </a:lnTo>
                      <a:lnTo>
                        <a:pt x="76" y="80"/>
                      </a:lnTo>
                      <a:lnTo>
                        <a:pt x="82" y="78"/>
                      </a:lnTo>
                      <a:lnTo>
                        <a:pt x="86" y="76"/>
                      </a:lnTo>
                      <a:lnTo>
                        <a:pt x="90" y="72"/>
                      </a:lnTo>
                      <a:lnTo>
                        <a:pt x="92" y="60"/>
                      </a:lnTo>
                      <a:lnTo>
                        <a:pt x="94" y="50"/>
                      </a:lnTo>
                      <a:lnTo>
                        <a:pt x="94" y="44"/>
                      </a:lnTo>
                      <a:lnTo>
                        <a:pt x="92" y="40"/>
                      </a:lnTo>
                      <a:lnTo>
                        <a:pt x="88" y="32"/>
                      </a:lnTo>
                      <a:lnTo>
                        <a:pt x="84" y="26"/>
                      </a:lnTo>
                      <a:lnTo>
                        <a:pt x="82" y="24"/>
                      </a:lnTo>
                      <a:lnTo>
                        <a:pt x="80" y="20"/>
                      </a:lnTo>
                      <a:lnTo>
                        <a:pt x="78" y="16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7" name="ïŝḷíḍe">
                  <a:extLst>
                    <a:ext uri="{FF2B5EF4-FFF2-40B4-BE49-F238E27FC236}">
                      <a16:creationId xmlns="" xmlns:a16="http://schemas.microsoft.com/office/drawing/2014/main" id="{7EBD0565-9144-4C6A-97B1-516AFF65A43B}"/>
                    </a:ext>
                  </a:extLst>
                </p:cNvPr>
                <p:cNvSpPr/>
                <p:nvPr/>
              </p:nvSpPr>
              <p:spPr bwMode="auto">
                <a:xfrm>
                  <a:off x="7874913" y="2816880"/>
                  <a:ext cx="53711" cy="42031"/>
                </a:xfrm>
                <a:custGeom>
                  <a:avLst/>
                  <a:gdLst>
                    <a:gd name="T0" fmla="*/ 2147483647 w 32"/>
                    <a:gd name="T1" fmla="*/ 2147483647 h 26"/>
                    <a:gd name="T2" fmla="*/ 2147483647 w 32"/>
                    <a:gd name="T3" fmla="*/ 2147483647 h 26"/>
                    <a:gd name="T4" fmla="*/ 2147483647 w 32"/>
                    <a:gd name="T5" fmla="*/ 0 h 26"/>
                    <a:gd name="T6" fmla="*/ 2147483647 w 32"/>
                    <a:gd name="T7" fmla="*/ 0 h 26"/>
                    <a:gd name="T8" fmla="*/ 2147483647 w 32"/>
                    <a:gd name="T9" fmla="*/ 2147483647 h 26"/>
                    <a:gd name="T10" fmla="*/ 2147483647 w 32"/>
                    <a:gd name="T11" fmla="*/ 2147483647 h 26"/>
                    <a:gd name="T12" fmla="*/ 2147483647 w 32"/>
                    <a:gd name="T13" fmla="*/ 2147483647 h 26"/>
                    <a:gd name="T14" fmla="*/ 2147483647 w 32"/>
                    <a:gd name="T15" fmla="*/ 2147483647 h 26"/>
                    <a:gd name="T16" fmla="*/ 2147483647 w 32"/>
                    <a:gd name="T17" fmla="*/ 2147483647 h 26"/>
                    <a:gd name="T18" fmla="*/ 2147483647 w 32"/>
                    <a:gd name="T19" fmla="*/ 2147483647 h 26"/>
                    <a:gd name="T20" fmla="*/ 2147483647 w 32"/>
                    <a:gd name="T21" fmla="*/ 2147483647 h 26"/>
                    <a:gd name="T22" fmla="*/ 2147483647 w 32"/>
                    <a:gd name="T23" fmla="*/ 2147483647 h 26"/>
                    <a:gd name="T24" fmla="*/ 2147483647 w 32"/>
                    <a:gd name="T25" fmla="*/ 2147483647 h 26"/>
                    <a:gd name="T26" fmla="*/ 2147483647 w 32"/>
                    <a:gd name="T27" fmla="*/ 2147483647 h 26"/>
                    <a:gd name="T28" fmla="*/ 0 w 32"/>
                    <a:gd name="T29" fmla="*/ 2147483647 h 26"/>
                    <a:gd name="T30" fmla="*/ 0 w 32"/>
                    <a:gd name="T31" fmla="*/ 2147483647 h 26"/>
                    <a:gd name="T32" fmla="*/ 2147483647 w 32"/>
                    <a:gd name="T33" fmla="*/ 2147483647 h 26"/>
                    <a:gd name="T34" fmla="*/ 2147483647 w 32"/>
                    <a:gd name="T35" fmla="*/ 2147483647 h 26"/>
                    <a:gd name="T36" fmla="*/ 2147483647 w 32"/>
                    <a:gd name="T37" fmla="*/ 2147483647 h 26"/>
                    <a:gd name="T38" fmla="*/ 2147483647 w 32"/>
                    <a:gd name="T39" fmla="*/ 2147483647 h 2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32"/>
                    <a:gd name="T61" fmla="*/ 0 h 26"/>
                    <a:gd name="T62" fmla="*/ 32 w 32"/>
                    <a:gd name="T63" fmla="*/ 26 h 2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32" h="26">
                      <a:moveTo>
                        <a:pt x="14" y="4"/>
                      </a:moveTo>
                      <a:lnTo>
                        <a:pt x="16" y="4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32" y="8"/>
                      </a:lnTo>
                      <a:lnTo>
                        <a:pt x="30" y="12"/>
                      </a:lnTo>
                      <a:lnTo>
                        <a:pt x="24" y="14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2" y="26"/>
                      </a:lnTo>
                      <a:lnTo>
                        <a:pt x="10" y="26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4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8" y="4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8" name="i$líďe">
                  <a:extLst>
                    <a:ext uri="{FF2B5EF4-FFF2-40B4-BE49-F238E27FC236}">
                      <a16:creationId xmlns="" xmlns:a16="http://schemas.microsoft.com/office/drawing/2014/main" id="{7A7E23C3-048D-46A3-87B9-C4CF13305A32}"/>
                    </a:ext>
                  </a:extLst>
                </p:cNvPr>
                <p:cNvSpPr/>
                <p:nvPr/>
              </p:nvSpPr>
              <p:spPr bwMode="auto">
                <a:xfrm>
                  <a:off x="7803296" y="2826687"/>
                  <a:ext cx="71616" cy="84063"/>
                </a:xfrm>
                <a:custGeom>
                  <a:avLst/>
                  <a:gdLst>
                    <a:gd name="T0" fmla="*/ 2147483647 w 40"/>
                    <a:gd name="T1" fmla="*/ 2147483647 h 52"/>
                    <a:gd name="T2" fmla="*/ 2147483647 w 40"/>
                    <a:gd name="T3" fmla="*/ 2147483647 h 52"/>
                    <a:gd name="T4" fmla="*/ 2147483647 w 40"/>
                    <a:gd name="T5" fmla="*/ 2147483647 h 52"/>
                    <a:gd name="T6" fmla="*/ 0 w 40"/>
                    <a:gd name="T7" fmla="*/ 2147483647 h 52"/>
                    <a:gd name="T8" fmla="*/ 2147483647 w 40"/>
                    <a:gd name="T9" fmla="*/ 2147483647 h 52"/>
                    <a:gd name="T10" fmla="*/ 2147483647 w 40"/>
                    <a:gd name="T11" fmla="*/ 2147483647 h 52"/>
                    <a:gd name="T12" fmla="*/ 2147483647 w 40"/>
                    <a:gd name="T13" fmla="*/ 0 h 52"/>
                    <a:gd name="T14" fmla="*/ 2147483647 w 40"/>
                    <a:gd name="T15" fmla="*/ 2147483647 h 52"/>
                    <a:gd name="T16" fmla="*/ 2147483647 w 40"/>
                    <a:gd name="T17" fmla="*/ 2147483647 h 52"/>
                    <a:gd name="T18" fmla="*/ 2147483647 w 40"/>
                    <a:gd name="T19" fmla="*/ 2147483647 h 52"/>
                    <a:gd name="T20" fmla="*/ 2147483647 w 40"/>
                    <a:gd name="T21" fmla="*/ 2147483647 h 52"/>
                    <a:gd name="T22" fmla="*/ 2147483647 w 40"/>
                    <a:gd name="T23" fmla="*/ 2147483647 h 52"/>
                    <a:gd name="T24" fmla="*/ 2147483647 w 40"/>
                    <a:gd name="T25" fmla="*/ 2147483647 h 52"/>
                    <a:gd name="T26" fmla="*/ 2147483647 w 40"/>
                    <a:gd name="T27" fmla="*/ 2147483647 h 52"/>
                    <a:gd name="T28" fmla="*/ 2147483647 w 40"/>
                    <a:gd name="T29" fmla="*/ 2147483647 h 52"/>
                    <a:gd name="T30" fmla="*/ 2147483647 w 40"/>
                    <a:gd name="T31" fmla="*/ 2147483647 h 52"/>
                    <a:gd name="T32" fmla="*/ 2147483647 w 40"/>
                    <a:gd name="T33" fmla="*/ 2147483647 h 52"/>
                    <a:gd name="T34" fmla="*/ 2147483647 w 40"/>
                    <a:gd name="T35" fmla="*/ 2147483647 h 52"/>
                    <a:gd name="T36" fmla="*/ 2147483647 w 40"/>
                    <a:gd name="T37" fmla="*/ 2147483647 h 52"/>
                    <a:gd name="T38" fmla="*/ 2147483647 w 40"/>
                    <a:gd name="T39" fmla="*/ 2147483647 h 52"/>
                    <a:gd name="T40" fmla="*/ 2147483647 w 40"/>
                    <a:gd name="T41" fmla="*/ 2147483647 h 52"/>
                    <a:gd name="T42" fmla="*/ 2147483647 w 40"/>
                    <a:gd name="T43" fmla="*/ 2147483647 h 52"/>
                    <a:gd name="T44" fmla="*/ 2147483647 w 40"/>
                    <a:gd name="T45" fmla="*/ 2147483647 h 52"/>
                    <a:gd name="T46" fmla="*/ 2147483647 w 40"/>
                    <a:gd name="T47" fmla="*/ 2147483647 h 52"/>
                    <a:gd name="T48" fmla="*/ 2147483647 w 40"/>
                    <a:gd name="T49" fmla="*/ 2147483647 h 52"/>
                    <a:gd name="T50" fmla="*/ 2147483647 w 40"/>
                    <a:gd name="T51" fmla="*/ 2147483647 h 52"/>
                    <a:gd name="T52" fmla="*/ 2147483647 w 40"/>
                    <a:gd name="T53" fmla="*/ 2147483647 h 52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40"/>
                    <a:gd name="T82" fmla="*/ 0 h 52"/>
                    <a:gd name="T83" fmla="*/ 40 w 40"/>
                    <a:gd name="T84" fmla="*/ 52 h 52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40" h="52">
                      <a:moveTo>
                        <a:pt x="12" y="24"/>
                      </a:move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6" y="4"/>
                      </a:lnTo>
                      <a:lnTo>
                        <a:pt x="14" y="0"/>
                      </a:lnTo>
                      <a:lnTo>
                        <a:pt x="18" y="4"/>
                      </a:lnTo>
                      <a:lnTo>
                        <a:pt x="18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2" y="16"/>
                      </a:lnTo>
                      <a:lnTo>
                        <a:pt x="40" y="22"/>
                      </a:lnTo>
                      <a:lnTo>
                        <a:pt x="36" y="24"/>
                      </a:lnTo>
                      <a:lnTo>
                        <a:pt x="34" y="28"/>
                      </a:lnTo>
                      <a:lnTo>
                        <a:pt x="36" y="32"/>
                      </a:lnTo>
                      <a:lnTo>
                        <a:pt x="38" y="36"/>
                      </a:lnTo>
                      <a:lnTo>
                        <a:pt x="38" y="40"/>
                      </a:lnTo>
                      <a:lnTo>
                        <a:pt x="40" y="42"/>
                      </a:lnTo>
                      <a:lnTo>
                        <a:pt x="38" y="48"/>
                      </a:lnTo>
                      <a:lnTo>
                        <a:pt x="38" y="52"/>
                      </a:lnTo>
                      <a:lnTo>
                        <a:pt x="32" y="50"/>
                      </a:lnTo>
                      <a:lnTo>
                        <a:pt x="24" y="46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8" y="30"/>
                      </a:lnTo>
                      <a:lnTo>
                        <a:pt x="12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9" name="isļíďé">
                  <a:extLst>
                    <a:ext uri="{FF2B5EF4-FFF2-40B4-BE49-F238E27FC236}">
                      <a16:creationId xmlns="" xmlns:a16="http://schemas.microsoft.com/office/drawing/2014/main" id="{331C3AEF-7ECB-47DA-A1D8-17ECE59BC403}"/>
                    </a:ext>
                  </a:extLst>
                </p:cNvPr>
                <p:cNvSpPr/>
                <p:nvPr/>
              </p:nvSpPr>
              <p:spPr bwMode="auto">
                <a:xfrm>
                  <a:off x="7635276" y="3088685"/>
                  <a:ext cx="42693" cy="95272"/>
                </a:xfrm>
                <a:custGeom>
                  <a:avLst/>
                  <a:gdLst>
                    <a:gd name="T0" fmla="*/ 2147483647 w 24"/>
                    <a:gd name="T1" fmla="*/ 0 h 56"/>
                    <a:gd name="T2" fmla="*/ 2147483647 w 24"/>
                    <a:gd name="T3" fmla="*/ 2147483647 h 56"/>
                    <a:gd name="T4" fmla="*/ 2147483647 w 24"/>
                    <a:gd name="T5" fmla="*/ 2147483647 h 56"/>
                    <a:gd name="T6" fmla="*/ 2147483647 w 24"/>
                    <a:gd name="T7" fmla="*/ 2147483647 h 56"/>
                    <a:gd name="T8" fmla="*/ 2147483647 w 24"/>
                    <a:gd name="T9" fmla="*/ 2147483647 h 56"/>
                    <a:gd name="T10" fmla="*/ 2147483647 w 24"/>
                    <a:gd name="T11" fmla="*/ 2147483647 h 56"/>
                    <a:gd name="T12" fmla="*/ 0 w 24"/>
                    <a:gd name="T13" fmla="*/ 2147483647 h 56"/>
                    <a:gd name="T14" fmla="*/ 0 w 24"/>
                    <a:gd name="T15" fmla="*/ 2147483647 h 56"/>
                    <a:gd name="T16" fmla="*/ 2147483647 w 24"/>
                    <a:gd name="T17" fmla="*/ 2147483647 h 56"/>
                    <a:gd name="T18" fmla="*/ 2147483647 w 24"/>
                    <a:gd name="T19" fmla="*/ 2147483647 h 56"/>
                    <a:gd name="T20" fmla="*/ 2147483647 w 24"/>
                    <a:gd name="T21" fmla="*/ 2147483647 h 56"/>
                    <a:gd name="T22" fmla="*/ 2147483647 w 24"/>
                    <a:gd name="T23" fmla="*/ 2147483647 h 56"/>
                    <a:gd name="T24" fmla="*/ 2147483647 w 24"/>
                    <a:gd name="T25" fmla="*/ 0 h 5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"/>
                    <a:gd name="T40" fmla="*/ 0 h 56"/>
                    <a:gd name="T41" fmla="*/ 24 w 24"/>
                    <a:gd name="T42" fmla="*/ 56 h 5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" h="56">
                      <a:moveTo>
                        <a:pt x="24" y="0"/>
                      </a:moveTo>
                      <a:lnTo>
                        <a:pt x="24" y="12"/>
                      </a:lnTo>
                      <a:lnTo>
                        <a:pt x="22" y="32"/>
                      </a:lnTo>
                      <a:lnTo>
                        <a:pt x="16" y="56"/>
                      </a:lnTo>
                      <a:lnTo>
                        <a:pt x="4" y="44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0" y="20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0" name="îŝlíḓe">
                  <a:extLst>
                    <a:ext uri="{FF2B5EF4-FFF2-40B4-BE49-F238E27FC236}">
                      <a16:creationId xmlns="" xmlns:a16="http://schemas.microsoft.com/office/drawing/2014/main" id="{AA74B3F1-11FA-407A-83BE-5D790A3AAEF3}"/>
                    </a:ext>
                  </a:extLst>
                </p:cNvPr>
                <p:cNvSpPr/>
                <p:nvPr/>
              </p:nvSpPr>
              <p:spPr bwMode="auto">
                <a:xfrm>
                  <a:off x="7346061" y="3242801"/>
                  <a:ext cx="57844" cy="57443"/>
                </a:xfrm>
                <a:custGeom>
                  <a:avLst/>
                  <a:gdLst>
                    <a:gd name="T0" fmla="*/ 2147483647 w 34"/>
                    <a:gd name="T1" fmla="*/ 2147483647 h 36"/>
                    <a:gd name="T2" fmla="*/ 2147483647 w 34"/>
                    <a:gd name="T3" fmla="*/ 2147483647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2147483647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0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4"/>
                    <a:gd name="T46" fmla="*/ 0 h 36"/>
                    <a:gd name="T47" fmla="*/ 34 w 34"/>
                    <a:gd name="T48" fmla="*/ 36 h 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4" h="36">
                      <a:moveTo>
                        <a:pt x="18" y="36"/>
                      </a:moveTo>
                      <a:lnTo>
                        <a:pt x="12" y="34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12" y="6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34" y="10"/>
                      </a:lnTo>
                      <a:lnTo>
                        <a:pt x="30" y="20"/>
                      </a:lnTo>
                      <a:lnTo>
                        <a:pt x="24" y="32"/>
                      </a:lnTo>
                      <a:lnTo>
                        <a:pt x="22" y="34"/>
                      </a:lnTo>
                      <a:lnTo>
                        <a:pt x="1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1" name="iṧliḍê">
                  <a:extLst>
                    <a:ext uri="{FF2B5EF4-FFF2-40B4-BE49-F238E27FC236}">
                      <a16:creationId xmlns="" xmlns:a16="http://schemas.microsoft.com/office/drawing/2014/main" id="{7219C477-021D-4474-9341-F0C51E359F6E}"/>
                    </a:ext>
                  </a:extLst>
                </p:cNvPr>
                <p:cNvSpPr/>
                <p:nvPr/>
              </p:nvSpPr>
              <p:spPr bwMode="auto">
                <a:xfrm>
                  <a:off x="6569313" y="3560840"/>
                  <a:ext cx="64729" cy="120491"/>
                </a:xfrm>
                <a:custGeom>
                  <a:avLst/>
                  <a:gdLst>
                    <a:gd name="T0" fmla="*/ 2147483647 w 36"/>
                    <a:gd name="T1" fmla="*/ 2147483647 h 70"/>
                    <a:gd name="T2" fmla="*/ 2147483647 w 36"/>
                    <a:gd name="T3" fmla="*/ 2147483647 h 70"/>
                    <a:gd name="T4" fmla="*/ 2147483647 w 36"/>
                    <a:gd name="T5" fmla="*/ 2147483647 h 70"/>
                    <a:gd name="T6" fmla="*/ 2147483647 w 36"/>
                    <a:gd name="T7" fmla="*/ 2147483647 h 70"/>
                    <a:gd name="T8" fmla="*/ 2147483647 w 36"/>
                    <a:gd name="T9" fmla="*/ 2147483647 h 70"/>
                    <a:gd name="T10" fmla="*/ 2147483647 w 36"/>
                    <a:gd name="T11" fmla="*/ 2147483647 h 70"/>
                    <a:gd name="T12" fmla="*/ 2147483647 w 36"/>
                    <a:gd name="T13" fmla="*/ 2147483647 h 70"/>
                    <a:gd name="T14" fmla="*/ 2147483647 w 36"/>
                    <a:gd name="T15" fmla="*/ 2147483647 h 70"/>
                    <a:gd name="T16" fmla="*/ 2147483647 w 36"/>
                    <a:gd name="T17" fmla="*/ 2147483647 h 70"/>
                    <a:gd name="T18" fmla="*/ 2147483647 w 36"/>
                    <a:gd name="T19" fmla="*/ 2147483647 h 70"/>
                    <a:gd name="T20" fmla="*/ 0 w 36"/>
                    <a:gd name="T21" fmla="*/ 2147483647 h 70"/>
                    <a:gd name="T22" fmla="*/ 2147483647 w 36"/>
                    <a:gd name="T23" fmla="*/ 2147483647 h 70"/>
                    <a:gd name="T24" fmla="*/ 2147483647 w 36"/>
                    <a:gd name="T25" fmla="*/ 2147483647 h 70"/>
                    <a:gd name="T26" fmla="*/ 2147483647 w 36"/>
                    <a:gd name="T27" fmla="*/ 2147483647 h 70"/>
                    <a:gd name="T28" fmla="*/ 2147483647 w 36"/>
                    <a:gd name="T29" fmla="*/ 0 h 70"/>
                    <a:gd name="T30" fmla="*/ 2147483647 w 36"/>
                    <a:gd name="T31" fmla="*/ 2147483647 h 70"/>
                    <a:gd name="T32" fmla="*/ 2147483647 w 36"/>
                    <a:gd name="T33" fmla="*/ 2147483647 h 70"/>
                    <a:gd name="T34" fmla="*/ 2147483647 w 36"/>
                    <a:gd name="T35" fmla="*/ 2147483647 h 70"/>
                    <a:gd name="T36" fmla="*/ 2147483647 w 36"/>
                    <a:gd name="T37" fmla="*/ 2147483647 h 70"/>
                    <a:gd name="T38" fmla="*/ 2147483647 w 36"/>
                    <a:gd name="T39" fmla="*/ 2147483647 h 70"/>
                    <a:gd name="T40" fmla="*/ 2147483647 w 36"/>
                    <a:gd name="T41" fmla="*/ 2147483647 h 7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6"/>
                    <a:gd name="T64" fmla="*/ 0 h 70"/>
                    <a:gd name="T65" fmla="*/ 36 w 36"/>
                    <a:gd name="T66" fmla="*/ 70 h 7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6" h="70">
                      <a:moveTo>
                        <a:pt x="36" y="52"/>
                      </a:moveTo>
                      <a:lnTo>
                        <a:pt x="34" y="58"/>
                      </a:lnTo>
                      <a:lnTo>
                        <a:pt x="30" y="64"/>
                      </a:lnTo>
                      <a:lnTo>
                        <a:pt x="22" y="68"/>
                      </a:lnTo>
                      <a:lnTo>
                        <a:pt x="16" y="70"/>
                      </a:lnTo>
                      <a:lnTo>
                        <a:pt x="12" y="68"/>
                      </a:lnTo>
                      <a:lnTo>
                        <a:pt x="8" y="64"/>
                      </a:lnTo>
                      <a:lnTo>
                        <a:pt x="6" y="60"/>
                      </a:lnTo>
                      <a:lnTo>
                        <a:pt x="4" y="54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4"/>
                      </a:lnTo>
                      <a:lnTo>
                        <a:pt x="4" y="18"/>
                      </a:lnTo>
                      <a:lnTo>
                        <a:pt x="6" y="10"/>
                      </a:lnTo>
                      <a:lnTo>
                        <a:pt x="8" y="0"/>
                      </a:lnTo>
                      <a:lnTo>
                        <a:pt x="14" y="2"/>
                      </a:lnTo>
                      <a:lnTo>
                        <a:pt x="16" y="8"/>
                      </a:lnTo>
                      <a:lnTo>
                        <a:pt x="26" y="20"/>
                      </a:lnTo>
                      <a:lnTo>
                        <a:pt x="34" y="36"/>
                      </a:lnTo>
                      <a:lnTo>
                        <a:pt x="36" y="44"/>
                      </a:lnTo>
                      <a:lnTo>
                        <a:pt x="3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2" name="îšḷidè">
                  <a:extLst>
                    <a:ext uri="{FF2B5EF4-FFF2-40B4-BE49-F238E27FC236}">
                      <a16:creationId xmlns="" xmlns:a16="http://schemas.microsoft.com/office/drawing/2014/main" id="{1F129431-09DF-4481-9572-2D20EF4B878E}"/>
                    </a:ext>
                  </a:extLst>
                </p:cNvPr>
                <p:cNvSpPr/>
                <p:nvPr/>
              </p:nvSpPr>
              <p:spPr bwMode="auto">
                <a:xfrm>
                  <a:off x="7139479" y="3144726"/>
                  <a:ext cx="261671" cy="452541"/>
                </a:xfrm>
                <a:custGeom>
                  <a:avLst/>
                  <a:gdLst>
                    <a:gd name="T0" fmla="*/ 2147483647 w 150"/>
                    <a:gd name="T1" fmla="*/ 2147483647 h 270"/>
                    <a:gd name="T2" fmla="*/ 2147483647 w 150"/>
                    <a:gd name="T3" fmla="*/ 2147483647 h 270"/>
                    <a:gd name="T4" fmla="*/ 2147483647 w 150"/>
                    <a:gd name="T5" fmla="*/ 2147483647 h 270"/>
                    <a:gd name="T6" fmla="*/ 2147483647 w 150"/>
                    <a:gd name="T7" fmla="*/ 2147483647 h 270"/>
                    <a:gd name="T8" fmla="*/ 2147483647 w 150"/>
                    <a:gd name="T9" fmla="*/ 2147483647 h 270"/>
                    <a:gd name="T10" fmla="*/ 2147483647 w 150"/>
                    <a:gd name="T11" fmla="*/ 2147483647 h 270"/>
                    <a:gd name="T12" fmla="*/ 2147483647 w 150"/>
                    <a:gd name="T13" fmla="*/ 2147483647 h 270"/>
                    <a:gd name="T14" fmla="*/ 2147483647 w 150"/>
                    <a:gd name="T15" fmla="*/ 2147483647 h 270"/>
                    <a:gd name="T16" fmla="*/ 2147483647 w 150"/>
                    <a:gd name="T17" fmla="*/ 2147483647 h 270"/>
                    <a:gd name="T18" fmla="*/ 2147483647 w 150"/>
                    <a:gd name="T19" fmla="*/ 2147483647 h 270"/>
                    <a:gd name="T20" fmla="*/ 2147483647 w 150"/>
                    <a:gd name="T21" fmla="*/ 2147483647 h 270"/>
                    <a:gd name="T22" fmla="*/ 2147483647 w 150"/>
                    <a:gd name="T23" fmla="*/ 2147483647 h 270"/>
                    <a:gd name="T24" fmla="*/ 2147483647 w 150"/>
                    <a:gd name="T25" fmla="*/ 2147483647 h 270"/>
                    <a:gd name="T26" fmla="*/ 2147483647 w 150"/>
                    <a:gd name="T27" fmla="*/ 2147483647 h 270"/>
                    <a:gd name="T28" fmla="*/ 2147483647 w 150"/>
                    <a:gd name="T29" fmla="*/ 2147483647 h 270"/>
                    <a:gd name="T30" fmla="*/ 2147483647 w 150"/>
                    <a:gd name="T31" fmla="*/ 2147483647 h 270"/>
                    <a:gd name="T32" fmla="*/ 2147483647 w 150"/>
                    <a:gd name="T33" fmla="*/ 2147483647 h 270"/>
                    <a:gd name="T34" fmla="*/ 2147483647 w 150"/>
                    <a:gd name="T35" fmla="*/ 2147483647 h 270"/>
                    <a:gd name="T36" fmla="*/ 0 w 150"/>
                    <a:gd name="T37" fmla="*/ 2147483647 h 270"/>
                    <a:gd name="T38" fmla="*/ 2147483647 w 150"/>
                    <a:gd name="T39" fmla="*/ 2147483647 h 270"/>
                    <a:gd name="T40" fmla="*/ 2147483647 w 150"/>
                    <a:gd name="T41" fmla="*/ 2147483647 h 270"/>
                    <a:gd name="T42" fmla="*/ 2147483647 w 150"/>
                    <a:gd name="T43" fmla="*/ 2147483647 h 270"/>
                    <a:gd name="T44" fmla="*/ 2147483647 w 150"/>
                    <a:gd name="T45" fmla="*/ 2147483647 h 270"/>
                    <a:gd name="T46" fmla="*/ 2147483647 w 150"/>
                    <a:gd name="T47" fmla="*/ 2147483647 h 270"/>
                    <a:gd name="T48" fmla="*/ 2147483647 w 150"/>
                    <a:gd name="T49" fmla="*/ 2147483647 h 270"/>
                    <a:gd name="T50" fmla="*/ 2147483647 w 150"/>
                    <a:gd name="T51" fmla="*/ 2147483647 h 270"/>
                    <a:gd name="T52" fmla="*/ 2147483647 w 150"/>
                    <a:gd name="T53" fmla="*/ 2147483647 h 270"/>
                    <a:gd name="T54" fmla="*/ 2147483647 w 150"/>
                    <a:gd name="T55" fmla="*/ 2147483647 h 270"/>
                    <a:gd name="T56" fmla="*/ 2147483647 w 150"/>
                    <a:gd name="T57" fmla="*/ 2147483647 h 270"/>
                    <a:gd name="T58" fmla="*/ 2147483647 w 150"/>
                    <a:gd name="T59" fmla="*/ 2147483647 h 270"/>
                    <a:gd name="T60" fmla="*/ 2147483647 w 150"/>
                    <a:gd name="T61" fmla="*/ 2147483647 h 270"/>
                    <a:gd name="T62" fmla="*/ 2147483647 w 150"/>
                    <a:gd name="T63" fmla="*/ 2147483647 h 270"/>
                    <a:gd name="T64" fmla="*/ 2147483647 w 150"/>
                    <a:gd name="T65" fmla="*/ 2147483647 h 270"/>
                    <a:gd name="T66" fmla="*/ 2147483647 w 150"/>
                    <a:gd name="T67" fmla="*/ 2147483647 h 270"/>
                    <a:gd name="T68" fmla="*/ 2147483647 w 150"/>
                    <a:gd name="T69" fmla="*/ 2147483647 h 270"/>
                    <a:gd name="T70" fmla="*/ 2147483647 w 150"/>
                    <a:gd name="T71" fmla="*/ 2147483647 h 270"/>
                    <a:gd name="T72" fmla="*/ 2147483647 w 150"/>
                    <a:gd name="T73" fmla="*/ 2147483647 h 270"/>
                    <a:gd name="T74" fmla="*/ 2147483647 w 150"/>
                    <a:gd name="T75" fmla="*/ 2147483647 h 270"/>
                    <a:gd name="T76" fmla="*/ 2147483647 w 150"/>
                    <a:gd name="T77" fmla="*/ 2147483647 h 270"/>
                    <a:gd name="T78" fmla="*/ 2147483647 w 150"/>
                    <a:gd name="T79" fmla="*/ 2147483647 h 270"/>
                    <a:gd name="T80" fmla="*/ 2147483647 w 150"/>
                    <a:gd name="T81" fmla="*/ 2147483647 h 270"/>
                    <a:gd name="T82" fmla="*/ 2147483647 w 150"/>
                    <a:gd name="T83" fmla="*/ 2147483647 h 270"/>
                    <a:gd name="T84" fmla="*/ 2147483647 w 150"/>
                    <a:gd name="T85" fmla="*/ 2147483647 h 270"/>
                    <a:gd name="T86" fmla="*/ 2147483647 w 150"/>
                    <a:gd name="T87" fmla="*/ 2147483647 h 270"/>
                    <a:gd name="T88" fmla="*/ 2147483647 w 150"/>
                    <a:gd name="T89" fmla="*/ 2147483647 h 270"/>
                    <a:gd name="T90" fmla="*/ 2147483647 w 150"/>
                    <a:gd name="T91" fmla="*/ 2147483647 h 270"/>
                    <a:gd name="T92" fmla="*/ 2147483647 w 150"/>
                    <a:gd name="T93" fmla="*/ 2147483647 h 270"/>
                    <a:gd name="T94" fmla="*/ 2147483647 w 150"/>
                    <a:gd name="T95" fmla="*/ 2147483647 h 270"/>
                    <a:gd name="T96" fmla="*/ 2147483647 w 150"/>
                    <a:gd name="T97" fmla="*/ 2147483647 h 270"/>
                    <a:gd name="T98" fmla="*/ 2147483647 w 150"/>
                    <a:gd name="T99" fmla="*/ 2147483647 h 270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50"/>
                    <a:gd name="T151" fmla="*/ 0 h 270"/>
                    <a:gd name="T152" fmla="*/ 150 w 150"/>
                    <a:gd name="T153" fmla="*/ 270 h 270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50" h="270">
                      <a:moveTo>
                        <a:pt x="64" y="232"/>
                      </a:moveTo>
                      <a:lnTo>
                        <a:pt x="70" y="228"/>
                      </a:lnTo>
                      <a:lnTo>
                        <a:pt x="78" y="226"/>
                      </a:lnTo>
                      <a:lnTo>
                        <a:pt x="96" y="220"/>
                      </a:lnTo>
                      <a:lnTo>
                        <a:pt x="92" y="216"/>
                      </a:lnTo>
                      <a:lnTo>
                        <a:pt x="90" y="216"/>
                      </a:lnTo>
                      <a:lnTo>
                        <a:pt x="88" y="214"/>
                      </a:lnTo>
                      <a:lnTo>
                        <a:pt x="112" y="200"/>
                      </a:lnTo>
                      <a:lnTo>
                        <a:pt x="114" y="198"/>
                      </a:lnTo>
                      <a:lnTo>
                        <a:pt x="116" y="194"/>
                      </a:lnTo>
                      <a:lnTo>
                        <a:pt x="114" y="190"/>
                      </a:lnTo>
                      <a:lnTo>
                        <a:pt x="114" y="186"/>
                      </a:lnTo>
                      <a:lnTo>
                        <a:pt x="114" y="182"/>
                      </a:lnTo>
                      <a:lnTo>
                        <a:pt x="112" y="176"/>
                      </a:lnTo>
                      <a:lnTo>
                        <a:pt x="112" y="160"/>
                      </a:lnTo>
                      <a:lnTo>
                        <a:pt x="106" y="146"/>
                      </a:lnTo>
                      <a:lnTo>
                        <a:pt x="100" y="136"/>
                      </a:lnTo>
                      <a:lnTo>
                        <a:pt x="86" y="118"/>
                      </a:lnTo>
                      <a:lnTo>
                        <a:pt x="82" y="112"/>
                      </a:lnTo>
                      <a:lnTo>
                        <a:pt x="76" y="106"/>
                      </a:lnTo>
                      <a:lnTo>
                        <a:pt x="70" y="106"/>
                      </a:lnTo>
                      <a:lnTo>
                        <a:pt x="68" y="102"/>
                      </a:lnTo>
                      <a:lnTo>
                        <a:pt x="66" y="96"/>
                      </a:lnTo>
                      <a:lnTo>
                        <a:pt x="60" y="92"/>
                      </a:lnTo>
                      <a:lnTo>
                        <a:pt x="52" y="86"/>
                      </a:lnTo>
                      <a:lnTo>
                        <a:pt x="42" y="78"/>
                      </a:lnTo>
                      <a:lnTo>
                        <a:pt x="34" y="70"/>
                      </a:lnTo>
                      <a:lnTo>
                        <a:pt x="32" y="64"/>
                      </a:lnTo>
                      <a:lnTo>
                        <a:pt x="30" y="60"/>
                      </a:lnTo>
                      <a:lnTo>
                        <a:pt x="38" y="58"/>
                      </a:lnTo>
                      <a:lnTo>
                        <a:pt x="42" y="54"/>
                      </a:lnTo>
                      <a:lnTo>
                        <a:pt x="42" y="48"/>
                      </a:lnTo>
                      <a:lnTo>
                        <a:pt x="26" y="44"/>
                      </a:lnTo>
                      <a:lnTo>
                        <a:pt x="14" y="38"/>
                      </a:lnTo>
                      <a:lnTo>
                        <a:pt x="8" y="34"/>
                      </a:lnTo>
                      <a:lnTo>
                        <a:pt x="4" y="30"/>
                      </a:lnTo>
                      <a:lnTo>
                        <a:pt x="0" y="24"/>
                      </a:ln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10" y="14"/>
                      </a:lnTo>
                      <a:lnTo>
                        <a:pt x="16" y="14"/>
                      </a:lnTo>
                      <a:lnTo>
                        <a:pt x="26" y="12"/>
                      </a:lnTo>
                      <a:lnTo>
                        <a:pt x="34" y="6"/>
                      </a:lnTo>
                      <a:lnTo>
                        <a:pt x="42" y="2"/>
                      </a:lnTo>
                      <a:lnTo>
                        <a:pt x="50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6" y="6"/>
                      </a:lnTo>
                      <a:lnTo>
                        <a:pt x="70" y="6"/>
                      </a:lnTo>
                      <a:lnTo>
                        <a:pt x="72" y="12"/>
                      </a:lnTo>
                      <a:lnTo>
                        <a:pt x="74" y="16"/>
                      </a:lnTo>
                      <a:lnTo>
                        <a:pt x="82" y="24"/>
                      </a:lnTo>
                      <a:lnTo>
                        <a:pt x="90" y="28"/>
                      </a:lnTo>
                      <a:lnTo>
                        <a:pt x="98" y="30"/>
                      </a:lnTo>
                      <a:lnTo>
                        <a:pt x="96" y="36"/>
                      </a:lnTo>
                      <a:lnTo>
                        <a:pt x="94" y="42"/>
                      </a:lnTo>
                      <a:lnTo>
                        <a:pt x="90" y="42"/>
                      </a:lnTo>
                      <a:lnTo>
                        <a:pt x="84" y="42"/>
                      </a:lnTo>
                      <a:lnTo>
                        <a:pt x="82" y="42"/>
                      </a:lnTo>
                      <a:lnTo>
                        <a:pt x="82" y="48"/>
                      </a:lnTo>
                      <a:lnTo>
                        <a:pt x="80" y="52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70" y="70"/>
                      </a:lnTo>
                      <a:lnTo>
                        <a:pt x="72" y="84"/>
                      </a:lnTo>
                      <a:lnTo>
                        <a:pt x="76" y="88"/>
                      </a:lnTo>
                      <a:lnTo>
                        <a:pt x="78" y="92"/>
                      </a:lnTo>
                      <a:lnTo>
                        <a:pt x="86" y="96"/>
                      </a:lnTo>
                      <a:lnTo>
                        <a:pt x="98" y="110"/>
                      </a:lnTo>
                      <a:lnTo>
                        <a:pt x="110" y="124"/>
                      </a:lnTo>
                      <a:lnTo>
                        <a:pt x="122" y="136"/>
                      </a:lnTo>
                      <a:lnTo>
                        <a:pt x="138" y="148"/>
                      </a:lnTo>
                      <a:lnTo>
                        <a:pt x="138" y="156"/>
                      </a:lnTo>
                      <a:lnTo>
                        <a:pt x="142" y="170"/>
                      </a:lnTo>
                      <a:lnTo>
                        <a:pt x="150" y="192"/>
                      </a:lnTo>
                      <a:lnTo>
                        <a:pt x="146" y="198"/>
                      </a:lnTo>
                      <a:lnTo>
                        <a:pt x="146" y="204"/>
                      </a:lnTo>
                      <a:lnTo>
                        <a:pt x="146" y="210"/>
                      </a:lnTo>
                      <a:lnTo>
                        <a:pt x="144" y="214"/>
                      </a:lnTo>
                      <a:lnTo>
                        <a:pt x="138" y="220"/>
                      </a:lnTo>
                      <a:lnTo>
                        <a:pt x="128" y="228"/>
                      </a:lnTo>
                      <a:lnTo>
                        <a:pt x="120" y="232"/>
                      </a:lnTo>
                      <a:lnTo>
                        <a:pt x="112" y="234"/>
                      </a:lnTo>
                      <a:lnTo>
                        <a:pt x="104" y="242"/>
                      </a:lnTo>
                      <a:lnTo>
                        <a:pt x="98" y="254"/>
                      </a:lnTo>
                      <a:lnTo>
                        <a:pt x="88" y="266"/>
                      </a:lnTo>
                      <a:lnTo>
                        <a:pt x="84" y="270"/>
                      </a:lnTo>
                      <a:lnTo>
                        <a:pt x="78" y="270"/>
                      </a:lnTo>
                      <a:lnTo>
                        <a:pt x="76" y="270"/>
                      </a:lnTo>
                      <a:lnTo>
                        <a:pt x="74" y="268"/>
                      </a:lnTo>
                      <a:lnTo>
                        <a:pt x="74" y="260"/>
                      </a:lnTo>
                      <a:lnTo>
                        <a:pt x="74" y="252"/>
                      </a:lnTo>
                      <a:lnTo>
                        <a:pt x="76" y="246"/>
                      </a:lnTo>
                      <a:lnTo>
                        <a:pt x="76" y="242"/>
                      </a:lnTo>
                      <a:lnTo>
                        <a:pt x="74" y="236"/>
                      </a:lnTo>
                      <a:lnTo>
                        <a:pt x="70" y="236"/>
                      </a:lnTo>
                      <a:lnTo>
                        <a:pt x="66" y="234"/>
                      </a:lnTo>
                      <a:lnTo>
                        <a:pt x="62" y="234"/>
                      </a:lnTo>
                      <a:lnTo>
                        <a:pt x="60" y="234"/>
                      </a:lnTo>
                      <a:lnTo>
                        <a:pt x="64" y="2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3" name="íṧľîḓè">
                  <a:extLst>
                    <a:ext uri="{FF2B5EF4-FFF2-40B4-BE49-F238E27FC236}">
                      <a16:creationId xmlns="" xmlns:a16="http://schemas.microsoft.com/office/drawing/2014/main" id="{0EEFDFAC-567D-456E-9085-15795E5F4B8C}"/>
                    </a:ext>
                  </a:extLst>
                </p:cNvPr>
                <p:cNvSpPr/>
                <p:nvPr/>
              </p:nvSpPr>
              <p:spPr bwMode="auto">
                <a:xfrm>
                  <a:off x="7191813" y="3412329"/>
                  <a:ext cx="151494" cy="127496"/>
                </a:xfrm>
                <a:custGeom>
                  <a:avLst/>
                  <a:gdLst>
                    <a:gd name="T0" fmla="*/ 2147483647 w 86"/>
                    <a:gd name="T1" fmla="*/ 0 h 76"/>
                    <a:gd name="T2" fmla="*/ 2147483647 w 86"/>
                    <a:gd name="T3" fmla="*/ 0 h 76"/>
                    <a:gd name="T4" fmla="*/ 2147483647 w 86"/>
                    <a:gd name="T5" fmla="*/ 2147483647 h 76"/>
                    <a:gd name="T6" fmla="*/ 2147483647 w 86"/>
                    <a:gd name="T7" fmla="*/ 0 h 76"/>
                    <a:gd name="T8" fmla="*/ 2147483647 w 86"/>
                    <a:gd name="T9" fmla="*/ 0 h 76"/>
                    <a:gd name="T10" fmla="*/ 2147483647 w 86"/>
                    <a:gd name="T11" fmla="*/ 0 h 76"/>
                    <a:gd name="T12" fmla="*/ 2147483647 w 86"/>
                    <a:gd name="T13" fmla="*/ 2147483647 h 76"/>
                    <a:gd name="T14" fmla="*/ 2147483647 w 86"/>
                    <a:gd name="T15" fmla="*/ 2147483647 h 76"/>
                    <a:gd name="T16" fmla="*/ 2147483647 w 86"/>
                    <a:gd name="T17" fmla="*/ 2147483647 h 76"/>
                    <a:gd name="T18" fmla="*/ 2147483647 w 86"/>
                    <a:gd name="T19" fmla="*/ 2147483647 h 76"/>
                    <a:gd name="T20" fmla="*/ 2147483647 w 86"/>
                    <a:gd name="T21" fmla="*/ 2147483647 h 76"/>
                    <a:gd name="T22" fmla="*/ 2147483647 w 86"/>
                    <a:gd name="T23" fmla="*/ 2147483647 h 76"/>
                    <a:gd name="T24" fmla="*/ 2147483647 w 86"/>
                    <a:gd name="T25" fmla="*/ 2147483647 h 76"/>
                    <a:gd name="T26" fmla="*/ 2147483647 w 86"/>
                    <a:gd name="T27" fmla="*/ 2147483647 h 76"/>
                    <a:gd name="T28" fmla="*/ 2147483647 w 86"/>
                    <a:gd name="T29" fmla="*/ 2147483647 h 76"/>
                    <a:gd name="T30" fmla="*/ 2147483647 w 86"/>
                    <a:gd name="T31" fmla="*/ 2147483647 h 76"/>
                    <a:gd name="T32" fmla="*/ 2147483647 w 86"/>
                    <a:gd name="T33" fmla="*/ 2147483647 h 76"/>
                    <a:gd name="T34" fmla="*/ 0 w 86"/>
                    <a:gd name="T35" fmla="*/ 2147483647 h 76"/>
                    <a:gd name="T36" fmla="*/ 2147483647 w 86"/>
                    <a:gd name="T37" fmla="*/ 2147483647 h 76"/>
                    <a:gd name="T38" fmla="*/ 2147483647 w 86"/>
                    <a:gd name="T39" fmla="*/ 2147483647 h 76"/>
                    <a:gd name="T40" fmla="*/ 2147483647 w 86"/>
                    <a:gd name="T41" fmla="*/ 2147483647 h 76"/>
                    <a:gd name="T42" fmla="*/ 2147483647 w 86"/>
                    <a:gd name="T43" fmla="*/ 2147483647 h 76"/>
                    <a:gd name="T44" fmla="*/ 2147483647 w 86"/>
                    <a:gd name="T45" fmla="*/ 2147483647 h 76"/>
                    <a:gd name="T46" fmla="*/ 2147483647 w 86"/>
                    <a:gd name="T47" fmla="*/ 2147483647 h 76"/>
                    <a:gd name="T48" fmla="*/ 2147483647 w 86"/>
                    <a:gd name="T49" fmla="*/ 2147483647 h 76"/>
                    <a:gd name="T50" fmla="*/ 2147483647 w 86"/>
                    <a:gd name="T51" fmla="*/ 2147483647 h 76"/>
                    <a:gd name="T52" fmla="*/ 2147483647 w 86"/>
                    <a:gd name="T53" fmla="*/ 2147483647 h 76"/>
                    <a:gd name="T54" fmla="*/ 2147483647 w 86"/>
                    <a:gd name="T55" fmla="*/ 2147483647 h 76"/>
                    <a:gd name="T56" fmla="*/ 2147483647 w 86"/>
                    <a:gd name="T57" fmla="*/ 2147483647 h 76"/>
                    <a:gd name="T58" fmla="*/ 2147483647 w 86"/>
                    <a:gd name="T59" fmla="*/ 2147483647 h 76"/>
                    <a:gd name="T60" fmla="*/ 2147483647 w 86"/>
                    <a:gd name="T61" fmla="*/ 2147483647 h 76"/>
                    <a:gd name="T62" fmla="*/ 2147483647 w 86"/>
                    <a:gd name="T63" fmla="*/ 2147483647 h 76"/>
                    <a:gd name="T64" fmla="*/ 2147483647 w 86"/>
                    <a:gd name="T65" fmla="*/ 2147483647 h 76"/>
                    <a:gd name="T66" fmla="*/ 2147483647 w 86"/>
                    <a:gd name="T67" fmla="*/ 2147483647 h 76"/>
                    <a:gd name="T68" fmla="*/ 2147483647 w 86"/>
                    <a:gd name="T69" fmla="*/ 2147483647 h 76"/>
                    <a:gd name="T70" fmla="*/ 2147483647 w 86"/>
                    <a:gd name="T71" fmla="*/ 2147483647 h 76"/>
                    <a:gd name="T72" fmla="*/ 2147483647 w 86"/>
                    <a:gd name="T73" fmla="*/ 2147483647 h 76"/>
                    <a:gd name="T74" fmla="*/ 2147483647 w 86"/>
                    <a:gd name="T75" fmla="*/ 2147483647 h 76"/>
                    <a:gd name="T76" fmla="*/ 2147483647 w 86"/>
                    <a:gd name="T77" fmla="*/ 2147483647 h 76"/>
                    <a:gd name="T78" fmla="*/ 2147483647 w 86"/>
                    <a:gd name="T79" fmla="*/ 2147483647 h 76"/>
                    <a:gd name="T80" fmla="*/ 2147483647 w 86"/>
                    <a:gd name="T81" fmla="*/ 2147483647 h 76"/>
                    <a:gd name="T82" fmla="*/ 2147483647 w 86"/>
                    <a:gd name="T83" fmla="*/ 2147483647 h 76"/>
                    <a:gd name="T84" fmla="*/ 2147483647 w 86"/>
                    <a:gd name="T85" fmla="*/ 2147483647 h 76"/>
                    <a:gd name="T86" fmla="*/ 2147483647 w 86"/>
                    <a:gd name="T87" fmla="*/ 2147483647 h 76"/>
                    <a:gd name="T88" fmla="*/ 2147483647 w 86"/>
                    <a:gd name="T89" fmla="*/ 0 h 76"/>
                    <a:gd name="T90" fmla="*/ 2147483647 w 86"/>
                    <a:gd name="T91" fmla="*/ 0 h 7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86"/>
                    <a:gd name="T139" fmla="*/ 0 h 76"/>
                    <a:gd name="T140" fmla="*/ 86 w 86"/>
                    <a:gd name="T141" fmla="*/ 76 h 7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86" h="76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2"/>
                      </a:lnTo>
                      <a:lnTo>
                        <a:pt x="70" y="0"/>
                      </a:lnTo>
                      <a:lnTo>
                        <a:pt x="66" y="0"/>
                      </a:lnTo>
                      <a:lnTo>
                        <a:pt x="62" y="0"/>
                      </a:lnTo>
                      <a:lnTo>
                        <a:pt x="60" y="4"/>
                      </a:lnTo>
                      <a:lnTo>
                        <a:pt x="58" y="10"/>
                      </a:lnTo>
                      <a:lnTo>
                        <a:pt x="52" y="8"/>
                      </a:lnTo>
                      <a:lnTo>
                        <a:pt x="46" y="4"/>
                      </a:lnTo>
                      <a:lnTo>
                        <a:pt x="40" y="2"/>
                      </a:lnTo>
                      <a:lnTo>
                        <a:pt x="30" y="2"/>
                      </a:lnTo>
                      <a:lnTo>
                        <a:pt x="18" y="2"/>
                      </a:lnTo>
                      <a:lnTo>
                        <a:pt x="10" y="6"/>
                      </a:lnTo>
                      <a:lnTo>
                        <a:pt x="6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0" y="26"/>
                      </a:lnTo>
                      <a:lnTo>
                        <a:pt x="2" y="30"/>
                      </a:lnTo>
                      <a:lnTo>
                        <a:pt x="4" y="36"/>
                      </a:lnTo>
                      <a:lnTo>
                        <a:pt x="6" y="40"/>
                      </a:lnTo>
                      <a:lnTo>
                        <a:pt x="8" y="46"/>
                      </a:lnTo>
                      <a:lnTo>
                        <a:pt x="10" y="52"/>
                      </a:lnTo>
                      <a:lnTo>
                        <a:pt x="10" y="54"/>
                      </a:lnTo>
                      <a:lnTo>
                        <a:pt x="12" y="58"/>
                      </a:lnTo>
                      <a:lnTo>
                        <a:pt x="14" y="62"/>
                      </a:lnTo>
                      <a:lnTo>
                        <a:pt x="18" y="66"/>
                      </a:lnTo>
                      <a:lnTo>
                        <a:pt x="24" y="66"/>
                      </a:lnTo>
                      <a:lnTo>
                        <a:pt x="24" y="76"/>
                      </a:lnTo>
                      <a:lnTo>
                        <a:pt x="30" y="74"/>
                      </a:lnTo>
                      <a:lnTo>
                        <a:pt x="34" y="72"/>
                      </a:lnTo>
                      <a:lnTo>
                        <a:pt x="40" y="68"/>
                      </a:lnTo>
                      <a:lnTo>
                        <a:pt x="48" y="66"/>
                      </a:lnTo>
                      <a:lnTo>
                        <a:pt x="66" y="60"/>
                      </a:lnTo>
                      <a:lnTo>
                        <a:pt x="62" y="56"/>
                      </a:lnTo>
                      <a:lnTo>
                        <a:pt x="60" y="56"/>
                      </a:lnTo>
                      <a:lnTo>
                        <a:pt x="58" y="54"/>
                      </a:lnTo>
                      <a:lnTo>
                        <a:pt x="82" y="40"/>
                      </a:lnTo>
                      <a:lnTo>
                        <a:pt x="84" y="38"/>
                      </a:lnTo>
                      <a:lnTo>
                        <a:pt x="86" y="34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4" y="22"/>
                      </a:lnTo>
                      <a:lnTo>
                        <a:pt x="82" y="16"/>
                      </a:lnTo>
                      <a:lnTo>
                        <a:pt x="82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4" name="iṡḻïdé">
                  <a:extLst>
                    <a:ext uri="{FF2B5EF4-FFF2-40B4-BE49-F238E27FC236}">
                      <a16:creationId xmlns="" xmlns:a16="http://schemas.microsoft.com/office/drawing/2014/main" id="{3734C283-993C-4DD5-A2F2-D0D44C1D57B2}"/>
                    </a:ext>
                  </a:extLst>
                </p:cNvPr>
                <p:cNvSpPr/>
                <p:nvPr/>
              </p:nvSpPr>
              <p:spPr bwMode="auto">
                <a:xfrm>
                  <a:off x="7091277" y="3169945"/>
                  <a:ext cx="243767" cy="260596"/>
                </a:xfrm>
                <a:custGeom>
                  <a:avLst/>
                  <a:gdLst>
                    <a:gd name="T0" fmla="*/ 2147483647 w 140"/>
                    <a:gd name="T1" fmla="*/ 2147483647 h 156"/>
                    <a:gd name="T2" fmla="*/ 2147483647 w 140"/>
                    <a:gd name="T3" fmla="*/ 2147483647 h 156"/>
                    <a:gd name="T4" fmla="*/ 2147483647 w 140"/>
                    <a:gd name="T5" fmla="*/ 2147483647 h 156"/>
                    <a:gd name="T6" fmla="*/ 2147483647 w 140"/>
                    <a:gd name="T7" fmla="*/ 2147483647 h 156"/>
                    <a:gd name="T8" fmla="*/ 2147483647 w 140"/>
                    <a:gd name="T9" fmla="*/ 2147483647 h 156"/>
                    <a:gd name="T10" fmla="*/ 2147483647 w 140"/>
                    <a:gd name="T11" fmla="*/ 2147483647 h 156"/>
                    <a:gd name="T12" fmla="*/ 2147483647 w 140"/>
                    <a:gd name="T13" fmla="*/ 2147483647 h 156"/>
                    <a:gd name="T14" fmla="*/ 2147483647 w 140"/>
                    <a:gd name="T15" fmla="*/ 2147483647 h 156"/>
                    <a:gd name="T16" fmla="*/ 2147483647 w 140"/>
                    <a:gd name="T17" fmla="*/ 2147483647 h 156"/>
                    <a:gd name="T18" fmla="*/ 2147483647 w 140"/>
                    <a:gd name="T19" fmla="*/ 2147483647 h 156"/>
                    <a:gd name="T20" fmla="*/ 2147483647 w 140"/>
                    <a:gd name="T21" fmla="*/ 2147483647 h 156"/>
                    <a:gd name="T22" fmla="*/ 2147483647 w 140"/>
                    <a:gd name="T23" fmla="*/ 2147483647 h 156"/>
                    <a:gd name="T24" fmla="*/ 2147483647 w 140"/>
                    <a:gd name="T25" fmla="*/ 2147483647 h 156"/>
                    <a:gd name="T26" fmla="*/ 2147483647 w 140"/>
                    <a:gd name="T27" fmla="*/ 2147483647 h 156"/>
                    <a:gd name="T28" fmla="*/ 2147483647 w 140"/>
                    <a:gd name="T29" fmla="*/ 2147483647 h 156"/>
                    <a:gd name="T30" fmla="*/ 2147483647 w 140"/>
                    <a:gd name="T31" fmla="*/ 2147483647 h 156"/>
                    <a:gd name="T32" fmla="*/ 0 w 140"/>
                    <a:gd name="T33" fmla="*/ 2147483647 h 156"/>
                    <a:gd name="T34" fmla="*/ 2147483647 w 140"/>
                    <a:gd name="T35" fmla="*/ 2147483647 h 156"/>
                    <a:gd name="T36" fmla="*/ 2147483647 w 140"/>
                    <a:gd name="T37" fmla="*/ 2147483647 h 156"/>
                    <a:gd name="T38" fmla="*/ 2147483647 w 140"/>
                    <a:gd name="T39" fmla="*/ 2147483647 h 156"/>
                    <a:gd name="T40" fmla="*/ 2147483647 w 140"/>
                    <a:gd name="T41" fmla="*/ 2147483647 h 156"/>
                    <a:gd name="T42" fmla="*/ 2147483647 w 140"/>
                    <a:gd name="T43" fmla="*/ 2147483647 h 156"/>
                    <a:gd name="T44" fmla="*/ 2147483647 w 140"/>
                    <a:gd name="T45" fmla="*/ 2147483647 h 156"/>
                    <a:gd name="T46" fmla="*/ 2147483647 w 140"/>
                    <a:gd name="T47" fmla="*/ 2147483647 h 156"/>
                    <a:gd name="T48" fmla="*/ 2147483647 w 140"/>
                    <a:gd name="T49" fmla="*/ 2147483647 h 156"/>
                    <a:gd name="T50" fmla="*/ 2147483647 w 140"/>
                    <a:gd name="T51" fmla="*/ 2147483647 h 156"/>
                    <a:gd name="T52" fmla="*/ 2147483647 w 140"/>
                    <a:gd name="T53" fmla="*/ 2147483647 h 156"/>
                    <a:gd name="T54" fmla="*/ 2147483647 w 140"/>
                    <a:gd name="T55" fmla="*/ 2147483647 h 156"/>
                    <a:gd name="T56" fmla="*/ 2147483647 w 140"/>
                    <a:gd name="T57" fmla="*/ 2147483647 h 156"/>
                    <a:gd name="T58" fmla="*/ 2147483647 w 140"/>
                    <a:gd name="T59" fmla="*/ 2147483647 h 156"/>
                    <a:gd name="T60" fmla="*/ 2147483647 w 140"/>
                    <a:gd name="T61" fmla="*/ 2147483647 h 156"/>
                    <a:gd name="T62" fmla="*/ 2147483647 w 140"/>
                    <a:gd name="T63" fmla="*/ 2147483647 h 156"/>
                    <a:gd name="T64" fmla="*/ 2147483647 w 140"/>
                    <a:gd name="T65" fmla="*/ 2147483647 h 156"/>
                    <a:gd name="T66" fmla="*/ 2147483647 w 140"/>
                    <a:gd name="T67" fmla="*/ 2147483647 h 156"/>
                    <a:gd name="T68" fmla="*/ 2147483647 w 140"/>
                    <a:gd name="T69" fmla="*/ 2147483647 h 156"/>
                    <a:gd name="T70" fmla="*/ 2147483647 w 140"/>
                    <a:gd name="T71" fmla="*/ 2147483647 h 156"/>
                    <a:gd name="T72" fmla="*/ 2147483647 w 140"/>
                    <a:gd name="T73" fmla="*/ 2147483647 h 156"/>
                    <a:gd name="T74" fmla="*/ 2147483647 w 140"/>
                    <a:gd name="T75" fmla="*/ 2147483647 h 156"/>
                    <a:gd name="T76" fmla="*/ 2147483647 w 140"/>
                    <a:gd name="T77" fmla="*/ 2147483647 h 156"/>
                    <a:gd name="T78" fmla="*/ 2147483647 w 140"/>
                    <a:gd name="T79" fmla="*/ 2147483647 h 15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40"/>
                    <a:gd name="T121" fmla="*/ 0 h 156"/>
                    <a:gd name="T122" fmla="*/ 140 w 140"/>
                    <a:gd name="T123" fmla="*/ 156 h 15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40" h="156">
                      <a:moveTo>
                        <a:pt x="104" y="150"/>
                      </a:moveTo>
                      <a:lnTo>
                        <a:pt x="102" y="124"/>
                      </a:lnTo>
                      <a:lnTo>
                        <a:pt x="98" y="120"/>
                      </a:lnTo>
                      <a:lnTo>
                        <a:pt x="94" y="116"/>
                      </a:lnTo>
                      <a:lnTo>
                        <a:pt x="90" y="108"/>
                      </a:lnTo>
                      <a:lnTo>
                        <a:pt x="88" y="102"/>
                      </a:lnTo>
                      <a:lnTo>
                        <a:pt x="88" y="98"/>
                      </a:lnTo>
                      <a:lnTo>
                        <a:pt x="86" y="94"/>
                      </a:lnTo>
                      <a:lnTo>
                        <a:pt x="80" y="90"/>
                      </a:lnTo>
                      <a:lnTo>
                        <a:pt x="74" y="84"/>
                      </a:lnTo>
                      <a:lnTo>
                        <a:pt x="70" y="76"/>
                      </a:lnTo>
                      <a:lnTo>
                        <a:pt x="66" y="76"/>
                      </a:lnTo>
                      <a:lnTo>
                        <a:pt x="62" y="78"/>
                      </a:lnTo>
                      <a:lnTo>
                        <a:pt x="58" y="82"/>
                      </a:lnTo>
                      <a:lnTo>
                        <a:pt x="56" y="86"/>
                      </a:lnTo>
                      <a:lnTo>
                        <a:pt x="52" y="88"/>
                      </a:lnTo>
                      <a:lnTo>
                        <a:pt x="50" y="86"/>
                      </a:lnTo>
                      <a:lnTo>
                        <a:pt x="48" y="84"/>
                      </a:lnTo>
                      <a:lnTo>
                        <a:pt x="46" y="82"/>
                      </a:lnTo>
                      <a:lnTo>
                        <a:pt x="44" y="80"/>
                      </a:lnTo>
                      <a:lnTo>
                        <a:pt x="40" y="80"/>
                      </a:lnTo>
                      <a:lnTo>
                        <a:pt x="36" y="84"/>
                      </a:lnTo>
                      <a:lnTo>
                        <a:pt x="28" y="90"/>
                      </a:lnTo>
                      <a:lnTo>
                        <a:pt x="26" y="70"/>
                      </a:lnTo>
                      <a:lnTo>
                        <a:pt x="26" y="64"/>
                      </a:lnTo>
                      <a:lnTo>
                        <a:pt x="26" y="58"/>
                      </a:lnTo>
                      <a:lnTo>
                        <a:pt x="22" y="56"/>
                      </a:lnTo>
                      <a:lnTo>
                        <a:pt x="18" y="56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8" y="52"/>
                      </a:lnTo>
                      <a:lnTo>
                        <a:pt x="6" y="44"/>
                      </a:lnTo>
                      <a:lnTo>
                        <a:pt x="4" y="40"/>
                      </a:lnTo>
                      <a:lnTo>
                        <a:pt x="0" y="38"/>
                      </a:lnTo>
                      <a:lnTo>
                        <a:pt x="8" y="32"/>
                      </a:lnTo>
                      <a:lnTo>
                        <a:pt x="10" y="28"/>
                      </a:lnTo>
                      <a:lnTo>
                        <a:pt x="10" y="24"/>
                      </a:lnTo>
                      <a:lnTo>
                        <a:pt x="12" y="22"/>
                      </a:lnTo>
                      <a:lnTo>
                        <a:pt x="16" y="18"/>
                      </a:lnTo>
                      <a:lnTo>
                        <a:pt x="20" y="22"/>
                      </a:lnTo>
                      <a:lnTo>
                        <a:pt x="22" y="22"/>
                      </a:lnTo>
                      <a:lnTo>
                        <a:pt x="26" y="20"/>
                      </a:lnTo>
                      <a:lnTo>
                        <a:pt x="22" y="14"/>
                      </a:lnTo>
                      <a:lnTo>
                        <a:pt x="20" y="8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8" y="0"/>
                      </a:lnTo>
                      <a:lnTo>
                        <a:pt x="28" y="4"/>
                      </a:lnTo>
                      <a:lnTo>
                        <a:pt x="28" y="10"/>
                      </a:lnTo>
                      <a:lnTo>
                        <a:pt x="32" y="16"/>
                      </a:lnTo>
                      <a:lnTo>
                        <a:pt x="36" y="20"/>
                      </a:lnTo>
                      <a:lnTo>
                        <a:pt x="42" y="24"/>
                      </a:lnTo>
                      <a:lnTo>
                        <a:pt x="54" y="30"/>
                      </a:lnTo>
                      <a:lnTo>
                        <a:pt x="70" y="34"/>
                      </a:lnTo>
                      <a:lnTo>
                        <a:pt x="70" y="40"/>
                      </a:lnTo>
                      <a:lnTo>
                        <a:pt x="66" y="44"/>
                      </a:lnTo>
                      <a:lnTo>
                        <a:pt x="58" y="46"/>
                      </a:lnTo>
                      <a:lnTo>
                        <a:pt x="60" y="50"/>
                      </a:lnTo>
                      <a:lnTo>
                        <a:pt x="62" y="56"/>
                      </a:lnTo>
                      <a:lnTo>
                        <a:pt x="70" y="64"/>
                      </a:lnTo>
                      <a:lnTo>
                        <a:pt x="80" y="72"/>
                      </a:lnTo>
                      <a:lnTo>
                        <a:pt x="88" y="78"/>
                      </a:lnTo>
                      <a:lnTo>
                        <a:pt x="94" y="82"/>
                      </a:lnTo>
                      <a:lnTo>
                        <a:pt x="96" y="88"/>
                      </a:lnTo>
                      <a:lnTo>
                        <a:pt x="98" y="92"/>
                      </a:lnTo>
                      <a:lnTo>
                        <a:pt x="104" y="92"/>
                      </a:lnTo>
                      <a:lnTo>
                        <a:pt x="110" y="98"/>
                      </a:lnTo>
                      <a:lnTo>
                        <a:pt x="114" y="104"/>
                      </a:lnTo>
                      <a:lnTo>
                        <a:pt x="128" y="122"/>
                      </a:lnTo>
                      <a:lnTo>
                        <a:pt x="134" y="132"/>
                      </a:lnTo>
                      <a:lnTo>
                        <a:pt x="140" y="146"/>
                      </a:lnTo>
                      <a:lnTo>
                        <a:pt x="138" y="146"/>
                      </a:lnTo>
                      <a:lnTo>
                        <a:pt x="136" y="146"/>
                      </a:lnTo>
                      <a:lnTo>
                        <a:pt x="132" y="148"/>
                      </a:lnTo>
                      <a:lnTo>
                        <a:pt x="128" y="146"/>
                      </a:lnTo>
                      <a:lnTo>
                        <a:pt x="124" y="146"/>
                      </a:lnTo>
                      <a:lnTo>
                        <a:pt x="120" y="146"/>
                      </a:lnTo>
                      <a:lnTo>
                        <a:pt x="118" y="150"/>
                      </a:lnTo>
                      <a:lnTo>
                        <a:pt x="116" y="156"/>
                      </a:lnTo>
                      <a:lnTo>
                        <a:pt x="110" y="154"/>
                      </a:lnTo>
                      <a:lnTo>
                        <a:pt x="104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" name="îšľidê">
                  <a:extLst>
                    <a:ext uri="{FF2B5EF4-FFF2-40B4-BE49-F238E27FC236}">
                      <a16:creationId xmlns="" xmlns:a16="http://schemas.microsoft.com/office/drawing/2014/main" id="{907703A3-C5C1-441C-9814-BD8A53CE720C}"/>
                    </a:ext>
                  </a:extLst>
                </p:cNvPr>
                <p:cNvSpPr/>
                <p:nvPr/>
              </p:nvSpPr>
              <p:spPr bwMode="auto">
                <a:xfrm>
                  <a:off x="7033433" y="3231593"/>
                  <a:ext cx="238258" cy="453942"/>
                </a:xfrm>
                <a:custGeom>
                  <a:avLst/>
                  <a:gdLst>
                    <a:gd name="T0" fmla="*/ 2147483647 w 136"/>
                    <a:gd name="T1" fmla="*/ 2147483647 h 272"/>
                    <a:gd name="T2" fmla="*/ 2147483647 w 136"/>
                    <a:gd name="T3" fmla="*/ 2147483647 h 272"/>
                    <a:gd name="T4" fmla="*/ 2147483647 w 136"/>
                    <a:gd name="T5" fmla="*/ 2147483647 h 272"/>
                    <a:gd name="T6" fmla="*/ 2147483647 w 136"/>
                    <a:gd name="T7" fmla="*/ 2147483647 h 272"/>
                    <a:gd name="T8" fmla="*/ 2147483647 w 136"/>
                    <a:gd name="T9" fmla="*/ 2147483647 h 272"/>
                    <a:gd name="T10" fmla="*/ 2147483647 w 136"/>
                    <a:gd name="T11" fmla="*/ 2147483647 h 272"/>
                    <a:gd name="T12" fmla="*/ 2147483647 w 136"/>
                    <a:gd name="T13" fmla="*/ 2147483647 h 272"/>
                    <a:gd name="T14" fmla="*/ 2147483647 w 136"/>
                    <a:gd name="T15" fmla="*/ 2147483647 h 272"/>
                    <a:gd name="T16" fmla="*/ 2147483647 w 136"/>
                    <a:gd name="T17" fmla="*/ 2147483647 h 272"/>
                    <a:gd name="T18" fmla="*/ 2147483647 w 136"/>
                    <a:gd name="T19" fmla="*/ 2147483647 h 272"/>
                    <a:gd name="T20" fmla="*/ 2147483647 w 136"/>
                    <a:gd name="T21" fmla="*/ 2147483647 h 272"/>
                    <a:gd name="T22" fmla="*/ 2147483647 w 136"/>
                    <a:gd name="T23" fmla="*/ 2147483647 h 272"/>
                    <a:gd name="T24" fmla="*/ 2147483647 w 136"/>
                    <a:gd name="T25" fmla="*/ 2147483647 h 272"/>
                    <a:gd name="T26" fmla="*/ 2147483647 w 136"/>
                    <a:gd name="T27" fmla="*/ 2147483647 h 272"/>
                    <a:gd name="T28" fmla="*/ 2147483647 w 136"/>
                    <a:gd name="T29" fmla="*/ 2147483647 h 272"/>
                    <a:gd name="T30" fmla="*/ 2147483647 w 136"/>
                    <a:gd name="T31" fmla="*/ 2147483647 h 272"/>
                    <a:gd name="T32" fmla="*/ 2147483647 w 136"/>
                    <a:gd name="T33" fmla="*/ 2147483647 h 272"/>
                    <a:gd name="T34" fmla="*/ 2147483647 w 136"/>
                    <a:gd name="T35" fmla="*/ 2147483647 h 272"/>
                    <a:gd name="T36" fmla="*/ 2147483647 w 136"/>
                    <a:gd name="T37" fmla="*/ 2147483647 h 272"/>
                    <a:gd name="T38" fmla="*/ 2147483647 w 136"/>
                    <a:gd name="T39" fmla="*/ 2147483647 h 272"/>
                    <a:gd name="T40" fmla="*/ 2147483647 w 136"/>
                    <a:gd name="T41" fmla="*/ 2147483647 h 272"/>
                    <a:gd name="T42" fmla="*/ 2147483647 w 136"/>
                    <a:gd name="T43" fmla="*/ 2147483647 h 272"/>
                    <a:gd name="T44" fmla="*/ 2147483647 w 136"/>
                    <a:gd name="T45" fmla="*/ 2147483647 h 272"/>
                    <a:gd name="T46" fmla="*/ 2147483647 w 136"/>
                    <a:gd name="T47" fmla="*/ 2147483647 h 272"/>
                    <a:gd name="T48" fmla="*/ 2147483647 w 136"/>
                    <a:gd name="T49" fmla="*/ 2147483647 h 272"/>
                    <a:gd name="T50" fmla="*/ 2147483647 w 136"/>
                    <a:gd name="T51" fmla="*/ 2147483647 h 272"/>
                    <a:gd name="T52" fmla="*/ 2147483647 w 136"/>
                    <a:gd name="T53" fmla="*/ 2147483647 h 272"/>
                    <a:gd name="T54" fmla="*/ 2147483647 w 136"/>
                    <a:gd name="T55" fmla="*/ 2147483647 h 272"/>
                    <a:gd name="T56" fmla="*/ 2147483647 w 136"/>
                    <a:gd name="T57" fmla="*/ 2147483647 h 272"/>
                    <a:gd name="T58" fmla="*/ 2147483647 w 136"/>
                    <a:gd name="T59" fmla="*/ 2147483647 h 272"/>
                    <a:gd name="T60" fmla="*/ 2147483647 w 136"/>
                    <a:gd name="T61" fmla="*/ 2147483647 h 272"/>
                    <a:gd name="T62" fmla="*/ 2147483647 w 136"/>
                    <a:gd name="T63" fmla="*/ 2147483647 h 272"/>
                    <a:gd name="T64" fmla="*/ 2147483647 w 136"/>
                    <a:gd name="T65" fmla="*/ 2147483647 h 272"/>
                    <a:gd name="T66" fmla="*/ 2147483647 w 136"/>
                    <a:gd name="T67" fmla="*/ 2147483647 h 272"/>
                    <a:gd name="T68" fmla="*/ 2147483647 w 136"/>
                    <a:gd name="T69" fmla="*/ 2147483647 h 272"/>
                    <a:gd name="T70" fmla="*/ 2147483647 w 136"/>
                    <a:gd name="T71" fmla="*/ 2147483647 h 272"/>
                    <a:gd name="T72" fmla="*/ 2147483647 w 136"/>
                    <a:gd name="T73" fmla="*/ 2147483647 h 272"/>
                    <a:gd name="T74" fmla="*/ 2147483647 w 136"/>
                    <a:gd name="T75" fmla="*/ 2147483647 h 272"/>
                    <a:gd name="T76" fmla="*/ 2147483647 w 136"/>
                    <a:gd name="T77" fmla="*/ 2147483647 h 272"/>
                    <a:gd name="T78" fmla="*/ 2147483647 w 136"/>
                    <a:gd name="T79" fmla="*/ 2147483647 h 272"/>
                    <a:gd name="T80" fmla="*/ 2147483647 w 136"/>
                    <a:gd name="T81" fmla="*/ 2147483647 h 272"/>
                    <a:gd name="T82" fmla="*/ 2147483647 w 136"/>
                    <a:gd name="T83" fmla="*/ 2147483647 h 272"/>
                    <a:gd name="T84" fmla="*/ 2147483647 w 136"/>
                    <a:gd name="T85" fmla="*/ 2147483647 h 272"/>
                    <a:gd name="T86" fmla="*/ 2147483647 w 136"/>
                    <a:gd name="T87" fmla="*/ 2147483647 h 272"/>
                    <a:gd name="T88" fmla="*/ 2147483647 w 136"/>
                    <a:gd name="T89" fmla="*/ 2147483647 h 272"/>
                    <a:gd name="T90" fmla="*/ 2147483647 w 136"/>
                    <a:gd name="T91" fmla="*/ 2147483647 h 272"/>
                    <a:gd name="T92" fmla="*/ 2147483647 w 136"/>
                    <a:gd name="T93" fmla="*/ 2147483647 h 272"/>
                    <a:gd name="T94" fmla="*/ 2147483647 w 136"/>
                    <a:gd name="T95" fmla="*/ 2147483647 h 272"/>
                    <a:gd name="T96" fmla="*/ 2147483647 w 136"/>
                    <a:gd name="T97" fmla="*/ 2147483647 h 272"/>
                    <a:gd name="T98" fmla="*/ 2147483647 w 136"/>
                    <a:gd name="T99" fmla="*/ 2147483647 h 272"/>
                    <a:gd name="T100" fmla="*/ 2147483647 w 136"/>
                    <a:gd name="T101" fmla="*/ 2147483647 h 272"/>
                    <a:gd name="T102" fmla="*/ 2147483647 w 136"/>
                    <a:gd name="T103" fmla="*/ 2147483647 h 272"/>
                    <a:gd name="T104" fmla="*/ 2147483647 w 136"/>
                    <a:gd name="T105" fmla="*/ 2147483647 h 272"/>
                    <a:gd name="T106" fmla="*/ 2147483647 w 136"/>
                    <a:gd name="T107" fmla="*/ 2147483647 h 272"/>
                    <a:gd name="T108" fmla="*/ 2147483647 w 136"/>
                    <a:gd name="T109" fmla="*/ 2147483647 h 272"/>
                    <a:gd name="T110" fmla="*/ 2147483647 w 136"/>
                    <a:gd name="T111" fmla="*/ 2147483647 h 272"/>
                    <a:gd name="T112" fmla="*/ 2147483647 w 136"/>
                    <a:gd name="T113" fmla="*/ 2147483647 h 27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36"/>
                    <a:gd name="T172" fmla="*/ 0 h 272"/>
                    <a:gd name="T173" fmla="*/ 136 w 136"/>
                    <a:gd name="T174" fmla="*/ 272 h 27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36" h="272">
                      <a:moveTo>
                        <a:pt x="104" y="266"/>
                      </a:moveTo>
                      <a:lnTo>
                        <a:pt x="96" y="266"/>
                      </a:lnTo>
                      <a:lnTo>
                        <a:pt x="94" y="272"/>
                      </a:lnTo>
                      <a:lnTo>
                        <a:pt x="92" y="272"/>
                      </a:lnTo>
                      <a:lnTo>
                        <a:pt x="88" y="272"/>
                      </a:lnTo>
                      <a:lnTo>
                        <a:pt x="84" y="272"/>
                      </a:lnTo>
                      <a:lnTo>
                        <a:pt x="82" y="272"/>
                      </a:lnTo>
                      <a:lnTo>
                        <a:pt x="76" y="264"/>
                      </a:lnTo>
                      <a:lnTo>
                        <a:pt x="72" y="258"/>
                      </a:lnTo>
                      <a:lnTo>
                        <a:pt x="68" y="254"/>
                      </a:lnTo>
                      <a:lnTo>
                        <a:pt x="62" y="254"/>
                      </a:lnTo>
                      <a:lnTo>
                        <a:pt x="56" y="242"/>
                      </a:lnTo>
                      <a:lnTo>
                        <a:pt x="50" y="236"/>
                      </a:lnTo>
                      <a:lnTo>
                        <a:pt x="44" y="230"/>
                      </a:lnTo>
                      <a:lnTo>
                        <a:pt x="38" y="226"/>
                      </a:lnTo>
                      <a:lnTo>
                        <a:pt x="34" y="232"/>
                      </a:lnTo>
                      <a:lnTo>
                        <a:pt x="32" y="228"/>
                      </a:lnTo>
                      <a:lnTo>
                        <a:pt x="30" y="220"/>
                      </a:lnTo>
                      <a:lnTo>
                        <a:pt x="30" y="206"/>
                      </a:lnTo>
                      <a:lnTo>
                        <a:pt x="32" y="172"/>
                      </a:lnTo>
                      <a:lnTo>
                        <a:pt x="38" y="172"/>
                      </a:lnTo>
                      <a:lnTo>
                        <a:pt x="42" y="166"/>
                      </a:lnTo>
                      <a:lnTo>
                        <a:pt x="44" y="162"/>
                      </a:lnTo>
                      <a:lnTo>
                        <a:pt x="44" y="156"/>
                      </a:lnTo>
                      <a:lnTo>
                        <a:pt x="44" y="146"/>
                      </a:lnTo>
                      <a:lnTo>
                        <a:pt x="40" y="134"/>
                      </a:lnTo>
                      <a:lnTo>
                        <a:pt x="34" y="124"/>
                      </a:lnTo>
                      <a:lnTo>
                        <a:pt x="30" y="116"/>
                      </a:lnTo>
                      <a:lnTo>
                        <a:pt x="18" y="106"/>
                      </a:lnTo>
                      <a:lnTo>
                        <a:pt x="20" y="100"/>
                      </a:lnTo>
                      <a:lnTo>
                        <a:pt x="20" y="94"/>
                      </a:lnTo>
                      <a:lnTo>
                        <a:pt x="22" y="88"/>
                      </a:lnTo>
                      <a:lnTo>
                        <a:pt x="22" y="82"/>
                      </a:lnTo>
                      <a:lnTo>
                        <a:pt x="22" y="74"/>
                      </a:lnTo>
                      <a:lnTo>
                        <a:pt x="20" y="68"/>
                      </a:lnTo>
                      <a:lnTo>
                        <a:pt x="12" y="58"/>
                      </a:lnTo>
                      <a:lnTo>
                        <a:pt x="4" y="50"/>
                      </a:lnTo>
                      <a:lnTo>
                        <a:pt x="2" y="44"/>
                      </a:lnTo>
                      <a:lnTo>
                        <a:pt x="0" y="34"/>
                      </a:lnTo>
                      <a:lnTo>
                        <a:pt x="2" y="26"/>
                      </a:lnTo>
                      <a:lnTo>
                        <a:pt x="4" y="22"/>
                      </a:lnTo>
                      <a:lnTo>
                        <a:pt x="8" y="16"/>
                      </a:lnTo>
                      <a:lnTo>
                        <a:pt x="10" y="14"/>
                      </a:lnTo>
                      <a:lnTo>
                        <a:pt x="22" y="6"/>
                      </a:lnTo>
                      <a:lnTo>
                        <a:pt x="32" y="0"/>
                      </a:lnTo>
                      <a:lnTo>
                        <a:pt x="36" y="2"/>
                      </a:lnTo>
                      <a:lnTo>
                        <a:pt x="38" y="6"/>
                      </a:lnTo>
                      <a:lnTo>
                        <a:pt x="40" y="14"/>
                      </a:lnTo>
                      <a:lnTo>
                        <a:pt x="44" y="18"/>
                      </a:lnTo>
                      <a:lnTo>
                        <a:pt x="48" y="18"/>
                      </a:lnTo>
                      <a:lnTo>
                        <a:pt x="50" y="18"/>
                      </a:lnTo>
                      <a:lnTo>
                        <a:pt x="54" y="18"/>
                      </a:lnTo>
                      <a:lnTo>
                        <a:pt x="58" y="20"/>
                      </a:lnTo>
                      <a:lnTo>
                        <a:pt x="58" y="26"/>
                      </a:lnTo>
                      <a:lnTo>
                        <a:pt x="58" y="32"/>
                      </a:lnTo>
                      <a:lnTo>
                        <a:pt x="60" y="52"/>
                      </a:lnTo>
                      <a:lnTo>
                        <a:pt x="68" y="46"/>
                      </a:lnTo>
                      <a:lnTo>
                        <a:pt x="72" y="42"/>
                      </a:lnTo>
                      <a:lnTo>
                        <a:pt x="76" y="42"/>
                      </a:lnTo>
                      <a:lnTo>
                        <a:pt x="78" y="44"/>
                      </a:lnTo>
                      <a:lnTo>
                        <a:pt x="80" y="46"/>
                      </a:lnTo>
                      <a:lnTo>
                        <a:pt x="82" y="48"/>
                      </a:lnTo>
                      <a:lnTo>
                        <a:pt x="84" y="50"/>
                      </a:lnTo>
                      <a:lnTo>
                        <a:pt x="88" y="48"/>
                      </a:lnTo>
                      <a:lnTo>
                        <a:pt x="90" y="44"/>
                      </a:lnTo>
                      <a:lnTo>
                        <a:pt x="94" y="40"/>
                      </a:lnTo>
                      <a:lnTo>
                        <a:pt x="98" y="38"/>
                      </a:lnTo>
                      <a:lnTo>
                        <a:pt x="102" y="38"/>
                      </a:lnTo>
                      <a:lnTo>
                        <a:pt x="106" y="46"/>
                      </a:lnTo>
                      <a:lnTo>
                        <a:pt x="112" y="52"/>
                      </a:lnTo>
                      <a:lnTo>
                        <a:pt x="118" y="56"/>
                      </a:lnTo>
                      <a:lnTo>
                        <a:pt x="120" y="60"/>
                      </a:lnTo>
                      <a:lnTo>
                        <a:pt x="120" y="64"/>
                      </a:lnTo>
                      <a:lnTo>
                        <a:pt x="122" y="70"/>
                      </a:lnTo>
                      <a:lnTo>
                        <a:pt x="126" y="78"/>
                      </a:lnTo>
                      <a:lnTo>
                        <a:pt x="130" y="82"/>
                      </a:lnTo>
                      <a:lnTo>
                        <a:pt x="134" y="86"/>
                      </a:lnTo>
                      <a:lnTo>
                        <a:pt x="136" y="112"/>
                      </a:lnTo>
                      <a:lnTo>
                        <a:pt x="130" y="110"/>
                      </a:lnTo>
                      <a:lnTo>
                        <a:pt x="120" y="110"/>
                      </a:lnTo>
                      <a:lnTo>
                        <a:pt x="108" y="110"/>
                      </a:lnTo>
                      <a:lnTo>
                        <a:pt x="100" y="114"/>
                      </a:lnTo>
                      <a:lnTo>
                        <a:pt x="96" y="118"/>
                      </a:lnTo>
                      <a:lnTo>
                        <a:pt x="92" y="122"/>
                      </a:lnTo>
                      <a:lnTo>
                        <a:pt x="92" y="128"/>
                      </a:lnTo>
                      <a:lnTo>
                        <a:pt x="90" y="134"/>
                      </a:lnTo>
                      <a:lnTo>
                        <a:pt x="92" y="138"/>
                      </a:lnTo>
                      <a:lnTo>
                        <a:pt x="94" y="144"/>
                      </a:lnTo>
                      <a:lnTo>
                        <a:pt x="96" y="148"/>
                      </a:lnTo>
                      <a:lnTo>
                        <a:pt x="98" y="154"/>
                      </a:lnTo>
                      <a:lnTo>
                        <a:pt x="92" y="152"/>
                      </a:lnTo>
                      <a:lnTo>
                        <a:pt x="86" y="150"/>
                      </a:lnTo>
                      <a:lnTo>
                        <a:pt x="76" y="144"/>
                      </a:lnTo>
                      <a:lnTo>
                        <a:pt x="68" y="136"/>
                      </a:lnTo>
                      <a:lnTo>
                        <a:pt x="60" y="128"/>
                      </a:lnTo>
                      <a:lnTo>
                        <a:pt x="52" y="128"/>
                      </a:lnTo>
                      <a:lnTo>
                        <a:pt x="52" y="150"/>
                      </a:lnTo>
                      <a:lnTo>
                        <a:pt x="50" y="158"/>
                      </a:lnTo>
                      <a:lnTo>
                        <a:pt x="48" y="166"/>
                      </a:lnTo>
                      <a:lnTo>
                        <a:pt x="48" y="176"/>
                      </a:lnTo>
                      <a:lnTo>
                        <a:pt x="46" y="188"/>
                      </a:lnTo>
                      <a:lnTo>
                        <a:pt x="48" y="192"/>
                      </a:lnTo>
                      <a:lnTo>
                        <a:pt x="48" y="200"/>
                      </a:lnTo>
                      <a:lnTo>
                        <a:pt x="52" y="204"/>
                      </a:lnTo>
                      <a:lnTo>
                        <a:pt x="60" y="206"/>
                      </a:lnTo>
                      <a:lnTo>
                        <a:pt x="60" y="216"/>
                      </a:lnTo>
                      <a:lnTo>
                        <a:pt x="62" y="220"/>
                      </a:lnTo>
                      <a:lnTo>
                        <a:pt x="66" y="224"/>
                      </a:lnTo>
                      <a:lnTo>
                        <a:pt x="66" y="234"/>
                      </a:lnTo>
                      <a:lnTo>
                        <a:pt x="68" y="238"/>
                      </a:lnTo>
                      <a:lnTo>
                        <a:pt x="70" y="240"/>
                      </a:lnTo>
                      <a:lnTo>
                        <a:pt x="74" y="244"/>
                      </a:lnTo>
                      <a:lnTo>
                        <a:pt x="84" y="248"/>
                      </a:lnTo>
                      <a:lnTo>
                        <a:pt x="104" y="2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" name="iṩḻîḍé">
                  <a:extLst>
                    <a:ext uri="{FF2B5EF4-FFF2-40B4-BE49-F238E27FC236}">
                      <a16:creationId xmlns="" xmlns:a16="http://schemas.microsoft.com/office/drawing/2014/main" id="{2665FED7-D112-4509-A876-69EA9358E77C}"/>
                    </a:ext>
                  </a:extLst>
                </p:cNvPr>
                <p:cNvSpPr/>
                <p:nvPr/>
              </p:nvSpPr>
              <p:spPr bwMode="auto">
                <a:xfrm>
                  <a:off x="7142234" y="3656114"/>
                  <a:ext cx="126704" cy="170929"/>
                </a:xfrm>
                <a:custGeom>
                  <a:avLst/>
                  <a:gdLst>
                    <a:gd name="T0" fmla="*/ 2147483647 w 72"/>
                    <a:gd name="T1" fmla="*/ 2147483647 h 102"/>
                    <a:gd name="T2" fmla="*/ 2147483647 w 72"/>
                    <a:gd name="T3" fmla="*/ 2147483647 h 102"/>
                    <a:gd name="T4" fmla="*/ 2147483647 w 72"/>
                    <a:gd name="T5" fmla="*/ 2147483647 h 102"/>
                    <a:gd name="T6" fmla="*/ 2147483647 w 72"/>
                    <a:gd name="T7" fmla="*/ 2147483647 h 102"/>
                    <a:gd name="T8" fmla="*/ 2147483647 w 72"/>
                    <a:gd name="T9" fmla="*/ 2147483647 h 102"/>
                    <a:gd name="T10" fmla="*/ 2147483647 w 72"/>
                    <a:gd name="T11" fmla="*/ 2147483647 h 102"/>
                    <a:gd name="T12" fmla="*/ 2147483647 w 72"/>
                    <a:gd name="T13" fmla="*/ 2147483647 h 102"/>
                    <a:gd name="T14" fmla="*/ 2147483647 w 72"/>
                    <a:gd name="T15" fmla="*/ 2147483647 h 102"/>
                    <a:gd name="T16" fmla="*/ 2147483647 w 72"/>
                    <a:gd name="T17" fmla="*/ 2147483647 h 102"/>
                    <a:gd name="T18" fmla="*/ 2147483647 w 72"/>
                    <a:gd name="T19" fmla="*/ 0 h 102"/>
                    <a:gd name="T20" fmla="*/ 0 w 72"/>
                    <a:gd name="T21" fmla="*/ 0 h 102"/>
                    <a:gd name="T22" fmla="*/ 2147483647 w 72"/>
                    <a:gd name="T23" fmla="*/ 2147483647 h 102"/>
                    <a:gd name="T24" fmla="*/ 2147483647 w 72"/>
                    <a:gd name="T25" fmla="*/ 2147483647 h 102"/>
                    <a:gd name="T26" fmla="*/ 2147483647 w 72"/>
                    <a:gd name="T27" fmla="*/ 2147483647 h 102"/>
                    <a:gd name="T28" fmla="*/ 2147483647 w 72"/>
                    <a:gd name="T29" fmla="*/ 2147483647 h 102"/>
                    <a:gd name="T30" fmla="*/ 2147483647 w 72"/>
                    <a:gd name="T31" fmla="*/ 2147483647 h 102"/>
                    <a:gd name="T32" fmla="*/ 2147483647 w 72"/>
                    <a:gd name="T33" fmla="*/ 2147483647 h 102"/>
                    <a:gd name="T34" fmla="*/ 2147483647 w 72"/>
                    <a:gd name="T35" fmla="*/ 2147483647 h 102"/>
                    <a:gd name="T36" fmla="*/ 2147483647 w 72"/>
                    <a:gd name="T37" fmla="*/ 2147483647 h 102"/>
                    <a:gd name="T38" fmla="*/ 2147483647 w 72"/>
                    <a:gd name="T39" fmla="*/ 2147483647 h 102"/>
                    <a:gd name="T40" fmla="*/ 2147483647 w 72"/>
                    <a:gd name="T41" fmla="*/ 2147483647 h 102"/>
                    <a:gd name="T42" fmla="*/ 2147483647 w 72"/>
                    <a:gd name="T43" fmla="*/ 2147483647 h 102"/>
                    <a:gd name="T44" fmla="*/ 2147483647 w 72"/>
                    <a:gd name="T45" fmla="*/ 2147483647 h 102"/>
                    <a:gd name="T46" fmla="*/ 2147483647 w 72"/>
                    <a:gd name="T47" fmla="*/ 2147483647 h 102"/>
                    <a:gd name="T48" fmla="*/ 2147483647 w 72"/>
                    <a:gd name="T49" fmla="*/ 2147483647 h 102"/>
                    <a:gd name="T50" fmla="*/ 2147483647 w 72"/>
                    <a:gd name="T51" fmla="*/ 2147483647 h 102"/>
                    <a:gd name="T52" fmla="*/ 2147483647 w 72"/>
                    <a:gd name="T53" fmla="*/ 2147483647 h 102"/>
                    <a:gd name="T54" fmla="*/ 2147483647 w 72"/>
                    <a:gd name="T55" fmla="*/ 2147483647 h 102"/>
                    <a:gd name="T56" fmla="*/ 2147483647 w 72"/>
                    <a:gd name="T57" fmla="*/ 2147483647 h 102"/>
                    <a:gd name="T58" fmla="*/ 2147483647 w 72"/>
                    <a:gd name="T59" fmla="*/ 2147483647 h 102"/>
                    <a:gd name="T60" fmla="*/ 2147483647 w 72"/>
                    <a:gd name="T61" fmla="*/ 2147483647 h 102"/>
                    <a:gd name="T62" fmla="*/ 2147483647 w 72"/>
                    <a:gd name="T63" fmla="*/ 2147483647 h 102"/>
                    <a:gd name="T64" fmla="*/ 2147483647 w 72"/>
                    <a:gd name="T65" fmla="*/ 2147483647 h 102"/>
                    <a:gd name="T66" fmla="*/ 2147483647 w 72"/>
                    <a:gd name="T67" fmla="*/ 2147483647 h 102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72"/>
                    <a:gd name="T103" fmla="*/ 0 h 102"/>
                    <a:gd name="T104" fmla="*/ 72 w 72"/>
                    <a:gd name="T105" fmla="*/ 102 h 102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72" h="102">
                      <a:moveTo>
                        <a:pt x="42" y="12"/>
                      </a:moveTo>
                      <a:lnTo>
                        <a:pt x="34" y="12"/>
                      </a:lnTo>
                      <a:lnTo>
                        <a:pt x="32" y="18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8"/>
                      </a:lnTo>
                      <a:lnTo>
                        <a:pt x="20" y="18"/>
                      </a:lnTo>
                      <a:lnTo>
                        <a:pt x="14" y="10"/>
                      </a:lnTo>
                      <a:lnTo>
                        <a:pt x="10" y="4"/>
                      </a:lnTo>
                      <a:lnTo>
                        <a:pt x="6" y="0"/>
                      </a:lnTo>
                      <a:lnTo>
                        <a:pt x="0" y="0"/>
                      </a:lnTo>
                      <a:lnTo>
                        <a:pt x="2" y="8"/>
                      </a:lnTo>
                      <a:lnTo>
                        <a:pt x="4" y="14"/>
                      </a:lnTo>
                      <a:lnTo>
                        <a:pt x="6" y="24"/>
                      </a:lnTo>
                      <a:lnTo>
                        <a:pt x="10" y="36"/>
                      </a:lnTo>
                      <a:lnTo>
                        <a:pt x="14" y="46"/>
                      </a:lnTo>
                      <a:lnTo>
                        <a:pt x="18" y="54"/>
                      </a:lnTo>
                      <a:lnTo>
                        <a:pt x="34" y="72"/>
                      </a:lnTo>
                      <a:lnTo>
                        <a:pt x="50" y="86"/>
                      </a:lnTo>
                      <a:lnTo>
                        <a:pt x="58" y="96"/>
                      </a:lnTo>
                      <a:lnTo>
                        <a:pt x="66" y="102"/>
                      </a:lnTo>
                      <a:lnTo>
                        <a:pt x="68" y="100"/>
                      </a:lnTo>
                      <a:lnTo>
                        <a:pt x="70" y="100"/>
                      </a:lnTo>
                      <a:lnTo>
                        <a:pt x="72" y="96"/>
                      </a:lnTo>
                      <a:lnTo>
                        <a:pt x="72" y="90"/>
                      </a:lnTo>
                      <a:lnTo>
                        <a:pt x="70" y="84"/>
                      </a:lnTo>
                      <a:lnTo>
                        <a:pt x="66" y="74"/>
                      </a:lnTo>
                      <a:lnTo>
                        <a:pt x="62" y="68"/>
                      </a:lnTo>
                      <a:lnTo>
                        <a:pt x="60" y="64"/>
                      </a:lnTo>
                      <a:lnTo>
                        <a:pt x="58" y="60"/>
                      </a:lnTo>
                      <a:lnTo>
                        <a:pt x="58" y="40"/>
                      </a:lnTo>
                      <a:lnTo>
                        <a:pt x="58" y="32"/>
                      </a:lnTo>
                      <a:lnTo>
                        <a:pt x="52" y="24"/>
                      </a:lnTo>
                      <a:lnTo>
                        <a:pt x="4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7" name="ïSḷíḓe">
                  <a:extLst>
                    <a:ext uri="{FF2B5EF4-FFF2-40B4-BE49-F238E27FC236}">
                      <a16:creationId xmlns="" xmlns:a16="http://schemas.microsoft.com/office/drawing/2014/main" id="{B4499464-6FBD-46EE-95C5-A71A8CB20484}"/>
                    </a:ext>
                  </a:extLst>
                </p:cNvPr>
                <p:cNvSpPr/>
                <p:nvPr/>
              </p:nvSpPr>
              <p:spPr bwMode="auto">
                <a:xfrm>
                  <a:off x="6876430" y="2987808"/>
                  <a:ext cx="235504" cy="531001"/>
                </a:xfrm>
                <a:custGeom>
                  <a:avLst/>
                  <a:gdLst>
                    <a:gd name="T0" fmla="*/ 0 w 134"/>
                    <a:gd name="T1" fmla="*/ 2147483647 h 318"/>
                    <a:gd name="T2" fmla="*/ 2147483647 w 134"/>
                    <a:gd name="T3" fmla="*/ 2147483647 h 318"/>
                    <a:gd name="T4" fmla="*/ 2147483647 w 134"/>
                    <a:gd name="T5" fmla="*/ 2147483647 h 318"/>
                    <a:gd name="T6" fmla="*/ 2147483647 w 134"/>
                    <a:gd name="T7" fmla="*/ 2147483647 h 318"/>
                    <a:gd name="T8" fmla="*/ 2147483647 w 134"/>
                    <a:gd name="T9" fmla="*/ 2147483647 h 318"/>
                    <a:gd name="T10" fmla="*/ 2147483647 w 134"/>
                    <a:gd name="T11" fmla="*/ 2147483647 h 318"/>
                    <a:gd name="T12" fmla="*/ 2147483647 w 134"/>
                    <a:gd name="T13" fmla="*/ 2147483647 h 318"/>
                    <a:gd name="T14" fmla="*/ 2147483647 w 134"/>
                    <a:gd name="T15" fmla="*/ 2147483647 h 318"/>
                    <a:gd name="T16" fmla="*/ 2147483647 w 134"/>
                    <a:gd name="T17" fmla="*/ 2147483647 h 318"/>
                    <a:gd name="T18" fmla="*/ 2147483647 w 134"/>
                    <a:gd name="T19" fmla="*/ 2147483647 h 318"/>
                    <a:gd name="T20" fmla="*/ 2147483647 w 134"/>
                    <a:gd name="T21" fmla="*/ 2147483647 h 318"/>
                    <a:gd name="T22" fmla="*/ 2147483647 w 134"/>
                    <a:gd name="T23" fmla="*/ 2147483647 h 318"/>
                    <a:gd name="T24" fmla="*/ 2147483647 w 134"/>
                    <a:gd name="T25" fmla="*/ 2147483647 h 318"/>
                    <a:gd name="T26" fmla="*/ 2147483647 w 134"/>
                    <a:gd name="T27" fmla="*/ 2147483647 h 318"/>
                    <a:gd name="T28" fmla="*/ 2147483647 w 134"/>
                    <a:gd name="T29" fmla="*/ 2147483647 h 318"/>
                    <a:gd name="T30" fmla="*/ 2147483647 w 134"/>
                    <a:gd name="T31" fmla="*/ 2147483647 h 318"/>
                    <a:gd name="T32" fmla="*/ 2147483647 w 134"/>
                    <a:gd name="T33" fmla="*/ 2147483647 h 318"/>
                    <a:gd name="T34" fmla="*/ 2147483647 w 134"/>
                    <a:gd name="T35" fmla="*/ 2147483647 h 318"/>
                    <a:gd name="T36" fmla="*/ 2147483647 w 134"/>
                    <a:gd name="T37" fmla="*/ 2147483647 h 318"/>
                    <a:gd name="T38" fmla="*/ 2147483647 w 134"/>
                    <a:gd name="T39" fmla="*/ 2147483647 h 318"/>
                    <a:gd name="T40" fmla="*/ 2147483647 w 134"/>
                    <a:gd name="T41" fmla="*/ 2147483647 h 318"/>
                    <a:gd name="T42" fmla="*/ 2147483647 w 134"/>
                    <a:gd name="T43" fmla="*/ 2147483647 h 318"/>
                    <a:gd name="T44" fmla="*/ 2147483647 w 134"/>
                    <a:gd name="T45" fmla="*/ 2147483647 h 318"/>
                    <a:gd name="T46" fmla="*/ 2147483647 w 134"/>
                    <a:gd name="T47" fmla="*/ 2147483647 h 318"/>
                    <a:gd name="T48" fmla="*/ 2147483647 w 134"/>
                    <a:gd name="T49" fmla="*/ 2147483647 h 318"/>
                    <a:gd name="T50" fmla="*/ 2147483647 w 134"/>
                    <a:gd name="T51" fmla="*/ 2147483647 h 318"/>
                    <a:gd name="T52" fmla="*/ 2147483647 w 134"/>
                    <a:gd name="T53" fmla="*/ 2147483647 h 318"/>
                    <a:gd name="T54" fmla="*/ 2147483647 w 134"/>
                    <a:gd name="T55" fmla="*/ 2147483647 h 318"/>
                    <a:gd name="T56" fmla="*/ 2147483647 w 134"/>
                    <a:gd name="T57" fmla="*/ 2147483647 h 318"/>
                    <a:gd name="T58" fmla="*/ 2147483647 w 134"/>
                    <a:gd name="T59" fmla="*/ 2147483647 h 318"/>
                    <a:gd name="T60" fmla="*/ 2147483647 w 134"/>
                    <a:gd name="T61" fmla="*/ 2147483647 h 318"/>
                    <a:gd name="T62" fmla="*/ 2147483647 w 134"/>
                    <a:gd name="T63" fmla="*/ 2147483647 h 318"/>
                    <a:gd name="T64" fmla="*/ 2147483647 w 134"/>
                    <a:gd name="T65" fmla="*/ 2147483647 h 318"/>
                    <a:gd name="T66" fmla="*/ 2147483647 w 134"/>
                    <a:gd name="T67" fmla="*/ 2147483647 h 318"/>
                    <a:gd name="T68" fmla="*/ 2147483647 w 134"/>
                    <a:gd name="T69" fmla="*/ 2147483647 h 318"/>
                    <a:gd name="T70" fmla="*/ 2147483647 w 134"/>
                    <a:gd name="T71" fmla="*/ 2147483647 h 318"/>
                    <a:gd name="T72" fmla="*/ 2147483647 w 134"/>
                    <a:gd name="T73" fmla="*/ 2147483647 h 318"/>
                    <a:gd name="T74" fmla="*/ 2147483647 w 134"/>
                    <a:gd name="T75" fmla="*/ 2147483647 h 318"/>
                    <a:gd name="T76" fmla="*/ 2147483647 w 134"/>
                    <a:gd name="T77" fmla="*/ 2147483647 h 318"/>
                    <a:gd name="T78" fmla="*/ 2147483647 w 134"/>
                    <a:gd name="T79" fmla="*/ 2147483647 h 318"/>
                    <a:gd name="T80" fmla="*/ 2147483647 w 134"/>
                    <a:gd name="T81" fmla="*/ 2147483647 h 318"/>
                    <a:gd name="T82" fmla="*/ 2147483647 w 134"/>
                    <a:gd name="T83" fmla="*/ 2147483647 h 318"/>
                    <a:gd name="T84" fmla="*/ 2147483647 w 134"/>
                    <a:gd name="T85" fmla="*/ 2147483647 h 318"/>
                    <a:gd name="T86" fmla="*/ 2147483647 w 134"/>
                    <a:gd name="T87" fmla="*/ 2147483647 h 318"/>
                    <a:gd name="T88" fmla="*/ 2147483647 w 134"/>
                    <a:gd name="T89" fmla="*/ 2147483647 h 318"/>
                    <a:gd name="T90" fmla="*/ 2147483647 w 134"/>
                    <a:gd name="T91" fmla="*/ 2147483647 h 318"/>
                    <a:gd name="T92" fmla="*/ 2147483647 w 134"/>
                    <a:gd name="T93" fmla="*/ 0 h 318"/>
                    <a:gd name="T94" fmla="*/ 2147483647 w 134"/>
                    <a:gd name="T95" fmla="*/ 2147483647 h 318"/>
                    <a:gd name="T96" fmla="*/ 2147483647 w 134"/>
                    <a:gd name="T97" fmla="*/ 2147483647 h 318"/>
                    <a:gd name="T98" fmla="*/ 2147483647 w 134"/>
                    <a:gd name="T99" fmla="*/ 2147483647 h 318"/>
                    <a:gd name="T100" fmla="*/ 2147483647 w 134"/>
                    <a:gd name="T101" fmla="*/ 2147483647 h 318"/>
                    <a:gd name="T102" fmla="*/ 2147483647 w 134"/>
                    <a:gd name="T103" fmla="*/ 2147483647 h 318"/>
                    <a:gd name="T104" fmla="*/ 2147483647 w 134"/>
                    <a:gd name="T105" fmla="*/ 2147483647 h 318"/>
                    <a:gd name="T106" fmla="*/ 2147483647 w 134"/>
                    <a:gd name="T107" fmla="*/ 2147483647 h 318"/>
                    <a:gd name="T108" fmla="*/ 2147483647 w 134"/>
                    <a:gd name="T109" fmla="*/ 2147483647 h 318"/>
                    <a:gd name="T110" fmla="*/ 2147483647 w 134"/>
                    <a:gd name="T111" fmla="*/ 2147483647 h 318"/>
                    <a:gd name="T112" fmla="*/ 2147483647 w 134"/>
                    <a:gd name="T113" fmla="*/ 2147483647 h 318"/>
                    <a:gd name="T114" fmla="*/ 2147483647 w 134"/>
                    <a:gd name="T115" fmla="*/ 2147483647 h 318"/>
                    <a:gd name="T116" fmla="*/ 2147483647 w 134"/>
                    <a:gd name="T117" fmla="*/ 2147483647 h 318"/>
                    <a:gd name="T118" fmla="*/ 2147483647 w 134"/>
                    <a:gd name="T119" fmla="*/ 2147483647 h 318"/>
                    <a:gd name="T120" fmla="*/ 2147483647 w 134"/>
                    <a:gd name="T121" fmla="*/ 2147483647 h 318"/>
                    <a:gd name="T122" fmla="*/ 0 w 134"/>
                    <a:gd name="T123" fmla="*/ 2147483647 h 318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34"/>
                    <a:gd name="T187" fmla="*/ 0 h 318"/>
                    <a:gd name="T188" fmla="*/ 134 w 134"/>
                    <a:gd name="T189" fmla="*/ 318 h 318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34" h="318">
                      <a:moveTo>
                        <a:pt x="0" y="136"/>
                      </a:moveTo>
                      <a:lnTo>
                        <a:pt x="0" y="140"/>
                      </a:lnTo>
                      <a:lnTo>
                        <a:pt x="14" y="152"/>
                      </a:lnTo>
                      <a:lnTo>
                        <a:pt x="28" y="166"/>
                      </a:lnTo>
                      <a:lnTo>
                        <a:pt x="36" y="172"/>
                      </a:lnTo>
                      <a:lnTo>
                        <a:pt x="42" y="180"/>
                      </a:lnTo>
                      <a:lnTo>
                        <a:pt x="46" y="190"/>
                      </a:lnTo>
                      <a:lnTo>
                        <a:pt x="48" y="198"/>
                      </a:lnTo>
                      <a:lnTo>
                        <a:pt x="48" y="204"/>
                      </a:lnTo>
                      <a:lnTo>
                        <a:pt x="46" y="212"/>
                      </a:lnTo>
                      <a:lnTo>
                        <a:pt x="44" y="218"/>
                      </a:lnTo>
                      <a:lnTo>
                        <a:pt x="44" y="224"/>
                      </a:lnTo>
                      <a:lnTo>
                        <a:pt x="44" y="226"/>
                      </a:lnTo>
                      <a:lnTo>
                        <a:pt x="48" y="226"/>
                      </a:lnTo>
                      <a:lnTo>
                        <a:pt x="56" y="224"/>
                      </a:lnTo>
                      <a:lnTo>
                        <a:pt x="58" y="228"/>
                      </a:lnTo>
                      <a:lnTo>
                        <a:pt x="62" y="228"/>
                      </a:lnTo>
                      <a:lnTo>
                        <a:pt x="66" y="228"/>
                      </a:lnTo>
                      <a:lnTo>
                        <a:pt x="72" y="228"/>
                      </a:lnTo>
                      <a:lnTo>
                        <a:pt x="80" y="224"/>
                      </a:lnTo>
                      <a:lnTo>
                        <a:pt x="84" y="216"/>
                      </a:lnTo>
                      <a:lnTo>
                        <a:pt x="84" y="206"/>
                      </a:lnTo>
                      <a:lnTo>
                        <a:pt x="90" y="212"/>
                      </a:lnTo>
                      <a:lnTo>
                        <a:pt x="96" y="220"/>
                      </a:lnTo>
                      <a:lnTo>
                        <a:pt x="102" y="234"/>
                      </a:lnTo>
                      <a:lnTo>
                        <a:pt x="106" y="252"/>
                      </a:lnTo>
                      <a:lnTo>
                        <a:pt x="110" y="268"/>
                      </a:lnTo>
                      <a:lnTo>
                        <a:pt x="118" y="276"/>
                      </a:lnTo>
                      <a:lnTo>
                        <a:pt x="122" y="282"/>
                      </a:lnTo>
                      <a:lnTo>
                        <a:pt x="122" y="286"/>
                      </a:lnTo>
                      <a:lnTo>
                        <a:pt x="124" y="304"/>
                      </a:lnTo>
                      <a:lnTo>
                        <a:pt x="124" y="310"/>
                      </a:lnTo>
                      <a:lnTo>
                        <a:pt x="122" y="318"/>
                      </a:lnTo>
                      <a:lnTo>
                        <a:pt x="128" y="318"/>
                      </a:lnTo>
                      <a:lnTo>
                        <a:pt x="132" y="312"/>
                      </a:lnTo>
                      <a:lnTo>
                        <a:pt x="134" y="308"/>
                      </a:lnTo>
                      <a:lnTo>
                        <a:pt x="134" y="302"/>
                      </a:lnTo>
                      <a:lnTo>
                        <a:pt x="134" y="292"/>
                      </a:lnTo>
                      <a:lnTo>
                        <a:pt x="130" y="280"/>
                      </a:lnTo>
                      <a:lnTo>
                        <a:pt x="124" y="270"/>
                      </a:lnTo>
                      <a:lnTo>
                        <a:pt x="120" y="262"/>
                      </a:lnTo>
                      <a:lnTo>
                        <a:pt x="108" y="252"/>
                      </a:lnTo>
                      <a:lnTo>
                        <a:pt x="110" y="246"/>
                      </a:lnTo>
                      <a:lnTo>
                        <a:pt x="110" y="240"/>
                      </a:lnTo>
                      <a:lnTo>
                        <a:pt x="112" y="234"/>
                      </a:lnTo>
                      <a:lnTo>
                        <a:pt x="112" y="228"/>
                      </a:lnTo>
                      <a:lnTo>
                        <a:pt x="112" y="220"/>
                      </a:lnTo>
                      <a:lnTo>
                        <a:pt x="110" y="214"/>
                      </a:lnTo>
                      <a:lnTo>
                        <a:pt x="102" y="204"/>
                      </a:lnTo>
                      <a:lnTo>
                        <a:pt x="94" y="196"/>
                      </a:lnTo>
                      <a:lnTo>
                        <a:pt x="92" y="190"/>
                      </a:lnTo>
                      <a:lnTo>
                        <a:pt x="90" y="180"/>
                      </a:lnTo>
                      <a:lnTo>
                        <a:pt x="92" y="172"/>
                      </a:lnTo>
                      <a:lnTo>
                        <a:pt x="94" y="168"/>
                      </a:lnTo>
                      <a:lnTo>
                        <a:pt x="98" y="162"/>
                      </a:lnTo>
                      <a:lnTo>
                        <a:pt x="106" y="156"/>
                      </a:lnTo>
                      <a:lnTo>
                        <a:pt x="118" y="148"/>
                      </a:lnTo>
                      <a:lnTo>
                        <a:pt x="124" y="144"/>
                      </a:lnTo>
                      <a:lnTo>
                        <a:pt x="130" y="140"/>
                      </a:lnTo>
                      <a:lnTo>
                        <a:pt x="132" y="134"/>
                      </a:lnTo>
                      <a:lnTo>
                        <a:pt x="134" y="130"/>
                      </a:lnTo>
                      <a:lnTo>
                        <a:pt x="132" y="128"/>
                      </a:lnTo>
                      <a:lnTo>
                        <a:pt x="126" y="126"/>
                      </a:lnTo>
                      <a:lnTo>
                        <a:pt x="120" y="122"/>
                      </a:lnTo>
                      <a:lnTo>
                        <a:pt x="114" y="118"/>
                      </a:lnTo>
                      <a:lnTo>
                        <a:pt x="108" y="116"/>
                      </a:lnTo>
                      <a:lnTo>
                        <a:pt x="110" y="106"/>
                      </a:lnTo>
                      <a:lnTo>
                        <a:pt x="110" y="102"/>
                      </a:lnTo>
                      <a:lnTo>
                        <a:pt x="108" y="98"/>
                      </a:lnTo>
                      <a:lnTo>
                        <a:pt x="104" y="96"/>
                      </a:lnTo>
                      <a:lnTo>
                        <a:pt x="100" y="94"/>
                      </a:lnTo>
                      <a:lnTo>
                        <a:pt x="98" y="90"/>
                      </a:lnTo>
                      <a:lnTo>
                        <a:pt x="96" y="84"/>
                      </a:lnTo>
                      <a:lnTo>
                        <a:pt x="94" y="82"/>
                      </a:lnTo>
                      <a:lnTo>
                        <a:pt x="90" y="82"/>
                      </a:lnTo>
                      <a:lnTo>
                        <a:pt x="84" y="82"/>
                      </a:lnTo>
                      <a:lnTo>
                        <a:pt x="80" y="80"/>
                      </a:lnTo>
                      <a:lnTo>
                        <a:pt x="78" y="76"/>
                      </a:lnTo>
                      <a:lnTo>
                        <a:pt x="76" y="68"/>
                      </a:lnTo>
                      <a:lnTo>
                        <a:pt x="76" y="64"/>
                      </a:lnTo>
                      <a:lnTo>
                        <a:pt x="78" y="58"/>
                      </a:lnTo>
                      <a:lnTo>
                        <a:pt x="82" y="52"/>
                      </a:lnTo>
                      <a:lnTo>
                        <a:pt x="88" y="50"/>
                      </a:lnTo>
                      <a:lnTo>
                        <a:pt x="86" y="48"/>
                      </a:lnTo>
                      <a:lnTo>
                        <a:pt x="88" y="44"/>
                      </a:lnTo>
                      <a:lnTo>
                        <a:pt x="84" y="28"/>
                      </a:lnTo>
                      <a:lnTo>
                        <a:pt x="82" y="18"/>
                      </a:lnTo>
                      <a:lnTo>
                        <a:pt x="80" y="14"/>
                      </a:lnTo>
                      <a:lnTo>
                        <a:pt x="76" y="14"/>
                      </a:lnTo>
                      <a:lnTo>
                        <a:pt x="72" y="12"/>
                      </a:lnTo>
                      <a:lnTo>
                        <a:pt x="72" y="10"/>
                      </a:lnTo>
                      <a:lnTo>
                        <a:pt x="68" y="4"/>
                      </a:lnTo>
                      <a:lnTo>
                        <a:pt x="66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6" y="8"/>
                      </a:lnTo>
                      <a:lnTo>
                        <a:pt x="54" y="14"/>
                      </a:lnTo>
                      <a:lnTo>
                        <a:pt x="56" y="20"/>
                      </a:lnTo>
                      <a:lnTo>
                        <a:pt x="50" y="20"/>
                      </a:lnTo>
                      <a:lnTo>
                        <a:pt x="44" y="22"/>
                      </a:lnTo>
                      <a:lnTo>
                        <a:pt x="36" y="28"/>
                      </a:lnTo>
                      <a:lnTo>
                        <a:pt x="30" y="34"/>
                      </a:lnTo>
                      <a:lnTo>
                        <a:pt x="28" y="36"/>
                      </a:lnTo>
                      <a:lnTo>
                        <a:pt x="30" y="40"/>
                      </a:lnTo>
                      <a:lnTo>
                        <a:pt x="32" y="42"/>
                      </a:lnTo>
                      <a:lnTo>
                        <a:pt x="26" y="60"/>
                      </a:lnTo>
                      <a:lnTo>
                        <a:pt x="26" y="62"/>
                      </a:lnTo>
                      <a:lnTo>
                        <a:pt x="28" y="64"/>
                      </a:lnTo>
                      <a:lnTo>
                        <a:pt x="30" y="64"/>
                      </a:lnTo>
                      <a:lnTo>
                        <a:pt x="28" y="70"/>
                      </a:lnTo>
                      <a:lnTo>
                        <a:pt x="26" y="74"/>
                      </a:lnTo>
                      <a:lnTo>
                        <a:pt x="20" y="84"/>
                      </a:lnTo>
                      <a:lnTo>
                        <a:pt x="18" y="84"/>
                      </a:lnTo>
                      <a:lnTo>
                        <a:pt x="16" y="82"/>
                      </a:lnTo>
                      <a:lnTo>
                        <a:pt x="12" y="86"/>
                      </a:lnTo>
                      <a:lnTo>
                        <a:pt x="10" y="86"/>
                      </a:lnTo>
                      <a:lnTo>
                        <a:pt x="12" y="92"/>
                      </a:lnTo>
                      <a:lnTo>
                        <a:pt x="12" y="100"/>
                      </a:lnTo>
                      <a:lnTo>
                        <a:pt x="10" y="110"/>
                      </a:lnTo>
                      <a:lnTo>
                        <a:pt x="10" y="118"/>
                      </a:lnTo>
                      <a:lnTo>
                        <a:pt x="4" y="118"/>
                      </a:lnTo>
                      <a:lnTo>
                        <a:pt x="2" y="124"/>
                      </a:lnTo>
                      <a:lnTo>
                        <a:pt x="0" y="130"/>
                      </a:lnTo>
                      <a:lnTo>
                        <a:pt x="0" y="1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8" name="íş1íďe">
                  <a:extLst>
                    <a:ext uri="{FF2B5EF4-FFF2-40B4-BE49-F238E27FC236}">
                      <a16:creationId xmlns="" xmlns:a16="http://schemas.microsoft.com/office/drawing/2014/main" id="{7F71D495-E859-4A02-99ED-E0E25ADD9365}"/>
                    </a:ext>
                  </a:extLst>
                </p:cNvPr>
                <p:cNvSpPr/>
                <p:nvPr/>
              </p:nvSpPr>
              <p:spPr bwMode="auto">
                <a:xfrm>
                  <a:off x="6741464" y="3052258"/>
                  <a:ext cx="147361" cy="161122"/>
                </a:xfrm>
                <a:custGeom>
                  <a:avLst/>
                  <a:gdLst>
                    <a:gd name="T0" fmla="*/ 2147483647 w 84"/>
                    <a:gd name="T1" fmla="*/ 2147483647 h 96"/>
                    <a:gd name="T2" fmla="*/ 2147483647 w 84"/>
                    <a:gd name="T3" fmla="*/ 2147483647 h 96"/>
                    <a:gd name="T4" fmla="*/ 2147483647 w 84"/>
                    <a:gd name="T5" fmla="*/ 2147483647 h 96"/>
                    <a:gd name="T6" fmla="*/ 2147483647 w 84"/>
                    <a:gd name="T7" fmla="*/ 2147483647 h 96"/>
                    <a:gd name="T8" fmla="*/ 2147483647 w 84"/>
                    <a:gd name="T9" fmla="*/ 2147483647 h 96"/>
                    <a:gd name="T10" fmla="*/ 2147483647 w 84"/>
                    <a:gd name="T11" fmla="*/ 2147483647 h 96"/>
                    <a:gd name="T12" fmla="*/ 2147483647 w 84"/>
                    <a:gd name="T13" fmla="*/ 2147483647 h 96"/>
                    <a:gd name="T14" fmla="*/ 2147483647 w 84"/>
                    <a:gd name="T15" fmla="*/ 2147483647 h 96"/>
                    <a:gd name="T16" fmla="*/ 2147483647 w 84"/>
                    <a:gd name="T17" fmla="*/ 2147483647 h 96"/>
                    <a:gd name="T18" fmla="*/ 2147483647 w 84"/>
                    <a:gd name="T19" fmla="*/ 2147483647 h 96"/>
                    <a:gd name="T20" fmla="*/ 2147483647 w 84"/>
                    <a:gd name="T21" fmla="*/ 2147483647 h 96"/>
                    <a:gd name="T22" fmla="*/ 2147483647 w 84"/>
                    <a:gd name="T23" fmla="*/ 2147483647 h 96"/>
                    <a:gd name="T24" fmla="*/ 2147483647 w 84"/>
                    <a:gd name="T25" fmla="*/ 2147483647 h 96"/>
                    <a:gd name="T26" fmla="*/ 2147483647 w 84"/>
                    <a:gd name="T27" fmla="*/ 2147483647 h 96"/>
                    <a:gd name="T28" fmla="*/ 2147483647 w 84"/>
                    <a:gd name="T29" fmla="*/ 2147483647 h 96"/>
                    <a:gd name="T30" fmla="*/ 2147483647 w 84"/>
                    <a:gd name="T31" fmla="*/ 2147483647 h 96"/>
                    <a:gd name="T32" fmla="*/ 2147483647 w 84"/>
                    <a:gd name="T33" fmla="*/ 2147483647 h 96"/>
                    <a:gd name="T34" fmla="*/ 0 w 84"/>
                    <a:gd name="T35" fmla="*/ 2147483647 h 96"/>
                    <a:gd name="T36" fmla="*/ 2147483647 w 84"/>
                    <a:gd name="T37" fmla="*/ 0 h 96"/>
                    <a:gd name="T38" fmla="*/ 2147483647 w 84"/>
                    <a:gd name="T39" fmla="*/ 2147483647 h 96"/>
                    <a:gd name="T40" fmla="*/ 2147483647 w 84"/>
                    <a:gd name="T41" fmla="*/ 2147483647 h 96"/>
                    <a:gd name="T42" fmla="*/ 2147483647 w 84"/>
                    <a:gd name="T43" fmla="*/ 2147483647 h 96"/>
                    <a:gd name="T44" fmla="*/ 2147483647 w 84"/>
                    <a:gd name="T45" fmla="*/ 2147483647 h 96"/>
                    <a:gd name="T46" fmla="*/ 2147483647 w 84"/>
                    <a:gd name="T47" fmla="*/ 2147483647 h 96"/>
                    <a:gd name="T48" fmla="*/ 2147483647 w 84"/>
                    <a:gd name="T49" fmla="*/ 2147483647 h 96"/>
                    <a:gd name="T50" fmla="*/ 2147483647 w 84"/>
                    <a:gd name="T51" fmla="*/ 2147483647 h 96"/>
                    <a:gd name="T52" fmla="*/ 2147483647 w 84"/>
                    <a:gd name="T53" fmla="*/ 2147483647 h 96"/>
                    <a:gd name="T54" fmla="*/ 2147483647 w 84"/>
                    <a:gd name="T55" fmla="*/ 2147483647 h 96"/>
                    <a:gd name="T56" fmla="*/ 2147483647 w 84"/>
                    <a:gd name="T57" fmla="*/ 2147483647 h 96"/>
                    <a:gd name="T58" fmla="*/ 2147483647 w 84"/>
                    <a:gd name="T59" fmla="*/ 2147483647 h 96"/>
                    <a:gd name="T60" fmla="*/ 2147483647 w 84"/>
                    <a:gd name="T61" fmla="*/ 2147483647 h 96"/>
                    <a:gd name="T62" fmla="*/ 2147483647 w 84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84"/>
                    <a:gd name="T97" fmla="*/ 0 h 96"/>
                    <a:gd name="T98" fmla="*/ 84 w 84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84" h="96">
                      <a:moveTo>
                        <a:pt x="82" y="82"/>
                      </a:moveTo>
                      <a:lnTo>
                        <a:pt x="80" y="86"/>
                      </a:lnTo>
                      <a:lnTo>
                        <a:pt x="78" y="96"/>
                      </a:lnTo>
                      <a:lnTo>
                        <a:pt x="74" y="88"/>
                      </a:lnTo>
                      <a:lnTo>
                        <a:pt x="72" y="84"/>
                      </a:lnTo>
                      <a:lnTo>
                        <a:pt x="70" y="76"/>
                      </a:lnTo>
                      <a:lnTo>
                        <a:pt x="64" y="70"/>
                      </a:lnTo>
                      <a:lnTo>
                        <a:pt x="58" y="72"/>
                      </a:lnTo>
                      <a:lnTo>
                        <a:pt x="52" y="72"/>
                      </a:lnTo>
                      <a:lnTo>
                        <a:pt x="50" y="70"/>
                      </a:lnTo>
                      <a:lnTo>
                        <a:pt x="48" y="68"/>
                      </a:lnTo>
                      <a:lnTo>
                        <a:pt x="46" y="66"/>
                      </a:lnTo>
                      <a:lnTo>
                        <a:pt x="46" y="72"/>
                      </a:lnTo>
                      <a:lnTo>
                        <a:pt x="40" y="80"/>
                      </a:lnTo>
                      <a:lnTo>
                        <a:pt x="32" y="84"/>
                      </a:lnTo>
                      <a:lnTo>
                        <a:pt x="26" y="86"/>
                      </a:lnTo>
                      <a:lnTo>
                        <a:pt x="24" y="76"/>
                      </a:lnTo>
                      <a:lnTo>
                        <a:pt x="22" y="70"/>
                      </a:lnTo>
                      <a:lnTo>
                        <a:pt x="22" y="62"/>
                      </a:lnTo>
                      <a:lnTo>
                        <a:pt x="20" y="58"/>
                      </a:lnTo>
                      <a:lnTo>
                        <a:pt x="18" y="54"/>
                      </a:lnTo>
                      <a:lnTo>
                        <a:pt x="14" y="52"/>
                      </a:lnTo>
                      <a:lnTo>
                        <a:pt x="14" y="50"/>
                      </a:lnTo>
                      <a:lnTo>
                        <a:pt x="16" y="40"/>
                      </a:lnTo>
                      <a:lnTo>
                        <a:pt x="10" y="36"/>
                      </a:lnTo>
                      <a:lnTo>
                        <a:pt x="8" y="34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8" y="26"/>
                      </a:lnTo>
                      <a:lnTo>
                        <a:pt x="10" y="26"/>
                      </a:lnTo>
                      <a:lnTo>
                        <a:pt x="12" y="22"/>
                      </a:lnTo>
                      <a:lnTo>
                        <a:pt x="10" y="18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20" y="6"/>
                      </a:lnTo>
                      <a:lnTo>
                        <a:pt x="24" y="10"/>
                      </a:lnTo>
                      <a:lnTo>
                        <a:pt x="28" y="12"/>
                      </a:lnTo>
                      <a:lnTo>
                        <a:pt x="28" y="16"/>
                      </a:lnTo>
                      <a:lnTo>
                        <a:pt x="28" y="20"/>
                      </a:lnTo>
                      <a:lnTo>
                        <a:pt x="28" y="22"/>
                      </a:lnTo>
                      <a:lnTo>
                        <a:pt x="30" y="24"/>
                      </a:lnTo>
                      <a:lnTo>
                        <a:pt x="34" y="26"/>
                      </a:lnTo>
                      <a:lnTo>
                        <a:pt x="38" y="26"/>
                      </a:lnTo>
                      <a:lnTo>
                        <a:pt x="46" y="26"/>
                      </a:lnTo>
                      <a:lnTo>
                        <a:pt x="70" y="26"/>
                      </a:lnTo>
                      <a:lnTo>
                        <a:pt x="70" y="30"/>
                      </a:lnTo>
                      <a:lnTo>
                        <a:pt x="52" y="50"/>
                      </a:lnTo>
                      <a:lnTo>
                        <a:pt x="56" y="56"/>
                      </a:lnTo>
                      <a:lnTo>
                        <a:pt x="60" y="60"/>
                      </a:lnTo>
                      <a:lnTo>
                        <a:pt x="62" y="62"/>
                      </a:lnTo>
                      <a:lnTo>
                        <a:pt x="66" y="60"/>
                      </a:lnTo>
                      <a:lnTo>
                        <a:pt x="68" y="56"/>
                      </a:lnTo>
                      <a:lnTo>
                        <a:pt x="68" y="52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78" y="66"/>
                      </a:lnTo>
                      <a:lnTo>
                        <a:pt x="78" y="76"/>
                      </a:lnTo>
                      <a:lnTo>
                        <a:pt x="82" y="78"/>
                      </a:lnTo>
                      <a:lnTo>
                        <a:pt x="84" y="80"/>
                      </a:lnTo>
                      <a:lnTo>
                        <a:pt x="82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9" name="is1ïḋè">
                  <a:extLst>
                    <a:ext uri="{FF2B5EF4-FFF2-40B4-BE49-F238E27FC236}">
                      <a16:creationId xmlns="" xmlns:a16="http://schemas.microsoft.com/office/drawing/2014/main" id="{92EAFC08-9B07-4E79-BEE1-79594EBF1603}"/>
                    </a:ext>
                  </a:extLst>
                </p:cNvPr>
                <p:cNvSpPr/>
                <p:nvPr/>
              </p:nvSpPr>
              <p:spPr bwMode="auto">
                <a:xfrm>
                  <a:off x="6216744" y="2769244"/>
                  <a:ext cx="758845" cy="839233"/>
                </a:xfrm>
                <a:custGeom>
                  <a:avLst/>
                  <a:gdLst>
                    <a:gd name="T0" fmla="*/ 2147483647 w 434"/>
                    <a:gd name="T1" fmla="*/ 2147483647 h 502"/>
                    <a:gd name="T2" fmla="*/ 2147483647 w 434"/>
                    <a:gd name="T3" fmla="*/ 2147483647 h 502"/>
                    <a:gd name="T4" fmla="*/ 2147483647 w 434"/>
                    <a:gd name="T5" fmla="*/ 2147483647 h 502"/>
                    <a:gd name="T6" fmla="*/ 2147483647 w 434"/>
                    <a:gd name="T7" fmla="*/ 2147483647 h 502"/>
                    <a:gd name="T8" fmla="*/ 2147483647 w 434"/>
                    <a:gd name="T9" fmla="*/ 2147483647 h 502"/>
                    <a:gd name="T10" fmla="*/ 2147483647 w 434"/>
                    <a:gd name="T11" fmla="*/ 2147483647 h 502"/>
                    <a:gd name="T12" fmla="*/ 2147483647 w 434"/>
                    <a:gd name="T13" fmla="*/ 2147483647 h 502"/>
                    <a:gd name="T14" fmla="*/ 2147483647 w 434"/>
                    <a:gd name="T15" fmla="*/ 2147483647 h 502"/>
                    <a:gd name="T16" fmla="*/ 2147483647 w 434"/>
                    <a:gd name="T17" fmla="*/ 2147483647 h 502"/>
                    <a:gd name="T18" fmla="*/ 2147483647 w 434"/>
                    <a:gd name="T19" fmla="*/ 2147483647 h 502"/>
                    <a:gd name="T20" fmla="*/ 2147483647 w 434"/>
                    <a:gd name="T21" fmla="*/ 2147483647 h 502"/>
                    <a:gd name="T22" fmla="*/ 2147483647 w 434"/>
                    <a:gd name="T23" fmla="*/ 2147483647 h 502"/>
                    <a:gd name="T24" fmla="*/ 2147483647 w 434"/>
                    <a:gd name="T25" fmla="*/ 2147483647 h 502"/>
                    <a:gd name="T26" fmla="*/ 2147483647 w 434"/>
                    <a:gd name="T27" fmla="*/ 2147483647 h 502"/>
                    <a:gd name="T28" fmla="*/ 2147483647 w 434"/>
                    <a:gd name="T29" fmla="*/ 2147483647 h 502"/>
                    <a:gd name="T30" fmla="*/ 2147483647 w 434"/>
                    <a:gd name="T31" fmla="*/ 2147483647 h 502"/>
                    <a:gd name="T32" fmla="*/ 2147483647 w 434"/>
                    <a:gd name="T33" fmla="*/ 2147483647 h 502"/>
                    <a:gd name="T34" fmla="*/ 2147483647 w 434"/>
                    <a:gd name="T35" fmla="*/ 2147483647 h 502"/>
                    <a:gd name="T36" fmla="*/ 2147483647 w 434"/>
                    <a:gd name="T37" fmla="*/ 2147483647 h 502"/>
                    <a:gd name="T38" fmla="*/ 2147483647 w 434"/>
                    <a:gd name="T39" fmla="*/ 2147483647 h 502"/>
                    <a:gd name="T40" fmla="*/ 2147483647 w 434"/>
                    <a:gd name="T41" fmla="*/ 2147483647 h 502"/>
                    <a:gd name="T42" fmla="*/ 2147483647 w 434"/>
                    <a:gd name="T43" fmla="*/ 2147483647 h 502"/>
                    <a:gd name="T44" fmla="*/ 2147483647 w 434"/>
                    <a:gd name="T45" fmla="*/ 2147483647 h 502"/>
                    <a:gd name="T46" fmla="*/ 2147483647 w 434"/>
                    <a:gd name="T47" fmla="*/ 2147483647 h 502"/>
                    <a:gd name="T48" fmla="*/ 2147483647 w 434"/>
                    <a:gd name="T49" fmla="*/ 2147483647 h 502"/>
                    <a:gd name="T50" fmla="*/ 2147483647 w 434"/>
                    <a:gd name="T51" fmla="*/ 2147483647 h 502"/>
                    <a:gd name="T52" fmla="*/ 2147483647 w 434"/>
                    <a:gd name="T53" fmla="*/ 2147483647 h 502"/>
                    <a:gd name="T54" fmla="*/ 2147483647 w 434"/>
                    <a:gd name="T55" fmla="*/ 2147483647 h 502"/>
                    <a:gd name="T56" fmla="*/ 2147483647 w 434"/>
                    <a:gd name="T57" fmla="*/ 2147483647 h 502"/>
                    <a:gd name="T58" fmla="*/ 2147483647 w 434"/>
                    <a:gd name="T59" fmla="*/ 2147483647 h 502"/>
                    <a:gd name="T60" fmla="*/ 2147483647 w 434"/>
                    <a:gd name="T61" fmla="*/ 2147483647 h 502"/>
                    <a:gd name="T62" fmla="*/ 0 w 434"/>
                    <a:gd name="T63" fmla="*/ 2147483647 h 502"/>
                    <a:gd name="T64" fmla="*/ 2147483647 w 434"/>
                    <a:gd name="T65" fmla="*/ 2147483647 h 502"/>
                    <a:gd name="T66" fmla="*/ 2147483647 w 434"/>
                    <a:gd name="T67" fmla="*/ 2147483647 h 502"/>
                    <a:gd name="T68" fmla="*/ 2147483647 w 434"/>
                    <a:gd name="T69" fmla="*/ 2147483647 h 502"/>
                    <a:gd name="T70" fmla="*/ 2147483647 w 434"/>
                    <a:gd name="T71" fmla="*/ 2147483647 h 502"/>
                    <a:gd name="T72" fmla="*/ 2147483647 w 434"/>
                    <a:gd name="T73" fmla="*/ 2147483647 h 502"/>
                    <a:gd name="T74" fmla="*/ 2147483647 w 434"/>
                    <a:gd name="T75" fmla="*/ 2147483647 h 502"/>
                    <a:gd name="T76" fmla="*/ 2147483647 w 434"/>
                    <a:gd name="T77" fmla="*/ 2147483647 h 502"/>
                    <a:gd name="T78" fmla="*/ 2147483647 w 434"/>
                    <a:gd name="T79" fmla="*/ 2147483647 h 502"/>
                    <a:gd name="T80" fmla="*/ 2147483647 w 434"/>
                    <a:gd name="T81" fmla="*/ 2147483647 h 502"/>
                    <a:gd name="T82" fmla="*/ 2147483647 w 434"/>
                    <a:gd name="T83" fmla="*/ 2147483647 h 502"/>
                    <a:gd name="T84" fmla="*/ 2147483647 w 434"/>
                    <a:gd name="T85" fmla="*/ 2147483647 h 502"/>
                    <a:gd name="T86" fmla="*/ 2147483647 w 434"/>
                    <a:gd name="T87" fmla="*/ 0 h 502"/>
                    <a:gd name="T88" fmla="*/ 2147483647 w 434"/>
                    <a:gd name="T89" fmla="*/ 2147483647 h 502"/>
                    <a:gd name="T90" fmla="*/ 2147483647 w 434"/>
                    <a:gd name="T91" fmla="*/ 2147483647 h 502"/>
                    <a:gd name="T92" fmla="*/ 2147483647 w 434"/>
                    <a:gd name="T93" fmla="*/ 2147483647 h 502"/>
                    <a:gd name="T94" fmla="*/ 2147483647 w 434"/>
                    <a:gd name="T95" fmla="*/ 2147483647 h 502"/>
                    <a:gd name="T96" fmla="*/ 2147483647 w 434"/>
                    <a:gd name="T97" fmla="*/ 2147483647 h 502"/>
                    <a:gd name="T98" fmla="*/ 2147483647 w 434"/>
                    <a:gd name="T99" fmla="*/ 2147483647 h 502"/>
                    <a:gd name="T100" fmla="*/ 2147483647 w 434"/>
                    <a:gd name="T101" fmla="*/ 2147483647 h 502"/>
                    <a:gd name="T102" fmla="*/ 2147483647 w 434"/>
                    <a:gd name="T103" fmla="*/ 2147483647 h 502"/>
                    <a:gd name="T104" fmla="*/ 2147483647 w 434"/>
                    <a:gd name="T105" fmla="*/ 2147483647 h 502"/>
                    <a:gd name="T106" fmla="*/ 2147483647 w 434"/>
                    <a:gd name="T107" fmla="*/ 2147483647 h 502"/>
                    <a:gd name="T108" fmla="*/ 2147483647 w 434"/>
                    <a:gd name="T109" fmla="*/ 2147483647 h 502"/>
                    <a:gd name="T110" fmla="*/ 2147483647 w 434"/>
                    <a:gd name="T111" fmla="*/ 2147483647 h 502"/>
                    <a:gd name="T112" fmla="*/ 2147483647 w 434"/>
                    <a:gd name="T113" fmla="*/ 2147483647 h 502"/>
                    <a:gd name="T114" fmla="*/ 2147483647 w 434"/>
                    <a:gd name="T115" fmla="*/ 2147483647 h 502"/>
                    <a:gd name="T116" fmla="*/ 2147483647 w 434"/>
                    <a:gd name="T117" fmla="*/ 2147483647 h 50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434"/>
                    <a:gd name="T178" fmla="*/ 0 h 502"/>
                    <a:gd name="T179" fmla="*/ 434 w 434"/>
                    <a:gd name="T180" fmla="*/ 502 h 50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434" h="502">
                      <a:moveTo>
                        <a:pt x="434" y="132"/>
                      </a:moveTo>
                      <a:lnTo>
                        <a:pt x="434" y="140"/>
                      </a:lnTo>
                      <a:lnTo>
                        <a:pt x="432" y="146"/>
                      </a:lnTo>
                      <a:lnTo>
                        <a:pt x="434" y="152"/>
                      </a:lnTo>
                      <a:lnTo>
                        <a:pt x="428" y="152"/>
                      </a:lnTo>
                      <a:lnTo>
                        <a:pt x="422" y="154"/>
                      </a:lnTo>
                      <a:lnTo>
                        <a:pt x="414" y="160"/>
                      </a:lnTo>
                      <a:lnTo>
                        <a:pt x="408" y="166"/>
                      </a:lnTo>
                      <a:lnTo>
                        <a:pt x="406" y="168"/>
                      </a:lnTo>
                      <a:lnTo>
                        <a:pt x="408" y="172"/>
                      </a:lnTo>
                      <a:lnTo>
                        <a:pt x="410" y="174"/>
                      </a:lnTo>
                      <a:lnTo>
                        <a:pt x="404" y="192"/>
                      </a:lnTo>
                      <a:lnTo>
                        <a:pt x="404" y="194"/>
                      </a:lnTo>
                      <a:lnTo>
                        <a:pt x="406" y="196"/>
                      </a:lnTo>
                      <a:lnTo>
                        <a:pt x="408" y="196"/>
                      </a:lnTo>
                      <a:lnTo>
                        <a:pt x="406" y="202"/>
                      </a:lnTo>
                      <a:lnTo>
                        <a:pt x="404" y="206"/>
                      </a:lnTo>
                      <a:lnTo>
                        <a:pt x="398" y="216"/>
                      </a:lnTo>
                      <a:lnTo>
                        <a:pt x="396" y="216"/>
                      </a:lnTo>
                      <a:lnTo>
                        <a:pt x="394" y="214"/>
                      </a:lnTo>
                      <a:lnTo>
                        <a:pt x="390" y="218"/>
                      </a:lnTo>
                      <a:lnTo>
                        <a:pt x="388" y="218"/>
                      </a:lnTo>
                      <a:lnTo>
                        <a:pt x="390" y="222"/>
                      </a:lnTo>
                      <a:lnTo>
                        <a:pt x="390" y="226"/>
                      </a:lnTo>
                      <a:lnTo>
                        <a:pt x="388" y="250"/>
                      </a:lnTo>
                      <a:lnTo>
                        <a:pt x="384" y="250"/>
                      </a:lnTo>
                      <a:lnTo>
                        <a:pt x="382" y="248"/>
                      </a:lnTo>
                      <a:lnTo>
                        <a:pt x="380" y="246"/>
                      </a:lnTo>
                      <a:lnTo>
                        <a:pt x="378" y="236"/>
                      </a:lnTo>
                      <a:lnTo>
                        <a:pt x="374" y="226"/>
                      </a:lnTo>
                      <a:lnTo>
                        <a:pt x="370" y="220"/>
                      </a:lnTo>
                      <a:lnTo>
                        <a:pt x="368" y="222"/>
                      </a:lnTo>
                      <a:lnTo>
                        <a:pt x="368" y="226"/>
                      </a:lnTo>
                      <a:lnTo>
                        <a:pt x="366" y="230"/>
                      </a:lnTo>
                      <a:lnTo>
                        <a:pt x="362" y="232"/>
                      </a:lnTo>
                      <a:lnTo>
                        <a:pt x="360" y="230"/>
                      </a:lnTo>
                      <a:lnTo>
                        <a:pt x="356" y="226"/>
                      </a:lnTo>
                      <a:lnTo>
                        <a:pt x="352" y="220"/>
                      </a:lnTo>
                      <a:lnTo>
                        <a:pt x="370" y="200"/>
                      </a:lnTo>
                      <a:lnTo>
                        <a:pt x="370" y="196"/>
                      </a:lnTo>
                      <a:lnTo>
                        <a:pt x="346" y="196"/>
                      </a:lnTo>
                      <a:lnTo>
                        <a:pt x="338" y="196"/>
                      </a:lnTo>
                      <a:lnTo>
                        <a:pt x="334" y="196"/>
                      </a:lnTo>
                      <a:lnTo>
                        <a:pt x="330" y="194"/>
                      </a:lnTo>
                      <a:lnTo>
                        <a:pt x="328" y="192"/>
                      </a:lnTo>
                      <a:lnTo>
                        <a:pt x="328" y="190"/>
                      </a:lnTo>
                      <a:lnTo>
                        <a:pt x="328" y="186"/>
                      </a:lnTo>
                      <a:lnTo>
                        <a:pt x="328" y="182"/>
                      </a:lnTo>
                      <a:lnTo>
                        <a:pt x="324" y="180"/>
                      </a:lnTo>
                      <a:lnTo>
                        <a:pt x="320" y="176"/>
                      </a:lnTo>
                      <a:lnTo>
                        <a:pt x="306" y="170"/>
                      </a:lnTo>
                      <a:lnTo>
                        <a:pt x="302" y="172"/>
                      </a:lnTo>
                      <a:lnTo>
                        <a:pt x="300" y="174"/>
                      </a:lnTo>
                      <a:lnTo>
                        <a:pt x="300" y="176"/>
                      </a:lnTo>
                      <a:lnTo>
                        <a:pt x="302" y="180"/>
                      </a:lnTo>
                      <a:lnTo>
                        <a:pt x="306" y="184"/>
                      </a:lnTo>
                      <a:lnTo>
                        <a:pt x="310" y="188"/>
                      </a:lnTo>
                      <a:lnTo>
                        <a:pt x="312" y="192"/>
                      </a:lnTo>
                      <a:lnTo>
                        <a:pt x="310" y="196"/>
                      </a:lnTo>
                      <a:lnTo>
                        <a:pt x="308" y="196"/>
                      </a:lnTo>
                      <a:lnTo>
                        <a:pt x="306" y="198"/>
                      </a:lnTo>
                      <a:lnTo>
                        <a:pt x="306" y="200"/>
                      </a:lnTo>
                      <a:lnTo>
                        <a:pt x="308" y="204"/>
                      </a:lnTo>
                      <a:lnTo>
                        <a:pt x="310" y="206"/>
                      </a:lnTo>
                      <a:lnTo>
                        <a:pt x="316" y="210"/>
                      </a:lnTo>
                      <a:lnTo>
                        <a:pt x="314" y="220"/>
                      </a:lnTo>
                      <a:lnTo>
                        <a:pt x="314" y="222"/>
                      </a:lnTo>
                      <a:lnTo>
                        <a:pt x="318" y="224"/>
                      </a:lnTo>
                      <a:lnTo>
                        <a:pt x="320" y="228"/>
                      </a:lnTo>
                      <a:lnTo>
                        <a:pt x="322" y="232"/>
                      </a:lnTo>
                      <a:lnTo>
                        <a:pt x="322" y="240"/>
                      </a:lnTo>
                      <a:lnTo>
                        <a:pt x="324" y="246"/>
                      </a:lnTo>
                      <a:lnTo>
                        <a:pt x="326" y="256"/>
                      </a:lnTo>
                      <a:lnTo>
                        <a:pt x="318" y="256"/>
                      </a:lnTo>
                      <a:lnTo>
                        <a:pt x="310" y="256"/>
                      </a:lnTo>
                      <a:lnTo>
                        <a:pt x="312" y="256"/>
                      </a:lnTo>
                      <a:lnTo>
                        <a:pt x="302" y="260"/>
                      </a:lnTo>
                      <a:lnTo>
                        <a:pt x="298" y="266"/>
                      </a:lnTo>
                      <a:lnTo>
                        <a:pt x="296" y="282"/>
                      </a:lnTo>
                      <a:lnTo>
                        <a:pt x="292" y="288"/>
                      </a:lnTo>
                      <a:lnTo>
                        <a:pt x="286" y="290"/>
                      </a:lnTo>
                      <a:lnTo>
                        <a:pt x="280" y="292"/>
                      </a:lnTo>
                      <a:lnTo>
                        <a:pt x="272" y="296"/>
                      </a:lnTo>
                      <a:lnTo>
                        <a:pt x="270" y="300"/>
                      </a:lnTo>
                      <a:lnTo>
                        <a:pt x="266" y="306"/>
                      </a:lnTo>
                      <a:lnTo>
                        <a:pt x="260" y="318"/>
                      </a:lnTo>
                      <a:lnTo>
                        <a:pt x="246" y="334"/>
                      </a:lnTo>
                      <a:lnTo>
                        <a:pt x="232" y="352"/>
                      </a:lnTo>
                      <a:lnTo>
                        <a:pt x="226" y="358"/>
                      </a:lnTo>
                      <a:lnTo>
                        <a:pt x="222" y="360"/>
                      </a:lnTo>
                      <a:lnTo>
                        <a:pt x="212" y="364"/>
                      </a:lnTo>
                      <a:lnTo>
                        <a:pt x="206" y="366"/>
                      </a:lnTo>
                      <a:lnTo>
                        <a:pt x="202" y="370"/>
                      </a:lnTo>
                      <a:lnTo>
                        <a:pt x="200" y="376"/>
                      </a:lnTo>
                      <a:lnTo>
                        <a:pt x="198" y="382"/>
                      </a:lnTo>
                      <a:lnTo>
                        <a:pt x="200" y="388"/>
                      </a:lnTo>
                      <a:lnTo>
                        <a:pt x="202" y="398"/>
                      </a:lnTo>
                      <a:lnTo>
                        <a:pt x="206" y="406"/>
                      </a:lnTo>
                      <a:lnTo>
                        <a:pt x="208" y="416"/>
                      </a:lnTo>
                      <a:lnTo>
                        <a:pt x="206" y="426"/>
                      </a:lnTo>
                      <a:lnTo>
                        <a:pt x="204" y="432"/>
                      </a:lnTo>
                      <a:lnTo>
                        <a:pt x="202" y="436"/>
                      </a:lnTo>
                      <a:lnTo>
                        <a:pt x="202" y="442"/>
                      </a:lnTo>
                      <a:lnTo>
                        <a:pt x="202" y="446"/>
                      </a:lnTo>
                      <a:lnTo>
                        <a:pt x="204" y="450"/>
                      </a:lnTo>
                      <a:lnTo>
                        <a:pt x="206" y="452"/>
                      </a:lnTo>
                      <a:lnTo>
                        <a:pt x="206" y="456"/>
                      </a:lnTo>
                      <a:lnTo>
                        <a:pt x="204" y="464"/>
                      </a:lnTo>
                      <a:lnTo>
                        <a:pt x="198" y="468"/>
                      </a:lnTo>
                      <a:lnTo>
                        <a:pt x="194" y="472"/>
                      </a:lnTo>
                      <a:lnTo>
                        <a:pt x="192" y="478"/>
                      </a:lnTo>
                      <a:lnTo>
                        <a:pt x="194" y="484"/>
                      </a:lnTo>
                      <a:lnTo>
                        <a:pt x="196" y="486"/>
                      </a:lnTo>
                      <a:lnTo>
                        <a:pt x="188" y="488"/>
                      </a:lnTo>
                      <a:lnTo>
                        <a:pt x="186" y="490"/>
                      </a:lnTo>
                      <a:lnTo>
                        <a:pt x="184" y="492"/>
                      </a:lnTo>
                      <a:lnTo>
                        <a:pt x="182" y="496"/>
                      </a:lnTo>
                      <a:lnTo>
                        <a:pt x="178" y="500"/>
                      </a:lnTo>
                      <a:lnTo>
                        <a:pt x="174" y="502"/>
                      </a:lnTo>
                      <a:lnTo>
                        <a:pt x="170" y="502"/>
                      </a:lnTo>
                      <a:lnTo>
                        <a:pt x="164" y="500"/>
                      </a:lnTo>
                      <a:lnTo>
                        <a:pt x="160" y="496"/>
                      </a:lnTo>
                      <a:lnTo>
                        <a:pt x="154" y="490"/>
                      </a:lnTo>
                      <a:lnTo>
                        <a:pt x="150" y="482"/>
                      </a:lnTo>
                      <a:lnTo>
                        <a:pt x="142" y="466"/>
                      </a:lnTo>
                      <a:lnTo>
                        <a:pt x="138" y="450"/>
                      </a:lnTo>
                      <a:lnTo>
                        <a:pt x="134" y="438"/>
                      </a:lnTo>
                      <a:lnTo>
                        <a:pt x="126" y="420"/>
                      </a:lnTo>
                      <a:lnTo>
                        <a:pt x="118" y="404"/>
                      </a:lnTo>
                      <a:lnTo>
                        <a:pt x="110" y="388"/>
                      </a:lnTo>
                      <a:lnTo>
                        <a:pt x="100" y="360"/>
                      </a:lnTo>
                      <a:lnTo>
                        <a:pt x="86" y="332"/>
                      </a:lnTo>
                      <a:lnTo>
                        <a:pt x="82" y="316"/>
                      </a:lnTo>
                      <a:lnTo>
                        <a:pt x="78" y="302"/>
                      </a:lnTo>
                      <a:lnTo>
                        <a:pt x="76" y="284"/>
                      </a:lnTo>
                      <a:lnTo>
                        <a:pt x="76" y="268"/>
                      </a:lnTo>
                      <a:lnTo>
                        <a:pt x="74" y="260"/>
                      </a:lnTo>
                      <a:lnTo>
                        <a:pt x="72" y="256"/>
                      </a:lnTo>
                      <a:lnTo>
                        <a:pt x="68" y="248"/>
                      </a:lnTo>
                      <a:lnTo>
                        <a:pt x="66" y="258"/>
                      </a:lnTo>
                      <a:lnTo>
                        <a:pt x="62" y="268"/>
                      </a:lnTo>
                      <a:lnTo>
                        <a:pt x="58" y="276"/>
                      </a:lnTo>
                      <a:lnTo>
                        <a:pt x="54" y="278"/>
                      </a:lnTo>
                      <a:lnTo>
                        <a:pt x="50" y="278"/>
                      </a:lnTo>
                      <a:lnTo>
                        <a:pt x="44" y="276"/>
                      </a:lnTo>
                      <a:lnTo>
                        <a:pt x="38" y="274"/>
                      </a:lnTo>
                      <a:lnTo>
                        <a:pt x="28" y="266"/>
                      </a:lnTo>
                      <a:lnTo>
                        <a:pt x="20" y="256"/>
                      </a:lnTo>
                      <a:lnTo>
                        <a:pt x="14" y="248"/>
                      </a:lnTo>
                      <a:lnTo>
                        <a:pt x="20" y="246"/>
                      </a:lnTo>
                      <a:lnTo>
                        <a:pt x="24" y="244"/>
                      </a:lnTo>
                      <a:lnTo>
                        <a:pt x="30" y="240"/>
                      </a:lnTo>
                      <a:lnTo>
                        <a:pt x="32" y="234"/>
                      </a:lnTo>
                      <a:lnTo>
                        <a:pt x="24" y="238"/>
                      </a:lnTo>
                      <a:lnTo>
                        <a:pt x="24" y="240"/>
                      </a:lnTo>
                      <a:lnTo>
                        <a:pt x="20" y="242"/>
                      </a:lnTo>
                      <a:lnTo>
                        <a:pt x="14" y="238"/>
                      </a:lnTo>
                      <a:lnTo>
                        <a:pt x="8" y="232"/>
                      </a:lnTo>
                      <a:lnTo>
                        <a:pt x="2" y="224"/>
                      </a:lnTo>
                      <a:lnTo>
                        <a:pt x="0" y="220"/>
                      </a:lnTo>
                      <a:lnTo>
                        <a:pt x="0" y="214"/>
                      </a:lnTo>
                      <a:lnTo>
                        <a:pt x="2" y="212"/>
                      </a:lnTo>
                      <a:lnTo>
                        <a:pt x="4" y="210"/>
                      </a:lnTo>
                      <a:lnTo>
                        <a:pt x="8" y="210"/>
                      </a:lnTo>
                      <a:lnTo>
                        <a:pt x="12" y="210"/>
                      </a:lnTo>
                      <a:lnTo>
                        <a:pt x="16" y="212"/>
                      </a:lnTo>
                      <a:lnTo>
                        <a:pt x="20" y="214"/>
                      </a:lnTo>
                      <a:lnTo>
                        <a:pt x="30" y="212"/>
                      </a:lnTo>
                      <a:lnTo>
                        <a:pt x="36" y="208"/>
                      </a:lnTo>
                      <a:lnTo>
                        <a:pt x="38" y="204"/>
                      </a:lnTo>
                      <a:lnTo>
                        <a:pt x="36" y="196"/>
                      </a:lnTo>
                      <a:lnTo>
                        <a:pt x="32" y="192"/>
                      </a:lnTo>
                      <a:lnTo>
                        <a:pt x="24" y="184"/>
                      </a:lnTo>
                      <a:lnTo>
                        <a:pt x="22" y="182"/>
                      </a:lnTo>
                      <a:lnTo>
                        <a:pt x="20" y="178"/>
                      </a:lnTo>
                      <a:lnTo>
                        <a:pt x="20" y="170"/>
                      </a:lnTo>
                      <a:lnTo>
                        <a:pt x="18" y="168"/>
                      </a:lnTo>
                      <a:lnTo>
                        <a:pt x="14" y="168"/>
                      </a:lnTo>
                      <a:lnTo>
                        <a:pt x="10" y="164"/>
                      </a:lnTo>
                      <a:lnTo>
                        <a:pt x="8" y="160"/>
                      </a:lnTo>
                      <a:lnTo>
                        <a:pt x="10" y="156"/>
                      </a:lnTo>
                      <a:lnTo>
                        <a:pt x="14" y="150"/>
                      </a:lnTo>
                      <a:lnTo>
                        <a:pt x="18" y="144"/>
                      </a:lnTo>
                      <a:lnTo>
                        <a:pt x="22" y="142"/>
                      </a:lnTo>
                      <a:lnTo>
                        <a:pt x="26" y="144"/>
                      </a:lnTo>
                      <a:lnTo>
                        <a:pt x="30" y="146"/>
                      </a:lnTo>
                      <a:lnTo>
                        <a:pt x="34" y="146"/>
                      </a:lnTo>
                      <a:lnTo>
                        <a:pt x="38" y="142"/>
                      </a:lnTo>
                      <a:lnTo>
                        <a:pt x="44" y="136"/>
                      </a:lnTo>
                      <a:lnTo>
                        <a:pt x="52" y="124"/>
                      </a:lnTo>
                      <a:lnTo>
                        <a:pt x="56" y="118"/>
                      </a:lnTo>
                      <a:lnTo>
                        <a:pt x="58" y="110"/>
                      </a:lnTo>
                      <a:lnTo>
                        <a:pt x="62" y="104"/>
                      </a:lnTo>
                      <a:lnTo>
                        <a:pt x="66" y="98"/>
                      </a:lnTo>
                      <a:lnTo>
                        <a:pt x="68" y="92"/>
                      </a:lnTo>
                      <a:lnTo>
                        <a:pt x="72" y="88"/>
                      </a:lnTo>
                      <a:lnTo>
                        <a:pt x="72" y="74"/>
                      </a:lnTo>
                      <a:lnTo>
                        <a:pt x="74" y="70"/>
                      </a:lnTo>
                      <a:lnTo>
                        <a:pt x="78" y="68"/>
                      </a:lnTo>
                      <a:lnTo>
                        <a:pt x="78" y="66"/>
                      </a:lnTo>
                      <a:lnTo>
                        <a:pt x="80" y="62"/>
                      </a:lnTo>
                      <a:lnTo>
                        <a:pt x="72" y="58"/>
                      </a:lnTo>
                      <a:lnTo>
                        <a:pt x="62" y="50"/>
                      </a:lnTo>
                      <a:lnTo>
                        <a:pt x="54" y="38"/>
                      </a:lnTo>
                      <a:lnTo>
                        <a:pt x="52" y="34"/>
                      </a:lnTo>
                      <a:lnTo>
                        <a:pt x="52" y="30"/>
                      </a:lnTo>
                      <a:lnTo>
                        <a:pt x="50" y="28"/>
                      </a:lnTo>
                      <a:lnTo>
                        <a:pt x="54" y="22"/>
                      </a:lnTo>
                      <a:lnTo>
                        <a:pt x="58" y="18"/>
                      </a:lnTo>
                      <a:lnTo>
                        <a:pt x="62" y="20"/>
                      </a:lnTo>
                      <a:lnTo>
                        <a:pt x="66" y="22"/>
                      </a:lnTo>
                      <a:lnTo>
                        <a:pt x="68" y="22"/>
                      </a:lnTo>
                      <a:lnTo>
                        <a:pt x="72" y="24"/>
                      </a:lnTo>
                      <a:lnTo>
                        <a:pt x="80" y="22"/>
                      </a:lnTo>
                      <a:lnTo>
                        <a:pt x="88" y="18"/>
                      </a:lnTo>
                      <a:lnTo>
                        <a:pt x="98" y="10"/>
                      </a:lnTo>
                      <a:lnTo>
                        <a:pt x="108" y="4"/>
                      </a:lnTo>
                      <a:lnTo>
                        <a:pt x="114" y="0"/>
                      </a:lnTo>
                      <a:lnTo>
                        <a:pt x="120" y="0"/>
                      </a:lnTo>
                      <a:lnTo>
                        <a:pt x="128" y="0"/>
                      </a:lnTo>
                      <a:lnTo>
                        <a:pt x="134" y="4"/>
                      </a:lnTo>
                      <a:lnTo>
                        <a:pt x="136" y="4"/>
                      </a:lnTo>
                      <a:lnTo>
                        <a:pt x="142" y="6"/>
                      </a:lnTo>
                      <a:lnTo>
                        <a:pt x="142" y="12"/>
                      </a:lnTo>
                      <a:lnTo>
                        <a:pt x="140" y="16"/>
                      </a:lnTo>
                      <a:lnTo>
                        <a:pt x="134" y="24"/>
                      </a:lnTo>
                      <a:lnTo>
                        <a:pt x="132" y="32"/>
                      </a:lnTo>
                      <a:lnTo>
                        <a:pt x="130" y="38"/>
                      </a:lnTo>
                      <a:lnTo>
                        <a:pt x="132" y="42"/>
                      </a:lnTo>
                      <a:lnTo>
                        <a:pt x="134" y="48"/>
                      </a:lnTo>
                      <a:lnTo>
                        <a:pt x="142" y="56"/>
                      </a:lnTo>
                      <a:lnTo>
                        <a:pt x="140" y="58"/>
                      </a:lnTo>
                      <a:lnTo>
                        <a:pt x="138" y="58"/>
                      </a:lnTo>
                      <a:lnTo>
                        <a:pt x="132" y="60"/>
                      </a:lnTo>
                      <a:lnTo>
                        <a:pt x="134" y="68"/>
                      </a:lnTo>
                      <a:lnTo>
                        <a:pt x="134" y="72"/>
                      </a:lnTo>
                      <a:lnTo>
                        <a:pt x="136" y="76"/>
                      </a:lnTo>
                      <a:lnTo>
                        <a:pt x="138" y="80"/>
                      </a:lnTo>
                      <a:lnTo>
                        <a:pt x="146" y="84"/>
                      </a:lnTo>
                      <a:lnTo>
                        <a:pt x="156" y="88"/>
                      </a:lnTo>
                      <a:lnTo>
                        <a:pt x="164" y="96"/>
                      </a:lnTo>
                      <a:lnTo>
                        <a:pt x="172" y="104"/>
                      </a:lnTo>
                      <a:lnTo>
                        <a:pt x="168" y="112"/>
                      </a:lnTo>
                      <a:lnTo>
                        <a:pt x="166" y="122"/>
                      </a:lnTo>
                      <a:lnTo>
                        <a:pt x="168" y="126"/>
                      </a:lnTo>
                      <a:lnTo>
                        <a:pt x="170" y="128"/>
                      </a:lnTo>
                      <a:lnTo>
                        <a:pt x="176" y="132"/>
                      </a:lnTo>
                      <a:lnTo>
                        <a:pt x="198" y="142"/>
                      </a:lnTo>
                      <a:lnTo>
                        <a:pt x="210" y="150"/>
                      </a:lnTo>
                      <a:lnTo>
                        <a:pt x="220" y="154"/>
                      </a:lnTo>
                      <a:lnTo>
                        <a:pt x="230" y="150"/>
                      </a:lnTo>
                      <a:lnTo>
                        <a:pt x="234" y="152"/>
                      </a:lnTo>
                      <a:lnTo>
                        <a:pt x="238" y="152"/>
                      </a:lnTo>
                      <a:lnTo>
                        <a:pt x="244" y="158"/>
                      </a:lnTo>
                      <a:lnTo>
                        <a:pt x="248" y="164"/>
                      </a:lnTo>
                      <a:lnTo>
                        <a:pt x="264" y="168"/>
                      </a:lnTo>
                      <a:lnTo>
                        <a:pt x="278" y="170"/>
                      </a:lnTo>
                      <a:lnTo>
                        <a:pt x="288" y="170"/>
                      </a:lnTo>
                      <a:lnTo>
                        <a:pt x="296" y="170"/>
                      </a:lnTo>
                      <a:lnTo>
                        <a:pt x="298" y="168"/>
                      </a:lnTo>
                      <a:lnTo>
                        <a:pt x="298" y="166"/>
                      </a:lnTo>
                      <a:lnTo>
                        <a:pt x="298" y="162"/>
                      </a:lnTo>
                      <a:lnTo>
                        <a:pt x="296" y="158"/>
                      </a:lnTo>
                      <a:lnTo>
                        <a:pt x="294" y="154"/>
                      </a:lnTo>
                      <a:lnTo>
                        <a:pt x="294" y="148"/>
                      </a:lnTo>
                      <a:lnTo>
                        <a:pt x="294" y="144"/>
                      </a:lnTo>
                      <a:lnTo>
                        <a:pt x="298" y="142"/>
                      </a:lnTo>
                      <a:lnTo>
                        <a:pt x="304" y="140"/>
                      </a:lnTo>
                      <a:lnTo>
                        <a:pt x="306" y="148"/>
                      </a:lnTo>
                      <a:lnTo>
                        <a:pt x="308" y="158"/>
                      </a:lnTo>
                      <a:lnTo>
                        <a:pt x="314" y="164"/>
                      </a:lnTo>
                      <a:lnTo>
                        <a:pt x="318" y="166"/>
                      </a:lnTo>
                      <a:lnTo>
                        <a:pt x="322" y="166"/>
                      </a:lnTo>
                      <a:lnTo>
                        <a:pt x="342" y="166"/>
                      </a:lnTo>
                      <a:lnTo>
                        <a:pt x="348" y="166"/>
                      </a:lnTo>
                      <a:lnTo>
                        <a:pt x="352" y="164"/>
                      </a:lnTo>
                      <a:lnTo>
                        <a:pt x="354" y="162"/>
                      </a:lnTo>
                      <a:lnTo>
                        <a:pt x="358" y="158"/>
                      </a:lnTo>
                      <a:lnTo>
                        <a:pt x="360" y="150"/>
                      </a:lnTo>
                      <a:lnTo>
                        <a:pt x="364" y="140"/>
                      </a:lnTo>
                      <a:lnTo>
                        <a:pt x="368" y="134"/>
                      </a:lnTo>
                      <a:lnTo>
                        <a:pt x="376" y="126"/>
                      </a:lnTo>
                      <a:lnTo>
                        <a:pt x="382" y="122"/>
                      </a:lnTo>
                      <a:lnTo>
                        <a:pt x="392" y="118"/>
                      </a:lnTo>
                      <a:lnTo>
                        <a:pt x="394" y="120"/>
                      </a:lnTo>
                      <a:lnTo>
                        <a:pt x="396" y="120"/>
                      </a:lnTo>
                      <a:lnTo>
                        <a:pt x="400" y="122"/>
                      </a:lnTo>
                      <a:lnTo>
                        <a:pt x="402" y="120"/>
                      </a:lnTo>
                      <a:lnTo>
                        <a:pt x="406" y="118"/>
                      </a:lnTo>
                      <a:lnTo>
                        <a:pt x="406" y="116"/>
                      </a:lnTo>
                      <a:lnTo>
                        <a:pt x="412" y="116"/>
                      </a:lnTo>
                      <a:lnTo>
                        <a:pt x="420" y="124"/>
                      </a:lnTo>
                      <a:lnTo>
                        <a:pt x="420" y="128"/>
                      </a:lnTo>
                      <a:lnTo>
                        <a:pt x="420" y="130"/>
                      </a:lnTo>
                      <a:lnTo>
                        <a:pt x="424" y="134"/>
                      </a:lnTo>
                      <a:lnTo>
                        <a:pt x="430" y="136"/>
                      </a:lnTo>
                      <a:lnTo>
                        <a:pt x="434" y="136"/>
                      </a:lnTo>
                      <a:lnTo>
                        <a:pt x="434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0" name="iSḷîḑé">
                  <a:extLst>
                    <a:ext uri="{FF2B5EF4-FFF2-40B4-BE49-F238E27FC236}">
                      <a16:creationId xmlns="" xmlns:a16="http://schemas.microsoft.com/office/drawing/2014/main" id="{BF8E6BB6-681B-465F-A727-8B3226681B20}"/>
                    </a:ext>
                  </a:extLst>
                </p:cNvPr>
                <p:cNvSpPr/>
                <p:nvPr/>
              </p:nvSpPr>
              <p:spPr bwMode="auto">
                <a:xfrm>
                  <a:off x="6751104" y="2999016"/>
                  <a:ext cx="89519" cy="47636"/>
                </a:xfrm>
                <a:custGeom>
                  <a:avLst/>
                  <a:gdLst>
                    <a:gd name="T0" fmla="*/ 2147483647 w 50"/>
                    <a:gd name="T1" fmla="*/ 2147483647 h 28"/>
                    <a:gd name="T2" fmla="*/ 2147483647 w 50"/>
                    <a:gd name="T3" fmla="*/ 2147483647 h 28"/>
                    <a:gd name="T4" fmla="*/ 2147483647 w 50"/>
                    <a:gd name="T5" fmla="*/ 2147483647 h 28"/>
                    <a:gd name="T6" fmla="*/ 2147483647 w 50"/>
                    <a:gd name="T7" fmla="*/ 2147483647 h 28"/>
                    <a:gd name="T8" fmla="*/ 2147483647 w 50"/>
                    <a:gd name="T9" fmla="*/ 0 h 28"/>
                    <a:gd name="T10" fmla="*/ 2147483647 w 50"/>
                    <a:gd name="T11" fmla="*/ 2147483647 h 28"/>
                    <a:gd name="T12" fmla="*/ 2147483647 w 50"/>
                    <a:gd name="T13" fmla="*/ 2147483647 h 28"/>
                    <a:gd name="T14" fmla="*/ 2147483647 w 50"/>
                    <a:gd name="T15" fmla="*/ 2147483647 h 28"/>
                    <a:gd name="T16" fmla="*/ 0 w 50"/>
                    <a:gd name="T17" fmla="*/ 2147483647 h 28"/>
                    <a:gd name="T18" fmla="*/ 2147483647 w 50"/>
                    <a:gd name="T19" fmla="*/ 2147483647 h 28"/>
                    <a:gd name="T20" fmla="*/ 2147483647 w 50"/>
                    <a:gd name="T21" fmla="*/ 2147483647 h 28"/>
                    <a:gd name="T22" fmla="*/ 2147483647 w 50"/>
                    <a:gd name="T23" fmla="*/ 2147483647 h 28"/>
                    <a:gd name="T24" fmla="*/ 2147483647 w 50"/>
                    <a:gd name="T25" fmla="*/ 2147483647 h 28"/>
                    <a:gd name="T26" fmla="*/ 2147483647 w 50"/>
                    <a:gd name="T27" fmla="*/ 2147483647 h 28"/>
                    <a:gd name="T28" fmla="*/ 2147483647 w 50"/>
                    <a:gd name="T29" fmla="*/ 2147483647 h 28"/>
                    <a:gd name="T30" fmla="*/ 2147483647 w 50"/>
                    <a:gd name="T31" fmla="*/ 2147483647 h 28"/>
                    <a:gd name="T32" fmla="*/ 2147483647 w 50"/>
                    <a:gd name="T33" fmla="*/ 2147483647 h 28"/>
                    <a:gd name="T34" fmla="*/ 2147483647 w 50"/>
                    <a:gd name="T35" fmla="*/ 2147483647 h 2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0"/>
                    <a:gd name="T55" fmla="*/ 0 h 28"/>
                    <a:gd name="T56" fmla="*/ 50 w 50"/>
                    <a:gd name="T57" fmla="*/ 28 h 2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0" h="28">
                      <a:moveTo>
                        <a:pt x="50" y="20"/>
                      </a:moveTo>
                      <a:lnTo>
                        <a:pt x="46" y="14"/>
                      </a:lnTo>
                      <a:lnTo>
                        <a:pt x="36" y="6"/>
                      </a:lnTo>
                      <a:lnTo>
                        <a:pt x="26" y="2"/>
                      </a:lnTo>
                      <a:lnTo>
                        <a:pt x="16" y="0"/>
                      </a:lnTo>
                      <a:lnTo>
                        <a:pt x="12" y="2"/>
                      </a:lnTo>
                      <a:lnTo>
                        <a:pt x="8" y="4"/>
                      </a:lnTo>
                      <a:lnTo>
                        <a:pt x="4" y="10"/>
                      </a:lnTo>
                      <a:lnTo>
                        <a:pt x="0" y="14"/>
                      </a:lnTo>
                      <a:lnTo>
                        <a:pt x="2" y="18"/>
                      </a:lnTo>
                      <a:lnTo>
                        <a:pt x="2" y="20"/>
                      </a:lnTo>
                      <a:lnTo>
                        <a:pt x="10" y="28"/>
                      </a:lnTo>
                      <a:lnTo>
                        <a:pt x="16" y="28"/>
                      </a:lnTo>
                      <a:lnTo>
                        <a:pt x="36" y="28"/>
                      </a:lnTo>
                      <a:lnTo>
                        <a:pt x="42" y="28"/>
                      </a:lnTo>
                      <a:lnTo>
                        <a:pt x="46" y="26"/>
                      </a:lnTo>
                      <a:lnTo>
                        <a:pt x="50" y="22"/>
                      </a:lnTo>
                      <a:lnTo>
                        <a:pt x="50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1" name="íṥḷîdé">
                  <a:extLst>
                    <a:ext uri="{FF2B5EF4-FFF2-40B4-BE49-F238E27FC236}">
                      <a16:creationId xmlns="" xmlns:a16="http://schemas.microsoft.com/office/drawing/2014/main" id="{A862BD52-FB5B-4280-8383-4F31AB936966}"/>
                    </a:ext>
                  </a:extLst>
                </p:cNvPr>
                <p:cNvSpPr/>
                <p:nvPr/>
              </p:nvSpPr>
              <p:spPr bwMode="auto">
                <a:xfrm>
                  <a:off x="6508715" y="2935969"/>
                  <a:ext cx="229996" cy="116288"/>
                </a:xfrm>
                <a:custGeom>
                  <a:avLst/>
                  <a:gdLst>
                    <a:gd name="T0" fmla="*/ 2147483647 w 132"/>
                    <a:gd name="T1" fmla="*/ 2147483647 h 70"/>
                    <a:gd name="T2" fmla="*/ 2147483647 w 132"/>
                    <a:gd name="T3" fmla="*/ 2147483647 h 70"/>
                    <a:gd name="T4" fmla="*/ 2147483647 w 132"/>
                    <a:gd name="T5" fmla="*/ 2147483647 h 70"/>
                    <a:gd name="T6" fmla="*/ 2147483647 w 132"/>
                    <a:gd name="T7" fmla="*/ 2147483647 h 70"/>
                    <a:gd name="T8" fmla="*/ 2147483647 w 132"/>
                    <a:gd name="T9" fmla="*/ 2147483647 h 70"/>
                    <a:gd name="T10" fmla="*/ 2147483647 w 132"/>
                    <a:gd name="T11" fmla="*/ 2147483647 h 70"/>
                    <a:gd name="T12" fmla="*/ 2147483647 w 132"/>
                    <a:gd name="T13" fmla="*/ 2147483647 h 70"/>
                    <a:gd name="T14" fmla="*/ 2147483647 w 132"/>
                    <a:gd name="T15" fmla="*/ 2147483647 h 70"/>
                    <a:gd name="T16" fmla="*/ 2147483647 w 132"/>
                    <a:gd name="T17" fmla="*/ 2147483647 h 70"/>
                    <a:gd name="T18" fmla="*/ 2147483647 w 132"/>
                    <a:gd name="T19" fmla="*/ 2147483647 h 70"/>
                    <a:gd name="T20" fmla="*/ 2147483647 w 132"/>
                    <a:gd name="T21" fmla="*/ 2147483647 h 70"/>
                    <a:gd name="T22" fmla="*/ 2147483647 w 132"/>
                    <a:gd name="T23" fmla="*/ 2147483647 h 70"/>
                    <a:gd name="T24" fmla="*/ 2147483647 w 132"/>
                    <a:gd name="T25" fmla="*/ 2147483647 h 70"/>
                    <a:gd name="T26" fmla="*/ 2147483647 w 132"/>
                    <a:gd name="T27" fmla="*/ 2147483647 h 70"/>
                    <a:gd name="T28" fmla="*/ 2147483647 w 132"/>
                    <a:gd name="T29" fmla="*/ 2147483647 h 70"/>
                    <a:gd name="T30" fmla="*/ 2147483647 w 132"/>
                    <a:gd name="T31" fmla="*/ 0 h 70"/>
                    <a:gd name="T32" fmla="*/ 2147483647 w 132"/>
                    <a:gd name="T33" fmla="*/ 0 h 70"/>
                    <a:gd name="T34" fmla="*/ 2147483647 w 132"/>
                    <a:gd name="T35" fmla="*/ 2147483647 h 70"/>
                    <a:gd name="T36" fmla="*/ 2147483647 w 132"/>
                    <a:gd name="T37" fmla="*/ 2147483647 h 70"/>
                    <a:gd name="T38" fmla="*/ 2147483647 w 132"/>
                    <a:gd name="T39" fmla="*/ 2147483647 h 70"/>
                    <a:gd name="T40" fmla="*/ 2147483647 w 132"/>
                    <a:gd name="T41" fmla="*/ 2147483647 h 70"/>
                    <a:gd name="T42" fmla="*/ 2147483647 w 132"/>
                    <a:gd name="T43" fmla="*/ 2147483647 h 70"/>
                    <a:gd name="T44" fmla="*/ 0 w 132"/>
                    <a:gd name="T45" fmla="*/ 2147483647 h 70"/>
                    <a:gd name="T46" fmla="*/ 2147483647 w 132"/>
                    <a:gd name="T47" fmla="*/ 2147483647 h 70"/>
                    <a:gd name="T48" fmla="*/ 2147483647 w 132"/>
                    <a:gd name="T49" fmla="*/ 2147483647 h 70"/>
                    <a:gd name="T50" fmla="*/ 2147483647 w 132"/>
                    <a:gd name="T51" fmla="*/ 2147483647 h 70"/>
                    <a:gd name="T52" fmla="*/ 2147483647 w 132"/>
                    <a:gd name="T53" fmla="*/ 2147483647 h 70"/>
                    <a:gd name="T54" fmla="*/ 2147483647 w 132"/>
                    <a:gd name="T55" fmla="*/ 2147483647 h 70"/>
                    <a:gd name="T56" fmla="*/ 2147483647 w 132"/>
                    <a:gd name="T57" fmla="*/ 2147483647 h 70"/>
                    <a:gd name="T58" fmla="*/ 2147483647 w 132"/>
                    <a:gd name="T59" fmla="*/ 2147483647 h 70"/>
                    <a:gd name="T60" fmla="*/ 2147483647 w 132"/>
                    <a:gd name="T61" fmla="*/ 2147483647 h 70"/>
                    <a:gd name="T62" fmla="*/ 2147483647 w 132"/>
                    <a:gd name="T63" fmla="*/ 2147483647 h 70"/>
                    <a:gd name="T64" fmla="*/ 2147483647 w 132"/>
                    <a:gd name="T65" fmla="*/ 2147483647 h 70"/>
                    <a:gd name="T66" fmla="*/ 2147483647 w 132"/>
                    <a:gd name="T67" fmla="*/ 2147483647 h 70"/>
                    <a:gd name="T68" fmla="*/ 2147483647 w 132"/>
                    <a:gd name="T69" fmla="*/ 2147483647 h 70"/>
                    <a:gd name="T70" fmla="*/ 2147483647 w 132"/>
                    <a:gd name="T71" fmla="*/ 2147483647 h 70"/>
                    <a:gd name="T72" fmla="*/ 2147483647 w 132"/>
                    <a:gd name="T73" fmla="*/ 2147483647 h 70"/>
                    <a:gd name="T74" fmla="*/ 2147483647 w 132"/>
                    <a:gd name="T75" fmla="*/ 2147483647 h 70"/>
                    <a:gd name="T76" fmla="*/ 2147483647 w 132"/>
                    <a:gd name="T77" fmla="*/ 2147483647 h 70"/>
                    <a:gd name="T78" fmla="*/ 2147483647 w 132"/>
                    <a:gd name="T79" fmla="*/ 2147483647 h 70"/>
                    <a:gd name="T80" fmla="*/ 2147483647 w 132"/>
                    <a:gd name="T81" fmla="*/ 2147483647 h 70"/>
                    <a:gd name="T82" fmla="*/ 2147483647 w 132"/>
                    <a:gd name="T83" fmla="*/ 2147483647 h 70"/>
                    <a:gd name="T84" fmla="*/ 2147483647 w 132"/>
                    <a:gd name="T85" fmla="*/ 2147483647 h 70"/>
                    <a:gd name="T86" fmla="*/ 2147483647 w 132"/>
                    <a:gd name="T87" fmla="*/ 2147483647 h 70"/>
                    <a:gd name="T88" fmla="*/ 2147483647 w 132"/>
                    <a:gd name="T89" fmla="*/ 2147483647 h 7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32"/>
                    <a:gd name="T136" fmla="*/ 0 h 70"/>
                    <a:gd name="T137" fmla="*/ 132 w 132"/>
                    <a:gd name="T138" fmla="*/ 70 h 7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32" h="70">
                      <a:moveTo>
                        <a:pt x="128" y="46"/>
                      </a:moveTo>
                      <a:lnTo>
                        <a:pt x="110" y="46"/>
                      </a:lnTo>
                      <a:lnTo>
                        <a:pt x="104" y="44"/>
                      </a:lnTo>
                      <a:lnTo>
                        <a:pt x="98" y="40"/>
                      </a:lnTo>
                      <a:lnTo>
                        <a:pt x="96" y="40"/>
                      </a:lnTo>
                      <a:lnTo>
                        <a:pt x="94" y="40"/>
                      </a:lnTo>
                      <a:lnTo>
                        <a:pt x="90" y="40"/>
                      </a:lnTo>
                      <a:lnTo>
                        <a:pt x="84" y="38"/>
                      </a:lnTo>
                      <a:lnTo>
                        <a:pt x="80" y="36"/>
                      </a:lnTo>
                      <a:lnTo>
                        <a:pt x="76" y="32"/>
                      </a:lnTo>
                      <a:lnTo>
                        <a:pt x="74" y="30"/>
                      </a:lnTo>
                      <a:lnTo>
                        <a:pt x="62" y="26"/>
                      </a:lnTo>
                      <a:lnTo>
                        <a:pt x="52" y="22"/>
                      </a:lnTo>
                      <a:lnTo>
                        <a:pt x="44" y="16"/>
                      </a:lnTo>
                      <a:lnTo>
                        <a:pt x="34" y="8"/>
                      </a:lnTo>
                      <a:lnTo>
                        <a:pt x="22" y="0"/>
                      </a:lnTo>
                      <a:lnTo>
                        <a:pt x="20" y="0"/>
                      </a:lnTo>
                      <a:lnTo>
                        <a:pt x="18" y="2"/>
                      </a:lnTo>
                      <a:lnTo>
                        <a:pt x="16" y="4"/>
                      </a:lnTo>
                      <a:lnTo>
                        <a:pt x="12" y="4"/>
                      </a:lnTo>
                      <a:lnTo>
                        <a:pt x="6" y="4"/>
                      </a:lnTo>
                      <a:lnTo>
                        <a:pt x="2" y="12"/>
                      </a:lnTo>
                      <a:lnTo>
                        <a:pt x="0" y="22"/>
                      </a:lnTo>
                      <a:lnTo>
                        <a:pt x="2" y="26"/>
                      </a:lnTo>
                      <a:lnTo>
                        <a:pt x="4" y="28"/>
                      </a:lnTo>
                      <a:lnTo>
                        <a:pt x="10" y="32"/>
                      </a:lnTo>
                      <a:lnTo>
                        <a:pt x="32" y="42"/>
                      </a:lnTo>
                      <a:lnTo>
                        <a:pt x="44" y="50"/>
                      </a:lnTo>
                      <a:lnTo>
                        <a:pt x="54" y="54"/>
                      </a:lnTo>
                      <a:lnTo>
                        <a:pt x="64" y="50"/>
                      </a:lnTo>
                      <a:lnTo>
                        <a:pt x="68" y="52"/>
                      </a:lnTo>
                      <a:lnTo>
                        <a:pt x="72" y="52"/>
                      </a:lnTo>
                      <a:lnTo>
                        <a:pt x="78" y="58"/>
                      </a:lnTo>
                      <a:lnTo>
                        <a:pt x="82" y="64"/>
                      </a:lnTo>
                      <a:lnTo>
                        <a:pt x="98" y="68"/>
                      </a:lnTo>
                      <a:lnTo>
                        <a:pt x="112" y="70"/>
                      </a:lnTo>
                      <a:lnTo>
                        <a:pt x="122" y="70"/>
                      </a:lnTo>
                      <a:lnTo>
                        <a:pt x="130" y="70"/>
                      </a:lnTo>
                      <a:lnTo>
                        <a:pt x="132" y="68"/>
                      </a:lnTo>
                      <a:lnTo>
                        <a:pt x="132" y="66"/>
                      </a:lnTo>
                      <a:lnTo>
                        <a:pt x="132" y="62"/>
                      </a:lnTo>
                      <a:lnTo>
                        <a:pt x="130" y="58"/>
                      </a:lnTo>
                      <a:lnTo>
                        <a:pt x="128" y="54"/>
                      </a:lnTo>
                      <a:lnTo>
                        <a:pt x="128" y="48"/>
                      </a:lnTo>
                      <a:lnTo>
                        <a:pt x="12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2" name="íŝľïḑé">
                  <a:extLst>
                    <a:ext uri="{FF2B5EF4-FFF2-40B4-BE49-F238E27FC236}">
                      <a16:creationId xmlns="" xmlns:a16="http://schemas.microsoft.com/office/drawing/2014/main" id="{46CADFDE-44EF-4E4D-9D7C-23662D469C97}"/>
                    </a:ext>
                  </a:extLst>
                </p:cNvPr>
                <p:cNvSpPr/>
                <p:nvPr/>
              </p:nvSpPr>
              <p:spPr bwMode="auto">
                <a:xfrm>
                  <a:off x="5979863" y="2732816"/>
                  <a:ext cx="420050" cy="403504"/>
                </a:xfrm>
                <a:custGeom>
                  <a:avLst/>
                  <a:gdLst>
                    <a:gd name="T0" fmla="*/ 2147483647 w 240"/>
                    <a:gd name="T1" fmla="*/ 2147483647 h 242"/>
                    <a:gd name="T2" fmla="*/ 2147483647 w 240"/>
                    <a:gd name="T3" fmla="*/ 2147483647 h 242"/>
                    <a:gd name="T4" fmla="*/ 2147483647 w 240"/>
                    <a:gd name="T5" fmla="*/ 2147483647 h 242"/>
                    <a:gd name="T6" fmla="*/ 2147483647 w 240"/>
                    <a:gd name="T7" fmla="*/ 2147483647 h 242"/>
                    <a:gd name="T8" fmla="*/ 2147483647 w 240"/>
                    <a:gd name="T9" fmla="*/ 2147483647 h 242"/>
                    <a:gd name="T10" fmla="*/ 2147483647 w 240"/>
                    <a:gd name="T11" fmla="*/ 2147483647 h 242"/>
                    <a:gd name="T12" fmla="*/ 2147483647 w 240"/>
                    <a:gd name="T13" fmla="*/ 2147483647 h 242"/>
                    <a:gd name="T14" fmla="*/ 2147483647 w 240"/>
                    <a:gd name="T15" fmla="*/ 2147483647 h 242"/>
                    <a:gd name="T16" fmla="*/ 2147483647 w 240"/>
                    <a:gd name="T17" fmla="*/ 2147483647 h 242"/>
                    <a:gd name="T18" fmla="*/ 2147483647 w 240"/>
                    <a:gd name="T19" fmla="*/ 2147483647 h 242"/>
                    <a:gd name="T20" fmla="*/ 2147483647 w 240"/>
                    <a:gd name="T21" fmla="*/ 2147483647 h 242"/>
                    <a:gd name="T22" fmla="*/ 2147483647 w 240"/>
                    <a:gd name="T23" fmla="*/ 2147483647 h 242"/>
                    <a:gd name="T24" fmla="*/ 2147483647 w 240"/>
                    <a:gd name="T25" fmla="*/ 2147483647 h 242"/>
                    <a:gd name="T26" fmla="*/ 2147483647 w 240"/>
                    <a:gd name="T27" fmla="*/ 2147483647 h 242"/>
                    <a:gd name="T28" fmla="*/ 2147483647 w 240"/>
                    <a:gd name="T29" fmla="*/ 2147483647 h 242"/>
                    <a:gd name="T30" fmla="*/ 2147483647 w 240"/>
                    <a:gd name="T31" fmla="*/ 2147483647 h 242"/>
                    <a:gd name="T32" fmla="*/ 2147483647 w 240"/>
                    <a:gd name="T33" fmla="*/ 2147483647 h 242"/>
                    <a:gd name="T34" fmla="*/ 2147483647 w 240"/>
                    <a:gd name="T35" fmla="*/ 2147483647 h 242"/>
                    <a:gd name="T36" fmla="*/ 0 w 240"/>
                    <a:gd name="T37" fmla="*/ 2147483647 h 242"/>
                    <a:gd name="T38" fmla="*/ 2147483647 w 240"/>
                    <a:gd name="T39" fmla="*/ 2147483647 h 242"/>
                    <a:gd name="T40" fmla="*/ 2147483647 w 240"/>
                    <a:gd name="T41" fmla="*/ 2147483647 h 242"/>
                    <a:gd name="T42" fmla="*/ 2147483647 w 240"/>
                    <a:gd name="T43" fmla="*/ 2147483647 h 242"/>
                    <a:gd name="T44" fmla="*/ 2147483647 w 240"/>
                    <a:gd name="T45" fmla="*/ 2147483647 h 242"/>
                    <a:gd name="T46" fmla="*/ 2147483647 w 240"/>
                    <a:gd name="T47" fmla="*/ 2147483647 h 242"/>
                    <a:gd name="T48" fmla="*/ 2147483647 w 240"/>
                    <a:gd name="T49" fmla="*/ 2147483647 h 242"/>
                    <a:gd name="T50" fmla="*/ 2147483647 w 240"/>
                    <a:gd name="T51" fmla="*/ 2147483647 h 242"/>
                    <a:gd name="T52" fmla="*/ 2147483647 w 240"/>
                    <a:gd name="T53" fmla="*/ 2147483647 h 242"/>
                    <a:gd name="T54" fmla="*/ 2147483647 w 240"/>
                    <a:gd name="T55" fmla="*/ 2147483647 h 242"/>
                    <a:gd name="T56" fmla="*/ 2147483647 w 240"/>
                    <a:gd name="T57" fmla="*/ 2147483647 h 242"/>
                    <a:gd name="T58" fmla="*/ 2147483647 w 240"/>
                    <a:gd name="T59" fmla="*/ 2147483647 h 242"/>
                    <a:gd name="T60" fmla="*/ 2147483647 w 240"/>
                    <a:gd name="T61" fmla="*/ 2147483647 h 242"/>
                    <a:gd name="T62" fmla="*/ 2147483647 w 240"/>
                    <a:gd name="T63" fmla="*/ 2147483647 h 242"/>
                    <a:gd name="T64" fmla="*/ 2147483647 w 240"/>
                    <a:gd name="T65" fmla="*/ 2147483647 h 242"/>
                    <a:gd name="T66" fmla="*/ 2147483647 w 240"/>
                    <a:gd name="T67" fmla="*/ 2147483647 h 242"/>
                    <a:gd name="T68" fmla="*/ 2147483647 w 240"/>
                    <a:gd name="T69" fmla="*/ 2147483647 h 242"/>
                    <a:gd name="T70" fmla="*/ 2147483647 w 240"/>
                    <a:gd name="T71" fmla="*/ 2147483647 h 242"/>
                    <a:gd name="T72" fmla="*/ 2147483647 w 240"/>
                    <a:gd name="T73" fmla="*/ 2147483647 h 242"/>
                    <a:gd name="T74" fmla="*/ 2147483647 w 240"/>
                    <a:gd name="T75" fmla="*/ 2147483647 h 242"/>
                    <a:gd name="T76" fmla="*/ 2147483647 w 240"/>
                    <a:gd name="T77" fmla="*/ 2147483647 h 242"/>
                    <a:gd name="T78" fmla="*/ 2147483647 w 240"/>
                    <a:gd name="T79" fmla="*/ 2147483647 h 242"/>
                    <a:gd name="T80" fmla="*/ 2147483647 w 240"/>
                    <a:gd name="T81" fmla="*/ 2147483647 h 242"/>
                    <a:gd name="T82" fmla="*/ 2147483647 w 240"/>
                    <a:gd name="T83" fmla="*/ 2147483647 h 242"/>
                    <a:gd name="T84" fmla="*/ 2147483647 w 240"/>
                    <a:gd name="T85" fmla="*/ 2147483647 h 242"/>
                    <a:gd name="T86" fmla="*/ 2147483647 w 240"/>
                    <a:gd name="T87" fmla="*/ 2147483647 h 242"/>
                    <a:gd name="T88" fmla="*/ 2147483647 w 240"/>
                    <a:gd name="T89" fmla="*/ 2147483647 h 242"/>
                    <a:gd name="T90" fmla="*/ 2147483647 w 240"/>
                    <a:gd name="T91" fmla="*/ 2147483647 h 242"/>
                    <a:gd name="T92" fmla="*/ 2147483647 w 240"/>
                    <a:gd name="T93" fmla="*/ 2147483647 h 242"/>
                    <a:gd name="T94" fmla="*/ 2147483647 w 240"/>
                    <a:gd name="T95" fmla="*/ 2147483647 h 242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40"/>
                    <a:gd name="T145" fmla="*/ 0 h 242"/>
                    <a:gd name="T146" fmla="*/ 240 w 240"/>
                    <a:gd name="T147" fmla="*/ 242 h 242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40" h="242">
                      <a:moveTo>
                        <a:pt x="238" y="28"/>
                      </a:moveTo>
                      <a:lnTo>
                        <a:pt x="234" y="26"/>
                      </a:lnTo>
                      <a:lnTo>
                        <a:pt x="230" y="26"/>
                      </a:lnTo>
                      <a:lnTo>
                        <a:pt x="224" y="24"/>
                      </a:lnTo>
                      <a:lnTo>
                        <a:pt x="218" y="24"/>
                      </a:lnTo>
                      <a:lnTo>
                        <a:pt x="214" y="22"/>
                      </a:lnTo>
                      <a:lnTo>
                        <a:pt x="210" y="18"/>
                      </a:lnTo>
                      <a:lnTo>
                        <a:pt x="206" y="10"/>
                      </a:lnTo>
                      <a:lnTo>
                        <a:pt x="200" y="4"/>
                      </a:lnTo>
                      <a:lnTo>
                        <a:pt x="192" y="0"/>
                      </a:lnTo>
                      <a:lnTo>
                        <a:pt x="184" y="0"/>
                      </a:lnTo>
                      <a:lnTo>
                        <a:pt x="174" y="2"/>
                      </a:lnTo>
                      <a:lnTo>
                        <a:pt x="164" y="2"/>
                      </a:lnTo>
                      <a:lnTo>
                        <a:pt x="154" y="4"/>
                      </a:lnTo>
                      <a:lnTo>
                        <a:pt x="148" y="6"/>
                      </a:lnTo>
                      <a:lnTo>
                        <a:pt x="142" y="8"/>
                      </a:lnTo>
                      <a:lnTo>
                        <a:pt x="140" y="12"/>
                      </a:lnTo>
                      <a:lnTo>
                        <a:pt x="138" y="16"/>
                      </a:lnTo>
                      <a:lnTo>
                        <a:pt x="140" y="20"/>
                      </a:lnTo>
                      <a:lnTo>
                        <a:pt x="142" y="24"/>
                      </a:lnTo>
                      <a:lnTo>
                        <a:pt x="146" y="28"/>
                      </a:lnTo>
                      <a:lnTo>
                        <a:pt x="148" y="34"/>
                      </a:lnTo>
                      <a:lnTo>
                        <a:pt x="146" y="40"/>
                      </a:lnTo>
                      <a:lnTo>
                        <a:pt x="140" y="48"/>
                      </a:lnTo>
                      <a:lnTo>
                        <a:pt x="136" y="54"/>
                      </a:lnTo>
                      <a:lnTo>
                        <a:pt x="132" y="60"/>
                      </a:lnTo>
                      <a:lnTo>
                        <a:pt x="132" y="64"/>
                      </a:lnTo>
                      <a:lnTo>
                        <a:pt x="132" y="68"/>
                      </a:lnTo>
                      <a:lnTo>
                        <a:pt x="132" y="70"/>
                      </a:lnTo>
                      <a:lnTo>
                        <a:pt x="126" y="76"/>
                      </a:lnTo>
                      <a:lnTo>
                        <a:pt x="124" y="80"/>
                      </a:lnTo>
                      <a:lnTo>
                        <a:pt x="122" y="84"/>
                      </a:lnTo>
                      <a:lnTo>
                        <a:pt x="122" y="88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20" y="96"/>
                      </a:lnTo>
                      <a:lnTo>
                        <a:pt x="114" y="96"/>
                      </a:lnTo>
                      <a:lnTo>
                        <a:pt x="106" y="96"/>
                      </a:lnTo>
                      <a:lnTo>
                        <a:pt x="104" y="100"/>
                      </a:lnTo>
                      <a:lnTo>
                        <a:pt x="100" y="104"/>
                      </a:lnTo>
                      <a:lnTo>
                        <a:pt x="98" y="106"/>
                      </a:lnTo>
                      <a:lnTo>
                        <a:pt x="96" y="108"/>
                      </a:lnTo>
                      <a:lnTo>
                        <a:pt x="90" y="108"/>
                      </a:lnTo>
                      <a:lnTo>
                        <a:pt x="86" y="108"/>
                      </a:lnTo>
                      <a:lnTo>
                        <a:pt x="82" y="112"/>
                      </a:lnTo>
                      <a:lnTo>
                        <a:pt x="80" y="116"/>
                      </a:lnTo>
                      <a:lnTo>
                        <a:pt x="82" y="120"/>
                      </a:lnTo>
                      <a:lnTo>
                        <a:pt x="84" y="126"/>
                      </a:lnTo>
                      <a:lnTo>
                        <a:pt x="84" y="128"/>
                      </a:lnTo>
                      <a:lnTo>
                        <a:pt x="80" y="132"/>
                      </a:lnTo>
                      <a:lnTo>
                        <a:pt x="68" y="136"/>
                      </a:lnTo>
                      <a:lnTo>
                        <a:pt x="54" y="138"/>
                      </a:lnTo>
                      <a:lnTo>
                        <a:pt x="44" y="138"/>
                      </a:lnTo>
                      <a:lnTo>
                        <a:pt x="34" y="138"/>
                      </a:lnTo>
                      <a:lnTo>
                        <a:pt x="24" y="136"/>
                      </a:lnTo>
                      <a:lnTo>
                        <a:pt x="12" y="136"/>
                      </a:lnTo>
                      <a:lnTo>
                        <a:pt x="0" y="134"/>
                      </a:lnTo>
                      <a:lnTo>
                        <a:pt x="6" y="136"/>
                      </a:lnTo>
                      <a:lnTo>
                        <a:pt x="12" y="140"/>
                      </a:lnTo>
                      <a:lnTo>
                        <a:pt x="18" y="148"/>
                      </a:lnTo>
                      <a:lnTo>
                        <a:pt x="24" y="154"/>
                      </a:lnTo>
                      <a:lnTo>
                        <a:pt x="28" y="154"/>
                      </a:lnTo>
                      <a:lnTo>
                        <a:pt x="32" y="156"/>
                      </a:lnTo>
                      <a:lnTo>
                        <a:pt x="34" y="162"/>
                      </a:lnTo>
                      <a:lnTo>
                        <a:pt x="36" y="170"/>
                      </a:lnTo>
                      <a:lnTo>
                        <a:pt x="42" y="174"/>
                      </a:lnTo>
                      <a:lnTo>
                        <a:pt x="46" y="178"/>
                      </a:lnTo>
                      <a:lnTo>
                        <a:pt x="44" y="182"/>
                      </a:lnTo>
                      <a:lnTo>
                        <a:pt x="40" y="184"/>
                      </a:lnTo>
                      <a:lnTo>
                        <a:pt x="30" y="190"/>
                      </a:lnTo>
                      <a:lnTo>
                        <a:pt x="26" y="192"/>
                      </a:lnTo>
                      <a:lnTo>
                        <a:pt x="24" y="198"/>
                      </a:lnTo>
                      <a:lnTo>
                        <a:pt x="22" y="202"/>
                      </a:lnTo>
                      <a:lnTo>
                        <a:pt x="22" y="210"/>
                      </a:lnTo>
                      <a:lnTo>
                        <a:pt x="30" y="216"/>
                      </a:lnTo>
                      <a:lnTo>
                        <a:pt x="34" y="216"/>
                      </a:lnTo>
                      <a:lnTo>
                        <a:pt x="42" y="218"/>
                      </a:lnTo>
                      <a:lnTo>
                        <a:pt x="72" y="218"/>
                      </a:lnTo>
                      <a:lnTo>
                        <a:pt x="80" y="216"/>
                      </a:lnTo>
                      <a:lnTo>
                        <a:pt x="88" y="214"/>
                      </a:lnTo>
                      <a:lnTo>
                        <a:pt x="104" y="208"/>
                      </a:lnTo>
                      <a:lnTo>
                        <a:pt x="108" y="220"/>
                      </a:lnTo>
                      <a:lnTo>
                        <a:pt x="114" y="230"/>
                      </a:lnTo>
                      <a:lnTo>
                        <a:pt x="118" y="234"/>
                      </a:lnTo>
                      <a:lnTo>
                        <a:pt x="122" y="238"/>
                      </a:lnTo>
                      <a:lnTo>
                        <a:pt x="128" y="240"/>
                      </a:lnTo>
                      <a:lnTo>
                        <a:pt x="136" y="242"/>
                      </a:lnTo>
                      <a:lnTo>
                        <a:pt x="136" y="236"/>
                      </a:lnTo>
                      <a:lnTo>
                        <a:pt x="138" y="234"/>
                      </a:lnTo>
                      <a:lnTo>
                        <a:pt x="140" y="232"/>
                      </a:lnTo>
                      <a:lnTo>
                        <a:pt x="144" y="232"/>
                      </a:lnTo>
                      <a:lnTo>
                        <a:pt x="148" y="232"/>
                      </a:lnTo>
                      <a:lnTo>
                        <a:pt x="152" y="234"/>
                      </a:lnTo>
                      <a:lnTo>
                        <a:pt x="156" y="236"/>
                      </a:lnTo>
                      <a:lnTo>
                        <a:pt x="166" y="234"/>
                      </a:lnTo>
                      <a:lnTo>
                        <a:pt x="172" y="230"/>
                      </a:lnTo>
                      <a:lnTo>
                        <a:pt x="174" y="226"/>
                      </a:lnTo>
                      <a:lnTo>
                        <a:pt x="172" y="218"/>
                      </a:lnTo>
                      <a:lnTo>
                        <a:pt x="168" y="214"/>
                      </a:lnTo>
                      <a:lnTo>
                        <a:pt x="160" y="206"/>
                      </a:lnTo>
                      <a:lnTo>
                        <a:pt x="158" y="204"/>
                      </a:lnTo>
                      <a:lnTo>
                        <a:pt x="156" y="200"/>
                      </a:lnTo>
                      <a:lnTo>
                        <a:pt x="156" y="192"/>
                      </a:lnTo>
                      <a:lnTo>
                        <a:pt x="154" y="190"/>
                      </a:lnTo>
                      <a:lnTo>
                        <a:pt x="150" y="190"/>
                      </a:lnTo>
                      <a:lnTo>
                        <a:pt x="146" y="186"/>
                      </a:lnTo>
                      <a:lnTo>
                        <a:pt x="144" y="182"/>
                      </a:lnTo>
                      <a:lnTo>
                        <a:pt x="146" y="178"/>
                      </a:lnTo>
                      <a:lnTo>
                        <a:pt x="150" y="172"/>
                      </a:lnTo>
                      <a:lnTo>
                        <a:pt x="154" y="166"/>
                      </a:lnTo>
                      <a:lnTo>
                        <a:pt x="158" y="164"/>
                      </a:lnTo>
                      <a:lnTo>
                        <a:pt x="162" y="166"/>
                      </a:lnTo>
                      <a:lnTo>
                        <a:pt x="166" y="168"/>
                      </a:lnTo>
                      <a:lnTo>
                        <a:pt x="170" y="168"/>
                      </a:lnTo>
                      <a:lnTo>
                        <a:pt x="174" y="164"/>
                      </a:lnTo>
                      <a:lnTo>
                        <a:pt x="180" y="158"/>
                      </a:lnTo>
                      <a:lnTo>
                        <a:pt x="188" y="146"/>
                      </a:lnTo>
                      <a:lnTo>
                        <a:pt x="192" y="140"/>
                      </a:lnTo>
                      <a:lnTo>
                        <a:pt x="194" y="132"/>
                      </a:lnTo>
                      <a:lnTo>
                        <a:pt x="198" y="126"/>
                      </a:lnTo>
                      <a:lnTo>
                        <a:pt x="202" y="120"/>
                      </a:lnTo>
                      <a:lnTo>
                        <a:pt x="204" y="114"/>
                      </a:lnTo>
                      <a:lnTo>
                        <a:pt x="208" y="110"/>
                      </a:lnTo>
                      <a:lnTo>
                        <a:pt x="208" y="96"/>
                      </a:lnTo>
                      <a:lnTo>
                        <a:pt x="210" y="92"/>
                      </a:lnTo>
                      <a:lnTo>
                        <a:pt x="214" y="90"/>
                      </a:lnTo>
                      <a:lnTo>
                        <a:pt x="214" y="88"/>
                      </a:lnTo>
                      <a:lnTo>
                        <a:pt x="216" y="84"/>
                      </a:lnTo>
                      <a:lnTo>
                        <a:pt x="208" y="80"/>
                      </a:lnTo>
                      <a:lnTo>
                        <a:pt x="198" y="72"/>
                      </a:lnTo>
                      <a:lnTo>
                        <a:pt x="190" y="60"/>
                      </a:lnTo>
                      <a:lnTo>
                        <a:pt x="188" y="56"/>
                      </a:lnTo>
                      <a:lnTo>
                        <a:pt x="188" y="52"/>
                      </a:lnTo>
                      <a:lnTo>
                        <a:pt x="186" y="50"/>
                      </a:lnTo>
                      <a:lnTo>
                        <a:pt x="190" y="44"/>
                      </a:lnTo>
                      <a:lnTo>
                        <a:pt x="194" y="40"/>
                      </a:lnTo>
                      <a:lnTo>
                        <a:pt x="198" y="42"/>
                      </a:lnTo>
                      <a:lnTo>
                        <a:pt x="202" y="44"/>
                      </a:lnTo>
                      <a:lnTo>
                        <a:pt x="204" y="44"/>
                      </a:lnTo>
                      <a:lnTo>
                        <a:pt x="208" y="46"/>
                      </a:lnTo>
                      <a:lnTo>
                        <a:pt x="216" y="44"/>
                      </a:lnTo>
                      <a:lnTo>
                        <a:pt x="224" y="40"/>
                      </a:lnTo>
                      <a:lnTo>
                        <a:pt x="240" y="28"/>
                      </a:lnTo>
                      <a:lnTo>
                        <a:pt x="23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3" name="îŝḷïḑe">
                  <a:extLst>
                    <a:ext uri="{FF2B5EF4-FFF2-40B4-BE49-F238E27FC236}">
                      <a16:creationId xmlns="" xmlns:a16="http://schemas.microsoft.com/office/drawing/2014/main" id="{2B82C3F8-51B0-4F64-8DA2-7A4AB5A0B783}"/>
                    </a:ext>
                  </a:extLst>
                </p:cNvPr>
                <p:cNvSpPr/>
                <p:nvPr/>
              </p:nvSpPr>
              <p:spPr bwMode="auto">
                <a:xfrm>
                  <a:off x="5952319" y="2680977"/>
                  <a:ext cx="349813" cy="281612"/>
                </a:xfrm>
                <a:custGeom>
                  <a:avLst/>
                  <a:gdLst>
                    <a:gd name="T0" fmla="*/ 2147483647 w 200"/>
                    <a:gd name="T1" fmla="*/ 2147483647 h 168"/>
                    <a:gd name="T2" fmla="*/ 2147483647 w 200"/>
                    <a:gd name="T3" fmla="*/ 2147483647 h 168"/>
                    <a:gd name="T4" fmla="*/ 2147483647 w 200"/>
                    <a:gd name="T5" fmla="*/ 2147483647 h 168"/>
                    <a:gd name="T6" fmla="*/ 2147483647 w 200"/>
                    <a:gd name="T7" fmla="*/ 2147483647 h 168"/>
                    <a:gd name="T8" fmla="*/ 2147483647 w 200"/>
                    <a:gd name="T9" fmla="*/ 0 h 168"/>
                    <a:gd name="T10" fmla="*/ 2147483647 w 200"/>
                    <a:gd name="T11" fmla="*/ 2147483647 h 168"/>
                    <a:gd name="T12" fmla="*/ 2147483647 w 200"/>
                    <a:gd name="T13" fmla="*/ 2147483647 h 168"/>
                    <a:gd name="T14" fmla="*/ 2147483647 w 200"/>
                    <a:gd name="T15" fmla="*/ 2147483647 h 168"/>
                    <a:gd name="T16" fmla="*/ 2147483647 w 200"/>
                    <a:gd name="T17" fmla="*/ 2147483647 h 168"/>
                    <a:gd name="T18" fmla="*/ 2147483647 w 200"/>
                    <a:gd name="T19" fmla="*/ 2147483647 h 168"/>
                    <a:gd name="T20" fmla="*/ 2147483647 w 200"/>
                    <a:gd name="T21" fmla="*/ 2147483647 h 168"/>
                    <a:gd name="T22" fmla="*/ 2147483647 w 200"/>
                    <a:gd name="T23" fmla="*/ 2147483647 h 168"/>
                    <a:gd name="T24" fmla="*/ 2147483647 w 200"/>
                    <a:gd name="T25" fmla="*/ 2147483647 h 168"/>
                    <a:gd name="T26" fmla="*/ 2147483647 w 200"/>
                    <a:gd name="T27" fmla="*/ 2147483647 h 168"/>
                    <a:gd name="T28" fmla="*/ 0 w 200"/>
                    <a:gd name="T29" fmla="*/ 2147483647 h 168"/>
                    <a:gd name="T30" fmla="*/ 2147483647 w 200"/>
                    <a:gd name="T31" fmla="*/ 2147483647 h 168"/>
                    <a:gd name="T32" fmla="*/ 2147483647 w 200"/>
                    <a:gd name="T33" fmla="*/ 2147483647 h 168"/>
                    <a:gd name="T34" fmla="*/ 2147483647 w 200"/>
                    <a:gd name="T35" fmla="*/ 2147483647 h 168"/>
                    <a:gd name="T36" fmla="*/ 2147483647 w 200"/>
                    <a:gd name="T37" fmla="*/ 2147483647 h 168"/>
                    <a:gd name="T38" fmla="*/ 2147483647 w 200"/>
                    <a:gd name="T39" fmla="*/ 2147483647 h 168"/>
                    <a:gd name="T40" fmla="*/ 2147483647 w 200"/>
                    <a:gd name="T41" fmla="*/ 2147483647 h 168"/>
                    <a:gd name="T42" fmla="*/ 2147483647 w 200"/>
                    <a:gd name="T43" fmla="*/ 2147483647 h 168"/>
                    <a:gd name="T44" fmla="*/ 2147483647 w 200"/>
                    <a:gd name="T45" fmla="*/ 2147483647 h 168"/>
                    <a:gd name="T46" fmla="*/ 2147483647 w 200"/>
                    <a:gd name="T47" fmla="*/ 2147483647 h 168"/>
                    <a:gd name="T48" fmla="*/ 2147483647 w 200"/>
                    <a:gd name="T49" fmla="*/ 2147483647 h 168"/>
                    <a:gd name="T50" fmla="*/ 2147483647 w 200"/>
                    <a:gd name="T51" fmla="*/ 2147483647 h 168"/>
                    <a:gd name="T52" fmla="*/ 2147483647 w 200"/>
                    <a:gd name="T53" fmla="*/ 2147483647 h 168"/>
                    <a:gd name="T54" fmla="*/ 2147483647 w 200"/>
                    <a:gd name="T55" fmla="*/ 2147483647 h 168"/>
                    <a:gd name="T56" fmla="*/ 2147483647 w 200"/>
                    <a:gd name="T57" fmla="*/ 2147483647 h 168"/>
                    <a:gd name="T58" fmla="*/ 2147483647 w 200"/>
                    <a:gd name="T59" fmla="*/ 2147483647 h 168"/>
                    <a:gd name="T60" fmla="*/ 2147483647 w 200"/>
                    <a:gd name="T61" fmla="*/ 2147483647 h 168"/>
                    <a:gd name="T62" fmla="*/ 2147483647 w 200"/>
                    <a:gd name="T63" fmla="*/ 2147483647 h 168"/>
                    <a:gd name="T64" fmla="*/ 2147483647 w 200"/>
                    <a:gd name="T65" fmla="*/ 2147483647 h 168"/>
                    <a:gd name="T66" fmla="*/ 2147483647 w 200"/>
                    <a:gd name="T67" fmla="*/ 2147483647 h 168"/>
                    <a:gd name="T68" fmla="*/ 2147483647 w 200"/>
                    <a:gd name="T69" fmla="*/ 2147483647 h 168"/>
                    <a:gd name="T70" fmla="*/ 2147483647 w 200"/>
                    <a:gd name="T71" fmla="*/ 2147483647 h 168"/>
                    <a:gd name="T72" fmla="*/ 2147483647 w 200"/>
                    <a:gd name="T73" fmla="*/ 2147483647 h 168"/>
                    <a:gd name="T74" fmla="*/ 2147483647 w 200"/>
                    <a:gd name="T75" fmla="*/ 2147483647 h 168"/>
                    <a:gd name="T76" fmla="*/ 2147483647 w 200"/>
                    <a:gd name="T77" fmla="*/ 2147483647 h 168"/>
                    <a:gd name="T78" fmla="*/ 2147483647 w 200"/>
                    <a:gd name="T79" fmla="*/ 2147483647 h 168"/>
                    <a:gd name="T80" fmla="*/ 2147483647 w 200"/>
                    <a:gd name="T81" fmla="*/ 2147483647 h 168"/>
                    <a:gd name="T82" fmla="*/ 2147483647 w 200"/>
                    <a:gd name="T83" fmla="*/ 2147483647 h 168"/>
                    <a:gd name="T84" fmla="*/ 2147483647 w 200"/>
                    <a:gd name="T85" fmla="*/ 2147483647 h 168"/>
                    <a:gd name="T86" fmla="*/ 2147483647 w 200"/>
                    <a:gd name="T87" fmla="*/ 2147483647 h 168"/>
                    <a:gd name="T88" fmla="*/ 2147483647 w 200"/>
                    <a:gd name="T89" fmla="*/ 2147483647 h 168"/>
                    <a:gd name="T90" fmla="*/ 2147483647 w 200"/>
                    <a:gd name="T91" fmla="*/ 2147483647 h 168"/>
                    <a:gd name="T92" fmla="*/ 2147483647 w 200"/>
                    <a:gd name="T93" fmla="*/ 2147483647 h 16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200"/>
                    <a:gd name="T142" fmla="*/ 0 h 168"/>
                    <a:gd name="T143" fmla="*/ 200 w 200"/>
                    <a:gd name="T144" fmla="*/ 168 h 16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200" h="168">
                      <a:moveTo>
                        <a:pt x="184" y="22"/>
                      </a:moveTo>
                      <a:lnTo>
                        <a:pt x="174" y="26"/>
                      </a:lnTo>
                      <a:lnTo>
                        <a:pt x="168" y="26"/>
                      </a:lnTo>
                      <a:lnTo>
                        <a:pt x="160" y="28"/>
                      </a:lnTo>
                      <a:lnTo>
                        <a:pt x="156" y="26"/>
                      </a:lnTo>
                      <a:lnTo>
                        <a:pt x="152" y="24"/>
                      </a:lnTo>
                      <a:lnTo>
                        <a:pt x="148" y="18"/>
                      </a:lnTo>
                      <a:lnTo>
                        <a:pt x="144" y="8"/>
                      </a:lnTo>
                      <a:lnTo>
                        <a:pt x="142" y="0"/>
                      </a:lnTo>
                      <a:lnTo>
                        <a:pt x="136" y="0"/>
                      </a:lnTo>
                      <a:lnTo>
                        <a:pt x="130" y="6"/>
                      </a:lnTo>
                      <a:lnTo>
                        <a:pt x="122" y="16"/>
                      </a:lnTo>
                      <a:lnTo>
                        <a:pt x="114" y="24"/>
                      </a:lnTo>
                      <a:lnTo>
                        <a:pt x="108" y="26"/>
                      </a:lnTo>
                      <a:lnTo>
                        <a:pt x="102" y="28"/>
                      </a:lnTo>
                      <a:lnTo>
                        <a:pt x="74" y="28"/>
                      </a:lnTo>
                      <a:lnTo>
                        <a:pt x="60" y="20"/>
                      </a:lnTo>
                      <a:lnTo>
                        <a:pt x="46" y="42"/>
                      </a:lnTo>
                      <a:lnTo>
                        <a:pt x="40" y="50"/>
                      </a:lnTo>
                      <a:lnTo>
                        <a:pt x="36" y="54"/>
                      </a:lnTo>
                      <a:lnTo>
                        <a:pt x="30" y="56"/>
                      </a:lnTo>
                      <a:lnTo>
                        <a:pt x="24" y="58"/>
                      </a:lnTo>
                      <a:lnTo>
                        <a:pt x="16" y="56"/>
                      </a:lnTo>
                      <a:lnTo>
                        <a:pt x="12" y="56"/>
                      </a:lnTo>
                      <a:lnTo>
                        <a:pt x="10" y="56"/>
                      </a:lnTo>
                      <a:lnTo>
                        <a:pt x="4" y="58"/>
                      </a:lnTo>
                      <a:lnTo>
                        <a:pt x="4" y="50"/>
                      </a:lnTo>
                      <a:lnTo>
                        <a:pt x="4" y="56"/>
                      </a:lnTo>
                      <a:lnTo>
                        <a:pt x="0" y="72"/>
                      </a:lnTo>
                      <a:lnTo>
                        <a:pt x="0" y="84"/>
                      </a:lnTo>
                      <a:lnTo>
                        <a:pt x="0" y="92"/>
                      </a:lnTo>
                      <a:lnTo>
                        <a:pt x="4" y="104"/>
                      </a:lnTo>
                      <a:lnTo>
                        <a:pt x="8" y="116"/>
                      </a:lnTo>
                      <a:lnTo>
                        <a:pt x="10" y="122"/>
                      </a:lnTo>
                      <a:lnTo>
                        <a:pt x="12" y="126"/>
                      </a:lnTo>
                      <a:lnTo>
                        <a:pt x="18" y="130"/>
                      </a:lnTo>
                      <a:lnTo>
                        <a:pt x="26" y="132"/>
                      </a:lnTo>
                      <a:lnTo>
                        <a:pt x="26" y="136"/>
                      </a:lnTo>
                      <a:lnTo>
                        <a:pt x="24" y="138"/>
                      </a:lnTo>
                      <a:lnTo>
                        <a:pt x="18" y="146"/>
                      </a:lnTo>
                      <a:lnTo>
                        <a:pt x="14" y="152"/>
                      </a:lnTo>
                      <a:lnTo>
                        <a:pt x="12" y="156"/>
                      </a:lnTo>
                      <a:lnTo>
                        <a:pt x="12" y="160"/>
                      </a:lnTo>
                      <a:lnTo>
                        <a:pt x="12" y="162"/>
                      </a:lnTo>
                      <a:lnTo>
                        <a:pt x="16" y="164"/>
                      </a:lnTo>
                      <a:lnTo>
                        <a:pt x="28" y="166"/>
                      </a:lnTo>
                      <a:lnTo>
                        <a:pt x="40" y="166"/>
                      </a:lnTo>
                      <a:lnTo>
                        <a:pt x="50" y="168"/>
                      </a:lnTo>
                      <a:lnTo>
                        <a:pt x="60" y="168"/>
                      </a:lnTo>
                      <a:lnTo>
                        <a:pt x="70" y="168"/>
                      </a:lnTo>
                      <a:lnTo>
                        <a:pt x="84" y="166"/>
                      </a:lnTo>
                      <a:lnTo>
                        <a:pt x="96" y="162"/>
                      </a:lnTo>
                      <a:lnTo>
                        <a:pt x="100" y="158"/>
                      </a:lnTo>
                      <a:lnTo>
                        <a:pt x="100" y="156"/>
                      </a:lnTo>
                      <a:lnTo>
                        <a:pt x="98" y="150"/>
                      </a:lnTo>
                      <a:lnTo>
                        <a:pt x="96" y="146"/>
                      </a:lnTo>
                      <a:lnTo>
                        <a:pt x="98" y="142"/>
                      </a:lnTo>
                      <a:lnTo>
                        <a:pt x="102" y="138"/>
                      </a:lnTo>
                      <a:lnTo>
                        <a:pt x="106" y="138"/>
                      </a:lnTo>
                      <a:lnTo>
                        <a:pt x="112" y="138"/>
                      </a:lnTo>
                      <a:lnTo>
                        <a:pt x="114" y="136"/>
                      </a:lnTo>
                      <a:lnTo>
                        <a:pt x="116" y="134"/>
                      </a:lnTo>
                      <a:lnTo>
                        <a:pt x="120" y="130"/>
                      </a:lnTo>
                      <a:lnTo>
                        <a:pt x="122" y="126"/>
                      </a:lnTo>
                      <a:lnTo>
                        <a:pt x="130" y="126"/>
                      </a:lnTo>
                      <a:lnTo>
                        <a:pt x="136" y="126"/>
                      </a:lnTo>
                      <a:lnTo>
                        <a:pt x="140" y="124"/>
                      </a:lnTo>
                      <a:lnTo>
                        <a:pt x="142" y="120"/>
                      </a:lnTo>
                      <a:lnTo>
                        <a:pt x="138" y="118"/>
                      </a:lnTo>
                      <a:lnTo>
                        <a:pt x="138" y="114"/>
                      </a:lnTo>
                      <a:lnTo>
                        <a:pt x="140" y="110"/>
                      </a:lnTo>
                      <a:lnTo>
                        <a:pt x="142" y="106"/>
                      </a:lnTo>
                      <a:lnTo>
                        <a:pt x="148" y="100"/>
                      </a:lnTo>
                      <a:lnTo>
                        <a:pt x="148" y="98"/>
                      </a:lnTo>
                      <a:lnTo>
                        <a:pt x="148" y="94"/>
                      </a:lnTo>
                      <a:lnTo>
                        <a:pt x="148" y="90"/>
                      </a:lnTo>
                      <a:lnTo>
                        <a:pt x="152" y="84"/>
                      </a:lnTo>
                      <a:lnTo>
                        <a:pt x="156" y="78"/>
                      </a:lnTo>
                      <a:lnTo>
                        <a:pt x="162" y="70"/>
                      </a:lnTo>
                      <a:lnTo>
                        <a:pt x="164" y="64"/>
                      </a:lnTo>
                      <a:lnTo>
                        <a:pt x="162" y="58"/>
                      </a:lnTo>
                      <a:lnTo>
                        <a:pt x="158" y="54"/>
                      </a:lnTo>
                      <a:lnTo>
                        <a:pt x="156" y="50"/>
                      </a:lnTo>
                      <a:lnTo>
                        <a:pt x="154" y="46"/>
                      </a:lnTo>
                      <a:lnTo>
                        <a:pt x="156" y="42"/>
                      </a:lnTo>
                      <a:lnTo>
                        <a:pt x="158" y="38"/>
                      </a:lnTo>
                      <a:lnTo>
                        <a:pt x="164" y="36"/>
                      </a:lnTo>
                      <a:lnTo>
                        <a:pt x="170" y="34"/>
                      </a:lnTo>
                      <a:lnTo>
                        <a:pt x="180" y="32"/>
                      </a:lnTo>
                      <a:lnTo>
                        <a:pt x="190" y="32"/>
                      </a:lnTo>
                      <a:lnTo>
                        <a:pt x="200" y="30"/>
                      </a:lnTo>
                      <a:lnTo>
                        <a:pt x="200" y="28"/>
                      </a:lnTo>
                      <a:lnTo>
                        <a:pt x="192" y="26"/>
                      </a:lnTo>
                      <a:lnTo>
                        <a:pt x="184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4" name="îśḻíďe">
                  <a:extLst>
                    <a:ext uri="{FF2B5EF4-FFF2-40B4-BE49-F238E27FC236}">
                      <a16:creationId xmlns="" xmlns:a16="http://schemas.microsoft.com/office/drawing/2014/main" id="{245C9AA9-2135-4DA5-8107-F48176107492}"/>
                    </a:ext>
                  </a:extLst>
                </p:cNvPr>
                <p:cNvSpPr/>
                <p:nvPr/>
              </p:nvSpPr>
              <p:spPr bwMode="auto">
                <a:xfrm>
                  <a:off x="6486679" y="2277473"/>
                  <a:ext cx="841479" cy="311036"/>
                </a:xfrm>
                <a:custGeom>
                  <a:avLst/>
                  <a:gdLst>
                    <a:gd name="T0" fmla="*/ 2147483647 w 482"/>
                    <a:gd name="T1" fmla="*/ 2147483647 h 186"/>
                    <a:gd name="T2" fmla="*/ 2147483647 w 482"/>
                    <a:gd name="T3" fmla="*/ 2147483647 h 186"/>
                    <a:gd name="T4" fmla="*/ 2147483647 w 482"/>
                    <a:gd name="T5" fmla="*/ 2147483647 h 186"/>
                    <a:gd name="T6" fmla="*/ 2147483647 w 482"/>
                    <a:gd name="T7" fmla="*/ 2147483647 h 186"/>
                    <a:gd name="T8" fmla="*/ 2147483647 w 482"/>
                    <a:gd name="T9" fmla="*/ 2147483647 h 186"/>
                    <a:gd name="T10" fmla="*/ 2147483647 w 482"/>
                    <a:gd name="T11" fmla="*/ 2147483647 h 186"/>
                    <a:gd name="T12" fmla="*/ 2147483647 w 482"/>
                    <a:gd name="T13" fmla="*/ 2147483647 h 186"/>
                    <a:gd name="T14" fmla="*/ 2147483647 w 482"/>
                    <a:gd name="T15" fmla="*/ 2147483647 h 186"/>
                    <a:gd name="T16" fmla="*/ 2147483647 w 482"/>
                    <a:gd name="T17" fmla="*/ 2147483647 h 186"/>
                    <a:gd name="T18" fmla="*/ 2147483647 w 482"/>
                    <a:gd name="T19" fmla="*/ 2147483647 h 186"/>
                    <a:gd name="T20" fmla="*/ 2147483647 w 482"/>
                    <a:gd name="T21" fmla="*/ 2147483647 h 186"/>
                    <a:gd name="T22" fmla="*/ 2147483647 w 482"/>
                    <a:gd name="T23" fmla="*/ 2147483647 h 186"/>
                    <a:gd name="T24" fmla="*/ 2147483647 w 482"/>
                    <a:gd name="T25" fmla="*/ 2147483647 h 186"/>
                    <a:gd name="T26" fmla="*/ 2147483647 w 482"/>
                    <a:gd name="T27" fmla="*/ 2147483647 h 186"/>
                    <a:gd name="T28" fmla="*/ 2147483647 w 482"/>
                    <a:gd name="T29" fmla="*/ 2147483647 h 186"/>
                    <a:gd name="T30" fmla="*/ 2147483647 w 482"/>
                    <a:gd name="T31" fmla="*/ 2147483647 h 186"/>
                    <a:gd name="T32" fmla="*/ 2147483647 w 482"/>
                    <a:gd name="T33" fmla="*/ 2147483647 h 186"/>
                    <a:gd name="T34" fmla="*/ 2147483647 w 482"/>
                    <a:gd name="T35" fmla="*/ 2147483647 h 186"/>
                    <a:gd name="T36" fmla="*/ 2147483647 w 482"/>
                    <a:gd name="T37" fmla="*/ 2147483647 h 186"/>
                    <a:gd name="T38" fmla="*/ 2147483647 w 482"/>
                    <a:gd name="T39" fmla="*/ 2147483647 h 186"/>
                    <a:gd name="T40" fmla="*/ 2147483647 w 482"/>
                    <a:gd name="T41" fmla="*/ 2147483647 h 186"/>
                    <a:gd name="T42" fmla="*/ 2147483647 w 482"/>
                    <a:gd name="T43" fmla="*/ 2147483647 h 186"/>
                    <a:gd name="T44" fmla="*/ 2147483647 w 482"/>
                    <a:gd name="T45" fmla="*/ 2147483647 h 186"/>
                    <a:gd name="T46" fmla="*/ 2147483647 w 482"/>
                    <a:gd name="T47" fmla="*/ 2147483647 h 186"/>
                    <a:gd name="T48" fmla="*/ 2147483647 w 482"/>
                    <a:gd name="T49" fmla="*/ 2147483647 h 186"/>
                    <a:gd name="T50" fmla="*/ 2147483647 w 482"/>
                    <a:gd name="T51" fmla="*/ 2147483647 h 186"/>
                    <a:gd name="T52" fmla="*/ 2147483647 w 482"/>
                    <a:gd name="T53" fmla="*/ 2147483647 h 186"/>
                    <a:gd name="T54" fmla="*/ 2147483647 w 482"/>
                    <a:gd name="T55" fmla="*/ 2147483647 h 186"/>
                    <a:gd name="T56" fmla="*/ 2147483647 w 482"/>
                    <a:gd name="T57" fmla="*/ 2147483647 h 186"/>
                    <a:gd name="T58" fmla="*/ 2147483647 w 482"/>
                    <a:gd name="T59" fmla="*/ 2147483647 h 186"/>
                    <a:gd name="T60" fmla="*/ 2147483647 w 482"/>
                    <a:gd name="T61" fmla="*/ 2147483647 h 186"/>
                    <a:gd name="T62" fmla="*/ 2147483647 w 482"/>
                    <a:gd name="T63" fmla="*/ 2147483647 h 186"/>
                    <a:gd name="T64" fmla="*/ 2147483647 w 482"/>
                    <a:gd name="T65" fmla="*/ 2147483647 h 186"/>
                    <a:gd name="T66" fmla="*/ 2147483647 w 482"/>
                    <a:gd name="T67" fmla="*/ 2147483647 h 186"/>
                    <a:gd name="T68" fmla="*/ 2147483647 w 482"/>
                    <a:gd name="T69" fmla="*/ 2147483647 h 186"/>
                    <a:gd name="T70" fmla="*/ 2147483647 w 482"/>
                    <a:gd name="T71" fmla="*/ 2147483647 h 186"/>
                    <a:gd name="T72" fmla="*/ 2147483647 w 482"/>
                    <a:gd name="T73" fmla="*/ 2147483647 h 186"/>
                    <a:gd name="T74" fmla="*/ 2147483647 w 482"/>
                    <a:gd name="T75" fmla="*/ 2147483647 h 186"/>
                    <a:gd name="T76" fmla="*/ 2147483647 w 482"/>
                    <a:gd name="T77" fmla="*/ 2147483647 h 186"/>
                    <a:gd name="T78" fmla="*/ 2147483647 w 482"/>
                    <a:gd name="T79" fmla="*/ 2147483647 h 186"/>
                    <a:gd name="T80" fmla="*/ 2147483647 w 482"/>
                    <a:gd name="T81" fmla="*/ 2147483647 h 186"/>
                    <a:gd name="T82" fmla="*/ 2147483647 w 482"/>
                    <a:gd name="T83" fmla="*/ 2147483647 h 186"/>
                    <a:gd name="T84" fmla="*/ 2147483647 w 482"/>
                    <a:gd name="T85" fmla="*/ 2147483647 h 186"/>
                    <a:gd name="T86" fmla="*/ 2147483647 w 482"/>
                    <a:gd name="T87" fmla="*/ 2147483647 h 186"/>
                    <a:gd name="T88" fmla="*/ 2147483647 w 482"/>
                    <a:gd name="T89" fmla="*/ 2147483647 h 186"/>
                    <a:gd name="T90" fmla="*/ 2147483647 w 482"/>
                    <a:gd name="T91" fmla="*/ 2147483647 h 186"/>
                    <a:gd name="T92" fmla="*/ 2147483647 w 482"/>
                    <a:gd name="T93" fmla="*/ 2147483647 h 186"/>
                    <a:gd name="T94" fmla="*/ 2147483647 w 482"/>
                    <a:gd name="T95" fmla="*/ 2147483647 h 186"/>
                    <a:gd name="T96" fmla="*/ 2147483647 w 482"/>
                    <a:gd name="T97" fmla="*/ 2147483647 h 186"/>
                    <a:gd name="T98" fmla="*/ 2147483647 w 482"/>
                    <a:gd name="T99" fmla="*/ 0 h 186"/>
                    <a:gd name="T100" fmla="*/ 2147483647 w 482"/>
                    <a:gd name="T101" fmla="*/ 2147483647 h 186"/>
                    <a:gd name="T102" fmla="*/ 2147483647 w 482"/>
                    <a:gd name="T103" fmla="*/ 2147483647 h 186"/>
                    <a:gd name="T104" fmla="*/ 2147483647 w 482"/>
                    <a:gd name="T105" fmla="*/ 2147483647 h 186"/>
                    <a:gd name="T106" fmla="*/ 2147483647 w 482"/>
                    <a:gd name="T107" fmla="*/ 2147483647 h 186"/>
                    <a:gd name="T108" fmla="*/ 2147483647 w 482"/>
                    <a:gd name="T109" fmla="*/ 2147483647 h 186"/>
                    <a:gd name="T110" fmla="*/ 2147483647 w 482"/>
                    <a:gd name="T111" fmla="*/ 2147483647 h 186"/>
                    <a:gd name="T112" fmla="*/ 2147483647 w 482"/>
                    <a:gd name="T113" fmla="*/ 2147483647 h 186"/>
                    <a:gd name="T114" fmla="*/ 2147483647 w 482"/>
                    <a:gd name="T115" fmla="*/ 2147483647 h 186"/>
                    <a:gd name="T116" fmla="*/ 2147483647 w 482"/>
                    <a:gd name="T117" fmla="*/ 2147483647 h 186"/>
                    <a:gd name="T118" fmla="*/ 2147483647 w 482"/>
                    <a:gd name="T119" fmla="*/ 2147483647 h 186"/>
                    <a:gd name="T120" fmla="*/ 2147483647 w 482"/>
                    <a:gd name="T121" fmla="*/ 2147483647 h 186"/>
                    <a:gd name="T122" fmla="*/ 2147483647 w 482"/>
                    <a:gd name="T123" fmla="*/ 2147483647 h 186"/>
                    <a:gd name="T124" fmla="*/ 0 w 482"/>
                    <a:gd name="T125" fmla="*/ 2147483647 h 1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82"/>
                    <a:gd name="T190" fmla="*/ 0 h 186"/>
                    <a:gd name="T191" fmla="*/ 482 w 482"/>
                    <a:gd name="T192" fmla="*/ 186 h 1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82" h="186">
                      <a:moveTo>
                        <a:pt x="0" y="50"/>
                      </a:moveTo>
                      <a:lnTo>
                        <a:pt x="4" y="56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20" y="66"/>
                      </a:lnTo>
                      <a:lnTo>
                        <a:pt x="34" y="72"/>
                      </a:lnTo>
                      <a:lnTo>
                        <a:pt x="40" y="74"/>
                      </a:lnTo>
                      <a:lnTo>
                        <a:pt x="48" y="78"/>
                      </a:lnTo>
                      <a:lnTo>
                        <a:pt x="60" y="86"/>
                      </a:lnTo>
                      <a:lnTo>
                        <a:pt x="64" y="92"/>
                      </a:lnTo>
                      <a:lnTo>
                        <a:pt x="68" y="100"/>
                      </a:lnTo>
                      <a:lnTo>
                        <a:pt x="72" y="114"/>
                      </a:lnTo>
                      <a:lnTo>
                        <a:pt x="76" y="120"/>
                      </a:lnTo>
                      <a:lnTo>
                        <a:pt x="80" y="126"/>
                      </a:lnTo>
                      <a:lnTo>
                        <a:pt x="110" y="126"/>
                      </a:lnTo>
                      <a:lnTo>
                        <a:pt x="118" y="130"/>
                      </a:lnTo>
                      <a:lnTo>
                        <a:pt x="128" y="134"/>
                      </a:lnTo>
                      <a:lnTo>
                        <a:pt x="138" y="134"/>
                      </a:lnTo>
                      <a:lnTo>
                        <a:pt x="146" y="140"/>
                      </a:lnTo>
                      <a:lnTo>
                        <a:pt x="156" y="146"/>
                      </a:lnTo>
                      <a:lnTo>
                        <a:pt x="164" y="154"/>
                      </a:lnTo>
                      <a:lnTo>
                        <a:pt x="172" y="162"/>
                      </a:lnTo>
                      <a:lnTo>
                        <a:pt x="180" y="166"/>
                      </a:lnTo>
                      <a:lnTo>
                        <a:pt x="214" y="166"/>
                      </a:lnTo>
                      <a:lnTo>
                        <a:pt x="214" y="168"/>
                      </a:lnTo>
                      <a:lnTo>
                        <a:pt x="258" y="168"/>
                      </a:lnTo>
                      <a:lnTo>
                        <a:pt x="268" y="174"/>
                      </a:lnTo>
                      <a:lnTo>
                        <a:pt x="280" y="180"/>
                      </a:lnTo>
                      <a:lnTo>
                        <a:pt x="296" y="184"/>
                      </a:lnTo>
                      <a:lnTo>
                        <a:pt x="310" y="186"/>
                      </a:lnTo>
                      <a:lnTo>
                        <a:pt x="318" y="184"/>
                      </a:lnTo>
                      <a:lnTo>
                        <a:pt x="324" y="180"/>
                      </a:lnTo>
                      <a:lnTo>
                        <a:pt x="334" y="172"/>
                      </a:lnTo>
                      <a:lnTo>
                        <a:pt x="362" y="172"/>
                      </a:lnTo>
                      <a:lnTo>
                        <a:pt x="374" y="168"/>
                      </a:lnTo>
                      <a:lnTo>
                        <a:pt x="384" y="162"/>
                      </a:lnTo>
                      <a:lnTo>
                        <a:pt x="392" y="156"/>
                      </a:lnTo>
                      <a:lnTo>
                        <a:pt x="396" y="150"/>
                      </a:lnTo>
                      <a:lnTo>
                        <a:pt x="396" y="146"/>
                      </a:lnTo>
                      <a:lnTo>
                        <a:pt x="396" y="142"/>
                      </a:lnTo>
                      <a:lnTo>
                        <a:pt x="394" y="140"/>
                      </a:lnTo>
                      <a:lnTo>
                        <a:pt x="390" y="138"/>
                      </a:lnTo>
                      <a:lnTo>
                        <a:pt x="384" y="134"/>
                      </a:lnTo>
                      <a:lnTo>
                        <a:pt x="382" y="134"/>
                      </a:lnTo>
                      <a:lnTo>
                        <a:pt x="382" y="130"/>
                      </a:lnTo>
                      <a:lnTo>
                        <a:pt x="384" y="126"/>
                      </a:lnTo>
                      <a:lnTo>
                        <a:pt x="388" y="124"/>
                      </a:lnTo>
                      <a:lnTo>
                        <a:pt x="390" y="124"/>
                      </a:lnTo>
                      <a:lnTo>
                        <a:pt x="394" y="126"/>
                      </a:lnTo>
                      <a:lnTo>
                        <a:pt x="398" y="128"/>
                      </a:lnTo>
                      <a:lnTo>
                        <a:pt x="404" y="128"/>
                      </a:lnTo>
                      <a:lnTo>
                        <a:pt x="410" y="126"/>
                      </a:lnTo>
                      <a:lnTo>
                        <a:pt x="416" y="124"/>
                      </a:lnTo>
                      <a:lnTo>
                        <a:pt x="418" y="120"/>
                      </a:lnTo>
                      <a:lnTo>
                        <a:pt x="422" y="118"/>
                      </a:lnTo>
                      <a:lnTo>
                        <a:pt x="432" y="116"/>
                      </a:lnTo>
                      <a:lnTo>
                        <a:pt x="436" y="116"/>
                      </a:lnTo>
                      <a:lnTo>
                        <a:pt x="440" y="114"/>
                      </a:lnTo>
                      <a:lnTo>
                        <a:pt x="440" y="108"/>
                      </a:lnTo>
                      <a:lnTo>
                        <a:pt x="442" y="106"/>
                      </a:lnTo>
                      <a:lnTo>
                        <a:pt x="442" y="102"/>
                      </a:lnTo>
                      <a:lnTo>
                        <a:pt x="444" y="98"/>
                      </a:lnTo>
                      <a:lnTo>
                        <a:pt x="462" y="96"/>
                      </a:lnTo>
                      <a:lnTo>
                        <a:pt x="482" y="94"/>
                      </a:lnTo>
                      <a:lnTo>
                        <a:pt x="476" y="86"/>
                      </a:lnTo>
                      <a:lnTo>
                        <a:pt x="468" y="80"/>
                      </a:lnTo>
                      <a:lnTo>
                        <a:pt x="458" y="74"/>
                      </a:lnTo>
                      <a:lnTo>
                        <a:pt x="448" y="72"/>
                      </a:lnTo>
                      <a:lnTo>
                        <a:pt x="442" y="74"/>
                      </a:lnTo>
                      <a:lnTo>
                        <a:pt x="434" y="76"/>
                      </a:lnTo>
                      <a:lnTo>
                        <a:pt x="416" y="76"/>
                      </a:lnTo>
                      <a:lnTo>
                        <a:pt x="410" y="76"/>
                      </a:lnTo>
                      <a:lnTo>
                        <a:pt x="408" y="72"/>
                      </a:lnTo>
                      <a:lnTo>
                        <a:pt x="404" y="68"/>
                      </a:lnTo>
                      <a:lnTo>
                        <a:pt x="404" y="62"/>
                      </a:lnTo>
                      <a:lnTo>
                        <a:pt x="402" y="40"/>
                      </a:lnTo>
                      <a:lnTo>
                        <a:pt x="384" y="32"/>
                      </a:lnTo>
                      <a:lnTo>
                        <a:pt x="374" y="30"/>
                      </a:lnTo>
                      <a:lnTo>
                        <a:pt x="368" y="30"/>
                      </a:lnTo>
                      <a:lnTo>
                        <a:pt x="362" y="30"/>
                      </a:lnTo>
                      <a:lnTo>
                        <a:pt x="356" y="32"/>
                      </a:lnTo>
                      <a:lnTo>
                        <a:pt x="344" y="40"/>
                      </a:lnTo>
                      <a:lnTo>
                        <a:pt x="334" y="48"/>
                      </a:lnTo>
                      <a:lnTo>
                        <a:pt x="326" y="50"/>
                      </a:lnTo>
                      <a:lnTo>
                        <a:pt x="318" y="50"/>
                      </a:lnTo>
                      <a:lnTo>
                        <a:pt x="304" y="48"/>
                      </a:lnTo>
                      <a:lnTo>
                        <a:pt x="290" y="46"/>
                      </a:lnTo>
                      <a:lnTo>
                        <a:pt x="264" y="34"/>
                      </a:lnTo>
                      <a:lnTo>
                        <a:pt x="252" y="28"/>
                      </a:lnTo>
                      <a:lnTo>
                        <a:pt x="240" y="26"/>
                      </a:lnTo>
                      <a:lnTo>
                        <a:pt x="226" y="24"/>
                      </a:lnTo>
                      <a:lnTo>
                        <a:pt x="212" y="26"/>
                      </a:lnTo>
                      <a:lnTo>
                        <a:pt x="204" y="28"/>
                      </a:lnTo>
                      <a:lnTo>
                        <a:pt x="198" y="26"/>
                      </a:lnTo>
                      <a:lnTo>
                        <a:pt x="196" y="24"/>
                      </a:lnTo>
                      <a:lnTo>
                        <a:pt x="192" y="22"/>
                      </a:lnTo>
                      <a:lnTo>
                        <a:pt x="186" y="14"/>
                      </a:lnTo>
                      <a:lnTo>
                        <a:pt x="180" y="8"/>
                      </a:lnTo>
                      <a:lnTo>
                        <a:pt x="170" y="4"/>
                      </a:lnTo>
                      <a:lnTo>
                        <a:pt x="152" y="0"/>
                      </a:lnTo>
                      <a:lnTo>
                        <a:pt x="134" y="0"/>
                      </a:lnTo>
                      <a:lnTo>
                        <a:pt x="128" y="2"/>
                      </a:lnTo>
                      <a:lnTo>
                        <a:pt x="126" y="2"/>
                      </a:lnTo>
                      <a:lnTo>
                        <a:pt x="124" y="4"/>
                      </a:lnTo>
                      <a:lnTo>
                        <a:pt x="126" y="8"/>
                      </a:lnTo>
                      <a:lnTo>
                        <a:pt x="128" y="12"/>
                      </a:lnTo>
                      <a:lnTo>
                        <a:pt x="132" y="18"/>
                      </a:lnTo>
                      <a:lnTo>
                        <a:pt x="138" y="24"/>
                      </a:lnTo>
                      <a:lnTo>
                        <a:pt x="140" y="26"/>
                      </a:lnTo>
                      <a:lnTo>
                        <a:pt x="140" y="30"/>
                      </a:lnTo>
                      <a:lnTo>
                        <a:pt x="138" y="34"/>
                      </a:lnTo>
                      <a:lnTo>
                        <a:pt x="134" y="36"/>
                      </a:lnTo>
                      <a:lnTo>
                        <a:pt x="130" y="38"/>
                      </a:lnTo>
                      <a:lnTo>
                        <a:pt x="124" y="38"/>
                      </a:lnTo>
                      <a:lnTo>
                        <a:pt x="114" y="38"/>
                      </a:lnTo>
                      <a:lnTo>
                        <a:pt x="104" y="36"/>
                      </a:lnTo>
                      <a:lnTo>
                        <a:pt x="86" y="30"/>
                      </a:lnTo>
                      <a:lnTo>
                        <a:pt x="68" y="24"/>
                      </a:lnTo>
                      <a:lnTo>
                        <a:pt x="62" y="24"/>
                      </a:lnTo>
                      <a:lnTo>
                        <a:pt x="54" y="22"/>
                      </a:lnTo>
                      <a:lnTo>
                        <a:pt x="46" y="24"/>
                      </a:lnTo>
                      <a:lnTo>
                        <a:pt x="38" y="24"/>
                      </a:lnTo>
                      <a:lnTo>
                        <a:pt x="24" y="30"/>
                      </a:lnTo>
                      <a:lnTo>
                        <a:pt x="10" y="42"/>
                      </a:lnTo>
                      <a:lnTo>
                        <a:pt x="0" y="52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5" name="ïslîḑè">
                  <a:extLst>
                    <a:ext uri="{FF2B5EF4-FFF2-40B4-BE49-F238E27FC236}">
                      <a16:creationId xmlns="" xmlns:a16="http://schemas.microsoft.com/office/drawing/2014/main" id="{E8C51728-7870-483F-9377-18CB7BB80A22}"/>
                    </a:ext>
                  </a:extLst>
                </p:cNvPr>
                <p:cNvSpPr/>
                <p:nvPr/>
              </p:nvSpPr>
              <p:spPr bwMode="auto">
                <a:xfrm>
                  <a:off x="7559530" y="2545074"/>
                  <a:ext cx="132212" cy="152715"/>
                </a:xfrm>
                <a:custGeom>
                  <a:avLst/>
                  <a:gdLst>
                    <a:gd name="T0" fmla="*/ 2147483647 w 76"/>
                    <a:gd name="T1" fmla="*/ 2147483647 h 92"/>
                    <a:gd name="T2" fmla="*/ 2147483647 w 76"/>
                    <a:gd name="T3" fmla="*/ 2147483647 h 92"/>
                    <a:gd name="T4" fmla="*/ 2147483647 w 76"/>
                    <a:gd name="T5" fmla="*/ 2147483647 h 92"/>
                    <a:gd name="T6" fmla="*/ 2147483647 w 76"/>
                    <a:gd name="T7" fmla="*/ 2147483647 h 92"/>
                    <a:gd name="T8" fmla="*/ 2147483647 w 76"/>
                    <a:gd name="T9" fmla="*/ 2147483647 h 92"/>
                    <a:gd name="T10" fmla="*/ 2147483647 w 76"/>
                    <a:gd name="T11" fmla="*/ 2147483647 h 92"/>
                    <a:gd name="T12" fmla="*/ 2147483647 w 76"/>
                    <a:gd name="T13" fmla="*/ 2147483647 h 92"/>
                    <a:gd name="T14" fmla="*/ 2147483647 w 76"/>
                    <a:gd name="T15" fmla="*/ 2147483647 h 92"/>
                    <a:gd name="T16" fmla="*/ 2147483647 w 76"/>
                    <a:gd name="T17" fmla="*/ 2147483647 h 92"/>
                    <a:gd name="T18" fmla="*/ 2147483647 w 76"/>
                    <a:gd name="T19" fmla="*/ 2147483647 h 92"/>
                    <a:gd name="T20" fmla="*/ 2147483647 w 76"/>
                    <a:gd name="T21" fmla="*/ 2147483647 h 92"/>
                    <a:gd name="T22" fmla="*/ 2147483647 w 76"/>
                    <a:gd name="T23" fmla="*/ 2147483647 h 92"/>
                    <a:gd name="T24" fmla="*/ 2147483647 w 76"/>
                    <a:gd name="T25" fmla="*/ 2147483647 h 92"/>
                    <a:gd name="T26" fmla="*/ 2147483647 w 76"/>
                    <a:gd name="T27" fmla="*/ 2147483647 h 92"/>
                    <a:gd name="T28" fmla="*/ 2147483647 w 76"/>
                    <a:gd name="T29" fmla="*/ 2147483647 h 92"/>
                    <a:gd name="T30" fmla="*/ 2147483647 w 76"/>
                    <a:gd name="T31" fmla="*/ 0 h 92"/>
                    <a:gd name="T32" fmla="*/ 2147483647 w 76"/>
                    <a:gd name="T33" fmla="*/ 2147483647 h 92"/>
                    <a:gd name="T34" fmla="*/ 2147483647 w 76"/>
                    <a:gd name="T35" fmla="*/ 2147483647 h 92"/>
                    <a:gd name="T36" fmla="*/ 2147483647 w 76"/>
                    <a:gd name="T37" fmla="*/ 2147483647 h 92"/>
                    <a:gd name="T38" fmla="*/ 2147483647 w 76"/>
                    <a:gd name="T39" fmla="*/ 2147483647 h 92"/>
                    <a:gd name="T40" fmla="*/ 2147483647 w 76"/>
                    <a:gd name="T41" fmla="*/ 2147483647 h 92"/>
                    <a:gd name="T42" fmla="*/ 2147483647 w 76"/>
                    <a:gd name="T43" fmla="*/ 2147483647 h 92"/>
                    <a:gd name="T44" fmla="*/ 2147483647 w 76"/>
                    <a:gd name="T45" fmla="*/ 2147483647 h 92"/>
                    <a:gd name="T46" fmla="*/ 2147483647 w 76"/>
                    <a:gd name="T47" fmla="*/ 2147483647 h 92"/>
                    <a:gd name="T48" fmla="*/ 2147483647 w 76"/>
                    <a:gd name="T49" fmla="*/ 2147483647 h 92"/>
                    <a:gd name="T50" fmla="*/ 2147483647 w 76"/>
                    <a:gd name="T51" fmla="*/ 2147483647 h 92"/>
                    <a:gd name="T52" fmla="*/ 2147483647 w 76"/>
                    <a:gd name="T53" fmla="*/ 2147483647 h 92"/>
                    <a:gd name="T54" fmla="*/ 2147483647 w 76"/>
                    <a:gd name="T55" fmla="*/ 2147483647 h 92"/>
                    <a:gd name="T56" fmla="*/ 2147483647 w 76"/>
                    <a:gd name="T57" fmla="*/ 2147483647 h 92"/>
                    <a:gd name="T58" fmla="*/ 2147483647 w 76"/>
                    <a:gd name="T59" fmla="*/ 2147483647 h 92"/>
                    <a:gd name="T60" fmla="*/ 0 w 76"/>
                    <a:gd name="T61" fmla="*/ 2147483647 h 92"/>
                    <a:gd name="T62" fmla="*/ 2147483647 w 76"/>
                    <a:gd name="T63" fmla="*/ 2147483647 h 92"/>
                    <a:gd name="T64" fmla="*/ 2147483647 w 76"/>
                    <a:gd name="T65" fmla="*/ 2147483647 h 92"/>
                    <a:gd name="T66" fmla="*/ 2147483647 w 76"/>
                    <a:gd name="T67" fmla="*/ 2147483647 h 92"/>
                    <a:gd name="T68" fmla="*/ 2147483647 w 76"/>
                    <a:gd name="T69" fmla="*/ 2147483647 h 92"/>
                    <a:gd name="T70" fmla="*/ 2147483647 w 76"/>
                    <a:gd name="T71" fmla="*/ 2147483647 h 92"/>
                    <a:gd name="T72" fmla="*/ 2147483647 w 76"/>
                    <a:gd name="T73" fmla="*/ 2147483647 h 92"/>
                    <a:gd name="T74" fmla="*/ 2147483647 w 76"/>
                    <a:gd name="T75" fmla="*/ 2147483647 h 92"/>
                    <a:gd name="T76" fmla="*/ 2147483647 w 76"/>
                    <a:gd name="T77" fmla="*/ 2147483647 h 92"/>
                    <a:gd name="T78" fmla="*/ 2147483647 w 76"/>
                    <a:gd name="T79" fmla="*/ 2147483647 h 92"/>
                    <a:gd name="T80" fmla="*/ 2147483647 w 76"/>
                    <a:gd name="T81" fmla="*/ 2147483647 h 92"/>
                    <a:gd name="T82" fmla="*/ 2147483647 w 76"/>
                    <a:gd name="T83" fmla="*/ 2147483647 h 92"/>
                    <a:gd name="T84" fmla="*/ 2147483647 w 76"/>
                    <a:gd name="T85" fmla="*/ 2147483647 h 92"/>
                    <a:gd name="T86" fmla="*/ 2147483647 w 76"/>
                    <a:gd name="T87" fmla="*/ 2147483647 h 92"/>
                    <a:gd name="T88" fmla="*/ 2147483647 w 76"/>
                    <a:gd name="T89" fmla="*/ 2147483647 h 92"/>
                    <a:gd name="T90" fmla="*/ 2147483647 w 76"/>
                    <a:gd name="T91" fmla="*/ 2147483647 h 92"/>
                    <a:gd name="T92" fmla="*/ 2147483647 w 76"/>
                    <a:gd name="T93" fmla="*/ 2147483647 h 9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6"/>
                    <a:gd name="T142" fmla="*/ 0 h 92"/>
                    <a:gd name="T143" fmla="*/ 76 w 76"/>
                    <a:gd name="T144" fmla="*/ 92 h 9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6" h="92">
                      <a:moveTo>
                        <a:pt x="70" y="78"/>
                      </a:moveTo>
                      <a:lnTo>
                        <a:pt x="62" y="70"/>
                      </a:lnTo>
                      <a:lnTo>
                        <a:pt x="54" y="64"/>
                      </a:lnTo>
                      <a:lnTo>
                        <a:pt x="56" y="60"/>
                      </a:lnTo>
                      <a:lnTo>
                        <a:pt x="58" y="58"/>
                      </a:lnTo>
                      <a:lnTo>
                        <a:pt x="66" y="54"/>
                      </a:lnTo>
                      <a:lnTo>
                        <a:pt x="74" y="50"/>
                      </a:lnTo>
                      <a:lnTo>
                        <a:pt x="76" y="46"/>
                      </a:lnTo>
                      <a:lnTo>
                        <a:pt x="76" y="42"/>
                      </a:lnTo>
                      <a:lnTo>
                        <a:pt x="76" y="36"/>
                      </a:lnTo>
                      <a:lnTo>
                        <a:pt x="74" y="32"/>
                      </a:lnTo>
                      <a:lnTo>
                        <a:pt x="70" y="28"/>
                      </a:lnTo>
                      <a:lnTo>
                        <a:pt x="70" y="24"/>
                      </a:lnTo>
                      <a:lnTo>
                        <a:pt x="70" y="16"/>
                      </a:lnTo>
                      <a:lnTo>
                        <a:pt x="74" y="8"/>
                      </a:lnTo>
                      <a:lnTo>
                        <a:pt x="70" y="0"/>
                      </a:lnTo>
                      <a:lnTo>
                        <a:pt x="70" y="2"/>
                      </a:lnTo>
                      <a:lnTo>
                        <a:pt x="66" y="4"/>
                      </a:lnTo>
                      <a:lnTo>
                        <a:pt x="62" y="6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48" y="12"/>
                      </a:lnTo>
                      <a:lnTo>
                        <a:pt x="44" y="18"/>
                      </a:lnTo>
                      <a:lnTo>
                        <a:pt x="42" y="22"/>
                      </a:lnTo>
                      <a:lnTo>
                        <a:pt x="44" y="28"/>
                      </a:lnTo>
                      <a:lnTo>
                        <a:pt x="32" y="28"/>
                      </a:lnTo>
                      <a:lnTo>
                        <a:pt x="26" y="26"/>
                      </a:lnTo>
                      <a:lnTo>
                        <a:pt x="22" y="24"/>
                      </a:lnTo>
                      <a:lnTo>
                        <a:pt x="12" y="36"/>
                      </a:lnTo>
                      <a:lnTo>
                        <a:pt x="4" y="48"/>
                      </a:lnTo>
                      <a:lnTo>
                        <a:pt x="0" y="56"/>
                      </a:lnTo>
                      <a:lnTo>
                        <a:pt x="10" y="56"/>
                      </a:lnTo>
                      <a:lnTo>
                        <a:pt x="18" y="60"/>
                      </a:lnTo>
                      <a:lnTo>
                        <a:pt x="24" y="70"/>
                      </a:lnTo>
                      <a:lnTo>
                        <a:pt x="28" y="80"/>
                      </a:lnTo>
                      <a:lnTo>
                        <a:pt x="24" y="84"/>
                      </a:lnTo>
                      <a:lnTo>
                        <a:pt x="24" y="86"/>
                      </a:lnTo>
                      <a:lnTo>
                        <a:pt x="26" y="88"/>
                      </a:lnTo>
                      <a:lnTo>
                        <a:pt x="32" y="90"/>
                      </a:lnTo>
                      <a:lnTo>
                        <a:pt x="46" y="90"/>
                      </a:lnTo>
                      <a:lnTo>
                        <a:pt x="56" y="92"/>
                      </a:lnTo>
                      <a:lnTo>
                        <a:pt x="56" y="88"/>
                      </a:lnTo>
                      <a:lnTo>
                        <a:pt x="68" y="88"/>
                      </a:lnTo>
                      <a:lnTo>
                        <a:pt x="72" y="86"/>
                      </a:lnTo>
                      <a:lnTo>
                        <a:pt x="74" y="84"/>
                      </a:lnTo>
                      <a:lnTo>
                        <a:pt x="74" y="80"/>
                      </a:lnTo>
                      <a:lnTo>
                        <a:pt x="70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6" name="ïṩľiḋe">
                  <a:extLst>
                    <a:ext uri="{FF2B5EF4-FFF2-40B4-BE49-F238E27FC236}">
                      <a16:creationId xmlns="" xmlns:a16="http://schemas.microsoft.com/office/drawing/2014/main" id="{6F51F5E2-56BD-4DE9-B29F-64B34727C8D6}"/>
                    </a:ext>
                  </a:extLst>
                </p:cNvPr>
                <p:cNvSpPr/>
                <p:nvPr/>
              </p:nvSpPr>
              <p:spPr bwMode="auto">
                <a:xfrm>
                  <a:off x="7655935" y="2678176"/>
                  <a:ext cx="112932" cy="127496"/>
                </a:xfrm>
                <a:custGeom>
                  <a:avLst/>
                  <a:gdLst>
                    <a:gd name="T0" fmla="*/ 2147483647 w 64"/>
                    <a:gd name="T1" fmla="*/ 0 h 76"/>
                    <a:gd name="T2" fmla="*/ 2147483647 w 64"/>
                    <a:gd name="T3" fmla="*/ 2147483647 h 76"/>
                    <a:gd name="T4" fmla="*/ 2147483647 w 64"/>
                    <a:gd name="T5" fmla="*/ 2147483647 h 76"/>
                    <a:gd name="T6" fmla="*/ 2147483647 w 64"/>
                    <a:gd name="T7" fmla="*/ 2147483647 h 76"/>
                    <a:gd name="T8" fmla="*/ 2147483647 w 64"/>
                    <a:gd name="T9" fmla="*/ 2147483647 h 76"/>
                    <a:gd name="T10" fmla="*/ 0 w 64"/>
                    <a:gd name="T11" fmla="*/ 2147483647 h 76"/>
                    <a:gd name="T12" fmla="*/ 0 w 64"/>
                    <a:gd name="T13" fmla="*/ 2147483647 h 76"/>
                    <a:gd name="T14" fmla="*/ 2147483647 w 64"/>
                    <a:gd name="T15" fmla="*/ 2147483647 h 76"/>
                    <a:gd name="T16" fmla="*/ 2147483647 w 64"/>
                    <a:gd name="T17" fmla="*/ 2147483647 h 76"/>
                    <a:gd name="T18" fmla="*/ 2147483647 w 64"/>
                    <a:gd name="T19" fmla="*/ 2147483647 h 76"/>
                    <a:gd name="T20" fmla="*/ 2147483647 w 64"/>
                    <a:gd name="T21" fmla="*/ 2147483647 h 76"/>
                    <a:gd name="T22" fmla="*/ 2147483647 w 64"/>
                    <a:gd name="T23" fmla="*/ 2147483647 h 76"/>
                    <a:gd name="T24" fmla="*/ 2147483647 w 64"/>
                    <a:gd name="T25" fmla="*/ 2147483647 h 76"/>
                    <a:gd name="T26" fmla="*/ 2147483647 w 64"/>
                    <a:gd name="T27" fmla="*/ 2147483647 h 76"/>
                    <a:gd name="T28" fmla="*/ 2147483647 w 64"/>
                    <a:gd name="T29" fmla="*/ 2147483647 h 76"/>
                    <a:gd name="T30" fmla="*/ 2147483647 w 64"/>
                    <a:gd name="T31" fmla="*/ 2147483647 h 76"/>
                    <a:gd name="T32" fmla="*/ 2147483647 w 64"/>
                    <a:gd name="T33" fmla="*/ 2147483647 h 76"/>
                    <a:gd name="T34" fmla="*/ 2147483647 w 64"/>
                    <a:gd name="T35" fmla="*/ 2147483647 h 76"/>
                    <a:gd name="T36" fmla="*/ 2147483647 w 64"/>
                    <a:gd name="T37" fmla="*/ 2147483647 h 76"/>
                    <a:gd name="T38" fmla="*/ 2147483647 w 64"/>
                    <a:gd name="T39" fmla="*/ 2147483647 h 76"/>
                    <a:gd name="T40" fmla="*/ 2147483647 w 64"/>
                    <a:gd name="T41" fmla="*/ 2147483647 h 76"/>
                    <a:gd name="T42" fmla="*/ 2147483647 w 64"/>
                    <a:gd name="T43" fmla="*/ 2147483647 h 76"/>
                    <a:gd name="T44" fmla="*/ 2147483647 w 64"/>
                    <a:gd name="T45" fmla="*/ 2147483647 h 76"/>
                    <a:gd name="T46" fmla="*/ 2147483647 w 64"/>
                    <a:gd name="T47" fmla="*/ 2147483647 h 76"/>
                    <a:gd name="T48" fmla="*/ 2147483647 w 64"/>
                    <a:gd name="T49" fmla="*/ 0 h 7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64"/>
                    <a:gd name="T76" fmla="*/ 0 h 76"/>
                    <a:gd name="T77" fmla="*/ 64 w 64"/>
                    <a:gd name="T78" fmla="*/ 76 h 7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64" h="76">
                      <a:moveTo>
                        <a:pt x="18" y="0"/>
                      </a:moveTo>
                      <a:lnTo>
                        <a:pt x="18" y="2"/>
                      </a:lnTo>
                      <a:lnTo>
                        <a:pt x="18" y="4"/>
                      </a:lnTo>
                      <a:lnTo>
                        <a:pt x="16" y="6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6" y="28"/>
                      </a:lnTo>
                      <a:lnTo>
                        <a:pt x="8" y="40"/>
                      </a:lnTo>
                      <a:lnTo>
                        <a:pt x="14" y="56"/>
                      </a:lnTo>
                      <a:lnTo>
                        <a:pt x="20" y="70"/>
                      </a:lnTo>
                      <a:lnTo>
                        <a:pt x="24" y="74"/>
                      </a:lnTo>
                      <a:lnTo>
                        <a:pt x="30" y="76"/>
                      </a:lnTo>
                      <a:lnTo>
                        <a:pt x="40" y="74"/>
                      </a:lnTo>
                      <a:lnTo>
                        <a:pt x="50" y="70"/>
                      </a:lnTo>
                      <a:lnTo>
                        <a:pt x="60" y="64"/>
                      </a:lnTo>
                      <a:lnTo>
                        <a:pt x="64" y="60"/>
                      </a:lnTo>
                      <a:lnTo>
                        <a:pt x="64" y="58"/>
                      </a:lnTo>
                      <a:lnTo>
                        <a:pt x="64" y="50"/>
                      </a:lnTo>
                      <a:lnTo>
                        <a:pt x="58" y="42"/>
                      </a:lnTo>
                      <a:lnTo>
                        <a:pt x="52" y="32"/>
                      </a:lnTo>
                      <a:lnTo>
                        <a:pt x="46" y="26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7" name="íṣḻíďè">
                  <a:extLst>
                    <a:ext uri="{FF2B5EF4-FFF2-40B4-BE49-F238E27FC236}">
                      <a16:creationId xmlns="" xmlns:a16="http://schemas.microsoft.com/office/drawing/2014/main" id="{F0A9BB63-C73A-42B7-9BF5-9BF693FBF004}"/>
                    </a:ext>
                  </a:extLst>
                </p:cNvPr>
                <p:cNvSpPr/>
                <p:nvPr/>
              </p:nvSpPr>
              <p:spPr bwMode="auto">
                <a:xfrm>
                  <a:off x="4945574" y="3161539"/>
                  <a:ext cx="461368" cy="591247"/>
                </a:xfrm>
                <a:custGeom>
                  <a:avLst/>
                  <a:gdLst>
                    <a:gd name="T0" fmla="*/ 2147483647 w 264"/>
                    <a:gd name="T1" fmla="*/ 2147483647 h 354"/>
                    <a:gd name="T2" fmla="*/ 2147483647 w 264"/>
                    <a:gd name="T3" fmla="*/ 2147483647 h 354"/>
                    <a:gd name="T4" fmla="*/ 2147483647 w 264"/>
                    <a:gd name="T5" fmla="*/ 2147483647 h 354"/>
                    <a:gd name="T6" fmla="*/ 2147483647 w 264"/>
                    <a:gd name="T7" fmla="*/ 2147483647 h 354"/>
                    <a:gd name="T8" fmla="*/ 2147483647 w 264"/>
                    <a:gd name="T9" fmla="*/ 2147483647 h 354"/>
                    <a:gd name="T10" fmla="*/ 2147483647 w 264"/>
                    <a:gd name="T11" fmla="*/ 2147483647 h 354"/>
                    <a:gd name="T12" fmla="*/ 2147483647 w 264"/>
                    <a:gd name="T13" fmla="*/ 2147483647 h 354"/>
                    <a:gd name="T14" fmla="*/ 2147483647 w 264"/>
                    <a:gd name="T15" fmla="*/ 2147483647 h 354"/>
                    <a:gd name="T16" fmla="*/ 2147483647 w 264"/>
                    <a:gd name="T17" fmla="*/ 2147483647 h 354"/>
                    <a:gd name="T18" fmla="*/ 2147483647 w 264"/>
                    <a:gd name="T19" fmla="*/ 2147483647 h 354"/>
                    <a:gd name="T20" fmla="*/ 2147483647 w 264"/>
                    <a:gd name="T21" fmla="*/ 2147483647 h 354"/>
                    <a:gd name="T22" fmla="*/ 2147483647 w 264"/>
                    <a:gd name="T23" fmla="*/ 2147483647 h 354"/>
                    <a:gd name="T24" fmla="*/ 2147483647 w 264"/>
                    <a:gd name="T25" fmla="*/ 2147483647 h 354"/>
                    <a:gd name="T26" fmla="*/ 2147483647 w 264"/>
                    <a:gd name="T27" fmla="*/ 2147483647 h 354"/>
                    <a:gd name="T28" fmla="*/ 2147483647 w 264"/>
                    <a:gd name="T29" fmla="*/ 2147483647 h 354"/>
                    <a:gd name="T30" fmla="*/ 2147483647 w 264"/>
                    <a:gd name="T31" fmla="*/ 2147483647 h 354"/>
                    <a:gd name="T32" fmla="*/ 2147483647 w 264"/>
                    <a:gd name="T33" fmla="*/ 2147483647 h 354"/>
                    <a:gd name="T34" fmla="*/ 2147483647 w 264"/>
                    <a:gd name="T35" fmla="*/ 2147483647 h 354"/>
                    <a:gd name="T36" fmla="*/ 2147483647 w 264"/>
                    <a:gd name="T37" fmla="*/ 2147483647 h 354"/>
                    <a:gd name="T38" fmla="*/ 2147483647 w 264"/>
                    <a:gd name="T39" fmla="*/ 2147483647 h 354"/>
                    <a:gd name="T40" fmla="*/ 2147483647 w 264"/>
                    <a:gd name="T41" fmla="*/ 2147483647 h 354"/>
                    <a:gd name="T42" fmla="*/ 2147483647 w 264"/>
                    <a:gd name="T43" fmla="*/ 2147483647 h 354"/>
                    <a:gd name="T44" fmla="*/ 2147483647 w 264"/>
                    <a:gd name="T45" fmla="*/ 2147483647 h 354"/>
                    <a:gd name="T46" fmla="*/ 2147483647 w 264"/>
                    <a:gd name="T47" fmla="*/ 2147483647 h 354"/>
                    <a:gd name="T48" fmla="*/ 2147483647 w 264"/>
                    <a:gd name="T49" fmla="*/ 2147483647 h 354"/>
                    <a:gd name="T50" fmla="*/ 2147483647 w 264"/>
                    <a:gd name="T51" fmla="*/ 2147483647 h 354"/>
                    <a:gd name="T52" fmla="*/ 2147483647 w 264"/>
                    <a:gd name="T53" fmla="*/ 2147483647 h 354"/>
                    <a:gd name="T54" fmla="*/ 2147483647 w 264"/>
                    <a:gd name="T55" fmla="*/ 2147483647 h 354"/>
                    <a:gd name="T56" fmla="*/ 2147483647 w 264"/>
                    <a:gd name="T57" fmla="*/ 2147483647 h 354"/>
                    <a:gd name="T58" fmla="*/ 2147483647 w 264"/>
                    <a:gd name="T59" fmla="*/ 2147483647 h 354"/>
                    <a:gd name="T60" fmla="*/ 2147483647 w 264"/>
                    <a:gd name="T61" fmla="*/ 2147483647 h 354"/>
                    <a:gd name="T62" fmla="*/ 2147483647 w 264"/>
                    <a:gd name="T63" fmla="*/ 2147483647 h 354"/>
                    <a:gd name="T64" fmla="*/ 2147483647 w 264"/>
                    <a:gd name="T65" fmla="*/ 2147483647 h 354"/>
                    <a:gd name="T66" fmla="*/ 2147483647 w 264"/>
                    <a:gd name="T67" fmla="*/ 2147483647 h 354"/>
                    <a:gd name="T68" fmla="*/ 2147483647 w 264"/>
                    <a:gd name="T69" fmla="*/ 2147483647 h 354"/>
                    <a:gd name="T70" fmla="*/ 2147483647 w 264"/>
                    <a:gd name="T71" fmla="*/ 2147483647 h 354"/>
                    <a:gd name="T72" fmla="*/ 2147483647 w 264"/>
                    <a:gd name="T73" fmla="*/ 2147483647 h 354"/>
                    <a:gd name="T74" fmla="*/ 2147483647 w 264"/>
                    <a:gd name="T75" fmla="*/ 2147483647 h 354"/>
                    <a:gd name="T76" fmla="*/ 2147483647 w 264"/>
                    <a:gd name="T77" fmla="*/ 2147483647 h 354"/>
                    <a:gd name="T78" fmla="*/ 2147483647 w 264"/>
                    <a:gd name="T79" fmla="*/ 2147483647 h 354"/>
                    <a:gd name="T80" fmla="*/ 2147483647 w 264"/>
                    <a:gd name="T81" fmla="*/ 2147483647 h 354"/>
                    <a:gd name="T82" fmla="*/ 2147483647 w 264"/>
                    <a:gd name="T83" fmla="*/ 2147483647 h 354"/>
                    <a:gd name="T84" fmla="*/ 2147483647 w 264"/>
                    <a:gd name="T85" fmla="*/ 2147483647 h 354"/>
                    <a:gd name="T86" fmla="*/ 2147483647 w 264"/>
                    <a:gd name="T87" fmla="*/ 2147483647 h 354"/>
                    <a:gd name="T88" fmla="*/ 2147483647 w 264"/>
                    <a:gd name="T89" fmla="*/ 2147483647 h 354"/>
                    <a:gd name="T90" fmla="*/ 2147483647 w 264"/>
                    <a:gd name="T91" fmla="*/ 0 h 354"/>
                    <a:gd name="T92" fmla="*/ 2147483647 w 264"/>
                    <a:gd name="T93" fmla="*/ 2147483647 h 354"/>
                    <a:gd name="T94" fmla="*/ 2147483647 w 264"/>
                    <a:gd name="T95" fmla="*/ 2147483647 h 354"/>
                    <a:gd name="T96" fmla="*/ 2147483647 w 264"/>
                    <a:gd name="T97" fmla="*/ 2147483647 h 354"/>
                    <a:gd name="T98" fmla="*/ 2147483647 w 264"/>
                    <a:gd name="T99" fmla="*/ 2147483647 h 354"/>
                    <a:gd name="T100" fmla="*/ 2147483647 w 264"/>
                    <a:gd name="T101" fmla="*/ 2147483647 h 354"/>
                    <a:gd name="T102" fmla="*/ 2147483647 w 264"/>
                    <a:gd name="T103" fmla="*/ 2147483647 h 354"/>
                    <a:gd name="T104" fmla="*/ 2147483647 w 264"/>
                    <a:gd name="T105" fmla="*/ 2147483647 h 354"/>
                    <a:gd name="T106" fmla="*/ 2147483647 w 264"/>
                    <a:gd name="T107" fmla="*/ 2147483647 h 354"/>
                    <a:gd name="T108" fmla="*/ 2147483647 w 264"/>
                    <a:gd name="T109" fmla="*/ 2147483647 h 354"/>
                    <a:gd name="T110" fmla="*/ 0 w 264"/>
                    <a:gd name="T111" fmla="*/ 2147483647 h 354"/>
                    <a:gd name="T112" fmla="*/ 2147483647 w 264"/>
                    <a:gd name="T113" fmla="*/ 2147483647 h 354"/>
                    <a:gd name="T114" fmla="*/ 2147483647 w 264"/>
                    <a:gd name="T115" fmla="*/ 2147483647 h 354"/>
                    <a:gd name="T116" fmla="*/ 2147483647 w 264"/>
                    <a:gd name="T117" fmla="*/ 2147483647 h 35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64"/>
                    <a:gd name="T178" fmla="*/ 0 h 354"/>
                    <a:gd name="T179" fmla="*/ 264 w 264"/>
                    <a:gd name="T180" fmla="*/ 354 h 35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64" h="354">
                      <a:moveTo>
                        <a:pt x="18" y="220"/>
                      </a:moveTo>
                      <a:lnTo>
                        <a:pt x="20" y="220"/>
                      </a:lnTo>
                      <a:lnTo>
                        <a:pt x="20" y="226"/>
                      </a:lnTo>
                      <a:lnTo>
                        <a:pt x="24" y="232"/>
                      </a:lnTo>
                      <a:lnTo>
                        <a:pt x="26" y="240"/>
                      </a:lnTo>
                      <a:lnTo>
                        <a:pt x="28" y="248"/>
                      </a:lnTo>
                      <a:lnTo>
                        <a:pt x="28" y="260"/>
                      </a:lnTo>
                      <a:lnTo>
                        <a:pt x="40" y="260"/>
                      </a:lnTo>
                      <a:lnTo>
                        <a:pt x="40" y="264"/>
                      </a:lnTo>
                      <a:lnTo>
                        <a:pt x="42" y="266"/>
                      </a:lnTo>
                      <a:lnTo>
                        <a:pt x="46" y="270"/>
                      </a:lnTo>
                      <a:lnTo>
                        <a:pt x="52" y="274"/>
                      </a:lnTo>
                      <a:lnTo>
                        <a:pt x="54" y="276"/>
                      </a:lnTo>
                      <a:lnTo>
                        <a:pt x="54" y="282"/>
                      </a:lnTo>
                      <a:lnTo>
                        <a:pt x="58" y="288"/>
                      </a:lnTo>
                      <a:lnTo>
                        <a:pt x="62" y="290"/>
                      </a:lnTo>
                      <a:lnTo>
                        <a:pt x="70" y="300"/>
                      </a:lnTo>
                      <a:lnTo>
                        <a:pt x="80" y="308"/>
                      </a:lnTo>
                      <a:lnTo>
                        <a:pt x="84" y="312"/>
                      </a:lnTo>
                      <a:lnTo>
                        <a:pt x="88" y="316"/>
                      </a:lnTo>
                      <a:lnTo>
                        <a:pt x="88" y="322"/>
                      </a:lnTo>
                      <a:lnTo>
                        <a:pt x="88" y="326"/>
                      </a:lnTo>
                      <a:lnTo>
                        <a:pt x="90" y="328"/>
                      </a:lnTo>
                      <a:lnTo>
                        <a:pt x="98" y="336"/>
                      </a:lnTo>
                      <a:lnTo>
                        <a:pt x="104" y="338"/>
                      </a:lnTo>
                      <a:lnTo>
                        <a:pt x="112" y="342"/>
                      </a:lnTo>
                      <a:lnTo>
                        <a:pt x="112" y="338"/>
                      </a:lnTo>
                      <a:lnTo>
                        <a:pt x="116" y="338"/>
                      </a:lnTo>
                      <a:lnTo>
                        <a:pt x="120" y="342"/>
                      </a:lnTo>
                      <a:lnTo>
                        <a:pt x="124" y="338"/>
                      </a:lnTo>
                      <a:lnTo>
                        <a:pt x="132" y="338"/>
                      </a:lnTo>
                      <a:lnTo>
                        <a:pt x="134" y="342"/>
                      </a:lnTo>
                      <a:lnTo>
                        <a:pt x="136" y="346"/>
                      </a:lnTo>
                      <a:lnTo>
                        <a:pt x="146" y="354"/>
                      </a:lnTo>
                      <a:lnTo>
                        <a:pt x="150" y="352"/>
                      </a:lnTo>
                      <a:lnTo>
                        <a:pt x="156" y="350"/>
                      </a:lnTo>
                      <a:lnTo>
                        <a:pt x="178" y="350"/>
                      </a:lnTo>
                      <a:lnTo>
                        <a:pt x="186" y="350"/>
                      </a:lnTo>
                      <a:lnTo>
                        <a:pt x="192" y="346"/>
                      </a:lnTo>
                      <a:lnTo>
                        <a:pt x="198" y="342"/>
                      </a:lnTo>
                      <a:lnTo>
                        <a:pt x="202" y="338"/>
                      </a:lnTo>
                      <a:lnTo>
                        <a:pt x="228" y="338"/>
                      </a:lnTo>
                      <a:lnTo>
                        <a:pt x="224" y="330"/>
                      </a:lnTo>
                      <a:lnTo>
                        <a:pt x="220" y="324"/>
                      </a:lnTo>
                      <a:lnTo>
                        <a:pt x="216" y="318"/>
                      </a:lnTo>
                      <a:lnTo>
                        <a:pt x="212" y="314"/>
                      </a:lnTo>
                      <a:lnTo>
                        <a:pt x="210" y="300"/>
                      </a:lnTo>
                      <a:lnTo>
                        <a:pt x="206" y="296"/>
                      </a:lnTo>
                      <a:lnTo>
                        <a:pt x="204" y="292"/>
                      </a:lnTo>
                      <a:lnTo>
                        <a:pt x="190" y="284"/>
                      </a:lnTo>
                      <a:lnTo>
                        <a:pt x="184" y="278"/>
                      </a:lnTo>
                      <a:lnTo>
                        <a:pt x="180" y="274"/>
                      </a:lnTo>
                      <a:lnTo>
                        <a:pt x="180" y="272"/>
                      </a:lnTo>
                      <a:lnTo>
                        <a:pt x="182" y="270"/>
                      </a:lnTo>
                      <a:lnTo>
                        <a:pt x="186" y="268"/>
                      </a:lnTo>
                      <a:lnTo>
                        <a:pt x="192" y="266"/>
                      </a:lnTo>
                      <a:lnTo>
                        <a:pt x="196" y="262"/>
                      </a:lnTo>
                      <a:lnTo>
                        <a:pt x="198" y="252"/>
                      </a:lnTo>
                      <a:lnTo>
                        <a:pt x="198" y="244"/>
                      </a:lnTo>
                      <a:lnTo>
                        <a:pt x="198" y="234"/>
                      </a:lnTo>
                      <a:lnTo>
                        <a:pt x="200" y="226"/>
                      </a:lnTo>
                      <a:lnTo>
                        <a:pt x="204" y="224"/>
                      </a:lnTo>
                      <a:lnTo>
                        <a:pt x="210" y="222"/>
                      </a:lnTo>
                      <a:lnTo>
                        <a:pt x="212" y="212"/>
                      </a:lnTo>
                      <a:lnTo>
                        <a:pt x="214" y="204"/>
                      </a:lnTo>
                      <a:lnTo>
                        <a:pt x="222" y="190"/>
                      </a:lnTo>
                      <a:lnTo>
                        <a:pt x="232" y="178"/>
                      </a:lnTo>
                      <a:lnTo>
                        <a:pt x="232" y="170"/>
                      </a:lnTo>
                      <a:lnTo>
                        <a:pt x="232" y="162"/>
                      </a:lnTo>
                      <a:lnTo>
                        <a:pt x="232" y="138"/>
                      </a:lnTo>
                      <a:lnTo>
                        <a:pt x="234" y="134"/>
                      </a:lnTo>
                      <a:lnTo>
                        <a:pt x="236" y="126"/>
                      </a:lnTo>
                      <a:lnTo>
                        <a:pt x="238" y="120"/>
                      </a:lnTo>
                      <a:lnTo>
                        <a:pt x="238" y="108"/>
                      </a:lnTo>
                      <a:lnTo>
                        <a:pt x="246" y="106"/>
                      </a:lnTo>
                      <a:lnTo>
                        <a:pt x="254" y="102"/>
                      </a:lnTo>
                      <a:lnTo>
                        <a:pt x="260" y="96"/>
                      </a:lnTo>
                      <a:lnTo>
                        <a:pt x="264" y="92"/>
                      </a:lnTo>
                      <a:lnTo>
                        <a:pt x="260" y="88"/>
                      </a:lnTo>
                      <a:lnTo>
                        <a:pt x="258" y="84"/>
                      </a:lnTo>
                      <a:lnTo>
                        <a:pt x="254" y="80"/>
                      </a:lnTo>
                      <a:lnTo>
                        <a:pt x="250" y="76"/>
                      </a:lnTo>
                      <a:lnTo>
                        <a:pt x="246" y="68"/>
                      </a:lnTo>
                      <a:lnTo>
                        <a:pt x="242" y="58"/>
                      </a:lnTo>
                      <a:lnTo>
                        <a:pt x="238" y="38"/>
                      </a:lnTo>
                      <a:lnTo>
                        <a:pt x="236" y="28"/>
                      </a:lnTo>
                      <a:lnTo>
                        <a:pt x="232" y="18"/>
                      </a:lnTo>
                      <a:lnTo>
                        <a:pt x="230" y="12"/>
                      </a:lnTo>
                      <a:lnTo>
                        <a:pt x="222" y="8"/>
                      </a:lnTo>
                      <a:lnTo>
                        <a:pt x="216" y="4"/>
                      </a:lnTo>
                      <a:lnTo>
                        <a:pt x="212" y="0"/>
                      </a:lnTo>
                      <a:lnTo>
                        <a:pt x="206" y="0"/>
                      </a:lnTo>
                      <a:lnTo>
                        <a:pt x="204" y="4"/>
                      </a:lnTo>
                      <a:lnTo>
                        <a:pt x="194" y="10"/>
                      </a:lnTo>
                      <a:lnTo>
                        <a:pt x="188" y="16"/>
                      </a:lnTo>
                      <a:lnTo>
                        <a:pt x="178" y="22"/>
                      </a:lnTo>
                      <a:lnTo>
                        <a:pt x="174" y="16"/>
                      </a:lnTo>
                      <a:lnTo>
                        <a:pt x="44" y="16"/>
                      </a:lnTo>
                      <a:lnTo>
                        <a:pt x="44" y="54"/>
                      </a:lnTo>
                      <a:lnTo>
                        <a:pt x="32" y="54"/>
                      </a:lnTo>
                      <a:lnTo>
                        <a:pt x="28" y="62"/>
                      </a:lnTo>
                      <a:lnTo>
                        <a:pt x="34" y="130"/>
                      </a:lnTo>
                      <a:lnTo>
                        <a:pt x="24" y="132"/>
                      </a:lnTo>
                      <a:lnTo>
                        <a:pt x="18" y="136"/>
                      </a:lnTo>
                      <a:lnTo>
                        <a:pt x="14" y="142"/>
                      </a:lnTo>
                      <a:lnTo>
                        <a:pt x="12" y="150"/>
                      </a:lnTo>
                      <a:lnTo>
                        <a:pt x="8" y="156"/>
                      </a:lnTo>
                      <a:lnTo>
                        <a:pt x="6" y="164"/>
                      </a:lnTo>
                      <a:lnTo>
                        <a:pt x="6" y="182"/>
                      </a:lnTo>
                      <a:lnTo>
                        <a:pt x="4" y="186"/>
                      </a:lnTo>
                      <a:lnTo>
                        <a:pt x="0" y="192"/>
                      </a:lnTo>
                      <a:lnTo>
                        <a:pt x="0" y="194"/>
                      </a:lnTo>
                      <a:lnTo>
                        <a:pt x="2" y="194"/>
                      </a:lnTo>
                      <a:lnTo>
                        <a:pt x="10" y="198"/>
                      </a:lnTo>
                      <a:lnTo>
                        <a:pt x="12" y="206"/>
                      </a:lnTo>
                      <a:lnTo>
                        <a:pt x="14" y="208"/>
                      </a:lnTo>
                      <a:lnTo>
                        <a:pt x="16" y="212"/>
                      </a:lnTo>
                      <a:lnTo>
                        <a:pt x="18" y="218"/>
                      </a:lnTo>
                      <a:lnTo>
                        <a:pt x="18" y="2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8" name="ïṩļíḍè">
                  <a:extLst>
                    <a:ext uri="{FF2B5EF4-FFF2-40B4-BE49-F238E27FC236}">
                      <a16:creationId xmlns="" xmlns:a16="http://schemas.microsoft.com/office/drawing/2014/main" id="{429590A3-3E7F-44DB-B385-40EF7DAF8F37}"/>
                    </a:ext>
                  </a:extLst>
                </p:cNvPr>
                <p:cNvSpPr/>
                <p:nvPr/>
              </p:nvSpPr>
              <p:spPr bwMode="auto">
                <a:xfrm>
                  <a:off x="5488198" y="3497793"/>
                  <a:ext cx="291969" cy="404906"/>
                </a:xfrm>
                <a:custGeom>
                  <a:avLst/>
                  <a:gdLst>
                    <a:gd name="T0" fmla="*/ 2147483647 w 168"/>
                    <a:gd name="T1" fmla="*/ 2147483647 h 244"/>
                    <a:gd name="T2" fmla="*/ 2147483647 w 168"/>
                    <a:gd name="T3" fmla="*/ 2147483647 h 244"/>
                    <a:gd name="T4" fmla="*/ 2147483647 w 168"/>
                    <a:gd name="T5" fmla="*/ 2147483647 h 244"/>
                    <a:gd name="T6" fmla="*/ 2147483647 w 168"/>
                    <a:gd name="T7" fmla="*/ 2147483647 h 244"/>
                    <a:gd name="T8" fmla="*/ 2147483647 w 168"/>
                    <a:gd name="T9" fmla="*/ 2147483647 h 244"/>
                    <a:gd name="T10" fmla="*/ 2147483647 w 168"/>
                    <a:gd name="T11" fmla="*/ 2147483647 h 244"/>
                    <a:gd name="T12" fmla="*/ 2147483647 w 168"/>
                    <a:gd name="T13" fmla="*/ 2147483647 h 244"/>
                    <a:gd name="T14" fmla="*/ 2147483647 w 168"/>
                    <a:gd name="T15" fmla="*/ 2147483647 h 244"/>
                    <a:gd name="T16" fmla="*/ 2147483647 w 168"/>
                    <a:gd name="T17" fmla="*/ 2147483647 h 244"/>
                    <a:gd name="T18" fmla="*/ 2147483647 w 168"/>
                    <a:gd name="T19" fmla="*/ 2147483647 h 244"/>
                    <a:gd name="T20" fmla="*/ 2147483647 w 168"/>
                    <a:gd name="T21" fmla="*/ 2147483647 h 244"/>
                    <a:gd name="T22" fmla="*/ 2147483647 w 168"/>
                    <a:gd name="T23" fmla="*/ 2147483647 h 244"/>
                    <a:gd name="T24" fmla="*/ 2147483647 w 168"/>
                    <a:gd name="T25" fmla="*/ 2147483647 h 244"/>
                    <a:gd name="T26" fmla="*/ 2147483647 w 168"/>
                    <a:gd name="T27" fmla="*/ 2147483647 h 244"/>
                    <a:gd name="T28" fmla="*/ 2147483647 w 168"/>
                    <a:gd name="T29" fmla="*/ 2147483647 h 244"/>
                    <a:gd name="T30" fmla="*/ 2147483647 w 168"/>
                    <a:gd name="T31" fmla="*/ 2147483647 h 244"/>
                    <a:gd name="T32" fmla="*/ 2147483647 w 168"/>
                    <a:gd name="T33" fmla="*/ 2147483647 h 244"/>
                    <a:gd name="T34" fmla="*/ 2147483647 w 168"/>
                    <a:gd name="T35" fmla="*/ 2147483647 h 244"/>
                    <a:gd name="T36" fmla="*/ 2147483647 w 168"/>
                    <a:gd name="T37" fmla="*/ 2147483647 h 244"/>
                    <a:gd name="T38" fmla="*/ 2147483647 w 168"/>
                    <a:gd name="T39" fmla="*/ 2147483647 h 244"/>
                    <a:gd name="T40" fmla="*/ 2147483647 w 168"/>
                    <a:gd name="T41" fmla="*/ 2147483647 h 244"/>
                    <a:gd name="T42" fmla="*/ 2147483647 w 168"/>
                    <a:gd name="T43" fmla="*/ 2147483647 h 244"/>
                    <a:gd name="T44" fmla="*/ 2147483647 w 168"/>
                    <a:gd name="T45" fmla="*/ 2147483647 h 244"/>
                    <a:gd name="T46" fmla="*/ 2147483647 w 168"/>
                    <a:gd name="T47" fmla="*/ 2147483647 h 244"/>
                    <a:gd name="T48" fmla="*/ 2147483647 w 168"/>
                    <a:gd name="T49" fmla="*/ 2147483647 h 244"/>
                    <a:gd name="T50" fmla="*/ 2147483647 w 168"/>
                    <a:gd name="T51" fmla="*/ 2147483647 h 244"/>
                    <a:gd name="T52" fmla="*/ 2147483647 w 168"/>
                    <a:gd name="T53" fmla="*/ 2147483647 h 244"/>
                    <a:gd name="T54" fmla="*/ 2147483647 w 168"/>
                    <a:gd name="T55" fmla="*/ 2147483647 h 244"/>
                    <a:gd name="T56" fmla="*/ 2147483647 w 168"/>
                    <a:gd name="T57" fmla="*/ 2147483647 h 244"/>
                    <a:gd name="T58" fmla="*/ 2147483647 w 168"/>
                    <a:gd name="T59" fmla="*/ 2147483647 h 244"/>
                    <a:gd name="T60" fmla="*/ 2147483647 w 168"/>
                    <a:gd name="T61" fmla="*/ 2147483647 h 244"/>
                    <a:gd name="T62" fmla="*/ 2147483647 w 168"/>
                    <a:gd name="T63" fmla="*/ 2147483647 h 244"/>
                    <a:gd name="T64" fmla="*/ 0 w 168"/>
                    <a:gd name="T65" fmla="*/ 2147483647 h 244"/>
                    <a:gd name="T66" fmla="*/ 2147483647 w 168"/>
                    <a:gd name="T67" fmla="*/ 2147483647 h 244"/>
                    <a:gd name="T68" fmla="*/ 2147483647 w 168"/>
                    <a:gd name="T69" fmla="*/ 2147483647 h 244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8"/>
                    <a:gd name="T106" fmla="*/ 0 h 244"/>
                    <a:gd name="T107" fmla="*/ 168 w 168"/>
                    <a:gd name="T108" fmla="*/ 244 h 244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8" h="244">
                      <a:moveTo>
                        <a:pt x="18" y="146"/>
                      </a:moveTo>
                      <a:lnTo>
                        <a:pt x="24" y="142"/>
                      </a:lnTo>
                      <a:lnTo>
                        <a:pt x="32" y="138"/>
                      </a:lnTo>
                      <a:lnTo>
                        <a:pt x="38" y="134"/>
                      </a:lnTo>
                      <a:lnTo>
                        <a:pt x="44" y="130"/>
                      </a:lnTo>
                      <a:lnTo>
                        <a:pt x="50" y="128"/>
                      </a:lnTo>
                      <a:lnTo>
                        <a:pt x="56" y="128"/>
                      </a:lnTo>
                      <a:lnTo>
                        <a:pt x="60" y="130"/>
                      </a:lnTo>
                      <a:lnTo>
                        <a:pt x="64" y="128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4"/>
                      </a:lnTo>
                      <a:lnTo>
                        <a:pt x="90" y="94"/>
                      </a:lnTo>
                      <a:lnTo>
                        <a:pt x="100" y="86"/>
                      </a:lnTo>
                      <a:lnTo>
                        <a:pt x="106" y="74"/>
                      </a:lnTo>
                      <a:lnTo>
                        <a:pt x="92" y="72"/>
                      </a:lnTo>
                      <a:lnTo>
                        <a:pt x="80" y="70"/>
                      </a:lnTo>
                      <a:lnTo>
                        <a:pt x="66" y="64"/>
                      </a:lnTo>
                      <a:lnTo>
                        <a:pt x="54" y="60"/>
                      </a:lnTo>
                      <a:lnTo>
                        <a:pt x="44" y="52"/>
                      </a:lnTo>
                      <a:lnTo>
                        <a:pt x="34" y="44"/>
                      </a:lnTo>
                      <a:lnTo>
                        <a:pt x="30" y="32"/>
                      </a:lnTo>
                      <a:lnTo>
                        <a:pt x="28" y="24"/>
                      </a:lnTo>
                      <a:lnTo>
                        <a:pt x="28" y="16"/>
                      </a:lnTo>
                      <a:lnTo>
                        <a:pt x="38" y="6"/>
                      </a:lnTo>
                      <a:lnTo>
                        <a:pt x="38" y="10"/>
                      </a:lnTo>
                      <a:lnTo>
                        <a:pt x="38" y="12"/>
                      </a:lnTo>
                      <a:lnTo>
                        <a:pt x="38" y="16"/>
                      </a:lnTo>
                      <a:lnTo>
                        <a:pt x="42" y="20"/>
                      </a:lnTo>
                      <a:lnTo>
                        <a:pt x="48" y="24"/>
                      </a:lnTo>
                      <a:lnTo>
                        <a:pt x="52" y="28"/>
                      </a:lnTo>
                      <a:lnTo>
                        <a:pt x="58" y="28"/>
                      </a:lnTo>
                      <a:lnTo>
                        <a:pt x="62" y="28"/>
                      </a:lnTo>
                      <a:lnTo>
                        <a:pt x="66" y="24"/>
                      </a:lnTo>
                      <a:lnTo>
                        <a:pt x="70" y="20"/>
                      </a:lnTo>
                      <a:lnTo>
                        <a:pt x="74" y="20"/>
                      </a:lnTo>
                      <a:lnTo>
                        <a:pt x="86" y="20"/>
                      </a:lnTo>
                      <a:lnTo>
                        <a:pt x="96" y="18"/>
                      </a:lnTo>
                      <a:lnTo>
                        <a:pt x="106" y="16"/>
                      </a:lnTo>
                      <a:lnTo>
                        <a:pt x="118" y="12"/>
                      </a:lnTo>
                      <a:lnTo>
                        <a:pt x="132" y="12"/>
                      </a:lnTo>
                      <a:lnTo>
                        <a:pt x="136" y="12"/>
                      </a:lnTo>
                      <a:lnTo>
                        <a:pt x="140" y="10"/>
                      </a:lnTo>
                      <a:lnTo>
                        <a:pt x="144" y="6"/>
                      </a:lnTo>
                      <a:lnTo>
                        <a:pt x="148" y="2"/>
                      </a:lnTo>
                      <a:lnTo>
                        <a:pt x="152" y="2"/>
                      </a:lnTo>
                      <a:lnTo>
                        <a:pt x="156" y="0"/>
                      </a:lnTo>
                      <a:lnTo>
                        <a:pt x="162" y="2"/>
                      </a:lnTo>
                      <a:lnTo>
                        <a:pt x="168" y="2"/>
                      </a:lnTo>
                      <a:lnTo>
                        <a:pt x="164" y="6"/>
                      </a:lnTo>
                      <a:lnTo>
                        <a:pt x="162" y="14"/>
                      </a:lnTo>
                      <a:lnTo>
                        <a:pt x="162" y="26"/>
                      </a:lnTo>
                      <a:lnTo>
                        <a:pt x="160" y="36"/>
                      </a:lnTo>
                      <a:lnTo>
                        <a:pt x="154" y="50"/>
                      </a:lnTo>
                      <a:lnTo>
                        <a:pt x="144" y="76"/>
                      </a:lnTo>
                      <a:lnTo>
                        <a:pt x="126" y="112"/>
                      </a:lnTo>
                      <a:lnTo>
                        <a:pt x="106" y="142"/>
                      </a:lnTo>
                      <a:lnTo>
                        <a:pt x="96" y="156"/>
                      </a:lnTo>
                      <a:lnTo>
                        <a:pt x="84" y="170"/>
                      </a:lnTo>
                      <a:lnTo>
                        <a:pt x="70" y="182"/>
                      </a:lnTo>
                      <a:lnTo>
                        <a:pt x="56" y="196"/>
                      </a:lnTo>
                      <a:lnTo>
                        <a:pt x="40" y="208"/>
                      </a:lnTo>
                      <a:lnTo>
                        <a:pt x="32" y="218"/>
                      </a:lnTo>
                      <a:lnTo>
                        <a:pt x="10" y="244"/>
                      </a:lnTo>
                      <a:lnTo>
                        <a:pt x="4" y="240"/>
                      </a:lnTo>
                      <a:lnTo>
                        <a:pt x="0" y="236"/>
                      </a:lnTo>
                      <a:lnTo>
                        <a:pt x="0" y="170"/>
                      </a:lnTo>
                      <a:lnTo>
                        <a:pt x="8" y="152"/>
                      </a:lnTo>
                      <a:lnTo>
                        <a:pt x="14" y="148"/>
                      </a:lnTo>
                      <a:lnTo>
                        <a:pt x="18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9" name="îSľîďe">
                  <a:extLst>
                    <a:ext uri="{FF2B5EF4-FFF2-40B4-BE49-F238E27FC236}">
                      <a16:creationId xmlns="" xmlns:a16="http://schemas.microsoft.com/office/drawing/2014/main" id="{B400959B-5924-47CB-AC2F-7B5F5BF99E31}"/>
                    </a:ext>
                  </a:extLst>
                </p:cNvPr>
                <p:cNvSpPr/>
                <p:nvPr/>
              </p:nvSpPr>
              <p:spPr bwMode="auto">
                <a:xfrm>
                  <a:off x="4601271" y="3793417"/>
                  <a:ext cx="50957" cy="40630"/>
                </a:xfrm>
                <a:custGeom>
                  <a:avLst/>
                  <a:gdLst>
                    <a:gd name="T0" fmla="*/ 2147483647 w 28"/>
                    <a:gd name="T1" fmla="*/ 2147483647 h 24"/>
                    <a:gd name="T2" fmla="*/ 2147483647 w 28"/>
                    <a:gd name="T3" fmla="*/ 2147483647 h 24"/>
                    <a:gd name="T4" fmla="*/ 2147483647 w 28"/>
                    <a:gd name="T5" fmla="*/ 2147483647 h 24"/>
                    <a:gd name="T6" fmla="*/ 0 w 28"/>
                    <a:gd name="T7" fmla="*/ 2147483647 h 24"/>
                    <a:gd name="T8" fmla="*/ 2147483647 w 28"/>
                    <a:gd name="T9" fmla="*/ 2147483647 h 24"/>
                    <a:gd name="T10" fmla="*/ 2147483647 w 28"/>
                    <a:gd name="T11" fmla="*/ 2147483647 h 24"/>
                    <a:gd name="T12" fmla="*/ 2147483647 w 28"/>
                    <a:gd name="T13" fmla="*/ 0 h 24"/>
                    <a:gd name="T14" fmla="*/ 2147483647 w 28"/>
                    <a:gd name="T15" fmla="*/ 2147483647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8"/>
                    <a:gd name="T25" fmla="*/ 0 h 24"/>
                    <a:gd name="T26" fmla="*/ 28 w 28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8" h="24">
                      <a:moveTo>
                        <a:pt x="28" y="24"/>
                      </a:moveTo>
                      <a:lnTo>
                        <a:pt x="18" y="24"/>
                      </a:lnTo>
                      <a:lnTo>
                        <a:pt x="12" y="24"/>
                      </a:lnTo>
                      <a:lnTo>
                        <a:pt x="0" y="22"/>
                      </a:lnTo>
                      <a:lnTo>
                        <a:pt x="6" y="2"/>
                      </a:lnTo>
                      <a:lnTo>
                        <a:pt x="28" y="4"/>
                      </a:lnTo>
                      <a:lnTo>
                        <a:pt x="28" y="0"/>
                      </a:lnTo>
                      <a:lnTo>
                        <a:pt x="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0" name="îşļîḓê">
                  <a:extLst>
                    <a:ext uri="{FF2B5EF4-FFF2-40B4-BE49-F238E27FC236}">
                      <a16:creationId xmlns="" xmlns:a16="http://schemas.microsoft.com/office/drawing/2014/main" id="{4D7E9A0D-F640-4F14-82E3-D17EB74D9D9F}"/>
                    </a:ext>
                  </a:extLst>
                </p:cNvPr>
                <p:cNvSpPr/>
                <p:nvPr/>
              </p:nvSpPr>
              <p:spPr bwMode="auto">
                <a:xfrm>
                  <a:off x="5525382" y="4229145"/>
                  <a:ext cx="216223" cy="416114"/>
                </a:xfrm>
                <a:custGeom>
                  <a:avLst/>
                  <a:gdLst>
                    <a:gd name="T0" fmla="*/ 2147483647 w 124"/>
                    <a:gd name="T1" fmla="*/ 2147483647 h 250"/>
                    <a:gd name="T2" fmla="*/ 2147483647 w 124"/>
                    <a:gd name="T3" fmla="*/ 2147483647 h 250"/>
                    <a:gd name="T4" fmla="*/ 2147483647 w 124"/>
                    <a:gd name="T5" fmla="*/ 2147483647 h 250"/>
                    <a:gd name="T6" fmla="*/ 2147483647 w 124"/>
                    <a:gd name="T7" fmla="*/ 2147483647 h 250"/>
                    <a:gd name="T8" fmla="*/ 2147483647 w 124"/>
                    <a:gd name="T9" fmla="*/ 2147483647 h 250"/>
                    <a:gd name="T10" fmla="*/ 2147483647 w 124"/>
                    <a:gd name="T11" fmla="*/ 2147483647 h 250"/>
                    <a:gd name="T12" fmla="*/ 2147483647 w 124"/>
                    <a:gd name="T13" fmla="*/ 2147483647 h 250"/>
                    <a:gd name="T14" fmla="*/ 2147483647 w 124"/>
                    <a:gd name="T15" fmla="*/ 2147483647 h 250"/>
                    <a:gd name="T16" fmla="*/ 2147483647 w 124"/>
                    <a:gd name="T17" fmla="*/ 2147483647 h 250"/>
                    <a:gd name="T18" fmla="*/ 2147483647 w 124"/>
                    <a:gd name="T19" fmla="*/ 0 h 250"/>
                    <a:gd name="T20" fmla="*/ 2147483647 w 124"/>
                    <a:gd name="T21" fmla="*/ 2147483647 h 250"/>
                    <a:gd name="T22" fmla="*/ 2147483647 w 124"/>
                    <a:gd name="T23" fmla="*/ 2147483647 h 250"/>
                    <a:gd name="T24" fmla="*/ 2147483647 w 124"/>
                    <a:gd name="T25" fmla="*/ 2147483647 h 250"/>
                    <a:gd name="T26" fmla="*/ 2147483647 w 124"/>
                    <a:gd name="T27" fmla="*/ 2147483647 h 250"/>
                    <a:gd name="T28" fmla="*/ 2147483647 w 124"/>
                    <a:gd name="T29" fmla="*/ 2147483647 h 250"/>
                    <a:gd name="T30" fmla="*/ 2147483647 w 124"/>
                    <a:gd name="T31" fmla="*/ 2147483647 h 250"/>
                    <a:gd name="T32" fmla="*/ 2147483647 w 124"/>
                    <a:gd name="T33" fmla="*/ 2147483647 h 250"/>
                    <a:gd name="T34" fmla="*/ 2147483647 w 124"/>
                    <a:gd name="T35" fmla="*/ 2147483647 h 250"/>
                    <a:gd name="T36" fmla="*/ 2147483647 w 124"/>
                    <a:gd name="T37" fmla="*/ 2147483647 h 250"/>
                    <a:gd name="T38" fmla="*/ 2147483647 w 124"/>
                    <a:gd name="T39" fmla="*/ 2147483647 h 250"/>
                    <a:gd name="T40" fmla="*/ 2147483647 w 124"/>
                    <a:gd name="T41" fmla="*/ 2147483647 h 250"/>
                    <a:gd name="T42" fmla="*/ 2147483647 w 124"/>
                    <a:gd name="T43" fmla="*/ 2147483647 h 250"/>
                    <a:gd name="T44" fmla="*/ 2147483647 w 124"/>
                    <a:gd name="T45" fmla="*/ 2147483647 h 250"/>
                    <a:gd name="T46" fmla="*/ 2147483647 w 124"/>
                    <a:gd name="T47" fmla="*/ 2147483647 h 250"/>
                    <a:gd name="T48" fmla="*/ 2147483647 w 124"/>
                    <a:gd name="T49" fmla="*/ 2147483647 h 250"/>
                    <a:gd name="T50" fmla="*/ 2147483647 w 124"/>
                    <a:gd name="T51" fmla="*/ 2147483647 h 250"/>
                    <a:gd name="T52" fmla="*/ 2147483647 w 124"/>
                    <a:gd name="T53" fmla="*/ 2147483647 h 250"/>
                    <a:gd name="T54" fmla="*/ 2147483647 w 124"/>
                    <a:gd name="T55" fmla="*/ 2147483647 h 250"/>
                    <a:gd name="T56" fmla="*/ 0 w 124"/>
                    <a:gd name="T57" fmla="*/ 2147483647 h 250"/>
                    <a:gd name="T58" fmla="*/ 2147483647 w 124"/>
                    <a:gd name="T59" fmla="*/ 2147483647 h 250"/>
                    <a:gd name="T60" fmla="*/ 2147483647 w 124"/>
                    <a:gd name="T61" fmla="*/ 2147483647 h 250"/>
                    <a:gd name="T62" fmla="*/ 2147483647 w 124"/>
                    <a:gd name="T63" fmla="*/ 2147483647 h 250"/>
                    <a:gd name="T64" fmla="*/ 2147483647 w 124"/>
                    <a:gd name="T65" fmla="*/ 2147483647 h 250"/>
                    <a:gd name="T66" fmla="*/ 2147483647 w 124"/>
                    <a:gd name="T67" fmla="*/ 2147483647 h 250"/>
                    <a:gd name="T68" fmla="*/ 2147483647 w 124"/>
                    <a:gd name="T69" fmla="*/ 2147483647 h 25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24"/>
                    <a:gd name="T106" fmla="*/ 0 h 250"/>
                    <a:gd name="T107" fmla="*/ 124 w 124"/>
                    <a:gd name="T108" fmla="*/ 250 h 25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24" h="250">
                      <a:moveTo>
                        <a:pt x="26" y="84"/>
                      </a:moveTo>
                      <a:lnTo>
                        <a:pt x="30" y="84"/>
                      </a:lnTo>
                      <a:lnTo>
                        <a:pt x="32" y="82"/>
                      </a:lnTo>
                      <a:lnTo>
                        <a:pt x="38" y="76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8"/>
                      </a:lnTo>
                      <a:lnTo>
                        <a:pt x="56" y="68"/>
                      </a:lnTo>
                      <a:lnTo>
                        <a:pt x="62" y="66"/>
                      </a:lnTo>
                      <a:lnTo>
                        <a:pt x="64" y="64"/>
                      </a:lnTo>
                      <a:lnTo>
                        <a:pt x="74" y="56"/>
                      </a:lnTo>
                      <a:lnTo>
                        <a:pt x="88" y="32"/>
                      </a:lnTo>
                      <a:lnTo>
                        <a:pt x="90" y="30"/>
                      </a:lnTo>
                      <a:lnTo>
                        <a:pt x="92" y="28"/>
                      </a:lnTo>
                      <a:lnTo>
                        <a:pt x="96" y="26"/>
                      </a:lnTo>
                      <a:lnTo>
                        <a:pt x="100" y="26"/>
                      </a:lnTo>
                      <a:lnTo>
                        <a:pt x="104" y="18"/>
                      </a:lnTo>
                      <a:lnTo>
                        <a:pt x="104" y="12"/>
                      </a:lnTo>
                      <a:lnTo>
                        <a:pt x="106" y="6"/>
                      </a:lnTo>
                      <a:lnTo>
                        <a:pt x="110" y="0"/>
                      </a:lnTo>
                      <a:lnTo>
                        <a:pt x="110" y="8"/>
                      </a:lnTo>
                      <a:lnTo>
                        <a:pt x="112" y="16"/>
                      </a:lnTo>
                      <a:lnTo>
                        <a:pt x="118" y="32"/>
                      </a:lnTo>
                      <a:lnTo>
                        <a:pt x="122" y="52"/>
                      </a:lnTo>
                      <a:lnTo>
                        <a:pt x="124" y="58"/>
                      </a:lnTo>
                      <a:lnTo>
                        <a:pt x="124" y="68"/>
                      </a:lnTo>
                      <a:lnTo>
                        <a:pt x="122" y="72"/>
                      </a:lnTo>
                      <a:lnTo>
                        <a:pt x="120" y="74"/>
                      </a:lnTo>
                      <a:lnTo>
                        <a:pt x="118" y="72"/>
                      </a:lnTo>
                      <a:lnTo>
                        <a:pt x="118" y="70"/>
                      </a:lnTo>
                      <a:lnTo>
                        <a:pt x="116" y="64"/>
                      </a:lnTo>
                      <a:lnTo>
                        <a:pt x="112" y="68"/>
                      </a:lnTo>
                      <a:lnTo>
                        <a:pt x="110" y="70"/>
                      </a:lnTo>
                      <a:lnTo>
                        <a:pt x="110" y="78"/>
                      </a:lnTo>
                      <a:lnTo>
                        <a:pt x="110" y="82"/>
                      </a:lnTo>
                      <a:lnTo>
                        <a:pt x="112" y="86"/>
                      </a:lnTo>
                      <a:lnTo>
                        <a:pt x="114" y="86"/>
                      </a:lnTo>
                      <a:lnTo>
                        <a:pt x="114" y="90"/>
                      </a:lnTo>
                      <a:lnTo>
                        <a:pt x="112" y="96"/>
                      </a:lnTo>
                      <a:lnTo>
                        <a:pt x="106" y="106"/>
                      </a:lnTo>
                      <a:lnTo>
                        <a:pt x="98" y="118"/>
                      </a:lnTo>
                      <a:lnTo>
                        <a:pt x="82" y="162"/>
                      </a:lnTo>
                      <a:lnTo>
                        <a:pt x="74" y="182"/>
                      </a:lnTo>
                      <a:lnTo>
                        <a:pt x="70" y="206"/>
                      </a:lnTo>
                      <a:lnTo>
                        <a:pt x="66" y="216"/>
                      </a:lnTo>
                      <a:lnTo>
                        <a:pt x="64" y="222"/>
                      </a:lnTo>
                      <a:lnTo>
                        <a:pt x="60" y="230"/>
                      </a:lnTo>
                      <a:lnTo>
                        <a:pt x="58" y="240"/>
                      </a:lnTo>
                      <a:lnTo>
                        <a:pt x="48" y="242"/>
                      </a:lnTo>
                      <a:lnTo>
                        <a:pt x="42" y="246"/>
                      </a:lnTo>
                      <a:lnTo>
                        <a:pt x="38" y="250"/>
                      </a:lnTo>
                      <a:lnTo>
                        <a:pt x="28" y="250"/>
                      </a:lnTo>
                      <a:lnTo>
                        <a:pt x="20" y="250"/>
                      </a:lnTo>
                      <a:lnTo>
                        <a:pt x="14" y="244"/>
                      </a:lnTo>
                      <a:lnTo>
                        <a:pt x="10" y="238"/>
                      </a:lnTo>
                      <a:lnTo>
                        <a:pt x="8" y="228"/>
                      </a:lnTo>
                      <a:lnTo>
                        <a:pt x="2" y="210"/>
                      </a:lnTo>
                      <a:lnTo>
                        <a:pt x="0" y="192"/>
                      </a:lnTo>
                      <a:lnTo>
                        <a:pt x="2" y="182"/>
                      </a:lnTo>
                      <a:lnTo>
                        <a:pt x="6" y="174"/>
                      </a:lnTo>
                      <a:lnTo>
                        <a:pt x="10" y="168"/>
                      </a:lnTo>
                      <a:lnTo>
                        <a:pt x="12" y="164"/>
                      </a:lnTo>
                      <a:lnTo>
                        <a:pt x="22" y="152"/>
                      </a:lnTo>
                      <a:lnTo>
                        <a:pt x="24" y="144"/>
                      </a:lnTo>
                      <a:lnTo>
                        <a:pt x="26" y="136"/>
                      </a:lnTo>
                      <a:lnTo>
                        <a:pt x="24" y="128"/>
                      </a:lnTo>
                      <a:lnTo>
                        <a:pt x="20" y="120"/>
                      </a:lnTo>
                      <a:lnTo>
                        <a:pt x="18" y="114"/>
                      </a:lnTo>
                      <a:lnTo>
                        <a:pt x="16" y="108"/>
                      </a:lnTo>
                      <a:lnTo>
                        <a:pt x="26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1" name="íŝ1iḓe">
                  <a:extLst>
                    <a:ext uri="{FF2B5EF4-FFF2-40B4-BE49-F238E27FC236}">
                      <a16:creationId xmlns="" xmlns:a16="http://schemas.microsoft.com/office/drawing/2014/main" id="{26F469E1-0478-4E9E-8F3C-8055AF1524FE}"/>
                    </a:ext>
                  </a:extLst>
                </p:cNvPr>
                <p:cNvSpPr/>
                <p:nvPr/>
              </p:nvSpPr>
              <p:spPr bwMode="auto">
                <a:xfrm>
                  <a:off x="5002041" y="2895339"/>
                  <a:ext cx="316759" cy="305431"/>
                </a:xfrm>
                <a:custGeom>
                  <a:avLst/>
                  <a:gdLst>
                    <a:gd name="T0" fmla="*/ 2147483647 w 182"/>
                    <a:gd name="T1" fmla="*/ 2147483647 h 182"/>
                    <a:gd name="T2" fmla="*/ 2147483647 w 182"/>
                    <a:gd name="T3" fmla="*/ 2147483647 h 182"/>
                    <a:gd name="T4" fmla="*/ 2147483647 w 182"/>
                    <a:gd name="T5" fmla="*/ 2147483647 h 182"/>
                    <a:gd name="T6" fmla="*/ 2147483647 w 182"/>
                    <a:gd name="T7" fmla="*/ 2147483647 h 182"/>
                    <a:gd name="T8" fmla="*/ 2147483647 w 182"/>
                    <a:gd name="T9" fmla="*/ 2147483647 h 182"/>
                    <a:gd name="T10" fmla="*/ 2147483647 w 182"/>
                    <a:gd name="T11" fmla="*/ 2147483647 h 182"/>
                    <a:gd name="T12" fmla="*/ 0 w 182"/>
                    <a:gd name="T13" fmla="*/ 2147483647 h 182"/>
                    <a:gd name="T14" fmla="*/ 2147483647 w 182"/>
                    <a:gd name="T15" fmla="*/ 2147483647 h 182"/>
                    <a:gd name="T16" fmla="*/ 2147483647 w 182"/>
                    <a:gd name="T17" fmla="*/ 2147483647 h 182"/>
                    <a:gd name="T18" fmla="*/ 0 w 182"/>
                    <a:gd name="T19" fmla="*/ 2147483647 h 182"/>
                    <a:gd name="T20" fmla="*/ 2147483647 w 182"/>
                    <a:gd name="T21" fmla="*/ 0 h 182"/>
                    <a:gd name="T22" fmla="*/ 2147483647 w 182"/>
                    <a:gd name="T23" fmla="*/ 2147483647 h 182"/>
                    <a:gd name="T24" fmla="*/ 2147483647 w 182"/>
                    <a:gd name="T25" fmla="*/ 2147483647 h 182"/>
                    <a:gd name="T26" fmla="*/ 2147483647 w 182"/>
                    <a:gd name="T27" fmla="*/ 2147483647 h 182"/>
                    <a:gd name="T28" fmla="*/ 2147483647 w 182"/>
                    <a:gd name="T29" fmla="*/ 2147483647 h 182"/>
                    <a:gd name="T30" fmla="*/ 2147483647 w 182"/>
                    <a:gd name="T31" fmla="*/ 2147483647 h 182"/>
                    <a:gd name="T32" fmla="*/ 2147483647 w 182"/>
                    <a:gd name="T33" fmla="*/ 2147483647 h 182"/>
                    <a:gd name="T34" fmla="*/ 2147483647 w 182"/>
                    <a:gd name="T35" fmla="*/ 2147483647 h 182"/>
                    <a:gd name="T36" fmla="*/ 2147483647 w 182"/>
                    <a:gd name="T37" fmla="*/ 2147483647 h 182"/>
                    <a:gd name="T38" fmla="*/ 2147483647 w 182"/>
                    <a:gd name="T39" fmla="*/ 2147483647 h 182"/>
                    <a:gd name="T40" fmla="*/ 2147483647 w 182"/>
                    <a:gd name="T41" fmla="*/ 2147483647 h 182"/>
                    <a:gd name="T42" fmla="*/ 2147483647 w 182"/>
                    <a:gd name="T43" fmla="*/ 2147483647 h 182"/>
                    <a:gd name="T44" fmla="*/ 2147483647 w 182"/>
                    <a:gd name="T45" fmla="*/ 2147483647 h 182"/>
                    <a:gd name="T46" fmla="*/ 2147483647 w 182"/>
                    <a:gd name="T47" fmla="*/ 2147483647 h 182"/>
                    <a:gd name="T48" fmla="*/ 2147483647 w 182"/>
                    <a:gd name="T49" fmla="*/ 2147483647 h 182"/>
                    <a:gd name="T50" fmla="*/ 2147483647 w 182"/>
                    <a:gd name="T51" fmla="*/ 2147483647 h 182"/>
                    <a:gd name="T52" fmla="*/ 2147483647 w 182"/>
                    <a:gd name="T53" fmla="*/ 2147483647 h 182"/>
                    <a:gd name="T54" fmla="*/ 2147483647 w 182"/>
                    <a:gd name="T55" fmla="*/ 2147483647 h 182"/>
                    <a:gd name="T56" fmla="*/ 2147483647 w 182"/>
                    <a:gd name="T57" fmla="*/ 2147483647 h 182"/>
                    <a:gd name="T58" fmla="*/ 2147483647 w 182"/>
                    <a:gd name="T59" fmla="*/ 2147483647 h 182"/>
                    <a:gd name="T60" fmla="*/ 2147483647 w 182"/>
                    <a:gd name="T61" fmla="*/ 2147483647 h 182"/>
                    <a:gd name="T62" fmla="*/ 2147483647 w 182"/>
                    <a:gd name="T63" fmla="*/ 2147483647 h 18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82"/>
                    <a:gd name="T97" fmla="*/ 0 h 182"/>
                    <a:gd name="T98" fmla="*/ 182 w 182"/>
                    <a:gd name="T99" fmla="*/ 182 h 18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82" h="182">
                      <a:moveTo>
                        <a:pt x="180" y="160"/>
                      </a:moveTo>
                      <a:lnTo>
                        <a:pt x="174" y="160"/>
                      </a:lnTo>
                      <a:lnTo>
                        <a:pt x="172" y="164"/>
                      </a:lnTo>
                      <a:lnTo>
                        <a:pt x="162" y="170"/>
                      </a:lnTo>
                      <a:lnTo>
                        <a:pt x="156" y="176"/>
                      </a:lnTo>
                      <a:lnTo>
                        <a:pt x="146" y="182"/>
                      </a:lnTo>
                      <a:lnTo>
                        <a:pt x="142" y="176"/>
                      </a:lnTo>
                      <a:lnTo>
                        <a:pt x="12" y="176"/>
                      </a:lnTo>
                      <a:lnTo>
                        <a:pt x="8" y="50"/>
                      </a:lnTo>
                      <a:lnTo>
                        <a:pt x="8" y="44"/>
                      </a:lnTo>
                      <a:lnTo>
                        <a:pt x="4" y="40"/>
                      </a:lnTo>
                      <a:lnTo>
                        <a:pt x="2" y="38"/>
                      </a:lnTo>
                      <a:lnTo>
                        <a:pt x="0" y="30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36" y="8"/>
                      </a:lnTo>
                      <a:lnTo>
                        <a:pt x="54" y="12"/>
                      </a:lnTo>
                      <a:lnTo>
                        <a:pt x="68" y="14"/>
                      </a:lnTo>
                      <a:lnTo>
                        <a:pt x="76" y="12"/>
                      </a:lnTo>
                      <a:lnTo>
                        <a:pt x="84" y="8"/>
                      </a:lnTo>
                      <a:lnTo>
                        <a:pt x="92" y="4"/>
                      </a:lnTo>
                      <a:lnTo>
                        <a:pt x="100" y="2"/>
                      </a:lnTo>
                      <a:lnTo>
                        <a:pt x="104" y="2"/>
                      </a:lnTo>
                      <a:lnTo>
                        <a:pt x="108" y="6"/>
                      </a:lnTo>
                      <a:lnTo>
                        <a:pt x="112" y="8"/>
                      </a:lnTo>
                      <a:lnTo>
                        <a:pt x="118" y="10"/>
                      </a:lnTo>
                      <a:lnTo>
                        <a:pt x="124" y="10"/>
                      </a:lnTo>
                      <a:lnTo>
                        <a:pt x="132" y="8"/>
                      </a:lnTo>
                      <a:lnTo>
                        <a:pt x="138" y="8"/>
                      </a:lnTo>
                      <a:lnTo>
                        <a:pt x="140" y="8"/>
                      </a:lnTo>
                      <a:lnTo>
                        <a:pt x="142" y="10"/>
                      </a:lnTo>
                      <a:lnTo>
                        <a:pt x="146" y="14"/>
                      </a:lnTo>
                      <a:lnTo>
                        <a:pt x="152" y="22"/>
                      </a:lnTo>
                      <a:lnTo>
                        <a:pt x="156" y="32"/>
                      </a:lnTo>
                      <a:lnTo>
                        <a:pt x="158" y="42"/>
                      </a:lnTo>
                      <a:lnTo>
                        <a:pt x="154" y="56"/>
                      </a:lnTo>
                      <a:lnTo>
                        <a:pt x="154" y="64"/>
                      </a:lnTo>
                      <a:lnTo>
                        <a:pt x="158" y="66"/>
                      </a:lnTo>
                      <a:lnTo>
                        <a:pt x="152" y="68"/>
                      </a:lnTo>
                      <a:lnTo>
                        <a:pt x="152" y="66"/>
                      </a:lnTo>
                      <a:lnTo>
                        <a:pt x="150" y="66"/>
                      </a:lnTo>
                      <a:lnTo>
                        <a:pt x="146" y="66"/>
                      </a:lnTo>
                      <a:lnTo>
                        <a:pt x="142" y="64"/>
                      </a:lnTo>
                      <a:lnTo>
                        <a:pt x="134" y="52"/>
                      </a:lnTo>
                      <a:lnTo>
                        <a:pt x="128" y="40"/>
                      </a:lnTo>
                      <a:lnTo>
                        <a:pt x="120" y="32"/>
                      </a:lnTo>
                      <a:lnTo>
                        <a:pt x="122" y="38"/>
                      </a:lnTo>
                      <a:lnTo>
                        <a:pt x="124" y="46"/>
                      </a:lnTo>
                      <a:lnTo>
                        <a:pt x="136" y="66"/>
                      </a:lnTo>
                      <a:lnTo>
                        <a:pt x="156" y="102"/>
                      </a:lnTo>
                      <a:lnTo>
                        <a:pt x="162" y="112"/>
                      </a:lnTo>
                      <a:lnTo>
                        <a:pt x="168" y="120"/>
                      </a:lnTo>
                      <a:lnTo>
                        <a:pt x="174" y="126"/>
                      </a:lnTo>
                      <a:lnTo>
                        <a:pt x="176" y="138"/>
                      </a:lnTo>
                      <a:lnTo>
                        <a:pt x="178" y="150"/>
                      </a:lnTo>
                      <a:lnTo>
                        <a:pt x="182" y="160"/>
                      </a:lnTo>
                      <a:lnTo>
                        <a:pt x="180" y="1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2" name="iṡļîḓê">
                  <a:extLst>
                    <a:ext uri="{FF2B5EF4-FFF2-40B4-BE49-F238E27FC236}">
                      <a16:creationId xmlns="" xmlns:a16="http://schemas.microsoft.com/office/drawing/2014/main" id="{2C346D13-24D7-4325-9E19-CC1C46C219D7}"/>
                    </a:ext>
                  </a:extLst>
                </p:cNvPr>
                <p:cNvSpPr/>
                <p:nvPr/>
              </p:nvSpPr>
              <p:spPr bwMode="auto">
                <a:xfrm>
                  <a:off x="4591631" y="2844901"/>
                  <a:ext cx="432445" cy="420316"/>
                </a:xfrm>
                <a:custGeom>
                  <a:avLst/>
                  <a:gdLst>
                    <a:gd name="T0" fmla="*/ 2147483647 w 247"/>
                    <a:gd name="T1" fmla="*/ 2147483647 h 252"/>
                    <a:gd name="T2" fmla="*/ 2147483647 w 247"/>
                    <a:gd name="T3" fmla="*/ 2147483647 h 252"/>
                    <a:gd name="T4" fmla="*/ 2147483647 w 247"/>
                    <a:gd name="T5" fmla="*/ 2147483647 h 252"/>
                    <a:gd name="T6" fmla="*/ 2147483647 w 247"/>
                    <a:gd name="T7" fmla="*/ 2147483647 h 252"/>
                    <a:gd name="T8" fmla="*/ 2147483647 w 247"/>
                    <a:gd name="T9" fmla="*/ 2147483647 h 252"/>
                    <a:gd name="T10" fmla="*/ 2147483647 w 247"/>
                    <a:gd name="T11" fmla="*/ 2147483647 h 252"/>
                    <a:gd name="T12" fmla="*/ 2147483647 w 247"/>
                    <a:gd name="T13" fmla="*/ 2147483647 h 252"/>
                    <a:gd name="T14" fmla="*/ 2147483647 w 247"/>
                    <a:gd name="T15" fmla="*/ 2147483647 h 252"/>
                    <a:gd name="T16" fmla="*/ 2147483647 w 247"/>
                    <a:gd name="T17" fmla="*/ 2147483647 h 252"/>
                    <a:gd name="T18" fmla="*/ 2147483647 w 247"/>
                    <a:gd name="T19" fmla="*/ 2147483647 h 252"/>
                    <a:gd name="T20" fmla="*/ 2147483647 w 247"/>
                    <a:gd name="T21" fmla="*/ 2147483647 h 252"/>
                    <a:gd name="T22" fmla="*/ 2147483647 w 247"/>
                    <a:gd name="T23" fmla="*/ 2147483647 h 252"/>
                    <a:gd name="T24" fmla="*/ 2147483647 w 247"/>
                    <a:gd name="T25" fmla="*/ 2147483647 h 252"/>
                    <a:gd name="T26" fmla="*/ 2147483647 w 247"/>
                    <a:gd name="T27" fmla="*/ 2147483647 h 252"/>
                    <a:gd name="T28" fmla="*/ 2147483647 w 247"/>
                    <a:gd name="T29" fmla="*/ 2147483647 h 252"/>
                    <a:gd name="T30" fmla="*/ 2147483647 w 247"/>
                    <a:gd name="T31" fmla="*/ 2147483647 h 252"/>
                    <a:gd name="T32" fmla="*/ 2147483647 w 247"/>
                    <a:gd name="T33" fmla="*/ 2147483647 h 252"/>
                    <a:gd name="T34" fmla="*/ 2147483647 w 247"/>
                    <a:gd name="T35" fmla="*/ 2147483647 h 252"/>
                    <a:gd name="T36" fmla="*/ 2147483647 w 247"/>
                    <a:gd name="T37" fmla="*/ 2147483647 h 252"/>
                    <a:gd name="T38" fmla="*/ 2147483647 w 247"/>
                    <a:gd name="T39" fmla="*/ 2147483647 h 252"/>
                    <a:gd name="T40" fmla="*/ 2147483647 w 247"/>
                    <a:gd name="T41" fmla="*/ 2147483647 h 252"/>
                    <a:gd name="T42" fmla="*/ 2147483647 w 247"/>
                    <a:gd name="T43" fmla="*/ 2147483647 h 252"/>
                    <a:gd name="T44" fmla="*/ 2147483647 w 247"/>
                    <a:gd name="T45" fmla="*/ 2147483647 h 252"/>
                    <a:gd name="T46" fmla="*/ 2147483647 w 247"/>
                    <a:gd name="T47" fmla="*/ 2147483647 h 252"/>
                    <a:gd name="T48" fmla="*/ 2147483647 w 247"/>
                    <a:gd name="T49" fmla="*/ 0 h 252"/>
                    <a:gd name="T50" fmla="*/ 2147483647 w 247"/>
                    <a:gd name="T51" fmla="*/ 2147483647 h 252"/>
                    <a:gd name="T52" fmla="*/ 2147483647 w 247"/>
                    <a:gd name="T53" fmla="*/ 2147483647 h 252"/>
                    <a:gd name="T54" fmla="*/ 2147483647 w 247"/>
                    <a:gd name="T55" fmla="*/ 2147483647 h 252"/>
                    <a:gd name="T56" fmla="*/ 2147483647 w 247"/>
                    <a:gd name="T57" fmla="*/ 2147483647 h 252"/>
                    <a:gd name="T58" fmla="*/ 2147483647 w 247"/>
                    <a:gd name="T59" fmla="*/ 2147483647 h 252"/>
                    <a:gd name="T60" fmla="*/ 0 w 247"/>
                    <a:gd name="T61" fmla="*/ 2147483647 h 252"/>
                    <a:gd name="T62" fmla="*/ 2147483647 w 247"/>
                    <a:gd name="T63" fmla="*/ 2147483647 h 252"/>
                    <a:gd name="T64" fmla="*/ 2147483647 w 247"/>
                    <a:gd name="T65" fmla="*/ 2147483647 h 252"/>
                    <a:gd name="T66" fmla="*/ 2147483647 w 247"/>
                    <a:gd name="T67" fmla="*/ 2147483647 h 252"/>
                    <a:gd name="T68" fmla="*/ 2147483647 w 247"/>
                    <a:gd name="T69" fmla="*/ 2147483647 h 252"/>
                    <a:gd name="T70" fmla="*/ 2147483647 w 247"/>
                    <a:gd name="T71" fmla="*/ 2147483647 h 252"/>
                    <a:gd name="T72" fmla="*/ 2147483647 w 247"/>
                    <a:gd name="T73" fmla="*/ 2147483647 h 252"/>
                    <a:gd name="T74" fmla="*/ 2147483647 w 247"/>
                    <a:gd name="T75" fmla="*/ 2147483647 h 252"/>
                    <a:gd name="T76" fmla="*/ 2147483647 w 247"/>
                    <a:gd name="T77" fmla="*/ 2147483647 h 252"/>
                    <a:gd name="T78" fmla="*/ 2147483647 w 247"/>
                    <a:gd name="T79" fmla="*/ 2147483647 h 252"/>
                    <a:gd name="T80" fmla="*/ 2147483647 w 247"/>
                    <a:gd name="T81" fmla="*/ 2147483647 h 252"/>
                    <a:gd name="T82" fmla="*/ 2147483647 w 247"/>
                    <a:gd name="T83" fmla="*/ 2147483647 h 252"/>
                    <a:gd name="T84" fmla="*/ 2147483647 w 247"/>
                    <a:gd name="T85" fmla="*/ 2147483647 h 252"/>
                    <a:gd name="T86" fmla="*/ 2147483647 w 247"/>
                    <a:gd name="T87" fmla="*/ 2147483647 h 252"/>
                    <a:gd name="T88" fmla="*/ 2147483647 w 247"/>
                    <a:gd name="T89" fmla="*/ 2147483647 h 25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47"/>
                    <a:gd name="T136" fmla="*/ 0 h 252"/>
                    <a:gd name="T137" fmla="*/ 247 w 247"/>
                    <a:gd name="T138" fmla="*/ 252 h 25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47" h="252">
                      <a:moveTo>
                        <a:pt x="247" y="206"/>
                      </a:moveTo>
                      <a:lnTo>
                        <a:pt x="243" y="80"/>
                      </a:lnTo>
                      <a:lnTo>
                        <a:pt x="243" y="74"/>
                      </a:lnTo>
                      <a:lnTo>
                        <a:pt x="239" y="70"/>
                      </a:lnTo>
                      <a:lnTo>
                        <a:pt x="237" y="68"/>
                      </a:lnTo>
                      <a:lnTo>
                        <a:pt x="235" y="60"/>
                      </a:lnTo>
                      <a:lnTo>
                        <a:pt x="235" y="56"/>
                      </a:lnTo>
                      <a:lnTo>
                        <a:pt x="237" y="52"/>
                      </a:lnTo>
                      <a:lnTo>
                        <a:pt x="239" y="48"/>
                      </a:lnTo>
                      <a:lnTo>
                        <a:pt x="241" y="44"/>
                      </a:lnTo>
                      <a:lnTo>
                        <a:pt x="237" y="42"/>
                      </a:lnTo>
                      <a:lnTo>
                        <a:pt x="235" y="40"/>
                      </a:lnTo>
                      <a:lnTo>
                        <a:pt x="235" y="38"/>
                      </a:lnTo>
                      <a:lnTo>
                        <a:pt x="237" y="34"/>
                      </a:lnTo>
                      <a:lnTo>
                        <a:pt x="241" y="30"/>
                      </a:lnTo>
                      <a:lnTo>
                        <a:pt x="215" y="20"/>
                      </a:lnTo>
                      <a:lnTo>
                        <a:pt x="209" y="16"/>
                      </a:lnTo>
                      <a:lnTo>
                        <a:pt x="203" y="12"/>
                      </a:lnTo>
                      <a:lnTo>
                        <a:pt x="197" y="6"/>
                      </a:lnTo>
                      <a:lnTo>
                        <a:pt x="193" y="4"/>
                      </a:lnTo>
                      <a:lnTo>
                        <a:pt x="189" y="4"/>
                      </a:lnTo>
                      <a:lnTo>
                        <a:pt x="181" y="6"/>
                      </a:lnTo>
                      <a:lnTo>
                        <a:pt x="171" y="12"/>
                      </a:lnTo>
                      <a:lnTo>
                        <a:pt x="163" y="20"/>
                      </a:lnTo>
                      <a:lnTo>
                        <a:pt x="163" y="24"/>
                      </a:lnTo>
                      <a:lnTo>
                        <a:pt x="161" y="28"/>
                      </a:lnTo>
                      <a:lnTo>
                        <a:pt x="163" y="36"/>
                      </a:lnTo>
                      <a:lnTo>
                        <a:pt x="163" y="38"/>
                      </a:lnTo>
                      <a:lnTo>
                        <a:pt x="165" y="40"/>
                      </a:lnTo>
                      <a:lnTo>
                        <a:pt x="163" y="44"/>
                      </a:lnTo>
                      <a:lnTo>
                        <a:pt x="161" y="48"/>
                      </a:lnTo>
                      <a:lnTo>
                        <a:pt x="157" y="52"/>
                      </a:lnTo>
                      <a:lnTo>
                        <a:pt x="149" y="54"/>
                      </a:lnTo>
                      <a:lnTo>
                        <a:pt x="145" y="54"/>
                      </a:lnTo>
                      <a:lnTo>
                        <a:pt x="139" y="52"/>
                      </a:lnTo>
                      <a:lnTo>
                        <a:pt x="133" y="46"/>
                      </a:lnTo>
                      <a:lnTo>
                        <a:pt x="125" y="40"/>
                      </a:lnTo>
                      <a:lnTo>
                        <a:pt x="115" y="38"/>
                      </a:lnTo>
                      <a:lnTo>
                        <a:pt x="111" y="36"/>
                      </a:lnTo>
                      <a:lnTo>
                        <a:pt x="107" y="36"/>
                      </a:lnTo>
                      <a:lnTo>
                        <a:pt x="103" y="36"/>
                      </a:lnTo>
                      <a:lnTo>
                        <a:pt x="99" y="34"/>
                      </a:lnTo>
                      <a:lnTo>
                        <a:pt x="93" y="30"/>
                      </a:lnTo>
                      <a:lnTo>
                        <a:pt x="89" y="24"/>
                      </a:lnTo>
                      <a:lnTo>
                        <a:pt x="85" y="18"/>
                      </a:lnTo>
                      <a:lnTo>
                        <a:pt x="81" y="16"/>
                      </a:lnTo>
                      <a:lnTo>
                        <a:pt x="77" y="14"/>
                      </a:lnTo>
                      <a:lnTo>
                        <a:pt x="53" y="10"/>
                      </a:lnTo>
                      <a:lnTo>
                        <a:pt x="42" y="6"/>
                      </a:lnTo>
                      <a:lnTo>
                        <a:pt x="30" y="0"/>
                      </a:lnTo>
                      <a:lnTo>
                        <a:pt x="26" y="4"/>
                      </a:lnTo>
                      <a:lnTo>
                        <a:pt x="26" y="10"/>
                      </a:lnTo>
                      <a:lnTo>
                        <a:pt x="26" y="12"/>
                      </a:lnTo>
                      <a:lnTo>
                        <a:pt x="26" y="18"/>
                      </a:lnTo>
                      <a:lnTo>
                        <a:pt x="18" y="24"/>
                      </a:lnTo>
                      <a:lnTo>
                        <a:pt x="12" y="30"/>
                      </a:lnTo>
                      <a:lnTo>
                        <a:pt x="8" y="36"/>
                      </a:lnTo>
                      <a:lnTo>
                        <a:pt x="8" y="40"/>
                      </a:lnTo>
                      <a:lnTo>
                        <a:pt x="10" y="40"/>
                      </a:lnTo>
                      <a:lnTo>
                        <a:pt x="4" y="52"/>
                      </a:lnTo>
                      <a:lnTo>
                        <a:pt x="0" y="56"/>
                      </a:lnTo>
                      <a:lnTo>
                        <a:pt x="0" y="62"/>
                      </a:lnTo>
                      <a:lnTo>
                        <a:pt x="0" y="68"/>
                      </a:lnTo>
                      <a:lnTo>
                        <a:pt x="2" y="74"/>
                      </a:lnTo>
                      <a:lnTo>
                        <a:pt x="4" y="80"/>
                      </a:lnTo>
                      <a:lnTo>
                        <a:pt x="4" y="88"/>
                      </a:lnTo>
                      <a:lnTo>
                        <a:pt x="6" y="120"/>
                      </a:lnTo>
                      <a:lnTo>
                        <a:pt x="2" y="124"/>
                      </a:lnTo>
                      <a:lnTo>
                        <a:pt x="0" y="132"/>
                      </a:lnTo>
                      <a:lnTo>
                        <a:pt x="2" y="136"/>
                      </a:lnTo>
                      <a:lnTo>
                        <a:pt x="4" y="140"/>
                      </a:lnTo>
                      <a:lnTo>
                        <a:pt x="10" y="152"/>
                      </a:lnTo>
                      <a:lnTo>
                        <a:pt x="12" y="158"/>
                      </a:lnTo>
                      <a:lnTo>
                        <a:pt x="18" y="162"/>
                      </a:lnTo>
                      <a:lnTo>
                        <a:pt x="28" y="166"/>
                      </a:lnTo>
                      <a:lnTo>
                        <a:pt x="32" y="168"/>
                      </a:lnTo>
                      <a:lnTo>
                        <a:pt x="36" y="174"/>
                      </a:lnTo>
                      <a:lnTo>
                        <a:pt x="40" y="182"/>
                      </a:lnTo>
                      <a:lnTo>
                        <a:pt x="42" y="182"/>
                      </a:lnTo>
                      <a:lnTo>
                        <a:pt x="46" y="182"/>
                      </a:lnTo>
                      <a:lnTo>
                        <a:pt x="55" y="182"/>
                      </a:lnTo>
                      <a:lnTo>
                        <a:pt x="61" y="184"/>
                      </a:lnTo>
                      <a:lnTo>
                        <a:pt x="67" y="186"/>
                      </a:lnTo>
                      <a:lnTo>
                        <a:pt x="71" y="190"/>
                      </a:lnTo>
                      <a:lnTo>
                        <a:pt x="75" y="196"/>
                      </a:lnTo>
                      <a:lnTo>
                        <a:pt x="105" y="182"/>
                      </a:lnTo>
                      <a:lnTo>
                        <a:pt x="231" y="252"/>
                      </a:lnTo>
                      <a:lnTo>
                        <a:pt x="235" y="244"/>
                      </a:lnTo>
                      <a:lnTo>
                        <a:pt x="247" y="244"/>
                      </a:lnTo>
                      <a:lnTo>
                        <a:pt x="247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3" name="ísľîḑé">
                  <a:extLst>
                    <a:ext uri="{FF2B5EF4-FFF2-40B4-BE49-F238E27FC236}">
                      <a16:creationId xmlns="" xmlns:a16="http://schemas.microsoft.com/office/drawing/2014/main" id="{317043B6-F50E-41CD-9F3D-23184E1908F8}"/>
                    </a:ext>
                  </a:extLst>
                </p:cNvPr>
                <p:cNvSpPr/>
                <p:nvPr/>
              </p:nvSpPr>
              <p:spPr bwMode="auto">
                <a:xfrm>
                  <a:off x="4536542" y="2724410"/>
                  <a:ext cx="107423" cy="225570"/>
                </a:xfrm>
                <a:custGeom>
                  <a:avLst/>
                  <a:gdLst>
                    <a:gd name="T0" fmla="*/ 2147483647 w 62"/>
                    <a:gd name="T1" fmla="*/ 2147483647 h 134"/>
                    <a:gd name="T2" fmla="*/ 2147483647 w 62"/>
                    <a:gd name="T3" fmla="*/ 2147483647 h 134"/>
                    <a:gd name="T4" fmla="*/ 2147483647 w 62"/>
                    <a:gd name="T5" fmla="*/ 2147483647 h 134"/>
                    <a:gd name="T6" fmla="*/ 2147483647 w 62"/>
                    <a:gd name="T7" fmla="*/ 2147483647 h 134"/>
                    <a:gd name="T8" fmla="*/ 2147483647 w 62"/>
                    <a:gd name="T9" fmla="*/ 2147483647 h 134"/>
                    <a:gd name="T10" fmla="*/ 2147483647 w 62"/>
                    <a:gd name="T11" fmla="*/ 2147483647 h 134"/>
                    <a:gd name="T12" fmla="*/ 2147483647 w 62"/>
                    <a:gd name="T13" fmla="*/ 2147483647 h 134"/>
                    <a:gd name="T14" fmla="*/ 2147483647 w 62"/>
                    <a:gd name="T15" fmla="*/ 2147483647 h 134"/>
                    <a:gd name="T16" fmla="*/ 2147483647 w 62"/>
                    <a:gd name="T17" fmla="*/ 2147483647 h 134"/>
                    <a:gd name="T18" fmla="*/ 0 w 62"/>
                    <a:gd name="T19" fmla="*/ 2147483647 h 134"/>
                    <a:gd name="T20" fmla="*/ 0 w 62"/>
                    <a:gd name="T21" fmla="*/ 2147483647 h 134"/>
                    <a:gd name="T22" fmla="*/ 0 w 62"/>
                    <a:gd name="T23" fmla="*/ 2147483647 h 134"/>
                    <a:gd name="T24" fmla="*/ 2147483647 w 62"/>
                    <a:gd name="T25" fmla="*/ 2147483647 h 134"/>
                    <a:gd name="T26" fmla="*/ 2147483647 w 62"/>
                    <a:gd name="T27" fmla="*/ 2147483647 h 134"/>
                    <a:gd name="T28" fmla="*/ 2147483647 w 62"/>
                    <a:gd name="T29" fmla="*/ 2147483647 h 134"/>
                    <a:gd name="T30" fmla="*/ 2147483647 w 62"/>
                    <a:gd name="T31" fmla="*/ 2147483647 h 134"/>
                    <a:gd name="T32" fmla="*/ 2147483647 w 62"/>
                    <a:gd name="T33" fmla="*/ 2147483647 h 134"/>
                    <a:gd name="T34" fmla="*/ 2147483647 w 62"/>
                    <a:gd name="T35" fmla="*/ 2147483647 h 134"/>
                    <a:gd name="T36" fmla="*/ 2147483647 w 62"/>
                    <a:gd name="T37" fmla="*/ 2147483647 h 134"/>
                    <a:gd name="T38" fmla="*/ 2147483647 w 62"/>
                    <a:gd name="T39" fmla="*/ 2147483647 h 134"/>
                    <a:gd name="T40" fmla="*/ 2147483647 w 62"/>
                    <a:gd name="T41" fmla="*/ 2147483647 h 134"/>
                    <a:gd name="T42" fmla="*/ 2147483647 w 62"/>
                    <a:gd name="T43" fmla="*/ 0 h 134"/>
                    <a:gd name="T44" fmla="*/ 2147483647 w 62"/>
                    <a:gd name="T45" fmla="*/ 0 h 134"/>
                    <a:gd name="T46" fmla="*/ 2147483647 w 62"/>
                    <a:gd name="T47" fmla="*/ 0 h 134"/>
                    <a:gd name="T48" fmla="*/ 2147483647 w 62"/>
                    <a:gd name="T49" fmla="*/ 2147483647 h 134"/>
                    <a:gd name="T50" fmla="*/ 2147483647 w 62"/>
                    <a:gd name="T51" fmla="*/ 2147483647 h 134"/>
                    <a:gd name="T52" fmla="*/ 2147483647 w 62"/>
                    <a:gd name="T53" fmla="*/ 2147483647 h 134"/>
                    <a:gd name="T54" fmla="*/ 2147483647 w 62"/>
                    <a:gd name="T55" fmla="*/ 2147483647 h 134"/>
                    <a:gd name="T56" fmla="*/ 2147483647 w 62"/>
                    <a:gd name="T57" fmla="*/ 2147483647 h 134"/>
                    <a:gd name="T58" fmla="*/ 2147483647 w 62"/>
                    <a:gd name="T59" fmla="*/ 2147483647 h 134"/>
                    <a:gd name="T60" fmla="*/ 2147483647 w 62"/>
                    <a:gd name="T61" fmla="*/ 2147483647 h 134"/>
                    <a:gd name="T62" fmla="*/ 2147483647 w 62"/>
                    <a:gd name="T63" fmla="*/ 2147483647 h 134"/>
                    <a:gd name="T64" fmla="*/ 2147483647 w 62"/>
                    <a:gd name="T65" fmla="*/ 2147483647 h 134"/>
                    <a:gd name="T66" fmla="*/ 2147483647 w 62"/>
                    <a:gd name="T67" fmla="*/ 2147483647 h 134"/>
                    <a:gd name="T68" fmla="*/ 2147483647 w 62"/>
                    <a:gd name="T69" fmla="*/ 2147483647 h 134"/>
                    <a:gd name="T70" fmla="*/ 2147483647 w 62"/>
                    <a:gd name="T71" fmla="*/ 2147483647 h 134"/>
                    <a:gd name="T72" fmla="*/ 2147483647 w 62"/>
                    <a:gd name="T73" fmla="*/ 2147483647 h 134"/>
                    <a:gd name="T74" fmla="*/ 2147483647 w 62"/>
                    <a:gd name="T75" fmla="*/ 2147483647 h 134"/>
                    <a:gd name="T76" fmla="*/ 2147483647 w 62"/>
                    <a:gd name="T77" fmla="*/ 2147483647 h 134"/>
                    <a:gd name="T78" fmla="*/ 2147483647 w 62"/>
                    <a:gd name="T79" fmla="*/ 2147483647 h 134"/>
                    <a:gd name="T80" fmla="*/ 2147483647 w 62"/>
                    <a:gd name="T81" fmla="*/ 2147483647 h 134"/>
                    <a:gd name="T82" fmla="*/ 2147483647 w 62"/>
                    <a:gd name="T83" fmla="*/ 2147483647 h 134"/>
                    <a:gd name="T84" fmla="*/ 2147483647 w 62"/>
                    <a:gd name="T85" fmla="*/ 2147483647 h 134"/>
                    <a:gd name="T86" fmla="*/ 2147483647 w 62"/>
                    <a:gd name="T87" fmla="*/ 2147483647 h 134"/>
                    <a:gd name="T88" fmla="*/ 2147483647 w 62"/>
                    <a:gd name="T89" fmla="*/ 2147483647 h 134"/>
                    <a:gd name="T90" fmla="*/ 2147483647 w 62"/>
                    <a:gd name="T91" fmla="*/ 2147483647 h 134"/>
                    <a:gd name="T92" fmla="*/ 2147483647 w 62"/>
                    <a:gd name="T93" fmla="*/ 2147483647 h 134"/>
                    <a:gd name="T94" fmla="*/ 2147483647 w 62"/>
                    <a:gd name="T95" fmla="*/ 2147483647 h 134"/>
                    <a:gd name="T96" fmla="*/ 2147483647 w 62"/>
                    <a:gd name="T97" fmla="*/ 2147483647 h 134"/>
                    <a:gd name="T98" fmla="*/ 2147483647 w 62"/>
                    <a:gd name="T99" fmla="*/ 2147483647 h 134"/>
                    <a:gd name="T100" fmla="*/ 2147483647 w 62"/>
                    <a:gd name="T101" fmla="*/ 2147483647 h 134"/>
                    <a:gd name="T102" fmla="*/ 2147483647 w 62"/>
                    <a:gd name="T103" fmla="*/ 2147483647 h 134"/>
                    <a:gd name="T104" fmla="*/ 2147483647 w 62"/>
                    <a:gd name="T105" fmla="*/ 2147483647 h 134"/>
                    <a:gd name="T106" fmla="*/ 2147483647 w 62"/>
                    <a:gd name="T107" fmla="*/ 2147483647 h 134"/>
                    <a:gd name="T108" fmla="*/ 2147483647 w 62"/>
                    <a:gd name="T109" fmla="*/ 2147483647 h 134"/>
                    <a:gd name="T110" fmla="*/ 2147483647 w 62"/>
                    <a:gd name="T111" fmla="*/ 2147483647 h 134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62"/>
                    <a:gd name="T169" fmla="*/ 0 h 134"/>
                    <a:gd name="T170" fmla="*/ 62 w 62"/>
                    <a:gd name="T171" fmla="*/ 134 h 134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62" h="134">
                      <a:moveTo>
                        <a:pt x="30" y="128"/>
                      </a:moveTo>
                      <a:lnTo>
                        <a:pt x="30" y="130"/>
                      </a:lnTo>
                      <a:lnTo>
                        <a:pt x="26" y="104"/>
                      </a:lnTo>
                      <a:lnTo>
                        <a:pt x="22" y="98"/>
                      </a:lnTo>
                      <a:lnTo>
                        <a:pt x="18" y="92"/>
                      </a:lnTo>
                      <a:lnTo>
                        <a:pt x="14" y="86"/>
                      </a:lnTo>
                      <a:lnTo>
                        <a:pt x="10" y="82"/>
                      </a:lnTo>
                      <a:lnTo>
                        <a:pt x="8" y="78"/>
                      </a:lnTo>
                      <a:lnTo>
                        <a:pt x="4" y="74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2" y="56"/>
                      </a:lnTo>
                      <a:lnTo>
                        <a:pt x="6" y="54"/>
                      </a:lnTo>
                      <a:lnTo>
                        <a:pt x="8" y="50"/>
                      </a:lnTo>
                      <a:lnTo>
                        <a:pt x="10" y="42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12" y="14"/>
                      </a:lnTo>
                      <a:lnTo>
                        <a:pt x="14" y="4"/>
                      </a:lnTo>
                      <a:lnTo>
                        <a:pt x="14" y="2"/>
                      </a:lnTo>
                      <a:lnTo>
                        <a:pt x="20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2" y="2"/>
                      </a:lnTo>
                      <a:lnTo>
                        <a:pt x="48" y="4"/>
                      </a:lnTo>
                      <a:lnTo>
                        <a:pt x="46" y="8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42" y="20"/>
                      </a:lnTo>
                      <a:lnTo>
                        <a:pt x="44" y="24"/>
                      </a:lnTo>
                      <a:lnTo>
                        <a:pt x="46" y="28"/>
                      </a:lnTo>
                      <a:lnTo>
                        <a:pt x="50" y="30"/>
                      </a:lnTo>
                      <a:lnTo>
                        <a:pt x="52" y="32"/>
                      </a:lnTo>
                      <a:lnTo>
                        <a:pt x="50" y="42"/>
                      </a:lnTo>
                      <a:lnTo>
                        <a:pt x="46" y="46"/>
                      </a:lnTo>
                      <a:lnTo>
                        <a:pt x="42" y="52"/>
                      </a:lnTo>
                      <a:lnTo>
                        <a:pt x="40" y="58"/>
                      </a:lnTo>
                      <a:lnTo>
                        <a:pt x="42" y="60"/>
                      </a:lnTo>
                      <a:lnTo>
                        <a:pt x="46" y="64"/>
                      </a:lnTo>
                      <a:lnTo>
                        <a:pt x="54" y="66"/>
                      </a:lnTo>
                      <a:lnTo>
                        <a:pt x="62" y="72"/>
                      </a:lnTo>
                      <a:lnTo>
                        <a:pt x="58" y="76"/>
                      </a:lnTo>
                      <a:lnTo>
                        <a:pt x="58" y="82"/>
                      </a:lnTo>
                      <a:lnTo>
                        <a:pt x="58" y="84"/>
                      </a:lnTo>
                      <a:lnTo>
                        <a:pt x="58" y="90"/>
                      </a:lnTo>
                      <a:lnTo>
                        <a:pt x="50" y="96"/>
                      </a:lnTo>
                      <a:lnTo>
                        <a:pt x="44" y="102"/>
                      </a:lnTo>
                      <a:lnTo>
                        <a:pt x="40" y="108"/>
                      </a:lnTo>
                      <a:lnTo>
                        <a:pt x="40" y="112"/>
                      </a:lnTo>
                      <a:lnTo>
                        <a:pt x="42" y="112"/>
                      </a:lnTo>
                      <a:lnTo>
                        <a:pt x="36" y="124"/>
                      </a:lnTo>
                      <a:lnTo>
                        <a:pt x="32" y="128"/>
                      </a:lnTo>
                      <a:lnTo>
                        <a:pt x="32" y="134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4" name="íŝḷïdé">
                  <a:extLst>
                    <a:ext uri="{FF2B5EF4-FFF2-40B4-BE49-F238E27FC236}">
                      <a16:creationId xmlns="" xmlns:a16="http://schemas.microsoft.com/office/drawing/2014/main" id="{076ECB37-5D08-4E9B-B536-D81BEB5C179A}"/>
                    </a:ext>
                  </a:extLst>
                </p:cNvPr>
                <p:cNvSpPr/>
                <p:nvPr/>
              </p:nvSpPr>
              <p:spPr bwMode="auto">
                <a:xfrm>
                  <a:off x="4105474" y="2730013"/>
                  <a:ext cx="556395" cy="552017"/>
                </a:xfrm>
                <a:custGeom>
                  <a:avLst/>
                  <a:gdLst>
                    <a:gd name="T0" fmla="*/ 2147483647 w 318"/>
                    <a:gd name="T1" fmla="*/ 2147483647 h 332"/>
                    <a:gd name="T2" fmla="*/ 2147483647 w 318"/>
                    <a:gd name="T3" fmla="*/ 2147483647 h 332"/>
                    <a:gd name="T4" fmla="*/ 2147483647 w 318"/>
                    <a:gd name="T5" fmla="*/ 2147483647 h 332"/>
                    <a:gd name="T6" fmla="*/ 2147483647 w 318"/>
                    <a:gd name="T7" fmla="*/ 2147483647 h 332"/>
                    <a:gd name="T8" fmla="*/ 2147483647 w 318"/>
                    <a:gd name="T9" fmla="*/ 2147483647 h 332"/>
                    <a:gd name="T10" fmla="*/ 2147483647 w 318"/>
                    <a:gd name="T11" fmla="*/ 2147483647 h 332"/>
                    <a:gd name="T12" fmla="*/ 2147483647 w 318"/>
                    <a:gd name="T13" fmla="*/ 2147483647 h 332"/>
                    <a:gd name="T14" fmla="*/ 2147483647 w 318"/>
                    <a:gd name="T15" fmla="*/ 2147483647 h 332"/>
                    <a:gd name="T16" fmla="*/ 2147483647 w 318"/>
                    <a:gd name="T17" fmla="*/ 0 h 332"/>
                    <a:gd name="T18" fmla="*/ 2147483647 w 318"/>
                    <a:gd name="T19" fmla="*/ 2147483647 h 332"/>
                    <a:gd name="T20" fmla="*/ 2147483647 w 318"/>
                    <a:gd name="T21" fmla="*/ 2147483647 h 332"/>
                    <a:gd name="T22" fmla="*/ 2147483647 w 318"/>
                    <a:gd name="T23" fmla="*/ 2147483647 h 332"/>
                    <a:gd name="T24" fmla="*/ 2147483647 w 318"/>
                    <a:gd name="T25" fmla="*/ 2147483647 h 332"/>
                    <a:gd name="T26" fmla="*/ 2147483647 w 318"/>
                    <a:gd name="T27" fmla="*/ 2147483647 h 332"/>
                    <a:gd name="T28" fmla="*/ 2147483647 w 318"/>
                    <a:gd name="T29" fmla="*/ 2147483647 h 332"/>
                    <a:gd name="T30" fmla="*/ 2147483647 w 318"/>
                    <a:gd name="T31" fmla="*/ 2147483647 h 332"/>
                    <a:gd name="T32" fmla="*/ 2147483647 w 318"/>
                    <a:gd name="T33" fmla="*/ 2147483647 h 332"/>
                    <a:gd name="T34" fmla="*/ 2147483647 w 318"/>
                    <a:gd name="T35" fmla="*/ 2147483647 h 332"/>
                    <a:gd name="T36" fmla="*/ 2147483647 w 318"/>
                    <a:gd name="T37" fmla="*/ 2147483647 h 332"/>
                    <a:gd name="T38" fmla="*/ 2147483647 w 318"/>
                    <a:gd name="T39" fmla="*/ 2147483647 h 332"/>
                    <a:gd name="T40" fmla="*/ 2147483647 w 318"/>
                    <a:gd name="T41" fmla="*/ 2147483647 h 332"/>
                    <a:gd name="T42" fmla="*/ 2147483647 w 318"/>
                    <a:gd name="T43" fmla="*/ 2147483647 h 332"/>
                    <a:gd name="T44" fmla="*/ 2147483647 w 318"/>
                    <a:gd name="T45" fmla="*/ 2147483647 h 332"/>
                    <a:gd name="T46" fmla="*/ 2147483647 w 318"/>
                    <a:gd name="T47" fmla="*/ 2147483647 h 332"/>
                    <a:gd name="T48" fmla="*/ 2147483647 w 318"/>
                    <a:gd name="T49" fmla="*/ 2147483647 h 332"/>
                    <a:gd name="T50" fmla="*/ 2147483647 w 318"/>
                    <a:gd name="T51" fmla="*/ 2147483647 h 332"/>
                    <a:gd name="T52" fmla="*/ 2147483647 w 318"/>
                    <a:gd name="T53" fmla="*/ 2147483647 h 332"/>
                    <a:gd name="T54" fmla="*/ 2147483647 w 318"/>
                    <a:gd name="T55" fmla="*/ 2147483647 h 332"/>
                    <a:gd name="T56" fmla="*/ 2147483647 w 318"/>
                    <a:gd name="T57" fmla="*/ 2147483647 h 332"/>
                    <a:gd name="T58" fmla="*/ 2147483647 w 318"/>
                    <a:gd name="T59" fmla="*/ 2147483647 h 332"/>
                    <a:gd name="T60" fmla="*/ 2147483647 w 318"/>
                    <a:gd name="T61" fmla="*/ 2147483647 h 332"/>
                    <a:gd name="T62" fmla="*/ 2147483647 w 318"/>
                    <a:gd name="T63" fmla="*/ 2147483647 h 332"/>
                    <a:gd name="T64" fmla="*/ 0 w 318"/>
                    <a:gd name="T65" fmla="*/ 2147483647 h 332"/>
                    <a:gd name="T66" fmla="*/ 2147483647 w 318"/>
                    <a:gd name="T67" fmla="*/ 2147483647 h 332"/>
                    <a:gd name="T68" fmla="*/ 2147483647 w 318"/>
                    <a:gd name="T69" fmla="*/ 2147483647 h 332"/>
                    <a:gd name="T70" fmla="*/ 2147483647 w 318"/>
                    <a:gd name="T71" fmla="*/ 2147483647 h 332"/>
                    <a:gd name="T72" fmla="*/ 2147483647 w 318"/>
                    <a:gd name="T73" fmla="*/ 2147483647 h 332"/>
                    <a:gd name="T74" fmla="*/ 2147483647 w 318"/>
                    <a:gd name="T75" fmla="*/ 2147483647 h 332"/>
                    <a:gd name="T76" fmla="*/ 2147483647 w 318"/>
                    <a:gd name="T77" fmla="*/ 2147483647 h 332"/>
                    <a:gd name="T78" fmla="*/ 2147483647 w 318"/>
                    <a:gd name="T79" fmla="*/ 2147483647 h 332"/>
                    <a:gd name="T80" fmla="*/ 2147483647 w 318"/>
                    <a:gd name="T81" fmla="*/ 2147483647 h 332"/>
                    <a:gd name="T82" fmla="*/ 2147483647 w 318"/>
                    <a:gd name="T83" fmla="*/ 2147483647 h 332"/>
                    <a:gd name="T84" fmla="*/ 2147483647 w 318"/>
                    <a:gd name="T85" fmla="*/ 2147483647 h 332"/>
                    <a:gd name="T86" fmla="*/ 2147483647 w 318"/>
                    <a:gd name="T87" fmla="*/ 2147483647 h 33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18"/>
                    <a:gd name="T133" fmla="*/ 0 h 332"/>
                    <a:gd name="T134" fmla="*/ 318 w 318"/>
                    <a:gd name="T135" fmla="*/ 332 h 33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18" h="332">
                      <a:moveTo>
                        <a:pt x="98" y="36"/>
                      </a:moveTo>
                      <a:lnTo>
                        <a:pt x="110" y="34"/>
                      </a:lnTo>
                      <a:lnTo>
                        <a:pt x="116" y="30"/>
                      </a:lnTo>
                      <a:lnTo>
                        <a:pt x="124" y="26"/>
                      </a:lnTo>
                      <a:lnTo>
                        <a:pt x="132" y="20"/>
                      </a:lnTo>
                      <a:lnTo>
                        <a:pt x="146" y="14"/>
                      </a:lnTo>
                      <a:lnTo>
                        <a:pt x="166" y="8"/>
                      </a:lnTo>
                      <a:lnTo>
                        <a:pt x="186" y="4"/>
                      </a:lnTo>
                      <a:lnTo>
                        <a:pt x="198" y="4"/>
                      </a:lnTo>
                      <a:lnTo>
                        <a:pt x="202" y="4"/>
                      </a:lnTo>
                      <a:lnTo>
                        <a:pt x="206" y="6"/>
                      </a:lnTo>
                      <a:lnTo>
                        <a:pt x="210" y="8"/>
                      </a:lnTo>
                      <a:lnTo>
                        <a:pt x="214" y="8"/>
                      </a:lnTo>
                      <a:lnTo>
                        <a:pt x="220" y="6"/>
                      </a:lnTo>
                      <a:lnTo>
                        <a:pt x="222" y="4"/>
                      </a:lnTo>
                      <a:lnTo>
                        <a:pt x="224" y="2"/>
                      </a:lnTo>
                      <a:lnTo>
                        <a:pt x="230" y="0"/>
                      </a:lnTo>
                      <a:lnTo>
                        <a:pt x="248" y="0"/>
                      </a:lnTo>
                      <a:lnTo>
                        <a:pt x="260" y="0"/>
                      </a:lnTo>
                      <a:lnTo>
                        <a:pt x="258" y="10"/>
                      </a:lnTo>
                      <a:lnTo>
                        <a:pt x="256" y="22"/>
                      </a:lnTo>
                      <a:lnTo>
                        <a:pt x="256" y="34"/>
                      </a:lnTo>
                      <a:lnTo>
                        <a:pt x="256" y="40"/>
                      </a:lnTo>
                      <a:lnTo>
                        <a:pt x="254" y="48"/>
                      </a:lnTo>
                      <a:lnTo>
                        <a:pt x="252" y="52"/>
                      </a:lnTo>
                      <a:lnTo>
                        <a:pt x="248" y="54"/>
                      </a:lnTo>
                      <a:lnTo>
                        <a:pt x="246" y="56"/>
                      </a:lnTo>
                      <a:lnTo>
                        <a:pt x="246" y="60"/>
                      </a:lnTo>
                      <a:lnTo>
                        <a:pt x="246" y="66"/>
                      </a:lnTo>
                      <a:lnTo>
                        <a:pt x="250" y="72"/>
                      </a:lnTo>
                      <a:lnTo>
                        <a:pt x="254" y="76"/>
                      </a:lnTo>
                      <a:lnTo>
                        <a:pt x="256" y="80"/>
                      </a:lnTo>
                      <a:lnTo>
                        <a:pt x="260" y="84"/>
                      </a:lnTo>
                      <a:lnTo>
                        <a:pt x="264" y="90"/>
                      </a:lnTo>
                      <a:lnTo>
                        <a:pt x="268" y="96"/>
                      </a:lnTo>
                      <a:lnTo>
                        <a:pt x="272" y="102"/>
                      </a:lnTo>
                      <a:lnTo>
                        <a:pt x="276" y="128"/>
                      </a:lnTo>
                      <a:lnTo>
                        <a:pt x="276" y="126"/>
                      </a:lnTo>
                      <a:lnTo>
                        <a:pt x="278" y="132"/>
                      </a:lnTo>
                      <a:lnTo>
                        <a:pt x="278" y="138"/>
                      </a:lnTo>
                      <a:lnTo>
                        <a:pt x="280" y="144"/>
                      </a:lnTo>
                      <a:lnTo>
                        <a:pt x="282" y="150"/>
                      </a:lnTo>
                      <a:lnTo>
                        <a:pt x="282" y="158"/>
                      </a:lnTo>
                      <a:lnTo>
                        <a:pt x="284" y="190"/>
                      </a:lnTo>
                      <a:lnTo>
                        <a:pt x="280" y="194"/>
                      </a:lnTo>
                      <a:lnTo>
                        <a:pt x="278" y="202"/>
                      </a:lnTo>
                      <a:lnTo>
                        <a:pt x="280" y="206"/>
                      </a:lnTo>
                      <a:lnTo>
                        <a:pt x="282" y="210"/>
                      </a:lnTo>
                      <a:lnTo>
                        <a:pt x="288" y="222"/>
                      </a:lnTo>
                      <a:lnTo>
                        <a:pt x="290" y="228"/>
                      </a:lnTo>
                      <a:lnTo>
                        <a:pt x="296" y="232"/>
                      </a:lnTo>
                      <a:lnTo>
                        <a:pt x="306" y="236"/>
                      </a:lnTo>
                      <a:lnTo>
                        <a:pt x="310" y="238"/>
                      </a:lnTo>
                      <a:lnTo>
                        <a:pt x="314" y="244"/>
                      </a:lnTo>
                      <a:lnTo>
                        <a:pt x="318" y="252"/>
                      </a:lnTo>
                      <a:lnTo>
                        <a:pt x="248" y="300"/>
                      </a:lnTo>
                      <a:lnTo>
                        <a:pt x="220" y="328"/>
                      </a:lnTo>
                      <a:lnTo>
                        <a:pt x="182" y="332"/>
                      </a:lnTo>
                      <a:lnTo>
                        <a:pt x="182" y="318"/>
                      </a:lnTo>
                      <a:lnTo>
                        <a:pt x="170" y="314"/>
                      </a:lnTo>
                      <a:lnTo>
                        <a:pt x="160" y="310"/>
                      </a:lnTo>
                      <a:lnTo>
                        <a:pt x="152" y="302"/>
                      </a:lnTo>
                      <a:lnTo>
                        <a:pt x="148" y="298"/>
                      </a:lnTo>
                      <a:lnTo>
                        <a:pt x="148" y="294"/>
                      </a:lnTo>
                      <a:lnTo>
                        <a:pt x="0" y="182"/>
                      </a:lnTo>
                      <a:lnTo>
                        <a:pt x="0" y="160"/>
                      </a:lnTo>
                      <a:lnTo>
                        <a:pt x="8" y="148"/>
                      </a:lnTo>
                      <a:lnTo>
                        <a:pt x="18" y="144"/>
                      </a:lnTo>
                      <a:lnTo>
                        <a:pt x="32" y="138"/>
                      </a:lnTo>
                      <a:lnTo>
                        <a:pt x="48" y="132"/>
                      </a:lnTo>
                      <a:lnTo>
                        <a:pt x="54" y="128"/>
                      </a:lnTo>
                      <a:lnTo>
                        <a:pt x="56" y="124"/>
                      </a:lnTo>
                      <a:lnTo>
                        <a:pt x="60" y="118"/>
                      </a:lnTo>
                      <a:lnTo>
                        <a:pt x="66" y="116"/>
                      </a:lnTo>
                      <a:lnTo>
                        <a:pt x="70" y="114"/>
                      </a:lnTo>
                      <a:lnTo>
                        <a:pt x="72" y="112"/>
                      </a:lnTo>
                      <a:lnTo>
                        <a:pt x="72" y="110"/>
                      </a:lnTo>
                      <a:lnTo>
                        <a:pt x="72" y="102"/>
                      </a:lnTo>
                      <a:lnTo>
                        <a:pt x="80" y="100"/>
                      </a:lnTo>
                      <a:lnTo>
                        <a:pt x="84" y="96"/>
                      </a:lnTo>
                      <a:lnTo>
                        <a:pt x="90" y="92"/>
                      </a:lnTo>
                      <a:lnTo>
                        <a:pt x="96" y="92"/>
                      </a:lnTo>
                      <a:lnTo>
                        <a:pt x="106" y="92"/>
                      </a:lnTo>
                      <a:lnTo>
                        <a:pt x="110" y="92"/>
                      </a:lnTo>
                      <a:lnTo>
                        <a:pt x="112" y="90"/>
                      </a:lnTo>
                      <a:lnTo>
                        <a:pt x="112" y="86"/>
                      </a:lnTo>
                      <a:lnTo>
                        <a:pt x="104" y="60"/>
                      </a:lnTo>
                      <a:lnTo>
                        <a:pt x="96" y="36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5" name="ïṩľíḑè">
                  <a:extLst>
                    <a:ext uri="{FF2B5EF4-FFF2-40B4-BE49-F238E27FC236}">
                      <a16:creationId xmlns="" xmlns:a16="http://schemas.microsoft.com/office/drawing/2014/main" id="{84357C29-6240-4EE4-A5C2-647DD0771736}"/>
                    </a:ext>
                  </a:extLst>
                </p:cNvPr>
                <p:cNvSpPr/>
                <p:nvPr/>
              </p:nvSpPr>
              <p:spPr bwMode="auto">
                <a:xfrm>
                  <a:off x="3988411" y="2769244"/>
                  <a:ext cx="314005" cy="256394"/>
                </a:xfrm>
                <a:custGeom>
                  <a:avLst/>
                  <a:gdLst>
                    <a:gd name="T0" fmla="*/ 2147483647 w 180"/>
                    <a:gd name="T1" fmla="*/ 2147483647 h 154"/>
                    <a:gd name="T2" fmla="*/ 2147483647 w 180"/>
                    <a:gd name="T3" fmla="*/ 2147483647 h 154"/>
                    <a:gd name="T4" fmla="*/ 2147483647 w 180"/>
                    <a:gd name="T5" fmla="*/ 2147483647 h 154"/>
                    <a:gd name="T6" fmla="*/ 2147483647 w 180"/>
                    <a:gd name="T7" fmla="*/ 2147483647 h 154"/>
                    <a:gd name="T8" fmla="*/ 2147483647 w 180"/>
                    <a:gd name="T9" fmla="*/ 2147483647 h 154"/>
                    <a:gd name="T10" fmla="*/ 2147483647 w 180"/>
                    <a:gd name="T11" fmla="*/ 2147483647 h 154"/>
                    <a:gd name="T12" fmla="*/ 2147483647 w 180"/>
                    <a:gd name="T13" fmla="*/ 2147483647 h 154"/>
                    <a:gd name="T14" fmla="*/ 2147483647 w 180"/>
                    <a:gd name="T15" fmla="*/ 2147483647 h 154"/>
                    <a:gd name="T16" fmla="*/ 2147483647 w 180"/>
                    <a:gd name="T17" fmla="*/ 2147483647 h 154"/>
                    <a:gd name="T18" fmla="*/ 2147483647 w 180"/>
                    <a:gd name="T19" fmla="*/ 2147483647 h 154"/>
                    <a:gd name="T20" fmla="*/ 2147483647 w 180"/>
                    <a:gd name="T21" fmla="*/ 2147483647 h 154"/>
                    <a:gd name="T22" fmla="*/ 2147483647 w 180"/>
                    <a:gd name="T23" fmla="*/ 2147483647 h 154"/>
                    <a:gd name="T24" fmla="*/ 2147483647 w 180"/>
                    <a:gd name="T25" fmla="*/ 2147483647 h 154"/>
                    <a:gd name="T26" fmla="*/ 2147483647 w 180"/>
                    <a:gd name="T27" fmla="*/ 2147483647 h 154"/>
                    <a:gd name="T28" fmla="*/ 2147483647 w 180"/>
                    <a:gd name="T29" fmla="*/ 2147483647 h 154"/>
                    <a:gd name="T30" fmla="*/ 2147483647 w 180"/>
                    <a:gd name="T31" fmla="*/ 2147483647 h 154"/>
                    <a:gd name="T32" fmla="*/ 2147483647 w 180"/>
                    <a:gd name="T33" fmla="*/ 2147483647 h 154"/>
                    <a:gd name="T34" fmla="*/ 2147483647 w 180"/>
                    <a:gd name="T35" fmla="*/ 2147483647 h 154"/>
                    <a:gd name="T36" fmla="*/ 2147483647 w 180"/>
                    <a:gd name="T37" fmla="*/ 2147483647 h 154"/>
                    <a:gd name="T38" fmla="*/ 2147483647 w 180"/>
                    <a:gd name="T39" fmla="*/ 2147483647 h 154"/>
                    <a:gd name="T40" fmla="*/ 2147483647 w 180"/>
                    <a:gd name="T41" fmla="*/ 2147483647 h 154"/>
                    <a:gd name="T42" fmla="*/ 2147483647 w 180"/>
                    <a:gd name="T43" fmla="*/ 2147483647 h 154"/>
                    <a:gd name="T44" fmla="*/ 2147483647 w 180"/>
                    <a:gd name="T45" fmla="*/ 2147483647 h 154"/>
                    <a:gd name="T46" fmla="*/ 2147483647 w 180"/>
                    <a:gd name="T47" fmla="*/ 2147483647 h 154"/>
                    <a:gd name="T48" fmla="*/ 2147483647 w 180"/>
                    <a:gd name="T49" fmla="*/ 2147483647 h 154"/>
                    <a:gd name="T50" fmla="*/ 2147483647 w 180"/>
                    <a:gd name="T51" fmla="*/ 2147483647 h 154"/>
                    <a:gd name="T52" fmla="*/ 2147483647 w 180"/>
                    <a:gd name="T53" fmla="*/ 2147483647 h 154"/>
                    <a:gd name="T54" fmla="*/ 2147483647 w 180"/>
                    <a:gd name="T55" fmla="*/ 2147483647 h 154"/>
                    <a:gd name="T56" fmla="*/ 2147483647 w 180"/>
                    <a:gd name="T57" fmla="*/ 2147483647 h 154"/>
                    <a:gd name="T58" fmla="*/ 2147483647 w 180"/>
                    <a:gd name="T59" fmla="*/ 2147483647 h 154"/>
                    <a:gd name="T60" fmla="*/ 2147483647 w 180"/>
                    <a:gd name="T61" fmla="*/ 2147483647 h 154"/>
                    <a:gd name="T62" fmla="*/ 2147483647 w 180"/>
                    <a:gd name="T63" fmla="*/ 0 h 154"/>
                    <a:gd name="T64" fmla="*/ 2147483647 w 180"/>
                    <a:gd name="T65" fmla="*/ 2147483647 h 154"/>
                    <a:gd name="T66" fmla="*/ 2147483647 w 180"/>
                    <a:gd name="T67" fmla="*/ 2147483647 h 154"/>
                    <a:gd name="T68" fmla="*/ 2147483647 w 180"/>
                    <a:gd name="T69" fmla="*/ 2147483647 h 154"/>
                    <a:gd name="T70" fmla="*/ 2147483647 w 180"/>
                    <a:gd name="T71" fmla="*/ 2147483647 h 154"/>
                    <a:gd name="T72" fmla="*/ 2147483647 w 180"/>
                    <a:gd name="T73" fmla="*/ 2147483647 h 154"/>
                    <a:gd name="T74" fmla="*/ 2147483647 w 180"/>
                    <a:gd name="T75" fmla="*/ 2147483647 h 154"/>
                    <a:gd name="T76" fmla="*/ 2147483647 w 180"/>
                    <a:gd name="T77" fmla="*/ 2147483647 h 154"/>
                    <a:gd name="T78" fmla="*/ 2147483647 w 180"/>
                    <a:gd name="T79" fmla="*/ 2147483647 h 154"/>
                    <a:gd name="T80" fmla="*/ 2147483647 w 180"/>
                    <a:gd name="T81" fmla="*/ 2147483647 h 154"/>
                    <a:gd name="T82" fmla="*/ 2147483647 w 180"/>
                    <a:gd name="T83" fmla="*/ 2147483647 h 154"/>
                    <a:gd name="T84" fmla="*/ 2147483647 w 180"/>
                    <a:gd name="T85" fmla="*/ 2147483647 h 154"/>
                    <a:gd name="T86" fmla="*/ 2147483647 w 180"/>
                    <a:gd name="T87" fmla="*/ 2147483647 h 154"/>
                    <a:gd name="T88" fmla="*/ 2147483647 w 180"/>
                    <a:gd name="T89" fmla="*/ 2147483647 h 154"/>
                    <a:gd name="T90" fmla="*/ 2147483647 w 180"/>
                    <a:gd name="T91" fmla="*/ 2147483647 h 154"/>
                    <a:gd name="T92" fmla="*/ 2147483647 w 180"/>
                    <a:gd name="T93" fmla="*/ 2147483647 h 154"/>
                    <a:gd name="T94" fmla="*/ 2147483647 w 180"/>
                    <a:gd name="T95" fmla="*/ 2147483647 h 154"/>
                    <a:gd name="T96" fmla="*/ 2147483647 w 180"/>
                    <a:gd name="T97" fmla="*/ 2147483647 h 154"/>
                    <a:gd name="T98" fmla="*/ 2147483647 w 180"/>
                    <a:gd name="T99" fmla="*/ 2147483647 h 154"/>
                    <a:gd name="T100" fmla="*/ 2147483647 w 180"/>
                    <a:gd name="T101" fmla="*/ 2147483647 h 154"/>
                    <a:gd name="T102" fmla="*/ 2147483647 w 180"/>
                    <a:gd name="T103" fmla="*/ 2147483647 h 154"/>
                    <a:gd name="T104" fmla="*/ 2147483647 w 180"/>
                    <a:gd name="T105" fmla="*/ 2147483647 h 154"/>
                    <a:gd name="T106" fmla="*/ 0 w 180"/>
                    <a:gd name="T107" fmla="*/ 2147483647 h 154"/>
                    <a:gd name="T108" fmla="*/ 2147483647 w 180"/>
                    <a:gd name="T109" fmla="*/ 2147483647 h 15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80"/>
                    <a:gd name="T166" fmla="*/ 0 h 154"/>
                    <a:gd name="T167" fmla="*/ 180 w 180"/>
                    <a:gd name="T168" fmla="*/ 154 h 15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80" h="154">
                      <a:moveTo>
                        <a:pt x="68" y="152"/>
                      </a:moveTo>
                      <a:lnTo>
                        <a:pt x="68" y="136"/>
                      </a:lnTo>
                      <a:lnTo>
                        <a:pt x="76" y="124"/>
                      </a:lnTo>
                      <a:lnTo>
                        <a:pt x="86" y="120"/>
                      </a:lnTo>
                      <a:lnTo>
                        <a:pt x="100" y="114"/>
                      </a:lnTo>
                      <a:lnTo>
                        <a:pt x="116" y="108"/>
                      </a:lnTo>
                      <a:lnTo>
                        <a:pt x="122" y="104"/>
                      </a:lnTo>
                      <a:lnTo>
                        <a:pt x="124" y="100"/>
                      </a:lnTo>
                      <a:lnTo>
                        <a:pt x="128" y="94"/>
                      </a:lnTo>
                      <a:lnTo>
                        <a:pt x="134" y="92"/>
                      </a:lnTo>
                      <a:lnTo>
                        <a:pt x="138" y="90"/>
                      </a:lnTo>
                      <a:lnTo>
                        <a:pt x="140" y="88"/>
                      </a:lnTo>
                      <a:lnTo>
                        <a:pt x="140" y="86"/>
                      </a:lnTo>
                      <a:lnTo>
                        <a:pt x="140" y="78"/>
                      </a:lnTo>
                      <a:lnTo>
                        <a:pt x="148" y="76"/>
                      </a:lnTo>
                      <a:lnTo>
                        <a:pt x="152" y="72"/>
                      </a:lnTo>
                      <a:lnTo>
                        <a:pt x="158" y="68"/>
                      </a:lnTo>
                      <a:lnTo>
                        <a:pt x="164" y="68"/>
                      </a:lnTo>
                      <a:lnTo>
                        <a:pt x="174" y="68"/>
                      </a:lnTo>
                      <a:lnTo>
                        <a:pt x="178" y="68"/>
                      </a:lnTo>
                      <a:lnTo>
                        <a:pt x="180" y="66"/>
                      </a:lnTo>
                      <a:lnTo>
                        <a:pt x="180" y="62"/>
                      </a:lnTo>
                      <a:lnTo>
                        <a:pt x="172" y="36"/>
                      </a:lnTo>
                      <a:lnTo>
                        <a:pt x="164" y="12"/>
                      </a:lnTo>
                      <a:lnTo>
                        <a:pt x="166" y="12"/>
                      </a:lnTo>
                      <a:lnTo>
                        <a:pt x="148" y="14"/>
                      </a:lnTo>
                      <a:lnTo>
                        <a:pt x="136" y="12"/>
                      </a:lnTo>
                      <a:lnTo>
                        <a:pt x="126" y="10"/>
                      </a:lnTo>
                      <a:lnTo>
                        <a:pt x="124" y="8"/>
                      </a:lnTo>
                      <a:lnTo>
                        <a:pt x="124" y="4"/>
                      </a:lnTo>
                      <a:lnTo>
                        <a:pt x="122" y="2"/>
                      </a:lnTo>
                      <a:lnTo>
                        <a:pt x="118" y="0"/>
                      </a:lnTo>
                      <a:lnTo>
                        <a:pt x="114" y="2"/>
                      </a:lnTo>
                      <a:lnTo>
                        <a:pt x="110" y="4"/>
                      </a:lnTo>
                      <a:lnTo>
                        <a:pt x="106" y="14"/>
                      </a:lnTo>
                      <a:lnTo>
                        <a:pt x="102" y="26"/>
                      </a:lnTo>
                      <a:lnTo>
                        <a:pt x="98" y="32"/>
                      </a:lnTo>
                      <a:lnTo>
                        <a:pt x="92" y="40"/>
                      </a:lnTo>
                      <a:lnTo>
                        <a:pt x="82" y="44"/>
                      </a:lnTo>
                      <a:lnTo>
                        <a:pt x="74" y="52"/>
                      </a:lnTo>
                      <a:lnTo>
                        <a:pt x="66" y="58"/>
                      </a:lnTo>
                      <a:lnTo>
                        <a:pt x="62" y="64"/>
                      </a:lnTo>
                      <a:lnTo>
                        <a:pt x="60" y="70"/>
                      </a:lnTo>
                      <a:lnTo>
                        <a:pt x="60" y="82"/>
                      </a:lnTo>
                      <a:lnTo>
                        <a:pt x="58" y="94"/>
                      </a:lnTo>
                      <a:lnTo>
                        <a:pt x="54" y="108"/>
                      </a:lnTo>
                      <a:lnTo>
                        <a:pt x="50" y="114"/>
                      </a:lnTo>
                      <a:lnTo>
                        <a:pt x="44" y="118"/>
                      </a:lnTo>
                      <a:lnTo>
                        <a:pt x="32" y="130"/>
                      </a:lnTo>
                      <a:lnTo>
                        <a:pt x="24" y="136"/>
                      </a:lnTo>
                      <a:lnTo>
                        <a:pt x="18" y="140"/>
                      </a:lnTo>
                      <a:lnTo>
                        <a:pt x="12" y="142"/>
                      </a:lnTo>
                      <a:lnTo>
                        <a:pt x="4" y="146"/>
                      </a:lnTo>
                      <a:lnTo>
                        <a:pt x="0" y="154"/>
                      </a:lnTo>
                      <a:lnTo>
                        <a:pt x="68" y="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6" name="îṥḻïde">
                  <a:extLst>
                    <a:ext uri="{FF2B5EF4-FFF2-40B4-BE49-F238E27FC236}">
                      <a16:creationId xmlns="" xmlns:a16="http://schemas.microsoft.com/office/drawing/2014/main" id="{B92F4F6D-21D6-45BB-B073-7892D89774E3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220354" cy="196148"/>
                </a:xfrm>
                <a:custGeom>
                  <a:avLst/>
                  <a:gdLst>
                    <a:gd name="T0" fmla="*/ 2147483647 w 126"/>
                    <a:gd name="T1" fmla="*/ 0 h 116"/>
                    <a:gd name="T2" fmla="*/ 2147483647 w 126"/>
                    <a:gd name="T3" fmla="*/ 2147483647 h 116"/>
                    <a:gd name="T4" fmla="*/ 2147483647 w 126"/>
                    <a:gd name="T5" fmla="*/ 2147483647 h 116"/>
                    <a:gd name="T6" fmla="*/ 2147483647 w 126"/>
                    <a:gd name="T7" fmla="*/ 2147483647 h 116"/>
                    <a:gd name="T8" fmla="*/ 2147483647 w 126"/>
                    <a:gd name="T9" fmla="*/ 2147483647 h 116"/>
                    <a:gd name="T10" fmla="*/ 2147483647 w 126"/>
                    <a:gd name="T11" fmla="*/ 2147483647 h 116"/>
                    <a:gd name="T12" fmla="*/ 2147483647 w 126"/>
                    <a:gd name="T13" fmla="*/ 2147483647 h 116"/>
                    <a:gd name="T14" fmla="*/ 0 w 126"/>
                    <a:gd name="T15" fmla="*/ 2147483647 h 116"/>
                    <a:gd name="T16" fmla="*/ 0 w 126"/>
                    <a:gd name="T17" fmla="*/ 2147483647 h 116"/>
                    <a:gd name="T18" fmla="*/ 2147483647 w 126"/>
                    <a:gd name="T19" fmla="*/ 2147483647 h 116"/>
                    <a:gd name="T20" fmla="*/ 2147483647 w 126"/>
                    <a:gd name="T21" fmla="*/ 2147483647 h 116"/>
                    <a:gd name="T22" fmla="*/ 2147483647 w 126"/>
                    <a:gd name="T23" fmla="*/ 2147483647 h 116"/>
                    <a:gd name="T24" fmla="*/ 2147483647 w 126"/>
                    <a:gd name="T25" fmla="*/ 2147483647 h 116"/>
                    <a:gd name="T26" fmla="*/ 2147483647 w 126"/>
                    <a:gd name="T27" fmla="*/ 2147483647 h 116"/>
                    <a:gd name="T28" fmla="*/ 2147483647 w 126"/>
                    <a:gd name="T29" fmla="*/ 2147483647 h 116"/>
                    <a:gd name="T30" fmla="*/ 2147483647 w 126"/>
                    <a:gd name="T31" fmla="*/ 2147483647 h 116"/>
                    <a:gd name="T32" fmla="*/ 2147483647 w 126"/>
                    <a:gd name="T33" fmla="*/ 2147483647 h 116"/>
                    <a:gd name="T34" fmla="*/ 2147483647 w 126"/>
                    <a:gd name="T35" fmla="*/ 0 h 1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26"/>
                    <a:gd name="T55" fmla="*/ 0 h 116"/>
                    <a:gd name="T56" fmla="*/ 126 w 126"/>
                    <a:gd name="T57" fmla="*/ 116 h 1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26" h="116">
                      <a:moveTo>
                        <a:pt x="126" y="0"/>
                      </a:move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0" y="108"/>
                      </a:lnTo>
                      <a:lnTo>
                        <a:pt x="2" y="100"/>
                      </a:lnTo>
                      <a:lnTo>
                        <a:pt x="10" y="88"/>
                      </a:lnTo>
                      <a:lnTo>
                        <a:pt x="20" y="74"/>
                      </a:lnTo>
                      <a:lnTo>
                        <a:pt x="24" y="66"/>
                      </a:lnTo>
                      <a:lnTo>
                        <a:pt x="38" y="42"/>
                      </a:lnTo>
                      <a:lnTo>
                        <a:pt x="50" y="20"/>
                      </a:lnTo>
                      <a:lnTo>
                        <a:pt x="56" y="12"/>
                      </a:lnTo>
                      <a:lnTo>
                        <a:pt x="60" y="2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7" name="iṧļíde">
                  <a:extLst>
                    <a:ext uri="{FF2B5EF4-FFF2-40B4-BE49-F238E27FC236}">
                      <a16:creationId xmlns="" xmlns:a16="http://schemas.microsoft.com/office/drawing/2014/main" id="{53A6872C-5727-432D-ADB4-3964F4BC2FEA}"/>
                    </a:ext>
                  </a:extLst>
                </p:cNvPr>
                <p:cNvSpPr/>
                <p:nvPr/>
              </p:nvSpPr>
              <p:spPr bwMode="auto">
                <a:xfrm>
                  <a:off x="3882365" y="3021434"/>
                  <a:ext cx="325022" cy="399301"/>
                </a:xfrm>
                <a:custGeom>
                  <a:avLst/>
                  <a:gdLst>
                    <a:gd name="T0" fmla="*/ 2147483647 w 186"/>
                    <a:gd name="T1" fmla="*/ 0 h 238"/>
                    <a:gd name="T2" fmla="*/ 2147483647 w 186"/>
                    <a:gd name="T3" fmla="*/ 0 h 238"/>
                    <a:gd name="T4" fmla="*/ 2147483647 w 186"/>
                    <a:gd name="T5" fmla="*/ 2147483647 h 238"/>
                    <a:gd name="T6" fmla="*/ 2147483647 w 186"/>
                    <a:gd name="T7" fmla="*/ 2147483647 h 238"/>
                    <a:gd name="T8" fmla="*/ 2147483647 w 186"/>
                    <a:gd name="T9" fmla="*/ 2147483647 h 238"/>
                    <a:gd name="T10" fmla="*/ 2147483647 w 186"/>
                    <a:gd name="T11" fmla="*/ 2147483647 h 238"/>
                    <a:gd name="T12" fmla="*/ 2147483647 w 186"/>
                    <a:gd name="T13" fmla="*/ 2147483647 h 238"/>
                    <a:gd name="T14" fmla="*/ 2147483647 w 186"/>
                    <a:gd name="T15" fmla="*/ 2147483647 h 238"/>
                    <a:gd name="T16" fmla="*/ 0 w 186"/>
                    <a:gd name="T17" fmla="*/ 2147483647 h 238"/>
                    <a:gd name="T18" fmla="*/ 2147483647 w 186"/>
                    <a:gd name="T19" fmla="*/ 2147483647 h 238"/>
                    <a:gd name="T20" fmla="*/ 2147483647 w 186"/>
                    <a:gd name="T21" fmla="*/ 2147483647 h 238"/>
                    <a:gd name="T22" fmla="*/ 2147483647 w 186"/>
                    <a:gd name="T23" fmla="*/ 2147483647 h 238"/>
                    <a:gd name="T24" fmla="*/ 2147483647 w 186"/>
                    <a:gd name="T25" fmla="*/ 2147483647 h 238"/>
                    <a:gd name="T26" fmla="*/ 2147483647 w 186"/>
                    <a:gd name="T27" fmla="*/ 2147483647 h 238"/>
                    <a:gd name="T28" fmla="*/ 2147483647 w 186"/>
                    <a:gd name="T29" fmla="*/ 2147483647 h 238"/>
                    <a:gd name="T30" fmla="*/ 2147483647 w 186"/>
                    <a:gd name="T31" fmla="*/ 2147483647 h 238"/>
                    <a:gd name="T32" fmla="*/ 2147483647 w 186"/>
                    <a:gd name="T33" fmla="*/ 2147483647 h 238"/>
                    <a:gd name="T34" fmla="*/ 2147483647 w 186"/>
                    <a:gd name="T35" fmla="*/ 2147483647 h 238"/>
                    <a:gd name="T36" fmla="*/ 2147483647 w 186"/>
                    <a:gd name="T37" fmla="*/ 2147483647 h 238"/>
                    <a:gd name="T38" fmla="*/ 2147483647 w 186"/>
                    <a:gd name="T39" fmla="*/ 2147483647 h 238"/>
                    <a:gd name="T40" fmla="*/ 2147483647 w 186"/>
                    <a:gd name="T41" fmla="*/ 2147483647 h 238"/>
                    <a:gd name="T42" fmla="*/ 2147483647 w 186"/>
                    <a:gd name="T43" fmla="*/ 2147483647 h 238"/>
                    <a:gd name="T44" fmla="*/ 2147483647 w 186"/>
                    <a:gd name="T45" fmla="*/ 2147483647 h 238"/>
                    <a:gd name="T46" fmla="*/ 2147483647 w 186"/>
                    <a:gd name="T47" fmla="*/ 2147483647 h 238"/>
                    <a:gd name="T48" fmla="*/ 2147483647 w 186"/>
                    <a:gd name="T49" fmla="*/ 2147483647 h 238"/>
                    <a:gd name="T50" fmla="*/ 2147483647 w 186"/>
                    <a:gd name="T51" fmla="*/ 2147483647 h 238"/>
                    <a:gd name="T52" fmla="*/ 2147483647 w 186"/>
                    <a:gd name="T53" fmla="*/ 2147483647 h 238"/>
                    <a:gd name="T54" fmla="*/ 2147483647 w 186"/>
                    <a:gd name="T55" fmla="*/ 2147483647 h 238"/>
                    <a:gd name="T56" fmla="*/ 2147483647 w 186"/>
                    <a:gd name="T57" fmla="*/ 2147483647 h 238"/>
                    <a:gd name="T58" fmla="*/ 2147483647 w 186"/>
                    <a:gd name="T59" fmla="*/ 2147483647 h 238"/>
                    <a:gd name="T60" fmla="*/ 2147483647 w 186"/>
                    <a:gd name="T61" fmla="*/ 2147483647 h 238"/>
                    <a:gd name="T62" fmla="*/ 2147483647 w 186"/>
                    <a:gd name="T63" fmla="*/ 2147483647 h 238"/>
                    <a:gd name="T64" fmla="*/ 2147483647 w 186"/>
                    <a:gd name="T65" fmla="*/ 2147483647 h 238"/>
                    <a:gd name="T66" fmla="*/ 2147483647 w 186"/>
                    <a:gd name="T67" fmla="*/ 2147483647 h 238"/>
                    <a:gd name="T68" fmla="*/ 2147483647 w 186"/>
                    <a:gd name="T69" fmla="*/ 2147483647 h 238"/>
                    <a:gd name="T70" fmla="*/ 2147483647 w 186"/>
                    <a:gd name="T71" fmla="*/ 2147483647 h 238"/>
                    <a:gd name="T72" fmla="*/ 2147483647 w 186"/>
                    <a:gd name="T73" fmla="*/ 2147483647 h 238"/>
                    <a:gd name="T74" fmla="*/ 2147483647 w 186"/>
                    <a:gd name="T75" fmla="*/ 2147483647 h 238"/>
                    <a:gd name="T76" fmla="*/ 2147483647 w 186"/>
                    <a:gd name="T77" fmla="*/ 2147483647 h 238"/>
                    <a:gd name="T78" fmla="*/ 2147483647 w 186"/>
                    <a:gd name="T79" fmla="*/ 2147483647 h 238"/>
                    <a:gd name="T80" fmla="*/ 2147483647 w 186"/>
                    <a:gd name="T81" fmla="*/ 2147483647 h 238"/>
                    <a:gd name="T82" fmla="*/ 2147483647 w 186"/>
                    <a:gd name="T83" fmla="*/ 2147483647 h 238"/>
                    <a:gd name="T84" fmla="*/ 2147483647 w 186"/>
                    <a:gd name="T85" fmla="*/ 2147483647 h 238"/>
                    <a:gd name="T86" fmla="*/ 2147483647 w 186"/>
                    <a:gd name="T87" fmla="*/ 2147483647 h 238"/>
                    <a:gd name="T88" fmla="*/ 2147483647 w 186"/>
                    <a:gd name="T89" fmla="*/ 2147483647 h 238"/>
                    <a:gd name="T90" fmla="*/ 2147483647 w 186"/>
                    <a:gd name="T91" fmla="*/ 2147483647 h 238"/>
                    <a:gd name="T92" fmla="*/ 2147483647 w 186"/>
                    <a:gd name="T93" fmla="*/ 2147483647 h 238"/>
                    <a:gd name="T94" fmla="*/ 2147483647 w 186"/>
                    <a:gd name="T95" fmla="*/ 2147483647 h 238"/>
                    <a:gd name="T96" fmla="*/ 2147483647 w 186"/>
                    <a:gd name="T97" fmla="*/ 2147483647 h 238"/>
                    <a:gd name="T98" fmla="*/ 2147483647 w 186"/>
                    <a:gd name="T99" fmla="*/ 2147483647 h 238"/>
                    <a:gd name="T100" fmla="*/ 2147483647 w 186"/>
                    <a:gd name="T101" fmla="*/ 2147483647 h 238"/>
                    <a:gd name="T102" fmla="*/ 2147483647 w 186"/>
                    <a:gd name="T103" fmla="*/ 2147483647 h 238"/>
                    <a:gd name="T104" fmla="*/ 2147483647 w 186"/>
                    <a:gd name="T105" fmla="*/ 2147483647 h 238"/>
                    <a:gd name="T106" fmla="*/ 2147483647 w 186"/>
                    <a:gd name="T107" fmla="*/ 2147483647 h 238"/>
                    <a:gd name="T108" fmla="*/ 2147483647 w 186"/>
                    <a:gd name="T109" fmla="*/ 2147483647 h 238"/>
                    <a:gd name="T110" fmla="*/ 2147483647 w 186"/>
                    <a:gd name="T111" fmla="*/ 2147483647 h 238"/>
                    <a:gd name="T112" fmla="*/ 2147483647 w 186"/>
                    <a:gd name="T113" fmla="*/ 2147483647 h 238"/>
                    <a:gd name="T114" fmla="*/ 2147483647 w 186"/>
                    <a:gd name="T115" fmla="*/ 2147483647 h 238"/>
                    <a:gd name="T116" fmla="*/ 2147483647 w 186"/>
                    <a:gd name="T117" fmla="*/ 2147483647 h 238"/>
                    <a:gd name="T118" fmla="*/ 2147483647 w 186"/>
                    <a:gd name="T119" fmla="*/ 2147483647 h 238"/>
                    <a:gd name="T120" fmla="*/ 2147483647 w 186"/>
                    <a:gd name="T121" fmla="*/ 0 h 238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86"/>
                    <a:gd name="T184" fmla="*/ 0 h 238"/>
                    <a:gd name="T185" fmla="*/ 186 w 186"/>
                    <a:gd name="T186" fmla="*/ 238 h 238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86" h="238">
                      <a:moveTo>
                        <a:pt x="128" y="0"/>
                      </a:moveTo>
                      <a:lnTo>
                        <a:pt x="126" y="0"/>
                      </a:lnTo>
                      <a:lnTo>
                        <a:pt x="126" y="32"/>
                      </a:lnTo>
                      <a:lnTo>
                        <a:pt x="76" y="32"/>
                      </a:lnTo>
                      <a:lnTo>
                        <a:pt x="76" y="78"/>
                      </a:lnTo>
                      <a:lnTo>
                        <a:pt x="66" y="82"/>
                      </a:lnTo>
                      <a:lnTo>
                        <a:pt x="58" y="90"/>
                      </a:lnTo>
                      <a:lnTo>
                        <a:pt x="56" y="116"/>
                      </a:lnTo>
                      <a:lnTo>
                        <a:pt x="0" y="116"/>
                      </a:lnTo>
                      <a:lnTo>
                        <a:pt x="2" y="124"/>
                      </a:lnTo>
                      <a:lnTo>
                        <a:pt x="6" y="128"/>
                      </a:lnTo>
                      <a:lnTo>
                        <a:pt x="10" y="134"/>
                      </a:lnTo>
                      <a:lnTo>
                        <a:pt x="12" y="138"/>
                      </a:lnTo>
                      <a:lnTo>
                        <a:pt x="10" y="142"/>
                      </a:lnTo>
                      <a:lnTo>
                        <a:pt x="8" y="146"/>
                      </a:lnTo>
                      <a:lnTo>
                        <a:pt x="6" y="150"/>
                      </a:lnTo>
                      <a:lnTo>
                        <a:pt x="6" y="152"/>
                      </a:lnTo>
                      <a:lnTo>
                        <a:pt x="6" y="156"/>
                      </a:lnTo>
                      <a:lnTo>
                        <a:pt x="10" y="158"/>
                      </a:lnTo>
                      <a:lnTo>
                        <a:pt x="14" y="166"/>
                      </a:lnTo>
                      <a:lnTo>
                        <a:pt x="12" y="166"/>
                      </a:lnTo>
                      <a:lnTo>
                        <a:pt x="14" y="176"/>
                      </a:lnTo>
                      <a:lnTo>
                        <a:pt x="12" y="186"/>
                      </a:lnTo>
                      <a:lnTo>
                        <a:pt x="10" y="196"/>
                      </a:lnTo>
                      <a:lnTo>
                        <a:pt x="6" y="206"/>
                      </a:lnTo>
                      <a:lnTo>
                        <a:pt x="10" y="206"/>
                      </a:lnTo>
                      <a:lnTo>
                        <a:pt x="12" y="206"/>
                      </a:lnTo>
                      <a:lnTo>
                        <a:pt x="16" y="206"/>
                      </a:lnTo>
                      <a:lnTo>
                        <a:pt x="18" y="204"/>
                      </a:lnTo>
                      <a:lnTo>
                        <a:pt x="22" y="202"/>
                      </a:lnTo>
                      <a:lnTo>
                        <a:pt x="26" y="202"/>
                      </a:lnTo>
                      <a:lnTo>
                        <a:pt x="34" y="204"/>
                      </a:lnTo>
                      <a:lnTo>
                        <a:pt x="42" y="208"/>
                      </a:lnTo>
                      <a:lnTo>
                        <a:pt x="48" y="210"/>
                      </a:lnTo>
                      <a:lnTo>
                        <a:pt x="50" y="216"/>
                      </a:lnTo>
                      <a:lnTo>
                        <a:pt x="60" y="230"/>
                      </a:lnTo>
                      <a:lnTo>
                        <a:pt x="64" y="234"/>
                      </a:lnTo>
                      <a:lnTo>
                        <a:pt x="70" y="238"/>
                      </a:lnTo>
                      <a:lnTo>
                        <a:pt x="76" y="228"/>
                      </a:lnTo>
                      <a:lnTo>
                        <a:pt x="78" y="222"/>
                      </a:lnTo>
                      <a:lnTo>
                        <a:pt x="82" y="222"/>
                      </a:lnTo>
                      <a:lnTo>
                        <a:pt x="88" y="220"/>
                      </a:lnTo>
                      <a:lnTo>
                        <a:pt x="86" y="226"/>
                      </a:lnTo>
                      <a:lnTo>
                        <a:pt x="88" y="230"/>
                      </a:lnTo>
                      <a:lnTo>
                        <a:pt x="92" y="224"/>
                      </a:lnTo>
                      <a:lnTo>
                        <a:pt x="94" y="224"/>
                      </a:lnTo>
                      <a:lnTo>
                        <a:pt x="96" y="222"/>
                      </a:lnTo>
                      <a:lnTo>
                        <a:pt x="98" y="224"/>
                      </a:lnTo>
                      <a:lnTo>
                        <a:pt x="100" y="226"/>
                      </a:lnTo>
                      <a:lnTo>
                        <a:pt x="102" y="228"/>
                      </a:lnTo>
                      <a:lnTo>
                        <a:pt x="106" y="226"/>
                      </a:lnTo>
                      <a:lnTo>
                        <a:pt x="110" y="224"/>
                      </a:lnTo>
                      <a:lnTo>
                        <a:pt x="172" y="224"/>
                      </a:lnTo>
                      <a:lnTo>
                        <a:pt x="174" y="216"/>
                      </a:lnTo>
                      <a:lnTo>
                        <a:pt x="176" y="208"/>
                      </a:lnTo>
                      <a:lnTo>
                        <a:pt x="172" y="208"/>
                      </a:lnTo>
                      <a:lnTo>
                        <a:pt x="170" y="206"/>
                      </a:lnTo>
                      <a:lnTo>
                        <a:pt x="158" y="50"/>
                      </a:lnTo>
                      <a:lnTo>
                        <a:pt x="186" y="50"/>
                      </a:lnTo>
                      <a:lnTo>
                        <a:pt x="128" y="6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8" name="ïslíḋê">
                  <a:extLst>
                    <a:ext uri="{FF2B5EF4-FFF2-40B4-BE49-F238E27FC236}">
                      <a16:creationId xmlns="" xmlns:a16="http://schemas.microsoft.com/office/drawing/2014/main" id="{259FF2CD-79A3-4884-954A-27DB4945B52D}"/>
                    </a:ext>
                  </a:extLst>
                </p:cNvPr>
                <p:cNvSpPr/>
                <p:nvPr/>
              </p:nvSpPr>
              <p:spPr bwMode="auto">
                <a:xfrm>
                  <a:off x="4000806" y="3105497"/>
                  <a:ext cx="447594" cy="451141"/>
                </a:xfrm>
                <a:custGeom>
                  <a:avLst/>
                  <a:gdLst>
                    <a:gd name="T0" fmla="*/ 2147483647 w 256"/>
                    <a:gd name="T1" fmla="*/ 2147483647 h 270"/>
                    <a:gd name="T2" fmla="*/ 2147483647 w 256"/>
                    <a:gd name="T3" fmla="*/ 2147483647 h 270"/>
                    <a:gd name="T4" fmla="*/ 2147483647 w 256"/>
                    <a:gd name="T5" fmla="*/ 2147483647 h 270"/>
                    <a:gd name="T6" fmla="*/ 2147483647 w 256"/>
                    <a:gd name="T7" fmla="*/ 2147483647 h 270"/>
                    <a:gd name="T8" fmla="*/ 2147483647 w 256"/>
                    <a:gd name="T9" fmla="*/ 2147483647 h 270"/>
                    <a:gd name="T10" fmla="*/ 2147483647 w 256"/>
                    <a:gd name="T11" fmla="*/ 2147483647 h 270"/>
                    <a:gd name="T12" fmla="*/ 2147483647 w 256"/>
                    <a:gd name="T13" fmla="*/ 2147483647 h 270"/>
                    <a:gd name="T14" fmla="*/ 2147483647 w 256"/>
                    <a:gd name="T15" fmla="*/ 2147483647 h 270"/>
                    <a:gd name="T16" fmla="*/ 2147483647 w 256"/>
                    <a:gd name="T17" fmla="*/ 2147483647 h 270"/>
                    <a:gd name="T18" fmla="*/ 2147483647 w 256"/>
                    <a:gd name="T19" fmla="*/ 2147483647 h 270"/>
                    <a:gd name="T20" fmla="*/ 2147483647 w 256"/>
                    <a:gd name="T21" fmla="*/ 0 h 270"/>
                    <a:gd name="T22" fmla="*/ 2147483647 w 256"/>
                    <a:gd name="T23" fmla="*/ 2147483647 h 270"/>
                    <a:gd name="T24" fmla="*/ 2147483647 w 256"/>
                    <a:gd name="T25" fmla="*/ 2147483647 h 270"/>
                    <a:gd name="T26" fmla="*/ 2147483647 w 256"/>
                    <a:gd name="T27" fmla="*/ 2147483647 h 270"/>
                    <a:gd name="T28" fmla="*/ 2147483647 w 256"/>
                    <a:gd name="T29" fmla="*/ 2147483647 h 270"/>
                    <a:gd name="T30" fmla="*/ 2147483647 w 256"/>
                    <a:gd name="T31" fmla="*/ 2147483647 h 270"/>
                    <a:gd name="T32" fmla="*/ 2147483647 w 256"/>
                    <a:gd name="T33" fmla="*/ 2147483647 h 270"/>
                    <a:gd name="T34" fmla="*/ 2147483647 w 256"/>
                    <a:gd name="T35" fmla="*/ 2147483647 h 270"/>
                    <a:gd name="T36" fmla="*/ 2147483647 w 256"/>
                    <a:gd name="T37" fmla="*/ 2147483647 h 270"/>
                    <a:gd name="T38" fmla="*/ 2147483647 w 256"/>
                    <a:gd name="T39" fmla="*/ 2147483647 h 270"/>
                    <a:gd name="T40" fmla="*/ 2147483647 w 256"/>
                    <a:gd name="T41" fmla="*/ 2147483647 h 270"/>
                    <a:gd name="T42" fmla="*/ 2147483647 w 256"/>
                    <a:gd name="T43" fmla="*/ 2147483647 h 270"/>
                    <a:gd name="T44" fmla="*/ 2147483647 w 256"/>
                    <a:gd name="T45" fmla="*/ 2147483647 h 270"/>
                    <a:gd name="T46" fmla="*/ 2147483647 w 256"/>
                    <a:gd name="T47" fmla="*/ 2147483647 h 270"/>
                    <a:gd name="T48" fmla="*/ 2147483647 w 256"/>
                    <a:gd name="T49" fmla="*/ 2147483647 h 270"/>
                    <a:gd name="T50" fmla="*/ 2147483647 w 256"/>
                    <a:gd name="T51" fmla="*/ 2147483647 h 270"/>
                    <a:gd name="T52" fmla="*/ 2147483647 w 256"/>
                    <a:gd name="T53" fmla="*/ 2147483647 h 270"/>
                    <a:gd name="T54" fmla="*/ 2147483647 w 256"/>
                    <a:gd name="T55" fmla="*/ 2147483647 h 270"/>
                    <a:gd name="T56" fmla="*/ 2147483647 w 256"/>
                    <a:gd name="T57" fmla="*/ 2147483647 h 270"/>
                    <a:gd name="T58" fmla="*/ 2147483647 w 256"/>
                    <a:gd name="T59" fmla="*/ 2147483647 h 270"/>
                    <a:gd name="T60" fmla="*/ 2147483647 w 256"/>
                    <a:gd name="T61" fmla="*/ 2147483647 h 270"/>
                    <a:gd name="T62" fmla="*/ 2147483647 w 256"/>
                    <a:gd name="T63" fmla="*/ 2147483647 h 270"/>
                    <a:gd name="T64" fmla="*/ 2147483647 w 256"/>
                    <a:gd name="T65" fmla="*/ 2147483647 h 270"/>
                    <a:gd name="T66" fmla="*/ 2147483647 w 256"/>
                    <a:gd name="T67" fmla="*/ 2147483647 h 270"/>
                    <a:gd name="T68" fmla="*/ 2147483647 w 256"/>
                    <a:gd name="T69" fmla="*/ 2147483647 h 270"/>
                    <a:gd name="T70" fmla="*/ 2147483647 w 256"/>
                    <a:gd name="T71" fmla="*/ 2147483647 h 270"/>
                    <a:gd name="T72" fmla="*/ 2147483647 w 256"/>
                    <a:gd name="T73" fmla="*/ 2147483647 h 270"/>
                    <a:gd name="T74" fmla="*/ 2147483647 w 256"/>
                    <a:gd name="T75" fmla="*/ 2147483647 h 270"/>
                    <a:gd name="T76" fmla="*/ 2147483647 w 256"/>
                    <a:gd name="T77" fmla="*/ 2147483647 h 27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56"/>
                    <a:gd name="T118" fmla="*/ 0 h 270"/>
                    <a:gd name="T119" fmla="*/ 256 w 256"/>
                    <a:gd name="T120" fmla="*/ 270 h 27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56" h="270">
                      <a:moveTo>
                        <a:pt x="2" y="188"/>
                      </a:moveTo>
                      <a:lnTo>
                        <a:pt x="8" y="178"/>
                      </a:lnTo>
                      <a:lnTo>
                        <a:pt x="10" y="172"/>
                      </a:lnTo>
                      <a:lnTo>
                        <a:pt x="14" y="172"/>
                      </a:lnTo>
                      <a:lnTo>
                        <a:pt x="20" y="170"/>
                      </a:lnTo>
                      <a:lnTo>
                        <a:pt x="18" y="176"/>
                      </a:lnTo>
                      <a:lnTo>
                        <a:pt x="20" y="180"/>
                      </a:lnTo>
                      <a:lnTo>
                        <a:pt x="24" y="174"/>
                      </a:lnTo>
                      <a:lnTo>
                        <a:pt x="26" y="174"/>
                      </a:lnTo>
                      <a:lnTo>
                        <a:pt x="28" y="172"/>
                      </a:lnTo>
                      <a:lnTo>
                        <a:pt x="30" y="174"/>
                      </a:lnTo>
                      <a:lnTo>
                        <a:pt x="32" y="176"/>
                      </a:lnTo>
                      <a:lnTo>
                        <a:pt x="34" y="178"/>
                      </a:lnTo>
                      <a:lnTo>
                        <a:pt x="38" y="176"/>
                      </a:lnTo>
                      <a:lnTo>
                        <a:pt x="42" y="174"/>
                      </a:lnTo>
                      <a:lnTo>
                        <a:pt x="104" y="174"/>
                      </a:lnTo>
                      <a:lnTo>
                        <a:pt x="106" y="166"/>
                      </a:lnTo>
                      <a:lnTo>
                        <a:pt x="108" y="158"/>
                      </a:lnTo>
                      <a:lnTo>
                        <a:pt x="104" y="158"/>
                      </a:lnTo>
                      <a:lnTo>
                        <a:pt x="102" y="156"/>
                      </a:lnTo>
                      <a:lnTo>
                        <a:pt x="90" y="0"/>
                      </a:lnTo>
                      <a:lnTo>
                        <a:pt x="118" y="0"/>
                      </a:lnTo>
                      <a:lnTo>
                        <a:pt x="208" y="68"/>
                      </a:lnTo>
                      <a:lnTo>
                        <a:pt x="208" y="72"/>
                      </a:lnTo>
                      <a:lnTo>
                        <a:pt x="212" y="76"/>
                      </a:lnTo>
                      <a:lnTo>
                        <a:pt x="220" y="84"/>
                      </a:lnTo>
                      <a:lnTo>
                        <a:pt x="230" y="88"/>
                      </a:lnTo>
                      <a:lnTo>
                        <a:pt x="242" y="92"/>
                      </a:lnTo>
                      <a:lnTo>
                        <a:pt x="242" y="106"/>
                      </a:lnTo>
                      <a:lnTo>
                        <a:pt x="256" y="104"/>
                      </a:lnTo>
                      <a:lnTo>
                        <a:pt x="256" y="154"/>
                      </a:lnTo>
                      <a:lnTo>
                        <a:pt x="252" y="162"/>
                      </a:lnTo>
                      <a:lnTo>
                        <a:pt x="248" y="170"/>
                      </a:lnTo>
                      <a:lnTo>
                        <a:pt x="240" y="174"/>
                      </a:lnTo>
                      <a:lnTo>
                        <a:pt x="230" y="176"/>
                      </a:lnTo>
                      <a:lnTo>
                        <a:pt x="218" y="176"/>
                      </a:lnTo>
                      <a:lnTo>
                        <a:pt x="206" y="178"/>
                      </a:lnTo>
                      <a:lnTo>
                        <a:pt x="186" y="184"/>
                      </a:lnTo>
                      <a:lnTo>
                        <a:pt x="150" y="196"/>
                      </a:lnTo>
                      <a:lnTo>
                        <a:pt x="146" y="198"/>
                      </a:lnTo>
                      <a:lnTo>
                        <a:pt x="144" y="200"/>
                      </a:lnTo>
                      <a:lnTo>
                        <a:pt x="142" y="206"/>
                      </a:lnTo>
                      <a:lnTo>
                        <a:pt x="138" y="212"/>
                      </a:lnTo>
                      <a:lnTo>
                        <a:pt x="136" y="212"/>
                      </a:lnTo>
                      <a:lnTo>
                        <a:pt x="132" y="212"/>
                      </a:lnTo>
                      <a:lnTo>
                        <a:pt x="124" y="212"/>
                      </a:lnTo>
                      <a:lnTo>
                        <a:pt x="124" y="222"/>
                      </a:lnTo>
                      <a:lnTo>
                        <a:pt x="124" y="228"/>
                      </a:lnTo>
                      <a:lnTo>
                        <a:pt x="122" y="232"/>
                      </a:lnTo>
                      <a:lnTo>
                        <a:pt x="116" y="236"/>
                      </a:lnTo>
                      <a:lnTo>
                        <a:pt x="110" y="240"/>
                      </a:lnTo>
                      <a:lnTo>
                        <a:pt x="108" y="244"/>
                      </a:lnTo>
                      <a:lnTo>
                        <a:pt x="108" y="248"/>
                      </a:lnTo>
                      <a:lnTo>
                        <a:pt x="106" y="256"/>
                      </a:lnTo>
                      <a:lnTo>
                        <a:pt x="104" y="264"/>
                      </a:lnTo>
                      <a:lnTo>
                        <a:pt x="100" y="266"/>
                      </a:lnTo>
                      <a:lnTo>
                        <a:pt x="94" y="270"/>
                      </a:lnTo>
                      <a:lnTo>
                        <a:pt x="90" y="264"/>
                      </a:lnTo>
                      <a:lnTo>
                        <a:pt x="82" y="266"/>
                      </a:lnTo>
                      <a:lnTo>
                        <a:pt x="76" y="268"/>
                      </a:lnTo>
                      <a:lnTo>
                        <a:pt x="70" y="270"/>
                      </a:lnTo>
                      <a:lnTo>
                        <a:pt x="64" y="268"/>
                      </a:lnTo>
                      <a:lnTo>
                        <a:pt x="62" y="266"/>
                      </a:lnTo>
                      <a:lnTo>
                        <a:pt x="58" y="252"/>
                      </a:lnTo>
                      <a:lnTo>
                        <a:pt x="54" y="240"/>
                      </a:lnTo>
                      <a:lnTo>
                        <a:pt x="50" y="234"/>
                      </a:lnTo>
                      <a:lnTo>
                        <a:pt x="44" y="232"/>
                      </a:lnTo>
                      <a:lnTo>
                        <a:pt x="42" y="234"/>
                      </a:lnTo>
                      <a:lnTo>
                        <a:pt x="40" y="236"/>
                      </a:lnTo>
                      <a:lnTo>
                        <a:pt x="34" y="236"/>
                      </a:lnTo>
                      <a:lnTo>
                        <a:pt x="20" y="234"/>
                      </a:lnTo>
                      <a:lnTo>
                        <a:pt x="10" y="232"/>
                      </a:lnTo>
                      <a:lnTo>
                        <a:pt x="10" y="224"/>
                      </a:lnTo>
                      <a:lnTo>
                        <a:pt x="10" y="218"/>
                      </a:lnTo>
                      <a:lnTo>
                        <a:pt x="8" y="210"/>
                      </a:lnTo>
                      <a:lnTo>
                        <a:pt x="4" y="200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29" name="ïšľiḋe">
                  <a:extLst>
                    <a:ext uri="{FF2B5EF4-FFF2-40B4-BE49-F238E27FC236}">
                      <a16:creationId xmlns="" xmlns:a16="http://schemas.microsoft.com/office/drawing/2014/main" id="{90B543C9-A42F-4829-A35E-9DFABC0E4069}"/>
                    </a:ext>
                  </a:extLst>
                </p:cNvPr>
                <p:cNvSpPr/>
                <p:nvPr/>
              </p:nvSpPr>
              <p:spPr bwMode="auto">
                <a:xfrm>
                  <a:off x="4339600" y="3147529"/>
                  <a:ext cx="436576" cy="362874"/>
                </a:xfrm>
                <a:custGeom>
                  <a:avLst/>
                  <a:gdLst>
                    <a:gd name="T0" fmla="*/ 2147483647 w 249"/>
                    <a:gd name="T1" fmla="*/ 2147483647 h 216"/>
                    <a:gd name="T2" fmla="*/ 2147483647 w 249"/>
                    <a:gd name="T3" fmla="*/ 2147483647 h 216"/>
                    <a:gd name="T4" fmla="*/ 2147483647 w 249"/>
                    <a:gd name="T5" fmla="*/ 0 h 216"/>
                    <a:gd name="T6" fmla="*/ 2147483647 w 249"/>
                    <a:gd name="T7" fmla="*/ 0 h 216"/>
                    <a:gd name="T8" fmla="*/ 2147483647 w 249"/>
                    <a:gd name="T9" fmla="*/ 2147483647 h 216"/>
                    <a:gd name="T10" fmla="*/ 2147483647 w 249"/>
                    <a:gd name="T11" fmla="*/ 2147483647 h 216"/>
                    <a:gd name="T12" fmla="*/ 2147483647 w 249"/>
                    <a:gd name="T13" fmla="*/ 2147483647 h 216"/>
                    <a:gd name="T14" fmla="*/ 2147483647 w 249"/>
                    <a:gd name="T15" fmla="*/ 2147483647 h 216"/>
                    <a:gd name="T16" fmla="*/ 0 w 249"/>
                    <a:gd name="T17" fmla="*/ 2147483647 h 216"/>
                    <a:gd name="T18" fmla="*/ 2147483647 w 249"/>
                    <a:gd name="T19" fmla="*/ 2147483647 h 216"/>
                    <a:gd name="T20" fmla="*/ 2147483647 w 249"/>
                    <a:gd name="T21" fmla="*/ 2147483647 h 216"/>
                    <a:gd name="T22" fmla="*/ 2147483647 w 249"/>
                    <a:gd name="T23" fmla="*/ 2147483647 h 216"/>
                    <a:gd name="T24" fmla="*/ 2147483647 w 249"/>
                    <a:gd name="T25" fmla="*/ 2147483647 h 216"/>
                    <a:gd name="T26" fmla="*/ 2147483647 w 249"/>
                    <a:gd name="T27" fmla="*/ 2147483647 h 216"/>
                    <a:gd name="T28" fmla="*/ 2147483647 w 249"/>
                    <a:gd name="T29" fmla="*/ 2147483647 h 216"/>
                    <a:gd name="T30" fmla="*/ 2147483647 w 249"/>
                    <a:gd name="T31" fmla="*/ 2147483647 h 216"/>
                    <a:gd name="T32" fmla="*/ 2147483647 w 249"/>
                    <a:gd name="T33" fmla="*/ 2147483647 h 216"/>
                    <a:gd name="T34" fmla="*/ 2147483647 w 249"/>
                    <a:gd name="T35" fmla="*/ 2147483647 h 216"/>
                    <a:gd name="T36" fmla="*/ 2147483647 w 249"/>
                    <a:gd name="T37" fmla="*/ 2147483647 h 216"/>
                    <a:gd name="T38" fmla="*/ 2147483647 w 249"/>
                    <a:gd name="T39" fmla="*/ 2147483647 h 216"/>
                    <a:gd name="T40" fmla="*/ 2147483647 w 249"/>
                    <a:gd name="T41" fmla="*/ 2147483647 h 216"/>
                    <a:gd name="T42" fmla="*/ 2147483647 w 249"/>
                    <a:gd name="T43" fmla="*/ 2147483647 h 216"/>
                    <a:gd name="T44" fmla="*/ 2147483647 w 249"/>
                    <a:gd name="T45" fmla="*/ 2147483647 h 216"/>
                    <a:gd name="T46" fmla="*/ 2147483647 w 249"/>
                    <a:gd name="T47" fmla="*/ 2147483647 h 216"/>
                    <a:gd name="T48" fmla="*/ 2147483647 w 249"/>
                    <a:gd name="T49" fmla="*/ 2147483647 h 216"/>
                    <a:gd name="T50" fmla="*/ 2147483647 w 249"/>
                    <a:gd name="T51" fmla="*/ 2147483647 h 216"/>
                    <a:gd name="T52" fmla="*/ 2147483647 w 249"/>
                    <a:gd name="T53" fmla="*/ 2147483647 h 216"/>
                    <a:gd name="T54" fmla="*/ 2147483647 w 249"/>
                    <a:gd name="T55" fmla="*/ 2147483647 h 216"/>
                    <a:gd name="T56" fmla="*/ 2147483647 w 249"/>
                    <a:gd name="T57" fmla="*/ 2147483647 h 216"/>
                    <a:gd name="T58" fmla="*/ 2147483647 w 249"/>
                    <a:gd name="T59" fmla="*/ 2147483647 h 216"/>
                    <a:gd name="T60" fmla="*/ 2147483647 w 249"/>
                    <a:gd name="T61" fmla="*/ 2147483647 h 216"/>
                    <a:gd name="T62" fmla="*/ 2147483647 w 249"/>
                    <a:gd name="T63" fmla="*/ 2147483647 h 216"/>
                    <a:gd name="T64" fmla="*/ 2147483647 w 249"/>
                    <a:gd name="T65" fmla="*/ 2147483647 h 216"/>
                    <a:gd name="T66" fmla="*/ 2147483647 w 249"/>
                    <a:gd name="T67" fmla="*/ 2147483647 h 216"/>
                    <a:gd name="T68" fmla="*/ 2147483647 w 249"/>
                    <a:gd name="T69" fmla="*/ 2147483647 h 216"/>
                    <a:gd name="T70" fmla="*/ 2147483647 w 249"/>
                    <a:gd name="T71" fmla="*/ 2147483647 h 216"/>
                    <a:gd name="T72" fmla="*/ 2147483647 w 249"/>
                    <a:gd name="T73" fmla="*/ 2147483647 h 216"/>
                    <a:gd name="T74" fmla="*/ 2147483647 w 249"/>
                    <a:gd name="T75" fmla="*/ 2147483647 h 216"/>
                    <a:gd name="T76" fmla="*/ 2147483647 w 249"/>
                    <a:gd name="T77" fmla="*/ 2147483647 h 216"/>
                    <a:gd name="T78" fmla="*/ 2147483647 w 249"/>
                    <a:gd name="T79" fmla="*/ 2147483647 h 216"/>
                    <a:gd name="T80" fmla="*/ 2147483647 w 249"/>
                    <a:gd name="T81" fmla="*/ 2147483647 h 21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249"/>
                    <a:gd name="T124" fmla="*/ 0 h 216"/>
                    <a:gd name="T125" fmla="*/ 249 w 249"/>
                    <a:gd name="T126" fmla="*/ 216 h 21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249" h="216">
                      <a:moveTo>
                        <a:pt x="219" y="14"/>
                      </a:moveTo>
                      <a:lnTo>
                        <a:pt x="215" y="8"/>
                      </a:lnTo>
                      <a:lnTo>
                        <a:pt x="211" y="4"/>
                      </a:lnTo>
                      <a:lnTo>
                        <a:pt x="205" y="2"/>
                      </a:lnTo>
                      <a:lnTo>
                        <a:pt x="199" y="0"/>
                      </a:lnTo>
                      <a:lnTo>
                        <a:pt x="190" y="0"/>
                      </a:lnTo>
                      <a:lnTo>
                        <a:pt x="186" y="0"/>
                      </a:lnTo>
                      <a:lnTo>
                        <a:pt x="184" y="0"/>
                      </a:lnTo>
                      <a:lnTo>
                        <a:pt x="114" y="48"/>
                      </a:lnTo>
                      <a:lnTo>
                        <a:pt x="86" y="76"/>
                      </a:lnTo>
                      <a:lnTo>
                        <a:pt x="62" y="78"/>
                      </a:lnTo>
                      <a:lnTo>
                        <a:pt x="62" y="128"/>
                      </a:lnTo>
                      <a:lnTo>
                        <a:pt x="58" y="136"/>
                      </a:lnTo>
                      <a:lnTo>
                        <a:pt x="54" y="144"/>
                      </a:lnTo>
                      <a:lnTo>
                        <a:pt x="46" y="148"/>
                      </a:lnTo>
                      <a:lnTo>
                        <a:pt x="36" y="150"/>
                      </a:lnTo>
                      <a:lnTo>
                        <a:pt x="16" y="152"/>
                      </a:lnTo>
                      <a:lnTo>
                        <a:pt x="0" y="156"/>
                      </a:lnTo>
                      <a:lnTo>
                        <a:pt x="0" y="166"/>
                      </a:lnTo>
                      <a:lnTo>
                        <a:pt x="4" y="172"/>
                      </a:lnTo>
                      <a:lnTo>
                        <a:pt x="8" y="174"/>
                      </a:lnTo>
                      <a:lnTo>
                        <a:pt x="12" y="178"/>
                      </a:lnTo>
                      <a:lnTo>
                        <a:pt x="14" y="182"/>
                      </a:lnTo>
                      <a:lnTo>
                        <a:pt x="14" y="186"/>
                      </a:lnTo>
                      <a:lnTo>
                        <a:pt x="14" y="190"/>
                      </a:lnTo>
                      <a:lnTo>
                        <a:pt x="14" y="194"/>
                      </a:lnTo>
                      <a:lnTo>
                        <a:pt x="18" y="198"/>
                      </a:lnTo>
                      <a:lnTo>
                        <a:pt x="24" y="198"/>
                      </a:lnTo>
                      <a:lnTo>
                        <a:pt x="30" y="200"/>
                      </a:lnTo>
                      <a:lnTo>
                        <a:pt x="32" y="204"/>
                      </a:lnTo>
                      <a:lnTo>
                        <a:pt x="32" y="206"/>
                      </a:lnTo>
                      <a:lnTo>
                        <a:pt x="42" y="206"/>
                      </a:lnTo>
                      <a:lnTo>
                        <a:pt x="46" y="212"/>
                      </a:lnTo>
                      <a:lnTo>
                        <a:pt x="52" y="216"/>
                      </a:lnTo>
                      <a:lnTo>
                        <a:pt x="56" y="202"/>
                      </a:lnTo>
                      <a:lnTo>
                        <a:pt x="60" y="188"/>
                      </a:lnTo>
                      <a:lnTo>
                        <a:pt x="64" y="184"/>
                      </a:lnTo>
                      <a:lnTo>
                        <a:pt x="70" y="180"/>
                      </a:lnTo>
                      <a:lnTo>
                        <a:pt x="76" y="176"/>
                      </a:lnTo>
                      <a:lnTo>
                        <a:pt x="86" y="176"/>
                      </a:lnTo>
                      <a:lnTo>
                        <a:pt x="88" y="176"/>
                      </a:lnTo>
                      <a:lnTo>
                        <a:pt x="92" y="178"/>
                      </a:lnTo>
                      <a:lnTo>
                        <a:pt x="98" y="184"/>
                      </a:lnTo>
                      <a:lnTo>
                        <a:pt x="104" y="188"/>
                      </a:lnTo>
                      <a:lnTo>
                        <a:pt x="106" y="190"/>
                      </a:lnTo>
                      <a:lnTo>
                        <a:pt x="110" y="192"/>
                      </a:lnTo>
                      <a:lnTo>
                        <a:pt x="114" y="190"/>
                      </a:lnTo>
                      <a:lnTo>
                        <a:pt x="114" y="188"/>
                      </a:lnTo>
                      <a:lnTo>
                        <a:pt x="116" y="186"/>
                      </a:lnTo>
                      <a:lnTo>
                        <a:pt x="120" y="186"/>
                      </a:lnTo>
                      <a:lnTo>
                        <a:pt x="128" y="186"/>
                      </a:lnTo>
                      <a:lnTo>
                        <a:pt x="132" y="190"/>
                      </a:lnTo>
                      <a:lnTo>
                        <a:pt x="136" y="192"/>
                      </a:lnTo>
                      <a:lnTo>
                        <a:pt x="142" y="194"/>
                      </a:lnTo>
                      <a:lnTo>
                        <a:pt x="150" y="192"/>
                      </a:lnTo>
                      <a:lnTo>
                        <a:pt x="156" y="188"/>
                      </a:lnTo>
                      <a:lnTo>
                        <a:pt x="162" y="186"/>
                      </a:lnTo>
                      <a:lnTo>
                        <a:pt x="170" y="184"/>
                      </a:lnTo>
                      <a:lnTo>
                        <a:pt x="176" y="184"/>
                      </a:lnTo>
                      <a:lnTo>
                        <a:pt x="180" y="186"/>
                      </a:lnTo>
                      <a:lnTo>
                        <a:pt x="184" y="186"/>
                      </a:lnTo>
                      <a:lnTo>
                        <a:pt x="193" y="188"/>
                      </a:lnTo>
                      <a:lnTo>
                        <a:pt x="197" y="186"/>
                      </a:lnTo>
                      <a:lnTo>
                        <a:pt x="203" y="184"/>
                      </a:lnTo>
                      <a:lnTo>
                        <a:pt x="213" y="176"/>
                      </a:lnTo>
                      <a:lnTo>
                        <a:pt x="215" y="166"/>
                      </a:lnTo>
                      <a:lnTo>
                        <a:pt x="217" y="158"/>
                      </a:lnTo>
                      <a:lnTo>
                        <a:pt x="221" y="150"/>
                      </a:lnTo>
                      <a:lnTo>
                        <a:pt x="225" y="144"/>
                      </a:lnTo>
                      <a:lnTo>
                        <a:pt x="235" y="132"/>
                      </a:lnTo>
                      <a:lnTo>
                        <a:pt x="239" y="126"/>
                      </a:lnTo>
                      <a:lnTo>
                        <a:pt x="243" y="118"/>
                      </a:lnTo>
                      <a:lnTo>
                        <a:pt x="243" y="76"/>
                      </a:lnTo>
                      <a:lnTo>
                        <a:pt x="243" y="72"/>
                      </a:lnTo>
                      <a:lnTo>
                        <a:pt x="245" y="68"/>
                      </a:lnTo>
                      <a:lnTo>
                        <a:pt x="247" y="64"/>
                      </a:lnTo>
                      <a:lnTo>
                        <a:pt x="249" y="58"/>
                      </a:lnTo>
                      <a:lnTo>
                        <a:pt x="247" y="48"/>
                      </a:lnTo>
                      <a:lnTo>
                        <a:pt x="241" y="34"/>
                      </a:lnTo>
                      <a:lnTo>
                        <a:pt x="235" y="22"/>
                      </a:lnTo>
                      <a:lnTo>
                        <a:pt x="231" y="8"/>
                      </a:lnTo>
                      <a:lnTo>
                        <a:pt x="229" y="8"/>
                      </a:lnTo>
                      <a:lnTo>
                        <a:pt x="219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0" name="iṩḷídè">
                  <a:extLst>
                    <a:ext uri="{FF2B5EF4-FFF2-40B4-BE49-F238E27FC236}">
                      <a16:creationId xmlns="" xmlns:a16="http://schemas.microsoft.com/office/drawing/2014/main" id="{3518C624-FACA-4F32-BDD8-33130D735F77}"/>
                    </a:ext>
                  </a:extLst>
                </p:cNvPr>
                <p:cNvSpPr/>
                <p:nvPr/>
              </p:nvSpPr>
              <p:spPr bwMode="auto">
                <a:xfrm>
                  <a:off x="4711448" y="3147529"/>
                  <a:ext cx="294725" cy="491771"/>
                </a:xfrm>
                <a:custGeom>
                  <a:avLst/>
                  <a:gdLst>
                    <a:gd name="T0" fmla="*/ 2147483647 w 168"/>
                    <a:gd name="T1" fmla="*/ 2147483647 h 294"/>
                    <a:gd name="T2" fmla="*/ 2147483647 w 168"/>
                    <a:gd name="T3" fmla="*/ 2147483647 h 294"/>
                    <a:gd name="T4" fmla="*/ 2147483647 w 168"/>
                    <a:gd name="T5" fmla="*/ 2147483647 h 294"/>
                    <a:gd name="T6" fmla="*/ 2147483647 w 168"/>
                    <a:gd name="T7" fmla="*/ 2147483647 h 294"/>
                    <a:gd name="T8" fmla="*/ 2147483647 w 168"/>
                    <a:gd name="T9" fmla="*/ 2147483647 h 294"/>
                    <a:gd name="T10" fmla="*/ 2147483647 w 168"/>
                    <a:gd name="T11" fmla="*/ 2147483647 h 294"/>
                    <a:gd name="T12" fmla="*/ 2147483647 w 168"/>
                    <a:gd name="T13" fmla="*/ 2147483647 h 294"/>
                    <a:gd name="T14" fmla="*/ 2147483647 w 168"/>
                    <a:gd name="T15" fmla="*/ 2147483647 h 294"/>
                    <a:gd name="T16" fmla="*/ 2147483647 w 168"/>
                    <a:gd name="T17" fmla="*/ 2147483647 h 294"/>
                    <a:gd name="T18" fmla="*/ 2147483647 w 168"/>
                    <a:gd name="T19" fmla="*/ 2147483647 h 294"/>
                    <a:gd name="T20" fmla="*/ 2147483647 w 168"/>
                    <a:gd name="T21" fmla="*/ 2147483647 h 294"/>
                    <a:gd name="T22" fmla="*/ 2147483647 w 168"/>
                    <a:gd name="T23" fmla="*/ 2147483647 h 294"/>
                    <a:gd name="T24" fmla="*/ 2147483647 w 168"/>
                    <a:gd name="T25" fmla="*/ 2147483647 h 294"/>
                    <a:gd name="T26" fmla="*/ 2147483647 w 168"/>
                    <a:gd name="T27" fmla="*/ 2147483647 h 294"/>
                    <a:gd name="T28" fmla="*/ 2147483647 w 168"/>
                    <a:gd name="T29" fmla="*/ 2147483647 h 294"/>
                    <a:gd name="T30" fmla="*/ 2147483647 w 168"/>
                    <a:gd name="T31" fmla="*/ 2147483647 h 294"/>
                    <a:gd name="T32" fmla="*/ 2147483647 w 168"/>
                    <a:gd name="T33" fmla="*/ 2147483647 h 294"/>
                    <a:gd name="T34" fmla="*/ 2147483647 w 168"/>
                    <a:gd name="T35" fmla="*/ 2147483647 h 294"/>
                    <a:gd name="T36" fmla="*/ 2147483647 w 168"/>
                    <a:gd name="T37" fmla="*/ 2147483647 h 294"/>
                    <a:gd name="T38" fmla="*/ 2147483647 w 168"/>
                    <a:gd name="T39" fmla="*/ 2147483647 h 294"/>
                    <a:gd name="T40" fmla="*/ 2147483647 w 168"/>
                    <a:gd name="T41" fmla="*/ 2147483647 h 294"/>
                    <a:gd name="T42" fmla="*/ 2147483647 w 168"/>
                    <a:gd name="T43" fmla="*/ 2147483647 h 294"/>
                    <a:gd name="T44" fmla="*/ 2147483647 w 168"/>
                    <a:gd name="T45" fmla="*/ 2147483647 h 294"/>
                    <a:gd name="T46" fmla="*/ 2147483647 w 168"/>
                    <a:gd name="T47" fmla="*/ 2147483647 h 294"/>
                    <a:gd name="T48" fmla="*/ 2147483647 w 168"/>
                    <a:gd name="T49" fmla="*/ 2147483647 h 294"/>
                    <a:gd name="T50" fmla="*/ 2147483647 w 168"/>
                    <a:gd name="T51" fmla="*/ 2147483647 h 294"/>
                    <a:gd name="T52" fmla="*/ 2147483647 w 168"/>
                    <a:gd name="T53" fmla="*/ 2147483647 h 294"/>
                    <a:gd name="T54" fmla="*/ 2147483647 w 168"/>
                    <a:gd name="T55" fmla="*/ 2147483647 h 294"/>
                    <a:gd name="T56" fmla="*/ 2147483647 w 168"/>
                    <a:gd name="T57" fmla="*/ 2147483647 h 294"/>
                    <a:gd name="T58" fmla="*/ 2147483647 w 168"/>
                    <a:gd name="T59" fmla="*/ 2147483647 h 294"/>
                    <a:gd name="T60" fmla="*/ 2147483647 w 168"/>
                    <a:gd name="T61" fmla="*/ 2147483647 h 294"/>
                    <a:gd name="T62" fmla="*/ 2147483647 w 168"/>
                    <a:gd name="T63" fmla="*/ 2147483647 h 294"/>
                    <a:gd name="T64" fmla="*/ 2147483647 w 168"/>
                    <a:gd name="T65" fmla="*/ 2147483647 h 294"/>
                    <a:gd name="T66" fmla="*/ 2147483647 w 168"/>
                    <a:gd name="T67" fmla="*/ 2147483647 h 294"/>
                    <a:gd name="T68" fmla="*/ 2147483647 w 168"/>
                    <a:gd name="T69" fmla="*/ 2147483647 h 294"/>
                    <a:gd name="T70" fmla="*/ 2147483647 w 168"/>
                    <a:gd name="T71" fmla="*/ 2147483647 h 294"/>
                    <a:gd name="T72" fmla="*/ 2147483647 w 168"/>
                    <a:gd name="T73" fmla="*/ 2147483647 h 294"/>
                    <a:gd name="T74" fmla="*/ 2147483647 w 168"/>
                    <a:gd name="T75" fmla="*/ 2147483647 h 294"/>
                    <a:gd name="T76" fmla="*/ 2147483647 w 168"/>
                    <a:gd name="T77" fmla="*/ 2147483647 h 294"/>
                    <a:gd name="T78" fmla="*/ 2147483647 w 168"/>
                    <a:gd name="T79" fmla="*/ 2147483647 h 29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68"/>
                    <a:gd name="T121" fmla="*/ 0 h 294"/>
                    <a:gd name="T122" fmla="*/ 168 w 168"/>
                    <a:gd name="T123" fmla="*/ 294 h 29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68" h="294">
                      <a:moveTo>
                        <a:pt x="162" y="68"/>
                      </a:moveTo>
                      <a:lnTo>
                        <a:pt x="168" y="138"/>
                      </a:lnTo>
                      <a:lnTo>
                        <a:pt x="158" y="140"/>
                      </a:lnTo>
                      <a:lnTo>
                        <a:pt x="152" y="144"/>
                      </a:lnTo>
                      <a:lnTo>
                        <a:pt x="148" y="150"/>
                      </a:lnTo>
                      <a:lnTo>
                        <a:pt x="146" y="158"/>
                      </a:lnTo>
                      <a:lnTo>
                        <a:pt x="142" y="164"/>
                      </a:lnTo>
                      <a:lnTo>
                        <a:pt x="140" y="172"/>
                      </a:lnTo>
                      <a:lnTo>
                        <a:pt x="140" y="190"/>
                      </a:lnTo>
                      <a:lnTo>
                        <a:pt x="138" y="194"/>
                      </a:lnTo>
                      <a:lnTo>
                        <a:pt x="134" y="200"/>
                      </a:lnTo>
                      <a:lnTo>
                        <a:pt x="134" y="202"/>
                      </a:lnTo>
                      <a:lnTo>
                        <a:pt x="136" y="202"/>
                      </a:lnTo>
                      <a:lnTo>
                        <a:pt x="144" y="206"/>
                      </a:lnTo>
                      <a:lnTo>
                        <a:pt x="146" y="214"/>
                      </a:lnTo>
                      <a:lnTo>
                        <a:pt x="148" y="216"/>
                      </a:lnTo>
                      <a:lnTo>
                        <a:pt x="150" y="220"/>
                      </a:lnTo>
                      <a:lnTo>
                        <a:pt x="152" y="228"/>
                      </a:lnTo>
                      <a:lnTo>
                        <a:pt x="146" y="228"/>
                      </a:lnTo>
                      <a:lnTo>
                        <a:pt x="142" y="228"/>
                      </a:lnTo>
                      <a:lnTo>
                        <a:pt x="138" y="230"/>
                      </a:lnTo>
                      <a:lnTo>
                        <a:pt x="130" y="238"/>
                      </a:lnTo>
                      <a:lnTo>
                        <a:pt x="126" y="246"/>
                      </a:lnTo>
                      <a:lnTo>
                        <a:pt x="122" y="256"/>
                      </a:lnTo>
                      <a:lnTo>
                        <a:pt x="120" y="258"/>
                      </a:lnTo>
                      <a:lnTo>
                        <a:pt x="118" y="260"/>
                      </a:lnTo>
                      <a:lnTo>
                        <a:pt x="108" y="262"/>
                      </a:lnTo>
                      <a:lnTo>
                        <a:pt x="90" y="264"/>
                      </a:lnTo>
                      <a:lnTo>
                        <a:pt x="88" y="270"/>
                      </a:lnTo>
                      <a:lnTo>
                        <a:pt x="86" y="276"/>
                      </a:lnTo>
                      <a:lnTo>
                        <a:pt x="82" y="280"/>
                      </a:lnTo>
                      <a:lnTo>
                        <a:pt x="76" y="284"/>
                      </a:lnTo>
                      <a:lnTo>
                        <a:pt x="64" y="288"/>
                      </a:lnTo>
                      <a:lnTo>
                        <a:pt x="52" y="290"/>
                      </a:lnTo>
                      <a:lnTo>
                        <a:pt x="48" y="288"/>
                      </a:lnTo>
                      <a:lnTo>
                        <a:pt x="46" y="286"/>
                      </a:lnTo>
                      <a:lnTo>
                        <a:pt x="42" y="288"/>
                      </a:lnTo>
                      <a:lnTo>
                        <a:pt x="38" y="292"/>
                      </a:lnTo>
                      <a:lnTo>
                        <a:pt x="38" y="294"/>
                      </a:lnTo>
                      <a:lnTo>
                        <a:pt x="36" y="292"/>
                      </a:lnTo>
                      <a:lnTo>
                        <a:pt x="34" y="282"/>
                      </a:lnTo>
                      <a:lnTo>
                        <a:pt x="30" y="274"/>
                      </a:lnTo>
                      <a:lnTo>
                        <a:pt x="20" y="264"/>
                      </a:lnTo>
                      <a:lnTo>
                        <a:pt x="12" y="256"/>
                      </a:lnTo>
                      <a:lnTo>
                        <a:pt x="8" y="252"/>
                      </a:lnTo>
                      <a:lnTo>
                        <a:pt x="10" y="250"/>
                      </a:lnTo>
                      <a:lnTo>
                        <a:pt x="12" y="248"/>
                      </a:lnTo>
                      <a:lnTo>
                        <a:pt x="18" y="246"/>
                      </a:lnTo>
                      <a:lnTo>
                        <a:pt x="36" y="246"/>
                      </a:lnTo>
                      <a:lnTo>
                        <a:pt x="28" y="240"/>
                      </a:lnTo>
                      <a:lnTo>
                        <a:pt x="28" y="236"/>
                      </a:lnTo>
                      <a:lnTo>
                        <a:pt x="26" y="230"/>
                      </a:lnTo>
                      <a:lnTo>
                        <a:pt x="28" y="212"/>
                      </a:lnTo>
                      <a:lnTo>
                        <a:pt x="26" y="206"/>
                      </a:lnTo>
                      <a:lnTo>
                        <a:pt x="22" y="200"/>
                      </a:lnTo>
                      <a:lnTo>
                        <a:pt x="16" y="192"/>
                      </a:lnTo>
                      <a:lnTo>
                        <a:pt x="12" y="186"/>
                      </a:lnTo>
                      <a:lnTo>
                        <a:pt x="10" y="188"/>
                      </a:lnTo>
                      <a:lnTo>
                        <a:pt x="8" y="186"/>
                      </a:lnTo>
                      <a:lnTo>
                        <a:pt x="4" y="182"/>
                      </a:lnTo>
                      <a:lnTo>
                        <a:pt x="0" y="176"/>
                      </a:lnTo>
                      <a:lnTo>
                        <a:pt x="2" y="166"/>
                      </a:lnTo>
                      <a:lnTo>
                        <a:pt x="4" y="158"/>
                      </a:lnTo>
                      <a:lnTo>
                        <a:pt x="8" y="150"/>
                      </a:lnTo>
                      <a:lnTo>
                        <a:pt x="12" y="144"/>
                      </a:lnTo>
                      <a:lnTo>
                        <a:pt x="22" y="132"/>
                      </a:lnTo>
                      <a:lnTo>
                        <a:pt x="26" y="126"/>
                      </a:lnTo>
                      <a:lnTo>
                        <a:pt x="30" y="118"/>
                      </a:lnTo>
                      <a:lnTo>
                        <a:pt x="30" y="76"/>
                      </a:lnTo>
                      <a:lnTo>
                        <a:pt x="30" y="72"/>
                      </a:lnTo>
                      <a:lnTo>
                        <a:pt x="32" y="68"/>
                      </a:lnTo>
                      <a:lnTo>
                        <a:pt x="34" y="64"/>
                      </a:lnTo>
                      <a:lnTo>
                        <a:pt x="36" y="58"/>
                      </a:lnTo>
                      <a:lnTo>
                        <a:pt x="34" y="48"/>
                      </a:lnTo>
                      <a:lnTo>
                        <a:pt x="28" y="34"/>
                      </a:lnTo>
                      <a:lnTo>
                        <a:pt x="22" y="22"/>
                      </a:lnTo>
                      <a:lnTo>
                        <a:pt x="18" y="8"/>
                      </a:lnTo>
                      <a:lnTo>
                        <a:pt x="20" y="8"/>
                      </a:lnTo>
                      <a:lnTo>
                        <a:pt x="36" y="0"/>
                      </a:lnTo>
                      <a:lnTo>
                        <a:pt x="162" y="70"/>
                      </a:lnTo>
                      <a:lnTo>
                        <a:pt x="162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1" name="îšḷíďe">
                  <a:extLst>
                    <a:ext uri="{FF2B5EF4-FFF2-40B4-BE49-F238E27FC236}">
                      <a16:creationId xmlns="" xmlns:a16="http://schemas.microsoft.com/office/drawing/2014/main" id="{9AC639A5-3388-4E8E-BCA2-8FADB1A76813}"/>
                    </a:ext>
                  </a:extLst>
                </p:cNvPr>
                <p:cNvSpPr/>
                <p:nvPr/>
              </p:nvSpPr>
              <p:spPr bwMode="auto">
                <a:xfrm>
                  <a:off x="5500592" y="3462767"/>
                  <a:ext cx="57844" cy="67251"/>
                </a:xfrm>
                <a:custGeom>
                  <a:avLst/>
                  <a:gdLst>
                    <a:gd name="T0" fmla="*/ 2147483647 w 32"/>
                    <a:gd name="T1" fmla="*/ 0 h 40"/>
                    <a:gd name="T2" fmla="*/ 2147483647 w 32"/>
                    <a:gd name="T3" fmla="*/ 2147483647 h 40"/>
                    <a:gd name="T4" fmla="*/ 2147483647 w 32"/>
                    <a:gd name="T5" fmla="*/ 2147483647 h 40"/>
                    <a:gd name="T6" fmla="*/ 2147483647 w 32"/>
                    <a:gd name="T7" fmla="*/ 2147483647 h 40"/>
                    <a:gd name="T8" fmla="*/ 2147483647 w 32"/>
                    <a:gd name="T9" fmla="*/ 2147483647 h 40"/>
                    <a:gd name="T10" fmla="*/ 2147483647 w 32"/>
                    <a:gd name="T11" fmla="*/ 2147483647 h 40"/>
                    <a:gd name="T12" fmla="*/ 2147483647 w 32"/>
                    <a:gd name="T13" fmla="*/ 2147483647 h 40"/>
                    <a:gd name="T14" fmla="*/ 2147483647 w 32"/>
                    <a:gd name="T15" fmla="*/ 2147483647 h 40"/>
                    <a:gd name="T16" fmla="*/ 2147483647 w 32"/>
                    <a:gd name="T17" fmla="*/ 2147483647 h 40"/>
                    <a:gd name="T18" fmla="*/ 2147483647 w 32"/>
                    <a:gd name="T19" fmla="*/ 2147483647 h 40"/>
                    <a:gd name="T20" fmla="*/ 0 w 32"/>
                    <a:gd name="T21" fmla="*/ 2147483647 h 40"/>
                    <a:gd name="T22" fmla="*/ 2147483647 w 32"/>
                    <a:gd name="T23" fmla="*/ 2147483647 h 40"/>
                    <a:gd name="T24" fmla="*/ 2147483647 w 32"/>
                    <a:gd name="T25" fmla="*/ 2147483647 h 40"/>
                    <a:gd name="T26" fmla="*/ 2147483647 w 32"/>
                    <a:gd name="T27" fmla="*/ 2147483647 h 40"/>
                    <a:gd name="T28" fmla="*/ 2147483647 w 32"/>
                    <a:gd name="T29" fmla="*/ 0 h 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40"/>
                    <a:gd name="T47" fmla="*/ 32 w 32"/>
                    <a:gd name="T48" fmla="*/ 40 h 4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40">
                      <a:moveTo>
                        <a:pt x="16" y="0"/>
                      </a:moveTo>
                      <a:lnTo>
                        <a:pt x="24" y="8"/>
                      </a:lnTo>
                      <a:lnTo>
                        <a:pt x="30" y="14"/>
                      </a:lnTo>
                      <a:lnTo>
                        <a:pt x="32" y="20"/>
                      </a:lnTo>
                      <a:lnTo>
                        <a:pt x="30" y="26"/>
                      </a:lnTo>
                      <a:lnTo>
                        <a:pt x="26" y="30"/>
                      </a:lnTo>
                      <a:lnTo>
                        <a:pt x="22" y="34"/>
                      </a:lnTo>
                      <a:lnTo>
                        <a:pt x="16" y="38"/>
                      </a:lnTo>
                      <a:lnTo>
                        <a:pt x="6" y="40"/>
                      </a:lnTo>
                      <a:lnTo>
                        <a:pt x="2" y="38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8" y="16"/>
                      </a:lnTo>
                      <a:lnTo>
                        <a:pt x="22" y="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2" name="iṡḻiḍê">
                  <a:extLst>
                    <a:ext uri="{FF2B5EF4-FFF2-40B4-BE49-F238E27FC236}">
                      <a16:creationId xmlns="" xmlns:a16="http://schemas.microsoft.com/office/drawing/2014/main" id="{9FB3A67F-5685-4913-BDEA-BAA6C481DB9D}"/>
                    </a:ext>
                  </a:extLst>
                </p:cNvPr>
                <p:cNvSpPr/>
                <p:nvPr/>
              </p:nvSpPr>
              <p:spPr bwMode="auto">
                <a:xfrm>
                  <a:off x="5259580" y="3314255"/>
                  <a:ext cx="413165" cy="442734"/>
                </a:xfrm>
                <a:custGeom>
                  <a:avLst/>
                  <a:gdLst>
                    <a:gd name="T0" fmla="*/ 2147483647 w 236"/>
                    <a:gd name="T1" fmla="*/ 2147483647 h 264"/>
                    <a:gd name="T2" fmla="*/ 2147483647 w 236"/>
                    <a:gd name="T3" fmla="*/ 2147483647 h 264"/>
                    <a:gd name="T4" fmla="*/ 2147483647 w 236"/>
                    <a:gd name="T5" fmla="*/ 2147483647 h 264"/>
                    <a:gd name="T6" fmla="*/ 2147483647 w 236"/>
                    <a:gd name="T7" fmla="*/ 2147483647 h 264"/>
                    <a:gd name="T8" fmla="*/ 2147483647 w 236"/>
                    <a:gd name="T9" fmla="*/ 2147483647 h 264"/>
                    <a:gd name="T10" fmla="*/ 2147483647 w 236"/>
                    <a:gd name="T11" fmla="*/ 2147483647 h 264"/>
                    <a:gd name="T12" fmla="*/ 2147483647 w 236"/>
                    <a:gd name="T13" fmla="*/ 2147483647 h 264"/>
                    <a:gd name="T14" fmla="*/ 2147483647 w 236"/>
                    <a:gd name="T15" fmla="*/ 2147483647 h 264"/>
                    <a:gd name="T16" fmla="*/ 2147483647 w 236"/>
                    <a:gd name="T17" fmla="*/ 2147483647 h 264"/>
                    <a:gd name="T18" fmla="*/ 2147483647 w 236"/>
                    <a:gd name="T19" fmla="*/ 2147483647 h 264"/>
                    <a:gd name="T20" fmla="*/ 2147483647 w 236"/>
                    <a:gd name="T21" fmla="*/ 2147483647 h 264"/>
                    <a:gd name="T22" fmla="*/ 2147483647 w 236"/>
                    <a:gd name="T23" fmla="*/ 2147483647 h 264"/>
                    <a:gd name="T24" fmla="*/ 2147483647 w 236"/>
                    <a:gd name="T25" fmla="*/ 2147483647 h 264"/>
                    <a:gd name="T26" fmla="*/ 2147483647 w 236"/>
                    <a:gd name="T27" fmla="*/ 2147483647 h 264"/>
                    <a:gd name="T28" fmla="*/ 2147483647 w 236"/>
                    <a:gd name="T29" fmla="*/ 2147483647 h 264"/>
                    <a:gd name="T30" fmla="*/ 2147483647 w 236"/>
                    <a:gd name="T31" fmla="*/ 2147483647 h 264"/>
                    <a:gd name="T32" fmla="*/ 2147483647 w 236"/>
                    <a:gd name="T33" fmla="*/ 2147483647 h 264"/>
                    <a:gd name="T34" fmla="*/ 2147483647 w 236"/>
                    <a:gd name="T35" fmla="*/ 2147483647 h 264"/>
                    <a:gd name="T36" fmla="*/ 2147483647 w 236"/>
                    <a:gd name="T37" fmla="*/ 2147483647 h 264"/>
                    <a:gd name="T38" fmla="*/ 2147483647 w 236"/>
                    <a:gd name="T39" fmla="*/ 2147483647 h 264"/>
                    <a:gd name="T40" fmla="*/ 2147483647 w 236"/>
                    <a:gd name="T41" fmla="*/ 2147483647 h 264"/>
                    <a:gd name="T42" fmla="*/ 2147483647 w 236"/>
                    <a:gd name="T43" fmla="*/ 2147483647 h 264"/>
                    <a:gd name="T44" fmla="*/ 2147483647 w 236"/>
                    <a:gd name="T45" fmla="*/ 2147483647 h 264"/>
                    <a:gd name="T46" fmla="*/ 2147483647 w 236"/>
                    <a:gd name="T47" fmla="*/ 2147483647 h 264"/>
                    <a:gd name="T48" fmla="*/ 2147483647 w 236"/>
                    <a:gd name="T49" fmla="*/ 2147483647 h 264"/>
                    <a:gd name="T50" fmla="*/ 2147483647 w 236"/>
                    <a:gd name="T51" fmla="*/ 2147483647 h 264"/>
                    <a:gd name="T52" fmla="*/ 2147483647 w 236"/>
                    <a:gd name="T53" fmla="*/ 2147483647 h 264"/>
                    <a:gd name="T54" fmla="*/ 2147483647 w 236"/>
                    <a:gd name="T55" fmla="*/ 2147483647 h 264"/>
                    <a:gd name="T56" fmla="*/ 2147483647 w 236"/>
                    <a:gd name="T57" fmla="*/ 2147483647 h 264"/>
                    <a:gd name="T58" fmla="*/ 2147483647 w 236"/>
                    <a:gd name="T59" fmla="*/ 2147483647 h 264"/>
                    <a:gd name="T60" fmla="*/ 0 w 236"/>
                    <a:gd name="T61" fmla="*/ 2147483647 h 264"/>
                    <a:gd name="T62" fmla="*/ 2147483647 w 236"/>
                    <a:gd name="T63" fmla="*/ 2147483647 h 264"/>
                    <a:gd name="T64" fmla="*/ 2147483647 w 236"/>
                    <a:gd name="T65" fmla="*/ 2147483647 h 264"/>
                    <a:gd name="T66" fmla="*/ 2147483647 w 236"/>
                    <a:gd name="T67" fmla="*/ 2147483647 h 264"/>
                    <a:gd name="T68" fmla="*/ 2147483647 w 236"/>
                    <a:gd name="T69" fmla="*/ 2147483647 h 264"/>
                    <a:gd name="T70" fmla="*/ 2147483647 w 236"/>
                    <a:gd name="T71" fmla="*/ 2147483647 h 264"/>
                    <a:gd name="T72" fmla="*/ 2147483647 w 236"/>
                    <a:gd name="T73" fmla="*/ 2147483647 h 264"/>
                    <a:gd name="T74" fmla="*/ 2147483647 w 236"/>
                    <a:gd name="T75" fmla="*/ 2147483647 h 264"/>
                    <a:gd name="T76" fmla="*/ 2147483647 w 236"/>
                    <a:gd name="T77" fmla="*/ 2147483647 h 264"/>
                    <a:gd name="T78" fmla="*/ 2147483647 w 236"/>
                    <a:gd name="T79" fmla="*/ 2147483647 h 264"/>
                    <a:gd name="T80" fmla="*/ 2147483647 w 236"/>
                    <a:gd name="T81" fmla="*/ 2147483647 h 264"/>
                    <a:gd name="T82" fmla="*/ 2147483647 w 236"/>
                    <a:gd name="T83" fmla="*/ 2147483647 h 264"/>
                    <a:gd name="T84" fmla="*/ 2147483647 w 236"/>
                    <a:gd name="T85" fmla="*/ 2147483647 h 264"/>
                    <a:gd name="T86" fmla="*/ 2147483647 w 236"/>
                    <a:gd name="T87" fmla="*/ 2147483647 h 264"/>
                    <a:gd name="T88" fmla="*/ 2147483647 w 236"/>
                    <a:gd name="T89" fmla="*/ 2147483647 h 264"/>
                    <a:gd name="T90" fmla="*/ 2147483647 w 236"/>
                    <a:gd name="T91" fmla="*/ 2147483647 h 264"/>
                    <a:gd name="T92" fmla="*/ 2147483647 w 236"/>
                    <a:gd name="T93" fmla="*/ 2147483647 h 264"/>
                    <a:gd name="T94" fmla="*/ 2147483647 w 236"/>
                    <a:gd name="T95" fmla="*/ 2147483647 h 26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36"/>
                    <a:gd name="T145" fmla="*/ 0 h 264"/>
                    <a:gd name="T146" fmla="*/ 236 w 236"/>
                    <a:gd name="T147" fmla="*/ 264 h 26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36" h="264">
                      <a:moveTo>
                        <a:pt x="160" y="94"/>
                      </a:moveTo>
                      <a:lnTo>
                        <a:pt x="154" y="88"/>
                      </a:lnTo>
                      <a:lnTo>
                        <a:pt x="160" y="94"/>
                      </a:lnTo>
                      <a:lnTo>
                        <a:pt x="146" y="104"/>
                      </a:lnTo>
                      <a:lnTo>
                        <a:pt x="140" y="112"/>
                      </a:lnTo>
                      <a:lnTo>
                        <a:pt x="138" y="120"/>
                      </a:lnTo>
                      <a:lnTo>
                        <a:pt x="140" y="126"/>
                      </a:lnTo>
                      <a:lnTo>
                        <a:pt x="144" y="128"/>
                      </a:lnTo>
                      <a:lnTo>
                        <a:pt x="152" y="126"/>
                      </a:lnTo>
                      <a:lnTo>
                        <a:pt x="158" y="124"/>
                      </a:lnTo>
                      <a:lnTo>
                        <a:pt x="158" y="132"/>
                      </a:lnTo>
                      <a:lnTo>
                        <a:pt x="160" y="140"/>
                      </a:lnTo>
                      <a:lnTo>
                        <a:pt x="164" y="152"/>
                      </a:lnTo>
                      <a:lnTo>
                        <a:pt x="174" y="160"/>
                      </a:lnTo>
                      <a:lnTo>
                        <a:pt x="184" y="168"/>
                      </a:lnTo>
                      <a:lnTo>
                        <a:pt x="196" y="172"/>
                      </a:lnTo>
                      <a:lnTo>
                        <a:pt x="210" y="178"/>
                      </a:lnTo>
                      <a:lnTo>
                        <a:pt x="222" y="180"/>
                      </a:lnTo>
                      <a:lnTo>
                        <a:pt x="236" y="182"/>
                      </a:lnTo>
                      <a:lnTo>
                        <a:pt x="230" y="194"/>
                      </a:lnTo>
                      <a:lnTo>
                        <a:pt x="220" y="202"/>
                      </a:lnTo>
                      <a:lnTo>
                        <a:pt x="204" y="222"/>
                      </a:lnTo>
                      <a:lnTo>
                        <a:pt x="200" y="230"/>
                      </a:lnTo>
                      <a:lnTo>
                        <a:pt x="196" y="234"/>
                      </a:lnTo>
                      <a:lnTo>
                        <a:pt x="194" y="236"/>
                      </a:lnTo>
                      <a:lnTo>
                        <a:pt x="190" y="238"/>
                      </a:lnTo>
                      <a:lnTo>
                        <a:pt x="186" y="236"/>
                      </a:lnTo>
                      <a:lnTo>
                        <a:pt x="180" y="236"/>
                      </a:lnTo>
                      <a:lnTo>
                        <a:pt x="174" y="238"/>
                      </a:lnTo>
                      <a:lnTo>
                        <a:pt x="168" y="242"/>
                      </a:lnTo>
                      <a:lnTo>
                        <a:pt x="160" y="246"/>
                      </a:lnTo>
                      <a:lnTo>
                        <a:pt x="150" y="254"/>
                      </a:lnTo>
                      <a:lnTo>
                        <a:pt x="144" y="256"/>
                      </a:lnTo>
                      <a:lnTo>
                        <a:pt x="138" y="256"/>
                      </a:lnTo>
                      <a:lnTo>
                        <a:pt x="134" y="256"/>
                      </a:lnTo>
                      <a:lnTo>
                        <a:pt x="130" y="252"/>
                      </a:lnTo>
                      <a:lnTo>
                        <a:pt x="128" y="250"/>
                      </a:lnTo>
                      <a:lnTo>
                        <a:pt x="124" y="250"/>
                      </a:lnTo>
                      <a:lnTo>
                        <a:pt x="120" y="250"/>
                      </a:lnTo>
                      <a:lnTo>
                        <a:pt x="118" y="252"/>
                      </a:lnTo>
                      <a:lnTo>
                        <a:pt x="114" y="256"/>
                      </a:lnTo>
                      <a:lnTo>
                        <a:pt x="108" y="262"/>
                      </a:lnTo>
                      <a:lnTo>
                        <a:pt x="108" y="264"/>
                      </a:lnTo>
                      <a:lnTo>
                        <a:pt x="104" y="264"/>
                      </a:lnTo>
                      <a:lnTo>
                        <a:pt x="96" y="264"/>
                      </a:lnTo>
                      <a:lnTo>
                        <a:pt x="88" y="260"/>
                      </a:lnTo>
                      <a:lnTo>
                        <a:pt x="76" y="254"/>
                      </a:lnTo>
                      <a:lnTo>
                        <a:pt x="62" y="250"/>
                      </a:lnTo>
                      <a:lnTo>
                        <a:pt x="54" y="248"/>
                      </a:lnTo>
                      <a:lnTo>
                        <a:pt x="46" y="246"/>
                      </a:lnTo>
                      <a:lnTo>
                        <a:pt x="48" y="246"/>
                      </a:lnTo>
                      <a:lnTo>
                        <a:pt x="44" y="238"/>
                      </a:lnTo>
                      <a:lnTo>
                        <a:pt x="40" y="232"/>
                      </a:lnTo>
                      <a:lnTo>
                        <a:pt x="36" y="226"/>
                      </a:lnTo>
                      <a:lnTo>
                        <a:pt x="32" y="222"/>
                      </a:lnTo>
                      <a:lnTo>
                        <a:pt x="30" y="208"/>
                      </a:lnTo>
                      <a:lnTo>
                        <a:pt x="26" y="204"/>
                      </a:lnTo>
                      <a:lnTo>
                        <a:pt x="24" y="200"/>
                      </a:lnTo>
                      <a:lnTo>
                        <a:pt x="10" y="192"/>
                      </a:lnTo>
                      <a:lnTo>
                        <a:pt x="4" y="186"/>
                      </a:lnTo>
                      <a:lnTo>
                        <a:pt x="0" y="182"/>
                      </a:lnTo>
                      <a:lnTo>
                        <a:pt x="0" y="180"/>
                      </a:lnTo>
                      <a:lnTo>
                        <a:pt x="2" y="178"/>
                      </a:lnTo>
                      <a:lnTo>
                        <a:pt x="6" y="176"/>
                      </a:lnTo>
                      <a:lnTo>
                        <a:pt x="12" y="174"/>
                      </a:lnTo>
                      <a:lnTo>
                        <a:pt x="16" y="170"/>
                      </a:lnTo>
                      <a:lnTo>
                        <a:pt x="18" y="160"/>
                      </a:lnTo>
                      <a:lnTo>
                        <a:pt x="18" y="152"/>
                      </a:lnTo>
                      <a:lnTo>
                        <a:pt x="18" y="142"/>
                      </a:lnTo>
                      <a:lnTo>
                        <a:pt x="20" y="134"/>
                      </a:lnTo>
                      <a:lnTo>
                        <a:pt x="24" y="132"/>
                      </a:lnTo>
                      <a:lnTo>
                        <a:pt x="30" y="130"/>
                      </a:lnTo>
                      <a:lnTo>
                        <a:pt x="32" y="120"/>
                      </a:lnTo>
                      <a:lnTo>
                        <a:pt x="34" y="112"/>
                      </a:lnTo>
                      <a:lnTo>
                        <a:pt x="42" y="98"/>
                      </a:lnTo>
                      <a:lnTo>
                        <a:pt x="52" y="86"/>
                      </a:lnTo>
                      <a:lnTo>
                        <a:pt x="52" y="78"/>
                      </a:lnTo>
                      <a:lnTo>
                        <a:pt x="52" y="70"/>
                      </a:lnTo>
                      <a:lnTo>
                        <a:pt x="52" y="46"/>
                      </a:lnTo>
                      <a:lnTo>
                        <a:pt x="54" y="42"/>
                      </a:lnTo>
                      <a:lnTo>
                        <a:pt x="56" y="34"/>
                      </a:lnTo>
                      <a:lnTo>
                        <a:pt x="58" y="28"/>
                      </a:lnTo>
                      <a:lnTo>
                        <a:pt x="58" y="16"/>
                      </a:lnTo>
                      <a:lnTo>
                        <a:pt x="66" y="14"/>
                      </a:lnTo>
                      <a:lnTo>
                        <a:pt x="74" y="10"/>
                      </a:lnTo>
                      <a:lnTo>
                        <a:pt x="80" y="4"/>
                      </a:lnTo>
                      <a:lnTo>
                        <a:pt x="84" y="0"/>
                      </a:lnTo>
                      <a:lnTo>
                        <a:pt x="90" y="10"/>
                      </a:lnTo>
                      <a:lnTo>
                        <a:pt x="96" y="28"/>
                      </a:lnTo>
                      <a:lnTo>
                        <a:pt x="102" y="40"/>
                      </a:lnTo>
                      <a:lnTo>
                        <a:pt x="104" y="44"/>
                      </a:lnTo>
                      <a:lnTo>
                        <a:pt x="110" y="46"/>
                      </a:lnTo>
                      <a:lnTo>
                        <a:pt x="126" y="56"/>
                      </a:lnTo>
                      <a:lnTo>
                        <a:pt x="138" y="68"/>
                      </a:lnTo>
                      <a:lnTo>
                        <a:pt x="154" y="88"/>
                      </a:lnTo>
                      <a:lnTo>
                        <a:pt x="160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3" name="ïşļîďê">
                  <a:extLst>
                    <a:ext uri="{FF2B5EF4-FFF2-40B4-BE49-F238E27FC236}">
                      <a16:creationId xmlns="" xmlns:a16="http://schemas.microsoft.com/office/drawing/2014/main" id="{C784E921-ADEE-4FC5-855B-3689187EBBD1}"/>
                    </a:ext>
                  </a:extLst>
                </p:cNvPr>
                <p:cNvSpPr/>
                <p:nvPr/>
              </p:nvSpPr>
              <p:spPr bwMode="auto">
                <a:xfrm>
                  <a:off x="4743125" y="3530018"/>
                  <a:ext cx="362208" cy="250789"/>
                </a:xfrm>
                <a:custGeom>
                  <a:avLst/>
                  <a:gdLst>
                    <a:gd name="T0" fmla="*/ 2147483647 w 206"/>
                    <a:gd name="T1" fmla="*/ 2147483647 h 152"/>
                    <a:gd name="T2" fmla="*/ 2147483647 w 206"/>
                    <a:gd name="T3" fmla="*/ 2147483647 h 152"/>
                    <a:gd name="T4" fmla="*/ 2147483647 w 206"/>
                    <a:gd name="T5" fmla="*/ 2147483647 h 152"/>
                    <a:gd name="T6" fmla="*/ 2147483647 w 206"/>
                    <a:gd name="T7" fmla="*/ 2147483647 h 152"/>
                    <a:gd name="T8" fmla="*/ 2147483647 w 206"/>
                    <a:gd name="T9" fmla="*/ 2147483647 h 152"/>
                    <a:gd name="T10" fmla="*/ 2147483647 w 206"/>
                    <a:gd name="T11" fmla="*/ 2147483647 h 152"/>
                    <a:gd name="T12" fmla="*/ 2147483647 w 206"/>
                    <a:gd name="T13" fmla="*/ 2147483647 h 152"/>
                    <a:gd name="T14" fmla="*/ 2147483647 w 206"/>
                    <a:gd name="T15" fmla="*/ 2147483647 h 152"/>
                    <a:gd name="T16" fmla="*/ 2147483647 w 206"/>
                    <a:gd name="T17" fmla="*/ 2147483647 h 152"/>
                    <a:gd name="T18" fmla="*/ 2147483647 w 206"/>
                    <a:gd name="T19" fmla="*/ 2147483647 h 152"/>
                    <a:gd name="T20" fmla="*/ 2147483647 w 206"/>
                    <a:gd name="T21" fmla="*/ 0 h 152"/>
                    <a:gd name="T22" fmla="*/ 2147483647 w 206"/>
                    <a:gd name="T23" fmla="*/ 0 h 152"/>
                    <a:gd name="T24" fmla="*/ 2147483647 w 206"/>
                    <a:gd name="T25" fmla="*/ 0 h 152"/>
                    <a:gd name="T26" fmla="*/ 2147483647 w 206"/>
                    <a:gd name="T27" fmla="*/ 2147483647 h 152"/>
                    <a:gd name="T28" fmla="*/ 2147483647 w 206"/>
                    <a:gd name="T29" fmla="*/ 2147483647 h 152"/>
                    <a:gd name="T30" fmla="*/ 2147483647 w 206"/>
                    <a:gd name="T31" fmla="*/ 2147483647 h 152"/>
                    <a:gd name="T32" fmla="*/ 2147483647 w 206"/>
                    <a:gd name="T33" fmla="*/ 2147483647 h 152"/>
                    <a:gd name="T34" fmla="*/ 2147483647 w 206"/>
                    <a:gd name="T35" fmla="*/ 2147483647 h 152"/>
                    <a:gd name="T36" fmla="*/ 2147483647 w 206"/>
                    <a:gd name="T37" fmla="*/ 2147483647 h 152"/>
                    <a:gd name="T38" fmla="*/ 2147483647 w 206"/>
                    <a:gd name="T39" fmla="*/ 2147483647 h 152"/>
                    <a:gd name="T40" fmla="*/ 2147483647 w 206"/>
                    <a:gd name="T41" fmla="*/ 2147483647 h 152"/>
                    <a:gd name="T42" fmla="*/ 2147483647 w 206"/>
                    <a:gd name="T43" fmla="*/ 2147483647 h 152"/>
                    <a:gd name="T44" fmla="*/ 2147483647 w 206"/>
                    <a:gd name="T45" fmla="*/ 2147483647 h 152"/>
                    <a:gd name="T46" fmla="*/ 2147483647 w 206"/>
                    <a:gd name="T47" fmla="*/ 2147483647 h 152"/>
                    <a:gd name="T48" fmla="*/ 0 w 206"/>
                    <a:gd name="T49" fmla="*/ 2147483647 h 152"/>
                    <a:gd name="T50" fmla="*/ 2147483647 w 206"/>
                    <a:gd name="T51" fmla="*/ 2147483647 h 152"/>
                    <a:gd name="T52" fmla="*/ 2147483647 w 206"/>
                    <a:gd name="T53" fmla="*/ 2147483647 h 152"/>
                    <a:gd name="T54" fmla="*/ 2147483647 w 206"/>
                    <a:gd name="T55" fmla="*/ 2147483647 h 152"/>
                    <a:gd name="T56" fmla="*/ 2147483647 w 206"/>
                    <a:gd name="T57" fmla="*/ 2147483647 h 152"/>
                    <a:gd name="T58" fmla="*/ 2147483647 w 206"/>
                    <a:gd name="T59" fmla="*/ 2147483647 h 152"/>
                    <a:gd name="T60" fmla="*/ 2147483647 w 206"/>
                    <a:gd name="T61" fmla="*/ 2147483647 h 152"/>
                    <a:gd name="T62" fmla="*/ 2147483647 w 206"/>
                    <a:gd name="T63" fmla="*/ 2147483647 h 152"/>
                    <a:gd name="T64" fmla="*/ 2147483647 w 206"/>
                    <a:gd name="T65" fmla="*/ 2147483647 h 152"/>
                    <a:gd name="T66" fmla="*/ 2147483647 w 206"/>
                    <a:gd name="T67" fmla="*/ 2147483647 h 152"/>
                    <a:gd name="T68" fmla="*/ 2147483647 w 206"/>
                    <a:gd name="T69" fmla="*/ 2147483647 h 152"/>
                    <a:gd name="T70" fmla="*/ 2147483647 w 206"/>
                    <a:gd name="T71" fmla="*/ 2147483647 h 152"/>
                    <a:gd name="T72" fmla="*/ 2147483647 w 206"/>
                    <a:gd name="T73" fmla="*/ 2147483647 h 152"/>
                    <a:gd name="T74" fmla="*/ 2147483647 w 206"/>
                    <a:gd name="T75" fmla="*/ 2147483647 h 152"/>
                    <a:gd name="T76" fmla="*/ 2147483647 w 206"/>
                    <a:gd name="T77" fmla="*/ 2147483647 h 152"/>
                    <a:gd name="T78" fmla="*/ 2147483647 w 206"/>
                    <a:gd name="T79" fmla="*/ 2147483647 h 152"/>
                    <a:gd name="T80" fmla="*/ 2147483647 w 206"/>
                    <a:gd name="T81" fmla="*/ 2147483647 h 152"/>
                    <a:gd name="T82" fmla="*/ 2147483647 w 206"/>
                    <a:gd name="T83" fmla="*/ 2147483647 h 152"/>
                    <a:gd name="T84" fmla="*/ 2147483647 w 206"/>
                    <a:gd name="T85" fmla="*/ 2147483647 h 152"/>
                    <a:gd name="T86" fmla="*/ 2147483647 w 206"/>
                    <a:gd name="T87" fmla="*/ 2147483647 h 15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206"/>
                    <a:gd name="T133" fmla="*/ 0 h 152"/>
                    <a:gd name="T134" fmla="*/ 206 w 206"/>
                    <a:gd name="T135" fmla="*/ 152 h 152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206" h="152">
                      <a:moveTo>
                        <a:pt x="206" y="108"/>
                      </a:moveTo>
                      <a:lnTo>
                        <a:pt x="204" y="106"/>
                      </a:lnTo>
                      <a:lnTo>
                        <a:pt x="204" y="102"/>
                      </a:lnTo>
                      <a:lnTo>
                        <a:pt x="204" y="96"/>
                      </a:lnTo>
                      <a:lnTo>
                        <a:pt x="200" y="92"/>
                      </a:lnTo>
                      <a:lnTo>
                        <a:pt x="196" y="88"/>
                      </a:lnTo>
                      <a:lnTo>
                        <a:pt x="186" y="80"/>
                      </a:lnTo>
                      <a:lnTo>
                        <a:pt x="178" y="70"/>
                      </a:lnTo>
                      <a:lnTo>
                        <a:pt x="174" y="68"/>
                      </a:lnTo>
                      <a:lnTo>
                        <a:pt x="170" y="62"/>
                      </a:lnTo>
                      <a:lnTo>
                        <a:pt x="170" y="56"/>
                      </a:lnTo>
                      <a:lnTo>
                        <a:pt x="168" y="54"/>
                      </a:lnTo>
                      <a:lnTo>
                        <a:pt x="162" y="50"/>
                      </a:lnTo>
                      <a:lnTo>
                        <a:pt x="158" y="46"/>
                      </a:lnTo>
                      <a:lnTo>
                        <a:pt x="156" y="44"/>
                      </a:lnTo>
                      <a:lnTo>
                        <a:pt x="156" y="40"/>
                      </a:lnTo>
                      <a:lnTo>
                        <a:pt x="144" y="40"/>
                      </a:lnTo>
                      <a:lnTo>
                        <a:pt x="144" y="28"/>
                      </a:lnTo>
                      <a:lnTo>
                        <a:pt x="142" y="20"/>
                      </a:lnTo>
                      <a:lnTo>
                        <a:pt x="140" y="12"/>
                      </a:lnTo>
                      <a:lnTo>
                        <a:pt x="136" y="6"/>
                      </a:lnTo>
                      <a:lnTo>
                        <a:pt x="136" y="0"/>
                      </a:lnTo>
                      <a:lnTo>
                        <a:pt x="134" y="0"/>
                      </a:lnTo>
                      <a:lnTo>
                        <a:pt x="132" y="0"/>
                      </a:lnTo>
                      <a:lnTo>
                        <a:pt x="128" y="0"/>
                      </a:lnTo>
                      <a:lnTo>
                        <a:pt x="124" y="0"/>
                      </a:lnTo>
                      <a:lnTo>
                        <a:pt x="120" y="2"/>
                      </a:lnTo>
                      <a:lnTo>
                        <a:pt x="112" y="10"/>
                      </a:lnTo>
                      <a:lnTo>
                        <a:pt x="108" y="18"/>
                      </a:lnTo>
                      <a:lnTo>
                        <a:pt x="104" y="28"/>
                      </a:lnTo>
                      <a:lnTo>
                        <a:pt x="102" y="30"/>
                      </a:lnTo>
                      <a:lnTo>
                        <a:pt x="100" y="32"/>
                      </a:lnTo>
                      <a:lnTo>
                        <a:pt x="90" y="34"/>
                      </a:lnTo>
                      <a:lnTo>
                        <a:pt x="72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4" y="52"/>
                      </a:lnTo>
                      <a:lnTo>
                        <a:pt x="58" y="56"/>
                      </a:lnTo>
                      <a:lnTo>
                        <a:pt x="46" y="60"/>
                      </a:lnTo>
                      <a:lnTo>
                        <a:pt x="34" y="62"/>
                      </a:lnTo>
                      <a:lnTo>
                        <a:pt x="30" y="60"/>
                      </a:lnTo>
                      <a:lnTo>
                        <a:pt x="28" y="58"/>
                      </a:lnTo>
                      <a:lnTo>
                        <a:pt x="24" y="60"/>
                      </a:lnTo>
                      <a:lnTo>
                        <a:pt x="20" y="64"/>
                      </a:lnTo>
                      <a:lnTo>
                        <a:pt x="20" y="66"/>
                      </a:lnTo>
                      <a:lnTo>
                        <a:pt x="18" y="64"/>
                      </a:lnTo>
                      <a:lnTo>
                        <a:pt x="14" y="68"/>
                      </a:lnTo>
                      <a:lnTo>
                        <a:pt x="8" y="74"/>
                      </a:lnTo>
                      <a:lnTo>
                        <a:pt x="2" y="84"/>
                      </a:lnTo>
                      <a:lnTo>
                        <a:pt x="0" y="94"/>
                      </a:lnTo>
                      <a:lnTo>
                        <a:pt x="0" y="102"/>
                      </a:lnTo>
                      <a:lnTo>
                        <a:pt x="2" y="112"/>
                      </a:lnTo>
                      <a:lnTo>
                        <a:pt x="10" y="126"/>
                      </a:lnTo>
                      <a:lnTo>
                        <a:pt x="20" y="140"/>
                      </a:lnTo>
                      <a:lnTo>
                        <a:pt x="28" y="152"/>
                      </a:lnTo>
                      <a:lnTo>
                        <a:pt x="32" y="146"/>
                      </a:lnTo>
                      <a:lnTo>
                        <a:pt x="36" y="140"/>
                      </a:lnTo>
                      <a:lnTo>
                        <a:pt x="42" y="136"/>
                      </a:lnTo>
                      <a:lnTo>
                        <a:pt x="52" y="136"/>
                      </a:lnTo>
                      <a:lnTo>
                        <a:pt x="62" y="136"/>
                      </a:lnTo>
                      <a:lnTo>
                        <a:pt x="64" y="126"/>
                      </a:lnTo>
                      <a:lnTo>
                        <a:pt x="66" y="118"/>
                      </a:lnTo>
                      <a:lnTo>
                        <a:pt x="68" y="114"/>
                      </a:lnTo>
                      <a:lnTo>
                        <a:pt x="72" y="112"/>
                      </a:lnTo>
                      <a:lnTo>
                        <a:pt x="76" y="108"/>
                      </a:lnTo>
                      <a:lnTo>
                        <a:pt x="78" y="108"/>
                      </a:lnTo>
                      <a:lnTo>
                        <a:pt x="84" y="108"/>
                      </a:lnTo>
                      <a:lnTo>
                        <a:pt x="90" y="110"/>
                      </a:lnTo>
                      <a:lnTo>
                        <a:pt x="102" y="116"/>
                      </a:lnTo>
                      <a:lnTo>
                        <a:pt x="112" y="122"/>
                      </a:lnTo>
                      <a:lnTo>
                        <a:pt x="120" y="122"/>
                      </a:lnTo>
                      <a:lnTo>
                        <a:pt x="128" y="122"/>
                      </a:lnTo>
                      <a:lnTo>
                        <a:pt x="130" y="122"/>
                      </a:lnTo>
                      <a:lnTo>
                        <a:pt x="130" y="120"/>
                      </a:lnTo>
                      <a:lnTo>
                        <a:pt x="132" y="116"/>
                      </a:lnTo>
                      <a:lnTo>
                        <a:pt x="134" y="114"/>
                      </a:lnTo>
                      <a:lnTo>
                        <a:pt x="138" y="116"/>
                      </a:lnTo>
                      <a:lnTo>
                        <a:pt x="140" y="116"/>
                      </a:lnTo>
                      <a:lnTo>
                        <a:pt x="146" y="114"/>
                      </a:lnTo>
                      <a:lnTo>
                        <a:pt x="150" y="112"/>
                      </a:lnTo>
                      <a:lnTo>
                        <a:pt x="156" y="110"/>
                      </a:lnTo>
                      <a:lnTo>
                        <a:pt x="160" y="110"/>
                      </a:lnTo>
                      <a:lnTo>
                        <a:pt x="172" y="110"/>
                      </a:lnTo>
                      <a:lnTo>
                        <a:pt x="174" y="104"/>
                      </a:lnTo>
                      <a:lnTo>
                        <a:pt x="178" y="102"/>
                      </a:lnTo>
                      <a:lnTo>
                        <a:pt x="184" y="104"/>
                      </a:lnTo>
                      <a:lnTo>
                        <a:pt x="192" y="106"/>
                      </a:lnTo>
                      <a:lnTo>
                        <a:pt x="204" y="106"/>
                      </a:lnTo>
                      <a:lnTo>
                        <a:pt x="206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4" name="íṩ1îḑé">
                  <a:extLst>
                    <a:ext uri="{FF2B5EF4-FFF2-40B4-BE49-F238E27FC236}">
                      <a16:creationId xmlns="" xmlns:a16="http://schemas.microsoft.com/office/drawing/2014/main" id="{D4C7BE5A-AC90-4D7E-BE2E-59733B13EA64}"/>
                    </a:ext>
                  </a:extLst>
                </p:cNvPr>
                <p:cNvSpPr/>
                <p:nvPr/>
              </p:nvSpPr>
              <p:spPr bwMode="auto">
                <a:xfrm>
                  <a:off x="5291256" y="3726167"/>
                  <a:ext cx="220354" cy="281612"/>
                </a:xfrm>
                <a:custGeom>
                  <a:avLst/>
                  <a:gdLst>
                    <a:gd name="T0" fmla="*/ 2147483647 w 126"/>
                    <a:gd name="T1" fmla="*/ 2147483647 h 168"/>
                    <a:gd name="T2" fmla="*/ 2147483647 w 126"/>
                    <a:gd name="T3" fmla="*/ 2147483647 h 168"/>
                    <a:gd name="T4" fmla="*/ 2147483647 w 126"/>
                    <a:gd name="T5" fmla="*/ 2147483647 h 168"/>
                    <a:gd name="T6" fmla="*/ 2147483647 w 126"/>
                    <a:gd name="T7" fmla="*/ 2147483647 h 168"/>
                    <a:gd name="T8" fmla="*/ 2147483647 w 126"/>
                    <a:gd name="T9" fmla="*/ 2147483647 h 168"/>
                    <a:gd name="T10" fmla="*/ 2147483647 w 126"/>
                    <a:gd name="T11" fmla="*/ 2147483647 h 168"/>
                    <a:gd name="T12" fmla="*/ 2147483647 w 126"/>
                    <a:gd name="T13" fmla="*/ 2147483647 h 168"/>
                    <a:gd name="T14" fmla="*/ 2147483647 w 126"/>
                    <a:gd name="T15" fmla="*/ 2147483647 h 168"/>
                    <a:gd name="T16" fmla="*/ 2147483647 w 126"/>
                    <a:gd name="T17" fmla="*/ 2147483647 h 168"/>
                    <a:gd name="T18" fmla="*/ 2147483647 w 126"/>
                    <a:gd name="T19" fmla="*/ 2147483647 h 168"/>
                    <a:gd name="T20" fmla="*/ 2147483647 w 126"/>
                    <a:gd name="T21" fmla="*/ 2147483647 h 168"/>
                    <a:gd name="T22" fmla="*/ 2147483647 w 126"/>
                    <a:gd name="T23" fmla="*/ 2147483647 h 168"/>
                    <a:gd name="T24" fmla="*/ 2147483647 w 126"/>
                    <a:gd name="T25" fmla="*/ 2147483647 h 168"/>
                    <a:gd name="T26" fmla="*/ 2147483647 w 126"/>
                    <a:gd name="T27" fmla="*/ 2147483647 h 168"/>
                    <a:gd name="T28" fmla="*/ 2147483647 w 126"/>
                    <a:gd name="T29" fmla="*/ 2147483647 h 168"/>
                    <a:gd name="T30" fmla="*/ 2147483647 w 126"/>
                    <a:gd name="T31" fmla="*/ 2147483647 h 168"/>
                    <a:gd name="T32" fmla="*/ 2147483647 w 126"/>
                    <a:gd name="T33" fmla="*/ 0 h 168"/>
                    <a:gd name="T34" fmla="*/ 2147483647 w 126"/>
                    <a:gd name="T35" fmla="*/ 0 h 168"/>
                    <a:gd name="T36" fmla="*/ 0 w 126"/>
                    <a:gd name="T37" fmla="*/ 2147483647 h 168"/>
                    <a:gd name="T38" fmla="*/ 2147483647 w 126"/>
                    <a:gd name="T39" fmla="*/ 2147483647 h 168"/>
                    <a:gd name="T40" fmla="*/ 2147483647 w 126"/>
                    <a:gd name="T41" fmla="*/ 2147483647 h 168"/>
                    <a:gd name="T42" fmla="*/ 2147483647 w 126"/>
                    <a:gd name="T43" fmla="*/ 2147483647 h 168"/>
                    <a:gd name="T44" fmla="*/ 2147483647 w 126"/>
                    <a:gd name="T45" fmla="*/ 2147483647 h 168"/>
                    <a:gd name="T46" fmla="*/ 2147483647 w 126"/>
                    <a:gd name="T47" fmla="*/ 2147483647 h 168"/>
                    <a:gd name="T48" fmla="*/ 2147483647 w 126"/>
                    <a:gd name="T49" fmla="*/ 2147483647 h 168"/>
                    <a:gd name="T50" fmla="*/ 2147483647 w 126"/>
                    <a:gd name="T51" fmla="*/ 2147483647 h 168"/>
                    <a:gd name="T52" fmla="*/ 0 w 126"/>
                    <a:gd name="T53" fmla="*/ 2147483647 h 168"/>
                    <a:gd name="T54" fmla="*/ 0 w 126"/>
                    <a:gd name="T55" fmla="*/ 2147483647 h 168"/>
                    <a:gd name="T56" fmla="*/ 2147483647 w 126"/>
                    <a:gd name="T57" fmla="*/ 2147483647 h 168"/>
                    <a:gd name="T58" fmla="*/ 2147483647 w 126"/>
                    <a:gd name="T59" fmla="*/ 2147483647 h 168"/>
                    <a:gd name="T60" fmla="*/ 2147483647 w 126"/>
                    <a:gd name="T61" fmla="*/ 2147483647 h 168"/>
                    <a:gd name="T62" fmla="*/ 2147483647 w 126"/>
                    <a:gd name="T63" fmla="*/ 2147483647 h 168"/>
                    <a:gd name="T64" fmla="*/ 2147483647 w 126"/>
                    <a:gd name="T65" fmla="*/ 2147483647 h 168"/>
                    <a:gd name="T66" fmla="*/ 2147483647 w 126"/>
                    <a:gd name="T67" fmla="*/ 2147483647 h 168"/>
                    <a:gd name="T68" fmla="*/ 2147483647 w 126"/>
                    <a:gd name="T69" fmla="*/ 2147483647 h 168"/>
                    <a:gd name="T70" fmla="*/ 2147483647 w 126"/>
                    <a:gd name="T71" fmla="*/ 2147483647 h 168"/>
                    <a:gd name="T72" fmla="*/ 2147483647 w 126"/>
                    <a:gd name="T73" fmla="*/ 2147483647 h 168"/>
                    <a:gd name="T74" fmla="*/ 2147483647 w 126"/>
                    <a:gd name="T75" fmla="*/ 2147483647 h 168"/>
                    <a:gd name="T76" fmla="*/ 2147483647 w 126"/>
                    <a:gd name="T77" fmla="*/ 2147483647 h 168"/>
                    <a:gd name="T78" fmla="*/ 2147483647 w 126"/>
                    <a:gd name="T79" fmla="*/ 2147483647 h 168"/>
                    <a:gd name="T80" fmla="*/ 2147483647 w 126"/>
                    <a:gd name="T81" fmla="*/ 2147483647 h 16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6"/>
                    <a:gd name="T124" fmla="*/ 0 h 168"/>
                    <a:gd name="T125" fmla="*/ 126 w 126"/>
                    <a:gd name="T126" fmla="*/ 168 h 16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6" h="168">
                      <a:moveTo>
                        <a:pt x="120" y="10"/>
                      </a:moveTo>
                      <a:lnTo>
                        <a:pt x="116" y="10"/>
                      </a:lnTo>
                      <a:lnTo>
                        <a:pt x="112" y="6"/>
                      </a:lnTo>
                      <a:lnTo>
                        <a:pt x="110" y="4"/>
                      </a:lnTo>
                      <a:lnTo>
                        <a:pt x="106" y="4"/>
                      </a:lnTo>
                      <a:lnTo>
                        <a:pt x="102" y="4"/>
                      </a:lnTo>
                      <a:lnTo>
                        <a:pt x="100" y="6"/>
                      </a:lnTo>
                      <a:lnTo>
                        <a:pt x="96" y="10"/>
                      </a:lnTo>
                      <a:lnTo>
                        <a:pt x="90" y="16"/>
                      </a:lnTo>
                      <a:lnTo>
                        <a:pt x="90" y="18"/>
                      </a:lnTo>
                      <a:lnTo>
                        <a:pt x="86" y="18"/>
                      </a:lnTo>
                      <a:lnTo>
                        <a:pt x="78" y="18"/>
                      </a:lnTo>
                      <a:lnTo>
                        <a:pt x="70" y="14"/>
                      </a:lnTo>
                      <a:lnTo>
                        <a:pt x="58" y="8"/>
                      </a:lnTo>
                      <a:lnTo>
                        <a:pt x="46" y="4"/>
                      </a:lnTo>
                      <a:lnTo>
                        <a:pt x="38" y="2"/>
                      </a:lnTo>
                      <a:lnTo>
                        <a:pt x="30" y="0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4" y="12"/>
                      </a:lnTo>
                      <a:lnTo>
                        <a:pt x="8" y="20"/>
                      </a:lnTo>
                      <a:lnTo>
                        <a:pt x="14" y="32"/>
                      </a:lnTo>
                      <a:lnTo>
                        <a:pt x="16" y="38"/>
                      </a:lnTo>
                      <a:lnTo>
                        <a:pt x="16" y="42"/>
                      </a:lnTo>
                      <a:lnTo>
                        <a:pt x="16" y="48"/>
                      </a:lnTo>
                      <a:lnTo>
                        <a:pt x="16" y="52"/>
                      </a:lnTo>
                      <a:lnTo>
                        <a:pt x="0" y="76"/>
                      </a:lnTo>
                      <a:lnTo>
                        <a:pt x="0" y="100"/>
                      </a:lnTo>
                      <a:lnTo>
                        <a:pt x="62" y="138"/>
                      </a:lnTo>
                      <a:lnTo>
                        <a:pt x="62" y="146"/>
                      </a:lnTo>
                      <a:lnTo>
                        <a:pt x="88" y="168"/>
                      </a:lnTo>
                      <a:lnTo>
                        <a:pt x="90" y="164"/>
                      </a:lnTo>
                      <a:lnTo>
                        <a:pt x="94" y="158"/>
                      </a:lnTo>
                      <a:lnTo>
                        <a:pt x="108" y="130"/>
                      </a:lnTo>
                      <a:lnTo>
                        <a:pt x="122" y="106"/>
                      </a:lnTo>
                      <a:lnTo>
                        <a:pt x="116" y="102"/>
                      </a:lnTo>
                      <a:lnTo>
                        <a:pt x="112" y="98"/>
                      </a:lnTo>
                      <a:lnTo>
                        <a:pt x="112" y="32"/>
                      </a:lnTo>
                      <a:lnTo>
                        <a:pt x="120" y="14"/>
                      </a:lnTo>
                      <a:lnTo>
                        <a:pt x="126" y="1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5" name="ïṥlïḓé">
                  <a:extLst>
                    <a:ext uri="{FF2B5EF4-FFF2-40B4-BE49-F238E27FC236}">
                      <a16:creationId xmlns="" xmlns:a16="http://schemas.microsoft.com/office/drawing/2014/main" id="{F04E848D-EEB3-42BE-ABD5-810EC0EB3EE1}"/>
                    </a:ext>
                  </a:extLst>
                </p:cNvPr>
                <p:cNvSpPr/>
                <p:nvPr/>
              </p:nvSpPr>
              <p:spPr bwMode="auto">
                <a:xfrm>
                  <a:off x="5165929" y="3726167"/>
                  <a:ext cx="152871" cy="179335"/>
                </a:xfrm>
                <a:custGeom>
                  <a:avLst/>
                  <a:gdLst>
                    <a:gd name="T0" fmla="*/ 2147483647 w 88"/>
                    <a:gd name="T1" fmla="*/ 0 h 108"/>
                    <a:gd name="T2" fmla="*/ 2147483647 w 88"/>
                    <a:gd name="T3" fmla="*/ 2147483647 h 108"/>
                    <a:gd name="T4" fmla="*/ 2147483647 w 88"/>
                    <a:gd name="T5" fmla="*/ 2147483647 h 108"/>
                    <a:gd name="T6" fmla="*/ 2147483647 w 88"/>
                    <a:gd name="T7" fmla="*/ 2147483647 h 108"/>
                    <a:gd name="T8" fmla="*/ 2147483647 w 88"/>
                    <a:gd name="T9" fmla="*/ 2147483647 h 108"/>
                    <a:gd name="T10" fmla="*/ 2147483647 w 88"/>
                    <a:gd name="T11" fmla="*/ 2147483647 h 108"/>
                    <a:gd name="T12" fmla="*/ 2147483647 w 88"/>
                    <a:gd name="T13" fmla="*/ 2147483647 h 108"/>
                    <a:gd name="T14" fmla="*/ 2147483647 w 88"/>
                    <a:gd name="T15" fmla="*/ 2147483647 h 108"/>
                    <a:gd name="T16" fmla="*/ 2147483647 w 88"/>
                    <a:gd name="T17" fmla="*/ 2147483647 h 108"/>
                    <a:gd name="T18" fmla="*/ 2147483647 w 88"/>
                    <a:gd name="T19" fmla="*/ 2147483647 h 108"/>
                    <a:gd name="T20" fmla="*/ 2147483647 w 88"/>
                    <a:gd name="T21" fmla="*/ 2147483647 h 108"/>
                    <a:gd name="T22" fmla="*/ 2147483647 w 88"/>
                    <a:gd name="T23" fmla="*/ 2147483647 h 108"/>
                    <a:gd name="T24" fmla="*/ 2147483647 w 88"/>
                    <a:gd name="T25" fmla="*/ 2147483647 h 108"/>
                    <a:gd name="T26" fmla="*/ 2147483647 w 88"/>
                    <a:gd name="T27" fmla="*/ 2147483647 h 108"/>
                    <a:gd name="T28" fmla="*/ 0 w 88"/>
                    <a:gd name="T29" fmla="*/ 2147483647 h 108"/>
                    <a:gd name="T30" fmla="*/ 0 w 88"/>
                    <a:gd name="T31" fmla="*/ 2147483647 h 108"/>
                    <a:gd name="T32" fmla="*/ 2147483647 w 88"/>
                    <a:gd name="T33" fmla="*/ 2147483647 h 108"/>
                    <a:gd name="T34" fmla="*/ 2147483647 w 88"/>
                    <a:gd name="T35" fmla="*/ 2147483647 h 108"/>
                    <a:gd name="T36" fmla="*/ 2147483647 w 88"/>
                    <a:gd name="T37" fmla="*/ 2147483647 h 108"/>
                    <a:gd name="T38" fmla="*/ 2147483647 w 88"/>
                    <a:gd name="T39" fmla="*/ 2147483647 h 108"/>
                    <a:gd name="T40" fmla="*/ 2147483647 w 88"/>
                    <a:gd name="T41" fmla="*/ 2147483647 h 108"/>
                    <a:gd name="T42" fmla="*/ 2147483647 w 88"/>
                    <a:gd name="T43" fmla="*/ 2147483647 h 108"/>
                    <a:gd name="T44" fmla="*/ 2147483647 w 88"/>
                    <a:gd name="T45" fmla="*/ 2147483647 h 108"/>
                    <a:gd name="T46" fmla="*/ 2147483647 w 88"/>
                    <a:gd name="T47" fmla="*/ 2147483647 h 108"/>
                    <a:gd name="T48" fmla="*/ 2147483647 w 88"/>
                    <a:gd name="T49" fmla="*/ 2147483647 h 108"/>
                    <a:gd name="T50" fmla="*/ 2147483647 w 88"/>
                    <a:gd name="T51" fmla="*/ 2147483647 h 108"/>
                    <a:gd name="T52" fmla="*/ 2147483647 w 88"/>
                    <a:gd name="T53" fmla="*/ 2147483647 h 108"/>
                    <a:gd name="T54" fmla="*/ 2147483647 w 88"/>
                    <a:gd name="T55" fmla="*/ 2147483647 h 108"/>
                    <a:gd name="T56" fmla="*/ 2147483647 w 88"/>
                    <a:gd name="T57" fmla="*/ 2147483647 h 108"/>
                    <a:gd name="T58" fmla="*/ 2147483647 w 88"/>
                    <a:gd name="T59" fmla="*/ 0 h 10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8"/>
                    <a:gd name="T91" fmla="*/ 0 h 108"/>
                    <a:gd name="T92" fmla="*/ 88 w 88"/>
                    <a:gd name="T93" fmla="*/ 108 h 10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8" h="108">
                      <a:moveTo>
                        <a:pt x="76" y="0"/>
                      </a:moveTo>
                      <a:lnTo>
                        <a:pt x="72" y="4"/>
                      </a:lnTo>
                      <a:lnTo>
                        <a:pt x="76" y="12"/>
                      </a:lnTo>
                      <a:lnTo>
                        <a:pt x="80" y="20"/>
                      </a:lnTo>
                      <a:lnTo>
                        <a:pt x="86" y="32"/>
                      </a:lnTo>
                      <a:lnTo>
                        <a:pt x="88" y="38"/>
                      </a:lnTo>
                      <a:lnTo>
                        <a:pt x="88" y="42"/>
                      </a:lnTo>
                      <a:lnTo>
                        <a:pt x="88" y="48"/>
                      </a:lnTo>
                      <a:lnTo>
                        <a:pt x="88" y="52"/>
                      </a:lnTo>
                      <a:lnTo>
                        <a:pt x="72" y="76"/>
                      </a:lnTo>
                      <a:lnTo>
                        <a:pt x="72" y="100"/>
                      </a:lnTo>
                      <a:lnTo>
                        <a:pt x="20" y="98"/>
                      </a:lnTo>
                      <a:lnTo>
                        <a:pt x="14" y="102"/>
                      </a:lnTo>
                      <a:lnTo>
                        <a:pt x="10" y="108"/>
                      </a:lnTo>
                      <a:lnTo>
                        <a:pt x="0" y="108"/>
                      </a:lnTo>
                      <a:lnTo>
                        <a:pt x="0" y="86"/>
                      </a:lnTo>
                      <a:lnTo>
                        <a:pt x="6" y="76"/>
                      </a:lnTo>
                      <a:lnTo>
                        <a:pt x="12" y="64"/>
                      </a:lnTo>
                      <a:lnTo>
                        <a:pt x="18" y="56"/>
                      </a:lnTo>
                      <a:lnTo>
                        <a:pt x="24" y="48"/>
                      </a:lnTo>
                      <a:lnTo>
                        <a:pt x="24" y="38"/>
                      </a:lnTo>
                      <a:lnTo>
                        <a:pt x="22" y="34"/>
                      </a:lnTo>
                      <a:lnTo>
                        <a:pt x="22" y="28"/>
                      </a:lnTo>
                      <a:lnTo>
                        <a:pt x="20" y="16"/>
                      </a:lnTo>
                      <a:lnTo>
                        <a:pt x="24" y="14"/>
                      </a:lnTo>
                      <a:lnTo>
                        <a:pt x="30" y="12"/>
                      </a:lnTo>
                      <a:lnTo>
                        <a:pt x="52" y="12"/>
                      </a:lnTo>
                      <a:lnTo>
                        <a:pt x="62" y="10"/>
                      </a:lnTo>
                      <a:lnTo>
                        <a:pt x="72" y="4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6" name="îṧḷíḓe">
                  <a:extLst>
                    <a:ext uri="{FF2B5EF4-FFF2-40B4-BE49-F238E27FC236}">
                      <a16:creationId xmlns="" xmlns:a16="http://schemas.microsoft.com/office/drawing/2014/main" id="{BBF69DDC-96FE-47C2-B331-6BCD58192CF5}"/>
                    </a:ext>
                  </a:extLst>
                </p:cNvPr>
                <p:cNvSpPr/>
                <p:nvPr/>
              </p:nvSpPr>
              <p:spPr bwMode="auto">
                <a:xfrm>
                  <a:off x="5161797" y="3888689"/>
                  <a:ext cx="319514" cy="336254"/>
                </a:xfrm>
                <a:custGeom>
                  <a:avLst/>
                  <a:gdLst>
                    <a:gd name="T0" fmla="*/ 2147483647 w 182"/>
                    <a:gd name="T1" fmla="*/ 2147483647 h 200"/>
                    <a:gd name="T2" fmla="*/ 2147483647 w 182"/>
                    <a:gd name="T3" fmla="*/ 2147483647 h 200"/>
                    <a:gd name="T4" fmla="*/ 2147483647 w 182"/>
                    <a:gd name="T5" fmla="*/ 2147483647 h 200"/>
                    <a:gd name="T6" fmla="*/ 2147483647 w 182"/>
                    <a:gd name="T7" fmla="*/ 2147483647 h 200"/>
                    <a:gd name="T8" fmla="*/ 2147483647 w 182"/>
                    <a:gd name="T9" fmla="*/ 2147483647 h 200"/>
                    <a:gd name="T10" fmla="*/ 2147483647 w 182"/>
                    <a:gd name="T11" fmla="*/ 2147483647 h 200"/>
                    <a:gd name="T12" fmla="*/ 2147483647 w 182"/>
                    <a:gd name="T13" fmla="*/ 2147483647 h 200"/>
                    <a:gd name="T14" fmla="*/ 2147483647 w 182"/>
                    <a:gd name="T15" fmla="*/ 2147483647 h 200"/>
                    <a:gd name="T16" fmla="*/ 2147483647 w 182"/>
                    <a:gd name="T17" fmla="*/ 2147483647 h 200"/>
                    <a:gd name="T18" fmla="*/ 2147483647 w 182"/>
                    <a:gd name="T19" fmla="*/ 2147483647 h 200"/>
                    <a:gd name="T20" fmla="*/ 2147483647 w 182"/>
                    <a:gd name="T21" fmla="*/ 2147483647 h 200"/>
                    <a:gd name="T22" fmla="*/ 2147483647 w 182"/>
                    <a:gd name="T23" fmla="*/ 2147483647 h 200"/>
                    <a:gd name="T24" fmla="*/ 2147483647 w 182"/>
                    <a:gd name="T25" fmla="*/ 2147483647 h 200"/>
                    <a:gd name="T26" fmla="*/ 2147483647 w 182"/>
                    <a:gd name="T27" fmla="*/ 2147483647 h 200"/>
                    <a:gd name="T28" fmla="*/ 2147483647 w 182"/>
                    <a:gd name="T29" fmla="*/ 2147483647 h 200"/>
                    <a:gd name="T30" fmla="*/ 2147483647 w 182"/>
                    <a:gd name="T31" fmla="*/ 2147483647 h 200"/>
                    <a:gd name="T32" fmla="*/ 2147483647 w 182"/>
                    <a:gd name="T33" fmla="*/ 2147483647 h 200"/>
                    <a:gd name="T34" fmla="*/ 2147483647 w 182"/>
                    <a:gd name="T35" fmla="*/ 2147483647 h 200"/>
                    <a:gd name="T36" fmla="*/ 2147483647 w 182"/>
                    <a:gd name="T37" fmla="*/ 2147483647 h 200"/>
                    <a:gd name="T38" fmla="*/ 2147483647 w 182"/>
                    <a:gd name="T39" fmla="*/ 2147483647 h 200"/>
                    <a:gd name="T40" fmla="*/ 2147483647 w 182"/>
                    <a:gd name="T41" fmla="*/ 2147483647 h 200"/>
                    <a:gd name="T42" fmla="*/ 2147483647 w 182"/>
                    <a:gd name="T43" fmla="*/ 2147483647 h 200"/>
                    <a:gd name="T44" fmla="*/ 2147483647 w 182"/>
                    <a:gd name="T45" fmla="*/ 2147483647 h 200"/>
                    <a:gd name="T46" fmla="*/ 2147483647 w 182"/>
                    <a:gd name="T47" fmla="*/ 2147483647 h 200"/>
                    <a:gd name="T48" fmla="*/ 2147483647 w 182"/>
                    <a:gd name="T49" fmla="*/ 2147483647 h 200"/>
                    <a:gd name="T50" fmla="*/ 2147483647 w 182"/>
                    <a:gd name="T51" fmla="*/ 2147483647 h 200"/>
                    <a:gd name="T52" fmla="*/ 2147483647 w 182"/>
                    <a:gd name="T53" fmla="*/ 2147483647 h 200"/>
                    <a:gd name="T54" fmla="*/ 0 w 182"/>
                    <a:gd name="T55" fmla="*/ 2147483647 h 200"/>
                    <a:gd name="T56" fmla="*/ 0 w 182"/>
                    <a:gd name="T57" fmla="*/ 2147483647 h 200"/>
                    <a:gd name="T58" fmla="*/ 0 w 182"/>
                    <a:gd name="T59" fmla="*/ 2147483647 h 200"/>
                    <a:gd name="T60" fmla="*/ 0 w 182"/>
                    <a:gd name="T61" fmla="*/ 2147483647 h 200"/>
                    <a:gd name="T62" fmla="*/ 2147483647 w 182"/>
                    <a:gd name="T63" fmla="*/ 2147483647 h 200"/>
                    <a:gd name="T64" fmla="*/ 2147483647 w 182"/>
                    <a:gd name="T65" fmla="*/ 2147483647 h 200"/>
                    <a:gd name="T66" fmla="*/ 2147483647 w 182"/>
                    <a:gd name="T67" fmla="*/ 2147483647 h 200"/>
                    <a:gd name="T68" fmla="*/ 2147483647 w 182"/>
                    <a:gd name="T69" fmla="*/ 2147483647 h 200"/>
                    <a:gd name="T70" fmla="*/ 2147483647 w 182"/>
                    <a:gd name="T71" fmla="*/ 2147483647 h 200"/>
                    <a:gd name="T72" fmla="*/ 2147483647 w 182"/>
                    <a:gd name="T73" fmla="*/ 2147483647 h 200"/>
                    <a:gd name="T74" fmla="*/ 2147483647 w 182"/>
                    <a:gd name="T75" fmla="*/ 2147483647 h 200"/>
                    <a:gd name="T76" fmla="*/ 2147483647 w 182"/>
                    <a:gd name="T77" fmla="*/ 2147483647 h 200"/>
                    <a:gd name="T78" fmla="*/ 2147483647 w 182"/>
                    <a:gd name="T79" fmla="*/ 2147483647 h 200"/>
                    <a:gd name="T80" fmla="*/ 2147483647 w 182"/>
                    <a:gd name="T81" fmla="*/ 0 h 20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2"/>
                    <a:gd name="T124" fmla="*/ 0 h 200"/>
                    <a:gd name="T125" fmla="*/ 182 w 182"/>
                    <a:gd name="T126" fmla="*/ 200 h 20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2" h="200">
                      <a:moveTo>
                        <a:pt x="30" y="0"/>
                      </a:moveTo>
                      <a:lnTo>
                        <a:pt x="74" y="2"/>
                      </a:lnTo>
                      <a:lnTo>
                        <a:pt x="136" y="40"/>
                      </a:lnTo>
                      <a:lnTo>
                        <a:pt x="136" y="48"/>
                      </a:lnTo>
                      <a:lnTo>
                        <a:pt x="162" y="70"/>
                      </a:lnTo>
                      <a:lnTo>
                        <a:pt x="160" y="74"/>
                      </a:lnTo>
                      <a:lnTo>
                        <a:pt x="158" y="80"/>
                      </a:lnTo>
                      <a:lnTo>
                        <a:pt x="156" y="84"/>
                      </a:lnTo>
                      <a:lnTo>
                        <a:pt x="154" y="88"/>
                      </a:lnTo>
                      <a:lnTo>
                        <a:pt x="152" y="92"/>
                      </a:lnTo>
                      <a:lnTo>
                        <a:pt x="152" y="98"/>
                      </a:lnTo>
                      <a:lnTo>
                        <a:pt x="154" y="102"/>
                      </a:lnTo>
                      <a:lnTo>
                        <a:pt x="158" y="106"/>
                      </a:lnTo>
                      <a:lnTo>
                        <a:pt x="162" y="110"/>
                      </a:lnTo>
                      <a:lnTo>
                        <a:pt x="164" y="116"/>
                      </a:lnTo>
                      <a:lnTo>
                        <a:pt x="164" y="126"/>
                      </a:lnTo>
                      <a:lnTo>
                        <a:pt x="164" y="142"/>
                      </a:lnTo>
                      <a:lnTo>
                        <a:pt x="164" y="156"/>
                      </a:lnTo>
                      <a:lnTo>
                        <a:pt x="168" y="162"/>
                      </a:lnTo>
                      <a:lnTo>
                        <a:pt x="172" y="168"/>
                      </a:lnTo>
                      <a:lnTo>
                        <a:pt x="176" y="174"/>
                      </a:lnTo>
                      <a:lnTo>
                        <a:pt x="182" y="178"/>
                      </a:lnTo>
                      <a:lnTo>
                        <a:pt x="174" y="180"/>
                      </a:lnTo>
                      <a:lnTo>
                        <a:pt x="166" y="180"/>
                      </a:lnTo>
                      <a:lnTo>
                        <a:pt x="162" y="184"/>
                      </a:lnTo>
                      <a:lnTo>
                        <a:pt x="152" y="188"/>
                      </a:lnTo>
                      <a:lnTo>
                        <a:pt x="138" y="192"/>
                      </a:lnTo>
                      <a:lnTo>
                        <a:pt x="134" y="194"/>
                      </a:lnTo>
                      <a:lnTo>
                        <a:pt x="132" y="196"/>
                      </a:lnTo>
                      <a:lnTo>
                        <a:pt x="130" y="198"/>
                      </a:lnTo>
                      <a:lnTo>
                        <a:pt x="126" y="198"/>
                      </a:lnTo>
                      <a:lnTo>
                        <a:pt x="122" y="198"/>
                      </a:lnTo>
                      <a:lnTo>
                        <a:pt x="120" y="196"/>
                      </a:lnTo>
                      <a:lnTo>
                        <a:pt x="116" y="196"/>
                      </a:lnTo>
                      <a:lnTo>
                        <a:pt x="114" y="198"/>
                      </a:lnTo>
                      <a:lnTo>
                        <a:pt x="112" y="200"/>
                      </a:lnTo>
                      <a:lnTo>
                        <a:pt x="108" y="200"/>
                      </a:lnTo>
                      <a:lnTo>
                        <a:pt x="82" y="198"/>
                      </a:lnTo>
                      <a:lnTo>
                        <a:pt x="82" y="172"/>
                      </a:lnTo>
                      <a:lnTo>
                        <a:pt x="80" y="170"/>
                      </a:lnTo>
                      <a:lnTo>
                        <a:pt x="78" y="166"/>
                      </a:lnTo>
                      <a:lnTo>
                        <a:pt x="76" y="160"/>
                      </a:lnTo>
                      <a:lnTo>
                        <a:pt x="60" y="160"/>
                      </a:lnTo>
                      <a:lnTo>
                        <a:pt x="46" y="150"/>
                      </a:lnTo>
                      <a:lnTo>
                        <a:pt x="40" y="146"/>
                      </a:lnTo>
                      <a:lnTo>
                        <a:pt x="30" y="142"/>
                      </a:lnTo>
                      <a:lnTo>
                        <a:pt x="26" y="140"/>
                      </a:lnTo>
                      <a:lnTo>
                        <a:pt x="24" y="138"/>
                      </a:lnTo>
                      <a:lnTo>
                        <a:pt x="22" y="136"/>
                      </a:lnTo>
                      <a:lnTo>
                        <a:pt x="20" y="134"/>
                      </a:lnTo>
                      <a:lnTo>
                        <a:pt x="18" y="126"/>
                      </a:lnTo>
                      <a:lnTo>
                        <a:pt x="16" y="120"/>
                      </a:lnTo>
                      <a:lnTo>
                        <a:pt x="16" y="114"/>
                      </a:lnTo>
                      <a:lnTo>
                        <a:pt x="10" y="110"/>
                      </a:lnTo>
                      <a:lnTo>
                        <a:pt x="6" y="104"/>
                      </a:lnTo>
                      <a:lnTo>
                        <a:pt x="0" y="100"/>
                      </a:lnTo>
                      <a:lnTo>
                        <a:pt x="0" y="94"/>
                      </a:lnTo>
                      <a:lnTo>
                        <a:pt x="0" y="92"/>
                      </a:lnTo>
                      <a:lnTo>
                        <a:pt x="2" y="88"/>
                      </a:lnTo>
                      <a:lnTo>
                        <a:pt x="0" y="84"/>
                      </a:lnTo>
                      <a:lnTo>
                        <a:pt x="0" y="82"/>
                      </a:lnTo>
                      <a:lnTo>
                        <a:pt x="0" y="78"/>
                      </a:lnTo>
                      <a:lnTo>
                        <a:pt x="0" y="72"/>
                      </a:lnTo>
                      <a:lnTo>
                        <a:pt x="2" y="68"/>
                      </a:lnTo>
                      <a:lnTo>
                        <a:pt x="8" y="60"/>
                      </a:lnTo>
                      <a:lnTo>
                        <a:pt x="20" y="50"/>
                      </a:lnTo>
                      <a:lnTo>
                        <a:pt x="22" y="46"/>
                      </a:lnTo>
                      <a:lnTo>
                        <a:pt x="22" y="42"/>
                      </a:lnTo>
                      <a:lnTo>
                        <a:pt x="22" y="40"/>
                      </a:lnTo>
                      <a:lnTo>
                        <a:pt x="20" y="38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8" y="30"/>
                      </a:lnTo>
                      <a:lnTo>
                        <a:pt x="20" y="28"/>
                      </a:lnTo>
                      <a:lnTo>
                        <a:pt x="22" y="26"/>
                      </a:lnTo>
                      <a:lnTo>
                        <a:pt x="22" y="22"/>
                      </a:lnTo>
                      <a:lnTo>
                        <a:pt x="24" y="22"/>
                      </a:lnTo>
                      <a:lnTo>
                        <a:pt x="24" y="16"/>
                      </a:lnTo>
                      <a:lnTo>
                        <a:pt x="22" y="12"/>
                      </a:lnTo>
                      <a:lnTo>
                        <a:pt x="20" y="6"/>
                      </a:lnTo>
                      <a:lnTo>
                        <a:pt x="22" y="0"/>
                      </a:lnTo>
                      <a:lnTo>
                        <a:pt x="24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7" name="íṣliḋê">
                  <a:extLst>
                    <a:ext uri="{FF2B5EF4-FFF2-40B4-BE49-F238E27FC236}">
                      <a16:creationId xmlns="" xmlns:a16="http://schemas.microsoft.com/office/drawing/2014/main" id="{34CB19C4-2BA2-4E69-A7CE-1F5FFBFA13B6}"/>
                    </a:ext>
                  </a:extLst>
                </p:cNvPr>
                <p:cNvSpPr/>
                <p:nvPr/>
              </p:nvSpPr>
              <p:spPr bwMode="auto">
                <a:xfrm>
                  <a:off x="5152156" y="3888689"/>
                  <a:ext cx="50957" cy="57443"/>
                </a:xfrm>
                <a:custGeom>
                  <a:avLst/>
                  <a:gdLst>
                    <a:gd name="T0" fmla="*/ 2147483647 w 30"/>
                    <a:gd name="T1" fmla="*/ 2147483647 h 34"/>
                    <a:gd name="T2" fmla="*/ 2147483647 w 30"/>
                    <a:gd name="T3" fmla="*/ 2147483647 h 34"/>
                    <a:gd name="T4" fmla="*/ 2147483647 w 30"/>
                    <a:gd name="T5" fmla="*/ 2147483647 h 34"/>
                    <a:gd name="T6" fmla="*/ 2147483647 w 30"/>
                    <a:gd name="T7" fmla="*/ 2147483647 h 34"/>
                    <a:gd name="T8" fmla="*/ 2147483647 w 30"/>
                    <a:gd name="T9" fmla="*/ 2147483647 h 34"/>
                    <a:gd name="T10" fmla="*/ 2147483647 w 30"/>
                    <a:gd name="T11" fmla="*/ 2147483647 h 34"/>
                    <a:gd name="T12" fmla="*/ 2147483647 w 30"/>
                    <a:gd name="T13" fmla="*/ 2147483647 h 34"/>
                    <a:gd name="T14" fmla="*/ 2147483647 w 30"/>
                    <a:gd name="T15" fmla="*/ 0 h 34"/>
                    <a:gd name="T16" fmla="*/ 2147483647 w 30"/>
                    <a:gd name="T17" fmla="*/ 2147483647 h 34"/>
                    <a:gd name="T18" fmla="*/ 2147483647 w 30"/>
                    <a:gd name="T19" fmla="*/ 2147483647 h 34"/>
                    <a:gd name="T20" fmla="*/ 2147483647 w 30"/>
                    <a:gd name="T21" fmla="*/ 2147483647 h 34"/>
                    <a:gd name="T22" fmla="*/ 2147483647 w 30"/>
                    <a:gd name="T23" fmla="*/ 2147483647 h 34"/>
                    <a:gd name="T24" fmla="*/ 2147483647 w 30"/>
                    <a:gd name="T25" fmla="*/ 2147483647 h 34"/>
                    <a:gd name="T26" fmla="*/ 0 w 30"/>
                    <a:gd name="T27" fmla="*/ 2147483647 h 34"/>
                    <a:gd name="T28" fmla="*/ 0 w 30"/>
                    <a:gd name="T29" fmla="*/ 2147483647 h 34"/>
                    <a:gd name="T30" fmla="*/ 0 w 30"/>
                    <a:gd name="T31" fmla="*/ 2147483647 h 34"/>
                    <a:gd name="T32" fmla="*/ 0 w 30"/>
                    <a:gd name="T33" fmla="*/ 2147483647 h 34"/>
                    <a:gd name="T34" fmla="*/ 2147483647 w 30"/>
                    <a:gd name="T35" fmla="*/ 2147483647 h 34"/>
                    <a:gd name="T36" fmla="*/ 2147483647 w 30"/>
                    <a:gd name="T37" fmla="*/ 2147483647 h 34"/>
                    <a:gd name="T38" fmla="*/ 2147483647 w 30"/>
                    <a:gd name="T39" fmla="*/ 2147483647 h 34"/>
                    <a:gd name="T40" fmla="*/ 2147483647 w 30"/>
                    <a:gd name="T41" fmla="*/ 2147483647 h 34"/>
                    <a:gd name="T42" fmla="*/ 2147483647 w 30"/>
                    <a:gd name="T43" fmla="*/ 2147483647 h 34"/>
                    <a:gd name="T44" fmla="*/ 2147483647 w 30"/>
                    <a:gd name="T45" fmla="*/ 2147483647 h 3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0"/>
                    <a:gd name="T70" fmla="*/ 0 h 34"/>
                    <a:gd name="T71" fmla="*/ 30 w 30"/>
                    <a:gd name="T72" fmla="*/ 34 h 3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0" h="34">
                      <a:moveTo>
                        <a:pt x="26" y="28"/>
                      </a:moveTo>
                      <a:lnTo>
                        <a:pt x="28" y="26"/>
                      </a:lnTo>
                      <a:lnTo>
                        <a:pt x="28" y="22"/>
                      </a:lnTo>
                      <a:lnTo>
                        <a:pt x="30" y="22"/>
                      </a:lnTo>
                      <a:lnTo>
                        <a:pt x="30" y="16"/>
                      </a:lnTo>
                      <a:lnTo>
                        <a:pt x="28" y="12"/>
                      </a:lnTo>
                      <a:lnTo>
                        <a:pt x="26" y="6"/>
                      </a:lnTo>
                      <a:lnTo>
                        <a:pt x="28" y="0"/>
                      </a:lnTo>
                      <a:lnTo>
                        <a:pt x="24" y="2"/>
                      </a:lnTo>
                      <a:lnTo>
                        <a:pt x="22" y="4"/>
                      </a:lnTo>
                      <a:lnTo>
                        <a:pt x="18" y="1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4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12" y="34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6" y="26"/>
                      </a:lnTo>
                      <a:lnTo>
                        <a:pt x="26" y="26"/>
                      </a:lnTo>
                      <a:lnTo>
                        <a:pt x="2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8" name="ïṥľîḋè">
                  <a:extLst>
                    <a:ext uri="{FF2B5EF4-FFF2-40B4-BE49-F238E27FC236}">
                      <a16:creationId xmlns="" xmlns:a16="http://schemas.microsoft.com/office/drawing/2014/main" id="{98DD2E95-56FB-4A62-8066-CF0493734DC7}"/>
                    </a:ext>
                  </a:extLst>
                </p:cNvPr>
                <p:cNvSpPr/>
                <p:nvPr/>
              </p:nvSpPr>
              <p:spPr bwMode="auto">
                <a:xfrm>
                  <a:off x="5152156" y="3934923"/>
                  <a:ext cx="48203" cy="68651"/>
                </a:xfrm>
                <a:custGeom>
                  <a:avLst/>
                  <a:gdLst>
                    <a:gd name="T0" fmla="*/ 0 w 28"/>
                    <a:gd name="T1" fmla="*/ 2147483647 h 42"/>
                    <a:gd name="T2" fmla="*/ 2147483647 w 28"/>
                    <a:gd name="T3" fmla="*/ 2147483647 h 42"/>
                    <a:gd name="T4" fmla="*/ 2147483647 w 28"/>
                    <a:gd name="T5" fmla="*/ 2147483647 h 42"/>
                    <a:gd name="T6" fmla="*/ 2147483647 w 28"/>
                    <a:gd name="T7" fmla="*/ 2147483647 h 42"/>
                    <a:gd name="T8" fmla="*/ 2147483647 w 28"/>
                    <a:gd name="T9" fmla="*/ 2147483647 h 42"/>
                    <a:gd name="T10" fmla="*/ 2147483647 w 28"/>
                    <a:gd name="T11" fmla="*/ 2147483647 h 42"/>
                    <a:gd name="T12" fmla="*/ 2147483647 w 28"/>
                    <a:gd name="T13" fmla="*/ 2147483647 h 42"/>
                    <a:gd name="T14" fmla="*/ 2147483647 w 28"/>
                    <a:gd name="T15" fmla="*/ 2147483647 h 42"/>
                    <a:gd name="T16" fmla="*/ 2147483647 w 28"/>
                    <a:gd name="T17" fmla="*/ 2147483647 h 42"/>
                    <a:gd name="T18" fmla="*/ 2147483647 w 28"/>
                    <a:gd name="T19" fmla="*/ 2147483647 h 42"/>
                    <a:gd name="T20" fmla="*/ 2147483647 w 28"/>
                    <a:gd name="T21" fmla="*/ 2147483647 h 42"/>
                    <a:gd name="T22" fmla="*/ 2147483647 w 28"/>
                    <a:gd name="T23" fmla="*/ 2147483647 h 42"/>
                    <a:gd name="T24" fmla="*/ 2147483647 w 28"/>
                    <a:gd name="T25" fmla="*/ 2147483647 h 42"/>
                    <a:gd name="T26" fmla="*/ 2147483647 w 28"/>
                    <a:gd name="T27" fmla="*/ 2147483647 h 42"/>
                    <a:gd name="T28" fmla="*/ 2147483647 w 28"/>
                    <a:gd name="T29" fmla="*/ 2147483647 h 42"/>
                    <a:gd name="T30" fmla="*/ 2147483647 w 28"/>
                    <a:gd name="T31" fmla="*/ 2147483647 h 42"/>
                    <a:gd name="T32" fmla="*/ 2147483647 w 28"/>
                    <a:gd name="T33" fmla="*/ 2147483647 h 42"/>
                    <a:gd name="T34" fmla="*/ 2147483647 w 28"/>
                    <a:gd name="T35" fmla="*/ 2147483647 h 42"/>
                    <a:gd name="T36" fmla="*/ 2147483647 w 28"/>
                    <a:gd name="T37" fmla="*/ 2147483647 h 42"/>
                    <a:gd name="T38" fmla="*/ 2147483647 w 28"/>
                    <a:gd name="T39" fmla="*/ 0 h 42"/>
                    <a:gd name="T40" fmla="*/ 2147483647 w 28"/>
                    <a:gd name="T41" fmla="*/ 0 h 42"/>
                    <a:gd name="T42" fmla="*/ 2147483647 w 28"/>
                    <a:gd name="T43" fmla="*/ 2147483647 h 42"/>
                    <a:gd name="T44" fmla="*/ 2147483647 w 28"/>
                    <a:gd name="T45" fmla="*/ 2147483647 h 42"/>
                    <a:gd name="T46" fmla="*/ 2147483647 w 28"/>
                    <a:gd name="T47" fmla="*/ 2147483647 h 42"/>
                    <a:gd name="T48" fmla="*/ 0 w 28"/>
                    <a:gd name="T49" fmla="*/ 2147483647 h 42"/>
                    <a:gd name="T50" fmla="*/ 0 w 28"/>
                    <a:gd name="T51" fmla="*/ 2147483647 h 42"/>
                    <a:gd name="T52" fmla="*/ 0 w 28"/>
                    <a:gd name="T53" fmla="*/ 2147483647 h 42"/>
                    <a:gd name="T54" fmla="*/ 0 w 28"/>
                    <a:gd name="T55" fmla="*/ 2147483647 h 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28"/>
                    <a:gd name="T85" fmla="*/ 0 h 42"/>
                    <a:gd name="T86" fmla="*/ 28 w 28"/>
                    <a:gd name="T87" fmla="*/ 42 h 4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28" h="42">
                      <a:moveTo>
                        <a:pt x="0" y="8"/>
                      </a:move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16"/>
                      </a:lnTo>
                      <a:lnTo>
                        <a:pt x="4" y="20"/>
                      </a:lnTo>
                      <a:lnTo>
                        <a:pt x="4" y="24"/>
                      </a:lnTo>
                      <a:lnTo>
                        <a:pt x="4" y="28"/>
                      </a:lnTo>
                      <a:lnTo>
                        <a:pt x="6" y="34"/>
                      </a:lnTo>
                      <a:lnTo>
                        <a:pt x="8" y="42"/>
                      </a:lnTo>
                      <a:lnTo>
                        <a:pt x="14" y="34"/>
                      </a:lnTo>
                      <a:lnTo>
                        <a:pt x="22" y="28"/>
                      </a:lnTo>
                      <a:lnTo>
                        <a:pt x="26" y="24"/>
                      </a:lnTo>
                      <a:lnTo>
                        <a:pt x="28" y="20"/>
                      </a:lnTo>
                      <a:lnTo>
                        <a:pt x="28" y="16"/>
                      </a:lnTo>
                      <a:lnTo>
                        <a:pt x="28" y="14"/>
                      </a:lnTo>
                      <a:lnTo>
                        <a:pt x="26" y="12"/>
                      </a:lnTo>
                      <a:lnTo>
                        <a:pt x="24" y="10"/>
                      </a:lnTo>
                      <a:lnTo>
                        <a:pt x="22" y="8"/>
                      </a:lnTo>
                      <a:lnTo>
                        <a:pt x="24" y="2"/>
                      </a:lnTo>
                      <a:lnTo>
                        <a:pt x="26" y="0"/>
                      </a:lnTo>
                      <a:lnTo>
                        <a:pt x="16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39" name="íṥľïdé">
                  <a:extLst>
                    <a:ext uri="{FF2B5EF4-FFF2-40B4-BE49-F238E27FC236}">
                      <a16:creationId xmlns="" xmlns:a16="http://schemas.microsoft.com/office/drawing/2014/main" id="{CF035B42-AC37-47B2-87E8-E7128935339A}"/>
                    </a:ext>
                  </a:extLst>
                </p:cNvPr>
                <p:cNvSpPr/>
                <p:nvPr/>
              </p:nvSpPr>
              <p:spPr bwMode="auto">
                <a:xfrm>
                  <a:off x="4688037" y="3699545"/>
                  <a:ext cx="519210" cy="575835"/>
                </a:xfrm>
                <a:custGeom>
                  <a:avLst/>
                  <a:gdLst>
                    <a:gd name="T0" fmla="*/ 2147483647 w 298"/>
                    <a:gd name="T1" fmla="*/ 2147483647 h 346"/>
                    <a:gd name="T2" fmla="*/ 2147483647 w 298"/>
                    <a:gd name="T3" fmla="*/ 2147483647 h 346"/>
                    <a:gd name="T4" fmla="*/ 2147483647 w 298"/>
                    <a:gd name="T5" fmla="*/ 2147483647 h 346"/>
                    <a:gd name="T6" fmla="*/ 2147483647 w 298"/>
                    <a:gd name="T7" fmla="*/ 2147483647 h 346"/>
                    <a:gd name="T8" fmla="*/ 2147483647 w 298"/>
                    <a:gd name="T9" fmla="*/ 2147483647 h 346"/>
                    <a:gd name="T10" fmla="*/ 2147483647 w 298"/>
                    <a:gd name="T11" fmla="*/ 2147483647 h 346"/>
                    <a:gd name="T12" fmla="*/ 2147483647 w 298"/>
                    <a:gd name="T13" fmla="*/ 2147483647 h 346"/>
                    <a:gd name="T14" fmla="*/ 2147483647 w 298"/>
                    <a:gd name="T15" fmla="*/ 2147483647 h 346"/>
                    <a:gd name="T16" fmla="*/ 2147483647 w 298"/>
                    <a:gd name="T17" fmla="*/ 2147483647 h 346"/>
                    <a:gd name="T18" fmla="*/ 2147483647 w 298"/>
                    <a:gd name="T19" fmla="*/ 2147483647 h 346"/>
                    <a:gd name="T20" fmla="*/ 2147483647 w 298"/>
                    <a:gd name="T21" fmla="*/ 2147483647 h 346"/>
                    <a:gd name="T22" fmla="*/ 2147483647 w 298"/>
                    <a:gd name="T23" fmla="*/ 2147483647 h 346"/>
                    <a:gd name="T24" fmla="*/ 2147483647 w 298"/>
                    <a:gd name="T25" fmla="*/ 2147483647 h 346"/>
                    <a:gd name="T26" fmla="*/ 2147483647 w 298"/>
                    <a:gd name="T27" fmla="*/ 2147483647 h 346"/>
                    <a:gd name="T28" fmla="*/ 2147483647 w 298"/>
                    <a:gd name="T29" fmla="*/ 2147483647 h 346"/>
                    <a:gd name="T30" fmla="*/ 2147483647 w 298"/>
                    <a:gd name="T31" fmla="*/ 2147483647 h 346"/>
                    <a:gd name="T32" fmla="*/ 2147483647 w 298"/>
                    <a:gd name="T33" fmla="*/ 2147483647 h 346"/>
                    <a:gd name="T34" fmla="*/ 2147483647 w 298"/>
                    <a:gd name="T35" fmla="*/ 2147483647 h 346"/>
                    <a:gd name="T36" fmla="*/ 2147483647 w 298"/>
                    <a:gd name="T37" fmla="*/ 2147483647 h 346"/>
                    <a:gd name="T38" fmla="*/ 2147483647 w 298"/>
                    <a:gd name="T39" fmla="*/ 2147483647 h 346"/>
                    <a:gd name="T40" fmla="*/ 0 w 298"/>
                    <a:gd name="T41" fmla="*/ 2147483647 h 346"/>
                    <a:gd name="T42" fmla="*/ 2147483647 w 298"/>
                    <a:gd name="T43" fmla="*/ 2147483647 h 346"/>
                    <a:gd name="T44" fmla="*/ 2147483647 w 298"/>
                    <a:gd name="T45" fmla="*/ 2147483647 h 346"/>
                    <a:gd name="T46" fmla="*/ 2147483647 w 298"/>
                    <a:gd name="T47" fmla="*/ 2147483647 h 346"/>
                    <a:gd name="T48" fmla="*/ 2147483647 w 298"/>
                    <a:gd name="T49" fmla="*/ 2147483647 h 346"/>
                    <a:gd name="T50" fmla="*/ 2147483647 w 298"/>
                    <a:gd name="T51" fmla="*/ 2147483647 h 346"/>
                    <a:gd name="T52" fmla="*/ 2147483647 w 298"/>
                    <a:gd name="T53" fmla="*/ 2147483647 h 346"/>
                    <a:gd name="T54" fmla="*/ 2147483647 w 298"/>
                    <a:gd name="T55" fmla="*/ 2147483647 h 346"/>
                    <a:gd name="T56" fmla="*/ 2147483647 w 298"/>
                    <a:gd name="T57" fmla="*/ 2147483647 h 346"/>
                    <a:gd name="T58" fmla="*/ 2147483647 w 298"/>
                    <a:gd name="T59" fmla="*/ 2147483647 h 346"/>
                    <a:gd name="T60" fmla="*/ 2147483647 w 298"/>
                    <a:gd name="T61" fmla="*/ 2147483647 h 346"/>
                    <a:gd name="T62" fmla="*/ 2147483647 w 298"/>
                    <a:gd name="T63" fmla="*/ 2147483647 h 346"/>
                    <a:gd name="T64" fmla="*/ 2147483647 w 298"/>
                    <a:gd name="T65" fmla="*/ 2147483647 h 346"/>
                    <a:gd name="T66" fmla="*/ 2147483647 w 298"/>
                    <a:gd name="T67" fmla="*/ 2147483647 h 346"/>
                    <a:gd name="T68" fmla="*/ 2147483647 w 298"/>
                    <a:gd name="T69" fmla="*/ 2147483647 h 346"/>
                    <a:gd name="T70" fmla="*/ 2147483647 w 298"/>
                    <a:gd name="T71" fmla="*/ 2147483647 h 346"/>
                    <a:gd name="T72" fmla="*/ 2147483647 w 298"/>
                    <a:gd name="T73" fmla="*/ 2147483647 h 346"/>
                    <a:gd name="T74" fmla="*/ 2147483647 w 298"/>
                    <a:gd name="T75" fmla="*/ 2147483647 h 346"/>
                    <a:gd name="T76" fmla="*/ 2147483647 w 298"/>
                    <a:gd name="T77" fmla="*/ 2147483647 h 346"/>
                    <a:gd name="T78" fmla="*/ 2147483647 w 298"/>
                    <a:gd name="T79" fmla="*/ 2147483647 h 346"/>
                    <a:gd name="T80" fmla="*/ 2147483647 w 298"/>
                    <a:gd name="T81" fmla="*/ 2147483647 h 346"/>
                    <a:gd name="T82" fmla="*/ 2147483647 w 298"/>
                    <a:gd name="T83" fmla="*/ 2147483647 h 346"/>
                    <a:gd name="T84" fmla="*/ 2147483647 w 298"/>
                    <a:gd name="T85" fmla="*/ 2147483647 h 346"/>
                    <a:gd name="T86" fmla="*/ 2147483647 w 298"/>
                    <a:gd name="T87" fmla="*/ 2147483647 h 346"/>
                    <a:gd name="T88" fmla="*/ 2147483647 w 298"/>
                    <a:gd name="T89" fmla="*/ 2147483647 h 346"/>
                    <a:gd name="T90" fmla="*/ 2147483647 w 298"/>
                    <a:gd name="T91" fmla="*/ 2147483647 h 346"/>
                    <a:gd name="T92" fmla="*/ 2147483647 w 298"/>
                    <a:gd name="T93" fmla="*/ 2147483647 h 346"/>
                    <a:gd name="T94" fmla="*/ 2147483647 w 298"/>
                    <a:gd name="T95" fmla="*/ 2147483647 h 346"/>
                    <a:gd name="T96" fmla="*/ 2147483647 w 298"/>
                    <a:gd name="T97" fmla="*/ 2147483647 h 346"/>
                    <a:gd name="T98" fmla="*/ 2147483647 w 298"/>
                    <a:gd name="T99" fmla="*/ 2147483647 h 346"/>
                    <a:gd name="T100" fmla="*/ 2147483647 w 298"/>
                    <a:gd name="T101" fmla="*/ 2147483647 h 346"/>
                    <a:gd name="T102" fmla="*/ 2147483647 w 298"/>
                    <a:gd name="T103" fmla="*/ 2147483647 h 346"/>
                    <a:gd name="T104" fmla="*/ 2147483647 w 298"/>
                    <a:gd name="T105" fmla="*/ 2147483647 h 346"/>
                    <a:gd name="T106" fmla="*/ 2147483647 w 298"/>
                    <a:gd name="T107" fmla="*/ 2147483647 h 346"/>
                    <a:gd name="T108" fmla="*/ 2147483647 w 298"/>
                    <a:gd name="T109" fmla="*/ 2147483647 h 346"/>
                    <a:gd name="T110" fmla="*/ 2147483647 w 298"/>
                    <a:gd name="T111" fmla="*/ 2147483647 h 346"/>
                    <a:gd name="T112" fmla="*/ 2147483647 w 298"/>
                    <a:gd name="T113" fmla="*/ 2147483647 h 346"/>
                    <a:gd name="T114" fmla="*/ 2147483647 w 298"/>
                    <a:gd name="T115" fmla="*/ 2147483647 h 34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298"/>
                    <a:gd name="T175" fmla="*/ 0 h 346"/>
                    <a:gd name="T176" fmla="*/ 298 w 298"/>
                    <a:gd name="T177" fmla="*/ 346 h 34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298" h="346">
                      <a:moveTo>
                        <a:pt x="290" y="248"/>
                      </a:moveTo>
                      <a:lnTo>
                        <a:pt x="280" y="250"/>
                      </a:lnTo>
                      <a:lnTo>
                        <a:pt x="270" y="256"/>
                      </a:lnTo>
                      <a:lnTo>
                        <a:pt x="264" y="258"/>
                      </a:lnTo>
                      <a:lnTo>
                        <a:pt x="260" y="262"/>
                      </a:lnTo>
                      <a:lnTo>
                        <a:pt x="258" y="266"/>
                      </a:lnTo>
                      <a:lnTo>
                        <a:pt x="256" y="272"/>
                      </a:lnTo>
                      <a:lnTo>
                        <a:pt x="256" y="310"/>
                      </a:lnTo>
                      <a:lnTo>
                        <a:pt x="258" y="318"/>
                      </a:lnTo>
                      <a:lnTo>
                        <a:pt x="260" y="320"/>
                      </a:lnTo>
                      <a:lnTo>
                        <a:pt x="266" y="324"/>
                      </a:lnTo>
                      <a:lnTo>
                        <a:pt x="276" y="324"/>
                      </a:lnTo>
                      <a:lnTo>
                        <a:pt x="276" y="336"/>
                      </a:lnTo>
                      <a:lnTo>
                        <a:pt x="274" y="340"/>
                      </a:lnTo>
                      <a:lnTo>
                        <a:pt x="272" y="344"/>
                      </a:lnTo>
                      <a:lnTo>
                        <a:pt x="268" y="346"/>
                      </a:lnTo>
                      <a:lnTo>
                        <a:pt x="266" y="346"/>
                      </a:lnTo>
                      <a:lnTo>
                        <a:pt x="262" y="338"/>
                      </a:lnTo>
                      <a:lnTo>
                        <a:pt x="258" y="334"/>
                      </a:lnTo>
                      <a:lnTo>
                        <a:pt x="248" y="326"/>
                      </a:lnTo>
                      <a:lnTo>
                        <a:pt x="242" y="320"/>
                      </a:lnTo>
                      <a:lnTo>
                        <a:pt x="238" y="318"/>
                      </a:lnTo>
                      <a:lnTo>
                        <a:pt x="238" y="314"/>
                      </a:lnTo>
                      <a:lnTo>
                        <a:pt x="232" y="316"/>
                      </a:lnTo>
                      <a:lnTo>
                        <a:pt x="230" y="318"/>
                      </a:lnTo>
                      <a:lnTo>
                        <a:pt x="228" y="318"/>
                      </a:lnTo>
                      <a:lnTo>
                        <a:pt x="224" y="320"/>
                      </a:lnTo>
                      <a:lnTo>
                        <a:pt x="218" y="318"/>
                      </a:lnTo>
                      <a:lnTo>
                        <a:pt x="212" y="316"/>
                      </a:lnTo>
                      <a:lnTo>
                        <a:pt x="208" y="312"/>
                      </a:lnTo>
                      <a:lnTo>
                        <a:pt x="206" y="308"/>
                      </a:lnTo>
                      <a:lnTo>
                        <a:pt x="190" y="302"/>
                      </a:lnTo>
                      <a:lnTo>
                        <a:pt x="186" y="300"/>
                      </a:lnTo>
                      <a:lnTo>
                        <a:pt x="178" y="300"/>
                      </a:lnTo>
                      <a:lnTo>
                        <a:pt x="170" y="300"/>
                      </a:lnTo>
                      <a:lnTo>
                        <a:pt x="166" y="302"/>
                      </a:lnTo>
                      <a:lnTo>
                        <a:pt x="162" y="302"/>
                      </a:lnTo>
                      <a:lnTo>
                        <a:pt x="156" y="300"/>
                      </a:lnTo>
                      <a:lnTo>
                        <a:pt x="158" y="294"/>
                      </a:lnTo>
                      <a:lnTo>
                        <a:pt x="158" y="290"/>
                      </a:lnTo>
                      <a:lnTo>
                        <a:pt x="156" y="282"/>
                      </a:lnTo>
                      <a:lnTo>
                        <a:pt x="152" y="280"/>
                      </a:lnTo>
                      <a:lnTo>
                        <a:pt x="152" y="276"/>
                      </a:lnTo>
                      <a:lnTo>
                        <a:pt x="154" y="254"/>
                      </a:lnTo>
                      <a:lnTo>
                        <a:pt x="152" y="232"/>
                      </a:lnTo>
                      <a:lnTo>
                        <a:pt x="146" y="234"/>
                      </a:lnTo>
                      <a:lnTo>
                        <a:pt x="138" y="234"/>
                      </a:lnTo>
                      <a:lnTo>
                        <a:pt x="134" y="232"/>
                      </a:lnTo>
                      <a:lnTo>
                        <a:pt x="132" y="230"/>
                      </a:lnTo>
                      <a:lnTo>
                        <a:pt x="130" y="228"/>
                      </a:lnTo>
                      <a:lnTo>
                        <a:pt x="110" y="228"/>
                      </a:lnTo>
                      <a:lnTo>
                        <a:pt x="110" y="236"/>
                      </a:lnTo>
                      <a:lnTo>
                        <a:pt x="108" y="240"/>
                      </a:lnTo>
                      <a:lnTo>
                        <a:pt x="106" y="242"/>
                      </a:lnTo>
                      <a:lnTo>
                        <a:pt x="98" y="242"/>
                      </a:lnTo>
                      <a:lnTo>
                        <a:pt x="86" y="242"/>
                      </a:lnTo>
                      <a:lnTo>
                        <a:pt x="82" y="242"/>
                      </a:lnTo>
                      <a:lnTo>
                        <a:pt x="80" y="240"/>
                      </a:lnTo>
                      <a:lnTo>
                        <a:pt x="72" y="232"/>
                      </a:lnTo>
                      <a:lnTo>
                        <a:pt x="66" y="220"/>
                      </a:lnTo>
                      <a:lnTo>
                        <a:pt x="66" y="208"/>
                      </a:lnTo>
                      <a:lnTo>
                        <a:pt x="2" y="208"/>
                      </a:lnTo>
                      <a:lnTo>
                        <a:pt x="0" y="202"/>
                      </a:lnTo>
                      <a:lnTo>
                        <a:pt x="2" y="190"/>
                      </a:lnTo>
                      <a:lnTo>
                        <a:pt x="4" y="186"/>
                      </a:lnTo>
                      <a:lnTo>
                        <a:pt x="8" y="184"/>
                      </a:lnTo>
                      <a:lnTo>
                        <a:pt x="14" y="184"/>
                      </a:lnTo>
                      <a:lnTo>
                        <a:pt x="16" y="184"/>
                      </a:lnTo>
                      <a:lnTo>
                        <a:pt x="20" y="184"/>
                      </a:lnTo>
                      <a:lnTo>
                        <a:pt x="22" y="182"/>
                      </a:lnTo>
                      <a:lnTo>
                        <a:pt x="24" y="180"/>
                      </a:lnTo>
                      <a:lnTo>
                        <a:pt x="26" y="180"/>
                      </a:lnTo>
                      <a:lnTo>
                        <a:pt x="30" y="180"/>
                      </a:lnTo>
                      <a:lnTo>
                        <a:pt x="30" y="184"/>
                      </a:lnTo>
                      <a:lnTo>
                        <a:pt x="32" y="184"/>
                      </a:lnTo>
                      <a:lnTo>
                        <a:pt x="36" y="184"/>
                      </a:lnTo>
                      <a:lnTo>
                        <a:pt x="42" y="184"/>
                      </a:lnTo>
                      <a:lnTo>
                        <a:pt x="46" y="182"/>
                      </a:lnTo>
                      <a:lnTo>
                        <a:pt x="50" y="176"/>
                      </a:lnTo>
                      <a:lnTo>
                        <a:pt x="52" y="168"/>
                      </a:lnTo>
                      <a:lnTo>
                        <a:pt x="56" y="156"/>
                      </a:lnTo>
                      <a:lnTo>
                        <a:pt x="56" y="142"/>
                      </a:lnTo>
                      <a:lnTo>
                        <a:pt x="60" y="140"/>
                      </a:lnTo>
                      <a:lnTo>
                        <a:pt x="64" y="136"/>
                      </a:lnTo>
                      <a:lnTo>
                        <a:pt x="66" y="126"/>
                      </a:lnTo>
                      <a:lnTo>
                        <a:pt x="70" y="122"/>
                      </a:lnTo>
                      <a:lnTo>
                        <a:pt x="74" y="118"/>
                      </a:lnTo>
                      <a:lnTo>
                        <a:pt x="78" y="116"/>
                      </a:lnTo>
                      <a:lnTo>
                        <a:pt x="80" y="112"/>
                      </a:lnTo>
                      <a:lnTo>
                        <a:pt x="82" y="108"/>
                      </a:lnTo>
                      <a:lnTo>
                        <a:pt x="80" y="104"/>
                      </a:lnTo>
                      <a:lnTo>
                        <a:pt x="80" y="102"/>
                      </a:lnTo>
                      <a:lnTo>
                        <a:pt x="80" y="98"/>
                      </a:lnTo>
                      <a:lnTo>
                        <a:pt x="92" y="68"/>
                      </a:lnTo>
                      <a:lnTo>
                        <a:pt x="96" y="54"/>
                      </a:lnTo>
                      <a:lnTo>
                        <a:pt x="98" y="44"/>
                      </a:lnTo>
                      <a:lnTo>
                        <a:pt x="96" y="40"/>
                      </a:lnTo>
                      <a:lnTo>
                        <a:pt x="96" y="38"/>
                      </a:lnTo>
                      <a:lnTo>
                        <a:pt x="94" y="36"/>
                      </a:lnTo>
                      <a:lnTo>
                        <a:pt x="94" y="34"/>
                      </a:lnTo>
                      <a:lnTo>
                        <a:pt x="96" y="24"/>
                      </a:lnTo>
                      <a:lnTo>
                        <a:pt x="98" y="16"/>
                      </a:lnTo>
                      <a:lnTo>
                        <a:pt x="100" y="12"/>
                      </a:lnTo>
                      <a:lnTo>
                        <a:pt x="104" y="10"/>
                      </a:lnTo>
                      <a:lnTo>
                        <a:pt x="108" y="6"/>
                      </a:lnTo>
                      <a:lnTo>
                        <a:pt x="110" y="6"/>
                      </a:lnTo>
                      <a:lnTo>
                        <a:pt x="116" y="6"/>
                      </a:lnTo>
                      <a:lnTo>
                        <a:pt x="122" y="8"/>
                      </a:lnTo>
                      <a:lnTo>
                        <a:pt x="134" y="14"/>
                      </a:lnTo>
                      <a:lnTo>
                        <a:pt x="144" y="20"/>
                      </a:lnTo>
                      <a:lnTo>
                        <a:pt x="152" y="20"/>
                      </a:lnTo>
                      <a:lnTo>
                        <a:pt x="160" y="20"/>
                      </a:lnTo>
                      <a:lnTo>
                        <a:pt x="162" y="20"/>
                      </a:lnTo>
                      <a:lnTo>
                        <a:pt x="162" y="18"/>
                      </a:lnTo>
                      <a:lnTo>
                        <a:pt x="164" y="14"/>
                      </a:lnTo>
                      <a:lnTo>
                        <a:pt x="166" y="12"/>
                      </a:lnTo>
                      <a:lnTo>
                        <a:pt x="170" y="14"/>
                      </a:lnTo>
                      <a:lnTo>
                        <a:pt x="172" y="14"/>
                      </a:lnTo>
                      <a:lnTo>
                        <a:pt x="178" y="12"/>
                      </a:lnTo>
                      <a:lnTo>
                        <a:pt x="182" y="10"/>
                      </a:lnTo>
                      <a:lnTo>
                        <a:pt x="188" y="8"/>
                      </a:lnTo>
                      <a:lnTo>
                        <a:pt x="192" y="8"/>
                      </a:lnTo>
                      <a:lnTo>
                        <a:pt x="204" y="8"/>
                      </a:lnTo>
                      <a:lnTo>
                        <a:pt x="206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4" y="4"/>
                      </a:lnTo>
                      <a:lnTo>
                        <a:pt x="236" y="4"/>
                      </a:lnTo>
                      <a:lnTo>
                        <a:pt x="246" y="14"/>
                      </a:lnTo>
                      <a:lnTo>
                        <a:pt x="252" y="16"/>
                      </a:lnTo>
                      <a:lnTo>
                        <a:pt x="260" y="20"/>
                      </a:lnTo>
                      <a:lnTo>
                        <a:pt x="260" y="16"/>
                      </a:lnTo>
                      <a:lnTo>
                        <a:pt x="264" y="16"/>
                      </a:lnTo>
                      <a:lnTo>
                        <a:pt x="268" y="20"/>
                      </a:lnTo>
                      <a:lnTo>
                        <a:pt x="272" y="16"/>
                      </a:lnTo>
                      <a:lnTo>
                        <a:pt x="280" y="16"/>
                      </a:lnTo>
                      <a:lnTo>
                        <a:pt x="282" y="20"/>
                      </a:lnTo>
                      <a:lnTo>
                        <a:pt x="284" y="24"/>
                      </a:lnTo>
                      <a:lnTo>
                        <a:pt x="294" y="32"/>
                      </a:lnTo>
                      <a:lnTo>
                        <a:pt x="296" y="44"/>
                      </a:lnTo>
                      <a:lnTo>
                        <a:pt x="296" y="50"/>
                      </a:lnTo>
                      <a:lnTo>
                        <a:pt x="298" y="54"/>
                      </a:lnTo>
                      <a:lnTo>
                        <a:pt x="298" y="64"/>
                      </a:lnTo>
                      <a:lnTo>
                        <a:pt x="292" y="72"/>
                      </a:lnTo>
                      <a:lnTo>
                        <a:pt x="286" y="80"/>
                      </a:lnTo>
                      <a:lnTo>
                        <a:pt x="280" y="92"/>
                      </a:lnTo>
                      <a:lnTo>
                        <a:pt x="274" y="102"/>
                      </a:lnTo>
                      <a:lnTo>
                        <a:pt x="274" y="124"/>
                      </a:lnTo>
                      <a:lnTo>
                        <a:pt x="272" y="128"/>
                      </a:lnTo>
                      <a:lnTo>
                        <a:pt x="268" y="132"/>
                      </a:lnTo>
                      <a:lnTo>
                        <a:pt x="266" y="138"/>
                      </a:lnTo>
                      <a:lnTo>
                        <a:pt x="266" y="148"/>
                      </a:lnTo>
                      <a:lnTo>
                        <a:pt x="268" y="152"/>
                      </a:lnTo>
                      <a:lnTo>
                        <a:pt x="272" y="154"/>
                      </a:lnTo>
                      <a:lnTo>
                        <a:pt x="272" y="156"/>
                      </a:lnTo>
                      <a:lnTo>
                        <a:pt x="270" y="160"/>
                      </a:lnTo>
                      <a:lnTo>
                        <a:pt x="270" y="164"/>
                      </a:lnTo>
                      <a:lnTo>
                        <a:pt x="270" y="168"/>
                      </a:lnTo>
                      <a:lnTo>
                        <a:pt x="272" y="174"/>
                      </a:lnTo>
                      <a:lnTo>
                        <a:pt x="274" y="182"/>
                      </a:lnTo>
                      <a:lnTo>
                        <a:pt x="272" y="186"/>
                      </a:lnTo>
                      <a:lnTo>
                        <a:pt x="272" y="192"/>
                      </a:lnTo>
                      <a:lnTo>
                        <a:pt x="272" y="196"/>
                      </a:lnTo>
                      <a:lnTo>
                        <a:pt x="272" y="198"/>
                      </a:lnTo>
                      <a:lnTo>
                        <a:pt x="274" y="202"/>
                      </a:lnTo>
                      <a:lnTo>
                        <a:pt x="272" y="206"/>
                      </a:lnTo>
                      <a:lnTo>
                        <a:pt x="272" y="208"/>
                      </a:lnTo>
                      <a:lnTo>
                        <a:pt x="272" y="214"/>
                      </a:lnTo>
                      <a:lnTo>
                        <a:pt x="278" y="218"/>
                      </a:lnTo>
                      <a:lnTo>
                        <a:pt x="282" y="224"/>
                      </a:lnTo>
                      <a:lnTo>
                        <a:pt x="288" y="228"/>
                      </a:lnTo>
                      <a:lnTo>
                        <a:pt x="288" y="234"/>
                      </a:lnTo>
                      <a:lnTo>
                        <a:pt x="290" y="240"/>
                      </a:lnTo>
                      <a:lnTo>
                        <a:pt x="292" y="248"/>
                      </a:lnTo>
                      <a:lnTo>
                        <a:pt x="290" y="2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0" name="isľiḍè">
                  <a:extLst>
                    <a:ext uri="{FF2B5EF4-FFF2-40B4-BE49-F238E27FC236}">
                      <a16:creationId xmlns="" xmlns:a16="http://schemas.microsoft.com/office/drawing/2014/main" id="{41947652-4BF9-4345-93A5-73CA21E1ED04}"/>
                    </a:ext>
                  </a:extLst>
                </p:cNvPr>
                <p:cNvSpPr/>
                <p:nvPr/>
              </p:nvSpPr>
              <p:spPr bwMode="auto">
                <a:xfrm>
                  <a:off x="5175570" y="4187114"/>
                  <a:ext cx="305741" cy="497376"/>
                </a:xfrm>
                <a:custGeom>
                  <a:avLst/>
                  <a:gdLst>
                    <a:gd name="T0" fmla="*/ 2147483647 w 174"/>
                    <a:gd name="T1" fmla="*/ 2147483647 h 298"/>
                    <a:gd name="T2" fmla="*/ 2147483647 w 174"/>
                    <a:gd name="T3" fmla="*/ 2147483647 h 298"/>
                    <a:gd name="T4" fmla="*/ 2147483647 w 174"/>
                    <a:gd name="T5" fmla="*/ 2147483647 h 298"/>
                    <a:gd name="T6" fmla="*/ 2147483647 w 174"/>
                    <a:gd name="T7" fmla="*/ 2147483647 h 298"/>
                    <a:gd name="T8" fmla="*/ 2147483647 w 174"/>
                    <a:gd name="T9" fmla="*/ 2147483647 h 298"/>
                    <a:gd name="T10" fmla="*/ 2147483647 w 174"/>
                    <a:gd name="T11" fmla="*/ 2147483647 h 298"/>
                    <a:gd name="T12" fmla="*/ 2147483647 w 174"/>
                    <a:gd name="T13" fmla="*/ 2147483647 h 298"/>
                    <a:gd name="T14" fmla="*/ 2147483647 w 174"/>
                    <a:gd name="T15" fmla="*/ 2147483647 h 298"/>
                    <a:gd name="T16" fmla="*/ 2147483647 w 174"/>
                    <a:gd name="T17" fmla="*/ 2147483647 h 298"/>
                    <a:gd name="T18" fmla="*/ 2147483647 w 174"/>
                    <a:gd name="T19" fmla="*/ 2147483647 h 298"/>
                    <a:gd name="T20" fmla="*/ 2147483647 w 174"/>
                    <a:gd name="T21" fmla="*/ 2147483647 h 298"/>
                    <a:gd name="T22" fmla="*/ 2147483647 w 174"/>
                    <a:gd name="T23" fmla="*/ 2147483647 h 298"/>
                    <a:gd name="T24" fmla="*/ 2147483647 w 174"/>
                    <a:gd name="T25" fmla="*/ 2147483647 h 298"/>
                    <a:gd name="T26" fmla="*/ 2147483647 w 174"/>
                    <a:gd name="T27" fmla="*/ 2147483647 h 298"/>
                    <a:gd name="T28" fmla="*/ 2147483647 w 174"/>
                    <a:gd name="T29" fmla="*/ 2147483647 h 298"/>
                    <a:gd name="T30" fmla="*/ 2147483647 w 174"/>
                    <a:gd name="T31" fmla="*/ 2147483647 h 298"/>
                    <a:gd name="T32" fmla="*/ 2147483647 w 174"/>
                    <a:gd name="T33" fmla="*/ 2147483647 h 298"/>
                    <a:gd name="T34" fmla="*/ 2147483647 w 174"/>
                    <a:gd name="T35" fmla="*/ 2147483647 h 298"/>
                    <a:gd name="T36" fmla="*/ 2147483647 w 174"/>
                    <a:gd name="T37" fmla="*/ 2147483647 h 298"/>
                    <a:gd name="T38" fmla="*/ 2147483647 w 174"/>
                    <a:gd name="T39" fmla="*/ 2147483647 h 298"/>
                    <a:gd name="T40" fmla="*/ 2147483647 w 174"/>
                    <a:gd name="T41" fmla="*/ 2147483647 h 298"/>
                    <a:gd name="T42" fmla="*/ 2147483647 w 174"/>
                    <a:gd name="T43" fmla="*/ 2147483647 h 298"/>
                    <a:gd name="T44" fmla="*/ 2147483647 w 174"/>
                    <a:gd name="T45" fmla="*/ 2147483647 h 298"/>
                    <a:gd name="T46" fmla="*/ 2147483647 w 174"/>
                    <a:gd name="T47" fmla="*/ 2147483647 h 298"/>
                    <a:gd name="T48" fmla="*/ 2147483647 w 174"/>
                    <a:gd name="T49" fmla="*/ 2147483647 h 298"/>
                    <a:gd name="T50" fmla="*/ 2147483647 w 174"/>
                    <a:gd name="T51" fmla="*/ 2147483647 h 298"/>
                    <a:gd name="T52" fmla="*/ 2147483647 w 174"/>
                    <a:gd name="T53" fmla="*/ 2147483647 h 298"/>
                    <a:gd name="T54" fmla="*/ 2147483647 w 174"/>
                    <a:gd name="T55" fmla="*/ 2147483647 h 298"/>
                    <a:gd name="T56" fmla="*/ 2147483647 w 174"/>
                    <a:gd name="T57" fmla="*/ 2147483647 h 298"/>
                    <a:gd name="T58" fmla="*/ 2147483647 w 174"/>
                    <a:gd name="T59" fmla="*/ 2147483647 h 298"/>
                    <a:gd name="T60" fmla="*/ 2147483647 w 174"/>
                    <a:gd name="T61" fmla="*/ 2147483647 h 298"/>
                    <a:gd name="T62" fmla="*/ 2147483647 w 174"/>
                    <a:gd name="T63" fmla="*/ 2147483647 h 298"/>
                    <a:gd name="T64" fmla="*/ 2147483647 w 174"/>
                    <a:gd name="T65" fmla="*/ 2147483647 h 298"/>
                    <a:gd name="T66" fmla="*/ 2147483647 w 174"/>
                    <a:gd name="T67" fmla="*/ 2147483647 h 298"/>
                    <a:gd name="T68" fmla="*/ 2147483647 w 174"/>
                    <a:gd name="T69" fmla="*/ 2147483647 h 298"/>
                    <a:gd name="T70" fmla="*/ 2147483647 w 174"/>
                    <a:gd name="T71" fmla="*/ 2147483647 h 298"/>
                    <a:gd name="T72" fmla="*/ 2147483647 w 174"/>
                    <a:gd name="T73" fmla="*/ 2147483647 h 298"/>
                    <a:gd name="T74" fmla="*/ 2147483647 w 174"/>
                    <a:gd name="T75" fmla="*/ 2147483647 h 298"/>
                    <a:gd name="T76" fmla="*/ 2147483647 w 174"/>
                    <a:gd name="T77" fmla="*/ 2147483647 h 298"/>
                    <a:gd name="T78" fmla="*/ 2147483647 w 174"/>
                    <a:gd name="T79" fmla="*/ 2147483647 h 298"/>
                    <a:gd name="T80" fmla="*/ 2147483647 w 174"/>
                    <a:gd name="T81" fmla="*/ 2147483647 h 298"/>
                    <a:gd name="T82" fmla="*/ 2147483647 w 174"/>
                    <a:gd name="T83" fmla="*/ 2147483647 h 298"/>
                    <a:gd name="T84" fmla="*/ 2147483647 w 174"/>
                    <a:gd name="T85" fmla="*/ 2147483647 h 298"/>
                    <a:gd name="T86" fmla="*/ 2147483647 w 174"/>
                    <a:gd name="T87" fmla="*/ 2147483647 h 298"/>
                    <a:gd name="T88" fmla="*/ 0 w 174"/>
                    <a:gd name="T89" fmla="*/ 2147483647 h 298"/>
                    <a:gd name="T90" fmla="*/ 2147483647 w 174"/>
                    <a:gd name="T91" fmla="*/ 2147483647 h 298"/>
                    <a:gd name="T92" fmla="*/ 2147483647 w 174"/>
                    <a:gd name="T93" fmla="*/ 2147483647 h 298"/>
                    <a:gd name="T94" fmla="*/ 2147483647 w 174"/>
                    <a:gd name="T95" fmla="*/ 2147483647 h 298"/>
                    <a:gd name="T96" fmla="*/ 2147483647 w 174"/>
                    <a:gd name="T97" fmla="*/ 2147483647 h 298"/>
                    <a:gd name="T98" fmla="*/ 2147483647 w 174"/>
                    <a:gd name="T99" fmla="*/ 2147483647 h 298"/>
                    <a:gd name="T100" fmla="*/ 2147483647 w 174"/>
                    <a:gd name="T101" fmla="*/ 2147483647 h 298"/>
                    <a:gd name="T102" fmla="*/ 2147483647 w 174"/>
                    <a:gd name="T103" fmla="*/ 2147483647 h 298"/>
                    <a:gd name="T104" fmla="*/ 2147483647 w 174"/>
                    <a:gd name="T105" fmla="*/ 2147483647 h 298"/>
                    <a:gd name="T106" fmla="*/ 2147483647 w 174"/>
                    <a:gd name="T107" fmla="*/ 2147483647 h 298"/>
                    <a:gd name="T108" fmla="*/ 2147483647 w 174"/>
                    <a:gd name="T109" fmla="*/ 2147483647 h 298"/>
                    <a:gd name="T110" fmla="*/ 2147483647 w 174"/>
                    <a:gd name="T111" fmla="*/ 2147483647 h 298"/>
                    <a:gd name="T112" fmla="*/ 2147483647 w 174"/>
                    <a:gd name="T113" fmla="*/ 2147483647 h 298"/>
                    <a:gd name="T114" fmla="*/ 2147483647 w 174"/>
                    <a:gd name="T115" fmla="*/ 2147483647 h 29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74"/>
                    <a:gd name="T175" fmla="*/ 0 h 298"/>
                    <a:gd name="T176" fmla="*/ 174 w 174"/>
                    <a:gd name="T177" fmla="*/ 298 h 29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74" h="298">
                      <a:moveTo>
                        <a:pt x="30" y="298"/>
                      </a:moveTo>
                      <a:lnTo>
                        <a:pt x="32" y="288"/>
                      </a:lnTo>
                      <a:lnTo>
                        <a:pt x="32" y="282"/>
                      </a:lnTo>
                      <a:lnTo>
                        <a:pt x="34" y="274"/>
                      </a:lnTo>
                      <a:lnTo>
                        <a:pt x="38" y="270"/>
                      </a:lnTo>
                      <a:lnTo>
                        <a:pt x="44" y="268"/>
                      </a:lnTo>
                      <a:lnTo>
                        <a:pt x="50" y="264"/>
                      </a:lnTo>
                      <a:lnTo>
                        <a:pt x="66" y="258"/>
                      </a:lnTo>
                      <a:lnTo>
                        <a:pt x="72" y="254"/>
                      </a:lnTo>
                      <a:lnTo>
                        <a:pt x="74" y="248"/>
                      </a:lnTo>
                      <a:lnTo>
                        <a:pt x="78" y="232"/>
                      </a:lnTo>
                      <a:lnTo>
                        <a:pt x="78" y="218"/>
                      </a:lnTo>
                      <a:lnTo>
                        <a:pt x="78" y="210"/>
                      </a:lnTo>
                      <a:lnTo>
                        <a:pt x="76" y="204"/>
                      </a:lnTo>
                      <a:lnTo>
                        <a:pt x="74" y="196"/>
                      </a:lnTo>
                      <a:lnTo>
                        <a:pt x="74" y="192"/>
                      </a:lnTo>
                      <a:lnTo>
                        <a:pt x="74" y="186"/>
                      </a:lnTo>
                      <a:lnTo>
                        <a:pt x="70" y="182"/>
                      </a:lnTo>
                      <a:lnTo>
                        <a:pt x="70" y="178"/>
                      </a:lnTo>
                      <a:lnTo>
                        <a:pt x="70" y="172"/>
                      </a:lnTo>
                      <a:lnTo>
                        <a:pt x="72" y="168"/>
                      </a:lnTo>
                      <a:lnTo>
                        <a:pt x="76" y="162"/>
                      </a:lnTo>
                      <a:lnTo>
                        <a:pt x="86" y="156"/>
                      </a:lnTo>
                      <a:lnTo>
                        <a:pt x="94" y="152"/>
                      </a:lnTo>
                      <a:lnTo>
                        <a:pt x="100" y="148"/>
                      </a:lnTo>
                      <a:lnTo>
                        <a:pt x="102" y="140"/>
                      </a:lnTo>
                      <a:lnTo>
                        <a:pt x="108" y="134"/>
                      </a:lnTo>
                      <a:lnTo>
                        <a:pt x="112" y="128"/>
                      </a:lnTo>
                      <a:lnTo>
                        <a:pt x="130" y="116"/>
                      </a:lnTo>
                      <a:lnTo>
                        <a:pt x="150" y="108"/>
                      </a:lnTo>
                      <a:lnTo>
                        <a:pt x="156" y="100"/>
                      </a:lnTo>
                      <a:lnTo>
                        <a:pt x="162" y="94"/>
                      </a:lnTo>
                      <a:lnTo>
                        <a:pt x="168" y="84"/>
                      </a:lnTo>
                      <a:lnTo>
                        <a:pt x="168" y="76"/>
                      </a:lnTo>
                      <a:lnTo>
                        <a:pt x="168" y="66"/>
                      </a:lnTo>
                      <a:lnTo>
                        <a:pt x="170" y="56"/>
                      </a:lnTo>
                      <a:lnTo>
                        <a:pt x="170" y="50"/>
                      </a:lnTo>
                      <a:lnTo>
                        <a:pt x="174" y="48"/>
                      </a:lnTo>
                      <a:lnTo>
                        <a:pt x="172" y="22"/>
                      </a:lnTo>
                      <a:lnTo>
                        <a:pt x="172" y="10"/>
                      </a:lnTo>
                      <a:lnTo>
                        <a:pt x="174" y="0"/>
                      </a:lnTo>
                      <a:lnTo>
                        <a:pt x="166" y="2"/>
                      </a:lnTo>
                      <a:lnTo>
                        <a:pt x="158" y="2"/>
                      </a:lnTo>
                      <a:lnTo>
                        <a:pt x="154" y="6"/>
                      </a:lnTo>
                      <a:lnTo>
                        <a:pt x="144" y="10"/>
                      </a:lnTo>
                      <a:lnTo>
                        <a:pt x="130" y="14"/>
                      </a:lnTo>
                      <a:lnTo>
                        <a:pt x="126" y="16"/>
                      </a:lnTo>
                      <a:lnTo>
                        <a:pt x="124" y="18"/>
                      </a:lnTo>
                      <a:lnTo>
                        <a:pt x="122" y="20"/>
                      </a:lnTo>
                      <a:lnTo>
                        <a:pt x="118" y="20"/>
                      </a:lnTo>
                      <a:lnTo>
                        <a:pt x="114" y="20"/>
                      </a:lnTo>
                      <a:lnTo>
                        <a:pt x="112" y="18"/>
                      </a:lnTo>
                      <a:lnTo>
                        <a:pt x="108" y="18"/>
                      </a:lnTo>
                      <a:lnTo>
                        <a:pt x="106" y="20"/>
                      </a:lnTo>
                      <a:lnTo>
                        <a:pt x="104" y="22"/>
                      </a:lnTo>
                      <a:lnTo>
                        <a:pt x="100" y="22"/>
                      </a:lnTo>
                      <a:lnTo>
                        <a:pt x="74" y="20"/>
                      </a:lnTo>
                      <a:lnTo>
                        <a:pt x="72" y="28"/>
                      </a:lnTo>
                      <a:lnTo>
                        <a:pt x="70" y="36"/>
                      </a:lnTo>
                      <a:lnTo>
                        <a:pt x="72" y="42"/>
                      </a:lnTo>
                      <a:lnTo>
                        <a:pt x="74" y="48"/>
                      </a:lnTo>
                      <a:lnTo>
                        <a:pt x="80" y="56"/>
                      </a:lnTo>
                      <a:lnTo>
                        <a:pt x="88" y="68"/>
                      </a:lnTo>
                      <a:lnTo>
                        <a:pt x="92" y="74"/>
                      </a:lnTo>
                      <a:lnTo>
                        <a:pt x="92" y="80"/>
                      </a:lnTo>
                      <a:lnTo>
                        <a:pt x="92" y="88"/>
                      </a:lnTo>
                      <a:lnTo>
                        <a:pt x="90" y="94"/>
                      </a:lnTo>
                      <a:lnTo>
                        <a:pt x="88" y="100"/>
                      </a:lnTo>
                      <a:lnTo>
                        <a:pt x="86" y="102"/>
                      </a:lnTo>
                      <a:lnTo>
                        <a:pt x="82" y="106"/>
                      </a:lnTo>
                      <a:lnTo>
                        <a:pt x="80" y="108"/>
                      </a:lnTo>
                      <a:lnTo>
                        <a:pt x="78" y="110"/>
                      </a:lnTo>
                      <a:lnTo>
                        <a:pt x="78" y="118"/>
                      </a:lnTo>
                      <a:lnTo>
                        <a:pt x="76" y="114"/>
                      </a:lnTo>
                      <a:lnTo>
                        <a:pt x="72" y="110"/>
                      </a:lnTo>
                      <a:lnTo>
                        <a:pt x="68" y="108"/>
                      </a:lnTo>
                      <a:lnTo>
                        <a:pt x="66" y="100"/>
                      </a:lnTo>
                      <a:lnTo>
                        <a:pt x="68" y="90"/>
                      </a:lnTo>
                      <a:lnTo>
                        <a:pt x="70" y="82"/>
                      </a:lnTo>
                      <a:lnTo>
                        <a:pt x="70" y="72"/>
                      </a:lnTo>
                      <a:lnTo>
                        <a:pt x="62" y="72"/>
                      </a:lnTo>
                      <a:lnTo>
                        <a:pt x="56" y="72"/>
                      </a:lnTo>
                      <a:lnTo>
                        <a:pt x="52" y="70"/>
                      </a:lnTo>
                      <a:lnTo>
                        <a:pt x="50" y="64"/>
                      </a:lnTo>
                      <a:lnTo>
                        <a:pt x="44" y="64"/>
                      </a:lnTo>
                      <a:lnTo>
                        <a:pt x="34" y="70"/>
                      </a:lnTo>
                      <a:lnTo>
                        <a:pt x="22" y="72"/>
                      </a:lnTo>
                      <a:lnTo>
                        <a:pt x="12" y="76"/>
                      </a:lnTo>
                      <a:lnTo>
                        <a:pt x="6" y="80"/>
                      </a:lnTo>
                      <a:lnTo>
                        <a:pt x="0" y="82"/>
                      </a:lnTo>
                      <a:lnTo>
                        <a:pt x="2" y="98"/>
                      </a:lnTo>
                      <a:lnTo>
                        <a:pt x="18" y="102"/>
                      </a:lnTo>
                      <a:lnTo>
                        <a:pt x="30" y="106"/>
                      </a:lnTo>
                      <a:lnTo>
                        <a:pt x="36" y="110"/>
                      </a:lnTo>
                      <a:lnTo>
                        <a:pt x="40" y="114"/>
                      </a:lnTo>
                      <a:lnTo>
                        <a:pt x="44" y="120"/>
                      </a:lnTo>
                      <a:lnTo>
                        <a:pt x="44" y="128"/>
                      </a:lnTo>
                      <a:lnTo>
                        <a:pt x="44" y="136"/>
                      </a:lnTo>
                      <a:lnTo>
                        <a:pt x="42" y="142"/>
                      </a:lnTo>
                      <a:lnTo>
                        <a:pt x="40" y="148"/>
                      </a:lnTo>
                      <a:lnTo>
                        <a:pt x="40" y="158"/>
                      </a:lnTo>
                      <a:lnTo>
                        <a:pt x="40" y="168"/>
                      </a:lnTo>
                      <a:lnTo>
                        <a:pt x="38" y="178"/>
                      </a:lnTo>
                      <a:lnTo>
                        <a:pt x="36" y="188"/>
                      </a:lnTo>
                      <a:lnTo>
                        <a:pt x="30" y="196"/>
                      </a:lnTo>
                      <a:lnTo>
                        <a:pt x="18" y="208"/>
                      </a:lnTo>
                      <a:lnTo>
                        <a:pt x="14" y="218"/>
                      </a:lnTo>
                      <a:lnTo>
                        <a:pt x="14" y="226"/>
                      </a:lnTo>
                      <a:lnTo>
                        <a:pt x="18" y="234"/>
                      </a:lnTo>
                      <a:lnTo>
                        <a:pt x="20" y="242"/>
                      </a:lnTo>
                      <a:lnTo>
                        <a:pt x="22" y="250"/>
                      </a:lnTo>
                      <a:lnTo>
                        <a:pt x="20" y="258"/>
                      </a:lnTo>
                      <a:lnTo>
                        <a:pt x="18" y="264"/>
                      </a:lnTo>
                      <a:lnTo>
                        <a:pt x="18" y="298"/>
                      </a:lnTo>
                      <a:lnTo>
                        <a:pt x="28" y="298"/>
                      </a:lnTo>
                      <a:lnTo>
                        <a:pt x="30" y="2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1" name="ïṡļiḑé">
                  <a:extLst>
                    <a:ext uri="{FF2B5EF4-FFF2-40B4-BE49-F238E27FC236}">
                      <a16:creationId xmlns="" xmlns:a16="http://schemas.microsoft.com/office/drawing/2014/main" id="{471CE6C2-45CA-4D58-B52E-6D572C39A473}"/>
                    </a:ext>
                  </a:extLst>
                </p:cNvPr>
                <p:cNvSpPr/>
                <p:nvPr/>
              </p:nvSpPr>
              <p:spPr bwMode="auto">
                <a:xfrm>
                  <a:off x="4785818" y="4537379"/>
                  <a:ext cx="447594" cy="389494"/>
                </a:xfrm>
                <a:custGeom>
                  <a:avLst/>
                  <a:gdLst>
                    <a:gd name="T0" fmla="*/ 2147483647 w 256"/>
                    <a:gd name="T1" fmla="*/ 2147483647 h 234"/>
                    <a:gd name="T2" fmla="*/ 2147483647 w 256"/>
                    <a:gd name="T3" fmla="*/ 2147483647 h 234"/>
                    <a:gd name="T4" fmla="*/ 2147483647 w 256"/>
                    <a:gd name="T5" fmla="*/ 2147483647 h 234"/>
                    <a:gd name="T6" fmla="*/ 2147483647 w 256"/>
                    <a:gd name="T7" fmla="*/ 2147483647 h 234"/>
                    <a:gd name="T8" fmla="*/ 2147483647 w 256"/>
                    <a:gd name="T9" fmla="*/ 2147483647 h 234"/>
                    <a:gd name="T10" fmla="*/ 2147483647 w 256"/>
                    <a:gd name="T11" fmla="*/ 2147483647 h 234"/>
                    <a:gd name="T12" fmla="*/ 2147483647 w 256"/>
                    <a:gd name="T13" fmla="*/ 2147483647 h 234"/>
                    <a:gd name="T14" fmla="*/ 2147483647 w 256"/>
                    <a:gd name="T15" fmla="*/ 2147483647 h 234"/>
                    <a:gd name="T16" fmla="*/ 2147483647 w 256"/>
                    <a:gd name="T17" fmla="*/ 2147483647 h 234"/>
                    <a:gd name="T18" fmla="*/ 2147483647 w 256"/>
                    <a:gd name="T19" fmla="*/ 2147483647 h 234"/>
                    <a:gd name="T20" fmla="*/ 2147483647 w 256"/>
                    <a:gd name="T21" fmla="*/ 2147483647 h 234"/>
                    <a:gd name="T22" fmla="*/ 2147483647 w 256"/>
                    <a:gd name="T23" fmla="*/ 2147483647 h 234"/>
                    <a:gd name="T24" fmla="*/ 2147483647 w 256"/>
                    <a:gd name="T25" fmla="*/ 2147483647 h 234"/>
                    <a:gd name="T26" fmla="*/ 2147483647 w 256"/>
                    <a:gd name="T27" fmla="*/ 2147483647 h 234"/>
                    <a:gd name="T28" fmla="*/ 2147483647 w 256"/>
                    <a:gd name="T29" fmla="*/ 2147483647 h 234"/>
                    <a:gd name="T30" fmla="*/ 2147483647 w 256"/>
                    <a:gd name="T31" fmla="*/ 2147483647 h 234"/>
                    <a:gd name="T32" fmla="*/ 2147483647 w 256"/>
                    <a:gd name="T33" fmla="*/ 2147483647 h 234"/>
                    <a:gd name="T34" fmla="*/ 2147483647 w 256"/>
                    <a:gd name="T35" fmla="*/ 2147483647 h 234"/>
                    <a:gd name="T36" fmla="*/ 2147483647 w 256"/>
                    <a:gd name="T37" fmla="*/ 2147483647 h 234"/>
                    <a:gd name="T38" fmla="*/ 2147483647 w 256"/>
                    <a:gd name="T39" fmla="*/ 2147483647 h 234"/>
                    <a:gd name="T40" fmla="*/ 2147483647 w 256"/>
                    <a:gd name="T41" fmla="*/ 2147483647 h 234"/>
                    <a:gd name="T42" fmla="*/ 0 w 256"/>
                    <a:gd name="T43" fmla="*/ 2147483647 h 234"/>
                    <a:gd name="T44" fmla="*/ 2147483647 w 256"/>
                    <a:gd name="T45" fmla="*/ 2147483647 h 234"/>
                    <a:gd name="T46" fmla="*/ 2147483647 w 256"/>
                    <a:gd name="T47" fmla="*/ 2147483647 h 234"/>
                    <a:gd name="T48" fmla="*/ 2147483647 w 256"/>
                    <a:gd name="T49" fmla="*/ 2147483647 h 234"/>
                    <a:gd name="T50" fmla="*/ 2147483647 w 256"/>
                    <a:gd name="T51" fmla="*/ 2147483647 h 234"/>
                    <a:gd name="T52" fmla="*/ 2147483647 w 256"/>
                    <a:gd name="T53" fmla="*/ 2147483647 h 234"/>
                    <a:gd name="T54" fmla="*/ 2147483647 w 256"/>
                    <a:gd name="T55" fmla="*/ 2147483647 h 234"/>
                    <a:gd name="T56" fmla="*/ 2147483647 w 256"/>
                    <a:gd name="T57" fmla="*/ 2147483647 h 234"/>
                    <a:gd name="T58" fmla="*/ 2147483647 w 256"/>
                    <a:gd name="T59" fmla="*/ 2147483647 h 234"/>
                    <a:gd name="T60" fmla="*/ 2147483647 w 256"/>
                    <a:gd name="T61" fmla="*/ 2147483647 h 234"/>
                    <a:gd name="T62" fmla="*/ 2147483647 w 256"/>
                    <a:gd name="T63" fmla="*/ 2147483647 h 234"/>
                    <a:gd name="T64" fmla="*/ 2147483647 w 256"/>
                    <a:gd name="T65" fmla="*/ 2147483647 h 234"/>
                    <a:gd name="T66" fmla="*/ 2147483647 w 256"/>
                    <a:gd name="T67" fmla="*/ 2147483647 h 234"/>
                    <a:gd name="T68" fmla="*/ 2147483647 w 256"/>
                    <a:gd name="T69" fmla="*/ 2147483647 h 234"/>
                    <a:gd name="T70" fmla="*/ 2147483647 w 256"/>
                    <a:gd name="T71" fmla="*/ 2147483647 h 234"/>
                    <a:gd name="T72" fmla="*/ 2147483647 w 256"/>
                    <a:gd name="T73" fmla="*/ 2147483647 h 234"/>
                    <a:gd name="T74" fmla="*/ 2147483647 w 256"/>
                    <a:gd name="T75" fmla="*/ 2147483647 h 234"/>
                    <a:gd name="T76" fmla="*/ 2147483647 w 256"/>
                    <a:gd name="T77" fmla="*/ 2147483647 h 234"/>
                    <a:gd name="T78" fmla="*/ 2147483647 w 256"/>
                    <a:gd name="T79" fmla="*/ 2147483647 h 234"/>
                    <a:gd name="T80" fmla="*/ 2147483647 w 256"/>
                    <a:gd name="T81" fmla="*/ 2147483647 h 234"/>
                    <a:gd name="T82" fmla="*/ 2147483647 w 256"/>
                    <a:gd name="T83" fmla="*/ 2147483647 h 234"/>
                    <a:gd name="T84" fmla="*/ 2147483647 w 256"/>
                    <a:gd name="T85" fmla="*/ 2147483647 h 234"/>
                    <a:gd name="T86" fmla="*/ 2147483647 w 256"/>
                    <a:gd name="T87" fmla="*/ 2147483647 h 234"/>
                    <a:gd name="T88" fmla="*/ 2147483647 w 256"/>
                    <a:gd name="T89" fmla="*/ 2147483647 h 234"/>
                    <a:gd name="T90" fmla="*/ 2147483647 w 256"/>
                    <a:gd name="T91" fmla="*/ 2147483647 h 234"/>
                    <a:gd name="T92" fmla="*/ 2147483647 w 256"/>
                    <a:gd name="T93" fmla="*/ 2147483647 h 234"/>
                    <a:gd name="T94" fmla="*/ 2147483647 w 256"/>
                    <a:gd name="T95" fmla="*/ 2147483647 h 23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56"/>
                    <a:gd name="T145" fmla="*/ 0 h 234"/>
                    <a:gd name="T146" fmla="*/ 256 w 256"/>
                    <a:gd name="T147" fmla="*/ 234 h 23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56" h="234">
                      <a:moveTo>
                        <a:pt x="254" y="88"/>
                      </a:moveTo>
                      <a:lnTo>
                        <a:pt x="252" y="92"/>
                      </a:lnTo>
                      <a:lnTo>
                        <a:pt x="254" y="98"/>
                      </a:lnTo>
                      <a:lnTo>
                        <a:pt x="256" y="100"/>
                      </a:lnTo>
                      <a:lnTo>
                        <a:pt x="256" y="104"/>
                      </a:lnTo>
                      <a:lnTo>
                        <a:pt x="256" y="108"/>
                      </a:lnTo>
                      <a:lnTo>
                        <a:pt x="254" y="114"/>
                      </a:lnTo>
                      <a:lnTo>
                        <a:pt x="248" y="118"/>
                      </a:lnTo>
                      <a:lnTo>
                        <a:pt x="236" y="126"/>
                      </a:lnTo>
                      <a:lnTo>
                        <a:pt x="226" y="136"/>
                      </a:lnTo>
                      <a:lnTo>
                        <a:pt x="218" y="146"/>
                      </a:lnTo>
                      <a:lnTo>
                        <a:pt x="206" y="170"/>
                      </a:lnTo>
                      <a:lnTo>
                        <a:pt x="190" y="188"/>
                      </a:lnTo>
                      <a:lnTo>
                        <a:pt x="182" y="198"/>
                      </a:lnTo>
                      <a:lnTo>
                        <a:pt x="172" y="204"/>
                      </a:lnTo>
                      <a:lnTo>
                        <a:pt x="162" y="206"/>
                      </a:lnTo>
                      <a:lnTo>
                        <a:pt x="156" y="208"/>
                      </a:lnTo>
                      <a:lnTo>
                        <a:pt x="146" y="212"/>
                      </a:lnTo>
                      <a:lnTo>
                        <a:pt x="136" y="216"/>
                      </a:lnTo>
                      <a:lnTo>
                        <a:pt x="132" y="220"/>
                      </a:lnTo>
                      <a:lnTo>
                        <a:pt x="126" y="222"/>
                      </a:lnTo>
                      <a:lnTo>
                        <a:pt x="112" y="222"/>
                      </a:lnTo>
                      <a:lnTo>
                        <a:pt x="98" y="220"/>
                      </a:lnTo>
                      <a:lnTo>
                        <a:pt x="82" y="220"/>
                      </a:lnTo>
                      <a:lnTo>
                        <a:pt x="80" y="224"/>
                      </a:lnTo>
                      <a:lnTo>
                        <a:pt x="78" y="228"/>
                      </a:lnTo>
                      <a:lnTo>
                        <a:pt x="68" y="228"/>
                      </a:lnTo>
                      <a:lnTo>
                        <a:pt x="58" y="228"/>
                      </a:lnTo>
                      <a:lnTo>
                        <a:pt x="52" y="230"/>
                      </a:lnTo>
                      <a:lnTo>
                        <a:pt x="46" y="234"/>
                      </a:lnTo>
                      <a:lnTo>
                        <a:pt x="28" y="220"/>
                      </a:lnTo>
                      <a:lnTo>
                        <a:pt x="22" y="210"/>
                      </a:lnTo>
                      <a:lnTo>
                        <a:pt x="20" y="204"/>
                      </a:lnTo>
                      <a:lnTo>
                        <a:pt x="22" y="200"/>
                      </a:lnTo>
                      <a:lnTo>
                        <a:pt x="24" y="194"/>
                      </a:lnTo>
                      <a:lnTo>
                        <a:pt x="24" y="184"/>
                      </a:lnTo>
                      <a:lnTo>
                        <a:pt x="24" y="178"/>
                      </a:lnTo>
                      <a:lnTo>
                        <a:pt x="20" y="174"/>
                      </a:lnTo>
                      <a:lnTo>
                        <a:pt x="16" y="170"/>
                      </a:lnTo>
                      <a:lnTo>
                        <a:pt x="16" y="166"/>
                      </a:lnTo>
                      <a:lnTo>
                        <a:pt x="14" y="150"/>
                      </a:lnTo>
                      <a:lnTo>
                        <a:pt x="10" y="140"/>
                      </a:lnTo>
                      <a:lnTo>
                        <a:pt x="6" y="132"/>
                      </a:lnTo>
                      <a:lnTo>
                        <a:pt x="0" y="122"/>
                      </a:lnTo>
                      <a:lnTo>
                        <a:pt x="4" y="118"/>
                      </a:lnTo>
                      <a:lnTo>
                        <a:pt x="6" y="114"/>
                      </a:lnTo>
                      <a:lnTo>
                        <a:pt x="10" y="114"/>
                      </a:lnTo>
                      <a:lnTo>
                        <a:pt x="14" y="120"/>
                      </a:lnTo>
                      <a:lnTo>
                        <a:pt x="20" y="124"/>
                      </a:lnTo>
                      <a:lnTo>
                        <a:pt x="24" y="126"/>
                      </a:lnTo>
                      <a:lnTo>
                        <a:pt x="32" y="126"/>
                      </a:lnTo>
                      <a:lnTo>
                        <a:pt x="42" y="126"/>
                      </a:lnTo>
                      <a:lnTo>
                        <a:pt x="48" y="122"/>
                      </a:lnTo>
                      <a:lnTo>
                        <a:pt x="52" y="118"/>
                      </a:lnTo>
                      <a:lnTo>
                        <a:pt x="56" y="116"/>
                      </a:lnTo>
                      <a:lnTo>
                        <a:pt x="54" y="54"/>
                      </a:lnTo>
                      <a:lnTo>
                        <a:pt x="60" y="56"/>
                      </a:lnTo>
                      <a:lnTo>
                        <a:pt x="68" y="64"/>
                      </a:lnTo>
                      <a:lnTo>
                        <a:pt x="70" y="68"/>
                      </a:lnTo>
                      <a:lnTo>
                        <a:pt x="70" y="74"/>
                      </a:lnTo>
                      <a:lnTo>
                        <a:pt x="68" y="82"/>
                      </a:lnTo>
                      <a:lnTo>
                        <a:pt x="66" y="90"/>
                      </a:lnTo>
                      <a:lnTo>
                        <a:pt x="82" y="90"/>
                      </a:lnTo>
                      <a:lnTo>
                        <a:pt x="90" y="84"/>
                      </a:lnTo>
                      <a:lnTo>
                        <a:pt x="98" y="72"/>
                      </a:lnTo>
                      <a:lnTo>
                        <a:pt x="106" y="64"/>
                      </a:lnTo>
                      <a:lnTo>
                        <a:pt x="110" y="60"/>
                      </a:lnTo>
                      <a:lnTo>
                        <a:pt x="116" y="62"/>
                      </a:lnTo>
                      <a:lnTo>
                        <a:pt x="122" y="64"/>
                      </a:lnTo>
                      <a:lnTo>
                        <a:pt x="126" y="68"/>
                      </a:lnTo>
                      <a:lnTo>
                        <a:pt x="132" y="70"/>
                      </a:lnTo>
                      <a:lnTo>
                        <a:pt x="138" y="68"/>
                      </a:lnTo>
                      <a:lnTo>
                        <a:pt x="142" y="64"/>
                      </a:lnTo>
                      <a:lnTo>
                        <a:pt x="146" y="60"/>
                      </a:lnTo>
                      <a:lnTo>
                        <a:pt x="148" y="54"/>
                      </a:lnTo>
                      <a:lnTo>
                        <a:pt x="152" y="50"/>
                      </a:lnTo>
                      <a:lnTo>
                        <a:pt x="154" y="48"/>
                      </a:lnTo>
                      <a:lnTo>
                        <a:pt x="158" y="46"/>
                      </a:lnTo>
                      <a:lnTo>
                        <a:pt x="160" y="44"/>
                      </a:lnTo>
                      <a:lnTo>
                        <a:pt x="172" y="32"/>
                      </a:lnTo>
                      <a:lnTo>
                        <a:pt x="182" y="20"/>
                      </a:lnTo>
                      <a:lnTo>
                        <a:pt x="188" y="10"/>
                      </a:lnTo>
                      <a:lnTo>
                        <a:pt x="194" y="6"/>
                      </a:lnTo>
                      <a:lnTo>
                        <a:pt x="202" y="2"/>
                      </a:lnTo>
                      <a:lnTo>
                        <a:pt x="210" y="0"/>
                      </a:lnTo>
                      <a:lnTo>
                        <a:pt x="216" y="2"/>
                      </a:lnTo>
                      <a:lnTo>
                        <a:pt x="222" y="4"/>
                      </a:lnTo>
                      <a:lnTo>
                        <a:pt x="228" y="6"/>
                      </a:lnTo>
                      <a:lnTo>
                        <a:pt x="238" y="8"/>
                      </a:lnTo>
                      <a:lnTo>
                        <a:pt x="238" y="16"/>
                      </a:lnTo>
                      <a:lnTo>
                        <a:pt x="242" y="24"/>
                      </a:lnTo>
                      <a:lnTo>
                        <a:pt x="244" y="32"/>
                      </a:lnTo>
                      <a:lnTo>
                        <a:pt x="246" y="40"/>
                      </a:lnTo>
                      <a:lnTo>
                        <a:pt x="244" y="48"/>
                      </a:lnTo>
                      <a:lnTo>
                        <a:pt x="242" y="54"/>
                      </a:lnTo>
                      <a:lnTo>
                        <a:pt x="242" y="88"/>
                      </a:lnTo>
                      <a:lnTo>
                        <a:pt x="254" y="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2" name="iṥ1íḍè">
                  <a:extLst>
                    <a:ext uri="{FF2B5EF4-FFF2-40B4-BE49-F238E27FC236}">
                      <a16:creationId xmlns="" xmlns:a16="http://schemas.microsoft.com/office/drawing/2014/main" id="{700D4BC9-72A7-49AC-9182-0E4BE2B71064}"/>
                    </a:ext>
                  </a:extLst>
                </p:cNvPr>
                <p:cNvSpPr/>
                <p:nvPr/>
              </p:nvSpPr>
              <p:spPr bwMode="auto">
                <a:xfrm>
                  <a:off x="5072278" y="4737729"/>
                  <a:ext cx="59219" cy="60245"/>
                </a:xfrm>
                <a:custGeom>
                  <a:avLst/>
                  <a:gdLst>
                    <a:gd name="T0" fmla="*/ 2147483647 w 34"/>
                    <a:gd name="T1" fmla="*/ 0 h 36"/>
                    <a:gd name="T2" fmla="*/ 2147483647 w 34"/>
                    <a:gd name="T3" fmla="*/ 0 h 36"/>
                    <a:gd name="T4" fmla="*/ 2147483647 w 34"/>
                    <a:gd name="T5" fmla="*/ 2147483647 h 36"/>
                    <a:gd name="T6" fmla="*/ 2147483647 w 34"/>
                    <a:gd name="T7" fmla="*/ 2147483647 h 36"/>
                    <a:gd name="T8" fmla="*/ 0 w 34"/>
                    <a:gd name="T9" fmla="*/ 2147483647 h 36"/>
                    <a:gd name="T10" fmla="*/ 0 w 34"/>
                    <a:gd name="T11" fmla="*/ 2147483647 h 36"/>
                    <a:gd name="T12" fmla="*/ 2147483647 w 34"/>
                    <a:gd name="T13" fmla="*/ 2147483647 h 36"/>
                    <a:gd name="T14" fmla="*/ 2147483647 w 34"/>
                    <a:gd name="T15" fmla="*/ 2147483647 h 36"/>
                    <a:gd name="T16" fmla="*/ 2147483647 w 34"/>
                    <a:gd name="T17" fmla="*/ 2147483647 h 36"/>
                    <a:gd name="T18" fmla="*/ 2147483647 w 34"/>
                    <a:gd name="T19" fmla="*/ 2147483647 h 36"/>
                    <a:gd name="T20" fmla="*/ 2147483647 w 34"/>
                    <a:gd name="T21" fmla="*/ 2147483647 h 36"/>
                    <a:gd name="T22" fmla="*/ 2147483647 w 34"/>
                    <a:gd name="T23" fmla="*/ 2147483647 h 36"/>
                    <a:gd name="T24" fmla="*/ 2147483647 w 34"/>
                    <a:gd name="T25" fmla="*/ 2147483647 h 36"/>
                    <a:gd name="T26" fmla="*/ 2147483647 w 34"/>
                    <a:gd name="T27" fmla="*/ 2147483647 h 36"/>
                    <a:gd name="T28" fmla="*/ 2147483647 w 34"/>
                    <a:gd name="T29" fmla="*/ 2147483647 h 36"/>
                    <a:gd name="T30" fmla="*/ 2147483647 w 34"/>
                    <a:gd name="T31" fmla="*/ 2147483647 h 36"/>
                    <a:gd name="T32" fmla="*/ 2147483647 w 34"/>
                    <a:gd name="T33" fmla="*/ 0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4"/>
                    <a:gd name="T52" fmla="*/ 0 h 36"/>
                    <a:gd name="T53" fmla="*/ 34 w 34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4" h="36">
                      <a:moveTo>
                        <a:pt x="28" y="0"/>
                      </a:moveTo>
                      <a:lnTo>
                        <a:pt x="22" y="0"/>
                      </a:lnTo>
                      <a:lnTo>
                        <a:pt x="8" y="10"/>
                      </a:lnTo>
                      <a:lnTo>
                        <a:pt x="2" y="18"/>
                      </a:lnTo>
                      <a:lnTo>
                        <a:pt x="0" y="22"/>
                      </a:lnTo>
                      <a:lnTo>
                        <a:pt x="0" y="26"/>
                      </a:lnTo>
                      <a:lnTo>
                        <a:pt x="2" y="32"/>
                      </a:lnTo>
                      <a:lnTo>
                        <a:pt x="6" y="34"/>
                      </a:lnTo>
                      <a:lnTo>
                        <a:pt x="10" y="36"/>
                      </a:lnTo>
                      <a:lnTo>
                        <a:pt x="14" y="36"/>
                      </a:lnTo>
                      <a:lnTo>
                        <a:pt x="18" y="32"/>
                      </a:lnTo>
                      <a:lnTo>
                        <a:pt x="24" y="26"/>
                      </a:lnTo>
                      <a:lnTo>
                        <a:pt x="32" y="18"/>
                      </a:lnTo>
                      <a:lnTo>
                        <a:pt x="34" y="10"/>
                      </a:lnTo>
                      <a:lnTo>
                        <a:pt x="30" y="6"/>
                      </a:lnTo>
                      <a:lnTo>
                        <a:pt x="28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3" name="îśliḑê">
                  <a:extLst>
                    <a:ext uri="{FF2B5EF4-FFF2-40B4-BE49-F238E27FC236}">
                      <a16:creationId xmlns="" xmlns:a16="http://schemas.microsoft.com/office/drawing/2014/main" id="{B3A5237F-B614-4446-98DA-1CEF43366D1A}"/>
                    </a:ext>
                  </a:extLst>
                </p:cNvPr>
                <p:cNvSpPr/>
                <p:nvPr/>
              </p:nvSpPr>
              <p:spPr bwMode="auto">
                <a:xfrm>
                  <a:off x="5172815" y="4653667"/>
                  <a:ext cx="34431" cy="40630"/>
                </a:xfrm>
                <a:custGeom>
                  <a:avLst/>
                  <a:gdLst>
                    <a:gd name="T0" fmla="*/ 2147483647 w 20"/>
                    <a:gd name="T1" fmla="*/ 2147483647 h 24"/>
                    <a:gd name="T2" fmla="*/ 2147483647 w 20"/>
                    <a:gd name="T3" fmla="*/ 2147483647 h 24"/>
                    <a:gd name="T4" fmla="*/ 2147483647 w 20"/>
                    <a:gd name="T5" fmla="*/ 2147483647 h 24"/>
                    <a:gd name="T6" fmla="*/ 2147483647 w 20"/>
                    <a:gd name="T7" fmla="*/ 2147483647 h 24"/>
                    <a:gd name="T8" fmla="*/ 2147483647 w 20"/>
                    <a:gd name="T9" fmla="*/ 2147483647 h 24"/>
                    <a:gd name="T10" fmla="*/ 2147483647 w 20"/>
                    <a:gd name="T11" fmla="*/ 2147483647 h 24"/>
                    <a:gd name="T12" fmla="*/ 0 w 20"/>
                    <a:gd name="T13" fmla="*/ 2147483647 h 24"/>
                    <a:gd name="T14" fmla="*/ 0 w 20"/>
                    <a:gd name="T15" fmla="*/ 2147483647 h 24"/>
                    <a:gd name="T16" fmla="*/ 0 w 20"/>
                    <a:gd name="T17" fmla="*/ 2147483647 h 24"/>
                    <a:gd name="T18" fmla="*/ 2147483647 w 20"/>
                    <a:gd name="T19" fmla="*/ 2147483647 h 24"/>
                    <a:gd name="T20" fmla="*/ 2147483647 w 20"/>
                    <a:gd name="T21" fmla="*/ 2147483647 h 24"/>
                    <a:gd name="T22" fmla="*/ 2147483647 w 20"/>
                    <a:gd name="T23" fmla="*/ 0 h 24"/>
                    <a:gd name="T24" fmla="*/ 2147483647 w 20"/>
                    <a:gd name="T25" fmla="*/ 0 h 24"/>
                    <a:gd name="T26" fmla="*/ 2147483647 w 20"/>
                    <a:gd name="T27" fmla="*/ 2147483647 h 2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0"/>
                    <a:gd name="T43" fmla="*/ 0 h 24"/>
                    <a:gd name="T44" fmla="*/ 20 w 20"/>
                    <a:gd name="T45" fmla="*/ 24 h 2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0" h="24">
                      <a:moveTo>
                        <a:pt x="20" y="18"/>
                      </a:moveTo>
                      <a:lnTo>
                        <a:pt x="18" y="22"/>
                      </a:lnTo>
                      <a:lnTo>
                        <a:pt x="16" y="24"/>
                      </a:lnTo>
                      <a:lnTo>
                        <a:pt x="14" y="24"/>
                      </a:lnTo>
                      <a:lnTo>
                        <a:pt x="6" y="24"/>
                      </a:lnTo>
                      <a:lnTo>
                        <a:pt x="2" y="22"/>
                      </a:lnTo>
                      <a:lnTo>
                        <a:pt x="0" y="18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2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4" name="íśľïḋe">
                  <a:extLst>
                    <a:ext uri="{FF2B5EF4-FFF2-40B4-BE49-F238E27FC236}">
                      <a16:creationId xmlns="" xmlns:a16="http://schemas.microsoft.com/office/drawing/2014/main" id="{1667816F-C4DE-4076-AD3D-550E87BF4922}"/>
                    </a:ext>
                  </a:extLst>
                </p:cNvPr>
                <p:cNvSpPr/>
                <p:nvPr/>
              </p:nvSpPr>
              <p:spPr bwMode="auto">
                <a:xfrm>
                  <a:off x="5043357" y="4339829"/>
                  <a:ext cx="209336" cy="211559"/>
                </a:xfrm>
                <a:custGeom>
                  <a:avLst/>
                  <a:gdLst>
                    <a:gd name="T0" fmla="*/ 2147483647 w 120"/>
                    <a:gd name="T1" fmla="*/ 0 h 126"/>
                    <a:gd name="T2" fmla="*/ 2147483647 w 120"/>
                    <a:gd name="T3" fmla="*/ 2147483647 h 126"/>
                    <a:gd name="T4" fmla="*/ 2147483647 w 120"/>
                    <a:gd name="T5" fmla="*/ 2147483647 h 126"/>
                    <a:gd name="T6" fmla="*/ 2147483647 w 120"/>
                    <a:gd name="T7" fmla="*/ 2147483647 h 126"/>
                    <a:gd name="T8" fmla="*/ 2147483647 w 120"/>
                    <a:gd name="T9" fmla="*/ 2147483647 h 126"/>
                    <a:gd name="T10" fmla="*/ 2147483647 w 120"/>
                    <a:gd name="T11" fmla="*/ 2147483647 h 126"/>
                    <a:gd name="T12" fmla="*/ 2147483647 w 120"/>
                    <a:gd name="T13" fmla="*/ 2147483647 h 126"/>
                    <a:gd name="T14" fmla="*/ 2147483647 w 120"/>
                    <a:gd name="T15" fmla="*/ 2147483647 h 126"/>
                    <a:gd name="T16" fmla="*/ 2147483647 w 120"/>
                    <a:gd name="T17" fmla="*/ 2147483647 h 126"/>
                    <a:gd name="T18" fmla="*/ 2147483647 w 120"/>
                    <a:gd name="T19" fmla="*/ 2147483647 h 126"/>
                    <a:gd name="T20" fmla="*/ 2147483647 w 120"/>
                    <a:gd name="T21" fmla="*/ 2147483647 h 126"/>
                    <a:gd name="T22" fmla="*/ 2147483647 w 120"/>
                    <a:gd name="T23" fmla="*/ 2147483647 h 126"/>
                    <a:gd name="T24" fmla="*/ 2147483647 w 120"/>
                    <a:gd name="T25" fmla="*/ 2147483647 h 126"/>
                    <a:gd name="T26" fmla="*/ 2147483647 w 120"/>
                    <a:gd name="T27" fmla="*/ 2147483647 h 126"/>
                    <a:gd name="T28" fmla="*/ 2147483647 w 120"/>
                    <a:gd name="T29" fmla="*/ 2147483647 h 126"/>
                    <a:gd name="T30" fmla="*/ 2147483647 w 120"/>
                    <a:gd name="T31" fmla="*/ 2147483647 h 126"/>
                    <a:gd name="T32" fmla="*/ 2147483647 w 120"/>
                    <a:gd name="T33" fmla="*/ 2147483647 h 126"/>
                    <a:gd name="T34" fmla="*/ 2147483647 w 120"/>
                    <a:gd name="T35" fmla="*/ 2147483647 h 126"/>
                    <a:gd name="T36" fmla="*/ 2147483647 w 120"/>
                    <a:gd name="T37" fmla="*/ 2147483647 h 126"/>
                    <a:gd name="T38" fmla="*/ 2147483647 w 120"/>
                    <a:gd name="T39" fmla="*/ 2147483647 h 126"/>
                    <a:gd name="T40" fmla="*/ 2147483647 w 120"/>
                    <a:gd name="T41" fmla="*/ 2147483647 h 126"/>
                    <a:gd name="T42" fmla="*/ 2147483647 w 120"/>
                    <a:gd name="T43" fmla="*/ 2147483647 h 126"/>
                    <a:gd name="T44" fmla="*/ 2147483647 w 120"/>
                    <a:gd name="T45" fmla="*/ 2147483647 h 126"/>
                    <a:gd name="T46" fmla="*/ 2147483647 w 120"/>
                    <a:gd name="T47" fmla="*/ 2147483647 h 126"/>
                    <a:gd name="T48" fmla="*/ 2147483647 w 120"/>
                    <a:gd name="T49" fmla="*/ 2147483647 h 126"/>
                    <a:gd name="T50" fmla="*/ 2147483647 w 120"/>
                    <a:gd name="T51" fmla="*/ 2147483647 h 126"/>
                    <a:gd name="T52" fmla="*/ 2147483647 w 120"/>
                    <a:gd name="T53" fmla="*/ 2147483647 h 126"/>
                    <a:gd name="T54" fmla="*/ 2147483647 w 120"/>
                    <a:gd name="T55" fmla="*/ 2147483647 h 126"/>
                    <a:gd name="T56" fmla="*/ 2147483647 w 120"/>
                    <a:gd name="T57" fmla="*/ 2147483647 h 126"/>
                    <a:gd name="T58" fmla="*/ 2147483647 w 120"/>
                    <a:gd name="T59" fmla="*/ 2147483647 h 126"/>
                    <a:gd name="T60" fmla="*/ 2147483647 w 120"/>
                    <a:gd name="T61" fmla="*/ 2147483647 h 126"/>
                    <a:gd name="T62" fmla="*/ 2147483647 w 120"/>
                    <a:gd name="T63" fmla="*/ 2147483647 h 126"/>
                    <a:gd name="T64" fmla="*/ 2147483647 w 120"/>
                    <a:gd name="T65" fmla="*/ 2147483647 h 126"/>
                    <a:gd name="T66" fmla="*/ 2147483647 w 120"/>
                    <a:gd name="T67" fmla="*/ 2147483647 h 126"/>
                    <a:gd name="T68" fmla="*/ 2147483647 w 120"/>
                    <a:gd name="T69" fmla="*/ 2147483647 h 126"/>
                    <a:gd name="T70" fmla="*/ 2147483647 w 120"/>
                    <a:gd name="T71" fmla="*/ 2147483647 h 126"/>
                    <a:gd name="T72" fmla="*/ 2147483647 w 120"/>
                    <a:gd name="T73" fmla="*/ 2147483647 h 126"/>
                    <a:gd name="T74" fmla="*/ 2147483647 w 120"/>
                    <a:gd name="T75" fmla="*/ 2147483647 h 126"/>
                    <a:gd name="T76" fmla="*/ 2147483647 w 120"/>
                    <a:gd name="T77" fmla="*/ 2147483647 h 126"/>
                    <a:gd name="T78" fmla="*/ 0 w 120"/>
                    <a:gd name="T79" fmla="*/ 2147483647 h 126"/>
                    <a:gd name="T80" fmla="*/ 0 w 120"/>
                    <a:gd name="T81" fmla="*/ 2147483647 h 126"/>
                    <a:gd name="T82" fmla="*/ 2147483647 w 120"/>
                    <a:gd name="T83" fmla="*/ 2147483647 h 126"/>
                    <a:gd name="T84" fmla="*/ 2147483647 w 120"/>
                    <a:gd name="T85" fmla="*/ 2147483647 h 126"/>
                    <a:gd name="T86" fmla="*/ 2147483647 w 120"/>
                    <a:gd name="T87" fmla="*/ 2147483647 h 126"/>
                    <a:gd name="T88" fmla="*/ 2147483647 w 120"/>
                    <a:gd name="T89" fmla="*/ 2147483647 h 126"/>
                    <a:gd name="T90" fmla="*/ 2147483647 w 120"/>
                    <a:gd name="T91" fmla="*/ 2147483647 h 126"/>
                    <a:gd name="T92" fmla="*/ 2147483647 w 120"/>
                    <a:gd name="T93" fmla="*/ 2147483647 h 126"/>
                    <a:gd name="T94" fmla="*/ 2147483647 w 120"/>
                    <a:gd name="T95" fmla="*/ 2147483647 h 126"/>
                    <a:gd name="T96" fmla="*/ 2147483647 w 120"/>
                    <a:gd name="T97" fmla="*/ 2147483647 h 126"/>
                    <a:gd name="T98" fmla="*/ 2147483647 w 120"/>
                    <a:gd name="T99" fmla="*/ 2147483647 h 126"/>
                    <a:gd name="T100" fmla="*/ 2147483647 w 120"/>
                    <a:gd name="T101" fmla="*/ 2147483647 h 126"/>
                    <a:gd name="T102" fmla="*/ 2147483647 w 120"/>
                    <a:gd name="T103" fmla="*/ 2147483647 h 126"/>
                    <a:gd name="T104" fmla="*/ 2147483647 w 120"/>
                    <a:gd name="T105" fmla="*/ 2147483647 h 126"/>
                    <a:gd name="T106" fmla="*/ 2147483647 w 120"/>
                    <a:gd name="T107" fmla="*/ 0 h 126"/>
                    <a:gd name="T108" fmla="*/ 2147483647 w 120"/>
                    <a:gd name="T109" fmla="*/ 0 h 126"/>
                    <a:gd name="T110" fmla="*/ 2147483647 w 120"/>
                    <a:gd name="T111" fmla="*/ 0 h 12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0"/>
                    <a:gd name="T169" fmla="*/ 0 h 126"/>
                    <a:gd name="T170" fmla="*/ 120 w 120"/>
                    <a:gd name="T171" fmla="*/ 126 h 12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0" h="126">
                      <a:moveTo>
                        <a:pt x="78" y="0"/>
                      </a:moveTo>
                      <a:lnTo>
                        <a:pt x="78" y="6"/>
                      </a:lnTo>
                      <a:lnTo>
                        <a:pt x="94" y="10"/>
                      </a:lnTo>
                      <a:lnTo>
                        <a:pt x="106" y="14"/>
                      </a:lnTo>
                      <a:lnTo>
                        <a:pt x="112" y="18"/>
                      </a:lnTo>
                      <a:lnTo>
                        <a:pt x="116" y="22"/>
                      </a:lnTo>
                      <a:lnTo>
                        <a:pt x="120" y="28"/>
                      </a:lnTo>
                      <a:lnTo>
                        <a:pt x="120" y="36"/>
                      </a:lnTo>
                      <a:lnTo>
                        <a:pt x="120" y="44"/>
                      </a:lnTo>
                      <a:lnTo>
                        <a:pt x="118" y="50"/>
                      </a:lnTo>
                      <a:lnTo>
                        <a:pt x="116" y="56"/>
                      </a:lnTo>
                      <a:lnTo>
                        <a:pt x="116" y="66"/>
                      </a:lnTo>
                      <a:lnTo>
                        <a:pt x="116" y="76"/>
                      </a:lnTo>
                      <a:lnTo>
                        <a:pt x="114" y="86"/>
                      </a:lnTo>
                      <a:lnTo>
                        <a:pt x="112" y="96"/>
                      </a:lnTo>
                      <a:lnTo>
                        <a:pt x="106" y="104"/>
                      </a:lnTo>
                      <a:lnTo>
                        <a:pt x="94" y="116"/>
                      </a:lnTo>
                      <a:lnTo>
                        <a:pt x="90" y="126"/>
                      </a:lnTo>
                      <a:lnTo>
                        <a:pt x="80" y="124"/>
                      </a:lnTo>
                      <a:lnTo>
                        <a:pt x="74" y="122"/>
                      </a:lnTo>
                      <a:lnTo>
                        <a:pt x="68" y="120"/>
                      </a:lnTo>
                      <a:lnTo>
                        <a:pt x="62" y="118"/>
                      </a:lnTo>
                      <a:lnTo>
                        <a:pt x="54" y="120"/>
                      </a:lnTo>
                      <a:lnTo>
                        <a:pt x="50" y="114"/>
                      </a:lnTo>
                      <a:lnTo>
                        <a:pt x="46" y="114"/>
                      </a:lnTo>
                      <a:lnTo>
                        <a:pt x="42" y="112"/>
                      </a:lnTo>
                      <a:lnTo>
                        <a:pt x="38" y="110"/>
                      </a:lnTo>
                      <a:lnTo>
                        <a:pt x="34" y="108"/>
                      </a:lnTo>
                      <a:lnTo>
                        <a:pt x="34" y="102"/>
                      </a:lnTo>
                      <a:lnTo>
                        <a:pt x="32" y="92"/>
                      </a:lnTo>
                      <a:lnTo>
                        <a:pt x="30" y="86"/>
                      </a:lnTo>
                      <a:lnTo>
                        <a:pt x="26" y="82"/>
                      </a:lnTo>
                      <a:lnTo>
                        <a:pt x="18" y="76"/>
                      </a:lnTo>
                      <a:lnTo>
                        <a:pt x="12" y="72"/>
                      </a:lnTo>
                      <a:lnTo>
                        <a:pt x="8" y="66"/>
                      </a:lnTo>
                      <a:lnTo>
                        <a:pt x="6" y="62"/>
                      </a:lnTo>
                      <a:lnTo>
                        <a:pt x="8" y="60"/>
                      </a:lnTo>
                      <a:lnTo>
                        <a:pt x="6" y="58"/>
                      </a:lnTo>
                      <a:lnTo>
                        <a:pt x="4" y="54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6" y="46"/>
                      </a:lnTo>
                      <a:lnTo>
                        <a:pt x="12" y="46"/>
                      </a:lnTo>
                      <a:lnTo>
                        <a:pt x="16" y="46"/>
                      </a:lnTo>
                      <a:lnTo>
                        <a:pt x="20" y="46"/>
                      </a:lnTo>
                      <a:lnTo>
                        <a:pt x="30" y="36"/>
                      </a:lnTo>
                      <a:lnTo>
                        <a:pt x="42" y="24"/>
                      </a:lnTo>
                      <a:lnTo>
                        <a:pt x="54" y="16"/>
                      </a:lnTo>
                      <a:lnTo>
                        <a:pt x="58" y="12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8" y="0"/>
                      </a:lnTo>
                      <a:lnTo>
                        <a:pt x="76" y="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5" name="íŝḷidé">
                  <a:extLst>
                    <a:ext uri="{FF2B5EF4-FFF2-40B4-BE49-F238E27FC236}">
                      <a16:creationId xmlns="" xmlns:a16="http://schemas.microsoft.com/office/drawing/2014/main" id="{7A0ECEA5-9271-410A-9B3D-E70784D603A2}"/>
                    </a:ext>
                  </a:extLst>
                </p:cNvPr>
                <p:cNvSpPr/>
                <p:nvPr/>
              </p:nvSpPr>
              <p:spPr bwMode="auto">
                <a:xfrm>
                  <a:off x="5252694" y="4157692"/>
                  <a:ext cx="85388" cy="226972"/>
                </a:xfrm>
                <a:custGeom>
                  <a:avLst/>
                  <a:gdLst>
                    <a:gd name="T0" fmla="*/ 0 w 48"/>
                    <a:gd name="T1" fmla="*/ 2147483647 h 136"/>
                    <a:gd name="T2" fmla="*/ 2147483647 w 48"/>
                    <a:gd name="T3" fmla="*/ 2147483647 h 136"/>
                    <a:gd name="T4" fmla="*/ 2147483647 w 48"/>
                    <a:gd name="T5" fmla="*/ 2147483647 h 136"/>
                    <a:gd name="T6" fmla="*/ 2147483647 w 48"/>
                    <a:gd name="T7" fmla="*/ 2147483647 h 136"/>
                    <a:gd name="T8" fmla="*/ 2147483647 w 48"/>
                    <a:gd name="T9" fmla="*/ 2147483647 h 136"/>
                    <a:gd name="T10" fmla="*/ 2147483647 w 48"/>
                    <a:gd name="T11" fmla="*/ 2147483647 h 136"/>
                    <a:gd name="T12" fmla="*/ 2147483647 w 48"/>
                    <a:gd name="T13" fmla="*/ 2147483647 h 136"/>
                    <a:gd name="T14" fmla="*/ 2147483647 w 48"/>
                    <a:gd name="T15" fmla="*/ 2147483647 h 136"/>
                    <a:gd name="T16" fmla="*/ 2147483647 w 48"/>
                    <a:gd name="T17" fmla="*/ 2147483647 h 136"/>
                    <a:gd name="T18" fmla="*/ 2147483647 w 48"/>
                    <a:gd name="T19" fmla="*/ 2147483647 h 136"/>
                    <a:gd name="T20" fmla="*/ 2147483647 w 48"/>
                    <a:gd name="T21" fmla="*/ 2147483647 h 136"/>
                    <a:gd name="T22" fmla="*/ 2147483647 w 48"/>
                    <a:gd name="T23" fmla="*/ 2147483647 h 136"/>
                    <a:gd name="T24" fmla="*/ 2147483647 w 48"/>
                    <a:gd name="T25" fmla="*/ 2147483647 h 136"/>
                    <a:gd name="T26" fmla="*/ 2147483647 w 48"/>
                    <a:gd name="T27" fmla="*/ 2147483647 h 136"/>
                    <a:gd name="T28" fmla="*/ 2147483647 w 48"/>
                    <a:gd name="T29" fmla="*/ 2147483647 h 136"/>
                    <a:gd name="T30" fmla="*/ 2147483647 w 48"/>
                    <a:gd name="T31" fmla="*/ 2147483647 h 136"/>
                    <a:gd name="T32" fmla="*/ 2147483647 w 48"/>
                    <a:gd name="T33" fmla="*/ 2147483647 h 136"/>
                    <a:gd name="T34" fmla="*/ 2147483647 w 48"/>
                    <a:gd name="T35" fmla="*/ 2147483647 h 136"/>
                    <a:gd name="T36" fmla="*/ 2147483647 w 48"/>
                    <a:gd name="T37" fmla="*/ 2147483647 h 136"/>
                    <a:gd name="T38" fmla="*/ 2147483647 w 48"/>
                    <a:gd name="T39" fmla="*/ 2147483647 h 136"/>
                    <a:gd name="T40" fmla="*/ 2147483647 w 48"/>
                    <a:gd name="T41" fmla="*/ 2147483647 h 136"/>
                    <a:gd name="T42" fmla="*/ 2147483647 w 48"/>
                    <a:gd name="T43" fmla="*/ 2147483647 h 136"/>
                    <a:gd name="T44" fmla="*/ 2147483647 w 48"/>
                    <a:gd name="T45" fmla="*/ 2147483647 h 136"/>
                    <a:gd name="T46" fmla="*/ 2147483647 w 48"/>
                    <a:gd name="T47" fmla="*/ 2147483647 h 136"/>
                    <a:gd name="T48" fmla="*/ 2147483647 w 48"/>
                    <a:gd name="T49" fmla="*/ 2147483647 h 136"/>
                    <a:gd name="T50" fmla="*/ 2147483647 w 48"/>
                    <a:gd name="T51" fmla="*/ 2147483647 h 136"/>
                    <a:gd name="T52" fmla="*/ 2147483647 w 48"/>
                    <a:gd name="T53" fmla="*/ 2147483647 h 136"/>
                    <a:gd name="T54" fmla="*/ 2147483647 w 48"/>
                    <a:gd name="T55" fmla="*/ 2147483647 h 136"/>
                    <a:gd name="T56" fmla="*/ 2147483647 w 48"/>
                    <a:gd name="T57" fmla="*/ 2147483647 h 136"/>
                    <a:gd name="T58" fmla="*/ 2147483647 w 48"/>
                    <a:gd name="T59" fmla="*/ 2147483647 h 136"/>
                    <a:gd name="T60" fmla="*/ 2147483647 w 48"/>
                    <a:gd name="T61" fmla="*/ 2147483647 h 136"/>
                    <a:gd name="T62" fmla="*/ 2147483647 w 48"/>
                    <a:gd name="T63" fmla="*/ 2147483647 h 136"/>
                    <a:gd name="T64" fmla="*/ 2147483647 w 48"/>
                    <a:gd name="T65" fmla="*/ 0 h 136"/>
                    <a:gd name="T66" fmla="*/ 2147483647 w 48"/>
                    <a:gd name="T67" fmla="*/ 0 h 136"/>
                    <a:gd name="T68" fmla="*/ 2147483647 w 48"/>
                    <a:gd name="T69" fmla="*/ 2147483647 h 136"/>
                    <a:gd name="T70" fmla="*/ 2147483647 w 48"/>
                    <a:gd name="T71" fmla="*/ 2147483647 h 136"/>
                    <a:gd name="T72" fmla="*/ 2147483647 w 48"/>
                    <a:gd name="T73" fmla="*/ 2147483647 h 136"/>
                    <a:gd name="T74" fmla="*/ 2147483647 w 48"/>
                    <a:gd name="T75" fmla="*/ 2147483647 h 136"/>
                    <a:gd name="T76" fmla="*/ 2147483647 w 48"/>
                    <a:gd name="T77" fmla="*/ 2147483647 h 136"/>
                    <a:gd name="T78" fmla="*/ 2147483647 w 48"/>
                    <a:gd name="T79" fmla="*/ 2147483647 h 136"/>
                    <a:gd name="T80" fmla="*/ 2147483647 w 48"/>
                    <a:gd name="T81" fmla="*/ 2147483647 h 136"/>
                    <a:gd name="T82" fmla="*/ 2147483647 w 48"/>
                    <a:gd name="T83" fmla="*/ 2147483647 h 136"/>
                    <a:gd name="T84" fmla="*/ 2147483647 w 48"/>
                    <a:gd name="T85" fmla="*/ 2147483647 h 136"/>
                    <a:gd name="T86" fmla="*/ 2147483647 w 48"/>
                    <a:gd name="T87" fmla="*/ 2147483647 h 136"/>
                    <a:gd name="T88" fmla="*/ 0 w 48"/>
                    <a:gd name="T89" fmla="*/ 2147483647 h 136"/>
                    <a:gd name="T90" fmla="*/ 0 w 48"/>
                    <a:gd name="T91" fmla="*/ 2147483647 h 136"/>
                    <a:gd name="T92" fmla="*/ 0 w 48"/>
                    <a:gd name="T93" fmla="*/ 2147483647 h 136"/>
                    <a:gd name="T94" fmla="*/ 0 w 48"/>
                    <a:gd name="T95" fmla="*/ 2147483647 h 136"/>
                    <a:gd name="T96" fmla="*/ 0 w 48"/>
                    <a:gd name="T97" fmla="*/ 2147483647 h 1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48"/>
                    <a:gd name="T148" fmla="*/ 0 h 136"/>
                    <a:gd name="T149" fmla="*/ 48 w 48"/>
                    <a:gd name="T150" fmla="*/ 136 h 1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48" h="136">
                      <a:moveTo>
                        <a:pt x="0" y="82"/>
                      </a:moveTo>
                      <a:lnTo>
                        <a:pt x="6" y="82"/>
                      </a:lnTo>
                      <a:lnTo>
                        <a:pt x="8" y="88"/>
                      </a:lnTo>
                      <a:lnTo>
                        <a:pt x="12" y="90"/>
                      </a:lnTo>
                      <a:lnTo>
                        <a:pt x="18" y="90"/>
                      </a:lnTo>
                      <a:lnTo>
                        <a:pt x="26" y="90"/>
                      </a:lnTo>
                      <a:lnTo>
                        <a:pt x="26" y="100"/>
                      </a:lnTo>
                      <a:lnTo>
                        <a:pt x="24" y="108"/>
                      </a:lnTo>
                      <a:lnTo>
                        <a:pt x="22" y="118"/>
                      </a:lnTo>
                      <a:lnTo>
                        <a:pt x="24" y="126"/>
                      </a:lnTo>
                      <a:lnTo>
                        <a:pt x="28" y="128"/>
                      </a:lnTo>
                      <a:lnTo>
                        <a:pt x="32" y="132"/>
                      </a:lnTo>
                      <a:lnTo>
                        <a:pt x="34" y="136"/>
                      </a:lnTo>
                      <a:lnTo>
                        <a:pt x="34" y="128"/>
                      </a:lnTo>
                      <a:lnTo>
                        <a:pt x="36" y="126"/>
                      </a:lnTo>
                      <a:lnTo>
                        <a:pt x="38" y="124"/>
                      </a:lnTo>
                      <a:lnTo>
                        <a:pt x="42" y="120"/>
                      </a:lnTo>
                      <a:lnTo>
                        <a:pt x="44" y="118"/>
                      </a:lnTo>
                      <a:lnTo>
                        <a:pt x="46" y="112"/>
                      </a:lnTo>
                      <a:lnTo>
                        <a:pt x="48" y="106"/>
                      </a:lnTo>
                      <a:lnTo>
                        <a:pt x="48" y="98"/>
                      </a:lnTo>
                      <a:lnTo>
                        <a:pt x="48" y="92"/>
                      </a:lnTo>
                      <a:lnTo>
                        <a:pt x="44" y="86"/>
                      </a:lnTo>
                      <a:lnTo>
                        <a:pt x="36" y="74"/>
                      </a:lnTo>
                      <a:lnTo>
                        <a:pt x="30" y="66"/>
                      </a:lnTo>
                      <a:lnTo>
                        <a:pt x="28" y="60"/>
                      </a:lnTo>
                      <a:lnTo>
                        <a:pt x="26" y="54"/>
                      </a:lnTo>
                      <a:lnTo>
                        <a:pt x="28" y="46"/>
                      </a:lnTo>
                      <a:lnTo>
                        <a:pt x="30" y="38"/>
                      </a:lnTo>
                      <a:lnTo>
                        <a:pt x="30" y="12"/>
                      </a:lnTo>
                      <a:lnTo>
                        <a:pt x="28" y="10"/>
                      </a:lnTo>
                      <a:lnTo>
                        <a:pt x="26" y="6"/>
                      </a:lnTo>
                      <a:lnTo>
                        <a:pt x="24" y="0"/>
                      </a:lnTo>
                      <a:lnTo>
                        <a:pt x="8" y="0"/>
                      </a:lnTo>
                      <a:lnTo>
                        <a:pt x="10" y="8"/>
                      </a:lnTo>
                      <a:lnTo>
                        <a:pt x="14" y="18"/>
                      </a:lnTo>
                      <a:lnTo>
                        <a:pt x="12" y="20"/>
                      </a:lnTo>
                      <a:lnTo>
                        <a:pt x="10" y="24"/>
                      </a:lnTo>
                      <a:lnTo>
                        <a:pt x="6" y="28"/>
                      </a:lnTo>
                      <a:lnTo>
                        <a:pt x="6" y="34"/>
                      </a:lnTo>
                      <a:lnTo>
                        <a:pt x="6" y="44"/>
                      </a:lnTo>
                      <a:lnTo>
                        <a:pt x="8" y="50"/>
                      </a:lnTo>
                      <a:lnTo>
                        <a:pt x="4" y="56"/>
                      </a:lnTo>
                      <a:lnTo>
                        <a:pt x="2" y="62"/>
                      </a:lnTo>
                      <a:lnTo>
                        <a:pt x="0" y="68"/>
                      </a:lnTo>
                      <a:lnTo>
                        <a:pt x="0" y="74"/>
                      </a:lnTo>
                      <a:lnTo>
                        <a:pt x="0" y="76"/>
                      </a:lnTo>
                      <a:lnTo>
                        <a:pt x="0" y="80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6" name="ï$lïdê">
                  <a:extLst>
                    <a:ext uri="{FF2B5EF4-FFF2-40B4-BE49-F238E27FC236}">
                      <a16:creationId xmlns="" xmlns:a16="http://schemas.microsoft.com/office/drawing/2014/main" id="{0D270451-00FC-4F4F-B128-667240AC1A18}"/>
                    </a:ext>
                  </a:extLst>
                </p:cNvPr>
                <p:cNvSpPr/>
                <p:nvPr/>
              </p:nvSpPr>
              <p:spPr bwMode="auto">
                <a:xfrm>
                  <a:off x="4952461" y="4114259"/>
                  <a:ext cx="325022" cy="302629"/>
                </a:xfrm>
                <a:custGeom>
                  <a:avLst/>
                  <a:gdLst>
                    <a:gd name="T0" fmla="*/ 2147483647 w 186"/>
                    <a:gd name="T1" fmla="*/ 2147483647 h 182"/>
                    <a:gd name="T2" fmla="*/ 2147483647 w 186"/>
                    <a:gd name="T3" fmla="*/ 2147483647 h 182"/>
                    <a:gd name="T4" fmla="*/ 2147483647 w 186"/>
                    <a:gd name="T5" fmla="*/ 2147483647 h 182"/>
                    <a:gd name="T6" fmla="*/ 2147483647 w 186"/>
                    <a:gd name="T7" fmla="*/ 2147483647 h 182"/>
                    <a:gd name="T8" fmla="*/ 2147483647 w 186"/>
                    <a:gd name="T9" fmla="*/ 2147483647 h 182"/>
                    <a:gd name="T10" fmla="*/ 2147483647 w 186"/>
                    <a:gd name="T11" fmla="*/ 2147483647 h 182"/>
                    <a:gd name="T12" fmla="*/ 2147483647 w 186"/>
                    <a:gd name="T13" fmla="*/ 2147483647 h 182"/>
                    <a:gd name="T14" fmla="*/ 2147483647 w 186"/>
                    <a:gd name="T15" fmla="*/ 2147483647 h 182"/>
                    <a:gd name="T16" fmla="*/ 2147483647 w 186"/>
                    <a:gd name="T17" fmla="*/ 2147483647 h 182"/>
                    <a:gd name="T18" fmla="*/ 2147483647 w 186"/>
                    <a:gd name="T19" fmla="*/ 2147483647 h 182"/>
                    <a:gd name="T20" fmla="*/ 2147483647 w 186"/>
                    <a:gd name="T21" fmla="*/ 2147483647 h 182"/>
                    <a:gd name="T22" fmla="*/ 2147483647 w 186"/>
                    <a:gd name="T23" fmla="*/ 2147483647 h 182"/>
                    <a:gd name="T24" fmla="*/ 2147483647 w 186"/>
                    <a:gd name="T25" fmla="*/ 2147483647 h 182"/>
                    <a:gd name="T26" fmla="*/ 2147483647 w 186"/>
                    <a:gd name="T27" fmla="*/ 2147483647 h 182"/>
                    <a:gd name="T28" fmla="*/ 2147483647 w 186"/>
                    <a:gd name="T29" fmla="*/ 2147483647 h 182"/>
                    <a:gd name="T30" fmla="*/ 2147483647 w 186"/>
                    <a:gd name="T31" fmla="*/ 2147483647 h 182"/>
                    <a:gd name="T32" fmla="*/ 2147483647 w 186"/>
                    <a:gd name="T33" fmla="*/ 2147483647 h 182"/>
                    <a:gd name="T34" fmla="*/ 2147483647 w 186"/>
                    <a:gd name="T35" fmla="*/ 0 h 182"/>
                    <a:gd name="T36" fmla="*/ 2147483647 w 186"/>
                    <a:gd name="T37" fmla="*/ 2147483647 h 182"/>
                    <a:gd name="T38" fmla="*/ 2147483647 w 186"/>
                    <a:gd name="T39" fmla="*/ 2147483647 h 182"/>
                    <a:gd name="T40" fmla="*/ 2147483647 w 186"/>
                    <a:gd name="T41" fmla="*/ 2147483647 h 182"/>
                    <a:gd name="T42" fmla="*/ 2147483647 w 186"/>
                    <a:gd name="T43" fmla="*/ 2147483647 h 182"/>
                    <a:gd name="T44" fmla="*/ 2147483647 w 186"/>
                    <a:gd name="T45" fmla="*/ 2147483647 h 182"/>
                    <a:gd name="T46" fmla="*/ 2147483647 w 186"/>
                    <a:gd name="T47" fmla="*/ 2147483647 h 182"/>
                    <a:gd name="T48" fmla="*/ 2147483647 w 186"/>
                    <a:gd name="T49" fmla="*/ 2147483647 h 182"/>
                    <a:gd name="T50" fmla="*/ 2147483647 w 186"/>
                    <a:gd name="T51" fmla="*/ 2147483647 h 182"/>
                    <a:gd name="T52" fmla="*/ 2147483647 w 186"/>
                    <a:gd name="T53" fmla="*/ 2147483647 h 182"/>
                    <a:gd name="T54" fmla="*/ 2147483647 w 186"/>
                    <a:gd name="T55" fmla="*/ 2147483647 h 182"/>
                    <a:gd name="T56" fmla="*/ 2147483647 w 186"/>
                    <a:gd name="T57" fmla="*/ 2147483647 h 182"/>
                    <a:gd name="T58" fmla="*/ 2147483647 w 186"/>
                    <a:gd name="T59" fmla="*/ 2147483647 h 182"/>
                    <a:gd name="T60" fmla="*/ 2147483647 w 186"/>
                    <a:gd name="T61" fmla="*/ 2147483647 h 182"/>
                    <a:gd name="T62" fmla="*/ 2147483647 w 186"/>
                    <a:gd name="T63" fmla="*/ 2147483647 h 182"/>
                    <a:gd name="T64" fmla="*/ 2147483647 w 186"/>
                    <a:gd name="T65" fmla="*/ 2147483647 h 182"/>
                    <a:gd name="T66" fmla="*/ 2147483647 w 186"/>
                    <a:gd name="T67" fmla="*/ 2147483647 h 182"/>
                    <a:gd name="T68" fmla="*/ 2147483647 w 186"/>
                    <a:gd name="T69" fmla="*/ 2147483647 h 182"/>
                    <a:gd name="T70" fmla="*/ 2147483647 w 186"/>
                    <a:gd name="T71" fmla="*/ 2147483647 h 182"/>
                    <a:gd name="T72" fmla="*/ 0 w 186"/>
                    <a:gd name="T73" fmla="*/ 2147483647 h 182"/>
                    <a:gd name="T74" fmla="*/ 2147483647 w 186"/>
                    <a:gd name="T75" fmla="*/ 2147483647 h 182"/>
                    <a:gd name="T76" fmla="*/ 2147483647 w 186"/>
                    <a:gd name="T77" fmla="*/ 2147483647 h 182"/>
                    <a:gd name="T78" fmla="*/ 2147483647 w 186"/>
                    <a:gd name="T79" fmla="*/ 2147483647 h 182"/>
                    <a:gd name="T80" fmla="*/ 2147483647 w 186"/>
                    <a:gd name="T81" fmla="*/ 2147483647 h 182"/>
                    <a:gd name="T82" fmla="*/ 2147483647 w 186"/>
                    <a:gd name="T83" fmla="*/ 2147483647 h 1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86"/>
                    <a:gd name="T127" fmla="*/ 0 h 182"/>
                    <a:gd name="T128" fmla="*/ 186 w 186"/>
                    <a:gd name="T129" fmla="*/ 182 h 1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86" h="182">
                      <a:moveTo>
                        <a:pt x="72" y="182"/>
                      </a:moveTo>
                      <a:lnTo>
                        <a:pt x="82" y="172"/>
                      </a:lnTo>
                      <a:lnTo>
                        <a:pt x="94" y="160"/>
                      </a:lnTo>
                      <a:lnTo>
                        <a:pt x="106" y="152"/>
                      </a:lnTo>
                      <a:lnTo>
                        <a:pt x="110" y="148"/>
                      </a:lnTo>
                      <a:lnTo>
                        <a:pt x="108" y="144"/>
                      </a:lnTo>
                      <a:lnTo>
                        <a:pt x="108" y="142"/>
                      </a:lnTo>
                      <a:lnTo>
                        <a:pt x="110" y="140"/>
                      </a:lnTo>
                      <a:lnTo>
                        <a:pt x="114" y="138"/>
                      </a:lnTo>
                      <a:lnTo>
                        <a:pt x="120" y="136"/>
                      </a:lnTo>
                      <a:lnTo>
                        <a:pt x="130" y="136"/>
                      </a:lnTo>
                      <a:lnTo>
                        <a:pt x="128" y="132"/>
                      </a:lnTo>
                      <a:lnTo>
                        <a:pt x="128" y="128"/>
                      </a:lnTo>
                      <a:lnTo>
                        <a:pt x="128" y="126"/>
                      </a:lnTo>
                      <a:lnTo>
                        <a:pt x="134" y="124"/>
                      </a:lnTo>
                      <a:lnTo>
                        <a:pt x="140" y="120"/>
                      </a:lnTo>
                      <a:lnTo>
                        <a:pt x="150" y="116"/>
                      </a:lnTo>
                      <a:lnTo>
                        <a:pt x="162" y="114"/>
                      </a:lnTo>
                      <a:lnTo>
                        <a:pt x="172" y="108"/>
                      </a:lnTo>
                      <a:lnTo>
                        <a:pt x="172" y="98"/>
                      </a:lnTo>
                      <a:lnTo>
                        <a:pt x="172" y="92"/>
                      </a:lnTo>
                      <a:lnTo>
                        <a:pt x="174" y="86"/>
                      </a:lnTo>
                      <a:lnTo>
                        <a:pt x="180" y="76"/>
                      </a:lnTo>
                      <a:lnTo>
                        <a:pt x="178" y="70"/>
                      </a:lnTo>
                      <a:lnTo>
                        <a:pt x="178" y="60"/>
                      </a:lnTo>
                      <a:lnTo>
                        <a:pt x="178" y="54"/>
                      </a:lnTo>
                      <a:lnTo>
                        <a:pt x="182" y="50"/>
                      </a:lnTo>
                      <a:lnTo>
                        <a:pt x="184" y="46"/>
                      </a:lnTo>
                      <a:lnTo>
                        <a:pt x="186" y="44"/>
                      </a:lnTo>
                      <a:lnTo>
                        <a:pt x="182" y="34"/>
                      </a:lnTo>
                      <a:lnTo>
                        <a:pt x="180" y="26"/>
                      </a:lnTo>
                      <a:lnTo>
                        <a:pt x="166" y="16"/>
                      </a:lnTo>
                      <a:lnTo>
                        <a:pt x="160" y="12"/>
                      </a:lnTo>
                      <a:lnTo>
                        <a:pt x="150" y="8"/>
                      </a:lnTo>
                      <a:lnTo>
                        <a:pt x="146" y="6"/>
                      </a:lnTo>
                      <a:lnTo>
                        <a:pt x="140" y="0"/>
                      </a:lnTo>
                      <a:lnTo>
                        <a:pt x="136" y="0"/>
                      </a:lnTo>
                      <a:lnTo>
                        <a:pt x="128" y="2"/>
                      </a:lnTo>
                      <a:lnTo>
                        <a:pt x="118" y="8"/>
                      </a:lnTo>
                      <a:lnTo>
                        <a:pt x="112" y="10"/>
                      </a:lnTo>
                      <a:lnTo>
                        <a:pt x="108" y="14"/>
                      </a:lnTo>
                      <a:lnTo>
                        <a:pt x="106" y="18"/>
                      </a:lnTo>
                      <a:lnTo>
                        <a:pt x="104" y="24"/>
                      </a:lnTo>
                      <a:lnTo>
                        <a:pt x="104" y="62"/>
                      </a:lnTo>
                      <a:lnTo>
                        <a:pt x="106" y="70"/>
                      </a:lnTo>
                      <a:lnTo>
                        <a:pt x="108" y="72"/>
                      </a:lnTo>
                      <a:lnTo>
                        <a:pt x="114" y="76"/>
                      </a:lnTo>
                      <a:lnTo>
                        <a:pt x="124" y="76"/>
                      </a:lnTo>
                      <a:lnTo>
                        <a:pt x="124" y="88"/>
                      </a:lnTo>
                      <a:lnTo>
                        <a:pt x="122" y="92"/>
                      </a:lnTo>
                      <a:lnTo>
                        <a:pt x="120" y="96"/>
                      </a:lnTo>
                      <a:lnTo>
                        <a:pt x="116" y="98"/>
                      </a:lnTo>
                      <a:lnTo>
                        <a:pt x="114" y="98"/>
                      </a:lnTo>
                      <a:lnTo>
                        <a:pt x="110" y="90"/>
                      </a:lnTo>
                      <a:lnTo>
                        <a:pt x="106" y="86"/>
                      </a:lnTo>
                      <a:lnTo>
                        <a:pt x="96" y="78"/>
                      </a:lnTo>
                      <a:lnTo>
                        <a:pt x="90" y="72"/>
                      </a:lnTo>
                      <a:lnTo>
                        <a:pt x="86" y="70"/>
                      </a:lnTo>
                      <a:lnTo>
                        <a:pt x="86" y="66"/>
                      </a:lnTo>
                      <a:lnTo>
                        <a:pt x="80" y="68"/>
                      </a:lnTo>
                      <a:lnTo>
                        <a:pt x="78" y="70"/>
                      </a:lnTo>
                      <a:lnTo>
                        <a:pt x="76" y="70"/>
                      </a:lnTo>
                      <a:lnTo>
                        <a:pt x="72" y="72"/>
                      </a:lnTo>
                      <a:lnTo>
                        <a:pt x="66" y="70"/>
                      </a:lnTo>
                      <a:lnTo>
                        <a:pt x="60" y="68"/>
                      </a:lnTo>
                      <a:lnTo>
                        <a:pt x="56" y="64"/>
                      </a:lnTo>
                      <a:lnTo>
                        <a:pt x="54" y="60"/>
                      </a:lnTo>
                      <a:lnTo>
                        <a:pt x="32" y="52"/>
                      </a:lnTo>
                      <a:lnTo>
                        <a:pt x="32" y="82"/>
                      </a:lnTo>
                      <a:lnTo>
                        <a:pt x="30" y="86"/>
                      </a:lnTo>
                      <a:lnTo>
                        <a:pt x="26" y="88"/>
                      </a:lnTo>
                      <a:lnTo>
                        <a:pt x="24" y="88"/>
                      </a:lnTo>
                      <a:lnTo>
                        <a:pt x="0" y="88"/>
                      </a:lnTo>
                      <a:lnTo>
                        <a:pt x="0" y="152"/>
                      </a:lnTo>
                      <a:lnTo>
                        <a:pt x="16" y="170"/>
                      </a:lnTo>
                      <a:lnTo>
                        <a:pt x="18" y="172"/>
                      </a:lnTo>
                      <a:lnTo>
                        <a:pt x="22" y="174"/>
                      </a:lnTo>
                      <a:lnTo>
                        <a:pt x="28" y="172"/>
                      </a:lnTo>
                      <a:lnTo>
                        <a:pt x="36" y="170"/>
                      </a:lnTo>
                      <a:lnTo>
                        <a:pt x="40" y="172"/>
                      </a:lnTo>
                      <a:lnTo>
                        <a:pt x="46" y="176"/>
                      </a:lnTo>
                      <a:lnTo>
                        <a:pt x="52" y="178"/>
                      </a:lnTo>
                      <a:lnTo>
                        <a:pt x="58" y="182"/>
                      </a:lnTo>
                      <a:lnTo>
                        <a:pt x="72" y="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7" name="íŝḻîḍé">
                  <a:extLst>
                    <a:ext uri="{FF2B5EF4-FFF2-40B4-BE49-F238E27FC236}">
                      <a16:creationId xmlns="" xmlns:a16="http://schemas.microsoft.com/office/drawing/2014/main" id="{C843D02A-51DD-4EDF-9FF2-73EC3A751A5A}"/>
                    </a:ext>
                  </a:extLst>
                </p:cNvPr>
                <p:cNvSpPr/>
                <p:nvPr/>
              </p:nvSpPr>
              <p:spPr bwMode="auto">
                <a:xfrm>
                  <a:off x="4666001" y="4047007"/>
                  <a:ext cx="342926" cy="365677"/>
                </a:xfrm>
                <a:custGeom>
                  <a:avLst/>
                  <a:gdLst>
                    <a:gd name="T0" fmla="*/ 2147483647 w 197"/>
                    <a:gd name="T1" fmla="*/ 2147483647 h 220"/>
                    <a:gd name="T2" fmla="*/ 2147483647 w 197"/>
                    <a:gd name="T3" fmla="*/ 2147483647 h 220"/>
                    <a:gd name="T4" fmla="*/ 2147483647 w 197"/>
                    <a:gd name="T5" fmla="*/ 2147483647 h 220"/>
                    <a:gd name="T6" fmla="*/ 2147483647 w 197"/>
                    <a:gd name="T7" fmla="*/ 2147483647 h 220"/>
                    <a:gd name="T8" fmla="*/ 2147483647 w 197"/>
                    <a:gd name="T9" fmla="*/ 2147483647 h 220"/>
                    <a:gd name="T10" fmla="*/ 2147483647 w 197"/>
                    <a:gd name="T11" fmla="*/ 2147483647 h 220"/>
                    <a:gd name="T12" fmla="*/ 0 w 197"/>
                    <a:gd name="T13" fmla="*/ 2147483647 h 220"/>
                    <a:gd name="T14" fmla="*/ 2147483647 w 197"/>
                    <a:gd name="T15" fmla="*/ 2147483647 h 220"/>
                    <a:gd name="T16" fmla="*/ 2147483647 w 197"/>
                    <a:gd name="T17" fmla="*/ 2147483647 h 220"/>
                    <a:gd name="T18" fmla="*/ 2147483647 w 197"/>
                    <a:gd name="T19" fmla="*/ 2147483647 h 220"/>
                    <a:gd name="T20" fmla="*/ 2147483647 w 197"/>
                    <a:gd name="T21" fmla="*/ 2147483647 h 220"/>
                    <a:gd name="T22" fmla="*/ 2147483647 w 197"/>
                    <a:gd name="T23" fmla="*/ 2147483647 h 220"/>
                    <a:gd name="T24" fmla="*/ 2147483647 w 197"/>
                    <a:gd name="T25" fmla="*/ 2147483647 h 220"/>
                    <a:gd name="T26" fmla="*/ 2147483647 w 197"/>
                    <a:gd name="T27" fmla="*/ 2147483647 h 220"/>
                    <a:gd name="T28" fmla="*/ 2147483647 w 197"/>
                    <a:gd name="T29" fmla="*/ 2147483647 h 220"/>
                    <a:gd name="T30" fmla="*/ 2147483647 w 197"/>
                    <a:gd name="T31" fmla="*/ 2147483647 h 220"/>
                    <a:gd name="T32" fmla="*/ 2147483647 w 197"/>
                    <a:gd name="T33" fmla="*/ 2147483647 h 220"/>
                    <a:gd name="T34" fmla="*/ 2147483647 w 197"/>
                    <a:gd name="T35" fmla="*/ 0 h 220"/>
                    <a:gd name="T36" fmla="*/ 2147483647 w 197"/>
                    <a:gd name="T37" fmla="*/ 2147483647 h 220"/>
                    <a:gd name="T38" fmla="*/ 2147483647 w 197"/>
                    <a:gd name="T39" fmla="*/ 2147483647 h 220"/>
                    <a:gd name="T40" fmla="*/ 2147483647 w 197"/>
                    <a:gd name="T41" fmla="*/ 2147483647 h 220"/>
                    <a:gd name="T42" fmla="*/ 2147483647 w 197"/>
                    <a:gd name="T43" fmla="*/ 2147483647 h 220"/>
                    <a:gd name="T44" fmla="*/ 2147483647 w 197"/>
                    <a:gd name="T45" fmla="*/ 2147483647 h 220"/>
                    <a:gd name="T46" fmla="*/ 2147483647 w 197"/>
                    <a:gd name="T47" fmla="*/ 2147483647 h 220"/>
                    <a:gd name="T48" fmla="*/ 2147483647 w 197"/>
                    <a:gd name="T49" fmla="*/ 2147483647 h 220"/>
                    <a:gd name="T50" fmla="*/ 2147483647 w 197"/>
                    <a:gd name="T51" fmla="*/ 2147483647 h 220"/>
                    <a:gd name="T52" fmla="*/ 2147483647 w 197"/>
                    <a:gd name="T53" fmla="*/ 2147483647 h 220"/>
                    <a:gd name="T54" fmla="*/ 2147483647 w 197"/>
                    <a:gd name="T55" fmla="*/ 2147483647 h 220"/>
                    <a:gd name="T56" fmla="*/ 2147483647 w 197"/>
                    <a:gd name="T57" fmla="*/ 2147483647 h 220"/>
                    <a:gd name="T58" fmla="*/ 2147483647 w 197"/>
                    <a:gd name="T59" fmla="*/ 2147483647 h 220"/>
                    <a:gd name="T60" fmla="*/ 2147483647 w 197"/>
                    <a:gd name="T61" fmla="*/ 2147483647 h 220"/>
                    <a:gd name="T62" fmla="*/ 2147483647 w 197"/>
                    <a:gd name="T63" fmla="*/ 2147483647 h 220"/>
                    <a:gd name="T64" fmla="*/ 2147483647 w 197"/>
                    <a:gd name="T65" fmla="*/ 2147483647 h 220"/>
                    <a:gd name="T66" fmla="*/ 2147483647 w 197"/>
                    <a:gd name="T67" fmla="*/ 2147483647 h 220"/>
                    <a:gd name="T68" fmla="*/ 2147483647 w 197"/>
                    <a:gd name="T69" fmla="*/ 2147483647 h 220"/>
                    <a:gd name="T70" fmla="*/ 2147483647 w 197"/>
                    <a:gd name="T71" fmla="*/ 2147483647 h 22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97"/>
                    <a:gd name="T109" fmla="*/ 0 h 220"/>
                    <a:gd name="T110" fmla="*/ 197 w 197"/>
                    <a:gd name="T111" fmla="*/ 220 h 22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97" h="220">
                      <a:moveTo>
                        <a:pt x="181" y="212"/>
                      </a:moveTo>
                      <a:lnTo>
                        <a:pt x="159" y="220"/>
                      </a:lnTo>
                      <a:lnTo>
                        <a:pt x="117" y="220"/>
                      </a:lnTo>
                      <a:lnTo>
                        <a:pt x="107" y="216"/>
                      </a:lnTo>
                      <a:lnTo>
                        <a:pt x="105" y="214"/>
                      </a:lnTo>
                      <a:lnTo>
                        <a:pt x="101" y="210"/>
                      </a:lnTo>
                      <a:lnTo>
                        <a:pt x="33" y="210"/>
                      </a:lnTo>
                      <a:lnTo>
                        <a:pt x="27" y="206"/>
                      </a:lnTo>
                      <a:lnTo>
                        <a:pt x="25" y="204"/>
                      </a:lnTo>
                      <a:lnTo>
                        <a:pt x="21" y="204"/>
                      </a:lnTo>
                      <a:lnTo>
                        <a:pt x="11" y="206"/>
                      </a:lnTo>
                      <a:lnTo>
                        <a:pt x="4" y="206"/>
                      </a:lnTo>
                      <a:lnTo>
                        <a:pt x="0" y="204"/>
                      </a:lnTo>
                      <a:lnTo>
                        <a:pt x="0" y="194"/>
                      </a:lnTo>
                      <a:lnTo>
                        <a:pt x="4" y="188"/>
                      </a:lnTo>
                      <a:lnTo>
                        <a:pt x="4" y="180"/>
                      </a:lnTo>
                      <a:lnTo>
                        <a:pt x="4" y="174"/>
                      </a:lnTo>
                      <a:lnTo>
                        <a:pt x="7" y="162"/>
                      </a:lnTo>
                      <a:lnTo>
                        <a:pt x="11" y="150"/>
                      </a:lnTo>
                      <a:lnTo>
                        <a:pt x="13" y="140"/>
                      </a:lnTo>
                      <a:lnTo>
                        <a:pt x="19" y="132"/>
                      </a:lnTo>
                      <a:lnTo>
                        <a:pt x="25" y="122"/>
                      </a:lnTo>
                      <a:lnTo>
                        <a:pt x="31" y="112"/>
                      </a:lnTo>
                      <a:lnTo>
                        <a:pt x="35" y="104"/>
                      </a:lnTo>
                      <a:lnTo>
                        <a:pt x="35" y="92"/>
                      </a:lnTo>
                      <a:lnTo>
                        <a:pt x="33" y="84"/>
                      </a:lnTo>
                      <a:lnTo>
                        <a:pt x="29" y="74"/>
                      </a:lnTo>
                      <a:lnTo>
                        <a:pt x="25" y="66"/>
                      </a:lnTo>
                      <a:lnTo>
                        <a:pt x="23" y="56"/>
                      </a:lnTo>
                      <a:lnTo>
                        <a:pt x="23" y="52"/>
                      </a:lnTo>
                      <a:lnTo>
                        <a:pt x="25" y="48"/>
                      </a:lnTo>
                      <a:lnTo>
                        <a:pt x="27" y="44"/>
                      </a:lnTo>
                      <a:lnTo>
                        <a:pt x="27" y="40"/>
                      </a:lnTo>
                      <a:lnTo>
                        <a:pt x="27" y="32"/>
                      </a:lnTo>
                      <a:lnTo>
                        <a:pt x="23" y="24"/>
                      </a:lnTo>
                      <a:lnTo>
                        <a:pt x="15" y="0"/>
                      </a:lnTo>
                      <a:lnTo>
                        <a:pt x="79" y="0"/>
                      </a:lnTo>
                      <a:lnTo>
                        <a:pt x="79" y="12"/>
                      </a:lnTo>
                      <a:lnTo>
                        <a:pt x="85" y="24"/>
                      </a:lnTo>
                      <a:lnTo>
                        <a:pt x="93" y="32"/>
                      </a:lnTo>
                      <a:lnTo>
                        <a:pt x="95" y="34"/>
                      </a:lnTo>
                      <a:lnTo>
                        <a:pt x="99" y="34"/>
                      </a:lnTo>
                      <a:lnTo>
                        <a:pt x="111" y="34"/>
                      </a:lnTo>
                      <a:lnTo>
                        <a:pt x="119" y="34"/>
                      </a:lnTo>
                      <a:lnTo>
                        <a:pt x="121" y="32"/>
                      </a:lnTo>
                      <a:lnTo>
                        <a:pt x="123" y="28"/>
                      </a:lnTo>
                      <a:lnTo>
                        <a:pt x="123" y="20"/>
                      </a:lnTo>
                      <a:lnTo>
                        <a:pt x="143" y="20"/>
                      </a:lnTo>
                      <a:lnTo>
                        <a:pt x="145" y="22"/>
                      </a:lnTo>
                      <a:lnTo>
                        <a:pt x="147" y="24"/>
                      </a:lnTo>
                      <a:lnTo>
                        <a:pt x="151" y="26"/>
                      </a:lnTo>
                      <a:lnTo>
                        <a:pt x="159" y="26"/>
                      </a:lnTo>
                      <a:lnTo>
                        <a:pt x="165" y="24"/>
                      </a:lnTo>
                      <a:lnTo>
                        <a:pt x="167" y="46"/>
                      </a:lnTo>
                      <a:lnTo>
                        <a:pt x="165" y="68"/>
                      </a:lnTo>
                      <a:lnTo>
                        <a:pt x="165" y="72"/>
                      </a:lnTo>
                      <a:lnTo>
                        <a:pt x="169" y="74"/>
                      </a:lnTo>
                      <a:lnTo>
                        <a:pt x="171" y="82"/>
                      </a:lnTo>
                      <a:lnTo>
                        <a:pt x="171" y="86"/>
                      </a:lnTo>
                      <a:lnTo>
                        <a:pt x="169" y="92"/>
                      </a:lnTo>
                      <a:lnTo>
                        <a:pt x="175" y="94"/>
                      </a:lnTo>
                      <a:lnTo>
                        <a:pt x="179" y="94"/>
                      </a:lnTo>
                      <a:lnTo>
                        <a:pt x="183" y="92"/>
                      </a:lnTo>
                      <a:lnTo>
                        <a:pt x="191" y="92"/>
                      </a:lnTo>
                      <a:lnTo>
                        <a:pt x="197" y="92"/>
                      </a:lnTo>
                      <a:lnTo>
                        <a:pt x="197" y="122"/>
                      </a:lnTo>
                      <a:lnTo>
                        <a:pt x="195" y="126"/>
                      </a:lnTo>
                      <a:lnTo>
                        <a:pt x="191" y="128"/>
                      </a:lnTo>
                      <a:lnTo>
                        <a:pt x="189" y="128"/>
                      </a:lnTo>
                      <a:lnTo>
                        <a:pt x="165" y="128"/>
                      </a:lnTo>
                      <a:lnTo>
                        <a:pt x="165" y="192"/>
                      </a:lnTo>
                      <a:lnTo>
                        <a:pt x="181" y="210"/>
                      </a:lnTo>
                      <a:lnTo>
                        <a:pt x="181" y="2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8" name="iSliḋê">
                  <a:extLst>
                    <a:ext uri="{FF2B5EF4-FFF2-40B4-BE49-F238E27FC236}">
                      <a16:creationId xmlns="" xmlns:a16="http://schemas.microsoft.com/office/drawing/2014/main" id="{DF85FACA-BDE8-471E-8D49-62CC8D0AA329}"/>
                    </a:ext>
                  </a:extLst>
                </p:cNvPr>
                <p:cNvSpPr/>
                <p:nvPr/>
              </p:nvSpPr>
              <p:spPr bwMode="auto">
                <a:xfrm>
                  <a:off x="4879469" y="4408481"/>
                  <a:ext cx="258916" cy="278810"/>
                </a:xfrm>
                <a:custGeom>
                  <a:avLst/>
                  <a:gdLst>
                    <a:gd name="T0" fmla="*/ 2147483647 w 148"/>
                    <a:gd name="T1" fmla="*/ 2147483647 h 168"/>
                    <a:gd name="T2" fmla="*/ 2147483647 w 148"/>
                    <a:gd name="T3" fmla="*/ 2147483647 h 168"/>
                    <a:gd name="T4" fmla="*/ 2147483647 w 148"/>
                    <a:gd name="T5" fmla="*/ 2147483647 h 168"/>
                    <a:gd name="T6" fmla="*/ 2147483647 w 148"/>
                    <a:gd name="T7" fmla="*/ 2147483647 h 168"/>
                    <a:gd name="T8" fmla="*/ 2147483647 w 148"/>
                    <a:gd name="T9" fmla="*/ 2147483647 h 168"/>
                    <a:gd name="T10" fmla="*/ 2147483647 w 148"/>
                    <a:gd name="T11" fmla="*/ 2147483647 h 168"/>
                    <a:gd name="T12" fmla="*/ 2147483647 w 148"/>
                    <a:gd name="T13" fmla="*/ 2147483647 h 168"/>
                    <a:gd name="T14" fmla="*/ 2147483647 w 148"/>
                    <a:gd name="T15" fmla="*/ 2147483647 h 168"/>
                    <a:gd name="T16" fmla="*/ 2147483647 w 148"/>
                    <a:gd name="T17" fmla="*/ 2147483647 h 168"/>
                    <a:gd name="T18" fmla="*/ 2147483647 w 148"/>
                    <a:gd name="T19" fmla="*/ 2147483647 h 168"/>
                    <a:gd name="T20" fmla="*/ 2147483647 w 148"/>
                    <a:gd name="T21" fmla="*/ 2147483647 h 168"/>
                    <a:gd name="T22" fmla="*/ 2147483647 w 148"/>
                    <a:gd name="T23" fmla="*/ 2147483647 h 168"/>
                    <a:gd name="T24" fmla="*/ 2147483647 w 148"/>
                    <a:gd name="T25" fmla="*/ 2147483647 h 168"/>
                    <a:gd name="T26" fmla="*/ 2147483647 w 148"/>
                    <a:gd name="T27" fmla="*/ 2147483647 h 168"/>
                    <a:gd name="T28" fmla="*/ 2147483647 w 148"/>
                    <a:gd name="T29" fmla="*/ 2147483647 h 168"/>
                    <a:gd name="T30" fmla="*/ 2147483647 w 148"/>
                    <a:gd name="T31" fmla="*/ 2147483647 h 168"/>
                    <a:gd name="T32" fmla="*/ 2147483647 w 148"/>
                    <a:gd name="T33" fmla="*/ 2147483647 h 168"/>
                    <a:gd name="T34" fmla="*/ 2147483647 w 148"/>
                    <a:gd name="T35" fmla="*/ 2147483647 h 168"/>
                    <a:gd name="T36" fmla="*/ 2147483647 w 148"/>
                    <a:gd name="T37" fmla="*/ 2147483647 h 168"/>
                    <a:gd name="T38" fmla="*/ 2147483647 w 148"/>
                    <a:gd name="T39" fmla="*/ 2147483647 h 168"/>
                    <a:gd name="T40" fmla="*/ 2147483647 w 148"/>
                    <a:gd name="T41" fmla="*/ 2147483647 h 168"/>
                    <a:gd name="T42" fmla="*/ 2147483647 w 148"/>
                    <a:gd name="T43" fmla="*/ 2147483647 h 168"/>
                    <a:gd name="T44" fmla="*/ 2147483647 w 148"/>
                    <a:gd name="T45" fmla="*/ 2147483647 h 168"/>
                    <a:gd name="T46" fmla="*/ 2147483647 w 148"/>
                    <a:gd name="T47" fmla="*/ 2147483647 h 168"/>
                    <a:gd name="T48" fmla="*/ 2147483647 w 148"/>
                    <a:gd name="T49" fmla="*/ 2147483647 h 168"/>
                    <a:gd name="T50" fmla="*/ 2147483647 w 148"/>
                    <a:gd name="T51" fmla="*/ 2147483647 h 168"/>
                    <a:gd name="T52" fmla="*/ 2147483647 w 148"/>
                    <a:gd name="T53" fmla="*/ 2147483647 h 168"/>
                    <a:gd name="T54" fmla="*/ 2147483647 w 148"/>
                    <a:gd name="T55" fmla="*/ 2147483647 h 168"/>
                    <a:gd name="T56" fmla="*/ 2147483647 w 148"/>
                    <a:gd name="T57" fmla="*/ 2147483647 h 168"/>
                    <a:gd name="T58" fmla="*/ 2147483647 w 148"/>
                    <a:gd name="T59" fmla="*/ 2147483647 h 168"/>
                    <a:gd name="T60" fmla="*/ 2147483647 w 148"/>
                    <a:gd name="T61" fmla="*/ 2147483647 h 168"/>
                    <a:gd name="T62" fmla="*/ 2147483647 w 148"/>
                    <a:gd name="T63" fmla="*/ 2147483647 h 168"/>
                    <a:gd name="T64" fmla="*/ 2147483647 w 148"/>
                    <a:gd name="T65" fmla="*/ 2147483647 h 168"/>
                    <a:gd name="T66" fmla="*/ 2147483647 w 148"/>
                    <a:gd name="T67" fmla="*/ 2147483647 h 168"/>
                    <a:gd name="T68" fmla="*/ 2147483647 w 148"/>
                    <a:gd name="T69" fmla="*/ 2147483647 h 168"/>
                    <a:gd name="T70" fmla="*/ 2147483647 w 148"/>
                    <a:gd name="T71" fmla="*/ 2147483647 h 168"/>
                    <a:gd name="T72" fmla="*/ 2147483647 w 148"/>
                    <a:gd name="T73" fmla="*/ 2147483647 h 168"/>
                    <a:gd name="T74" fmla="*/ 2147483647 w 148"/>
                    <a:gd name="T75" fmla="*/ 2147483647 h 168"/>
                    <a:gd name="T76" fmla="*/ 2147483647 w 148"/>
                    <a:gd name="T77" fmla="*/ 2147483647 h 168"/>
                    <a:gd name="T78" fmla="*/ 2147483647 w 148"/>
                    <a:gd name="T79" fmla="*/ 2147483647 h 168"/>
                    <a:gd name="T80" fmla="*/ 2147483647 w 148"/>
                    <a:gd name="T81" fmla="*/ 2147483647 h 168"/>
                    <a:gd name="T82" fmla="*/ 2147483647 w 148"/>
                    <a:gd name="T83" fmla="*/ 2147483647 h 168"/>
                    <a:gd name="T84" fmla="*/ 2147483647 w 148"/>
                    <a:gd name="T85" fmla="*/ 2147483647 h 168"/>
                    <a:gd name="T86" fmla="*/ 2147483647 w 148"/>
                    <a:gd name="T87" fmla="*/ 2147483647 h 168"/>
                    <a:gd name="T88" fmla="*/ 2147483647 w 148"/>
                    <a:gd name="T89" fmla="*/ 2147483647 h 168"/>
                    <a:gd name="T90" fmla="*/ 0 w 148"/>
                    <a:gd name="T91" fmla="*/ 2147483647 h 168"/>
                    <a:gd name="T92" fmla="*/ 0 w 148"/>
                    <a:gd name="T93" fmla="*/ 2147483647 h 168"/>
                    <a:gd name="T94" fmla="*/ 2147483647 w 148"/>
                    <a:gd name="T95" fmla="*/ 2147483647 h 168"/>
                    <a:gd name="T96" fmla="*/ 2147483647 w 148"/>
                    <a:gd name="T97" fmla="*/ 2147483647 h 168"/>
                    <a:gd name="T98" fmla="*/ 2147483647 w 148"/>
                    <a:gd name="T99" fmla="*/ 2147483647 h 168"/>
                    <a:gd name="T100" fmla="*/ 2147483647 w 148"/>
                    <a:gd name="T101" fmla="*/ 2147483647 h 168"/>
                    <a:gd name="T102" fmla="*/ 2147483647 w 148"/>
                    <a:gd name="T103" fmla="*/ 2147483647 h 168"/>
                    <a:gd name="T104" fmla="*/ 2147483647 w 148"/>
                    <a:gd name="T105" fmla="*/ 2147483647 h 168"/>
                    <a:gd name="T106" fmla="*/ 2147483647 w 148"/>
                    <a:gd name="T107" fmla="*/ 2147483647 h 168"/>
                    <a:gd name="T108" fmla="*/ 2147483647 w 148"/>
                    <a:gd name="T109" fmla="*/ 0 h 168"/>
                    <a:gd name="T110" fmla="*/ 2147483647 w 148"/>
                    <a:gd name="T111" fmla="*/ 0 h 168"/>
                    <a:gd name="T112" fmla="*/ 2147483647 w 148"/>
                    <a:gd name="T113" fmla="*/ 2147483647 h 168"/>
                    <a:gd name="T114" fmla="*/ 2147483647 w 148"/>
                    <a:gd name="T115" fmla="*/ 2147483647 h 16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168"/>
                    <a:gd name="T176" fmla="*/ 148 w 148"/>
                    <a:gd name="T177" fmla="*/ 168 h 16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168">
                      <a:moveTo>
                        <a:pt x="94" y="8"/>
                      </a:moveTo>
                      <a:lnTo>
                        <a:pt x="98" y="14"/>
                      </a:lnTo>
                      <a:lnTo>
                        <a:pt x="100" y="18"/>
                      </a:lnTo>
                      <a:lnTo>
                        <a:pt x="102" y="20"/>
                      </a:lnTo>
                      <a:lnTo>
                        <a:pt x="100" y="22"/>
                      </a:lnTo>
                      <a:lnTo>
                        <a:pt x="102" y="26"/>
                      </a:lnTo>
                      <a:lnTo>
                        <a:pt x="106" y="32"/>
                      </a:lnTo>
                      <a:lnTo>
                        <a:pt x="112" y="36"/>
                      </a:lnTo>
                      <a:lnTo>
                        <a:pt x="120" y="42"/>
                      </a:lnTo>
                      <a:lnTo>
                        <a:pt x="124" y="46"/>
                      </a:lnTo>
                      <a:lnTo>
                        <a:pt x="126" y="52"/>
                      </a:lnTo>
                      <a:lnTo>
                        <a:pt x="128" y="62"/>
                      </a:lnTo>
                      <a:lnTo>
                        <a:pt x="128" y="68"/>
                      </a:lnTo>
                      <a:lnTo>
                        <a:pt x="132" y="70"/>
                      </a:lnTo>
                      <a:lnTo>
                        <a:pt x="136" y="72"/>
                      </a:lnTo>
                      <a:lnTo>
                        <a:pt x="140" y="74"/>
                      </a:lnTo>
                      <a:lnTo>
                        <a:pt x="144" y="74"/>
                      </a:lnTo>
                      <a:lnTo>
                        <a:pt x="148" y="80"/>
                      </a:lnTo>
                      <a:lnTo>
                        <a:pt x="140" y="84"/>
                      </a:lnTo>
                      <a:lnTo>
                        <a:pt x="134" y="88"/>
                      </a:lnTo>
                      <a:lnTo>
                        <a:pt x="126" y="100"/>
                      </a:lnTo>
                      <a:lnTo>
                        <a:pt x="116" y="112"/>
                      </a:lnTo>
                      <a:lnTo>
                        <a:pt x="106" y="122"/>
                      </a:lnTo>
                      <a:lnTo>
                        <a:pt x="104" y="124"/>
                      </a:lnTo>
                      <a:lnTo>
                        <a:pt x="100" y="126"/>
                      </a:lnTo>
                      <a:lnTo>
                        <a:pt x="98" y="128"/>
                      </a:lnTo>
                      <a:lnTo>
                        <a:pt x="94" y="132"/>
                      </a:lnTo>
                      <a:lnTo>
                        <a:pt x="92" y="138"/>
                      </a:lnTo>
                      <a:lnTo>
                        <a:pt x="88" y="142"/>
                      </a:lnTo>
                      <a:lnTo>
                        <a:pt x="84" y="146"/>
                      </a:lnTo>
                      <a:lnTo>
                        <a:pt x="78" y="148"/>
                      </a:lnTo>
                      <a:lnTo>
                        <a:pt x="72" y="146"/>
                      </a:lnTo>
                      <a:lnTo>
                        <a:pt x="68" y="142"/>
                      </a:lnTo>
                      <a:lnTo>
                        <a:pt x="62" y="140"/>
                      </a:lnTo>
                      <a:lnTo>
                        <a:pt x="56" y="138"/>
                      </a:lnTo>
                      <a:lnTo>
                        <a:pt x="52" y="142"/>
                      </a:lnTo>
                      <a:lnTo>
                        <a:pt x="44" y="150"/>
                      </a:lnTo>
                      <a:lnTo>
                        <a:pt x="36" y="162"/>
                      </a:lnTo>
                      <a:lnTo>
                        <a:pt x="28" y="168"/>
                      </a:lnTo>
                      <a:lnTo>
                        <a:pt x="12" y="168"/>
                      </a:lnTo>
                      <a:lnTo>
                        <a:pt x="14" y="160"/>
                      </a:lnTo>
                      <a:lnTo>
                        <a:pt x="16" y="152"/>
                      </a:lnTo>
                      <a:lnTo>
                        <a:pt x="16" y="146"/>
                      </a:lnTo>
                      <a:lnTo>
                        <a:pt x="14" y="142"/>
                      </a:lnTo>
                      <a:lnTo>
                        <a:pt x="6" y="134"/>
                      </a:lnTo>
                      <a:lnTo>
                        <a:pt x="0" y="132"/>
                      </a:lnTo>
                      <a:lnTo>
                        <a:pt x="0" y="78"/>
                      </a:lnTo>
                      <a:lnTo>
                        <a:pt x="20" y="78"/>
                      </a:lnTo>
                      <a:lnTo>
                        <a:pt x="20" y="10"/>
                      </a:lnTo>
                      <a:lnTo>
                        <a:pt x="42" y="8"/>
                      </a:lnTo>
                      <a:lnTo>
                        <a:pt x="60" y="6"/>
                      </a:lnTo>
                      <a:lnTo>
                        <a:pt x="64" y="12"/>
                      </a:lnTo>
                      <a:lnTo>
                        <a:pt x="78" y="6"/>
                      </a:lnTo>
                      <a:lnTo>
                        <a:pt x="82" y="2"/>
                      </a:lnTo>
                      <a:lnTo>
                        <a:pt x="88" y="0"/>
                      </a:lnTo>
                      <a:lnTo>
                        <a:pt x="92" y="0"/>
                      </a:lnTo>
                      <a:lnTo>
                        <a:pt x="94" y="2"/>
                      </a:lnTo>
                      <a:lnTo>
                        <a:pt x="9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49" name="íşļíḓe">
                  <a:extLst>
                    <a:ext uri="{FF2B5EF4-FFF2-40B4-BE49-F238E27FC236}">
                      <a16:creationId xmlns="" xmlns:a16="http://schemas.microsoft.com/office/drawing/2014/main" id="{ADEE4397-9525-4518-9E3B-00A5197B7608}"/>
                    </a:ext>
                  </a:extLst>
                </p:cNvPr>
                <p:cNvSpPr/>
                <p:nvPr/>
              </p:nvSpPr>
              <p:spPr bwMode="auto">
                <a:xfrm>
                  <a:off x="3875479" y="3359088"/>
                  <a:ext cx="141853" cy="138705"/>
                </a:xfrm>
                <a:custGeom>
                  <a:avLst/>
                  <a:gdLst>
                    <a:gd name="T0" fmla="*/ 2147483647 w 82"/>
                    <a:gd name="T1" fmla="*/ 2147483647 h 82"/>
                    <a:gd name="T2" fmla="*/ 2147483647 w 82"/>
                    <a:gd name="T3" fmla="*/ 2147483647 h 82"/>
                    <a:gd name="T4" fmla="*/ 2147483647 w 82"/>
                    <a:gd name="T5" fmla="*/ 2147483647 h 82"/>
                    <a:gd name="T6" fmla="*/ 2147483647 w 82"/>
                    <a:gd name="T7" fmla="*/ 2147483647 h 82"/>
                    <a:gd name="T8" fmla="*/ 2147483647 w 82"/>
                    <a:gd name="T9" fmla="*/ 2147483647 h 82"/>
                    <a:gd name="T10" fmla="*/ 2147483647 w 82"/>
                    <a:gd name="T11" fmla="*/ 2147483647 h 82"/>
                    <a:gd name="T12" fmla="*/ 2147483647 w 82"/>
                    <a:gd name="T13" fmla="*/ 2147483647 h 82"/>
                    <a:gd name="T14" fmla="*/ 2147483647 w 82"/>
                    <a:gd name="T15" fmla="*/ 2147483647 h 82"/>
                    <a:gd name="T16" fmla="*/ 2147483647 w 82"/>
                    <a:gd name="T17" fmla="*/ 2147483647 h 82"/>
                    <a:gd name="T18" fmla="*/ 2147483647 w 82"/>
                    <a:gd name="T19" fmla="*/ 2147483647 h 82"/>
                    <a:gd name="T20" fmla="*/ 2147483647 w 82"/>
                    <a:gd name="T21" fmla="*/ 2147483647 h 82"/>
                    <a:gd name="T22" fmla="*/ 2147483647 w 82"/>
                    <a:gd name="T23" fmla="*/ 2147483647 h 82"/>
                    <a:gd name="T24" fmla="*/ 2147483647 w 82"/>
                    <a:gd name="T25" fmla="*/ 2147483647 h 82"/>
                    <a:gd name="T26" fmla="*/ 2147483647 w 82"/>
                    <a:gd name="T27" fmla="*/ 2147483647 h 82"/>
                    <a:gd name="T28" fmla="*/ 2147483647 w 82"/>
                    <a:gd name="T29" fmla="*/ 2147483647 h 82"/>
                    <a:gd name="T30" fmla="*/ 2147483647 w 82"/>
                    <a:gd name="T31" fmla="*/ 2147483647 h 82"/>
                    <a:gd name="T32" fmla="*/ 2147483647 w 82"/>
                    <a:gd name="T33" fmla="*/ 2147483647 h 82"/>
                    <a:gd name="T34" fmla="*/ 2147483647 w 82"/>
                    <a:gd name="T35" fmla="*/ 2147483647 h 82"/>
                    <a:gd name="T36" fmla="*/ 2147483647 w 82"/>
                    <a:gd name="T37" fmla="*/ 2147483647 h 82"/>
                    <a:gd name="T38" fmla="*/ 2147483647 w 82"/>
                    <a:gd name="T39" fmla="*/ 2147483647 h 82"/>
                    <a:gd name="T40" fmla="*/ 2147483647 w 82"/>
                    <a:gd name="T41" fmla="*/ 2147483647 h 82"/>
                    <a:gd name="T42" fmla="*/ 2147483647 w 82"/>
                    <a:gd name="T43" fmla="*/ 2147483647 h 82"/>
                    <a:gd name="T44" fmla="*/ 2147483647 w 82"/>
                    <a:gd name="T45" fmla="*/ 2147483647 h 82"/>
                    <a:gd name="T46" fmla="*/ 2147483647 w 82"/>
                    <a:gd name="T47" fmla="*/ 2147483647 h 82"/>
                    <a:gd name="T48" fmla="*/ 0 w 82"/>
                    <a:gd name="T49" fmla="*/ 2147483647 h 82"/>
                    <a:gd name="T50" fmla="*/ 2147483647 w 82"/>
                    <a:gd name="T51" fmla="*/ 2147483647 h 82"/>
                    <a:gd name="T52" fmla="*/ 2147483647 w 82"/>
                    <a:gd name="T53" fmla="*/ 2147483647 h 82"/>
                    <a:gd name="T54" fmla="*/ 2147483647 w 82"/>
                    <a:gd name="T55" fmla="*/ 2147483647 h 82"/>
                    <a:gd name="T56" fmla="*/ 2147483647 w 82"/>
                    <a:gd name="T57" fmla="*/ 2147483647 h 82"/>
                    <a:gd name="T58" fmla="*/ 2147483647 w 82"/>
                    <a:gd name="T59" fmla="*/ 2147483647 h 82"/>
                    <a:gd name="T60" fmla="*/ 2147483647 w 82"/>
                    <a:gd name="T61" fmla="*/ 2147483647 h 82"/>
                    <a:gd name="T62" fmla="*/ 2147483647 w 82"/>
                    <a:gd name="T63" fmla="*/ 2147483647 h 82"/>
                    <a:gd name="T64" fmla="*/ 2147483647 w 82"/>
                    <a:gd name="T65" fmla="*/ 0 h 82"/>
                    <a:gd name="T66" fmla="*/ 2147483647 w 82"/>
                    <a:gd name="T67" fmla="*/ 0 h 82"/>
                    <a:gd name="T68" fmla="*/ 2147483647 w 82"/>
                    <a:gd name="T69" fmla="*/ 2147483647 h 82"/>
                    <a:gd name="T70" fmla="*/ 2147483647 w 82"/>
                    <a:gd name="T71" fmla="*/ 2147483647 h 82"/>
                    <a:gd name="T72" fmla="*/ 2147483647 w 82"/>
                    <a:gd name="T73" fmla="*/ 2147483647 h 82"/>
                    <a:gd name="T74" fmla="*/ 2147483647 w 82"/>
                    <a:gd name="T75" fmla="*/ 2147483647 h 82"/>
                    <a:gd name="T76" fmla="*/ 2147483647 w 82"/>
                    <a:gd name="T77" fmla="*/ 2147483647 h 82"/>
                    <a:gd name="T78" fmla="*/ 2147483647 w 82"/>
                    <a:gd name="T79" fmla="*/ 2147483647 h 82"/>
                    <a:gd name="T80" fmla="*/ 2147483647 w 82"/>
                    <a:gd name="T81" fmla="*/ 2147483647 h 82"/>
                    <a:gd name="T82" fmla="*/ 2147483647 w 82"/>
                    <a:gd name="T83" fmla="*/ 2147483647 h 82"/>
                    <a:gd name="T84" fmla="*/ 2147483647 w 82"/>
                    <a:gd name="T85" fmla="*/ 2147483647 h 82"/>
                    <a:gd name="T86" fmla="*/ 2147483647 w 82"/>
                    <a:gd name="T87" fmla="*/ 2147483647 h 82"/>
                    <a:gd name="T88" fmla="*/ 2147483647 w 82"/>
                    <a:gd name="T89" fmla="*/ 2147483647 h 82"/>
                    <a:gd name="T90" fmla="*/ 2147483647 w 82"/>
                    <a:gd name="T91" fmla="*/ 2147483647 h 82"/>
                    <a:gd name="T92" fmla="*/ 2147483647 w 82"/>
                    <a:gd name="T93" fmla="*/ 2147483647 h 82"/>
                    <a:gd name="T94" fmla="*/ 2147483647 w 82"/>
                    <a:gd name="T95" fmla="*/ 2147483647 h 82"/>
                    <a:gd name="T96" fmla="*/ 2147483647 w 82"/>
                    <a:gd name="T97" fmla="*/ 2147483647 h 82"/>
                    <a:gd name="T98" fmla="*/ 2147483647 w 82"/>
                    <a:gd name="T99" fmla="*/ 2147483647 h 82"/>
                    <a:gd name="T100" fmla="*/ 2147483647 w 82"/>
                    <a:gd name="T101" fmla="*/ 2147483647 h 82"/>
                    <a:gd name="T102" fmla="*/ 2147483647 w 82"/>
                    <a:gd name="T103" fmla="*/ 2147483647 h 82"/>
                    <a:gd name="T104" fmla="*/ 2147483647 w 82"/>
                    <a:gd name="T105" fmla="*/ 2147483647 h 82"/>
                    <a:gd name="T106" fmla="*/ 2147483647 w 82"/>
                    <a:gd name="T107" fmla="*/ 2147483647 h 82"/>
                    <a:gd name="T108" fmla="*/ 2147483647 w 82"/>
                    <a:gd name="T109" fmla="*/ 2147483647 h 82"/>
                    <a:gd name="T110" fmla="*/ 2147483647 w 82"/>
                    <a:gd name="T111" fmla="*/ 2147483647 h 82"/>
                    <a:gd name="T112" fmla="*/ 2147483647 w 82"/>
                    <a:gd name="T113" fmla="*/ 2147483647 h 8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82"/>
                    <a:gd name="T172" fmla="*/ 0 h 82"/>
                    <a:gd name="T173" fmla="*/ 82 w 82"/>
                    <a:gd name="T174" fmla="*/ 82 h 8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82" h="82">
                      <a:moveTo>
                        <a:pt x="6" y="78"/>
                      </a:moveTo>
                      <a:lnTo>
                        <a:pt x="4" y="74"/>
                      </a:lnTo>
                      <a:lnTo>
                        <a:pt x="4" y="68"/>
                      </a:lnTo>
                      <a:lnTo>
                        <a:pt x="4" y="62"/>
                      </a:lnTo>
                      <a:lnTo>
                        <a:pt x="16" y="62"/>
                      </a:lnTo>
                      <a:lnTo>
                        <a:pt x="28" y="60"/>
                      </a:lnTo>
                      <a:lnTo>
                        <a:pt x="28" y="58"/>
                      </a:lnTo>
                      <a:lnTo>
                        <a:pt x="34" y="60"/>
                      </a:lnTo>
                      <a:lnTo>
                        <a:pt x="42" y="62"/>
                      </a:lnTo>
                      <a:lnTo>
                        <a:pt x="46" y="60"/>
                      </a:lnTo>
                      <a:lnTo>
                        <a:pt x="50" y="58"/>
                      </a:lnTo>
                      <a:lnTo>
                        <a:pt x="38" y="56"/>
                      </a:lnTo>
                      <a:lnTo>
                        <a:pt x="32" y="54"/>
                      </a:lnTo>
                      <a:lnTo>
                        <a:pt x="30" y="50"/>
                      </a:lnTo>
                      <a:lnTo>
                        <a:pt x="26" y="52"/>
                      </a:lnTo>
                      <a:lnTo>
                        <a:pt x="24" y="54"/>
                      </a:lnTo>
                      <a:lnTo>
                        <a:pt x="22" y="56"/>
                      </a:lnTo>
                      <a:lnTo>
                        <a:pt x="18" y="58"/>
                      </a:lnTo>
                      <a:lnTo>
                        <a:pt x="6" y="56"/>
                      </a:lnTo>
                      <a:lnTo>
                        <a:pt x="6" y="52"/>
                      </a:lnTo>
                      <a:lnTo>
                        <a:pt x="8" y="46"/>
                      </a:lnTo>
                      <a:lnTo>
                        <a:pt x="6" y="40"/>
                      </a:lnTo>
                      <a:lnTo>
                        <a:pt x="4" y="36"/>
                      </a:lnTo>
                      <a:lnTo>
                        <a:pt x="2" y="32"/>
                      </a:lnTo>
                      <a:lnTo>
                        <a:pt x="0" y="30"/>
                      </a:lnTo>
                      <a:lnTo>
                        <a:pt x="2" y="24"/>
                      </a:lnTo>
                      <a:lnTo>
                        <a:pt x="4" y="16"/>
                      </a:lnTo>
                      <a:lnTo>
                        <a:pt x="10" y="4"/>
                      </a:lnTo>
                      <a:lnTo>
                        <a:pt x="14" y="4"/>
                      </a:lnTo>
                      <a:lnTo>
                        <a:pt x="16" y="4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8" y="2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54" y="14"/>
                      </a:lnTo>
                      <a:lnTo>
                        <a:pt x="64" y="28"/>
                      </a:lnTo>
                      <a:lnTo>
                        <a:pt x="68" y="32"/>
                      </a:lnTo>
                      <a:lnTo>
                        <a:pt x="74" y="36"/>
                      </a:lnTo>
                      <a:lnTo>
                        <a:pt x="72" y="36"/>
                      </a:lnTo>
                      <a:lnTo>
                        <a:pt x="76" y="48"/>
                      </a:lnTo>
                      <a:lnTo>
                        <a:pt x="80" y="58"/>
                      </a:lnTo>
                      <a:lnTo>
                        <a:pt x="82" y="66"/>
                      </a:lnTo>
                      <a:lnTo>
                        <a:pt x="82" y="72"/>
                      </a:lnTo>
                      <a:lnTo>
                        <a:pt x="82" y="80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68" y="80"/>
                      </a:lnTo>
                      <a:lnTo>
                        <a:pt x="62" y="78"/>
                      </a:lnTo>
                      <a:lnTo>
                        <a:pt x="56" y="76"/>
                      </a:lnTo>
                      <a:lnTo>
                        <a:pt x="50" y="74"/>
                      </a:lnTo>
                      <a:lnTo>
                        <a:pt x="38" y="74"/>
                      </a:lnTo>
                      <a:lnTo>
                        <a:pt x="26" y="76"/>
                      </a:lnTo>
                      <a:lnTo>
                        <a:pt x="18" y="78"/>
                      </a:lnTo>
                      <a:lnTo>
                        <a:pt x="6" y="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0" name="ïS1îďê">
                  <a:extLst>
                    <a:ext uri="{FF2B5EF4-FFF2-40B4-BE49-F238E27FC236}">
                      <a16:creationId xmlns="" xmlns:a16="http://schemas.microsoft.com/office/drawing/2014/main" id="{E6E330C0-E248-45DB-8219-E9FFDD1C3BA6}"/>
                    </a:ext>
                  </a:extLst>
                </p:cNvPr>
                <p:cNvSpPr/>
                <p:nvPr/>
              </p:nvSpPr>
              <p:spPr bwMode="auto">
                <a:xfrm>
                  <a:off x="3885119" y="3483783"/>
                  <a:ext cx="78501" cy="39230"/>
                </a:xfrm>
                <a:custGeom>
                  <a:avLst/>
                  <a:gdLst>
                    <a:gd name="T0" fmla="*/ 0 w 44"/>
                    <a:gd name="T1" fmla="*/ 2147483647 h 24"/>
                    <a:gd name="T2" fmla="*/ 2147483647 w 44"/>
                    <a:gd name="T3" fmla="*/ 2147483647 h 24"/>
                    <a:gd name="T4" fmla="*/ 2147483647 w 44"/>
                    <a:gd name="T5" fmla="*/ 2147483647 h 24"/>
                    <a:gd name="T6" fmla="*/ 2147483647 w 44"/>
                    <a:gd name="T7" fmla="*/ 0 h 24"/>
                    <a:gd name="T8" fmla="*/ 2147483647 w 44"/>
                    <a:gd name="T9" fmla="*/ 0 h 24"/>
                    <a:gd name="T10" fmla="*/ 2147483647 w 44"/>
                    <a:gd name="T11" fmla="*/ 2147483647 h 24"/>
                    <a:gd name="T12" fmla="*/ 2147483647 w 44"/>
                    <a:gd name="T13" fmla="*/ 2147483647 h 24"/>
                    <a:gd name="T14" fmla="*/ 2147483647 w 44"/>
                    <a:gd name="T15" fmla="*/ 2147483647 h 24"/>
                    <a:gd name="T16" fmla="*/ 2147483647 w 44"/>
                    <a:gd name="T17" fmla="*/ 2147483647 h 24"/>
                    <a:gd name="T18" fmla="*/ 2147483647 w 44"/>
                    <a:gd name="T19" fmla="*/ 2147483647 h 24"/>
                    <a:gd name="T20" fmla="*/ 2147483647 w 44"/>
                    <a:gd name="T21" fmla="*/ 2147483647 h 24"/>
                    <a:gd name="T22" fmla="*/ 2147483647 w 44"/>
                    <a:gd name="T23" fmla="*/ 2147483647 h 24"/>
                    <a:gd name="T24" fmla="*/ 2147483647 w 44"/>
                    <a:gd name="T25" fmla="*/ 2147483647 h 24"/>
                    <a:gd name="T26" fmla="*/ 2147483647 w 44"/>
                    <a:gd name="T27" fmla="*/ 2147483647 h 24"/>
                    <a:gd name="T28" fmla="*/ 2147483647 w 44"/>
                    <a:gd name="T29" fmla="*/ 2147483647 h 24"/>
                    <a:gd name="T30" fmla="*/ 2147483647 w 44"/>
                    <a:gd name="T31" fmla="*/ 2147483647 h 24"/>
                    <a:gd name="T32" fmla="*/ 2147483647 w 44"/>
                    <a:gd name="T33" fmla="*/ 2147483647 h 24"/>
                    <a:gd name="T34" fmla="*/ 2147483647 w 44"/>
                    <a:gd name="T35" fmla="*/ 2147483647 h 24"/>
                    <a:gd name="T36" fmla="*/ 2147483647 w 44"/>
                    <a:gd name="T37" fmla="*/ 2147483647 h 24"/>
                    <a:gd name="T38" fmla="*/ 0 w 44"/>
                    <a:gd name="T39" fmla="*/ 2147483647 h 2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4"/>
                    <a:gd name="T61" fmla="*/ 0 h 24"/>
                    <a:gd name="T62" fmla="*/ 44 w 44"/>
                    <a:gd name="T63" fmla="*/ 24 h 2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4" h="24">
                      <a:moveTo>
                        <a:pt x="0" y="4"/>
                      </a:moveTo>
                      <a:lnTo>
                        <a:pt x="12" y="4"/>
                      </a:lnTo>
                      <a:lnTo>
                        <a:pt x="20" y="2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44" y="4"/>
                      </a:lnTo>
                      <a:lnTo>
                        <a:pt x="44" y="8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44" y="12"/>
                      </a:lnTo>
                      <a:lnTo>
                        <a:pt x="44" y="16"/>
                      </a:lnTo>
                      <a:lnTo>
                        <a:pt x="38" y="18"/>
                      </a:lnTo>
                      <a:lnTo>
                        <a:pt x="34" y="20"/>
                      </a:lnTo>
                      <a:lnTo>
                        <a:pt x="30" y="22"/>
                      </a:lnTo>
                      <a:lnTo>
                        <a:pt x="26" y="24"/>
                      </a:lnTo>
                      <a:lnTo>
                        <a:pt x="20" y="16"/>
                      </a:lnTo>
                      <a:lnTo>
                        <a:pt x="18" y="14"/>
                      </a:lnTo>
                      <a:lnTo>
                        <a:pt x="16" y="12"/>
                      </a:lnTo>
                      <a:lnTo>
                        <a:pt x="8" y="8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1" name="iSľíḑe">
                  <a:extLst>
                    <a:ext uri="{FF2B5EF4-FFF2-40B4-BE49-F238E27FC236}">
                      <a16:creationId xmlns="" xmlns:a16="http://schemas.microsoft.com/office/drawing/2014/main" id="{62D1DC82-DC1A-4788-B4DD-A4699D5C7A7C}"/>
                    </a:ext>
                  </a:extLst>
                </p:cNvPr>
                <p:cNvSpPr/>
                <p:nvPr/>
              </p:nvSpPr>
              <p:spPr bwMode="auto">
                <a:xfrm>
                  <a:off x="3930567" y="3483783"/>
                  <a:ext cx="192810" cy="158320"/>
                </a:xfrm>
                <a:custGeom>
                  <a:avLst/>
                  <a:gdLst>
                    <a:gd name="T0" fmla="*/ 2147483647 w 110"/>
                    <a:gd name="T1" fmla="*/ 2147483647 h 96"/>
                    <a:gd name="T2" fmla="*/ 2147483647 w 110"/>
                    <a:gd name="T3" fmla="*/ 2147483647 h 96"/>
                    <a:gd name="T4" fmla="*/ 2147483647 w 110"/>
                    <a:gd name="T5" fmla="*/ 2147483647 h 96"/>
                    <a:gd name="T6" fmla="*/ 2147483647 w 110"/>
                    <a:gd name="T7" fmla="*/ 2147483647 h 96"/>
                    <a:gd name="T8" fmla="*/ 2147483647 w 110"/>
                    <a:gd name="T9" fmla="*/ 2147483647 h 96"/>
                    <a:gd name="T10" fmla="*/ 2147483647 w 110"/>
                    <a:gd name="T11" fmla="*/ 2147483647 h 96"/>
                    <a:gd name="T12" fmla="*/ 2147483647 w 110"/>
                    <a:gd name="T13" fmla="*/ 2147483647 h 96"/>
                    <a:gd name="T14" fmla="*/ 2147483647 w 110"/>
                    <a:gd name="T15" fmla="*/ 2147483647 h 96"/>
                    <a:gd name="T16" fmla="*/ 2147483647 w 110"/>
                    <a:gd name="T17" fmla="*/ 2147483647 h 96"/>
                    <a:gd name="T18" fmla="*/ 2147483647 w 110"/>
                    <a:gd name="T19" fmla="*/ 2147483647 h 96"/>
                    <a:gd name="T20" fmla="*/ 2147483647 w 110"/>
                    <a:gd name="T21" fmla="*/ 2147483647 h 96"/>
                    <a:gd name="T22" fmla="*/ 2147483647 w 110"/>
                    <a:gd name="T23" fmla="*/ 2147483647 h 96"/>
                    <a:gd name="T24" fmla="*/ 2147483647 w 110"/>
                    <a:gd name="T25" fmla="*/ 2147483647 h 96"/>
                    <a:gd name="T26" fmla="*/ 2147483647 w 110"/>
                    <a:gd name="T27" fmla="*/ 2147483647 h 96"/>
                    <a:gd name="T28" fmla="*/ 2147483647 w 110"/>
                    <a:gd name="T29" fmla="*/ 2147483647 h 96"/>
                    <a:gd name="T30" fmla="*/ 2147483647 w 110"/>
                    <a:gd name="T31" fmla="*/ 2147483647 h 96"/>
                    <a:gd name="T32" fmla="*/ 2147483647 w 110"/>
                    <a:gd name="T33" fmla="*/ 2147483647 h 96"/>
                    <a:gd name="T34" fmla="*/ 2147483647 w 110"/>
                    <a:gd name="T35" fmla="*/ 2147483647 h 96"/>
                    <a:gd name="T36" fmla="*/ 2147483647 w 110"/>
                    <a:gd name="T37" fmla="*/ 2147483647 h 96"/>
                    <a:gd name="T38" fmla="*/ 2147483647 w 110"/>
                    <a:gd name="T39" fmla="*/ 2147483647 h 96"/>
                    <a:gd name="T40" fmla="*/ 2147483647 w 110"/>
                    <a:gd name="T41" fmla="*/ 2147483647 h 96"/>
                    <a:gd name="T42" fmla="*/ 2147483647 w 110"/>
                    <a:gd name="T43" fmla="*/ 2147483647 h 96"/>
                    <a:gd name="T44" fmla="*/ 2147483647 w 110"/>
                    <a:gd name="T45" fmla="*/ 2147483647 h 96"/>
                    <a:gd name="T46" fmla="*/ 2147483647 w 110"/>
                    <a:gd name="T47" fmla="*/ 2147483647 h 96"/>
                    <a:gd name="T48" fmla="*/ 2147483647 w 110"/>
                    <a:gd name="T49" fmla="*/ 2147483647 h 96"/>
                    <a:gd name="T50" fmla="*/ 2147483647 w 110"/>
                    <a:gd name="T51" fmla="*/ 2147483647 h 96"/>
                    <a:gd name="T52" fmla="*/ 2147483647 w 110"/>
                    <a:gd name="T53" fmla="*/ 2147483647 h 96"/>
                    <a:gd name="T54" fmla="*/ 2147483647 w 110"/>
                    <a:gd name="T55" fmla="*/ 2147483647 h 96"/>
                    <a:gd name="T56" fmla="*/ 2147483647 w 110"/>
                    <a:gd name="T57" fmla="*/ 2147483647 h 96"/>
                    <a:gd name="T58" fmla="*/ 2147483647 w 110"/>
                    <a:gd name="T59" fmla="*/ 2147483647 h 96"/>
                    <a:gd name="T60" fmla="*/ 2147483647 w 110"/>
                    <a:gd name="T61" fmla="*/ 2147483647 h 96"/>
                    <a:gd name="T62" fmla="*/ 2147483647 w 110"/>
                    <a:gd name="T63" fmla="*/ 2147483647 h 9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10"/>
                    <a:gd name="T97" fmla="*/ 0 h 96"/>
                    <a:gd name="T98" fmla="*/ 110 w 110"/>
                    <a:gd name="T99" fmla="*/ 96 h 9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10" h="96">
                      <a:moveTo>
                        <a:pt x="28" y="66"/>
                      </a:moveTo>
                      <a:lnTo>
                        <a:pt x="32" y="60"/>
                      </a:lnTo>
                      <a:lnTo>
                        <a:pt x="38" y="54"/>
                      </a:lnTo>
                      <a:lnTo>
                        <a:pt x="44" y="48"/>
                      </a:lnTo>
                      <a:lnTo>
                        <a:pt x="50" y="46"/>
                      </a:lnTo>
                      <a:lnTo>
                        <a:pt x="56" y="48"/>
                      </a:lnTo>
                      <a:lnTo>
                        <a:pt x="60" y="50"/>
                      </a:lnTo>
                      <a:lnTo>
                        <a:pt x="62" y="54"/>
                      </a:lnTo>
                      <a:lnTo>
                        <a:pt x="64" y="60"/>
                      </a:lnTo>
                      <a:lnTo>
                        <a:pt x="66" y="68"/>
                      </a:lnTo>
                      <a:lnTo>
                        <a:pt x="70" y="78"/>
                      </a:lnTo>
                      <a:lnTo>
                        <a:pt x="74" y="76"/>
                      </a:lnTo>
                      <a:lnTo>
                        <a:pt x="76" y="74"/>
                      </a:lnTo>
                      <a:lnTo>
                        <a:pt x="84" y="78"/>
                      </a:lnTo>
                      <a:lnTo>
                        <a:pt x="84" y="90"/>
                      </a:lnTo>
                      <a:lnTo>
                        <a:pt x="86" y="96"/>
                      </a:lnTo>
                      <a:lnTo>
                        <a:pt x="90" y="96"/>
                      </a:lnTo>
                      <a:lnTo>
                        <a:pt x="96" y="96"/>
                      </a:lnTo>
                      <a:lnTo>
                        <a:pt x="100" y="96"/>
                      </a:lnTo>
                      <a:lnTo>
                        <a:pt x="102" y="96"/>
                      </a:lnTo>
                      <a:lnTo>
                        <a:pt x="104" y="92"/>
                      </a:lnTo>
                      <a:lnTo>
                        <a:pt x="106" y="84"/>
                      </a:lnTo>
                      <a:lnTo>
                        <a:pt x="106" y="82"/>
                      </a:lnTo>
                      <a:lnTo>
                        <a:pt x="104" y="80"/>
                      </a:lnTo>
                      <a:lnTo>
                        <a:pt x="102" y="78"/>
                      </a:lnTo>
                      <a:lnTo>
                        <a:pt x="102" y="76"/>
                      </a:lnTo>
                      <a:lnTo>
                        <a:pt x="106" y="74"/>
                      </a:lnTo>
                      <a:lnTo>
                        <a:pt x="110" y="72"/>
                      </a:lnTo>
                      <a:lnTo>
                        <a:pt x="108" y="68"/>
                      </a:lnTo>
                      <a:lnTo>
                        <a:pt x="106" y="64"/>
                      </a:lnTo>
                      <a:lnTo>
                        <a:pt x="104" y="52"/>
                      </a:lnTo>
                      <a:lnTo>
                        <a:pt x="106" y="46"/>
                      </a:lnTo>
                      <a:lnTo>
                        <a:pt x="106" y="44"/>
                      </a:lnTo>
                      <a:lnTo>
                        <a:pt x="110" y="44"/>
                      </a:lnTo>
                      <a:lnTo>
                        <a:pt x="104" y="42"/>
                      </a:lnTo>
                      <a:lnTo>
                        <a:pt x="102" y="40"/>
                      </a:lnTo>
                      <a:lnTo>
                        <a:pt x="98" y="26"/>
                      </a:lnTo>
                      <a:lnTo>
                        <a:pt x="94" y="14"/>
                      </a:lnTo>
                      <a:lnTo>
                        <a:pt x="90" y="8"/>
                      </a:lnTo>
                      <a:lnTo>
                        <a:pt x="84" y="6"/>
                      </a:lnTo>
                      <a:lnTo>
                        <a:pt x="82" y="8"/>
                      </a:lnTo>
                      <a:lnTo>
                        <a:pt x="80" y="10"/>
                      </a:lnTo>
                      <a:lnTo>
                        <a:pt x="74" y="10"/>
                      </a:lnTo>
                      <a:lnTo>
                        <a:pt x="60" y="8"/>
                      </a:lnTo>
                      <a:lnTo>
                        <a:pt x="50" y="6"/>
                      </a:lnTo>
                      <a:lnTo>
                        <a:pt x="48" y="6"/>
                      </a:lnTo>
                      <a:lnTo>
                        <a:pt x="42" y="8"/>
                      </a:lnTo>
                      <a:lnTo>
                        <a:pt x="36" y="6"/>
                      </a:lnTo>
                      <a:lnTo>
                        <a:pt x="30" y="4"/>
                      </a:lnTo>
                      <a:lnTo>
                        <a:pt x="24" y="2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8"/>
                      </a:lnTo>
                      <a:lnTo>
                        <a:pt x="14" y="8"/>
                      </a:lnTo>
                      <a:lnTo>
                        <a:pt x="16" y="12"/>
                      </a:lnTo>
                      <a:lnTo>
                        <a:pt x="18" y="12"/>
                      </a:lnTo>
                      <a:lnTo>
                        <a:pt x="18" y="16"/>
                      </a:lnTo>
                      <a:lnTo>
                        <a:pt x="12" y="18"/>
                      </a:lnTo>
                      <a:lnTo>
                        <a:pt x="8" y="20"/>
                      </a:lnTo>
                      <a:lnTo>
                        <a:pt x="4" y="22"/>
                      </a:lnTo>
                      <a:lnTo>
                        <a:pt x="0" y="24"/>
                      </a:lnTo>
                      <a:lnTo>
                        <a:pt x="16" y="42"/>
                      </a:lnTo>
                      <a:lnTo>
                        <a:pt x="22" y="52"/>
                      </a:lnTo>
                      <a:lnTo>
                        <a:pt x="28" y="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2" name="iŝliďê">
                  <a:extLst>
                    <a:ext uri="{FF2B5EF4-FFF2-40B4-BE49-F238E27FC236}">
                      <a16:creationId xmlns="" xmlns:a16="http://schemas.microsoft.com/office/drawing/2014/main" id="{C6E9E963-88E9-4337-8B1A-5ACAC01F62CE}"/>
                    </a:ext>
                  </a:extLst>
                </p:cNvPr>
                <p:cNvSpPr/>
                <p:nvPr/>
              </p:nvSpPr>
              <p:spPr bwMode="auto">
                <a:xfrm>
                  <a:off x="3980147" y="3559440"/>
                  <a:ext cx="74370" cy="93870"/>
                </a:xfrm>
                <a:custGeom>
                  <a:avLst/>
                  <a:gdLst>
                    <a:gd name="T0" fmla="*/ 2147483647 w 42"/>
                    <a:gd name="T1" fmla="*/ 2147483647 h 56"/>
                    <a:gd name="T2" fmla="*/ 2147483647 w 42"/>
                    <a:gd name="T3" fmla="*/ 2147483647 h 56"/>
                    <a:gd name="T4" fmla="*/ 2147483647 w 42"/>
                    <a:gd name="T5" fmla="*/ 2147483647 h 56"/>
                    <a:gd name="T6" fmla="*/ 2147483647 w 42"/>
                    <a:gd name="T7" fmla="*/ 2147483647 h 56"/>
                    <a:gd name="T8" fmla="*/ 2147483647 w 42"/>
                    <a:gd name="T9" fmla="*/ 2147483647 h 56"/>
                    <a:gd name="T10" fmla="*/ 0 w 42"/>
                    <a:gd name="T11" fmla="*/ 2147483647 h 56"/>
                    <a:gd name="T12" fmla="*/ 2147483647 w 42"/>
                    <a:gd name="T13" fmla="*/ 2147483647 h 56"/>
                    <a:gd name="T14" fmla="*/ 2147483647 w 42"/>
                    <a:gd name="T15" fmla="*/ 2147483647 h 56"/>
                    <a:gd name="T16" fmla="*/ 2147483647 w 42"/>
                    <a:gd name="T17" fmla="*/ 2147483647 h 56"/>
                    <a:gd name="T18" fmla="*/ 2147483647 w 42"/>
                    <a:gd name="T19" fmla="*/ 0 h 56"/>
                    <a:gd name="T20" fmla="*/ 2147483647 w 42"/>
                    <a:gd name="T21" fmla="*/ 2147483647 h 56"/>
                    <a:gd name="T22" fmla="*/ 2147483647 w 42"/>
                    <a:gd name="T23" fmla="*/ 2147483647 h 56"/>
                    <a:gd name="T24" fmla="*/ 2147483647 w 42"/>
                    <a:gd name="T25" fmla="*/ 2147483647 h 56"/>
                    <a:gd name="T26" fmla="*/ 2147483647 w 42"/>
                    <a:gd name="T27" fmla="*/ 2147483647 h 56"/>
                    <a:gd name="T28" fmla="*/ 2147483647 w 42"/>
                    <a:gd name="T29" fmla="*/ 2147483647 h 56"/>
                    <a:gd name="T30" fmla="*/ 2147483647 w 42"/>
                    <a:gd name="T31" fmla="*/ 2147483647 h 56"/>
                    <a:gd name="T32" fmla="*/ 2147483647 w 42"/>
                    <a:gd name="T33" fmla="*/ 2147483647 h 56"/>
                    <a:gd name="T34" fmla="*/ 2147483647 w 42"/>
                    <a:gd name="T35" fmla="*/ 2147483647 h 56"/>
                    <a:gd name="T36" fmla="*/ 2147483647 w 42"/>
                    <a:gd name="T37" fmla="*/ 2147483647 h 56"/>
                    <a:gd name="T38" fmla="*/ 2147483647 w 42"/>
                    <a:gd name="T39" fmla="*/ 2147483647 h 56"/>
                    <a:gd name="T40" fmla="*/ 2147483647 w 42"/>
                    <a:gd name="T41" fmla="*/ 2147483647 h 5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2"/>
                    <a:gd name="T64" fmla="*/ 0 h 56"/>
                    <a:gd name="T65" fmla="*/ 42 w 42"/>
                    <a:gd name="T66" fmla="*/ 56 h 5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2" h="56">
                      <a:moveTo>
                        <a:pt x="24" y="56"/>
                      </a:moveTo>
                      <a:lnTo>
                        <a:pt x="18" y="50"/>
                      </a:lnTo>
                      <a:lnTo>
                        <a:pt x="12" y="46"/>
                      </a:lnTo>
                      <a:lnTo>
                        <a:pt x="6" y="38"/>
                      </a:lnTo>
                      <a:lnTo>
                        <a:pt x="2" y="30"/>
                      </a:lnTo>
                      <a:lnTo>
                        <a:pt x="0" y="20"/>
                      </a:lnTo>
                      <a:lnTo>
                        <a:pt x="4" y="14"/>
                      </a:lnTo>
                      <a:lnTo>
                        <a:pt x="10" y="8"/>
                      </a:lnTo>
                      <a:lnTo>
                        <a:pt x="16" y="2"/>
                      </a:lnTo>
                      <a:lnTo>
                        <a:pt x="22" y="0"/>
                      </a:lnTo>
                      <a:lnTo>
                        <a:pt x="28" y="2"/>
                      </a:lnTo>
                      <a:lnTo>
                        <a:pt x="32" y="4"/>
                      </a:lnTo>
                      <a:lnTo>
                        <a:pt x="34" y="8"/>
                      </a:lnTo>
                      <a:lnTo>
                        <a:pt x="36" y="14"/>
                      </a:lnTo>
                      <a:lnTo>
                        <a:pt x="38" y="22"/>
                      </a:lnTo>
                      <a:lnTo>
                        <a:pt x="42" y="32"/>
                      </a:lnTo>
                      <a:lnTo>
                        <a:pt x="40" y="36"/>
                      </a:lnTo>
                      <a:lnTo>
                        <a:pt x="38" y="42"/>
                      </a:lnTo>
                      <a:lnTo>
                        <a:pt x="34" y="48"/>
                      </a:lnTo>
                      <a:lnTo>
                        <a:pt x="28" y="52"/>
                      </a:lnTo>
                      <a:lnTo>
                        <a:pt x="2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3" name="iṣḻïḓe">
                  <a:extLst>
                    <a:ext uri="{FF2B5EF4-FFF2-40B4-BE49-F238E27FC236}">
                      <a16:creationId xmlns="" xmlns:a16="http://schemas.microsoft.com/office/drawing/2014/main" id="{9DD55FC6-3591-4E8A-880D-17C03C2B4B06}"/>
                    </a:ext>
                  </a:extLst>
                </p:cNvPr>
                <p:cNvSpPr/>
                <p:nvPr/>
              </p:nvSpPr>
              <p:spPr bwMode="auto">
                <a:xfrm>
                  <a:off x="4021464" y="3608478"/>
                  <a:ext cx="111555" cy="117690"/>
                </a:xfrm>
                <a:custGeom>
                  <a:avLst/>
                  <a:gdLst>
                    <a:gd name="T0" fmla="*/ 2147483647 w 64"/>
                    <a:gd name="T1" fmla="*/ 2147483647 h 72"/>
                    <a:gd name="T2" fmla="*/ 2147483647 w 64"/>
                    <a:gd name="T3" fmla="*/ 2147483647 h 72"/>
                    <a:gd name="T4" fmla="*/ 2147483647 w 64"/>
                    <a:gd name="T5" fmla="*/ 2147483647 h 72"/>
                    <a:gd name="T6" fmla="*/ 2147483647 w 64"/>
                    <a:gd name="T7" fmla="*/ 2147483647 h 72"/>
                    <a:gd name="T8" fmla="*/ 2147483647 w 64"/>
                    <a:gd name="T9" fmla="*/ 2147483647 h 72"/>
                    <a:gd name="T10" fmla="*/ 0 w 64"/>
                    <a:gd name="T11" fmla="*/ 2147483647 h 72"/>
                    <a:gd name="T12" fmla="*/ 2147483647 w 64"/>
                    <a:gd name="T13" fmla="*/ 2147483647 h 72"/>
                    <a:gd name="T14" fmla="*/ 2147483647 w 64"/>
                    <a:gd name="T15" fmla="*/ 2147483647 h 72"/>
                    <a:gd name="T16" fmla="*/ 2147483647 w 64"/>
                    <a:gd name="T17" fmla="*/ 2147483647 h 72"/>
                    <a:gd name="T18" fmla="*/ 2147483647 w 64"/>
                    <a:gd name="T19" fmla="*/ 2147483647 h 72"/>
                    <a:gd name="T20" fmla="*/ 2147483647 w 64"/>
                    <a:gd name="T21" fmla="*/ 2147483647 h 72"/>
                    <a:gd name="T22" fmla="*/ 2147483647 w 64"/>
                    <a:gd name="T23" fmla="*/ 2147483647 h 72"/>
                    <a:gd name="T24" fmla="*/ 2147483647 w 64"/>
                    <a:gd name="T25" fmla="*/ 2147483647 h 72"/>
                    <a:gd name="T26" fmla="*/ 2147483647 w 64"/>
                    <a:gd name="T27" fmla="*/ 0 h 72"/>
                    <a:gd name="T28" fmla="*/ 2147483647 w 64"/>
                    <a:gd name="T29" fmla="*/ 2147483647 h 72"/>
                    <a:gd name="T30" fmla="*/ 2147483647 w 64"/>
                    <a:gd name="T31" fmla="*/ 2147483647 h 72"/>
                    <a:gd name="T32" fmla="*/ 2147483647 w 64"/>
                    <a:gd name="T33" fmla="*/ 2147483647 h 72"/>
                    <a:gd name="T34" fmla="*/ 2147483647 w 64"/>
                    <a:gd name="T35" fmla="*/ 2147483647 h 72"/>
                    <a:gd name="T36" fmla="*/ 2147483647 w 64"/>
                    <a:gd name="T37" fmla="*/ 2147483647 h 72"/>
                    <a:gd name="T38" fmla="*/ 2147483647 w 64"/>
                    <a:gd name="T39" fmla="*/ 2147483647 h 72"/>
                    <a:gd name="T40" fmla="*/ 2147483647 w 64"/>
                    <a:gd name="T41" fmla="*/ 2147483647 h 72"/>
                    <a:gd name="T42" fmla="*/ 2147483647 w 64"/>
                    <a:gd name="T43" fmla="*/ 2147483647 h 72"/>
                    <a:gd name="T44" fmla="*/ 2147483647 w 64"/>
                    <a:gd name="T45" fmla="*/ 2147483647 h 72"/>
                    <a:gd name="T46" fmla="*/ 2147483647 w 64"/>
                    <a:gd name="T47" fmla="*/ 2147483647 h 72"/>
                    <a:gd name="T48" fmla="*/ 2147483647 w 64"/>
                    <a:gd name="T49" fmla="*/ 2147483647 h 72"/>
                    <a:gd name="T50" fmla="*/ 2147483647 w 64"/>
                    <a:gd name="T51" fmla="*/ 2147483647 h 72"/>
                    <a:gd name="T52" fmla="*/ 2147483647 w 64"/>
                    <a:gd name="T53" fmla="*/ 2147483647 h 72"/>
                    <a:gd name="T54" fmla="*/ 2147483647 w 64"/>
                    <a:gd name="T55" fmla="*/ 2147483647 h 72"/>
                    <a:gd name="T56" fmla="*/ 2147483647 w 64"/>
                    <a:gd name="T57" fmla="*/ 2147483647 h 72"/>
                    <a:gd name="T58" fmla="*/ 2147483647 w 64"/>
                    <a:gd name="T59" fmla="*/ 2147483647 h 72"/>
                    <a:gd name="T60" fmla="*/ 2147483647 w 64"/>
                    <a:gd name="T61" fmla="*/ 2147483647 h 7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64"/>
                    <a:gd name="T94" fmla="*/ 0 h 72"/>
                    <a:gd name="T95" fmla="*/ 64 w 64"/>
                    <a:gd name="T96" fmla="*/ 72 h 7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64" h="72">
                      <a:moveTo>
                        <a:pt x="62" y="72"/>
                      </a:moveTo>
                      <a:lnTo>
                        <a:pt x="54" y="70"/>
                      </a:lnTo>
                      <a:lnTo>
                        <a:pt x="50" y="66"/>
                      </a:lnTo>
                      <a:lnTo>
                        <a:pt x="40" y="56"/>
                      </a:lnTo>
                      <a:lnTo>
                        <a:pt x="20" y="44"/>
                      </a:lnTo>
                      <a:lnTo>
                        <a:pt x="0" y="28"/>
                      </a:lnTo>
                      <a:lnTo>
                        <a:pt x="2" y="26"/>
                      </a:lnTo>
                      <a:lnTo>
                        <a:pt x="4" y="24"/>
                      </a:lnTo>
                      <a:lnTo>
                        <a:pt x="10" y="20"/>
                      </a:lnTo>
                      <a:lnTo>
                        <a:pt x="14" y="14"/>
                      </a:lnTo>
                      <a:lnTo>
                        <a:pt x="16" y="8"/>
                      </a:lnTo>
                      <a:lnTo>
                        <a:pt x="18" y="4"/>
                      </a:lnTo>
                      <a:lnTo>
                        <a:pt x="22" y="2"/>
                      </a:lnTo>
                      <a:lnTo>
                        <a:pt x="24" y="0"/>
                      </a:lnTo>
                      <a:lnTo>
                        <a:pt x="32" y="4"/>
                      </a:lnTo>
                      <a:lnTo>
                        <a:pt x="32" y="16"/>
                      </a:lnTo>
                      <a:lnTo>
                        <a:pt x="34" y="22"/>
                      </a:lnTo>
                      <a:lnTo>
                        <a:pt x="38" y="22"/>
                      </a:lnTo>
                      <a:lnTo>
                        <a:pt x="44" y="22"/>
                      </a:lnTo>
                      <a:lnTo>
                        <a:pt x="50" y="22"/>
                      </a:lnTo>
                      <a:lnTo>
                        <a:pt x="50" y="24"/>
                      </a:lnTo>
                      <a:lnTo>
                        <a:pt x="50" y="28"/>
                      </a:lnTo>
                      <a:lnTo>
                        <a:pt x="50" y="34"/>
                      </a:lnTo>
                      <a:lnTo>
                        <a:pt x="50" y="38"/>
                      </a:lnTo>
                      <a:lnTo>
                        <a:pt x="50" y="42"/>
                      </a:lnTo>
                      <a:lnTo>
                        <a:pt x="56" y="46"/>
                      </a:lnTo>
                      <a:lnTo>
                        <a:pt x="62" y="48"/>
                      </a:lnTo>
                      <a:lnTo>
                        <a:pt x="64" y="52"/>
                      </a:lnTo>
                      <a:lnTo>
                        <a:pt x="64" y="54"/>
                      </a:lnTo>
                      <a:lnTo>
                        <a:pt x="62" y="70"/>
                      </a:lnTo>
                      <a:lnTo>
                        <a:pt x="6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4" name="ï$ļïḓe">
                  <a:extLst>
                    <a:ext uri="{FF2B5EF4-FFF2-40B4-BE49-F238E27FC236}">
                      <a16:creationId xmlns="" xmlns:a16="http://schemas.microsoft.com/office/drawing/2014/main" id="{9D048CAC-37CE-4860-902A-C8AB3D0D254D}"/>
                    </a:ext>
                  </a:extLst>
                </p:cNvPr>
                <p:cNvSpPr/>
                <p:nvPr/>
              </p:nvSpPr>
              <p:spPr bwMode="auto">
                <a:xfrm>
                  <a:off x="4182598" y="3408126"/>
                  <a:ext cx="212091" cy="165325"/>
                </a:xfrm>
                <a:custGeom>
                  <a:avLst/>
                  <a:gdLst>
                    <a:gd name="T0" fmla="*/ 2147483647 w 122"/>
                    <a:gd name="T1" fmla="*/ 2147483647 h 98"/>
                    <a:gd name="T2" fmla="*/ 2147483647 w 122"/>
                    <a:gd name="T3" fmla="*/ 2147483647 h 98"/>
                    <a:gd name="T4" fmla="*/ 2147483647 w 122"/>
                    <a:gd name="T5" fmla="*/ 2147483647 h 98"/>
                    <a:gd name="T6" fmla="*/ 2147483647 w 122"/>
                    <a:gd name="T7" fmla="*/ 2147483647 h 98"/>
                    <a:gd name="T8" fmla="*/ 2147483647 w 122"/>
                    <a:gd name="T9" fmla="*/ 2147483647 h 98"/>
                    <a:gd name="T10" fmla="*/ 2147483647 w 122"/>
                    <a:gd name="T11" fmla="*/ 2147483647 h 98"/>
                    <a:gd name="T12" fmla="*/ 2147483647 w 122"/>
                    <a:gd name="T13" fmla="*/ 2147483647 h 98"/>
                    <a:gd name="T14" fmla="*/ 2147483647 w 122"/>
                    <a:gd name="T15" fmla="*/ 2147483647 h 98"/>
                    <a:gd name="T16" fmla="*/ 2147483647 w 122"/>
                    <a:gd name="T17" fmla="*/ 2147483647 h 98"/>
                    <a:gd name="T18" fmla="*/ 2147483647 w 122"/>
                    <a:gd name="T19" fmla="*/ 2147483647 h 98"/>
                    <a:gd name="T20" fmla="*/ 2147483647 w 122"/>
                    <a:gd name="T21" fmla="*/ 2147483647 h 98"/>
                    <a:gd name="T22" fmla="*/ 2147483647 w 122"/>
                    <a:gd name="T23" fmla="*/ 2147483647 h 98"/>
                    <a:gd name="T24" fmla="*/ 2147483647 w 122"/>
                    <a:gd name="T25" fmla="*/ 0 h 98"/>
                    <a:gd name="T26" fmla="*/ 2147483647 w 122"/>
                    <a:gd name="T27" fmla="*/ 2147483647 h 98"/>
                    <a:gd name="T28" fmla="*/ 2147483647 w 122"/>
                    <a:gd name="T29" fmla="*/ 2147483647 h 98"/>
                    <a:gd name="T30" fmla="*/ 2147483647 w 122"/>
                    <a:gd name="T31" fmla="*/ 2147483647 h 98"/>
                    <a:gd name="T32" fmla="*/ 2147483647 w 122"/>
                    <a:gd name="T33" fmla="*/ 2147483647 h 98"/>
                    <a:gd name="T34" fmla="*/ 2147483647 w 122"/>
                    <a:gd name="T35" fmla="*/ 2147483647 h 98"/>
                    <a:gd name="T36" fmla="*/ 2147483647 w 122"/>
                    <a:gd name="T37" fmla="*/ 2147483647 h 98"/>
                    <a:gd name="T38" fmla="*/ 2147483647 w 122"/>
                    <a:gd name="T39" fmla="*/ 2147483647 h 98"/>
                    <a:gd name="T40" fmla="*/ 2147483647 w 122"/>
                    <a:gd name="T41" fmla="*/ 2147483647 h 98"/>
                    <a:gd name="T42" fmla="*/ 2147483647 w 122"/>
                    <a:gd name="T43" fmla="*/ 2147483647 h 98"/>
                    <a:gd name="T44" fmla="*/ 2147483647 w 122"/>
                    <a:gd name="T45" fmla="*/ 2147483647 h 98"/>
                    <a:gd name="T46" fmla="*/ 2147483647 w 122"/>
                    <a:gd name="T47" fmla="*/ 2147483647 h 98"/>
                    <a:gd name="T48" fmla="*/ 2147483647 w 122"/>
                    <a:gd name="T49" fmla="*/ 2147483647 h 98"/>
                    <a:gd name="T50" fmla="*/ 2147483647 w 122"/>
                    <a:gd name="T51" fmla="*/ 2147483647 h 98"/>
                    <a:gd name="T52" fmla="*/ 2147483647 w 122"/>
                    <a:gd name="T53" fmla="*/ 2147483647 h 98"/>
                    <a:gd name="T54" fmla="*/ 2147483647 w 122"/>
                    <a:gd name="T55" fmla="*/ 2147483647 h 98"/>
                    <a:gd name="T56" fmla="*/ 2147483647 w 122"/>
                    <a:gd name="T57" fmla="*/ 2147483647 h 98"/>
                    <a:gd name="T58" fmla="*/ 2147483647 w 122"/>
                    <a:gd name="T59" fmla="*/ 2147483647 h 98"/>
                    <a:gd name="T60" fmla="*/ 0 w 122"/>
                    <a:gd name="T61" fmla="*/ 2147483647 h 98"/>
                    <a:gd name="T62" fmla="*/ 2147483647 w 122"/>
                    <a:gd name="T63" fmla="*/ 2147483647 h 98"/>
                    <a:gd name="T64" fmla="*/ 2147483647 w 122"/>
                    <a:gd name="T65" fmla="*/ 2147483647 h 98"/>
                    <a:gd name="T66" fmla="*/ 2147483647 w 122"/>
                    <a:gd name="T67" fmla="*/ 2147483647 h 98"/>
                    <a:gd name="T68" fmla="*/ 2147483647 w 122"/>
                    <a:gd name="T69" fmla="*/ 2147483647 h 98"/>
                    <a:gd name="T70" fmla="*/ 2147483647 w 122"/>
                    <a:gd name="T71" fmla="*/ 2147483647 h 98"/>
                    <a:gd name="T72" fmla="*/ 2147483647 w 122"/>
                    <a:gd name="T73" fmla="*/ 2147483647 h 98"/>
                    <a:gd name="T74" fmla="*/ 2147483647 w 122"/>
                    <a:gd name="T75" fmla="*/ 2147483647 h 98"/>
                    <a:gd name="T76" fmla="*/ 2147483647 w 122"/>
                    <a:gd name="T77" fmla="*/ 2147483647 h 98"/>
                    <a:gd name="T78" fmla="*/ 2147483647 w 122"/>
                    <a:gd name="T79" fmla="*/ 2147483647 h 98"/>
                    <a:gd name="T80" fmla="*/ 2147483647 w 122"/>
                    <a:gd name="T81" fmla="*/ 2147483647 h 98"/>
                    <a:gd name="T82" fmla="*/ 2147483647 w 122"/>
                    <a:gd name="T83" fmla="*/ 2147483647 h 98"/>
                    <a:gd name="T84" fmla="*/ 2147483647 w 122"/>
                    <a:gd name="T85" fmla="*/ 2147483647 h 98"/>
                    <a:gd name="T86" fmla="*/ 2147483647 w 122"/>
                    <a:gd name="T87" fmla="*/ 2147483647 h 98"/>
                    <a:gd name="T88" fmla="*/ 2147483647 w 122"/>
                    <a:gd name="T89" fmla="*/ 2147483647 h 98"/>
                    <a:gd name="T90" fmla="*/ 2147483647 w 122"/>
                    <a:gd name="T91" fmla="*/ 2147483647 h 98"/>
                    <a:gd name="T92" fmla="*/ 2147483647 w 122"/>
                    <a:gd name="T93" fmla="*/ 2147483647 h 98"/>
                    <a:gd name="T94" fmla="*/ 2147483647 w 122"/>
                    <a:gd name="T95" fmla="*/ 2147483647 h 98"/>
                    <a:gd name="T96" fmla="*/ 2147483647 w 122"/>
                    <a:gd name="T97" fmla="*/ 2147483647 h 98"/>
                    <a:gd name="T98" fmla="*/ 2147483647 w 122"/>
                    <a:gd name="T99" fmla="*/ 2147483647 h 98"/>
                    <a:gd name="T100" fmla="*/ 2147483647 w 122"/>
                    <a:gd name="T101" fmla="*/ 2147483647 h 98"/>
                    <a:gd name="T102" fmla="*/ 2147483647 w 122"/>
                    <a:gd name="T103" fmla="*/ 2147483647 h 98"/>
                    <a:gd name="T104" fmla="*/ 2147483647 w 122"/>
                    <a:gd name="T105" fmla="*/ 2147483647 h 98"/>
                    <a:gd name="T106" fmla="*/ 2147483647 w 122"/>
                    <a:gd name="T107" fmla="*/ 2147483647 h 98"/>
                    <a:gd name="T108" fmla="*/ 2147483647 w 122"/>
                    <a:gd name="T109" fmla="*/ 2147483647 h 98"/>
                    <a:gd name="T110" fmla="*/ 2147483647 w 122"/>
                    <a:gd name="T111" fmla="*/ 2147483647 h 98"/>
                    <a:gd name="T112" fmla="*/ 2147483647 w 122"/>
                    <a:gd name="T113" fmla="*/ 2147483647 h 9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122"/>
                    <a:gd name="T172" fmla="*/ 0 h 98"/>
                    <a:gd name="T173" fmla="*/ 122 w 122"/>
                    <a:gd name="T174" fmla="*/ 98 h 9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122" h="98">
                      <a:moveTo>
                        <a:pt x="122" y="48"/>
                      </a:moveTo>
                      <a:lnTo>
                        <a:pt x="120" y="44"/>
                      </a:lnTo>
                      <a:lnTo>
                        <a:pt x="114" y="42"/>
                      </a:lnTo>
                      <a:lnTo>
                        <a:pt x="108" y="42"/>
                      </a:lnTo>
                      <a:lnTo>
                        <a:pt x="104" y="38"/>
                      </a:lnTo>
                      <a:lnTo>
                        <a:pt x="104" y="34"/>
                      </a:lnTo>
                      <a:lnTo>
                        <a:pt x="104" y="30"/>
                      </a:lnTo>
                      <a:lnTo>
                        <a:pt x="104" y="26"/>
                      </a:lnTo>
                      <a:lnTo>
                        <a:pt x="102" y="22"/>
                      </a:lnTo>
                      <a:lnTo>
                        <a:pt x="98" y="18"/>
                      </a:lnTo>
                      <a:lnTo>
                        <a:pt x="94" y="16"/>
                      </a:lnTo>
                      <a:lnTo>
                        <a:pt x="90" y="10"/>
                      </a:lnTo>
                      <a:lnTo>
                        <a:pt x="90" y="0"/>
                      </a:lnTo>
                      <a:lnTo>
                        <a:pt x="68" y="6"/>
                      </a:lnTo>
                      <a:lnTo>
                        <a:pt x="46" y="14"/>
                      </a:lnTo>
                      <a:lnTo>
                        <a:pt x="42" y="16"/>
                      </a:lnTo>
                      <a:lnTo>
                        <a:pt x="40" y="18"/>
                      </a:lnTo>
                      <a:lnTo>
                        <a:pt x="38" y="24"/>
                      </a:lnTo>
                      <a:lnTo>
                        <a:pt x="34" y="30"/>
                      </a:lnTo>
                      <a:lnTo>
                        <a:pt x="32" y="30"/>
                      </a:lnTo>
                      <a:lnTo>
                        <a:pt x="28" y="30"/>
                      </a:lnTo>
                      <a:lnTo>
                        <a:pt x="20" y="30"/>
                      </a:lnTo>
                      <a:lnTo>
                        <a:pt x="20" y="40"/>
                      </a:lnTo>
                      <a:lnTo>
                        <a:pt x="20" y="46"/>
                      </a:lnTo>
                      <a:lnTo>
                        <a:pt x="18" y="50"/>
                      </a:lnTo>
                      <a:lnTo>
                        <a:pt x="12" y="54"/>
                      </a:lnTo>
                      <a:lnTo>
                        <a:pt x="6" y="58"/>
                      </a:lnTo>
                      <a:lnTo>
                        <a:pt x="4" y="62"/>
                      </a:lnTo>
                      <a:lnTo>
                        <a:pt x="4" y="66"/>
                      </a:lnTo>
                      <a:lnTo>
                        <a:pt x="2" y="74"/>
                      </a:lnTo>
                      <a:lnTo>
                        <a:pt x="0" y="80"/>
                      </a:lnTo>
                      <a:lnTo>
                        <a:pt x="4" y="84"/>
                      </a:lnTo>
                      <a:lnTo>
                        <a:pt x="8" y="90"/>
                      </a:lnTo>
                      <a:lnTo>
                        <a:pt x="12" y="94"/>
                      </a:lnTo>
                      <a:lnTo>
                        <a:pt x="18" y="96"/>
                      </a:lnTo>
                      <a:lnTo>
                        <a:pt x="22" y="96"/>
                      </a:lnTo>
                      <a:lnTo>
                        <a:pt x="24" y="94"/>
                      </a:lnTo>
                      <a:lnTo>
                        <a:pt x="28" y="92"/>
                      </a:lnTo>
                      <a:lnTo>
                        <a:pt x="32" y="92"/>
                      </a:lnTo>
                      <a:lnTo>
                        <a:pt x="36" y="92"/>
                      </a:lnTo>
                      <a:lnTo>
                        <a:pt x="38" y="94"/>
                      </a:lnTo>
                      <a:lnTo>
                        <a:pt x="40" y="98"/>
                      </a:lnTo>
                      <a:lnTo>
                        <a:pt x="42" y="98"/>
                      </a:lnTo>
                      <a:lnTo>
                        <a:pt x="42" y="86"/>
                      </a:lnTo>
                      <a:lnTo>
                        <a:pt x="42" y="72"/>
                      </a:lnTo>
                      <a:lnTo>
                        <a:pt x="50" y="72"/>
                      </a:lnTo>
                      <a:lnTo>
                        <a:pt x="58" y="72"/>
                      </a:lnTo>
                      <a:lnTo>
                        <a:pt x="76" y="72"/>
                      </a:lnTo>
                      <a:lnTo>
                        <a:pt x="106" y="72"/>
                      </a:lnTo>
                      <a:lnTo>
                        <a:pt x="106" y="68"/>
                      </a:lnTo>
                      <a:lnTo>
                        <a:pt x="108" y="66"/>
                      </a:lnTo>
                      <a:lnTo>
                        <a:pt x="114" y="64"/>
                      </a:lnTo>
                      <a:lnTo>
                        <a:pt x="122" y="60"/>
                      </a:lnTo>
                      <a:lnTo>
                        <a:pt x="122" y="58"/>
                      </a:lnTo>
                      <a:lnTo>
                        <a:pt x="122" y="56"/>
                      </a:lnTo>
                      <a:lnTo>
                        <a:pt x="122" y="50"/>
                      </a:lnTo>
                      <a:lnTo>
                        <a:pt x="122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5" name="iṡľiďe">
                  <a:extLst>
                    <a:ext uri="{FF2B5EF4-FFF2-40B4-BE49-F238E27FC236}">
                      <a16:creationId xmlns="" xmlns:a16="http://schemas.microsoft.com/office/drawing/2014/main" id="{8601F52E-6F48-461A-BC10-8617FB0FE563}"/>
                    </a:ext>
                  </a:extLst>
                </p:cNvPr>
                <p:cNvSpPr/>
                <p:nvPr/>
              </p:nvSpPr>
              <p:spPr bwMode="auto">
                <a:xfrm>
                  <a:off x="4110983" y="3542627"/>
                  <a:ext cx="154248" cy="183539"/>
                </a:xfrm>
                <a:custGeom>
                  <a:avLst/>
                  <a:gdLst>
                    <a:gd name="T0" fmla="*/ 2147483647 w 90"/>
                    <a:gd name="T1" fmla="*/ 2147483647 h 110"/>
                    <a:gd name="T2" fmla="*/ 2147483647 w 90"/>
                    <a:gd name="T3" fmla="*/ 2147483647 h 110"/>
                    <a:gd name="T4" fmla="*/ 0 w 90"/>
                    <a:gd name="T5" fmla="*/ 2147483647 h 110"/>
                    <a:gd name="T6" fmla="*/ 2147483647 w 90"/>
                    <a:gd name="T7" fmla="*/ 2147483647 h 110"/>
                    <a:gd name="T8" fmla="*/ 2147483647 w 90"/>
                    <a:gd name="T9" fmla="*/ 2147483647 h 110"/>
                    <a:gd name="T10" fmla="*/ 2147483647 w 90"/>
                    <a:gd name="T11" fmla="*/ 2147483647 h 110"/>
                    <a:gd name="T12" fmla="*/ 2147483647 w 90"/>
                    <a:gd name="T13" fmla="*/ 2147483647 h 110"/>
                    <a:gd name="T14" fmla="*/ 2147483647 w 90"/>
                    <a:gd name="T15" fmla="*/ 2147483647 h 110"/>
                    <a:gd name="T16" fmla="*/ 2147483647 w 90"/>
                    <a:gd name="T17" fmla="*/ 2147483647 h 110"/>
                    <a:gd name="T18" fmla="*/ 2147483647 w 90"/>
                    <a:gd name="T19" fmla="*/ 0 h 110"/>
                    <a:gd name="T20" fmla="*/ 2147483647 w 90"/>
                    <a:gd name="T21" fmla="*/ 2147483647 h 110"/>
                    <a:gd name="T22" fmla="*/ 2147483647 w 90"/>
                    <a:gd name="T23" fmla="*/ 2147483647 h 110"/>
                    <a:gd name="T24" fmla="*/ 2147483647 w 90"/>
                    <a:gd name="T25" fmla="*/ 2147483647 h 110"/>
                    <a:gd name="T26" fmla="*/ 2147483647 w 90"/>
                    <a:gd name="T27" fmla="*/ 2147483647 h 110"/>
                    <a:gd name="T28" fmla="*/ 2147483647 w 90"/>
                    <a:gd name="T29" fmla="*/ 2147483647 h 110"/>
                    <a:gd name="T30" fmla="*/ 2147483647 w 90"/>
                    <a:gd name="T31" fmla="*/ 2147483647 h 110"/>
                    <a:gd name="T32" fmla="*/ 2147483647 w 90"/>
                    <a:gd name="T33" fmla="*/ 2147483647 h 110"/>
                    <a:gd name="T34" fmla="*/ 2147483647 w 90"/>
                    <a:gd name="T35" fmla="*/ 2147483647 h 110"/>
                    <a:gd name="T36" fmla="*/ 2147483647 w 90"/>
                    <a:gd name="T37" fmla="*/ 2147483647 h 110"/>
                    <a:gd name="T38" fmla="*/ 2147483647 w 90"/>
                    <a:gd name="T39" fmla="*/ 2147483647 h 110"/>
                    <a:gd name="T40" fmla="*/ 2147483647 w 90"/>
                    <a:gd name="T41" fmla="*/ 2147483647 h 110"/>
                    <a:gd name="T42" fmla="*/ 2147483647 w 90"/>
                    <a:gd name="T43" fmla="*/ 2147483647 h 110"/>
                    <a:gd name="T44" fmla="*/ 2147483647 w 90"/>
                    <a:gd name="T45" fmla="*/ 2147483647 h 110"/>
                    <a:gd name="T46" fmla="*/ 2147483647 w 90"/>
                    <a:gd name="T47" fmla="*/ 2147483647 h 110"/>
                    <a:gd name="T48" fmla="*/ 2147483647 w 90"/>
                    <a:gd name="T49" fmla="*/ 2147483647 h 110"/>
                    <a:gd name="T50" fmla="*/ 2147483647 w 90"/>
                    <a:gd name="T51" fmla="*/ 2147483647 h 110"/>
                    <a:gd name="T52" fmla="*/ 2147483647 w 90"/>
                    <a:gd name="T53" fmla="*/ 2147483647 h 110"/>
                    <a:gd name="T54" fmla="*/ 2147483647 w 90"/>
                    <a:gd name="T55" fmla="*/ 2147483647 h 110"/>
                    <a:gd name="T56" fmla="*/ 0 w 90"/>
                    <a:gd name="T57" fmla="*/ 2147483647 h 110"/>
                    <a:gd name="T58" fmla="*/ 0 w 90"/>
                    <a:gd name="T59" fmla="*/ 2147483647 h 110"/>
                    <a:gd name="T60" fmla="*/ 0 w 90"/>
                    <a:gd name="T61" fmla="*/ 2147483647 h 110"/>
                    <a:gd name="T62" fmla="*/ 2147483647 w 90"/>
                    <a:gd name="T63" fmla="*/ 2147483647 h 11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90"/>
                    <a:gd name="T97" fmla="*/ 0 h 110"/>
                    <a:gd name="T98" fmla="*/ 90 w 90"/>
                    <a:gd name="T99" fmla="*/ 110 h 11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90" h="110">
                      <a:moveTo>
                        <a:pt x="2" y="56"/>
                      </a:moveTo>
                      <a:lnTo>
                        <a:pt x="4" y="48"/>
                      </a:lnTo>
                      <a:lnTo>
                        <a:pt x="4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0" y="40"/>
                      </a:lnTo>
                      <a:lnTo>
                        <a:pt x="4" y="38"/>
                      </a:lnTo>
                      <a:lnTo>
                        <a:pt x="8" y="36"/>
                      </a:lnTo>
                      <a:lnTo>
                        <a:pt x="6" y="32"/>
                      </a:lnTo>
                      <a:lnTo>
                        <a:pt x="4" y="28"/>
                      </a:lnTo>
                      <a:lnTo>
                        <a:pt x="2" y="16"/>
                      </a:lnTo>
                      <a:lnTo>
                        <a:pt x="4" y="10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4" y="6"/>
                      </a:lnTo>
                      <a:lnTo>
                        <a:pt x="20" y="4"/>
                      </a:lnTo>
                      <a:lnTo>
                        <a:pt x="28" y="2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42" y="0"/>
                      </a:lnTo>
                      <a:lnTo>
                        <a:pt x="46" y="4"/>
                      </a:lnTo>
                      <a:lnTo>
                        <a:pt x="50" y="10"/>
                      </a:lnTo>
                      <a:lnTo>
                        <a:pt x="54" y="14"/>
                      </a:lnTo>
                      <a:lnTo>
                        <a:pt x="60" y="16"/>
                      </a:lnTo>
                      <a:lnTo>
                        <a:pt x="64" y="16"/>
                      </a:lnTo>
                      <a:lnTo>
                        <a:pt x="66" y="14"/>
                      </a:lnTo>
                      <a:lnTo>
                        <a:pt x="70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80" y="14"/>
                      </a:lnTo>
                      <a:lnTo>
                        <a:pt x="82" y="18"/>
                      </a:lnTo>
                      <a:lnTo>
                        <a:pt x="84" y="18"/>
                      </a:lnTo>
                      <a:lnTo>
                        <a:pt x="88" y="28"/>
                      </a:lnTo>
                      <a:lnTo>
                        <a:pt x="90" y="32"/>
                      </a:lnTo>
                      <a:lnTo>
                        <a:pt x="90" y="36"/>
                      </a:lnTo>
                      <a:lnTo>
                        <a:pt x="88" y="46"/>
                      </a:lnTo>
                      <a:lnTo>
                        <a:pt x="84" y="54"/>
                      </a:lnTo>
                      <a:lnTo>
                        <a:pt x="82" y="60"/>
                      </a:lnTo>
                      <a:lnTo>
                        <a:pt x="80" y="70"/>
                      </a:lnTo>
                      <a:lnTo>
                        <a:pt x="82" y="86"/>
                      </a:lnTo>
                      <a:lnTo>
                        <a:pt x="84" y="92"/>
                      </a:lnTo>
                      <a:lnTo>
                        <a:pt x="88" y="98"/>
                      </a:lnTo>
                      <a:lnTo>
                        <a:pt x="88" y="104"/>
                      </a:lnTo>
                      <a:lnTo>
                        <a:pt x="78" y="98"/>
                      </a:lnTo>
                      <a:lnTo>
                        <a:pt x="70" y="96"/>
                      </a:lnTo>
                      <a:lnTo>
                        <a:pt x="62" y="96"/>
                      </a:lnTo>
                      <a:lnTo>
                        <a:pt x="54" y="96"/>
                      </a:lnTo>
                      <a:lnTo>
                        <a:pt x="48" y="98"/>
                      </a:lnTo>
                      <a:lnTo>
                        <a:pt x="36" y="102"/>
                      </a:lnTo>
                      <a:lnTo>
                        <a:pt x="26" y="108"/>
                      </a:lnTo>
                      <a:lnTo>
                        <a:pt x="20" y="110"/>
                      </a:lnTo>
                      <a:lnTo>
                        <a:pt x="12" y="110"/>
                      </a:lnTo>
                      <a:lnTo>
                        <a:pt x="14" y="92"/>
                      </a:lnTo>
                      <a:lnTo>
                        <a:pt x="14" y="90"/>
                      </a:lnTo>
                      <a:lnTo>
                        <a:pt x="12" y="86"/>
                      </a:lnTo>
                      <a:lnTo>
                        <a:pt x="6" y="84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0" y="72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0" y="58"/>
                      </a:lnTo>
                      <a:lnTo>
                        <a:pt x="2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6" name="ïŝḷiḓè">
                  <a:extLst>
                    <a:ext uri="{FF2B5EF4-FFF2-40B4-BE49-F238E27FC236}">
                      <a16:creationId xmlns="" xmlns:a16="http://schemas.microsoft.com/office/drawing/2014/main" id="{2CB52055-B9A7-4EA7-BCD3-E3B46FBBA10C}"/>
                    </a:ext>
                  </a:extLst>
                </p:cNvPr>
                <p:cNvSpPr/>
                <p:nvPr/>
              </p:nvSpPr>
              <p:spPr bwMode="auto">
                <a:xfrm>
                  <a:off x="4248705" y="3530018"/>
                  <a:ext cx="122572" cy="186341"/>
                </a:xfrm>
                <a:custGeom>
                  <a:avLst/>
                  <a:gdLst>
                    <a:gd name="T0" fmla="*/ 2147483647 w 70"/>
                    <a:gd name="T1" fmla="*/ 2147483647 h 112"/>
                    <a:gd name="T2" fmla="*/ 2147483647 w 70"/>
                    <a:gd name="T3" fmla="*/ 2147483647 h 112"/>
                    <a:gd name="T4" fmla="*/ 2147483647 w 70"/>
                    <a:gd name="T5" fmla="*/ 2147483647 h 112"/>
                    <a:gd name="T6" fmla="*/ 2147483647 w 70"/>
                    <a:gd name="T7" fmla="*/ 2147483647 h 112"/>
                    <a:gd name="T8" fmla="*/ 2147483647 w 70"/>
                    <a:gd name="T9" fmla="*/ 2147483647 h 112"/>
                    <a:gd name="T10" fmla="*/ 2147483647 w 70"/>
                    <a:gd name="T11" fmla="*/ 2147483647 h 112"/>
                    <a:gd name="T12" fmla="*/ 2147483647 w 70"/>
                    <a:gd name="T13" fmla="*/ 2147483647 h 112"/>
                    <a:gd name="T14" fmla="*/ 2147483647 w 70"/>
                    <a:gd name="T15" fmla="*/ 2147483647 h 112"/>
                    <a:gd name="T16" fmla="*/ 0 w 70"/>
                    <a:gd name="T17" fmla="*/ 2147483647 h 112"/>
                    <a:gd name="T18" fmla="*/ 2147483647 w 70"/>
                    <a:gd name="T19" fmla="*/ 2147483647 h 112"/>
                    <a:gd name="T20" fmla="*/ 2147483647 w 70"/>
                    <a:gd name="T21" fmla="*/ 2147483647 h 112"/>
                    <a:gd name="T22" fmla="*/ 2147483647 w 70"/>
                    <a:gd name="T23" fmla="*/ 2147483647 h 112"/>
                    <a:gd name="T24" fmla="*/ 2147483647 w 70"/>
                    <a:gd name="T25" fmla="*/ 2147483647 h 112"/>
                    <a:gd name="T26" fmla="*/ 2147483647 w 70"/>
                    <a:gd name="T27" fmla="*/ 2147483647 h 112"/>
                    <a:gd name="T28" fmla="*/ 2147483647 w 70"/>
                    <a:gd name="T29" fmla="*/ 2147483647 h 112"/>
                    <a:gd name="T30" fmla="*/ 2147483647 w 70"/>
                    <a:gd name="T31" fmla="*/ 2147483647 h 112"/>
                    <a:gd name="T32" fmla="*/ 2147483647 w 70"/>
                    <a:gd name="T33" fmla="*/ 2147483647 h 112"/>
                    <a:gd name="T34" fmla="*/ 2147483647 w 70"/>
                    <a:gd name="T35" fmla="*/ 0 h 112"/>
                    <a:gd name="T36" fmla="*/ 2147483647 w 70"/>
                    <a:gd name="T37" fmla="*/ 0 h 112"/>
                    <a:gd name="T38" fmla="*/ 2147483647 w 70"/>
                    <a:gd name="T39" fmla="*/ 0 h 112"/>
                    <a:gd name="T40" fmla="*/ 2147483647 w 70"/>
                    <a:gd name="T41" fmla="*/ 0 h 112"/>
                    <a:gd name="T42" fmla="*/ 2147483647 w 70"/>
                    <a:gd name="T43" fmla="*/ 0 h 112"/>
                    <a:gd name="T44" fmla="*/ 2147483647 w 70"/>
                    <a:gd name="T45" fmla="*/ 2147483647 h 112"/>
                    <a:gd name="T46" fmla="*/ 2147483647 w 70"/>
                    <a:gd name="T47" fmla="*/ 2147483647 h 112"/>
                    <a:gd name="T48" fmla="*/ 2147483647 w 70"/>
                    <a:gd name="T49" fmla="*/ 2147483647 h 112"/>
                    <a:gd name="T50" fmla="*/ 2147483647 w 70"/>
                    <a:gd name="T51" fmla="*/ 2147483647 h 112"/>
                    <a:gd name="T52" fmla="*/ 2147483647 w 70"/>
                    <a:gd name="T53" fmla="*/ 2147483647 h 112"/>
                    <a:gd name="T54" fmla="*/ 2147483647 w 70"/>
                    <a:gd name="T55" fmla="*/ 2147483647 h 112"/>
                    <a:gd name="T56" fmla="*/ 2147483647 w 70"/>
                    <a:gd name="T57" fmla="*/ 2147483647 h 112"/>
                    <a:gd name="T58" fmla="*/ 2147483647 w 70"/>
                    <a:gd name="T59" fmla="*/ 2147483647 h 112"/>
                    <a:gd name="T60" fmla="*/ 2147483647 w 70"/>
                    <a:gd name="T61" fmla="*/ 2147483647 h 112"/>
                    <a:gd name="T62" fmla="*/ 2147483647 w 70"/>
                    <a:gd name="T63" fmla="*/ 2147483647 h 112"/>
                    <a:gd name="T64" fmla="*/ 2147483647 w 70"/>
                    <a:gd name="T65" fmla="*/ 2147483647 h 112"/>
                    <a:gd name="T66" fmla="*/ 2147483647 w 70"/>
                    <a:gd name="T67" fmla="*/ 2147483647 h 112"/>
                    <a:gd name="T68" fmla="*/ 2147483647 w 70"/>
                    <a:gd name="T69" fmla="*/ 2147483647 h 112"/>
                    <a:gd name="T70" fmla="*/ 2147483647 w 70"/>
                    <a:gd name="T71" fmla="*/ 2147483647 h 112"/>
                    <a:gd name="T72" fmla="*/ 2147483647 w 70"/>
                    <a:gd name="T73" fmla="*/ 2147483647 h 112"/>
                    <a:gd name="T74" fmla="*/ 2147483647 w 70"/>
                    <a:gd name="T75" fmla="*/ 2147483647 h 11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70"/>
                    <a:gd name="T115" fmla="*/ 0 h 112"/>
                    <a:gd name="T116" fmla="*/ 70 w 70"/>
                    <a:gd name="T117" fmla="*/ 112 h 11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70" h="112">
                      <a:moveTo>
                        <a:pt x="68" y="92"/>
                      </a:moveTo>
                      <a:lnTo>
                        <a:pt x="60" y="94"/>
                      </a:lnTo>
                      <a:lnTo>
                        <a:pt x="50" y="98"/>
                      </a:lnTo>
                      <a:lnTo>
                        <a:pt x="34" y="108"/>
                      </a:lnTo>
                      <a:lnTo>
                        <a:pt x="28" y="110"/>
                      </a:lnTo>
                      <a:lnTo>
                        <a:pt x="16" y="112"/>
                      </a:lnTo>
                      <a:lnTo>
                        <a:pt x="8" y="112"/>
                      </a:lnTo>
                      <a:lnTo>
                        <a:pt x="2" y="94"/>
                      </a:lnTo>
                      <a:lnTo>
                        <a:pt x="0" y="78"/>
                      </a:lnTo>
                      <a:lnTo>
                        <a:pt x="2" y="68"/>
                      </a:lnTo>
                      <a:lnTo>
                        <a:pt x="4" y="62"/>
                      </a:lnTo>
                      <a:lnTo>
                        <a:pt x="8" y="54"/>
                      </a:lnTo>
                      <a:lnTo>
                        <a:pt x="10" y="44"/>
                      </a:lnTo>
                      <a:lnTo>
                        <a:pt x="10" y="40"/>
                      </a:lnTo>
                      <a:lnTo>
                        <a:pt x="8" y="36"/>
                      </a:lnTo>
                      <a:lnTo>
                        <a:pt x="4" y="26"/>
                      </a:lnTo>
                      <a:lnTo>
                        <a:pt x="4" y="14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8" y="0"/>
                      </a:lnTo>
                      <a:lnTo>
                        <a:pt x="50" y="0"/>
                      </a:lnTo>
                      <a:lnTo>
                        <a:pt x="52" y="6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56" y="20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6" y="30"/>
                      </a:lnTo>
                      <a:lnTo>
                        <a:pt x="58" y="36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50"/>
                      </a:lnTo>
                      <a:lnTo>
                        <a:pt x="60" y="74"/>
                      </a:lnTo>
                      <a:lnTo>
                        <a:pt x="56" y="76"/>
                      </a:lnTo>
                      <a:lnTo>
                        <a:pt x="62" y="84"/>
                      </a:lnTo>
                      <a:lnTo>
                        <a:pt x="70" y="92"/>
                      </a:lnTo>
                      <a:lnTo>
                        <a:pt x="68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7" name="iṧľiďè">
                  <a:extLst>
                    <a:ext uri="{FF2B5EF4-FFF2-40B4-BE49-F238E27FC236}">
                      <a16:creationId xmlns="" xmlns:a16="http://schemas.microsoft.com/office/drawing/2014/main" id="{969EEFB7-CFFE-43BA-8874-A11712181575}"/>
                    </a:ext>
                  </a:extLst>
                </p:cNvPr>
                <p:cNvSpPr/>
                <p:nvPr/>
              </p:nvSpPr>
              <p:spPr bwMode="auto">
                <a:xfrm>
                  <a:off x="4336847" y="3530018"/>
                  <a:ext cx="50957" cy="154117"/>
                </a:xfrm>
                <a:custGeom>
                  <a:avLst/>
                  <a:gdLst>
                    <a:gd name="T0" fmla="*/ 2147483647 w 30"/>
                    <a:gd name="T1" fmla="*/ 2147483647 h 92"/>
                    <a:gd name="T2" fmla="*/ 2147483647 w 30"/>
                    <a:gd name="T3" fmla="*/ 2147483647 h 92"/>
                    <a:gd name="T4" fmla="*/ 2147483647 w 30"/>
                    <a:gd name="T5" fmla="*/ 2147483647 h 92"/>
                    <a:gd name="T6" fmla="*/ 2147483647 w 30"/>
                    <a:gd name="T7" fmla="*/ 2147483647 h 92"/>
                    <a:gd name="T8" fmla="*/ 2147483647 w 30"/>
                    <a:gd name="T9" fmla="*/ 2147483647 h 92"/>
                    <a:gd name="T10" fmla="*/ 2147483647 w 30"/>
                    <a:gd name="T11" fmla="*/ 2147483647 h 92"/>
                    <a:gd name="T12" fmla="*/ 2147483647 w 30"/>
                    <a:gd name="T13" fmla="*/ 2147483647 h 92"/>
                    <a:gd name="T14" fmla="*/ 2147483647 w 30"/>
                    <a:gd name="T15" fmla="*/ 2147483647 h 92"/>
                    <a:gd name="T16" fmla="*/ 2147483647 w 30"/>
                    <a:gd name="T17" fmla="*/ 2147483647 h 92"/>
                    <a:gd name="T18" fmla="*/ 2147483647 w 30"/>
                    <a:gd name="T19" fmla="*/ 2147483647 h 92"/>
                    <a:gd name="T20" fmla="*/ 2147483647 w 30"/>
                    <a:gd name="T21" fmla="*/ 2147483647 h 92"/>
                    <a:gd name="T22" fmla="*/ 2147483647 w 30"/>
                    <a:gd name="T23" fmla="*/ 2147483647 h 92"/>
                    <a:gd name="T24" fmla="*/ 2147483647 w 30"/>
                    <a:gd name="T25" fmla="*/ 2147483647 h 92"/>
                    <a:gd name="T26" fmla="*/ 2147483647 w 30"/>
                    <a:gd name="T27" fmla="*/ 2147483647 h 92"/>
                    <a:gd name="T28" fmla="*/ 2147483647 w 30"/>
                    <a:gd name="T29" fmla="*/ 2147483647 h 92"/>
                    <a:gd name="T30" fmla="*/ 0 w 30"/>
                    <a:gd name="T31" fmla="*/ 0 h 92"/>
                    <a:gd name="T32" fmla="*/ 2147483647 w 30"/>
                    <a:gd name="T33" fmla="*/ 0 h 92"/>
                    <a:gd name="T34" fmla="*/ 2147483647 w 30"/>
                    <a:gd name="T35" fmla="*/ 2147483647 h 92"/>
                    <a:gd name="T36" fmla="*/ 2147483647 w 30"/>
                    <a:gd name="T37" fmla="*/ 2147483647 h 92"/>
                    <a:gd name="T38" fmla="*/ 2147483647 w 30"/>
                    <a:gd name="T39" fmla="*/ 2147483647 h 92"/>
                    <a:gd name="T40" fmla="*/ 2147483647 w 30"/>
                    <a:gd name="T41" fmla="*/ 2147483647 h 92"/>
                    <a:gd name="T42" fmla="*/ 2147483647 w 30"/>
                    <a:gd name="T43" fmla="*/ 2147483647 h 92"/>
                    <a:gd name="T44" fmla="*/ 2147483647 w 30"/>
                    <a:gd name="T45" fmla="*/ 2147483647 h 92"/>
                    <a:gd name="T46" fmla="*/ 2147483647 w 30"/>
                    <a:gd name="T47" fmla="*/ 2147483647 h 92"/>
                    <a:gd name="T48" fmla="*/ 2147483647 w 30"/>
                    <a:gd name="T49" fmla="*/ 2147483647 h 92"/>
                    <a:gd name="T50" fmla="*/ 2147483647 w 30"/>
                    <a:gd name="T51" fmla="*/ 2147483647 h 92"/>
                    <a:gd name="T52" fmla="*/ 2147483647 w 30"/>
                    <a:gd name="T53" fmla="*/ 2147483647 h 92"/>
                    <a:gd name="T54" fmla="*/ 2147483647 w 30"/>
                    <a:gd name="T55" fmla="*/ 2147483647 h 92"/>
                    <a:gd name="T56" fmla="*/ 2147483647 w 30"/>
                    <a:gd name="T57" fmla="*/ 2147483647 h 92"/>
                    <a:gd name="T58" fmla="*/ 2147483647 w 30"/>
                    <a:gd name="T59" fmla="*/ 2147483647 h 9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30"/>
                    <a:gd name="T91" fmla="*/ 0 h 92"/>
                    <a:gd name="T92" fmla="*/ 30 w 30"/>
                    <a:gd name="T93" fmla="*/ 92 h 9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30" h="92">
                      <a:moveTo>
                        <a:pt x="20" y="92"/>
                      </a:moveTo>
                      <a:lnTo>
                        <a:pt x="12" y="84"/>
                      </a:lnTo>
                      <a:lnTo>
                        <a:pt x="6" y="76"/>
                      </a:lnTo>
                      <a:lnTo>
                        <a:pt x="10" y="74"/>
                      </a:lnTo>
                      <a:lnTo>
                        <a:pt x="10" y="50"/>
                      </a:lnTo>
                      <a:lnTo>
                        <a:pt x="8" y="44"/>
                      </a:lnTo>
                      <a:lnTo>
                        <a:pt x="8" y="40"/>
                      </a:lnTo>
                      <a:lnTo>
                        <a:pt x="8" y="36"/>
                      </a:lnTo>
                      <a:lnTo>
                        <a:pt x="6" y="30"/>
                      </a:lnTo>
                      <a:lnTo>
                        <a:pt x="6" y="28"/>
                      </a:lnTo>
                      <a:lnTo>
                        <a:pt x="6" y="26"/>
                      </a:lnTo>
                      <a:lnTo>
                        <a:pt x="6" y="20"/>
                      </a:lnTo>
                      <a:lnTo>
                        <a:pt x="6" y="14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14" y="4"/>
                      </a:lnTo>
                      <a:lnTo>
                        <a:pt x="14" y="10"/>
                      </a:lnTo>
                      <a:lnTo>
                        <a:pt x="14" y="12"/>
                      </a:lnTo>
                      <a:lnTo>
                        <a:pt x="16" y="16"/>
                      </a:lnTo>
                      <a:lnTo>
                        <a:pt x="24" y="22"/>
                      </a:lnTo>
                      <a:lnTo>
                        <a:pt x="24" y="26"/>
                      </a:lnTo>
                      <a:lnTo>
                        <a:pt x="24" y="40"/>
                      </a:lnTo>
                      <a:lnTo>
                        <a:pt x="26" y="52"/>
                      </a:lnTo>
                      <a:lnTo>
                        <a:pt x="26" y="64"/>
                      </a:lnTo>
                      <a:lnTo>
                        <a:pt x="28" y="84"/>
                      </a:lnTo>
                      <a:lnTo>
                        <a:pt x="28" y="86"/>
                      </a:lnTo>
                      <a:lnTo>
                        <a:pt x="30" y="88"/>
                      </a:lnTo>
                      <a:lnTo>
                        <a:pt x="20" y="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8" name="î$ḻîḍe">
                  <a:extLst>
                    <a:ext uri="{FF2B5EF4-FFF2-40B4-BE49-F238E27FC236}">
                      <a16:creationId xmlns="" xmlns:a16="http://schemas.microsoft.com/office/drawing/2014/main" id="{92339452-FE6C-4AEB-A9EC-6D1E02E1B852}"/>
                    </a:ext>
                  </a:extLst>
                </p:cNvPr>
                <p:cNvSpPr/>
                <p:nvPr/>
              </p:nvSpPr>
              <p:spPr bwMode="auto">
                <a:xfrm>
                  <a:off x="4361637" y="3492189"/>
                  <a:ext cx="81255" cy="184939"/>
                </a:xfrm>
                <a:custGeom>
                  <a:avLst/>
                  <a:gdLst>
                    <a:gd name="T0" fmla="*/ 2147483647 w 46"/>
                    <a:gd name="T1" fmla="*/ 2147483647 h 110"/>
                    <a:gd name="T2" fmla="*/ 2147483647 w 46"/>
                    <a:gd name="T3" fmla="*/ 2147483647 h 110"/>
                    <a:gd name="T4" fmla="*/ 2147483647 w 46"/>
                    <a:gd name="T5" fmla="*/ 2147483647 h 110"/>
                    <a:gd name="T6" fmla="*/ 2147483647 w 46"/>
                    <a:gd name="T7" fmla="*/ 2147483647 h 110"/>
                    <a:gd name="T8" fmla="*/ 2147483647 w 46"/>
                    <a:gd name="T9" fmla="*/ 2147483647 h 110"/>
                    <a:gd name="T10" fmla="*/ 2147483647 w 46"/>
                    <a:gd name="T11" fmla="*/ 2147483647 h 110"/>
                    <a:gd name="T12" fmla="*/ 2147483647 w 46"/>
                    <a:gd name="T13" fmla="*/ 2147483647 h 110"/>
                    <a:gd name="T14" fmla="*/ 2147483647 w 46"/>
                    <a:gd name="T15" fmla="*/ 2147483647 h 110"/>
                    <a:gd name="T16" fmla="*/ 2147483647 w 46"/>
                    <a:gd name="T17" fmla="*/ 2147483647 h 110"/>
                    <a:gd name="T18" fmla="*/ 2147483647 w 46"/>
                    <a:gd name="T19" fmla="*/ 0 h 110"/>
                    <a:gd name="T20" fmla="*/ 2147483647 w 46"/>
                    <a:gd name="T21" fmla="*/ 2147483647 h 110"/>
                    <a:gd name="T22" fmla="*/ 2147483647 w 46"/>
                    <a:gd name="T23" fmla="*/ 0 h 110"/>
                    <a:gd name="T24" fmla="*/ 2147483647 w 46"/>
                    <a:gd name="T25" fmla="*/ 2147483647 h 110"/>
                    <a:gd name="T26" fmla="*/ 2147483647 w 46"/>
                    <a:gd name="T27" fmla="*/ 2147483647 h 110"/>
                    <a:gd name="T28" fmla="*/ 2147483647 w 46"/>
                    <a:gd name="T29" fmla="*/ 2147483647 h 110"/>
                    <a:gd name="T30" fmla="*/ 2147483647 w 46"/>
                    <a:gd name="T31" fmla="*/ 2147483647 h 110"/>
                    <a:gd name="T32" fmla="*/ 2147483647 w 46"/>
                    <a:gd name="T33" fmla="*/ 2147483647 h 110"/>
                    <a:gd name="T34" fmla="*/ 2147483647 w 46"/>
                    <a:gd name="T35" fmla="*/ 2147483647 h 110"/>
                    <a:gd name="T36" fmla="*/ 2147483647 w 46"/>
                    <a:gd name="T37" fmla="*/ 2147483647 h 110"/>
                    <a:gd name="T38" fmla="*/ 0 w 46"/>
                    <a:gd name="T39" fmla="*/ 2147483647 h 110"/>
                    <a:gd name="T40" fmla="*/ 0 w 46"/>
                    <a:gd name="T41" fmla="*/ 2147483647 h 110"/>
                    <a:gd name="T42" fmla="*/ 0 w 46"/>
                    <a:gd name="T43" fmla="*/ 2147483647 h 110"/>
                    <a:gd name="T44" fmla="*/ 2147483647 w 46"/>
                    <a:gd name="T45" fmla="*/ 2147483647 h 110"/>
                    <a:gd name="T46" fmla="*/ 2147483647 w 46"/>
                    <a:gd name="T47" fmla="*/ 2147483647 h 110"/>
                    <a:gd name="T48" fmla="*/ 2147483647 w 46"/>
                    <a:gd name="T49" fmla="*/ 2147483647 h 110"/>
                    <a:gd name="T50" fmla="*/ 2147483647 w 46"/>
                    <a:gd name="T51" fmla="*/ 2147483647 h 110"/>
                    <a:gd name="T52" fmla="*/ 2147483647 w 46"/>
                    <a:gd name="T53" fmla="*/ 2147483647 h 110"/>
                    <a:gd name="T54" fmla="*/ 2147483647 w 46"/>
                    <a:gd name="T55" fmla="*/ 2147483647 h 110"/>
                    <a:gd name="T56" fmla="*/ 2147483647 w 46"/>
                    <a:gd name="T57" fmla="*/ 2147483647 h 110"/>
                    <a:gd name="T58" fmla="*/ 2147483647 w 46"/>
                    <a:gd name="T59" fmla="*/ 2147483647 h 110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46"/>
                    <a:gd name="T91" fmla="*/ 0 h 110"/>
                    <a:gd name="T92" fmla="*/ 46 w 46"/>
                    <a:gd name="T93" fmla="*/ 110 h 110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46" h="110">
                      <a:moveTo>
                        <a:pt x="16" y="110"/>
                      </a:moveTo>
                      <a:lnTo>
                        <a:pt x="30" y="104"/>
                      </a:lnTo>
                      <a:lnTo>
                        <a:pt x="30" y="60"/>
                      </a:lnTo>
                      <a:lnTo>
                        <a:pt x="40" y="46"/>
                      </a:lnTo>
                      <a:lnTo>
                        <a:pt x="44" y="36"/>
                      </a:lnTo>
                      <a:lnTo>
                        <a:pt x="46" y="30"/>
                      </a:lnTo>
                      <a:lnTo>
                        <a:pt x="44" y="18"/>
                      </a:lnTo>
                      <a:lnTo>
                        <a:pt x="40" y="10"/>
                      </a:lnTo>
                      <a:lnTo>
                        <a:pt x="34" y="6"/>
                      </a:lnTo>
                      <a:lnTo>
                        <a:pt x="30" y="0"/>
                      </a:lnTo>
                      <a:lnTo>
                        <a:pt x="20" y="2"/>
                      </a:lnTo>
                      <a:lnTo>
                        <a:pt x="20" y="0"/>
                      </a:lnTo>
                      <a:lnTo>
                        <a:pt x="20" y="6"/>
                      </a:lnTo>
                      <a:lnTo>
                        <a:pt x="20" y="8"/>
                      </a:lnTo>
                      <a:lnTo>
                        <a:pt x="20" y="10"/>
                      </a:lnTo>
                      <a:lnTo>
                        <a:pt x="12" y="14"/>
                      </a:lnTo>
                      <a:lnTo>
                        <a:pt x="6" y="16"/>
                      </a:lnTo>
                      <a:lnTo>
                        <a:pt x="4" y="18"/>
                      </a:lnTo>
                      <a:lnTo>
                        <a:pt x="4" y="22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0" y="34"/>
                      </a:lnTo>
                      <a:lnTo>
                        <a:pt x="2" y="38"/>
                      </a:lnTo>
                      <a:lnTo>
                        <a:pt x="10" y="44"/>
                      </a:lnTo>
                      <a:lnTo>
                        <a:pt x="10" y="48"/>
                      </a:lnTo>
                      <a:lnTo>
                        <a:pt x="10" y="62"/>
                      </a:lnTo>
                      <a:lnTo>
                        <a:pt x="12" y="74"/>
                      </a:lnTo>
                      <a:lnTo>
                        <a:pt x="12" y="86"/>
                      </a:lnTo>
                      <a:lnTo>
                        <a:pt x="14" y="106"/>
                      </a:lnTo>
                      <a:lnTo>
                        <a:pt x="16" y="1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59" name="isľïḑê">
                  <a:extLst>
                    <a:ext uri="{FF2B5EF4-FFF2-40B4-BE49-F238E27FC236}">
                      <a16:creationId xmlns="" xmlns:a16="http://schemas.microsoft.com/office/drawing/2014/main" id="{8A8306DF-AAE5-4157-9872-6BD6940DA50E}"/>
                    </a:ext>
                  </a:extLst>
                </p:cNvPr>
                <p:cNvSpPr/>
                <p:nvPr/>
              </p:nvSpPr>
              <p:spPr bwMode="auto">
                <a:xfrm>
                  <a:off x="4413971" y="3443152"/>
                  <a:ext cx="329154" cy="290018"/>
                </a:xfrm>
                <a:custGeom>
                  <a:avLst/>
                  <a:gdLst>
                    <a:gd name="T0" fmla="*/ 2147483647 w 189"/>
                    <a:gd name="T1" fmla="*/ 2147483647 h 174"/>
                    <a:gd name="T2" fmla="*/ 2147483647 w 189"/>
                    <a:gd name="T3" fmla="*/ 2147483647 h 174"/>
                    <a:gd name="T4" fmla="*/ 2147483647 w 189"/>
                    <a:gd name="T5" fmla="*/ 2147483647 h 174"/>
                    <a:gd name="T6" fmla="*/ 2147483647 w 189"/>
                    <a:gd name="T7" fmla="*/ 2147483647 h 174"/>
                    <a:gd name="T8" fmla="*/ 2147483647 w 189"/>
                    <a:gd name="T9" fmla="*/ 2147483647 h 174"/>
                    <a:gd name="T10" fmla="*/ 0 w 189"/>
                    <a:gd name="T11" fmla="*/ 2147483647 h 174"/>
                    <a:gd name="T12" fmla="*/ 2147483647 w 189"/>
                    <a:gd name="T13" fmla="*/ 2147483647 h 174"/>
                    <a:gd name="T14" fmla="*/ 2147483647 w 189"/>
                    <a:gd name="T15" fmla="*/ 2147483647 h 174"/>
                    <a:gd name="T16" fmla="*/ 2147483647 w 189"/>
                    <a:gd name="T17" fmla="*/ 2147483647 h 174"/>
                    <a:gd name="T18" fmla="*/ 2147483647 w 189"/>
                    <a:gd name="T19" fmla="*/ 2147483647 h 174"/>
                    <a:gd name="T20" fmla="*/ 2147483647 w 189"/>
                    <a:gd name="T21" fmla="*/ 0 h 174"/>
                    <a:gd name="T22" fmla="*/ 2147483647 w 189"/>
                    <a:gd name="T23" fmla="*/ 0 h 174"/>
                    <a:gd name="T24" fmla="*/ 2147483647 w 189"/>
                    <a:gd name="T25" fmla="*/ 2147483647 h 174"/>
                    <a:gd name="T26" fmla="*/ 2147483647 w 189"/>
                    <a:gd name="T27" fmla="*/ 2147483647 h 174"/>
                    <a:gd name="T28" fmla="*/ 2147483647 w 189"/>
                    <a:gd name="T29" fmla="*/ 2147483647 h 174"/>
                    <a:gd name="T30" fmla="*/ 2147483647 w 189"/>
                    <a:gd name="T31" fmla="*/ 2147483647 h 174"/>
                    <a:gd name="T32" fmla="*/ 2147483647 w 189"/>
                    <a:gd name="T33" fmla="*/ 2147483647 h 174"/>
                    <a:gd name="T34" fmla="*/ 2147483647 w 189"/>
                    <a:gd name="T35" fmla="*/ 2147483647 h 174"/>
                    <a:gd name="T36" fmla="*/ 2147483647 w 189"/>
                    <a:gd name="T37" fmla="*/ 2147483647 h 174"/>
                    <a:gd name="T38" fmla="*/ 2147483647 w 189"/>
                    <a:gd name="T39" fmla="*/ 2147483647 h 174"/>
                    <a:gd name="T40" fmla="*/ 2147483647 w 189"/>
                    <a:gd name="T41" fmla="*/ 2147483647 h 174"/>
                    <a:gd name="T42" fmla="*/ 2147483647 w 189"/>
                    <a:gd name="T43" fmla="*/ 2147483647 h 174"/>
                    <a:gd name="T44" fmla="*/ 2147483647 w 189"/>
                    <a:gd name="T45" fmla="*/ 2147483647 h 174"/>
                    <a:gd name="T46" fmla="*/ 2147483647 w 189"/>
                    <a:gd name="T47" fmla="*/ 0 h 174"/>
                    <a:gd name="T48" fmla="*/ 2147483647 w 189"/>
                    <a:gd name="T49" fmla="*/ 2147483647 h 174"/>
                    <a:gd name="T50" fmla="*/ 2147483647 w 189"/>
                    <a:gd name="T51" fmla="*/ 2147483647 h 174"/>
                    <a:gd name="T52" fmla="*/ 2147483647 w 189"/>
                    <a:gd name="T53" fmla="*/ 2147483647 h 174"/>
                    <a:gd name="T54" fmla="*/ 2147483647 w 189"/>
                    <a:gd name="T55" fmla="*/ 2147483647 h 174"/>
                    <a:gd name="T56" fmla="*/ 2147483647 w 189"/>
                    <a:gd name="T57" fmla="*/ 2147483647 h 174"/>
                    <a:gd name="T58" fmla="*/ 2147483647 w 189"/>
                    <a:gd name="T59" fmla="*/ 2147483647 h 174"/>
                    <a:gd name="T60" fmla="*/ 2147483647 w 189"/>
                    <a:gd name="T61" fmla="*/ 2147483647 h 174"/>
                    <a:gd name="T62" fmla="*/ 2147483647 w 189"/>
                    <a:gd name="T63" fmla="*/ 2147483647 h 174"/>
                    <a:gd name="T64" fmla="*/ 2147483647 w 189"/>
                    <a:gd name="T65" fmla="*/ 2147483647 h 174"/>
                    <a:gd name="T66" fmla="*/ 2147483647 w 189"/>
                    <a:gd name="T67" fmla="*/ 2147483647 h 174"/>
                    <a:gd name="T68" fmla="*/ 2147483647 w 189"/>
                    <a:gd name="T69" fmla="*/ 2147483647 h 174"/>
                    <a:gd name="T70" fmla="*/ 2147483647 w 189"/>
                    <a:gd name="T71" fmla="*/ 2147483647 h 174"/>
                    <a:gd name="T72" fmla="*/ 2147483647 w 189"/>
                    <a:gd name="T73" fmla="*/ 2147483647 h 174"/>
                    <a:gd name="T74" fmla="*/ 2147483647 w 189"/>
                    <a:gd name="T75" fmla="*/ 2147483647 h 174"/>
                    <a:gd name="T76" fmla="*/ 2147483647 w 189"/>
                    <a:gd name="T77" fmla="*/ 2147483647 h 174"/>
                    <a:gd name="T78" fmla="*/ 2147483647 w 189"/>
                    <a:gd name="T79" fmla="*/ 2147483647 h 174"/>
                    <a:gd name="T80" fmla="*/ 2147483647 w 189"/>
                    <a:gd name="T81" fmla="*/ 2147483647 h 17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89"/>
                    <a:gd name="T124" fmla="*/ 0 h 174"/>
                    <a:gd name="T125" fmla="*/ 189 w 189"/>
                    <a:gd name="T126" fmla="*/ 174 h 17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89" h="174">
                      <a:moveTo>
                        <a:pt x="90" y="168"/>
                      </a:moveTo>
                      <a:lnTo>
                        <a:pt x="74" y="170"/>
                      </a:lnTo>
                      <a:lnTo>
                        <a:pt x="58" y="174"/>
                      </a:lnTo>
                      <a:lnTo>
                        <a:pt x="52" y="172"/>
                      </a:lnTo>
                      <a:lnTo>
                        <a:pt x="46" y="166"/>
                      </a:lnTo>
                      <a:lnTo>
                        <a:pt x="40" y="152"/>
                      </a:lnTo>
                      <a:lnTo>
                        <a:pt x="36" y="146"/>
                      </a:lnTo>
                      <a:lnTo>
                        <a:pt x="32" y="138"/>
                      </a:lnTo>
                      <a:lnTo>
                        <a:pt x="24" y="134"/>
                      </a:lnTo>
                      <a:lnTo>
                        <a:pt x="18" y="132"/>
                      </a:lnTo>
                      <a:lnTo>
                        <a:pt x="0" y="134"/>
                      </a:lnTo>
                      <a:lnTo>
                        <a:pt x="0" y="90"/>
                      </a:lnTo>
                      <a:lnTo>
                        <a:pt x="10" y="76"/>
                      </a:lnTo>
                      <a:lnTo>
                        <a:pt x="14" y="66"/>
                      </a:lnTo>
                      <a:lnTo>
                        <a:pt x="16" y="60"/>
                      </a:lnTo>
                      <a:lnTo>
                        <a:pt x="14" y="48"/>
                      </a:lnTo>
                      <a:lnTo>
                        <a:pt x="10" y="40"/>
                      </a:lnTo>
                      <a:lnTo>
                        <a:pt x="14" y="26"/>
                      </a:lnTo>
                      <a:lnTo>
                        <a:pt x="18" y="12"/>
                      </a:lnTo>
                      <a:lnTo>
                        <a:pt x="22" y="8"/>
                      </a:lnTo>
                      <a:lnTo>
                        <a:pt x="28" y="4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46" y="0"/>
                      </a:lnTo>
                      <a:lnTo>
                        <a:pt x="50" y="2"/>
                      </a:lnTo>
                      <a:lnTo>
                        <a:pt x="56" y="8"/>
                      </a:lnTo>
                      <a:lnTo>
                        <a:pt x="62" y="12"/>
                      </a:lnTo>
                      <a:lnTo>
                        <a:pt x="64" y="14"/>
                      </a:lnTo>
                      <a:lnTo>
                        <a:pt x="68" y="16"/>
                      </a:lnTo>
                      <a:lnTo>
                        <a:pt x="72" y="14"/>
                      </a:lnTo>
                      <a:lnTo>
                        <a:pt x="72" y="12"/>
                      </a:lnTo>
                      <a:lnTo>
                        <a:pt x="74" y="10"/>
                      </a:lnTo>
                      <a:lnTo>
                        <a:pt x="78" y="10"/>
                      </a:lnTo>
                      <a:lnTo>
                        <a:pt x="86" y="10"/>
                      </a:lnTo>
                      <a:lnTo>
                        <a:pt x="90" y="14"/>
                      </a:lnTo>
                      <a:lnTo>
                        <a:pt x="94" y="16"/>
                      </a:lnTo>
                      <a:lnTo>
                        <a:pt x="100" y="18"/>
                      </a:lnTo>
                      <a:lnTo>
                        <a:pt x="108" y="16"/>
                      </a:lnTo>
                      <a:lnTo>
                        <a:pt x="114" y="12"/>
                      </a:lnTo>
                      <a:lnTo>
                        <a:pt x="120" y="10"/>
                      </a:lnTo>
                      <a:lnTo>
                        <a:pt x="128" y="8"/>
                      </a:lnTo>
                      <a:lnTo>
                        <a:pt x="134" y="8"/>
                      </a:lnTo>
                      <a:lnTo>
                        <a:pt x="138" y="10"/>
                      </a:lnTo>
                      <a:lnTo>
                        <a:pt x="142" y="10"/>
                      </a:lnTo>
                      <a:lnTo>
                        <a:pt x="151" y="12"/>
                      </a:lnTo>
                      <a:lnTo>
                        <a:pt x="155" y="10"/>
                      </a:lnTo>
                      <a:lnTo>
                        <a:pt x="161" y="8"/>
                      </a:lnTo>
                      <a:lnTo>
                        <a:pt x="171" y="0"/>
                      </a:lnTo>
                      <a:lnTo>
                        <a:pt x="175" y="6"/>
                      </a:lnTo>
                      <a:lnTo>
                        <a:pt x="179" y="10"/>
                      </a:lnTo>
                      <a:lnTo>
                        <a:pt x="183" y="22"/>
                      </a:lnTo>
                      <a:lnTo>
                        <a:pt x="185" y="26"/>
                      </a:lnTo>
                      <a:lnTo>
                        <a:pt x="189" y="30"/>
                      </a:lnTo>
                      <a:lnTo>
                        <a:pt x="187" y="46"/>
                      </a:lnTo>
                      <a:lnTo>
                        <a:pt x="183" y="46"/>
                      </a:lnTo>
                      <a:lnTo>
                        <a:pt x="179" y="46"/>
                      </a:lnTo>
                      <a:lnTo>
                        <a:pt x="175" y="60"/>
                      </a:lnTo>
                      <a:lnTo>
                        <a:pt x="171" y="70"/>
                      </a:lnTo>
                      <a:lnTo>
                        <a:pt x="165" y="82"/>
                      </a:lnTo>
                      <a:lnTo>
                        <a:pt x="161" y="92"/>
                      </a:lnTo>
                      <a:lnTo>
                        <a:pt x="159" y="94"/>
                      </a:lnTo>
                      <a:lnTo>
                        <a:pt x="157" y="96"/>
                      </a:lnTo>
                      <a:lnTo>
                        <a:pt x="155" y="98"/>
                      </a:lnTo>
                      <a:lnTo>
                        <a:pt x="153" y="98"/>
                      </a:lnTo>
                      <a:lnTo>
                        <a:pt x="151" y="108"/>
                      </a:lnTo>
                      <a:lnTo>
                        <a:pt x="146" y="120"/>
                      </a:lnTo>
                      <a:lnTo>
                        <a:pt x="142" y="130"/>
                      </a:lnTo>
                      <a:lnTo>
                        <a:pt x="138" y="134"/>
                      </a:lnTo>
                      <a:lnTo>
                        <a:pt x="134" y="136"/>
                      </a:lnTo>
                      <a:lnTo>
                        <a:pt x="132" y="134"/>
                      </a:lnTo>
                      <a:lnTo>
                        <a:pt x="130" y="132"/>
                      </a:lnTo>
                      <a:lnTo>
                        <a:pt x="128" y="124"/>
                      </a:lnTo>
                      <a:lnTo>
                        <a:pt x="122" y="126"/>
                      </a:lnTo>
                      <a:lnTo>
                        <a:pt x="116" y="130"/>
                      </a:lnTo>
                      <a:lnTo>
                        <a:pt x="110" y="134"/>
                      </a:lnTo>
                      <a:lnTo>
                        <a:pt x="104" y="138"/>
                      </a:lnTo>
                      <a:lnTo>
                        <a:pt x="100" y="146"/>
                      </a:lnTo>
                      <a:lnTo>
                        <a:pt x="98" y="150"/>
                      </a:lnTo>
                      <a:lnTo>
                        <a:pt x="96" y="158"/>
                      </a:lnTo>
                      <a:lnTo>
                        <a:pt x="96" y="168"/>
                      </a:lnTo>
                      <a:lnTo>
                        <a:pt x="94" y="168"/>
                      </a:lnTo>
                      <a:lnTo>
                        <a:pt x="90" y="1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0" name="ísľíḋe">
                  <a:extLst>
                    <a:ext uri="{FF2B5EF4-FFF2-40B4-BE49-F238E27FC236}">
                      <a16:creationId xmlns="" xmlns:a16="http://schemas.microsoft.com/office/drawing/2014/main" id="{B047CD80-789D-43ED-B2FF-917921E26DB7}"/>
                    </a:ext>
                  </a:extLst>
                </p:cNvPr>
                <p:cNvSpPr/>
                <p:nvPr/>
              </p:nvSpPr>
              <p:spPr bwMode="auto">
                <a:xfrm>
                  <a:off x="4570973" y="3458564"/>
                  <a:ext cx="221732" cy="347463"/>
                </a:xfrm>
                <a:custGeom>
                  <a:avLst/>
                  <a:gdLst>
                    <a:gd name="T0" fmla="*/ 2147483647 w 127"/>
                    <a:gd name="T1" fmla="*/ 2147483647 h 208"/>
                    <a:gd name="T2" fmla="*/ 2147483647 w 127"/>
                    <a:gd name="T3" fmla="*/ 2147483647 h 208"/>
                    <a:gd name="T4" fmla="*/ 2147483647 w 127"/>
                    <a:gd name="T5" fmla="*/ 2147483647 h 208"/>
                    <a:gd name="T6" fmla="*/ 2147483647 w 127"/>
                    <a:gd name="T7" fmla="*/ 2147483647 h 208"/>
                    <a:gd name="T8" fmla="*/ 2147483647 w 127"/>
                    <a:gd name="T9" fmla="*/ 2147483647 h 208"/>
                    <a:gd name="T10" fmla="*/ 2147483647 w 127"/>
                    <a:gd name="T11" fmla="*/ 2147483647 h 208"/>
                    <a:gd name="T12" fmla="*/ 2147483647 w 127"/>
                    <a:gd name="T13" fmla="*/ 2147483647 h 208"/>
                    <a:gd name="T14" fmla="*/ 2147483647 w 127"/>
                    <a:gd name="T15" fmla="*/ 2147483647 h 208"/>
                    <a:gd name="T16" fmla="*/ 2147483647 w 127"/>
                    <a:gd name="T17" fmla="*/ 2147483647 h 208"/>
                    <a:gd name="T18" fmla="*/ 2147483647 w 127"/>
                    <a:gd name="T19" fmla="*/ 2147483647 h 208"/>
                    <a:gd name="T20" fmla="*/ 2147483647 w 127"/>
                    <a:gd name="T21" fmla="*/ 2147483647 h 208"/>
                    <a:gd name="T22" fmla="*/ 2147483647 w 127"/>
                    <a:gd name="T23" fmla="*/ 2147483647 h 208"/>
                    <a:gd name="T24" fmla="*/ 2147483647 w 127"/>
                    <a:gd name="T25" fmla="*/ 2147483647 h 208"/>
                    <a:gd name="T26" fmla="*/ 2147483647 w 127"/>
                    <a:gd name="T27" fmla="*/ 2147483647 h 208"/>
                    <a:gd name="T28" fmla="*/ 2147483647 w 127"/>
                    <a:gd name="T29" fmla="*/ 2147483647 h 208"/>
                    <a:gd name="T30" fmla="*/ 2147483647 w 127"/>
                    <a:gd name="T31" fmla="*/ 2147483647 h 208"/>
                    <a:gd name="T32" fmla="*/ 2147483647 w 127"/>
                    <a:gd name="T33" fmla="*/ 2147483647 h 208"/>
                    <a:gd name="T34" fmla="*/ 2147483647 w 127"/>
                    <a:gd name="T35" fmla="*/ 2147483647 h 208"/>
                    <a:gd name="T36" fmla="*/ 2147483647 w 127"/>
                    <a:gd name="T37" fmla="*/ 2147483647 h 208"/>
                    <a:gd name="T38" fmla="*/ 2147483647 w 127"/>
                    <a:gd name="T39" fmla="*/ 2147483647 h 208"/>
                    <a:gd name="T40" fmla="*/ 2147483647 w 127"/>
                    <a:gd name="T41" fmla="*/ 2147483647 h 208"/>
                    <a:gd name="T42" fmla="*/ 2147483647 w 127"/>
                    <a:gd name="T43" fmla="*/ 2147483647 h 208"/>
                    <a:gd name="T44" fmla="*/ 2147483647 w 127"/>
                    <a:gd name="T45" fmla="*/ 2147483647 h 208"/>
                    <a:gd name="T46" fmla="*/ 2147483647 w 127"/>
                    <a:gd name="T47" fmla="*/ 2147483647 h 208"/>
                    <a:gd name="T48" fmla="*/ 2147483647 w 127"/>
                    <a:gd name="T49" fmla="*/ 2147483647 h 208"/>
                    <a:gd name="T50" fmla="*/ 2147483647 w 127"/>
                    <a:gd name="T51" fmla="*/ 2147483647 h 208"/>
                    <a:gd name="T52" fmla="*/ 2147483647 w 127"/>
                    <a:gd name="T53" fmla="*/ 2147483647 h 208"/>
                    <a:gd name="T54" fmla="*/ 2147483647 w 127"/>
                    <a:gd name="T55" fmla="*/ 2147483647 h 208"/>
                    <a:gd name="T56" fmla="*/ 2147483647 w 127"/>
                    <a:gd name="T57" fmla="*/ 2147483647 h 208"/>
                    <a:gd name="T58" fmla="*/ 2147483647 w 127"/>
                    <a:gd name="T59" fmla="*/ 2147483647 h 208"/>
                    <a:gd name="T60" fmla="*/ 2147483647 w 127"/>
                    <a:gd name="T61" fmla="*/ 2147483647 h 208"/>
                    <a:gd name="T62" fmla="*/ 2147483647 w 127"/>
                    <a:gd name="T63" fmla="*/ 2147483647 h 208"/>
                    <a:gd name="T64" fmla="*/ 2147483647 w 127"/>
                    <a:gd name="T65" fmla="*/ 2147483647 h 208"/>
                    <a:gd name="T66" fmla="*/ 2147483647 w 127"/>
                    <a:gd name="T67" fmla="*/ 2147483647 h 208"/>
                    <a:gd name="T68" fmla="*/ 2147483647 w 127"/>
                    <a:gd name="T69" fmla="*/ 2147483647 h 208"/>
                    <a:gd name="T70" fmla="*/ 2147483647 w 127"/>
                    <a:gd name="T71" fmla="*/ 2147483647 h 208"/>
                    <a:gd name="T72" fmla="*/ 2147483647 w 127"/>
                    <a:gd name="T73" fmla="*/ 2147483647 h 208"/>
                    <a:gd name="T74" fmla="*/ 2147483647 w 127"/>
                    <a:gd name="T75" fmla="*/ 2147483647 h 208"/>
                    <a:gd name="T76" fmla="*/ 0 w 127"/>
                    <a:gd name="T77" fmla="*/ 2147483647 h 20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208"/>
                    <a:gd name="T119" fmla="*/ 127 w 127"/>
                    <a:gd name="T120" fmla="*/ 208 h 20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208">
                      <a:moveTo>
                        <a:pt x="6" y="158"/>
                      </a:moveTo>
                      <a:lnTo>
                        <a:pt x="6" y="148"/>
                      </a:lnTo>
                      <a:lnTo>
                        <a:pt x="8" y="140"/>
                      </a:lnTo>
                      <a:lnTo>
                        <a:pt x="10" y="136"/>
                      </a:lnTo>
                      <a:lnTo>
                        <a:pt x="14" y="128"/>
                      </a:lnTo>
                      <a:lnTo>
                        <a:pt x="20" y="124"/>
                      </a:lnTo>
                      <a:lnTo>
                        <a:pt x="26" y="120"/>
                      </a:lnTo>
                      <a:lnTo>
                        <a:pt x="32" y="116"/>
                      </a:lnTo>
                      <a:lnTo>
                        <a:pt x="38" y="114"/>
                      </a:lnTo>
                      <a:lnTo>
                        <a:pt x="40" y="122"/>
                      </a:lnTo>
                      <a:lnTo>
                        <a:pt x="42" y="124"/>
                      </a:lnTo>
                      <a:lnTo>
                        <a:pt x="44" y="126"/>
                      </a:lnTo>
                      <a:lnTo>
                        <a:pt x="48" y="124"/>
                      </a:lnTo>
                      <a:lnTo>
                        <a:pt x="52" y="120"/>
                      </a:lnTo>
                      <a:lnTo>
                        <a:pt x="56" y="110"/>
                      </a:lnTo>
                      <a:lnTo>
                        <a:pt x="61" y="98"/>
                      </a:lnTo>
                      <a:lnTo>
                        <a:pt x="63" y="88"/>
                      </a:lnTo>
                      <a:lnTo>
                        <a:pt x="65" y="88"/>
                      </a:lnTo>
                      <a:lnTo>
                        <a:pt x="67" y="86"/>
                      </a:lnTo>
                      <a:lnTo>
                        <a:pt x="69" y="84"/>
                      </a:lnTo>
                      <a:lnTo>
                        <a:pt x="71" y="82"/>
                      </a:lnTo>
                      <a:lnTo>
                        <a:pt x="75" y="72"/>
                      </a:lnTo>
                      <a:lnTo>
                        <a:pt x="81" y="60"/>
                      </a:lnTo>
                      <a:lnTo>
                        <a:pt x="85" y="50"/>
                      </a:lnTo>
                      <a:lnTo>
                        <a:pt x="89" y="36"/>
                      </a:lnTo>
                      <a:lnTo>
                        <a:pt x="93" y="36"/>
                      </a:lnTo>
                      <a:lnTo>
                        <a:pt x="97" y="36"/>
                      </a:lnTo>
                      <a:lnTo>
                        <a:pt x="99" y="20"/>
                      </a:lnTo>
                      <a:lnTo>
                        <a:pt x="95" y="16"/>
                      </a:lnTo>
                      <a:lnTo>
                        <a:pt x="93" y="12"/>
                      </a:lnTo>
                      <a:lnTo>
                        <a:pt x="89" y="0"/>
                      </a:lnTo>
                      <a:lnTo>
                        <a:pt x="91" y="2"/>
                      </a:lnTo>
                      <a:lnTo>
                        <a:pt x="93" y="0"/>
                      </a:lnTo>
                      <a:lnTo>
                        <a:pt x="97" y="6"/>
                      </a:lnTo>
                      <a:lnTo>
                        <a:pt x="103" y="14"/>
                      </a:lnTo>
                      <a:lnTo>
                        <a:pt x="107" y="20"/>
                      </a:lnTo>
                      <a:lnTo>
                        <a:pt x="109" y="26"/>
                      </a:lnTo>
                      <a:lnTo>
                        <a:pt x="107" y="44"/>
                      </a:lnTo>
                      <a:lnTo>
                        <a:pt x="109" y="50"/>
                      </a:lnTo>
                      <a:lnTo>
                        <a:pt x="109" y="54"/>
                      </a:lnTo>
                      <a:lnTo>
                        <a:pt x="117" y="60"/>
                      </a:lnTo>
                      <a:lnTo>
                        <a:pt x="99" y="60"/>
                      </a:lnTo>
                      <a:lnTo>
                        <a:pt x="93" y="62"/>
                      </a:lnTo>
                      <a:lnTo>
                        <a:pt x="91" y="64"/>
                      </a:lnTo>
                      <a:lnTo>
                        <a:pt x="89" y="66"/>
                      </a:lnTo>
                      <a:lnTo>
                        <a:pt x="93" y="70"/>
                      </a:lnTo>
                      <a:lnTo>
                        <a:pt x="101" y="78"/>
                      </a:lnTo>
                      <a:lnTo>
                        <a:pt x="111" y="88"/>
                      </a:lnTo>
                      <a:lnTo>
                        <a:pt x="115" y="96"/>
                      </a:lnTo>
                      <a:lnTo>
                        <a:pt x="117" y="106"/>
                      </a:lnTo>
                      <a:lnTo>
                        <a:pt x="113" y="110"/>
                      </a:lnTo>
                      <a:lnTo>
                        <a:pt x="107" y="116"/>
                      </a:lnTo>
                      <a:lnTo>
                        <a:pt x="101" y="126"/>
                      </a:lnTo>
                      <a:lnTo>
                        <a:pt x="99" y="136"/>
                      </a:lnTo>
                      <a:lnTo>
                        <a:pt x="99" y="144"/>
                      </a:lnTo>
                      <a:lnTo>
                        <a:pt x="101" y="154"/>
                      </a:lnTo>
                      <a:lnTo>
                        <a:pt x="109" y="168"/>
                      </a:lnTo>
                      <a:lnTo>
                        <a:pt x="119" y="182"/>
                      </a:lnTo>
                      <a:lnTo>
                        <a:pt x="127" y="194"/>
                      </a:lnTo>
                      <a:lnTo>
                        <a:pt x="127" y="208"/>
                      </a:lnTo>
                      <a:lnTo>
                        <a:pt x="121" y="208"/>
                      </a:lnTo>
                      <a:lnTo>
                        <a:pt x="111" y="208"/>
                      </a:lnTo>
                      <a:lnTo>
                        <a:pt x="107" y="206"/>
                      </a:lnTo>
                      <a:lnTo>
                        <a:pt x="103" y="204"/>
                      </a:lnTo>
                      <a:lnTo>
                        <a:pt x="81" y="204"/>
                      </a:lnTo>
                      <a:lnTo>
                        <a:pt x="81" y="202"/>
                      </a:lnTo>
                      <a:lnTo>
                        <a:pt x="46" y="200"/>
                      </a:lnTo>
                      <a:lnTo>
                        <a:pt x="46" y="204"/>
                      </a:lnTo>
                      <a:lnTo>
                        <a:pt x="22" y="202"/>
                      </a:lnTo>
                      <a:lnTo>
                        <a:pt x="24" y="198"/>
                      </a:lnTo>
                      <a:lnTo>
                        <a:pt x="24" y="188"/>
                      </a:lnTo>
                      <a:lnTo>
                        <a:pt x="22" y="182"/>
                      </a:lnTo>
                      <a:lnTo>
                        <a:pt x="22" y="174"/>
                      </a:lnTo>
                      <a:lnTo>
                        <a:pt x="24" y="168"/>
                      </a:lnTo>
                      <a:lnTo>
                        <a:pt x="14" y="166"/>
                      </a:lnTo>
                      <a:lnTo>
                        <a:pt x="10" y="164"/>
                      </a:lnTo>
                      <a:lnTo>
                        <a:pt x="6" y="160"/>
                      </a:lnTo>
                      <a:lnTo>
                        <a:pt x="0" y="158"/>
                      </a:lnTo>
                      <a:lnTo>
                        <a:pt x="6" y="1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1" name="îšḷiḋe">
                  <a:extLst>
                    <a:ext uri="{FF2B5EF4-FFF2-40B4-BE49-F238E27FC236}">
                      <a16:creationId xmlns="" xmlns:a16="http://schemas.microsoft.com/office/drawing/2014/main" id="{EAFAA66B-7C0C-429F-A877-87732C716481}"/>
                    </a:ext>
                  </a:extLst>
                </p:cNvPr>
                <p:cNvSpPr/>
                <p:nvPr/>
              </p:nvSpPr>
              <p:spPr bwMode="auto">
                <a:xfrm>
                  <a:off x="4587500" y="3793417"/>
                  <a:ext cx="155625" cy="184939"/>
                </a:xfrm>
                <a:custGeom>
                  <a:avLst/>
                  <a:gdLst>
                    <a:gd name="T0" fmla="*/ 2147483647 w 89"/>
                    <a:gd name="T1" fmla="*/ 2147483647 h 110"/>
                    <a:gd name="T2" fmla="*/ 2147483647 w 89"/>
                    <a:gd name="T3" fmla="*/ 2147483647 h 110"/>
                    <a:gd name="T4" fmla="*/ 2147483647 w 89"/>
                    <a:gd name="T5" fmla="*/ 2147483647 h 110"/>
                    <a:gd name="T6" fmla="*/ 2147483647 w 89"/>
                    <a:gd name="T7" fmla="*/ 2147483647 h 110"/>
                    <a:gd name="T8" fmla="*/ 2147483647 w 89"/>
                    <a:gd name="T9" fmla="*/ 2147483647 h 110"/>
                    <a:gd name="T10" fmla="*/ 2147483647 w 89"/>
                    <a:gd name="T11" fmla="*/ 2147483647 h 110"/>
                    <a:gd name="T12" fmla="*/ 0 w 89"/>
                    <a:gd name="T13" fmla="*/ 2147483647 h 110"/>
                    <a:gd name="T14" fmla="*/ 0 w 89"/>
                    <a:gd name="T15" fmla="*/ 2147483647 h 110"/>
                    <a:gd name="T16" fmla="*/ 2147483647 w 89"/>
                    <a:gd name="T17" fmla="*/ 2147483647 h 110"/>
                    <a:gd name="T18" fmla="*/ 2147483647 w 89"/>
                    <a:gd name="T19" fmla="*/ 2147483647 h 110"/>
                    <a:gd name="T20" fmla="*/ 2147483647 w 89"/>
                    <a:gd name="T21" fmla="*/ 2147483647 h 110"/>
                    <a:gd name="T22" fmla="*/ 2147483647 w 89"/>
                    <a:gd name="T23" fmla="*/ 2147483647 h 110"/>
                    <a:gd name="T24" fmla="*/ 2147483647 w 89"/>
                    <a:gd name="T25" fmla="*/ 2147483647 h 110"/>
                    <a:gd name="T26" fmla="*/ 2147483647 w 89"/>
                    <a:gd name="T27" fmla="*/ 2147483647 h 110"/>
                    <a:gd name="T28" fmla="*/ 2147483647 w 89"/>
                    <a:gd name="T29" fmla="*/ 2147483647 h 110"/>
                    <a:gd name="T30" fmla="*/ 2147483647 w 89"/>
                    <a:gd name="T31" fmla="*/ 2147483647 h 110"/>
                    <a:gd name="T32" fmla="*/ 2147483647 w 89"/>
                    <a:gd name="T33" fmla="*/ 2147483647 h 110"/>
                    <a:gd name="T34" fmla="*/ 2147483647 w 89"/>
                    <a:gd name="T35" fmla="*/ 2147483647 h 110"/>
                    <a:gd name="T36" fmla="*/ 2147483647 w 89"/>
                    <a:gd name="T37" fmla="*/ 2147483647 h 110"/>
                    <a:gd name="T38" fmla="*/ 2147483647 w 89"/>
                    <a:gd name="T39" fmla="*/ 2147483647 h 110"/>
                    <a:gd name="T40" fmla="*/ 2147483647 w 89"/>
                    <a:gd name="T41" fmla="*/ 2147483647 h 110"/>
                    <a:gd name="T42" fmla="*/ 2147483647 w 89"/>
                    <a:gd name="T43" fmla="*/ 2147483647 h 110"/>
                    <a:gd name="T44" fmla="*/ 2147483647 w 89"/>
                    <a:gd name="T45" fmla="*/ 2147483647 h 110"/>
                    <a:gd name="T46" fmla="*/ 2147483647 w 89"/>
                    <a:gd name="T47" fmla="*/ 2147483647 h 110"/>
                    <a:gd name="T48" fmla="*/ 2147483647 w 89"/>
                    <a:gd name="T49" fmla="*/ 2147483647 h 110"/>
                    <a:gd name="T50" fmla="*/ 2147483647 w 89"/>
                    <a:gd name="T51" fmla="*/ 2147483647 h 110"/>
                    <a:gd name="T52" fmla="*/ 2147483647 w 89"/>
                    <a:gd name="T53" fmla="*/ 2147483647 h 110"/>
                    <a:gd name="T54" fmla="*/ 2147483647 w 89"/>
                    <a:gd name="T55" fmla="*/ 2147483647 h 110"/>
                    <a:gd name="T56" fmla="*/ 2147483647 w 89"/>
                    <a:gd name="T57" fmla="*/ 2147483647 h 110"/>
                    <a:gd name="T58" fmla="*/ 2147483647 w 89"/>
                    <a:gd name="T59" fmla="*/ 2147483647 h 110"/>
                    <a:gd name="T60" fmla="*/ 2147483647 w 89"/>
                    <a:gd name="T61" fmla="*/ 2147483647 h 110"/>
                    <a:gd name="T62" fmla="*/ 2147483647 w 89"/>
                    <a:gd name="T63" fmla="*/ 2147483647 h 110"/>
                    <a:gd name="T64" fmla="*/ 2147483647 w 89"/>
                    <a:gd name="T65" fmla="*/ 2147483647 h 110"/>
                    <a:gd name="T66" fmla="*/ 2147483647 w 89"/>
                    <a:gd name="T67" fmla="*/ 2147483647 h 110"/>
                    <a:gd name="T68" fmla="*/ 2147483647 w 89"/>
                    <a:gd name="T69" fmla="*/ 2147483647 h 110"/>
                    <a:gd name="T70" fmla="*/ 2147483647 w 89"/>
                    <a:gd name="T71" fmla="*/ 2147483647 h 110"/>
                    <a:gd name="T72" fmla="*/ 2147483647 w 89"/>
                    <a:gd name="T73" fmla="*/ 2147483647 h 110"/>
                    <a:gd name="T74" fmla="*/ 2147483647 w 89"/>
                    <a:gd name="T75" fmla="*/ 2147483647 h 110"/>
                    <a:gd name="T76" fmla="*/ 2147483647 w 89"/>
                    <a:gd name="T77" fmla="*/ 2147483647 h 110"/>
                    <a:gd name="T78" fmla="*/ 2147483647 w 89"/>
                    <a:gd name="T79" fmla="*/ 2147483647 h 110"/>
                    <a:gd name="T80" fmla="*/ 2147483647 w 89"/>
                    <a:gd name="T81" fmla="*/ 2147483647 h 110"/>
                    <a:gd name="T82" fmla="*/ 2147483647 w 89"/>
                    <a:gd name="T83" fmla="*/ 2147483647 h 110"/>
                    <a:gd name="T84" fmla="*/ 2147483647 w 89"/>
                    <a:gd name="T85" fmla="*/ 2147483647 h 110"/>
                    <a:gd name="T86" fmla="*/ 2147483647 w 89"/>
                    <a:gd name="T87" fmla="*/ 2147483647 h 110"/>
                    <a:gd name="T88" fmla="*/ 2147483647 w 89"/>
                    <a:gd name="T89" fmla="*/ 2147483647 h 110"/>
                    <a:gd name="T90" fmla="*/ 2147483647 w 89"/>
                    <a:gd name="T91" fmla="*/ 2147483647 h 110"/>
                    <a:gd name="T92" fmla="*/ 2147483647 w 89"/>
                    <a:gd name="T93" fmla="*/ 2147483647 h 110"/>
                    <a:gd name="T94" fmla="*/ 2147483647 w 89"/>
                    <a:gd name="T95" fmla="*/ 2147483647 h 110"/>
                    <a:gd name="T96" fmla="*/ 2147483647 w 89"/>
                    <a:gd name="T97" fmla="*/ 2147483647 h 110"/>
                    <a:gd name="T98" fmla="*/ 2147483647 w 89"/>
                    <a:gd name="T99" fmla="*/ 2147483647 h 110"/>
                    <a:gd name="T100" fmla="*/ 2147483647 w 89"/>
                    <a:gd name="T101" fmla="*/ 0 h 110"/>
                    <a:gd name="T102" fmla="*/ 2147483647 w 89"/>
                    <a:gd name="T103" fmla="*/ 2147483647 h 11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9"/>
                    <a:gd name="T157" fmla="*/ 0 h 110"/>
                    <a:gd name="T158" fmla="*/ 89 w 89"/>
                    <a:gd name="T159" fmla="*/ 110 h 11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9" h="110">
                      <a:moveTo>
                        <a:pt x="36" y="24"/>
                      </a:moveTo>
                      <a:lnTo>
                        <a:pt x="26" y="24"/>
                      </a:lnTo>
                      <a:lnTo>
                        <a:pt x="20" y="24"/>
                      </a:lnTo>
                      <a:lnTo>
                        <a:pt x="8" y="22"/>
                      </a:lnTo>
                      <a:lnTo>
                        <a:pt x="2" y="44"/>
                      </a:lnTo>
                      <a:lnTo>
                        <a:pt x="2" y="50"/>
                      </a:lnTo>
                      <a:lnTo>
                        <a:pt x="0" y="58"/>
                      </a:lnTo>
                      <a:lnTo>
                        <a:pt x="0" y="70"/>
                      </a:lnTo>
                      <a:lnTo>
                        <a:pt x="4" y="76"/>
                      </a:lnTo>
                      <a:lnTo>
                        <a:pt x="8" y="82"/>
                      </a:lnTo>
                      <a:lnTo>
                        <a:pt x="14" y="88"/>
                      </a:lnTo>
                      <a:lnTo>
                        <a:pt x="30" y="100"/>
                      </a:lnTo>
                      <a:lnTo>
                        <a:pt x="34" y="104"/>
                      </a:lnTo>
                      <a:lnTo>
                        <a:pt x="38" y="110"/>
                      </a:lnTo>
                      <a:lnTo>
                        <a:pt x="42" y="108"/>
                      </a:lnTo>
                      <a:lnTo>
                        <a:pt x="44" y="106"/>
                      </a:lnTo>
                      <a:lnTo>
                        <a:pt x="46" y="104"/>
                      </a:lnTo>
                      <a:lnTo>
                        <a:pt x="44" y="100"/>
                      </a:lnTo>
                      <a:lnTo>
                        <a:pt x="42" y="98"/>
                      </a:lnTo>
                      <a:lnTo>
                        <a:pt x="42" y="96"/>
                      </a:lnTo>
                      <a:lnTo>
                        <a:pt x="44" y="90"/>
                      </a:lnTo>
                      <a:lnTo>
                        <a:pt x="46" y="88"/>
                      </a:lnTo>
                      <a:lnTo>
                        <a:pt x="55" y="84"/>
                      </a:lnTo>
                      <a:lnTo>
                        <a:pt x="55" y="80"/>
                      </a:lnTo>
                      <a:lnTo>
                        <a:pt x="59" y="76"/>
                      </a:lnTo>
                      <a:lnTo>
                        <a:pt x="63" y="78"/>
                      </a:lnTo>
                      <a:lnTo>
                        <a:pt x="65" y="82"/>
                      </a:lnTo>
                      <a:lnTo>
                        <a:pt x="67" y="86"/>
                      </a:lnTo>
                      <a:lnTo>
                        <a:pt x="71" y="88"/>
                      </a:lnTo>
                      <a:lnTo>
                        <a:pt x="75" y="86"/>
                      </a:lnTo>
                      <a:lnTo>
                        <a:pt x="79" y="84"/>
                      </a:lnTo>
                      <a:lnTo>
                        <a:pt x="81" y="86"/>
                      </a:lnTo>
                      <a:lnTo>
                        <a:pt x="83" y="86"/>
                      </a:lnTo>
                      <a:lnTo>
                        <a:pt x="85" y="84"/>
                      </a:lnTo>
                      <a:lnTo>
                        <a:pt x="85" y="80"/>
                      </a:lnTo>
                      <a:lnTo>
                        <a:pt x="87" y="74"/>
                      </a:lnTo>
                      <a:lnTo>
                        <a:pt x="87" y="52"/>
                      </a:lnTo>
                      <a:lnTo>
                        <a:pt x="83" y="50"/>
                      </a:lnTo>
                      <a:lnTo>
                        <a:pt x="83" y="46"/>
                      </a:lnTo>
                      <a:lnTo>
                        <a:pt x="81" y="44"/>
                      </a:lnTo>
                      <a:lnTo>
                        <a:pt x="81" y="40"/>
                      </a:lnTo>
                      <a:lnTo>
                        <a:pt x="83" y="36"/>
                      </a:lnTo>
                      <a:lnTo>
                        <a:pt x="83" y="32"/>
                      </a:lnTo>
                      <a:lnTo>
                        <a:pt x="87" y="30"/>
                      </a:lnTo>
                      <a:lnTo>
                        <a:pt x="89" y="26"/>
                      </a:lnTo>
                      <a:lnTo>
                        <a:pt x="87" y="20"/>
                      </a:lnTo>
                      <a:lnTo>
                        <a:pt x="83" y="18"/>
                      </a:lnTo>
                      <a:lnTo>
                        <a:pt x="77" y="18"/>
                      </a:lnTo>
                      <a:lnTo>
                        <a:pt x="69" y="18"/>
                      </a:lnTo>
                      <a:lnTo>
                        <a:pt x="71" y="2"/>
                      </a:lnTo>
                      <a:lnTo>
                        <a:pt x="36" y="0"/>
                      </a:lnTo>
                      <a:lnTo>
                        <a:pt x="36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2" name="iSḻîḓê">
                  <a:extLst>
                    <a:ext uri="{FF2B5EF4-FFF2-40B4-BE49-F238E27FC236}">
                      <a16:creationId xmlns="" xmlns:a16="http://schemas.microsoft.com/office/drawing/2014/main" id="{BE16F7BE-B0C6-4B53-9C55-19DB75FA0AB8}"/>
                    </a:ext>
                  </a:extLst>
                </p:cNvPr>
                <p:cNvSpPr/>
                <p:nvPr/>
              </p:nvSpPr>
              <p:spPr bwMode="auto">
                <a:xfrm>
                  <a:off x="4654983" y="3756989"/>
                  <a:ext cx="203828" cy="256394"/>
                </a:xfrm>
                <a:custGeom>
                  <a:avLst/>
                  <a:gdLst>
                    <a:gd name="T0" fmla="*/ 2147483647 w 117"/>
                    <a:gd name="T1" fmla="*/ 2147483647 h 154"/>
                    <a:gd name="T2" fmla="*/ 2147483647 w 117"/>
                    <a:gd name="T3" fmla="*/ 2147483647 h 154"/>
                    <a:gd name="T4" fmla="*/ 2147483647 w 117"/>
                    <a:gd name="T5" fmla="*/ 2147483647 h 154"/>
                    <a:gd name="T6" fmla="*/ 0 w 117"/>
                    <a:gd name="T7" fmla="*/ 2147483647 h 154"/>
                    <a:gd name="T8" fmla="*/ 2147483647 w 117"/>
                    <a:gd name="T9" fmla="*/ 2147483647 h 154"/>
                    <a:gd name="T10" fmla="*/ 2147483647 w 117"/>
                    <a:gd name="T11" fmla="*/ 2147483647 h 154"/>
                    <a:gd name="T12" fmla="*/ 2147483647 w 117"/>
                    <a:gd name="T13" fmla="*/ 2147483647 h 154"/>
                    <a:gd name="T14" fmla="*/ 2147483647 w 117"/>
                    <a:gd name="T15" fmla="*/ 2147483647 h 154"/>
                    <a:gd name="T16" fmla="*/ 2147483647 w 117"/>
                    <a:gd name="T17" fmla="*/ 2147483647 h 154"/>
                    <a:gd name="T18" fmla="*/ 2147483647 w 117"/>
                    <a:gd name="T19" fmla="*/ 2147483647 h 154"/>
                    <a:gd name="T20" fmla="*/ 2147483647 w 117"/>
                    <a:gd name="T21" fmla="*/ 2147483647 h 154"/>
                    <a:gd name="T22" fmla="*/ 2147483647 w 117"/>
                    <a:gd name="T23" fmla="*/ 2147483647 h 154"/>
                    <a:gd name="T24" fmla="*/ 2147483647 w 117"/>
                    <a:gd name="T25" fmla="*/ 2147483647 h 154"/>
                    <a:gd name="T26" fmla="*/ 2147483647 w 117"/>
                    <a:gd name="T27" fmla="*/ 2147483647 h 154"/>
                    <a:gd name="T28" fmla="*/ 2147483647 w 117"/>
                    <a:gd name="T29" fmla="*/ 2147483647 h 154"/>
                    <a:gd name="T30" fmla="*/ 2147483647 w 117"/>
                    <a:gd name="T31" fmla="*/ 2147483647 h 154"/>
                    <a:gd name="T32" fmla="*/ 2147483647 w 117"/>
                    <a:gd name="T33" fmla="*/ 2147483647 h 154"/>
                    <a:gd name="T34" fmla="*/ 2147483647 w 117"/>
                    <a:gd name="T35" fmla="*/ 2147483647 h 154"/>
                    <a:gd name="T36" fmla="*/ 2147483647 w 117"/>
                    <a:gd name="T37" fmla="*/ 2147483647 h 154"/>
                    <a:gd name="T38" fmla="*/ 2147483647 w 117"/>
                    <a:gd name="T39" fmla="*/ 2147483647 h 154"/>
                    <a:gd name="T40" fmla="*/ 2147483647 w 117"/>
                    <a:gd name="T41" fmla="*/ 2147483647 h 154"/>
                    <a:gd name="T42" fmla="*/ 2147483647 w 117"/>
                    <a:gd name="T43" fmla="*/ 2147483647 h 154"/>
                    <a:gd name="T44" fmla="*/ 2147483647 w 117"/>
                    <a:gd name="T45" fmla="*/ 2147483647 h 154"/>
                    <a:gd name="T46" fmla="*/ 2147483647 w 117"/>
                    <a:gd name="T47" fmla="*/ 2147483647 h 154"/>
                    <a:gd name="T48" fmla="*/ 2147483647 w 117"/>
                    <a:gd name="T49" fmla="*/ 2147483647 h 154"/>
                    <a:gd name="T50" fmla="*/ 2147483647 w 117"/>
                    <a:gd name="T51" fmla="*/ 2147483647 h 154"/>
                    <a:gd name="T52" fmla="*/ 2147483647 w 117"/>
                    <a:gd name="T53" fmla="*/ 0 h 154"/>
                    <a:gd name="T54" fmla="*/ 2147483647 w 117"/>
                    <a:gd name="T55" fmla="*/ 2147483647 h 154"/>
                    <a:gd name="T56" fmla="*/ 2147483647 w 117"/>
                    <a:gd name="T57" fmla="*/ 2147483647 h 154"/>
                    <a:gd name="T58" fmla="*/ 2147483647 w 117"/>
                    <a:gd name="T59" fmla="*/ 2147483647 h 154"/>
                    <a:gd name="T60" fmla="*/ 2147483647 w 117"/>
                    <a:gd name="T61" fmla="*/ 2147483647 h 154"/>
                    <a:gd name="T62" fmla="*/ 2147483647 w 117"/>
                    <a:gd name="T63" fmla="*/ 2147483647 h 154"/>
                    <a:gd name="T64" fmla="*/ 2147483647 w 117"/>
                    <a:gd name="T65" fmla="*/ 2147483647 h 154"/>
                    <a:gd name="T66" fmla="*/ 2147483647 w 117"/>
                    <a:gd name="T67" fmla="*/ 2147483647 h 154"/>
                    <a:gd name="T68" fmla="*/ 2147483647 w 117"/>
                    <a:gd name="T69" fmla="*/ 2147483647 h 154"/>
                    <a:gd name="T70" fmla="*/ 2147483647 w 117"/>
                    <a:gd name="T71" fmla="*/ 2147483647 h 154"/>
                    <a:gd name="T72" fmla="*/ 2147483647 w 117"/>
                    <a:gd name="T73" fmla="*/ 2147483647 h 154"/>
                    <a:gd name="T74" fmla="*/ 2147483647 w 117"/>
                    <a:gd name="T75" fmla="*/ 2147483647 h 154"/>
                    <a:gd name="T76" fmla="*/ 2147483647 w 117"/>
                    <a:gd name="T77" fmla="*/ 2147483647 h 154"/>
                    <a:gd name="T78" fmla="*/ 2147483647 w 117"/>
                    <a:gd name="T79" fmla="*/ 2147483647 h 154"/>
                    <a:gd name="T80" fmla="*/ 2147483647 w 117"/>
                    <a:gd name="T81" fmla="*/ 2147483647 h 154"/>
                    <a:gd name="T82" fmla="*/ 2147483647 w 117"/>
                    <a:gd name="T83" fmla="*/ 2147483647 h 154"/>
                    <a:gd name="T84" fmla="*/ 2147483647 w 117"/>
                    <a:gd name="T85" fmla="*/ 2147483647 h 154"/>
                    <a:gd name="T86" fmla="*/ 2147483647 w 117"/>
                    <a:gd name="T87" fmla="*/ 2147483647 h 15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17"/>
                    <a:gd name="T133" fmla="*/ 0 h 154"/>
                    <a:gd name="T134" fmla="*/ 117 w 117"/>
                    <a:gd name="T135" fmla="*/ 154 h 154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17" h="154">
                      <a:moveTo>
                        <a:pt x="27" y="150"/>
                      </a:moveTo>
                      <a:lnTo>
                        <a:pt x="27" y="148"/>
                      </a:lnTo>
                      <a:lnTo>
                        <a:pt x="25" y="146"/>
                      </a:lnTo>
                      <a:lnTo>
                        <a:pt x="21" y="148"/>
                      </a:lnTo>
                      <a:lnTo>
                        <a:pt x="17" y="150"/>
                      </a:lnTo>
                      <a:lnTo>
                        <a:pt x="13" y="154"/>
                      </a:lnTo>
                      <a:lnTo>
                        <a:pt x="4" y="136"/>
                      </a:lnTo>
                      <a:lnTo>
                        <a:pt x="0" y="132"/>
                      </a:lnTo>
                      <a:lnTo>
                        <a:pt x="4" y="130"/>
                      </a:lnTo>
                      <a:lnTo>
                        <a:pt x="6" y="128"/>
                      </a:lnTo>
                      <a:lnTo>
                        <a:pt x="8" y="126"/>
                      </a:lnTo>
                      <a:lnTo>
                        <a:pt x="6" y="122"/>
                      </a:lnTo>
                      <a:lnTo>
                        <a:pt x="4" y="120"/>
                      </a:lnTo>
                      <a:lnTo>
                        <a:pt x="4" y="118"/>
                      </a:lnTo>
                      <a:lnTo>
                        <a:pt x="6" y="112"/>
                      </a:lnTo>
                      <a:lnTo>
                        <a:pt x="8" y="110"/>
                      </a:lnTo>
                      <a:lnTo>
                        <a:pt x="17" y="106"/>
                      </a:lnTo>
                      <a:lnTo>
                        <a:pt x="17" y="102"/>
                      </a:lnTo>
                      <a:lnTo>
                        <a:pt x="21" y="98"/>
                      </a:lnTo>
                      <a:lnTo>
                        <a:pt x="25" y="100"/>
                      </a:lnTo>
                      <a:lnTo>
                        <a:pt x="27" y="104"/>
                      </a:lnTo>
                      <a:lnTo>
                        <a:pt x="29" y="108"/>
                      </a:lnTo>
                      <a:lnTo>
                        <a:pt x="33" y="110"/>
                      </a:lnTo>
                      <a:lnTo>
                        <a:pt x="37" y="108"/>
                      </a:lnTo>
                      <a:lnTo>
                        <a:pt x="41" y="106"/>
                      </a:lnTo>
                      <a:lnTo>
                        <a:pt x="43" y="108"/>
                      </a:lnTo>
                      <a:lnTo>
                        <a:pt x="45" y="108"/>
                      </a:lnTo>
                      <a:lnTo>
                        <a:pt x="47" y="106"/>
                      </a:lnTo>
                      <a:lnTo>
                        <a:pt x="47" y="102"/>
                      </a:lnTo>
                      <a:lnTo>
                        <a:pt x="49" y="96"/>
                      </a:lnTo>
                      <a:lnTo>
                        <a:pt x="49" y="74"/>
                      </a:lnTo>
                      <a:lnTo>
                        <a:pt x="45" y="72"/>
                      </a:lnTo>
                      <a:lnTo>
                        <a:pt x="45" y="68"/>
                      </a:lnTo>
                      <a:lnTo>
                        <a:pt x="43" y="66"/>
                      </a:lnTo>
                      <a:lnTo>
                        <a:pt x="43" y="62"/>
                      </a:lnTo>
                      <a:lnTo>
                        <a:pt x="45" y="58"/>
                      </a:lnTo>
                      <a:lnTo>
                        <a:pt x="45" y="54"/>
                      </a:lnTo>
                      <a:lnTo>
                        <a:pt x="49" y="52"/>
                      </a:lnTo>
                      <a:lnTo>
                        <a:pt x="51" y="48"/>
                      </a:lnTo>
                      <a:lnTo>
                        <a:pt x="49" y="42"/>
                      </a:lnTo>
                      <a:lnTo>
                        <a:pt x="45" y="40"/>
                      </a:lnTo>
                      <a:lnTo>
                        <a:pt x="39" y="40"/>
                      </a:lnTo>
                      <a:lnTo>
                        <a:pt x="31" y="40"/>
                      </a:lnTo>
                      <a:lnTo>
                        <a:pt x="33" y="26"/>
                      </a:lnTo>
                      <a:lnTo>
                        <a:pt x="55" y="26"/>
                      </a:lnTo>
                      <a:lnTo>
                        <a:pt x="59" y="28"/>
                      </a:lnTo>
                      <a:lnTo>
                        <a:pt x="63" y="30"/>
                      </a:lnTo>
                      <a:lnTo>
                        <a:pt x="73" y="30"/>
                      </a:lnTo>
                      <a:lnTo>
                        <a:pt x="79" y="30"/>
                      </a:lnTo>
                      <a:lnTo>
                        <a:pt x="79" y="16"/>
                      </a:lnTo>
                      <a:lnTo>
                        <a:pt x="83" y="10"/>
                      </a:lnTo>
                      <a:lnTo>
                        <a:pt x="87" y="4"/>
                      </a:lnTo>
                      <a:lnTo>
                        <a:pt x="93" y="0"/>
                      </a:lnTo>
                      <a:lnTo>
                        <a:pt x="103" y="0"/>
                      </a:lnTo>
                      <a:lnTo>
                        <a:pt x="113" y="0"/>
                      </a:lnTo>
                      <a:lnTo>
                        <a:pt x="113" y="2"/>
                      </a:lnTo>
                      <a:lnTo>
                        <a:pt x="115" y="4"/>
                      </a:lnTo>
                      <a:lnTo>
                        <a:pt x="115" y="6"/>
                      </a:lnTo>
                      <a:lnTo>
                        <a:pt x="117" y="10"/>
                      </a:lnTo>
                      <a:lnTo>
                        <a:pt x="115" y="20"/>
                      </a:lnTo>
                      <a:lnTo>
                        <a:pt x="111" y="34"/>
                      </a:lnTo>
                      <a:lnTo>
                        <a:pt x="99" y="64"/>
                      </a:lnTo>
                      <a:lnTo>
                        <a:pt x="99" y="68"/>
                      </a:lnTo>
                      <a:lnTo>
                        <a:pt x="99" y="70"/>
                      </a:lnTo>
                      <a:lnTo>
                        <a:pt x="101" y="74"/>
                      </a:lnTo>
                      <a:lnTo>
                        <a:pt x="99" y="78"/>
                      </a:lnTo>
                      <a:lnTo>
                        <a:pt x="97" y="82"/>
                      </a:lnTo>
                      <a:lnTo>
                        <a:pt x="93" y="84"/>
                      </a:lnTo>
                      <a:lnTo>
                        <a:pt x="89" y="88"/>
                      </a:lnTo>
                      <a:lnTo>
                        <a:pt x="85" y="92"/>
                      </a:lnTo>
                      <a:lnTo>
                        <a:pt x="83" y="102"/>
                      </a:lnTo>
                      <a:lnTo>
                        <a:pt x="79" y="106"/>
                      </a:lnTo>
                      <a:lnTo>
                        <a:pt x="75" y="108"/>
                      </a:lnTo>
                      <a:lnTo>
                        <a:pt x="75" y="122"/>
                      </a:lnTo>
                      <a:lnTo>
                        <a:pt x="71" y="134"/>
                      </a:lnTo>
                      <a:lnTo>
                        <a:pt x="69" y="142"/>
                      </a:lnTo>
                      <a:lnTo>
                        <a:pt x="65" y="148"/>
                      </a:lnTo>
                      <a:lnTo>
                        <a:pt x="61" y="150"/>
                      </a:lnTo>
                      <a:lnTo>
                        <a:pt x="55" y="150"/>
                      </a:lnTo>
                      <a:lnTo>
                        <a:pt x="51" y="150"/>
                      </a:lnTo>
                      <a:lnTo>
                        <a:pt x="49" y="150"/>
                      </a:lnTo>
                      <a:lnTo>
                        <a:pt x="49" y="146"/>
                      </a:lnTo>
                      <a:lnTo>
                        <a:pt x="45" y="146"/>
                      </a:lnTo>
                      <a:lnTo>
                        <a:pt x="43" y="146"/>
                      </a:lnTo>
                      <a:lnTo>
                        <a:pt x="41" y="148"/>
                      </a:lnTo>
                      <a:lnTo>
                        <a:pt x="39" y="150"/>
                      </a:lnTo>
                      <a:lnTo>
                        <a:pt x="35" y="150"/>
                      </a:lnTo>
                      <a:lnTo>
                        <a:pt x="33" y="150"/>
                      </a:lnTo>
                      <a:lnTo>
                        <a:pt x="27" y="1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3" name="ïṧliḋè">
                  <a:extLst>
                    <a:ext uri="{FF2B5EF4-FFF2-40B4-BE49-F238E27FC236}">
                      <a16:creationId xmlns="" xmlns:a16="http://schemas.microsoft.com/office/drawing/2014/main" id="{37D0B8D5-CBD4-4CF3-9F05-B60526ED834B}"/>
                    </a:ext>
                  </a:extLst>
                </p:cNvPr>
                <p:cNvSpPr/>
                <p:nvPr/>
              </p:nvSpPr>
              <p:spPr bwMode="auto">
                <a:xfrm>
                  <a:off x="4666001" y="4386064"/>
                  <a:ext cx="367716" cy="361473"/>
                </a:xfrm>
                <a:custGeom>
                  <a:avLst/>
                  <a:gdLst>
                    <a:gd name="T0" fmla="*/ 2147483647 w 211"/>
                    <a:gd name="T1" fmla="*/ 2147483647 h 216"/>
                    <a:gd name="T2" fmla="*/ 2147483647 w 211"/>
                    <a:gd name="T3" fmla="*/ 2147483647 h 216"/>
                    <a:gd name="T4" fmla="*/ 2147483647 w 211"/>
                    <a:gd name="T5" fmla="*/ 2147483647 h 216"/>
                    <a:gd name="T6" fmla="*/ 2147483647 w 211"/>
                    <a:gd name="T7" fmla="*/ 2147483647 h 216"/>
                    <a:gd name="T8" fmla="*/ 2147483647 w 211"/>
                    <a:gd name="T9" fmla="*/ 2147483647 h 216"/>
                    <a:gd name="T10" fmla="*/ 2147483647 w 211"/>
                    <a:gd name="T11" fmla="*/ 2147483647 h 216"/>
                    <a:gd name="T12" fmla="*/ 2147483647 w 211"/>
                    <a:gd name="T13" fmla="*/ 2147483647 h 216"/>
                    <a:gd name="T14" fmla="*/ 2147483647 w 211"/>
                    <a:gd name="T15" fmla="*/ 2147483647 h 216"/>
                    <a:gd name="T16" fmla="*/ 2147483647 w 211"/>
                    <a:gd name="T17" fmla="*/ 0 h 216"/>
                    <a:gd name="T18" fmla="*/ 2147483647 w 211"/>
                    <a:gd name="T19" fmla="*/ 0 h 216"/>
                    <a:gd name="T20" fmla="*/ 2147483647 w 211"/>
                    <a:gd name="T21" fmla="*/ 2147483647 h 216"/>
                    <a:gd name="T22" fmla="*/ 2147483647 w 211"/>
                    <a:gd name="T23" fmla="*/ 2147483647 h 216"/>
                    <a:gd name="T24" fmla="*/ 0 w 211"/>
                    <a:gd name="T25" fmla="*/ 0 h 216"/>
                    <a:gd name="T26" fmla="*/ 2147483647 w 211"/>
                    <a:gd name="T27" fmla="*/ 2147483647 h 216"/>
                    <a:gd name="T28" fmla="*/ 2147483647 w 211"/>
                    <a:gd name="T29" fmla="*/ 2147483647 h 216"/>
                    <a:gd name="T30" fmla="*/ 2147483647 w 211"/>
                    <a:gd name="T31" fmla="*/ 2147483647 h 216"/>
                    <a:gd name="T32" fmla="*/ 2147483647 w 211"/>
                    <a:gd name="T33" fmla="*/ 2147483647 h 216"/>
                    <a:gd name="T34" fmla="*/ 2147483647 w 211"/>
                    <a:gd name="T35" fmla="*/ 2147483647 h 216"/>
                    <a:gd name="T36" fmla="*/ 2147483647 w 211"/>
                    <a:gd name="T37" fmla="*/ 2147483647 h 216"/>
                    <a:gd name="T38" fmla="*/ 2147483647 w 211"/>
                    <a:gd name="T39" fmla="*/ 2147483647 h 216"/>
                    <a:gd name="T40" fmla="*/ 2147483647 w 211"/>
                    <a:gd name="T41" fmla="*/ 2147483647 h 216"/>
                    <a:gd name="T42" fmla="*/ 2147483647 w 211"/>
                    <a:gd name="T43" fmla="*/ 2147483647 h 216"/>
                    <a:gd name="T44" fmla="*/ 2147483647 w 211"/>
                    <a:gd name="T45" fmla="*/ 2147483647 h 216"/>
                    <a:gd name="T46" fmla="*/ 2147483647 w 211"/>
                    <a:gd name="T47" fmla="*/ 2147483647 h 216"/>
                    <a:gd name="T48" fmla="*/ 2147483647 w 211"/>
                    <a:gd name="T49" fmla="*/ 2147483647 h 216"/>
                    <a:gd name="T50" fmla="*/ 2147483647 w 211"/>
                    <a:gd name="T51" fmla="*/ 2147483647 h 216"/>
                    <a:gd name="T52" fmla="*/ 2147483647 w 211"/>
                    <a:gd name="T53" fmla="*/ 2147483647 h 216"/>
                    <a:gd name="T54" fmla="*/ 2147483647 w 211"/>
                    <a:gd name="T55" fmla="*/ 2147483647 h 216"/>
                    <a:gd name="T56" fmla="*/ 2147483647 w 211"/>
                    <a:gd name="T57" fmla="*/ 2147483647 h 216"/>
                    <a:gd name="T58" fmla="*/ 2147483647 w 211"/>
                    <a:gd name="T59" fmla="*/ 2147483647 h 216"/>
                    <a:gd name="T60" fmla="*/ 2147483647 w 211"/>
                    <a:gd name="T61" fmla="*/ 2147483647 h 216"/>
                    <a:gd name="T62" fmla="*/ 2147483647 w 211"/>
                    <a:gd name="T63" fmla="*/ 2147483647 h 216"/>
                    <a:gd name="T64" fmla="*/ 2147483647 w 211"/>
                    <a:gd name="T65" fmla="*/ 2147483647 h 216"/>
                    <a:gd name="T66" fmla="*/ 2147483647 w 211"/>
                    <a:gd name="T67" fmla="*/ 2147483647 h 216"/>
                    <a:gd name="T68" fmla="*/ 2147483647 w 211"/>
                    <a:gd name="T69" fmla="*/ 2147483647 h 216"/>
                    <a:gd name="T70" fmla="*/ 2147483647 w 211"/>
                    <a:gd name="T71" fmla="*/ 2147483647 h 216"/>
                    <a:gd name="T72" fmla="*/ 2147483647 w 211"/>
                    <a:gd name="T73" fmla="*/ 2147483647 h 216"/>
                    <a:gd name="T74" fmla="*/ 2147483647 w 211"/>
                    <a:gd name="T75" fmla="*/ 2147483647 h 216"/>
                    <a:gd name="T76" fmla="*/ 2147483647 w 211"/>
                    <a:gd name="T77" fmla="*/ 2147483647 h 216"/>
                    <a:gd name="T78" fmla="*/ 2147483647 w 211"/>
                    <a:gd name="T79" fmla="*/ 2147483647 h 216"/>
                    <a:gd name="T80" fmla="*/ 2147483647 w 211"/>
                    <a:gd name="T81" fmla="*/ 2147483647 h 216"/>
                    <a:gd name="T82" fmla="*/ 2147483647 w 211"/>
                    <a:gd name="T83" fmla="*/ 2147483647 h 216"/>
                    <a:gd name="T84" fmla="*/ 2147483647 w 211"/>
                    <a:gd name="T85" fmla="*/ 2147483647 h 216"/>
                    <a:gd name="T86" fmla="*/ 2147483647 w 211"/>
                    <a:gd name="T87" fmla="*/ 2147483647 h 216"/>
                    <a:gd name="T88" fmla="*/ 2147483647 w 211"/>
                    <a:gd name="T89" fmla="*/ 2147483647 h 216"/>
                    <a:gd name="T90" fmla="*/ 2147483647 w 211"/>
                    <a:gd name="T91" fmla="*/ 2147483647 h 216"/>
                    <a:gd name="T92" fmla="*/ 2147483647 w 211"/>
                    <a:gd name="T93" fmla="*/ 2147483647 h 216"/>
                    <a:gd name="T94" fmla="*/ 2147483647 w 211"/>
                    <a:gd name="T95" fmla="*/ 2147483647 h 216"/>
                    <a:gd name="T96" fmla="*/ 2147483647 w 211"/>
                    <a:gd name="T97" fmla="*/ 2147483647 h 216"/>
                    <a:gd name="T98" fmla="*/ 2147483647 w 211"/>
                    <a:gd name="T99" fmla="*/ 2147483647 h 216"/>
                    <a:gd name="T100" fmla="*/ 2147483647 w 211"/>
                    <a:gd name="T101" fmla="*/ 2147483647 h 216"/>
                    <a:gd name="T102" fmla="*/ 2147483647 w 211"/>
                    <a:gd name="T103" fmla="*/ 2147483647 h 216"/>
                    <a:gd name="T104" fmla="*/ 2147483647 w 211"/>
                    <a:gd name="T105" fmla="*/ 2147483647 h 216"/>
                    <a:gd name="T106" fmla="*/ 2147483647 w 211"/>
                    <a:gd name="T107" fmla="*/ 2147483647 h 216"/>
                    <a:gd name="T108" fmla="*/ 2147483647 w 211"/>
                    <a:gd name="T109" fmla="*/ 2147483647 h 216"/>
                    <a:gd name="T110" fmla="*/ 2147483647 w 211"/>
                    <a:gd name="T111" fmla="*/ 2147483647 h 2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11"/>
                    <a:gd name="T169" fmla="*/ 0 h 216"/>
                    <a:gd name="T170" fmla="*/ 211 w 211"/>
                    <a:gd name="T171" fmla="*/ 216 h 2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11" h="216">
                      <a:moveTo>
                        <a:pt x="181" y="8"/>
                      </a:moveTo>
                      <a:lnTo>
                        <a:pt x="159" y="16"/>
                      </a:lnTo>
                      <a:lnTo>
                        <a:pt x="117" y="16"/>
                      </a:lnTo>
                      <a:lnTo>
                        <a:pt x="107" y="12"/>
                      </a:lnTo>
                      <a:lnTo>
                        <a:pt x="105" y="10"/>
                      </a:lnTo>
                      <a:lnTo>
                        <a:pt x="101" y="6"/>
                      </a:lnTo>
                      <a:lnTo>
                        <a:pt x="33" y="6"/>
                      </a:lnTo>
                      <a:lnTo>
                        <a:pt x="27" y="2"/>
                      </a:lnTo>
                      <a:lnTo>
                        <a:pt x="25" y="0"/>
                      </a:lnTo>
                      <a:lnTo>
                        <a:pt x="21" y="0"/>
                      </a:lnTo>
                      <a:lnTo>
                        <a:pt x="11" y="2"/>
                      </a:lnTo>
                      <a:lnTo>
                        <a:pt x="4" y="2"/>
                      </a:lnTo>
                      <a:lnTo>
                        <a:pt x="0" y="0"/>
                      </a:lnTo>
                      <a:lnTo>
                        <a:pt x="2" y="16"/>
                      </a:lnTo>
                      <a:lnTo>
                        <a:pt x="7" y="30"/>
                      </a:lnTo>
                      <a:lnTo>
                        <a:pt x="13" y="42"/>
                      </a:lnTo>
                      <a:lnTo>
                        <a:pt x="21" y="54"/>
                      </a:lnTo>
                      <a:lnTo>
                        <a:pt x="29" y="66"/>
                      </a:lnTo>
                      <a:lnTo>
                        <a:pt x="37" y="76"/>
                      </a:lnTo>
                      <a:lnTo>
                        <a:pt x="39" y="90"/>
                      </a:lnTo>
                      <a:lnTo>
                        <a:pt x="41" y="104"/>
                      </a:lnTo>
                      <a:lnTo>
                        <a:pt x="41" y="126"/>
                      </a:lnTo>
                      <a:lnTo>
                        <a:pt x="43" y="152"/>
                      </a:lnTo>
                      <a:lnTo>
                        <a:pt x="45" y="174"/>
                      </a:lnTo>
                      <a:lnTo>
                        <a:pt x="49" y="184"/>
                      </a:lnTo>
                      <a:lnTo>
                        <a:pt x="53" y="194"/>
                      </a:lnTo>
                      <a:lnTo>
                        <a:pt x="61" y="204"/>
                      </a:lnTo>
                      <a:lnTo>
                        <a:pt x="69" y="212"/>
                      </a:lnTo>
                      <a:lnTo>
                        <a:pt x="73" y="208"/>
                      </a:lnTo>
                      <a:lnTo>
                        <a:pt x="75" y="204"/>
                      </a:lnTo>
                      <a:lnTo>
                        <a:pt x="79" y="204"/>
                      </a:lnTo>
                      <a:lnTo>
                        <a:pt x="83" y="210"/>
                      </a:lnTo>
                      <a:lnTo>
                        <a:pt x="89" y="214"/>
                      </a:lnTo>
                      <a:lnTo>
                        <a:pt x="93" y="216"/>
                      </a:lnTo>
                      <a:lnTo>
                        <a:pt x="101" y="216"/>
                      </a:lnTo>
                      <a:lnTo>
                        <a:pt x="111" y="216"/>
                      </a:lnTo>
                      <a:lnTo>
                        <a:pt x="117" y="212"/>
                      </a:lnTo>
                      <a:lnTo>
                        <a:pt x="121" y="208"/>
                      </a:lnTo>
                      <a:lnTo>
                        <a:pt x="125" y="206"/>
                      </a:lnTo>
                      <a:lnTo>
                        <a:pt x="123" y="144"/>
                      </a:lnTo>
                      <a:lnTo>
                        <a:pt x="123" y="90"/>
                      </a:lnTo>
                      <a:lnTo>
                        <a:pt x="143" y="90"/>
                      </a:lnTo>
                      <a:lnTo>
                        <a:pt x="143" y="22"/>
                      </a:lnTo>
                      <a:lnTo>
                        <a:pt x="165" y="20"/>
                      </a:lnTo>
                      <a:lnTo>
                        <a:pt x="183" y="18"/>
                      </a:lnTo>
                      <a:lnTo>
                        <a:pt x="187" y="24"/>
                      </a:lnTo>
                      <a:lnTo>
                        <a:pt x="201" y="18"/>
                      </a:lnTo>
                      <a:lnTo>
                        <a:pt x="205" y="14"/>
                      </a:lnTo>
                      <a:lnTo>
                        <a:pt x="211" y="12"/>
                      </a:lnTo>
                      <a:lnTo>
                        <a:pt x="205" y="8"/>
                      </a:lnTo>
                      <a:lnTo>
                        <a:pt x="201" y="6"/>
                      </a:lnTo>
                      <a:lnTo>
                        <a:pt x="193" y="8"/>
                      </a:lnTo>
                      <a:lnTo>
                        <a:pt x="187" y="10"/>
                      </a:lnTo>
                      <a:lnTo>
                        <a:pt x="183" y="8"/>
                      </a:lnTo>
                      <a:lnTo>
                        <a:pt x="181" y="6"/>
                      </a:lnTo>
                      <a:lnTo>
                        <a:pt x="181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4" name="iṥ1ídê">
                  <a:extLst>
                    <a:ext uri="{FF2B5EF4-FFF2-40B4-BE49-F238E27FC236}">
                      <a16:creationId xmlns="" xmlns:a16="http://schemas.microsoft.com/office/drawing/2014/main" id="{D0C37EFC-EAED-400F-AFAE-FD1D147A88A8}"/>
                    </a:ext>
                  </a:extLst>
                </p:cNvPr>
                <p:cNvSpPr/>
                <p:nvPr/>
              </p:nvSpPr>
              <p:spPr bwMode="auto">
                <a:xfrm>
                  <a:off x="5351853" y="3314255"/>
                  <a:ext cx="184547" cy="165325"/>
                </a:xfrm>
                <a:custGeom>
                  <a:avLst/>
                  <a:gdLst>
                    <a:gd name="T0" fmla="*/ 2147483647 w 106"/>
                    <a:gd name="T1" fmla="*/ 0 h 98"/>
                    <a:gd name="T2" fmla="*/ 2147483647 w 106"/>
                    <a:gd name="T3" fmla="*/ 2147483647 h 98"/>
                    <a:gd name="T4" fmla="*/ 2147483647 w 106"/>
                    <a:gd name="T5" fmla="*/ 2147483647 h 98"/>
                    <a:gd name="T6" fmla="*/ 2147483647 w 106"/>
                    <a:gd name="T7" fmla="*/ 2147483647 h 98"/>
                    <a:gd name="T8" fmla="*/ 2147483647 w 106"/>
                    <a:gd name="T9" fmla="*/ 2147483647 h 98"/>
                    <a:gd name="T10" fmla="*/ 2147483647 w 106"/>
                    <a:gd name="T11" fmla="*/ 2147483647 h 98"/>
                    <a:gd name="T12" fmla="*/ 2147483647 w 106"/>
                    <a:gd name="T13" fmla="*/ 2147483647 h 98"/>
                    <a:gd name="T14" fmla="*/ 0 w 106"/>
                    <a:gd name="T15" fmla="*/ 2147483647 h 98"/>
                    <a:gd name="T16" fmla="*/ 0 w 106"/>
                    <a:gd name="T17" fmla="*/ 2147483647 h 98"/>
                    <a:gd name="T18" fmla="*/ 2147483647 w 106"/>
                    <a:gd name="T19" fmla="*/ 2147483647 h 98"/>
                    <a:gd name="T20" fmla="*/ 2147483647 w 106"/>
                    <a:gd name="T21" fmla="*/ 2147483647 h 98"/>
                    <a:gd name="T22" fmla="*/ 2147483647 w 106"/>
                    <a:gd name="T23" fmla="*/ 2147483647 h 98"/>
                    <a:gd name="T24" fmla="*/ 2147483647 w 106"/>
                    <a:gd name="T25" fmla="*/ 2147483647 h 98"/>
                    <a:gd name="T26" fmla="*/ 2147483647 w 106"/>
                    <a:gd name="T27" fmla="*/ 2147483647 h 98"/>
                    <a:gd name="T28" fmla="*/ 2147483647 w 106"/>
                    <a:gd name="T29" fmla="*/ 2147483647 h 98"/>
                    <a:gd name="T30" fmla="*/ 2147483647 w 106"/>
                    <a:gd name="T31" fmla="*/ 2147483647 h 98"/>
                    <a:gd name="T32" fmla="*/ 2147483647 w 106"/>
                    <a:gd name="T33" fmla="*/ 2147483647 h 98"/>
                    <a:gd name="T34" fmla="*/ 2147483647 w 106"/>
                    <a:gd name="T35" fmla="*/ 2147483647 h 98"/>
                    <a:gd name="T36" fmla="*/ 2147483647 w 106"/>
                    <a:gd name="T37" fmla="*/ 2147483647 h 98"/>
                    <a:gd name="T38" fmla="*/ 2147483647 w 106"/>
                    <a:gd name="T39" fmla="*/ 2147483647 h 98"/>
                    <a:gd name="T40" fmla="*/ 2147483647 w 106"/>
                    <a:gd name="T41" fmla="*/ 2147483647 h 98"/>
                    <a:gd name="T42" fmla="*/ 2147483647 w 106"/>
                    <a:gd name="T43" fmla="*/ 2147483647 h 98"/>
                    <a:gd name="T44" fmla="*/ 2147483647 w 106"/>
                    <a:gd name="T45" fmla="*/ 2147483647 h 98"/>
                    <a:gd name="T46" fmla="*/ 2147483647 w 106"/>
                    <a:gd name="T47" fmla="*/ 2147483647 h 98"/>
                    <a:gd name="T48" fmla="*/ 2147483647 w 106"/>
                    <a:gd name="T49" fmla="*/ 2147483647 h 98"/>
                    <a:gd name="T50" fmla="*/ 2147483647 w 106"/>
                    <a:gd name="T51" fmla="*/ 2147483647 h 98"/>
                    <a:gd name="T52" fmla="*/ 2147483647 w 106"/>
                    <a:gd name="T53" fmla="*/ 0 h 9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06"/>
                    <a:gd name="T82" fmla="*/ 0 h 98"/>
                    <a:gd name="T83" fmla="*/ 106 w 106"/>
                    <a:gd name="T84" fmla="*/ 98 h 9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06" h="98">
                      <a:moveTo>
                        <a:pt x="32" y="0"/>
                      </a:moveTo>
                      <a:lnTo>
                        <a:pt x="28" y="4"/>
                      </a:lnTo>
                      <a:lnTo>
                        <a:pt x="22" y="10"/>
                      </a:lnTo>
                      <a:lnTo>
                        <a:pt x="14" y="14"/>
                      </a:lnTo>
                      <a:lnTo>
                        <a:pt x="6" y="16"/>
                      </a:lnTo>
                      <a:lnTo>
                        <a:pt x="6" y="26"/>
                      </a:lnTo>
                      <a:lnTo>
                        <a:pt x="4" y="34"/>
                      </a:lnTo>
                      <a:lnTo>
                        <a:pt x="0" y="46"/>
                      </a:lnTo>
                      <a:lnTo>
                        <a:pt x="0" y="62"/>
                      </a:lnTo>
                      <a:lnTo>
                        <a:pt x="18" y="62"/>
                      </a:lnTo>
                      <a:lnTo>
                        <a:pt x="24" y="64"/>
                      </a:lnTo>
                      <a:lnTo>
                        <a:pt x="28" y="54"/>
                      </a:lnTo>
                      <a:lnTo>
                        <a:pt x="38" y="58"/>
                      </a:lnTo>
                      <a:lnTo>
                        <a:pt x="54" y="58"/>
                      </a:lnTo>
                      <a:lnTo>
                        <a:pt x="68" y="62"/>
                      </a:lnTo>
                      <a:lnTo>
                        <a:pt x="82" y="76"/>
                      </a:lnTo>
                      <a:lnTo>
                        <a:pt x="96" y="92"/>
                      </a:lnTo>
                      <a:lnTo>
                        <a:pt x="102" y="98"/>
                      </a:lnTo>
                      <a:lnTo>
                        <a:pt x="106" y="94"/>
                      </a:lnTo>
                      <a:lnTo>
                        <a:pt x="96" y="80"/>
                      </a:lnTo>
                      <a:lnTo>
                        <a:pt x="86" y="68"/>
                      </a:lnTo>
                      <a:lnTo>
                        <a:pt x="74" y="56"/>
                      </a:lnTo>
                      <a:lnTo>
                        <a:pt x="62" y="48"/>
                      </a:lnTo>
                      <a:lnTo>
                        <a:pt x="52" y="42"/>
                      </a:lnTo>
                      <a:lnTo>
                        <a:pt x="46" y="30"/>
                      </a:lnTo>
                      <a:lnTo>
                        <a:pt x="40" y="14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5" name="îs1ïḑé">
                  <a:extLst>
                    <a:ext uri="{FF2B5EF4-FFF2-40B4-BE49-F238E27FC236}">
                      <a16:creationId xmlns="" xmlns:a16="http://schemas.microsoft.com/office/drawing/2014/main" id="{8F513B9E-7DF8-48EA-8865-766A5AE3C7F4}"/>
                    </a:ext>
                  </a:extLst>
                </p:cNvPr>
                <p:cNvSpPr/>
                <p:nvPr/>
              </p:nvSpPr>
              <p:spPr bwMode="auto">
                <a:xfrm>
                  <a:off x="3882365" y="3443152"/>
                  <a:ext cx="81255" cy="19615"/>
                </a:xfrm>
                <a:custGeom>
                  <a:avLst/>
                  <a:gdLst>
                    <a:gd name="T0" fmla="*/ 2147483647 w 46"/>
                    <a:gd name="T1" fmla="*/ 2147483647 h 12"/>
                    <a:gd name="T2" fmla="*/ 2147483647 w 46"/>
                    <a:gd name="T3" fmla="*/ 2147483647 h 12"/>
                    <a:gd name="T4" fmla="*/ 2147483647 w 46"/>
                    <a:gd name="T5" fmla="*/ 2147483647 h 12"/>
                    <a:gd name="T6" fmla="*/ 2147483647 w 46"/>
                    <a:gd name="T7" fmla="*/ 2147483647 h 12"/>
                    <a:gd name="T8" fmla="*/ 2147483647 w 46"/>
                    <a:gd name="T9" fmla="*/ 2147483647 h 12"/>
                    <a:gd name="T10" fmla="*/ 2147483647 w 46"/>
                    <a:gd name="T11" fmla="*/ 0 h 12"/>
                    <a:gd name="T12" fmla="*/ 2147483647 w 46"/>
                    <a:gd name="T13" fmla="*/ 2147483647 h 12"/>
                    <a:gd name="T14" fmla="*/ 2147483647 w 46"/>
                    <a:gd name="T15" fmla="*/ 2147483647 h 12"/>
                    <a:gd name="T16" fmla="*/ 2147483647 w 46"/>
                    <a:gd name="T17" fmla="*/ 2147483647 h 12"/>
                    <a:gd name="T18" fmla="*/ 2147483647 w 46"/>
                    <a:gd name="T19" fmla="*/ 2147483647 h 12"/>
                    <a:gd name="T20" fmla="*/ 2147483647 w 46"/>
                    <a:gd name="T21" fmla="*/ 2147483647 h 12"/>
                    <a:gd name="T22" fmla="*/ 2147483647 w 46"/>
                    <a:gd name="T23" fmla="*/ 2147483647 h 12"/>
                    <a:gd name="T24" fmla="*/ 2147483647 w 46"/>
                    <a:gd name="T25" fmla="*/ 2147483647 h 12"/>
                    <a:gd name="T26" fmla="*/ 2147483647 w 46"/>
                    <a:gd name="T27" fmla="*/ 2147483647 h 12"/>
                    <a:gd name="T28" fmla="*/ 2147483647 w 46"/>
                    <a:gd name="T29" fmla="*/ 2147483647 h 12"/>
                    <a:gd name="T30" fmla="*/ 0 w 46"/>
                    <a:gd name="T31" fmla="*/ 2147483647 h 12"/>
                    <a:gd name="T32" fmla="*/ 2147483647 w 46"/>
                    <a:gd name="T33" fmla="*/ 2147483647 h 12"/>
                    <a:gd name="T34" fmla="*/ 2147483647 w 46"/>
                    <a:gd name="T35" fmla="*/ 2147483647 h 12"/>
                    <a:gd name="T36" fmla="*/ 2147483647 w 46"/>
                    <a:gd name="T37" fmla="*/ 2147483647 h 1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46"/>
                    <a:gd name="T58" fmla="*/ 0 h 12"/>
                    <a:gd name="T59" fmla="*/ 46 w 46"/>
                    <a:gd name="T60" fmla="*/ 12 h 1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46" h="12">
                      <a:moveTo>
                        <a:pt x="4" y="6"/>
                      </a:moveTo>
                      <a:lnTo>
                        <a:pt x="14" y="8"/>
                      </a:lnTo>
                      <a:lnTo>
                        <a:pt x="18" y="6"/>
                      </a:lnTo>
                      <a:lnTo>
                        <a:pt x="20" y="4"/>
                      </a:lnTo>
                      <a:lnTo>
                        <a:pt x="22" y="2"/>
                      </a:lnTo>
                      <a:lnTo>
                        <a:pt x="26" y="0"/>
                      </a:lnTo>
                      <a:lnTo>
                        <a:pt x="28" y="4"/>
                      </a:lnTo>
                      <a:lnTo>
                        <a:pt x="34" y="6"/>
                      </a:lnTo>
                      <a:lnTo>
                        <a:pt x="46" y="8"/>
                      </a:lnTo>
                      <a:lnTo>
                        <a:pt x="42" y="10"/>
                      </a:lnTo>
                      <a:lnTo>
                        <a:pt x="38" y="12"/>
                      </a:lnTo>
                      <a:lnTo>
                        <a:pt x="30" y="10"/>
                      </a:lnTo>
                      <a:lnTo>
                        <a:pt x="24" y="8"/>
                      </a:lnTo>
                      <a:lnTo>
                        <a:pt x="24" y="1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6" name="iṧļíḍe">
                  <a:extLst>
                    <a:ext uri="{FF2B5EF4-FFF2-40B4-BE49-F238E27FC236}">
                      <a16:creationId xmlns="" xmlns:a16="http://schemas.microsoft.com/office/drawing/2014/main" id="{2C24B764-F645-4941-8A66-727063028CF2}"/>
                    </a:ext>
                  </a:extLst>
                </p:cNvPr>
                <p:cNvSpPr/>
                <p:nvPr/>
              </p:nvSpPr>
              <p:spPr bwMode="auto">
                <a:xfrm>
                  <a:off x="4677019" y="3999373"/>
                  <a:ext cx="24790" cy="37829"/>
                </a:xfrm>
                <a:custGeom>
                  <a:avLst/>
                  <a:gdLst>
                    <a:gd name="T0" fmla="*/ 2147483647 w 14"/>
                    <a:gd name="T1" fmla="*/ 2147483647 h 22"/>
                    <a:gd name="T2" fmla="*/ 0 w 14"/>
                    <a:gd name="T3" fmla="*/ 2147483647 h 22"/>
                    <a:gd name="T4" fmla="*/ 2147483647 w 14"/>
                    <a:gd name="T5" fmla="*/ 2147483647 h 22"/>
                    <a:gd name="T6" fmla="*/ 2147483647 w 14"/>
                    <a:gd name="T7" fmla="*/ 2147483647 h 22"/>
                    <a:gd name="T8" fmla="*/ 2147483647 w 14"/>
                    <a:gd name="T9" fmla="*/ 0 h 22"/>
                    <a:gd name="T10" fmla="*/ 2147483647 w 14"/>
                    <a:gd name="T11" fmla="*/ 2147483647 h 22"/>
                    <a:gd name="T12" fmla="*/ 2147483647 w 14"/>
                    <a:gd name="T13" fmla="*/ 2147483647 h 22"/>
                    <a:gd name="T14" fmla="*/ 2147483647 w 14"/>
                    <a:gd name="T15" fmla="*/ 2147483647 h 22"/>
                    <a:gd name="T16" fmla="*/ 2147483647 w 14"/>
                    <a:gd name="T17" fmla="*/ 2147483647 h 22"/>
                    <a:gd name="T18" fmla="*/ 2147483647 w 14"/>
                    <a:gd name="T19" fmla="*/ 2147483647 h 22"/>
                    <a:gd name="T20" fmla="*/ 2147483647 w 14"/>
                    <a:gd name="T21" fmla="*/ 2147483647 h 2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22"/>
                    <a:gd name="T35" fmla="*/ 14 w 14"/>
                    <a:gd name="T36" fmla="*/ 22 h 2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22">
                      <a:moveTo>
                        <a:pt x="6" y="22"/>
                      </a:move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4"/>
                      </a:lnTo>
                      <a:lnTo>
                        <a:pt x="10" y="6"/>
                      </a:lnTo>
                      <a:lnTo>
                        <a:pt x="8" y="10"/>
                      </a:lnTo>
                      <a:lnTo>
                        <a:pt x="8" y="2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7" name="îṩḻîḑè">
                  <a:extLst>
                    <a:ext uri="{FF2B5EF4-FFF2-40B4-BE49-F238E27FC236}">
                      <a16:creationId xmlns="" xmlns:a16="http://schemas.microsoft.com/office/drawing/2014/main" id="{8CDC3B5F-313D-4CFA-93CE-8E7C34F25593}"/>
                    </a:ext>
                  </a:extLst>
                </p:cNvPr>
                <p:cNvSpPr/>
                <p:nvPr/>
              </p:nvSpPr>
              <p:spPr bwMode="auto">
                <a:xfrm>
                  <a:off x="4529657" y="1512495"/>
                  <a:ext cx="249276" cy="84063"/>
                </a:xfrm>
                <a:custGeom>
                  <a:avLst/>
                  <a:gdLst>
                    <a:gd name="T0" fmla="*/ 2147483647 w 143"/>
                    <a:gd name="T1" fmla="*/ 2147483647 h 50"/>
                    <a:gd name="T2" fmla="*/ 2147483647 w 143"/>
                    <a:gd name="T3" fmla="*/ 2147483647 h 50"/>
                    <a:gd name="T4" fmla="*/ 2147483647 w 143"/>
                    <a:gd name="T5" fmla="*/ 2147483647 h 50"/>
                    <a:gd name="T6" fmla="*/ 0 w 143"/>
                    <a:gd name="T7" fmla="*/ 2147483647 h 50"/>
                    <a:gd name="T8" fmla="*/ 0 w 143"/>
                    <a:gd name="T9" fmla="*/ 2147483647 h 50"/>
                    <a:gd name="T10" fmla="*/ 2147483647 w 143"/>
                    <a:gd name="T11" fmla="*/ 2147483647 h 50"/>
                    <a:gd name="T12" fmla="*/ 2147483647 w 143"/>
                    <a:gd name="T13" fmla="*/ 2147483647 h 50"/>
                    <a:gd name="T14" fmla="*/ 2147483647 w 143"/>
                    <a:gd name="T15" fmla="*/ 2147483647 h 50"/>
                    <a:gd name="T16" fmla="*/ 2147483647 w 143"/>
                    <a:gd name="T17" fmla="*/ 2147483647 h 50"/>
                    <a:gd name="T18" fmla="*/ 2147483647 w 143"/>
                    <a:gd name="T19" fmla="*/ 2147483647 h 50"/>
                    <a:gd name="T20" fmla="*/ 2147483647 w 143"/>
                    <a:gd name="T21" fmla="*/ 2147483647 h 50"/>
                    <a:gd name="T22" fmla="*/ 2147483647 w 143"/>
                    <a:gd name="T23" fmla="*/ 2147483647 h 50"/>
                    <a:gd name="T24" fmla="*/ 2147483647 w 143"/>
                    <a:gd name="T25" fmla="*/ 0 h 50"/>
                    <a:gd name="T26" fmla="*/ 2147483647 w 143"/>
                    <a:gd name="T27" fmla="*/ 0 h 50"/>
                    <a:gd name="T28" fmla="*/ 2147483647 w 143"/>
                    <a:gd name="T29" fmla="*/ 2147483647 h 50"/>
                    <a:gd name="T30" fmla="*/ 2147483647 w 143"/>
                    <a:gd name="T31" fmla="*/ 2147483647 h 50"/>
                    <a:gd name="T32" fmla="*/ 2147483647 w 143"/>
                    <a:gd name="T33" fmla="*/ 2147483647 h 50"/>
                    <a:gd name="T34" fmla="*/ 2147483647 w 143"/>
                    <a:gd name="T35" fmla="*/ 2147483647 h 50"/>
                    <a:gd name="T36" fmla="*/ 2147483647 w 143"/>
                    <a:gd name="T37" fmla="*/ 2147483647 h 50"/>
                    <a:gd name="T38" fmla="*/ 2147483647 w 143"/>
                    <a:gd name="T39" fmla="*/ 2147483647 h 50"/>
                    <a:gd name="T40" fmla="*/ 2147483647 w 143"/>
                    <a:gd name="T41" fmla="*/ 2147483647 h 50"/>
                    <a:gd name="T42" fmla="*/ 2147483647 w 143"/>
                    <a:gd name="T43" fmla="*/ 2147483647 h 50"/>
                    <a:gd name="T44" fmla="*/ 2147483647 w 143"/>
                    <a:gd name="T45" fmla="*/ 2147483647 h 50"/>
                    <a:gd name="T46" fmla="*/ 2147483647 w 143"/>
                    <a:gd name="T47" fmla="*/ 2147483647 h 50"/>
                    <a:gd name="T48" fmla="*/ 2147483647 w 143"/>
                    <a:gd name="T49" fmla="*/ 2147483647 h 50"/>
                    <a:gd name="T50" fmla="*/ 2147483647 w 143"/>
                    <a:gd name="T51" fmla="*/ 2147483647 h 50"/>
                    <a:gd name="T52" fmla="*/ 2147483647 w 143"/>
                    <a:gd name="T53" fmla="*/ 2147483647 h 50"/>
                    <a:gd name="T54" fmla="*/ 2147483647 w 143"/>
                    <a:gd name="T55" fmla="*/ 2147483647 h 50"/>
                    <a:gd name="T56" fmla="*/ 2147483647 w 143"/>
                    <a:gd name="T57" fmla="*/ 2147483647 h 50"/>
                    <a:gd name="T58" fmla="*/ 2147483647 w 143"/>
                    <a:gd name="T59" fmla="*/ 2147483647 h 50"/>
                    <a:gd name="T60" fmla="*/ 2147483647 w 143"/>
                    <a:gd name="T61" fmla="*/ 2147483647 h 50"/>
                    <a:gd name="T62" fmla="*/ 2147483647 w 143"/>
                    <a:gd name="T63" fmla="*/ 2147483647 h 50"/>
                    <a:gd name="T64" fmla="*/ 2147483647 w 143"/>
                    <a:gd name="T65" fmla="*/ 2147483647 h 50"/>
                    <a:gd name="T66" fmla="*/ 2147483647 w 143"/>
                    <a:gd name="T67" fmla="*/ 2147483647 h 50"/>
                    <a:gd name="T68" fmla="*/ 2147483647 w 143"/>
                    <a:gd name="T69" fmla="*/ 2147483647 h 50"/>
                    <a:gd name="T70" fmla="*/ 2147483647 w 143"/>
                    <a:gd name="T71" fmla="*/ 2147483647 h 50"/>
                    <a:gd name="T72" fmla="*/ 2147483647 w 143"/>
                    <a:gd name="T73" fmla="*/ 2147483647 h 50"/>
                    <a:gd name="T74" fmla="*/ 2147483647 w 143"/>
                    <a:gd name="T75" fmla="*/ 2147483647 h 50"/>
                    <a:gd name="T76" fmla="*/ 2147483647 w 143"/>
                    <a:gd name="T77" fmla="*/ 2147483647 h 50"/>
                    <a:gd name="T78" fmla="*/ 2147483647 w 143"/>
                    <a:gd name="T79" fmla="*/ 2147483647 h 50"/>
                    <a:gd name="T80" fmla="*/ 2147483647 w 143"/>
                    <a:gd name="T81" fmla="*/ 2147483647 h 50"/>
                    <a:gd name="T82" fmla="*/ 2147483647 w 143"/>
                    <a:gd name="T83" fmla="*/ 2147483647 h 50"/>
                    <a:gd name="T84" fmla="*/ 2147483647 w 143"/>
                    <a:gd name="T85" fmla="*/ 2147483647 h 50"/>
                    <a:gd name="T86" fmla="*/ 2147483647 w 143"/>
                    <a:gd name="T87" fmla="*/ 2147483647 h 50"/>
                    <a:gd name="T88" fmla="*/ 2147483647 w 143"/>
                    <a:gd name="T89" fmla="*/ 2147483647 h 50"/>
                    <a:gd name="T90" fmla="*/ 2147483647 w 143"/>
                    <a:gd name="T91" fmla="*/ 2147483647 h 50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43"/>
                    <a:gd name="T139" fmla="*/ 0 h 50"/>
                    <a:gd name="T140" fmla="*/ 143 w 143"/>
                    <a:gd name="T141" fmla="*/ 50 h 50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43" h="50">
                      <a:moveTo>
                        <a:pt x="8" y="20"/>
                      </a:moveTo>
                      <a:lnTo>
                        <a:pt x="6" y="20"/>
                      </a:lnTo>
                      <a:lnTo>
                        <a:pt x="2" y="16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12" y="2"/>
                      </a:lnTo>
                      <a:lnTo>
                        <a:pt x="26" y="2"/>
                      </a:lnTo>
                      <a:lnTo>
                        <a:pt x="36" y="4"/>
                      </a:lnTo>
                      <a:lnTo>
                        <a:pt x="54" y="10"/>
                      </a:lnTo>
                      <a:lnTo>
                        <a:pt x="50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2" y="0"/>
                      </a:lnTo>
                      <a:lnTo>
                        <a:pt x="66" y="2"/>
                      </a:lnTo>
                      <a:lnTo>
                        <a:pt x="70" y="2"/>
                      </a:lnTo>
                      <a:lnTo>
                        <a:pt x="74" y="2"/>
                      </a:lnTo>
                      <a:lnTo>
                        <a:pt x="78" y="10"/>
                      </a:lnTo>
                      <a:lnTo>
                        <a:pt x="82" y="12"/>
                      </a:lnTo>
                      <a:lnTo>
                        <a:pt x="93" y="12"/>
                      </a:lnTo>
                      <a:lnTo>
                        <a:pt x="119" y="20"/>
                      </a:lnTo>
                      <a:lnTo>
                        <a:pt x="133" y="26"/>
                      </a:lnTo>
                      <a:lnTo>
                        <a:pt x="143" y="30"/>
                      </a:lnTo>
                      <a:lnTo>
                        <a:pt x="135" y="36"/>
                      </a:lnTo>
                      <a:lnTo>
                        <a:pt x="127" y="38"/>
                      </a:lnTo>
                      <a:lnTo>
                        <a:pt x="119" y="38"/>
                      </a:lnTo>
                      <a:lnTo>
                        <a:pt x="115" y="34"/>
                      </a:lnTo>
                      <a:lnTo>
                        <a:pt x="107" y="28"/>
                      </a:lnTo>
                      <a:lnTo>
                        <a:pt x="97" y="20"/>
                      </a:lnTo>
                      <a:lnTo>
                        <a:pt x="93" y="18"/>
                      </a:lnTo>
                      <a:lnTo>
                        <a:pt x="89" y="16"/>
                      </a:lnTo>
                      <a:lnTo>
                        <a:pt x="82" y="18"/>
                      </a:lnTo>
                      <a:lnTo>
                        <a:pt x="80" y="22"/>
                      </a:lnTo>
                      <a:lnTo>
                        <a:pt x="80" y="34"/>
                      </a:lnTo>
                      <a:lnTo>
                        <a:pt x="76" y="34"/>
                      </a:lnTo>
                      <a:lnTo>
                        <a:pt x="74" y="36"/>
                      </a:lnTo>
                      <a:lnTo>
                        <a:pt x="70" y="42"/>
                      </a:lnTo>
                      <a:lnTo>
                        <a:pt x="68" y="48"/>
                      </a:lnTo>
                      <a:lnTo>
                        <a:pt x="66" y="50"/>
                      </a:lnTo>
                      <a:lnTo>
                        <a:pt x="62" y="50"/>
                      </a:lnTo>
                      <a:lnTo>
                        <a:pt x="56" y="48"/>
                      </a:lnTo>
                      <a:lnTo>
                        <a:pt x="48" y="46"/>
                      </a:lnTo>
                      <a:lnTo>
                        <a:pt x="34" y="34"/>
                      </a:lnTo>
                      <a:lnTo>
                        <a:pt x="24" y="26"/>
                      </a:lnTo>
                      <a:lnTo>
                        <a:pt x="16" y="22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8" name="iṣľîdê">
                  <a:extLst>
                    <a:ext uri="{FF2B5EF4-FFF2-40B4-BE49-F238E27FC236}">
                      <a16:creationId xmlns="" xmlns:a16="http://schemas.microsoft.com/office/drawing/2014/main" id="{6A21C496-8B71-4567-B664-4AF28D08B04C}"/>
                    </a:ext>
                  </a:extLst>
                </p:cNvPr>
                <p:cNvSpPr/>
                <p:nvPr/>
              </p:nvSpPr>
              <p:spPr bwMode="auto">
                <a:xfrm>
                  <a:off x="4661869" y="1499885"/>
                  <a:ext cx="147361" cy="29422"/>
                </a:xfrm>
                <a:custGeom>
                  <a:avLst/>
                  <a:gdLst>
                    <a:gd name="T0" fmla="*/ 2147483647 w 85"/>
                    <a:gd name="T1" fmla="*/ 2147483647 h 18"/>
                    <a:gd name="T2" fmla="*/ 2147483647 w 85"/>
                    <a:gd name="T3" fmla="*/ 2147483647 h 18"/>
                    <a:gd name="T4" fmla="*/ 2147483647 w 85"/>
                    <a:gd name="T5" fmla="*/ 2147483647 h 18"/>
                    <a:gd name="T6" fmla="*/ 2147483647 w 85"/>
                    <a:gd name="T7" fmla="*/ 2147483647 h 18"/>
                    <a:gd name="T8" fmla="*/ 0 w 85"/>
                    <a:gd name="T9" fmla="*/ 2147483647 h 18"/>
                    <a:gd name="T10" fmla="*/ 2147483647 w 85"/>
                    <a:gd name="T11" fmla="*/ 2147483647 h 18"/>
                    <a:gd name="T12" fmla="*/ 2147483647 w 85"/>
                    <a:gd name="T13" fmla="*/ 2147483647 h 18"/>
                    <a:gd name="T14" fmla="*/ 2147483647 w 85"/>
                    <a:gd name="T15" fmla="*/ 0 h 18"/>
                    <a:gd name="T16" fmla="*/ 2147483647 w 85"/>
                    <a:gd name="T17" fmla="*/ 2147483647 h 18"/>
                    <a:gd name="T18" fmla="*/ 2147483647 w 85"/>
                    <a:gd name="T19" fmla="*/ 2147483647 h 18"/>
                    <a:gd name="T20" fmla="*/ 2147483647 w 85"/>
                    <a:gd name="T21" fmla="*/ 2147483647 h 18"/>
                    <a:gd name="T22" fmla="*/ 2147483647 w 85"/>
                    <a:gd name="T23" fmla="*/ 2147483647 h 18"/>
                    <a:gd name="T24" fmla="*/ 2147483647 w 85"/>
                    <a:gd name="T25" fmla="*/ 2147483647 h 18"/>
                    <a:gd name="T26" fmla="*/ 2147483647 w 85"/>
                    <a:gd name="T27" fmla="*/ 2147483647 h 18"/>
                    <a:gd name="T28" fmla="*/ 2147483647 w 85"/>
                    <a:gd name="T29" fmla="*/ 2147483647 h 18"/>
                    <a:gd name="T30" fmla="*/ 2147483647 w 85"/>
                    <a:gd name="T31" fmla="*/ 2147483647 h 18"/>
                    <a:gd name="T32" fmla="*/ 2147483647 w 85"/>
                    <a:gd name="T33" fmla="*/ 2147483647 h 18"/>
                    <a:gd name="T34" fmla="*/ 2147483647 w 85"/>
                    <a:gd name="T35" fmla="*/ 2147483647 h 18"/>
                    <a:gd name="T36" fmla="*/ 2147483647 w 85"/>
                    <a:gd name="T37" fmla="*/ 2147483647 h 1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85"/>
                    <a:gd name="T58" fmla="*/ 0 h 18"/>
                    <a:gd name="T59" fmla="*/ 85 w 85"/>
                    <a:gd name="T60" fmla="*/ 18 h 1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85" h="18">
                      <a:moveTo>
                        <a:pt x="31" y="18"/>
                      </a:moveTo>
                      <a:lnTo>
                        <a:pt x="23" y="16"/>
                      </a:lnTo>
                      <a:lnTo>
                        <a:pt x="15" y="14"/>
                      </a:lnTo>
                      <a:lnTo>
                        <a:pt x="6" y="10"/>
                      </a:lnTo>
                      <a:lnTo>
                        <a:pt x="0" y="6"/>
                      </a:lnTo>
                      <a:lnTo>
                        <a:pt x="6" y="4"/>
                      </a:lnTo>
                      <a:lnTo>
                        <a:pt x="13" y="2"/>
                      </a:lnTo>
                      <a:lnTo>
                        <a:pt x="21" y="0"/>
                      </a:lnTo>
                      <a:lnTo>
                        <a:pt x="27" y="2"/>
                      </a:lnTo>
                      <a:lnTo>
                        <a:pt x="41" y="4"/>
                      </a:lnTo>
                      <a:lnTo>
                        <a:pt x="55" y="4"/>
                      </a:lnTo>
                      <a:lnTo>
                        <a:pt x="71" y="6"/>
                      </a:lnTo>
                      <a:lnTo>
                        <a:pt x="85" y="8"/>
                      </a:lnTo>
                      <a:lnTo>
                        <a:pt x="79" y="12"/>
                      </a:lnTo>
                      <a:lnTo>
                        <a:pt x="73" y="14"/>
                      </a:lnTo>
                      <a:lnTo>
                        <a:pt x="67" y="18"/>
                      </a:lnTo>
                      <a:lnTo>
                        <a:pt x="63" y="18"/>
                      </a:lnTo>
                      <a:lnTo>
                        <a:pt x="47" y="18"/>
                      </a:lnTo>
                      <a:lnTo>
                        <a:pt x="31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69" name="î$ḷïḋé">
                  <a:extLst>
                    <a:ext uri="{FF2B5EF4-FFF2-40B4-BE49-F238E27FC236}">
                      <a16:creationId xmlns="" xmlns:a16="http://schemas.microsoft.com/office/drawing/2014/main" id="{51343269-A1E8-4316-AA99-C9AEFB0A5B34}"/>
                    </a:ext>
                  </a:extLst>
                </p:cNvPr>
                <p:cNvSpPr/>
                <p:nvPr/>
              </p:nvSpPr>
              <p:spPr bwMode="auto">
                <a:xfrm>
                  <a:off x="4729353" y="2489031"/>
                  <a:ext cx="95028" cy="63047"/>
                </a:xfrm>
                <a:custGeom>
                  <a:avLst/>
                  <a:gdLst>
                    <a:gd name="T0" fmla="*/ 2147483647 w 54"/>
                    <a:gd name="T1" fmla="*/ 2147483647 h 38"/>
                    <a:gd name="T2" fmla="*/ 2147483647 w 54"/>
                    <a:gd name="T3" fmla="*/ 2147483647 h 38"/>
                    <a:gd name="T4" fmla="*/ 2147483647 w 54"/>
                    <a:gd name="T5" fmla="*/ 2147483647 h 38"/>
                    <a:gd name="T6" fmla="*/ 2147483647 w 54"/>
                    <a:gd name="T7" fmla="*/ 2147483647 h 38"/>
                    <a:gd name="T8" fmla="*/ 2147483647 w 54"/>
                    <a:gd name="T9" fmla="*/ 2147483647 h 38"/>
                    <a:gd name="T10" fmla="*/ 2147483647 w 54"/>
                    <a:gd name="T11" fmla="*/ 2147483647 h 38"/>
                    <a:gd name="T12" fmla="*/ 2147483647 w 54"/>
                    <a:gd name="T13" fmla="*/ 2147483647 h 38"/>
                    <a:gd name="T14" fmla="*/ 2147483647 w 54"/>
                    <a:gd name="T15" fmla="*/ 2147483647 h 38"/>
                    <a:gd name="T16" fmla="*/ 2147483647 w 54"/>
                    <a:gd name="T17" fmla="*/ 2147483647 h 38"/>
                    <a:gd name="T18" fmla="*/ 2147483647 w 54"/>
                    <a:gd name="T19" fmla="*/ 2147483647 h 38"/>
                    <a:gd name="T20" fmla="*/ 2147483647 w 54"/>
                    <a:gd name="T21" fmla="*/ 2147483647 h 38"/>
                    <a:gd name="T22" fmla="*/ 0 w 54"/>
                    <a:gd name="T23" fmla="*/ 2147483647 h 38"/>
                    <a:gd name="T24" fmla="*/ 0 w 54"/>
                    <a:gd name="T25" fmla="*/ 2147483647 h 38"/>
                    <a:gd name="T26" fmla="*/ 2147483647 w 54"/>
                    <a:gd name="T27" fmla="*/ 2147483647 h 38"/>
                    <a:gd name="T28" fmla="*/ 2147483647 w 54"/>
                    <a:gd name="T29" fmla="*/ 0 h 38"/>
                    <a:gd name="T30" fmla="*/ 2147483647 w 54"/>
                    <a:gd name="T31" fmla="*/ 0 h 38"/>
                    <a:gd name="T32" fmla="*/ 2147483647 w 54"/>
                    <a:gd name="T33" fmla="*/ 0 h 38"/>
                    <a:gd name="T34" fmla="*/ 2147483647 w 54"/>
                    <a:gd name="T35" fmla="*/ 2147483647 h 38"/>
                    <a:gd name="T36" fmla="*/ 2147483647 w 54"/>
                    <a:gd name="T37" fmla="*/ 2147483647 h 3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4"/>
                    <a:gd name="T58" fmla="*/ 0 h 38"/>
                    <a:gd name="T59" fmla="*/ 54 w 54"/>
                    <a:gd name="T60" fmla="*/ 38 h 3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4" h="38">
                      <a:moveTo>
                        <a:pt x="46" y="6"/>
                      </a:moveTo>
                      <a:lnTo>
                        <a:pt x="48" y="16"/>
                      </a:lnTo>
                      <a:lnTo>
                        <a:pt x="54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40" y="38"/>
                      </a:lnTo>
                      <a:lnTo>
                        <a:pt x="30" y="32"/>
                      </a:lnTo>
                      <a:lnTo>
                        <a:pt x="28" y="30"/>
                      </a:lnTo>
                      <a:lnTo>
                        <a:pt x="16" y="26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20" y="0"/>
                      </a:lnTo>
                      <a:lnTo>
                        <a:pt x="36" y="0"/>
                      </a:lnTo>
                      <a:lnTo>
                        <a:pt x="40" y="6"/>
                      </a:lnTo>
                      <a:lnTo>
                        <a:pt x="4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0" name="iṩḻïḑe">
                  <a:extLst>
                    <a:ext uri="{FF2B5EF4-FFF2-40B4-BE49-F238E27FC236}">
                      <a16:creationId xmlns="" xmlns:a16="http://schemas.microsoft.com/office/drawing/2014/main" id="{130C6296-91E3-4EC0-B99A-5E99CC28508B}"/>
                    </a:ext>
                  </a:extLst>
                </p:cNvPr>
                <p:cNvSpPr/>
                <p:nvPr/>
              </p:nvSpPr>
              <p:spPr bwMode="auto">
                <a:xfrm>
                  <a:off x="4701808" y="2447000"/>
                  <a:ext cx="111555" cy="89667"/>
                </a:xfrm>
                <a:custGeom>
                  <a:avLst/>
                  <a:gdLst>
                    <a:gd name="T0" fmla="*/ 2147483647 w 64"/>
                    <a:gd name="T1" fmla="*/ 0 h 52"/>
                    <a:gd name="T2" fmla="*/ 2147483647 w 64"/>
                    <a:gd name="T3" fmla="*/ 2147483647 h 52"/>
                    <a:gd name="T4" fmla="*/ 2147483647 w 64"/>
                    <a:gd name="T5" fmla="*/ 2147483647 h 52"/>
                    <a:gd name="T6" fmla="*/ 2147483647 w 64"/>
                    <a:gd name="T7" fmla="*/ 2147483647 h 52"/>
                    <a:gd name="T8" fmla="*/ 2147483647 w 64"/>
                    <a:gd name="T9" fmla="*/ 2147483647 h 52"/>
                    <a:gd name="T10" fmla="*/ 2147483647 w 64"/>
                    <a:gd name="T11" fmla="*/ 2147483647 h 52"/>
                    <a:gd name="T12" fmla="*/ 2147483647 w 64"/>
                    <a:gd name="T13" fmla="*/ 2147483647 h 52"/>
                    <a:gd name="T14" fmla="*/ 2147483647 w 64"/>
                    <a:gd name="T15" fmla="*/ 2147483647 h 52"/>
                    <a:gd name="T16" fmla="*/ 2147483647 w 64"/>
                    <a:gd name="T17" fmla="*/ 2147483647 h 52"/>
                    <a:gd name="T18" fmla="*/ 2147483647 w 64"/>
                    <a:gd name="T19" fmla="*/ 2147483647 h 52"/>
                    <a:gd name="T20" fmla="*/ 2147483647 w 64"/>
                    <a:gd name="T21" fmla="*/ 2147483647 h 52"/>
                    <a:gd name="T22" fmla="*/ 2147483647 w 64"/>
                    <a:gd name="T23" fmla="*/ 2147483647 h 52"/>
                    <a:gd name="T24" fmla="*/ 2147483647 w 64"/>
                    <a:gd name="T25" fmla="*/ 2147483647 h 52"/>
                    <a:gd name="T26" fmla="*/ 2147483647 w 64"/>
                    <a:gd name="T27" fmla="*/ 2147483647 h 52"/>
                    <a:gd name="T28" fmla="*/ 2147483647 w 64"/>
                    <a:gd name="T29" fmla="*/ 2147483647 h 52"/>
                    <a:gd name="T30" fmla="*/ 2147483647 w 64"/>
                    <a:gd name="T31" fmla="*/ 2147483647 h 52"/>
                    <a:gd name="T32" fmla="*/ 2147483647 w 64"/>
                    <a:gd name="T33" fmla="*/ 2147483647 h 52"/>
                    <a:gd name="T34" fmla="*/ 2147483647 w 64"/>
                    <a:gd name="T35" fmla="*/ 2147483647 h 52"/>
                    <a:gd name="T36" fmla="*/ 2147483647 w 64"/>
                    <a:gd name="T37" fmla="*/ 2147483647 h 52"/>
                    <a:gd name="T38" fmla="*/ 0 w 64"/>
                    <a:gd name="T39" fmla="*/ 2147483647 h 52"/>
                    <a:gd name="T40" fmla="*/ 2147483647 w 64"/>
                    <a:gd name="T41" fmla="*/ 2147483647 h 52"/>
                    <a:gd name="T42" fmla="*/ 2147483647 w 64"/>
                    <a:gd name="T43" fmla="*/ 2147483647 h 52"/>
                    <a:gd name="T44" fmla="*/ 2147483647 w 64"/>
                    <a:gd name="T45" fmla="*/ 2147483647 h 52"/>
                    <a:gd name="T46" fmla="*/ 2147483647 w 64"/>
                    <a:gd name="T47" fmla="*/ 0 h 5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52"/>
                    <a:gd name="T74" fmla="*/ 64 w 64"/>
                    <a:gd name="T75" fmla="*/ 52 h 5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52">
                      <a:moveTo>
                        <a:pt x="28" y="0"/>
                      </a:moveTo>
                      <a:lnTo>
                        <a:pt x="38" y="10"/>
                      </a:lnTo>
                      <a:lnTo>
                        <a:pt x="44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4" y="24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2" y="24"/>
                      </a:lnTo>
                      <a:lnTo>
                        <a:pt x="36" y="24"/>
                      </a:lnTo>
                      <a:lnTo>
                        <a:pt x="28" y="24"/>
                      </a:lnTo>
                      <a:lnTo>
                        <a:pt x="22" y="26"/>
                      </a:lnTo>
                      <a:lnTo>
                        <a:pt x="16" y="26"/>
                      </a:lnTo>
                      <a:lnTo>
                        <a:pt x="16" y="30"/>
                      </a:lnTo>
                      <a:lnTo>
                        <a:pt x="22" y="38"/>
                      </a:lnTo>
                      <a:lnTo>
                        <a:pt x="26" y="44"/>
                      </a:lnTo>
                      <a:lnTo>
                        <a:pt x="32" y="50"/>
                      </a:lnTo>
                      <a:lnTo>
                        <a:pt x="18" y="52"/>
                      </a:lnTo>
                      <a:lnTo>
                        <a:pt x="8" y="36"/>
                      </a:lnTo>
                      <a:lnTo>
                        <a:pt x="0" y="18"/>
                      </a:lnTo>
                      <a:lnTo>
                        <a:pt x="8" y="18"/>
                      </a:lnTo>
                      <a:lnTo>
                        <a:pt x="12" y="10"/>
                      </a:lnTo>
                      <a:lnTo>
                        <a:pt x="14" y="4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1" name="isľíḍê">
                  <a:extLst>
                    <a:ext uri="{FF2B5EF4-FFF2-40B4-BE49-F238E27FC236}">
                      <a16:creationId xmlns="" xmlns:a16="http://schemas.microsoft.com/office/drawing/2014/main" id="{86A7EF7A-8039-440C-9272-BC189A5E7D7F}"/>
                    </a:ext>
                  </a:extLst>
                </p:cNvPr>
                <p:cNvSpPr/>
                <p:nvPr/>
              </p:nvSpPr>
              <p:spPr bwMode="auto">
                <a:xfrm>
                  <a:off x="4763782" y="1774492"/>
                  <a:ext cx="256163" cy="281612"/>
                </a:xfrm>
                <a:custGeom>
                  <a:avLst/>
                  <a:gdLst>
                    <a:gd name="T0" fmla="*/ 2147483647 w 146"/>
                    <a:gd name="T1" fmla="*/ 2147483647 h 168"/>
                    <a:gd name="T2" fmla="*/ 2147483647 w 146"/>
                    <a:gd name="T3" fmla="*/ 2147483647 h 168"/>
                    <a:gd name="T4" fmla="*/ 2147483647 w 146"/>
                    <a:gd name="T5" fmla="*/ 2147483647 h 168"/>
                    <a:gd name="T6" fmla="*/ 2147483647 w 146"/>
                    <a:gd name="T7" fmla="*/ 2147483647 h 168"/>
                    <a:gd name="T8" fmla="*/ 2147483647 w 146"/>
                    <a:gd name="T9" fmla="*/ 2147483647 h 168"/>
                    <a:gd name="T10" fmla="*/ 2147483647 w 146"/>
                    <a:gd name="T11" fmla="*/ 2147483647 h 168"/>
                    <a:gd name="T12" fmla="*/ 2147483647 w 146"/>
                    <a:gd name="T13" fmla="*/ 2147483647 h 168"/>
                    <a:gd name="T14" fmla="*/ 2147483647 w 146"/>
                    <a:gd name="T15" fmla="*/ 2147483647 h 168"/>
                    <a:gd name="T16" fmla="*/ 2147483647 w 146"/>
                    <a:gd name="T17" fmla="*/ 2147483647 h 168"/>
                    <a:gd name="T18" fmla="*/ 2147483647 w 146"/>
                    <a:gd name="T19" fmla="*/ 2147483647 h 168"/>
                    <a:gd name="T20" fmla="*/ 2147483647 w 146"/>
                    <a:gd name="T21" fmla="*/ 2147483647 h 168"/>
                    <a:gd name="T22" fmla="*/ 2147483647 w 146"/>
                    <a:gd name="T23" fmla="*/ 2147483647 h 168"/>
                    <a:gd name="T24" fmla="*/ 2147483647 w 146"/>
                    <a:gd name="T25" fmla="*/ 2147483647 h 168"/>
                    <a:gd name="T26" fmla="*/ 2147483647 w 146"/>
                    <a:gd name="T27" fmla="*/ 2147483647 h 168"/>
                    <a:gd name="T28" fmla="*/ 2147483647 w 146"/>
                    <a:gd name="T29" fmla="*/ 2147483647 h 168"/>
                    <a:gd name="T30" fmla="*/ 2147483647 w 146"/>
                    <a:gd name="T31" fmla="*/ 2147483647 h 168"/>
                    <a:gd name="T32" fmla="*/ 2147483647 w 146"/>
                    <a:gd name="T33" fmla="*/ 2147483647 h 168"/>
                    <a:gd name="T34" fmla="*/ 2147483647 w 146"/>
                    <a:gd name="T35" fmla="*/ 2147483647 h 168"/>
                    <a:gd name="T36" fmla="*/ 2147483647 w 146"/>
                    <a:gd name="T37" fmla="*/ 2147483647 h 168"/>
                    <a:gd name="T38" fmla="*/ 2147483647 w 146"/>
                    <a:gd name="T39" fmla="*/ 2147483647 h 168"/>
                    <a:gd name="T40" fmla="*/ 2147483647 w 146"/>
                    <a:gd name="T41" fmla="*/ 2147483647 h 168"/>
                    <a:gd name="T42" fmla="*/ 2147483647 w 146"/>
                    <a:gd name="T43" fmla="*/ 2147483647 h 168"/>
                    <a:gd name="T44" fmla="*/ 2147483647 w 146"/>
                    <a:gd name="T45" fmla="*/ 2147483647 h 168"/>
                    <a:gd name="T46" fmla="*/ 2147483647 w 146"/>
                    <a:gd name="T47" fmla="*/ 2147483647 h 168"/>
                    <a:gd name="T48" fmla="*/ 2147483647 w 146"/>
                    <a:gd name="T49" fmla="*/ 2147483647 h 168"/>
                    <a:gd name="T50" fmla="*/ 2147483647 w 146"/>
                    <a:gd name="T51" fmla="*/ 2147483647 h 168"/>
                    <a:gd name="T52" fmla="*/ 2147483647 w 146"/>
                    <a:gd name="T53" fmla="*/ 2147483647 h 168"/>
                    <a:gd name="T54" fmla="*/ 2147483647 w 146"/>
                    <a:gd name="T55" fmla="*/ 2147483647 h 168"/>
                    <a:gd name="T56" fmla="*/ 2147483647 w 146"/>
                    <a:gd name="T57" fmla="*/ 2147483647 h 168"/>
                    <a:gd name="T58" fmla="*/ 2147483647 w 146"/>
                    <a:gd name="T59" fmla="*/ 2147483647 h 168"/>
                    <a:gd name="T60" fmla="*/ 2147483647 w 146"/>
                    <a:gd name="T61" fmla="*/ 2147483647 h 168"/>
                    <a:gd name="T62" fmla="*/ 2147483647 w 146"/>
                    <a:gd name="T63" fmla="*/ 2147483647 h 168"/>
                    <a:gd name="T64" fmla="*/ 2147483647 w 146"/>
                    <a:gd name="T65" fmla="*/ 2147483647 h 168"/>
                    <a:gd name="T66" fmla="*/ 2147483647 w 146"/>
                    <a:gd name="T67" fmla="*/ 2147483647 h 168"/>
                    <a:gd name="T68" fmla="*/ 2147483647 w 146"/>
                    <a:gd name="T69" fmla="*/ 2147483647 h 168"/>
                    <a:gd name="T70" fmla="*/ 2147483647 w 146"/>
                    <a:gd name="T71" fmla="*/ 2147483647 h 168"/>
                    <a:gd name="T72" fmla="*/ 2147483647 w 146"/>
                    <a:gd name="T73" fmla="*/ 2147483647 h 168"/>
                    <a:gd name="T74" fmla="*/ 2147483647 w 146"/>
                    <a:gd name="T75" fmla="*/ 2147483647 h 168"/>
                    <a:gd name="T76" fmla="*/ 2147483647 w 146"/>
                    <a:gd name="T77" fmla="*/ 2147483647 h 168"/>
                    <a:gd name="T78" fmla="*/ 2147483647 w 146"/>
                    <a:gd name="T79" fmla="*/ 2147483647 h 168"/>
                    <a:gd name="T80" fmla="*/ 2147483647 w 146"/>
                    <a:gd name="T81" fmla="*/ 2147483647 h 168"/>
                    <a:gd name="T82" fmla="*/ 2147483647 w 146"/>
                    <a:gd name="T83" fmla="*/ 0 h 168"/>
                    <a:gd name="T84" fmla="*/ 2147483647 w 146"/>
                    <a:gd name="T85" fmla="*/ 2147483647 h 168"/>
                    <a:gd name="T86" fmla="*/ 2147483647 w 146"/>
                    <a:gd name="T87" fmla="*/ 2147483647 h 16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46"/>
                    <a:gd name="T133" fmla="*/ 0 h 168"/>
                    <a:gd name="T134" fmla="*/ 146 w 146"/>
                    <a:gd name="T135" fmla="*/ 168 h 16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46" h="168">
                      <a:moveTo>
                        <a:pt x="98" y="16"/>
                      </a:moveTo>
                      <a:lnTo>
                        <a:pt x="92" y="20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90" y="30"/>
                      </a:lnTo>
                      <a:lnTo>
                        <a:pt x="92" y="32"/>
                      </a:lnTo>
                      <a:lnTo>
                        <a:pt x="100" y="34"/>
                      </a:lnTo>
                      <a:lnTo>
                        <a:pt x="108" y="36"/>
                      </a:lnTo>
                      <a:lnTo>
                        <a:pt x="110" y="38"/>
                      </a:lnTo>
                      <a:lnTo>
                        <a:pt x="110" y="40"/>
                      </a:lnTo>
                      <a:lnTo>
                        <a:pt x="110" y="44"/>
                      </a:lnTo>
                      <a:lnTo>
                        <a:pt x="108" y="48"/>
                      </a:lnTo>
                      <a:lnTo>
                        <a:pt x="104" y="50"/>
                      </a:lnTo>
                      <a:lnTo>
                        <a:pt x="104" y="54"/>
                      </a:lnTo>
                      <a:lnTo>
                        <a:pt x="106" y="56"/>
                      </a:lnTo>
                      <a:lnTo>
                        <a:pt x="108" y="54"/>
                      </a:lnTo>
                      <a:lnTo>
                        <a:pt x="114" y="54"/>
                      </a:lnTo>
                      <a:lnTo>
                        <a:pt x="114" y="64"/>
                      </a:lnTo>
                      <a:lnTo>
                        <a:pt x="118" y="76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6" y="88"/>
                      </a:lnTo>
                      <a:lnTo>
                        <a:pt x="126" y="92"/>
                      </a:lnTo>
                      <a:lnTo>
                        <a:pt x="128" y="98"/>
                      </a:lnTo>
                      <a:lnTo>
                        <a:pt x="130" y="102"/>
                      </a:lnTo>
                      <a:lnTo>
                        <a:pt x="130" y="108"/>
                      </a:lnTo>
                      <a:lnTo>
                        <a:pt x="140" y="112"/>
                      </a:lnTo>
                      <a:lnTo>
                        <a:pt x="146" y="118"/>
                      </a:lnTo>
                      <a:lnTo>
                        <a:pt x="146" y="130"/>
                      </a:lnTo>
                      <a:lnTo>
                        <a:pt x="136" y="132"/>
                      </a:lnTo>
                      <a:lnTo>
                        <a:pt x="128" y="138"/>
                      </a:lnTo>
                      <a:lnTo>
                        <a:pt x="122" y="144"/>
                      </a:lnTo>
                      <a:lnTo>
                        <a:pt x="118" y="150"/>
                      </a:lnTo>
                      <a:lnTo>
                        <a:pt x="112" y="154"/>
                      </a:lnTo>
                      <a:lnTo>
                        <a:pt x="106" y="158"/>
                      </a:lnTo>
                      <a:lnTo>
                        <a:pt x="96" y="158"/>
                      </a:lnTo>
                      <a:lnTo>
                        <a:pt x="90" y="160"/>
                      </a:lnTo>
                      <a:lnTo>
                        <a:pt x="88" y="162"/>
                      </a:lnTo>
                      <a:lnTo>
                        <a:pt x="86" y="162"/>
                      </a:lnTo>
                      <a:lnTo>
                        <a:pt x="78" y="162"/>
                      </a:lnTo>
                      <a:lnTo>
                        <a:pt x="70" y="164"/>
                      </a:lnTo>
                      <a:lnTo>
                        <a:pt x="64" y="164"/>
                      </a:lnTo>
                      <a:lnTo>
                        <a:pt x="50" y="168"/>
                      </a:lnTo>
                      <a:lnTo>
                        <a:pt x="44" y="166"/>
                      </a:lnTo>
                      <a:lnTo>
                        <a:pt x="40" y="162"/>
                      </a:lnTo>
                      <a:lnTo>
                        <a:pt x="36" y="160"/>
                      </a:lnTo>
                      <a:lnTo>
                        <a:pt x="34" y="158"/>
                      </a:lnTo>
                      <a:lnTo>
                        <a:pt x="32" y="156"/>
                      </a:lnTo>
                      <a:lnTo>
                        <a:pt x="28" y="152"/>
                      </a:lnTo>
                      <a:lnTo>
                        <a:pt x="24" y="138"/>
                      </a:lnTo>
                      <a:lnTo>
                        <a:pt x="20" y="118"/>
                      </a:lnTo>
                      <a:lnTo>
                        <a:pt x="22" y="108"/>
                      </a:lnTo>
                      <a:lnTo>
                        <a:pt x="26" y="104"/>
                      </a:lnTo>
                      <a:lnTo>
                        <a:pt x="34" y="100"/>
                      </a:lnTo>
                      <a:lnTo>
                        <a:pt x="40" y="94"/>
                      </a:lnTo>
                      <a:lnTo>
                        <a:pt x="50" y="90"/>
                      </a:lnTo>
                      <a:lnTo>
                        <a:pt x="58" y="86"/>
                      </a:lnTo>
                      <a:lnTo>
                        <a:pt x="62" y="80"/>
                      </a:lnTo>
                      <a:lnTo>
                        <a:pt x="64" y="74"/>
                      </a:lnTo>
                      <a:lnTo>
                        <a:pt x="54" y="74"/>
                      </a:lnTo>
                      <a:lnTo>
                        <a:pt x="44" y="74"/>
                      </a:lnTo>
                      <a:lnTo>
                        <a:pt x="40" y="62"/>
                      </a:lnTo>
                      <a:lnTo>
                        <a:pt x="38" y="54"/>
                      </a:lnTo>
                      <a:lnTo>
                        <a:pt x="36" y="46"/>
                      </a:lnTo>
                      <a:lnTo>
                        <a:pt x="32" y="34"/>
                      </a:lnTo>
                      <a:lnTo>
                        <a:pt x="26" y="28"/>
                      </a:lnTo>
                      <a:lnTo>
                        <a:pt x="16" y="26"/>
                      </a:lnTo>
                      <a:lnTo>
                        <a:pt x="8" y="22"/>
                      </a:lnTo>
                      <a:lnTo>
                        <a:pt x="0" y="18"/>
                      </a:lnTo>
                      <a:lnTo>
                        <a:pt x="4" y="16"/>
                      </a:lnTo>
                      <a:lnTo>
                        <a:pt x="6" y="16"/>
                      </a:lnTo>
                      <a:lnTo>
                        <a:pt x="8" y="16"/>
                      </a:lnTo>
                      <a:lnTo>
                        <a:pt x="16" y="18"/>
                      </a:lnTo>
                      <a:lnTo>
                        <a:pt x="26" y="20"/>
                      </a:lnTo>
                      <a:lnTo>
                        <a:pt x="36" y="24"/>
                      </a:lnTo>
                      <a:lnTo>
                        <a:pt x="46" y="26"/>
                      </a:lnTo>
                      <a:lnTo>
                        <a:pt x="52" y="26"/>
                      </a:lnTo>
                      <a:lnTo>
                        <a:pt x="56" y="22"/>
                      </a:lnTo>
                      <a:lnTo>
                        <a:pt x="58" y="18"/>
                      </a:lnTo>
                      <a:lnTo>
                        <a:pt x="60" y="14"/>
                      </a:lnTo>
                      <a:lnTo>
                        <a:pt x="60" y="8"/>
                      </a:lnTo>
                      <a:lnTo>
                        <a:pt x="62" y="4"/>
                      </a:lnTo>
                      <a:lnTo>
                        <a:pt x="64" y="2"/>
                      </a:lnTo>
                      <a:lnTo>
                        <a:pt x="70" y="0"/>
                      </a:lnTo>
                      <a:lnTo>
                        <a:pt x="82" y="2"/>
                      </a:lnTo>
                      <a:lnTo>
                        <a:pt x="90" y="6"/>
                      </a:lnTo>
                      <a:lnTo>
                        <a:pt x="96" y="10"/>
                      </a:lnTo>
                      <a:lnTo>
                        <a:pt x="104" y="14"/>
                      </a:lnTo>
                      <a:lnTo>
                        <a:pt x="9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2" name="íṥľiḍê">
                  <a:extLst>
                    <a:ext uri="{FF2B5EF4-FFF2-40B4-BE49-F238E27FC236}">
                      <a16:creationId xmlns="" xmlns:a16="http://schemas.microsoft.com/office/drawing/2014/main" id="{670EC0F1-A92F-46E1-9BEF-1EB6CF8DF01C}"/>
                    </a:ext>
                  </a:extLst>
                </p:cNvPr>
                <p:cNvSpPr/>
                <p:nvPr/>
              </p:nvSpPr>
              <p:spPr bwMode="auto">
                <a:xfrm>
                  <a:off x="4956592" y="2777649"/>
                  <a:ext cx="74370" cy="14010"/>
                </a:xfrm>
                <a:custGeom>
                  <a:avLst/>
                  <a:gdLst>
                    <a:gd name="T0" fmla="*/ 2147483647 w 42"/>
                    <a:gd name="T1" fmla="*/ 2147483647 h 8"/>
                    <a:gd name="T2" fmla="*/ 2147483647 w 42"/>
                    <a:gd name="T3" fmla="*/ 2147483647 h 8"/>
                    <a:gd name="T4" fmla="*/ 0 w 42"/>
                    <a:gd name="T5" fmla="*/ 0 h 8"/>
                    <a:gd name="T6" fmla="*/ 2147483647 w 42"/>
                    <a:gd name="T7" fmla="*/ 2147483647 h 8"/>
                    <a:gd name="T8" fmla="*/ 2147483647 w 42"/>
                    <a:gd name="T9" fmla="*/ 2147483647 h 8"/>
                    <a:gd name="T10" fmla="*/ 2147483647 w 42"/>
                    <a:gd name="T11" fmla="*/ 2147483647 h 8"/>
                    <a:gd name="T12" fmla="*/ 2147483647 w 42"/>
                    <a:gd name="T13" fmla="*/ 2147483647 h 8"/>
                    <a:gd name="T14" fmla="*/ 2147483647 w 42"/>
                    <a:gd name="T15" fmla="*/ 2147483647 h 8"/>
                    <a:gd name="T16" fmla="*/ 2147483647 w 42"/>
                    <a:gd name="T17" fmla="*/ 2147483647 h 8"/>
                    <a:gd name="T18" fmla="*/ 2147483647 w 42"/>
                    <a:gd name="T19" fmla="*/ 0 h 8"/>
                    <a:gd name="T20" fmla="*/ 2147483647 w 42"/>
                    <a:gd name="T21" fmla="*/ 2147483647 h 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2"/>
                    <a:gd name="T34" fmla="*/ 0 h 8"/>
                    <a:gd name="T35" fmla="*/ 42 w 42"/>
                    <a:gd name="T36" fmla="*/ 8 h 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2" h="8">
                      <a:moveTo>
                        <a:pt x="20" y="2"/>
                      </a:moveTo>
                      <a:lnTo>
                        <a:pt x="8" y="2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6"/>
                      </a:lnTo>
                      <a:lnTo>
                        <a:pt x="22" y="8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2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3" name="îṡ1îdè">
                  <a:extLst>
                    <a:ext uri="{FF2B5EF4-FFF2-40B4-BE49-F238E27FC236}">
                      <a16:creationId xmlns="" xmlns:a16="http://schemas.microsoft.com/office/drawing/2014/main" id="{9CBC920B-0F47-4105-BD7A-123789C6595C}"/>
                    </a:ext>
                  </a:extLst>
                </p:cNvPr>
                <p:cNvSpPr/>
                <p:nvPr/>
              </p:nvSpPr>
              <p:spPr bwMode="auto">
                <a:xfrm>
                  <a:off x="4394689" y="2641748"/>
                  <a:ext cx="28921" cy="19615"/>
                </a:xfrm>
                <a:custGeom>
                  <a:avLst/>
                  <a:gdLst>
                    <a:gd name="T0" fmla="*/ 2147483647 w 16"/>
                    <a:gd name="T1" fmla="*/ 2147483647 h 10"/>
                    <a:gd name="T2" fmla="*/ 2147483647 w 16"/>
                    <a:gd name="T3" fmla="*/ 0 h 10"/>
                    <a:gd name="T4" fmla="*/ 2147483647 w 16"/>
                    <a:gd name="T5" fmla="*/ 0 h 10"/>
                    <a:gd name="T6" fmla="*/ 2147483647 w 16"/>
                    <a:gd name="T7" fmla="*/ 0 h 10"/>
                    <a:gd name="T8" fmla="*/ 2147483647 w 16"/>
                    <a:gd name="T9" fmla="*/ 2147483647 h 10"/>
                    <a:gd name="T10" fmla="*/ 0 w 16"/>
                    <a:gd name="T11" fmla="*/ 2147483647 h 10"/>
                    <a:gd name="T12" fmla="*/ 2147483647 w 16"/>
                    <a:gd name="T13" fmla="*/ 2147483647 h 10"/>
                    <a:gd name="T14" fmla="*/ 2147483647 w 16"/>
                    <a:gd name="T15" fmla="*/ 2147483647 h 10"/>
                    <a:gd name="T16" fmla="*/ 2147483647 w 16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10"/>
                    <a:gd name="T29" fmla="*/ 16 w 16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10">
                      <a:moveTo>
                        <a:pt x="16" y="6"/>
                      </a:move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16" y="10"/>
                      </a:lnTo>
                      <a:lnTo>
                        <a:pt x="14" y="4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4" name="ís1íḍè">
                  <a:extLst>
                    <a:ext uri="{FF2B5EF4-FFF2-40B4-BE49-F238E27FC236}">
                      <a16:creationId xmlns="" xmlns:a16="http://schemas.microsoft.com/office/drawing/2014/main" id="{CF474000-3337-44C9-8BB3-FFC3E608DDB8}"/>
                    </a:ext>
                  </a:extLst>
                </p:cNvPr>
                <p:cNvSpPr/>
                <p:nvPr/>
              </p:nvSpPr>
              <p:spPr bwMode="auto">
                <a:xfrm>
                  <a:off x="4182598" y="2077121"/>
                  <a:ext cx="191434" cy="257794"/>
                </a:xfrm>
                <a:custGeom>
                  <a:avLst/>
                  <a:gdLst>
                    <a:gd name="T0" fmla="*/ 2147483647 w 110"/>
                    <a:gd name="T1" fmla="*/ 2147483647 h 154"/>
                    <a:gd name="T2" fmla="*/ 2147483647 w 110"/>
                    <a:gd name="T3" fmla="*/ 2147483647 h 154"/>
                    <a:gd name="T4" fmla="*/ 2147483647 w 110"/>
                    <a:gd name="T5" fmla="*/ 2147483647 h 154"/>
                    <a:gd name="T6" fmla="*/ 2147483647 w 110"/>
                    <a:gd name="T7" fmla="*/ 2147483647 h 154"/>
                    <a:gd name="T8" fmla="*/ 2147483647 w 110"/>
                    <a:gd name="T9" fmla="*/ 2147483647 h 154"/>
                    <a:gd name="T10" fmla="*/ 2147483647 w 110"/>
                    <a:gd name="T11" fmla="*/ 2147483647 h 154"/>
                    <a:gd name="T12" fmla="*/ 2147483647 w 110"/>
                    <a:gd name="T13" fmla="*/ 2147483647 h 154"/>
                    <a:gd name="T14" fmla="*/ 2147483647 w 110"/>
                    <a:gd name="T15" fmla="*/ 2147483647 h 154"/>
                    <a:gd name="T16" fmla="*/ 2147483647 w 110"/>
                    <a:gd name="T17" fmla="*/ 2147483647 h 154"/>
                    <a:gd name="T18" fmla="*/ 2147483647 w 110"/>
                    <a:gd name="T19" fmla="*/ 2147483647 h 154"/>
                    <a:gd name="T20" fmla="*/ 2147483647 w 110"/>
                    <a:gd name="T21" fmla="*/ 2147483647 h 154"/>
                    <a:gd name="T22" fmla="*/ 2147483647 w 110"/>
                    <a:gd name="T23" fmla="*/ 2147483647 h 154"/>
                    <a:gd name="T24" fmla="*/ 2147483647 w 110"/>
                    <a:gd name="T25" fmla="*/ 2147483647 h 154"/>
                    <a:gd name="T26" fmla="*/ 2147483647 w 110"/>
                    <a:gd name="T27" fmla="*/ 2147483647 h 154"/>
                    <a:gd name="T28" fmla="*/ 2147483647 w 110"/>
                    <a:gd name="T29" fmla="*/ 2147483647 h 154"/>
                    <a:gd name="T30" fmla="*/ 2147483647 w 110"/>
                    <a:gd name="T31" fmla="*/ 2147483647 h 154"/>
                    <a:gd name="T32" fmla="*/ 2147483647 w 110"/>
                    <a:gd name="T33" fmla="*/ 2147483647 h 154"/>
                    <a:gd name="T34" fmla="*/ 2147483647 w 110"/>
                    <a:gd name="T35" fmla="*/ 2147483647 h 154"/>
                    <a:gd name="T36" fmla="*/ 2147483647 w 110"/>
                    <a:gd name="T37" fmla="*/ 2147483647 h 154"/>
                    <a:gd name="T38" fmla="*/ 2147483647 w 110"/>
                    <a:gd name="T39" fmla="*/ 2147483647 h 154"/>
                    <a:gd name="T40" fmla="*/ 2147483647 w 110"/>
                    <a:gd name="T41" fmla="*/ 2147483647 h 154"/>
                    <a:gd name="T42" fmla="*/ 2147483647 w 110"/>
                    <a:gd name="T43" fmla="*/ 2147483647 h 154"/>
                    <a:gd name="T44" fmla="*/ 2147483647 w 110"/>
                    <a:gd name="T45" fmla="*/ 2147483647 h 154"/>
                    <a:gd name="T46" fmla="*/ 2147483647 w 110"/>
                    <a:gd name="T47" fmla="*/ 2147483647 h 154"/>
                    <a:gd name="T48" fmla="*/ 2147483647 w 110"/>
                    <a:gd name="T49" fmla="*/ 2147483647 h 154"/>
                    <a:gd name="T50" fmla="*/ 2147483647 w 110"/>
                    <a:gd name="T51" fmla="*/ 2147483647 h 154"/>
                    <a:gd name="T52" fmla="*/ 2147483647 w 110"/>
                    <a:gd name="T53" fmla="*/ 2147483647 h 154"/>
                    <a:gd name="T54" fmla="*/ 2147483647 w 110"/>
                    <a:gd name="T55" fmla="*/ 2147483647 h 154"/>
                    <a:gd name="T56" fmla="*/ 2147483647 w 110"/>
                    <a:gd name="T57" fmla="*/ 2147483647 h 154"/>
                    <a:gd name="T58" fmla="*/ 2147483647 w 110"/>
                    <a:gd name="T59" fmla="*/ 2147483647 h 154"/>
                    <a:gd name="T60" fmla="*/ 0 w 110"/>
                    <a:gd name="T61" fmla="*/ 2147483647 h 154"/>
                    <a:gd name="T62" fmla="*/ 2147483647 w 110"/>
                    <a:gd name="T63" fmla="*/ 2147483647 h 154"/>
                    <a:gd name="T64" fmla="*/ 2147483647 w 110"/>
                    <a:gd name="T65" fmla="*/ 0 h 154"/>
                    <a:gd name="T66" fmla="*/ 2147483647 w 110"/>
                    <a:gd name="T67" fmla="*/ 2147483647 h 154"/>
                    <a:gd name="T68" fmla="*/ 2147483647 w 110"/>
                    <a:gd name="T69" fmla="*/ 2147483647 h 154"/>
                    <a:gd name="T70" fmla="*/ 2147483647 w 110"/>
                    <a:gd name="T71" fmla="*/ 2147483647 h 154"/>
                    <a:gd name="T72" fmla="*/ 2147483647 w 110"/>
                    <a:gd name="T73" fmla="*/ 2147483647 h 154"/>
                    <a:gd name="T74" fmla="*/ 2147483647 w 110"/>
                    <a:gd name="T75" fmla="*/ 2147483647 h 154"/>
                    <a:gd name="T76" fmla="*/ 2147483647 w 110"/>
                    <a:gd name="T77" fmla="*/ 2147483647 h 154"/>
                    <a:gd name="T78" fmla="*/ 2147483647 w 110"/>
                    <a:gd name="T79" fmla="*/ 2147483647 h 154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10"/>
                    <a:gd name="T121" fmla="*/ 0 h 154"/>
                    <a:gd name="T122" fmla="*/ 110 w 110"/>
                    <a:gd name="T123" fmla="*/ 154 h 154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10" h="154">
                      <a:moveTo>
                        <a:pt x="76" y="82"/>
                      </a:moveTo>
                      <a:lnTo>
                        <a:pt x="82" y="86"/>
                      </a:lnTo>
                      <a:lnTo>
                        <a:pt x="88" y="90"/>
                      </a:lnTo>
                      <a:lnTo>
                        <a:pt x="90" y="94"/>
                      </a:lnTo>
                      <a:lnTo>
                        <a:pt x="90" y="100"/>
                      </a:lnTo>
                      <a:lnTo>
                        <a:pt x="90" y="104"/>
                      </a:lnTo>
                      <a:lnTo>
                        <a:pt x="90" y="108"/>
                      </a:lnTo>
                      <a:lnTo>
                        <a:pt x="94" y="106"/>
                      </a:lnTo>
                      <a:lnTo>
                        <a:pt x="104" y="104"/>
                      </a:lnTo>
                      <a:lnTo>
                        <a:pt x="108" y="110"/>
                      </a:lnTo>
                      <a:lnTo>
                        <a:pt x="110" y="114"/>
                      </a:lnTo>
                      <a:lnTo>
                        <a:pt x="108" y="118"/>
                      </a:lnTo>
                      <a:lnTo>
                        <a:pt x="104" y="122"/>
                      </a:lnTo>
                      <a:lnTo>
                        <a:pt x="94" y="128"/>
                      </a:lnTo>
                      <a:lnTo>
                        <a:pt x="94" y="130"/>
                      </a:lnTo>
                      <a:lnTo>
                        <a:pt x="98" y="132"/>
                      </a:lnTo>
                      <a:lnTo>
                        <a:pt x="104" y="134"/>
                      </a:lnTo>
                      <a:lnTo>
                        <a:pt x="102" y="138"/>
                      </a:lnTo>
                      <a:lnTo>
                        <a:pt x="98" y="142"/>
                      </a:lnTo>
                      <a:lnTo>
                        <a:pt x="92" y="144"/>
                      </a:lnTo>
                      <a:lnTo>
                        <a:pt x="82" y="144"/>
                      </a:lnTo>
                      <a:lnTo>
                        <a:pt x="66" y="144"/>
                      </a:lnTo>
                      <a:lnTo>
                        <a:pt x="50" y="144"/>
                      </a:lnTo>
                      <a:lnTo>
                        <a:pt x="40" y="144"/>
                      </a:lnTo>
                      <a:lnTo>
                        <a:pt x="40" y="148"/>
                      </a:lnTo>
                      <a:lnTo>
                        <a:pt x="40" y="152"/>
                      </a:lnTo>
                      <a:lnTo>
                        <a:pt x="34" y="152"/>
                      </a:lnTo>
                      <a:lnTo>
                        <a:pt x="26" y="154"/>
                      </a:lnTo>
                      <a:lnTo>
                        <a:pt x="18" y="154"/>
                      </a:lnTo>
                      <a:lnTo>
                        <a:pt x="12" y="154"/>
                      </a:lnTo>
                      <a:lnTo>
                        <a:pt x="14" y="148"/>
                      </a:lnTo>
                      <a:lnTo>
                        <a:pt x="18" y="144"/>
                      </a:lnTo>
                      <a:lnTo>
                        <a:pt x="24" y="142"/>
                      </a:lnTo>
                      <a:lnTo>
                        <a:pt x="30" y="140"/>
                      </a:lnTo>
                      <a:lnTo>
                        <a:pt x="42" y="136"/>
                      </a:lnTo>
                      <a:lnTo>
                        <a:pt x="46" y="132"/>
                      </a:lnTo>
                      <a:lnTo>
                        <a:pt x="50" y="128"/>
                      </a:lnTo>
                      <a:lnTo>
                        <a:pt x="32" y="126"/>
                      </a:lnTo>
                      <a:lnTo>
                        <a:pt x="24" y="124"/>
                      </a:lnTo>
                      <a:lnTo>
                        <a:pt x="18" y="122"/>
                      </a:lnTo>
                      <a:lnTo>
                        <a:pt x="26" y="114"/>
                      </a:lnTo>
                      <a:lnTo>
                        <a:pt x="36" y="108"/>
                      </a:lnTo>
                      <a:lnTo>
                        <a:pt x="36" y="104"/>
                      </a:lnTo>
                      <a:lnTo>
                        <a:pt x="36" y="100"/>
                      </a:lnTo>
                      <a:lnTo>
                        <a:pt x="38" y="98"/>
                      </a:lnTo>
                      <a:lnTo>
                        <a:pt x="40" y="94"/>
                      </a:lnTo>
                      <a:lnTo>
                        <a:pt x="48" y="90"/>
                      </a:lnTo>
                      <a:lnTo>
                        <a:pt x="42" y="84"/>
                      </a:lnTo>
                      <a:lnTo>
                        <a:pt x="40" y="80"/>
                      </a:lnTo>
                      <a:lnTo>
                        <a:pt x="40" y="76"/>
                      </a:lnTo>
                      <a:lnTo>
                        <a:pt x="40" y="70"/>
                      </a:lnTo>
                      <a:lnTo>
                        <a:pt x="42" y="68"/>
                      </a:lnTo>
                      <a:lnTo>
                        <a:pt x="40" y="62"/>
                      </a:lnTo>
                      <a:lnTo>
                        <a:pt x="38" y="58"/>
                      </a:lnTo>
                      <a:lnTo>
                        <a:pt x="14" y="58"/>
                      </a:lnTo>
                      <a:lnTo>
                        <a:pt x="12" y="56"/>
                      </a:lnTo>
                      <a:lnTo>
                        <a:pt x="12" y="50"/>
                      </a:lnTo>
                      <a:lnTo>
                        <a:pt x="10" y="48"/>
                      </a:lnTo>
                      <a:lnTo>
                        <a:pt x="6" y="46"/>
                      </a:lnTo>
                      <a:lnTo>
                        <a:pt x="12" y="36"/>
                      </a:lnTo>
                      <a:lnTo>
                        <a:pt x="6" y="32"/>
                      </a:lnTo>
                      <a:lnTo>
                        <a:pt x="0" y="28"/>
                      </a:lnTo>
                      <a:lnTo>
                        <a:pt x="10" y="20"/>
                      </a:lnTo>
                      <a:lnTo>
                        <a:pt x="22" y="10"/>
                      </a:lnTo>
                      <a:lnTo>
                        <a:pt x="38" y="4"/>
                      </a:lnTo>
                      <a:lnTo>
                        <a:pt x="50" y="0"/>
                      </a:lnTo>
                      <a:lnTo>
                        <a:pt x="48" y="8"/>
                      </a:lnTo>
                      <a:lnTo>
                        <a:pt x="46" y="12"/>
                      </a:lnTo>
                      <a:lnTo>
                        <a:pt x="42" y="16"/>
                      </a:lnTo>
                      <a:lnTo>
                        <a:pt x="38" y="20"/>
                      </a:lnTo>
                      <a:lnTo>
                        <a:pt x="46" y="22"/>
                      </a:lnTo>
                      <a:lnTo>
                        <a:pt x="54" y="22"/>
                      </a:lnTo>
                      <a:lnTo>
                        <a:pt x="60" y="24"/>
                      </a:lnTo>
                      <a:lnTo>
                        <a:pt x="66" y="26"/>
                      </a:lnTo>
                      <a:lnTo>
                        <a:pt x="58" y="36"/>
                      </a:lnTo>
                      <a:lnTo>
                        <a:pt x="54" y="40"/>
                      </a:lnTo>
                      <a:lnTo>
                        <a:pt x="54" y="46"/>
                      </a:lnTo>
                      <a:lnTo>
                        <a:pt x="56" y="56"/>
                      </a:lnTo>
                      <a:lnTo>
                        <a:pt x="62" y="64"/>
                      </a:lnTo>
                      <a:lnTo>
                        <a:pt x="74" y="82"/>
                      </a:lnTo>
                      <a:lnTo>
                        <a:pt x="7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5" name="ï$ļïdê">
                  <a:extLst>
                    <a:ext uri="{FF2B5EF4-FFF2-40B4-BE49-F238E27FC236}">
                      <a16:creationId xmlns="" xmlns:a16="http://schemas.microsoft.com/office/drawing/2014/main" id="{794AD19A-0FE1-48D8-BE4B-F33A84B81A4B}"/>
                    </a:ext>
                  </a:extLst>
                </p:cNvPr>
                <p:cNvSpPr/>
                <p:nvPr/>
              </p:nvSpPr>
              <p:spPr bwMode="auto">
                <a:xfrm>
                  <a:off x="4098588" y="2189205"/>
                  <a:ext cx="106046" cy="105079"/>
                </a:xfrm>
                <a:custGeom>
                  <a:avLst/>
                  <a:gdLst>
                    <a:gd name="T0" fmla="*/ 2147483647 w 60"/>
                    <a:gd name="T1" fmla="*/ 2147483647 h 64"/>
                    <a:gd name="T2" fmla="*/ 2147483647 w 60"/>
                    <a:gd name="T3" fmla="*/ 2147483647 h 64"/>
                    <a:gd name="T4" fmla="*/ 2147483647 w 60"/>
                    <a:gd name="T5" fmla="*/ 2147483647 h 64"/>
                    <a:gd name="T6" fmla="*/ 2147483647 w 60"/>
                    <a:gd name="T7" fmla="*/ 0 h 64"/>
                    <a:gd name="T8" fmla="*/ 2147483647 w 60"/>
                    <a:gd name="T9" fmla="*/ 0 h 64"/>
                    <a:gd name="T10" fmla="*/ 2147483647 w 60"/>
                    <a:gd name="T11" fmla="*/ 0 h 64"/>
                    <a:gd name="T12" fmla="*/ 2147483647 w 60"/>
                    <a:gd name="T13" fmla="*/ 2147483647 h 64"/>
                    <a:gd name="T14" fmla="*/ 2147483647 w 60"/>
                    <a:gd name="T15" fmla="*/ 2147483647 h 64"/>
                    <a:gd name="T16" fmla="*/ 2147483647 w 60"/>
                    <a:gd name="T17" fmla="*/ 2147483647 h 64"/>
                    <a:gd name="T18" fmla="*/ 2147483647 w 60"/>
                    <a:gd name="T19" fmla="*/ 2147483647 h 64"/>
                    <a:gd name="T20" fmla="*/ 2147483647 w 60"/>
                    <a:gd name="T21" fmla="*/ 2147483647 h 64"/>
                    <a:gd name="T22" fmla="*/ 2147483647 w 60"/>
                    <a:gd name="T23" fmla="*/ 2147483647 h 64"/>
                    <a:gd name="T24" fmla="*/ 2147483647 w 60"/>
                    <a:gd name="T25" fmla="*/ 2147483647 h 64"/>
                    <a:gd name="T26" fmla="*/ 2147483647 w 60"/>
                    <a:gd name="T27" fmla="*/ 2147483647 h 64"/>
                    <a:gd name="T28" fmla="*/ 2147483647 w 60"/>
                    <a:gd name="T29" fmla="*/ 2147483647 h 64"/>
                    <a:gd name="T30" fmla="*/ 2147483647 w 60"/>
                    <a:gd name="T31" fmla="*/ 2147483647 h 64"/>
                    <a:gd name="T32" fmla="*/ 2147483647 w 60"/>
                    <a:gd name="T33" fmla="*/ 2147483647 h 64"/>
                    <a:gd name="T34" fmla="*/ 2147483647 w 60"/>
                    <a:gd name="T35" fmla="*/ 2147483647 h 64"/>
                    <a:gd name="T36" fmla="*/ 2147483647 w 60"/>
                    <a:gd name="T37" fmla="*/ 2147483647 h 64"/>
                    <a:gd name="T38" fmla="*/ 2147483647 w 60"/>
                    <a:gd name="T39" fmla="*/ 2147483647 h 64"/>
                    <a:gd name="T40" fmla="*/ 2147483647 w 60"/>
                    <a:gd name="T41" fmla="*/ 2147483647 h 64"/>
                    <a:gd name="T42" fmla="*/ 2147483647 w 60"/>
                    <a:gd name="T43" fmla="*/ 2147483647 h 64"/>
                    <a:gd name="T44" fmla="*/ 2147483647 w 60"/>
                    <a:gd name="T45" fmla="*/ 2147483647 h 64"/>
                    <a:gd name="T46" fmla="*/ 2147483647 w 60"/>
                    <a:gd name="T47" fmla="*/ 2147483647 h 64"/>
                    <a:gd name="T48" fmla="*/ 0 w 60"/>
                    <a:gd name="T49" fmla="*/ 2147483647 h 64"/>
                    <a:gd name="T50" fmla="*/ 2147483647 w 60"/>
                    <a:gd name="T51" fmla="*/ 2147483647 h 64"/>
                    <a:gd name="T52" fmla="*/ 2147483647 w 60"/>
                    <a:gd name="T53" fmla="*/ 2147483647 h 64"/>
                    <a:gd name="T54" fmla="*/ 2147483647 w 60"/>
                    <a:gd name="T55" fmla="*/ 2147483647 h 64"/>
                    <a:gd name="T56" fmla="*/ 2147483647 w 60"/>
                    <a:gd name="T57" fmla="*/ 2147483647 h 64"/>
                    <a:gd name="T58" fmla="*/ 2147483647 w 60"/>
                    <a:gd name="T59" fmla="*/ 2147483647 h 64"/>
                    <a:gd name="T60" fmla="*/ 2147483647 w 60"/>
                    <a:gd name="T61" fmla="*/ 2147483647 h 64"/>
                    <a:gd name="T62" fmla="*/ 2147483647 w 60"/>
                    <a:gd name="T63" fmla="*/ 2147483647 h 64"/>
                    <a:gd name="T64" fmla="*/ 2147483647 w 60"/>
                    <a:gd name="T65" fmla="*/ 2147483647 h 64"/>
                    <a:gd name="T66" fmla="*/ 2147483647 w 60"/>
                    <a:gd name="T67" fmla="*/ 2147483647 h 64"/>
                    <a:gd name="T68" fmla="*/ 2147483647 w 60"/>
                    <a:gd name="T69" fmla="*/ 2147483647 h 64"/>
                    <a:gd name="T70" fmla="*/ 2147483647 w 60"/>
                    <a:gd name="T71" fmla="*/ 2147483647 h 6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64"/>
                    <a:gd name="T110" fmla="*/ 60 w 60"/>
                    <a:gd name="T111" fmla="*/ 64 h 6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64">
                      <a:moveTo>
                        <a:pt x="32" y="20"/>
                      </a:moveTo>
                      <a:lnTo>
                        <a:pt x="32" y="4"/>
                      </a:lnTo>
                      <a:lnTo>
                        <a:pt x="32" y="2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6" y="0"/>
                      </a:lnTo>
                      <a:lnTo>
                        <a:pt x="60" y="2"/>
                      </a:lnTo>
                      <a:lnTo>
                        <a:pt x="60" y="6"/>
                      </a:lnTo>
                      <a:lnTo>
                        <a:pt x="58" y="14"/>
                      </a:lnTo>
                      <a:lnTo>
                        <a:pt x="54" y="18"/>
                      </a:lnTo>
                      <a:lnTo>
                        <a:pt x="50" y="20"/>
                      </a:lnTo>
                      <a:lnTo>
                        <a:pt x="48" y="24"/>
                      </a:lnTo>
                      <a:lnTo>
                        <a:pt x="50" y="26"/>
                      </a:lnTo>
                      <a:lnTo>
                        <a:pt x="52" y="30"/>
                      </a:lnTo>
                      <a:lnTo>
                        <a:pt x="54" y="32"/>
                      </a:lnTo>
                      <a:lnTo>
                        <a:pt x="56" y="36"/>
                      </a:lnTo>
                      <a:lnTo>
                        <a:pt x="54" y="42"/>
                      </a:lnTo>
                      <a:lnTo>
                        <a:pt x="50" y="46"/>
                      </a:lnTo>
                      <a:lnTo>
                        <a:pt x="38" y="54"/>
                      </a:lnTo>
                      <a:lnTo>
                        <a:pt x="24" y="62"/>
                      </a:lnTo>
                      <a:lnTo>
                        <a:pt x="16" y="64"/>
                      </a:lnTo>
                      <a:lnTo>
                        <a:pt x="10" y="64"/>
                      </a:lnTo>
                      <a:lnTo>
                        <a:pt x="6" y="64"/>
                      </a:lnTo>
                      <a:lnTo>
                        <a:pt x="4" y="62"/>
                      </a:lnTo>
                      <a:lnTo>
                        <a:pt x="0" y="56"/>
                      </a:lnTo>
                      <a:lnTo>
                        <a:pt x="2" y="52"/>
                      </a:lnTo>
                      <a:lnTo>
                        <a:pt x="6" y="48"/>
                      </a:lnTo>
                      <a:lnTo>
                        <a:pt x="14" y="40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6" y="26"/>
                      </a:lnTo>
                      <a:lnTo>
                        <a:pt x="4" y="20"/>
                      </a:lnTo>
                      <a:lnTo>
                        <a:pt x="10" y="18"/>
                      </a:lnTo>
                      <a:lnTo>
                        <a:pt x="20" y="16"/>
                      </a:lnTo>
                      <a:lnTo>
                        <a:pt x="26" y="18"/>
                      </a:lnTo>
                      <a:lnTo>
                        <a:pt x="32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6" name="iŝḻîḑè">
                  <a:extLst>
                    <a:ext uri="{FF2B5EF4-FFF2-40B4-BE49-F238E27FC236}">
                      <a16:creationId xmlns="" xmlns:a16="http://schemas.microsoft.com/office/drawing/2014/main" id="{25A8E8EA-438D-4A79-9E2E-FDE66C42EB0A}"/>
                    </a:ext>
                  </a:extLst>
                </p:cNvPr>
                <p:cNvSpPr/>
                <p:nvPr/>
              </p:nvSpPr>
              <p:spPr bwMode="auto">
                <a:xfrm>
                  <a:off x="4564087" y="2552079"/>
                  <a:ext cx="16526" cy="46234"/>
                </a:xfrm>
                <a:custGeom>
                  <a:avLst/>
                  <a:gdLst>
                    <a:gd name="T0" fmla="*/ 0 w 10"/>
                    <a:gd name="T1" fmla="*/ 2147483647 h 28"/>
                    <a:gd name="T2" fmla="*/ 0 w 10"/>
                    <a:gd name="T3" fmla="*/ 2147483647 h 28"/>
                    <a:gd name="T4" fmla="*/ 2147483647 w 10"/>
                    <a:gd name="T5" fmla="*/ 2147483647 h 28"/>
                    <a:gd name="T6" fmla="*/ 2147483647 w 10"/>
                    <a:gd name="T7" fmla="*/ 0 h 28"/>
                    <a:gd name="T8" fmla="*/ 2147483647 w 10"/>
                    <a:gd name="T9" fmla="*/ 2147483647 h 28"/>
                    <a:gd name="T10" fmla="*/ 2147483647 w 10"/>
                    <a:gd name="T11" fmla="*/ 2147483647 h 28"/>
                    <a:gd name="T12" fmla="*/ 2147483647 w 10"/>
                    <a:gd name="T13" fmla="*/ 2147483647 h 28"/>
                    <a:gd name="T14" fmla="*/ 0 w 10"/>
                    <a:gd name="T15" fmla="*/ 2147483647 h 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28"/>
                    <a:gd name="T26" fmla="*/ 10 w 10"/>
                    <a:gd name="T27" fmla="*/ 28 h 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28">
                      <a:moveTo>
                        <a:pt x="0" y="28"/>
                      </a:moveTo>
                      <a:lnTo>
                        <a:pt x="0" y="12"/>
                      </a:lnTo>
                      <a:lnTo>
                        <a:pt x="2" y="6"/>
                      </a:lnTo>
                      <a:lnTo>
                        <a:pt x="6" y="0"/>
                      </a:lnTo>
                      <a:lnTo>
                        <a:pt x="8" y="6"/>
                      </a:lnTo>
                      <a:lnTo>
                        <a:pt x="10" y="10"/>
                      </a:lnTo>
                      <a:lnTo>
                        <a:pt x="10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7" name="ïš1îḋé">
                  <a:extLst>
                    <a:ext uri="{FF2B5EF4-FFF2-40B4-BE49-F238E27FC236}">
                      <a16:creationId xmlns="" xmlns:a16="http://schemas.microsoft.com/office/drawing/2014/main" id="{649AE2AB-4F1D-40C3-B563-FA59A1E85C2B}"/>
                    </a:ext>
                  </a:extLst>
                </p:cNvPr>
                <p:cNvSpPr/>
                <p:nvPr/>
              </p:nvSpPr>
              <p:spPr bwMode="auto">
                <a:xfrm>
                  <a:off x="4539296" y="2605318"/>
                  <a:ext cx="48203" cy="65850"/>
                </a:xfrm>
                <a:custGeom>
                  <a:avLst/>
                  <a:gdLst>
                    <a:gd name="T0" fmla="*/ 2147483647 w 28"/>
                    <a:gd name="T1" fmla="*/ 2147483647 h 40"/>
                    <a:gd name="T2" fmla="*/ 2147483647 w 28"/>
                    <a:gd name="T3" fmla="*/ 2147483647 h 40"/>
                    <a:gd name="T4" fmla="*/ 2147483647 w 28"/>
                    <a:gd name="T5" fmla="*/ 0 h 40"/>
                    <a:gd name="T6" fmla="*/ 2147483647 w 28"/>
                    <a:gd name="T7" fmla="*/ 2147483647 h 40"/>
                    <a:gd name="T8" fmla="*/ 2147483647 w 28"/>
                    <a:gd name="T9" fmla="*/ 2147483647 h 40"/>
                    <a:gd name="T10" fmla="*/ 2147483647 w 28"/>
                    <a:gd name="T11" fmla="*/ 2147483647 h 40"/>
                    <a:gd name="T12" fmla="*/ 2147483647 w 28"/>
                    <a:gd name="T13" fmla="*/ 2147483647 h 40"/>
                    <a:gd name="T14" fmla="*/ 2147483647 w 28"/>
                    <a:gd name="T15" fmla="*/ 2147483647 h 40"/>
                    <a:gd name="T16" fmla="*/ 2147483647 w 28"/>
                    <a:gd name="T17" fmla="*/ 2147483647 h 40"/>
                    <a:gd name="T18" fmla="*/ 2147483647 w 28"/>
                    <a:gd name="T19" fmla="*/ 2147483647 h 40"/>
                    <a:gd name="T20" fmla="*/ 2147483647 w 28"/>
                    <a:gd name="T21" fmla="*/ 2147483647 h 40"/>
                    <a:gd name="T22" fmla="*/ 2147483647 w 28"/>
                    <a:gd name="T23" fmla="*/ 2147483647 h 40"/>
                    <a:gd name="T24" fmla="*/ 2147483647 w 28"/>
                    <a:gd name="T25" fmla="*/ 2147483647 h 40"/>
                    <a:gd name="T26" fmla="*/ 2147483647 w 28"/>
                    <a:gd name="T27" fmla="*/ 2147483647 h 40"/>
                    <a:gd name="T28" fmla="*/ 0 w 28"/>
                    <a:gd name="T29" fmla="*/ 2147483647 h 40"/>
                    <a:gd name="T30" fmla="*/ 2147483647 w 28"/>
                    <a:gd name="T31" fmla="*/ 2147483647 h 40"/>
                    <a:gd name="T32" fmla="*/ 2147483647 w 28"/>
                    <a:gd name="T33" fmla="*/ 2147483647 h 40"/>
                    <a:gd name="T34" fmla="*/ 2147483647 w 28"/>
                    <a:gd name="T35" fmla="*/ 2147483647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8"/>
                    <a:gd name="T55" fmla="*/ 0 h 40"/>
                    <a:gd name="T56" fmla="*/ 28 w 28"/>
                    <a:gd name="T57" fmla="*/ 40 h 4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8" h="40">
                      <a:moveTo>
                        <a:pt x="12" y="8"/>
                      </a:moveTo>
                      <a:lnTo>
                        <a:pt x="16" y="4"/>
                      </a:lnTo>
                      <a:lnTo>
                        <a:pt x="20" y="0"/>
                      </a:lnTo>
                      <a:lnTo>
                        <a:pt x="24" y="4"/>
                      </a:lnTo>
                      <a:lnTo>
                        <a:pt x="28" y="8"/>
                      </a:lnTo>
                      <a:lnTo>
                        <a:pt x="28" y="34"/>
                      </a:lnTo>
                      <a:lnTo>
                        <a:pt x="24" y="36"/>
                      </a:lnTo>
                      <a:lnTo>
                        <a:pt x="20" y="38"/>
                      </a:lnTo>
                      <a:lnTo>
                        <a:pt x="14" y="40"/>
                      </a:lnTo>
                      <a:lnTo>
                        <a:pt x="10" y="36"/>
                      </a:lnTo>
                      <a:lnTo>
                        <a:pt x="10" y="34"/>
                      </a:lnTo>
                      <a:lnTo>
                        <a:pt x="10" y="30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4" y="6"/>
                      </a:lnTo>
                      <a:lnTo>
                        <a:pt x="8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8" name="íṩḷïḋê">
                  <a:extLst>
                    <a:ext uri="{FF2B5EF4-FFF2-40B4-BE49-F238E27FC236}">
                      <a16:creationId xmlns="" xmlns:a16="http://schemas.microsoft.com/office/drawing/2014/main" id="{D5808046-FD07-4438-BB36-7C7F6C1967BE}"/>
                    </a:ext>
                  </a:extLst>
                </p:cNvPr>
                <p:cNvSpPr/>
                <p:nvPr/>
              </p:nvSpPr>
              <p:spPr bwMode="auto">
                <a:xfrm>
                  <a:off x="4666001" y="2697789"/>
                  <a:ext cx="70237" cy="40630"/>
                </a:xfrm>
                <a:custGeom>
                  <a:avLst/>
                  <a:gdLst>
                    <a:gd name="T0" fmla="*/ 2147483647 w 41"/>
                    <a:gd name="T1" fmla="*/ 2147483647 h 24"/>
                    <a:gd name="T2" fmla="*/ 2147483647 w 41"/>
                    <a:gd name="T3" fmla="*/ 2147483647 h 24"/>
                    <a:gd name="T4" fmla="*/ 2147483647 w 41"/>
                    <a:gd name="T5" fmla="*/ 2147483647 h 24"/>
                    <a:gd name="T6" fmla="*/ 2147483647 w 41"/>
                    <a:gd name="T7" fmla="*/ 2147483647 h 24"/>
                    <a:gd name="T8" fmla="*/ 2147483647 w 41"/>
                    <a:gd name="T9" fmla="*/ 2147483647 h 24"/>
                    <a:gd name="T10" fmla="*/ 2147483647 w 41"/>
                    <a:gd name="T11" fmla="*/ 2147483647 h 24"/>
                    <a:gd name="T12" fmla="*/ 2147483647 w 41"/>
                    <a:gd name="T13" fmla="*/ 2147483647 h 24"/>
                    <a:gd name="T14" fmla="*/ 2147483647 w 41"/>
                    <a:gd name="T15" fmla="*/ 2147483647 h 24"/>
                    <a:gd name="T16" fmla="*/ 0 w 41"/>
                    <a:gd name="T17" fmla="*/ 2147483647 h 24"/>
                    <a:gd name="T18" fmla="*/ 0 w 41"/>
                    <a:gd name="T19" fmla="*/ 2147483647 h 24"/>
                    <a:gd name="T20" fmla="*/ 2147483647 w 41"/>
                    <a:gd name="T21" fmla="*/ 0 h 24"/>
                    <a:gd name="T22" fmla="*/ 2147483647 w 41"/>
                    <a:gd name="T23" fmla="*/ 0 h 24"/>
                    <a:gd name="T24" fmla="*/ 2147483647 w 41"/>
                    <a:gd name="T25" fmla="*/ 2147483647 h 24"/>
                    <a:gd name="T26" fmla="*/ 2147483647 w 41"/>
                    <a:gd name="T27" fmla="*/ 2147483647 h 24"/>
                    <a:gd name="T28" fmla="*/ 2147483647 w 41"/>
                    <a:gd name="T29" fmla="*/ 2147483647 h 24"/>
                    <a:gd name="T30" fmla="*/ 2147483647 w 41"/>
                    <a:gd name="T31" fmla="*/ 0 h 24"/>
                    <a:gd name="T32" fmla="*/ 2147483647 w 41"/>
                    <a:gd name="T33" fmla="*/ 2147483647 h 24"/>
                    <a:gd name="T34" fmla="*/ 2147483647 w 41"/>
                    <a:gd name="T35" fmla="*/ 2147483647 h 2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1"/>
                    <a:gd name="T55" fmla="*/ 0 h 24"/>
                    <a:gd name="T56" fmla="*/ 41 w 41"/>
                    <a:gd name="T57" fmla="*/ 24 h 2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1" h="24">
                      <a:moveTo>
                        <a:pt x="41" y="12"/>
                      </a:moveTo>
                      <a:lnTo>
                        <a:pt x="39" y="16"/>
                      </a:lnTo>
                      <a:lnTo>
                        <a:pt x="39" y="18"/>
                      </a:lnTo>
                      <a:lnTo>
                        <a:pt x="39" y="22"/>
                      </a:lnTo>
                      <a:lnTo>
                        <a:pt x="39" y="24"/>
                      </a:lnTo>
                      <a:lnTo>
                        <a:pt x="31" y="22"/>
                      </a:lnTo>
                      <a:lnTo>
                        <a:pt x="17" y="16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2"/>
                      </a:lnTo>
                      <a:lnTo>
                        <a:pt x="2" y="0"/>
                      </a:lnTo>
                      <a:lnTo>
                        <a:pt x="9" y="0"/>
                      </a:lnTo>
                      <a:lnTo>
                        <a:pt x="19" y="2"/>
                      </a:lnTo>
                      <a:lnTo>
                        <a:pt x="27" y="4"/>
                      </a:lnTo>
                      <a:lnTo>
                        <a:pt x="33" y="2"/>
                      </a:lnTo>
                      <a:lnTo>
                        <a:pt x="41" y="0"/>
                      </a:lnTo>
                      <a:lnTo>
                        <a:pt x="41" y="4"/>
                      </a:lnTo>
                      <a:lnTo>
                        <a:pt x="4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79" name="îṩľíḑè">
                  <a:extLst>
                    <a:ext uri="{FF2B5EF4-FFF2-40B4-BE49-F238E27FC236}">
                      <a16:creationId xmlns="" xmlns:a16="http://schemas.microsoft.com/office/drawing/2014/main" id="{62AE76E8-2947-471F-9592-E4DB0838118D}"/>
                    </a:ext>
                  </a:extLst>
                </p:cNvPr>
                <p:cNvSpPr/>
                <p:nvPr/>
              </p:nvSpPr>
              <p:spPr bwMode="auto">
                <a:xfrm>
                  <a:off x="4580613" y="2155580"/>
                  <a:ext cx="41317" cy="47636"/>
                </a:xfrm>
                <a:custGeom>
                  <a:avLst/>
                  <a:gdLst>
                    <a:gd name="T0" fmla="*/ 2147483647 w 24"/>
                    <a:gd name="T1" fmla="*/ 2147483647 h 30"/>
                    <a:gd name="T2" fmla="*/ 2147483647 w 24"/>
                    <a:gd name="T3" fmla="*/ 2147483647 h 30"/>
                    <a:gd name="T4" fmla="*/ 2147483647 w 24"/>
                    <a:gd name="T5" fmla="*/ 2147483647 h 30"/>
                    <a:gd name="T6" fmla="*/ 2147483647 w 24"/>
                    <a:gd name="T7" fmla="*/ 2147483647 h 30"/>
                    <a:gd name="T8" fmla="*/ 2147483647 w 24"/>
                    <a:gd name="T9" fmla="*/ 2147483647 h 30"/>
                    <a:gd name="T10" fmla="*/ 2147483647 w 24"/>
                    <a:gd name="T11" fmla="*/ 2147483647 h 30"/>
                    <a:gd name="T12" fmla="*/ 2147483647 w 24"/>
                    <a:gd name="T13" fmla="*/ 2147483647 h 30"/>
                    <a:gd name="T14" fmla="*/ 2147483647 w 24"/>
                    <a:gd name="T15" fmla="*/ 2147483647 h 30"/>
                    <a:gd name="T16" fmla="*/ 2147483647 w 24"/>
                    <a:gd name="T17" fmla="*/ 2147483647 h 30"/>
                    <a:gd name="T18" fmla="*/ 2147483647 w 24"/>
                    <a:gd name="T19" fmla="*/ 2147483647 h 30"/>
                    <a:gd name="T20" fmla="*/ 2147483647 w 24"/>
                    <a:gd name="T21" fmla="*/ 2147483647 h 30"/>
                    <a:gd name="T22" fmla="*/ 2147483647 w 24"/>
                    <a:gd name="T23" fmla="*/ 2147483647 h 30"/>
                    <a:gd name="T24" fmla="*/ 2147483647 w 24"/>
                    <a:gd name="T25" fmla="*/ 2147483647 h 30"/>
                    <a:gd name="T26" fmla="*/ 2147483647 w 24"/>
                    <a:gd name="T27" fmla="*/ 2147483647 h 30"/>
                    <a:gd name="T28" fmla="*/ 0 w 24"/>
                    <a:gd name="T29" fmla="*/ 2147483647 h 30"/>
                    <a:gd name="T30" fmla="*/ 0 w 24"/>
                    <a:gd name="T31" fmla="*/ 2147483647 h 30"/>
                    <a:gd name="T32" fmla="*/ 2147483647 w 24"/>
                    <a:gd name="T33" fmla="*/ 2147483647 h 30"/>
                    <a:gd name="T34" fmla="*/ 2147483647 w 24"/>
                    <a:gd name="T35" fmla="*/ 0 h 30"/>
                    <a:gd name="T36" fmla="*/ 2147483647 w 24"/>
                    <a:gd name="T37" fmla="*/ 0 h 30"/>
                    <a:gd name="T38" fmla="*/ 2147483647 w 24"/>
                    <a:gd name="T39" fmla="*/ 0 h 30"/>
                    <a:gd name="T40" fmla="*/ 2147483647 w 24"/>
                    <a:gd name="T41" fmla="*/ 2147483647 h 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4"/>
                    <a:gd name="T64" fmla="*/ 0 h 30"/>
                    <a:gd name="T65" fmla="*/ 24 w 24"/>
                    <a:gd name="T66" fmla="*/ 30 h 3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4" h="30">
                      <a:moveTo>
                        <a:pt x="12" y="4"/>
                      </a:move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18" y="26"/>
                      </a:lnTo>
                      <a:lnTo>
                        <a:pt x="16" y="30"/>
                      </a:lnTo>
                      <a:lnTo>
                        <a:pt x="14" y="30"/>
                      </a:lnTo>
                      <a:lnTo>
                        <a:pt x="14" y="28"/>
                      </a:lnTo>
                      <a:lnTo>
                        <a:pt x="12" y="24"/>
                      </a:lnTo>
                      <a:lnTo>
                        <a:pt x="10" y="20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2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0" name="išḷïḑè">
                  <a:extLst>
                    <a:ext uri="{FF2B5EF4-FFF2-40B4-BE49-F238E27FC236}">
                      <a16:creationId xmlns="" xmlns:a16="http://schemas.microsoft.com/office/drawing/2014/main" id="{193C8C67-1702-409F-B001-BB53CDDDF94A}"/>
                    </a:ext>
                  </a:extLst>
                </p:cNvPr>
                <p:cNvSpPr/>
                <p:nvPr/>
              </p:nvSpPr>
              <p:spPr bwMode="auto">
                <a:xfrm>
                  <a:off x="4580613" y="1803914"/>
                  <a:ext cx="260294" cy="376884"/>
                </a:xfrm>
                <a:custGeom>
                  <a:avLst/>
                  <a:gdLst>
                    <a:gd name="T0" fmla="*/ 2147483647 w 149"/>
                    <a:gd name="T1" fmla="*/ 2147483647 h 224"/>
                    <a:gd name="T2" fmla="*/ 2147483647 w 149"/>
                    <a:gd name="T3" fmla="*/ 2147483647 h 224"/>
                    <a:gd name="T4" fmla="*/ 2147483647 w 149"/>
                    <a:gd name="T5" fmla="*/ 2147483647 h 224"/>
                    <a:gd name="T6" fmla="*/ 2147483647 w 149"/>
                    <a:gd name="T7" fmla="*/ 2147483647 h 224"/>
                    <a:gd name="T8" fmla="*/ 2147483647 w 149"/>
                    <a:gd name="T9" fmla="*/ 2147483647 h 224"/>
                    <a:gd name="T10" fmla="*/ 2147483647 w 149"/>
                    <a:gd name="T11" fmla="*/ 2147483647 h 224"/>
                    <a:gd name="T12" fmla="*/ 2147483647 w 149"/>
                    <a:gd name="T13" fmla="*/ 2147483647 h 224"/>
                    <a:gd name="T14" fmla="*/ 2147483647 w 149"/>
                    <a:gd name="T15" fmla="*/ 2147483647 h 224"/>
                    <a:gd name="T16" fmla="*/ 2147483647 w 149"/>
                    <a:gd name="T17" fmla="*/ 2147483647 h 224"/>
                    <a:gd name="T18" fmla="*/ 2147483647 w 149"/>
                    <a:gd name="T19" fmla="*/ 2147483647 h 224"/>
                    <a:gd name="T20" fmla="*/ 2147483647 w 149"/>
                    <a:gd name="T21" fmla="*/ 2147483647 h 224"/>
                    <a:gd name="T22" fmla="*/ 2147483647 w 149"/>
                    <a:gd name="T23" fmla="*/ 2147483647 h 224"/>
                    <a:gd name="T24" fmla="*/ 2147483647 w 149"/>
                    <a:gd name="T25" fmla="*/ 2147483647 h 224"/>
                    <a:gd name="T26" fmla="*/ 2147483647 w 149"/>
                    <a:gd name="T27" fmla="*/ 2147483647 h 224"/>
                    <a:gd name="T28" fmla="*/ 2147483647 w 149"/>
                    <a:gd name="T29" fmla="*/ 2147483647 h 224"/>
                    <a:gd name="T30" fmla="*/ 2147483647 w 149"/>
                    <a:gd name="T31" fmla="*/ 2147483647 h 224"/>
                    <a:gd name="T32" fmla="*/ 0 w 149"/>
                    <a:gd name="T33" fmla="*/ 2147483647 h 224"/>
                    <a:gd name="T34" fmla="*/ 2147483647 w 149"/>
                    <a:gd name="T35" fmla="*/ 2147483647 h 224"/>
                    <a:gd name="T36" fmla="*/ 2147483647 w 149"/>
                    <a:gd name="T37" fmla="*/ 2147483647 h 224"/>
                    <a:gd name="T38" fmla="*/ 2147483647 w 149"/>
                    <a:gd name="T39" fmla="*/ 2147483647 h 224"/>
                    <a:gd name="T40" fmla="*/ 2147483647 w 149"/>
                    <a:gd name="T41" fmla="*/ 2147483647 h 224"/>
                    <a:gd name="T42" fmla="*/ 2147483647 w 149"/>
                    <a:gd name="T43" fmla="*/ 2147483647 h 224"/>
                    <a:gd name="T44" fmla="*/ 2147483647 w 149"/>
                    <a:gd name="T45" fmla="*/ 2147483647 h 224"/>
                    <a:gd name="T46" fmla="*/ 2147483647 w 149"/>
                    <a:gd name="T47" fmla="*/ 2147483647 h 224"/>
                    <a:gd name="T48" fmla="*/ 2147483647 w 149"/>
                    <a:gd name="T49" fmla="*/ 2147483647 h 224"/>
                    <a:gd name="T50" fmla="*/ 2147483647 w 149"/>
                    <a:gd name="T51" fmla="*/ 2147483647 h 224"/>
                    <a:gd name="T52" fmla="*/ 2147483647 w 149"/>
                    <a:gd name="T53" fmla="*/ 2147483647 h 224"/>
                    <a:gd name="T54" fmla="*/ 2147483647 w 149"/>
                    <a:gd name="T55" fmla="*/ 2147483647 h 224"/>
                    <a:gd name="T56" fmla="*/ 2147483647 w 149"/>
                    <a:gd name="T57" fmla="*/ 2147483647 h 224"/>
                    <a:gd name="T58" fmla="*/ 2147483647 w 149"/>
                    <a:gd name="T59" fmla="*/ 2147483647 h 224"/>
                    <a:gd name="T60" fmla="*/ 2147483647 w 149"/>
                    <a:gd name="T61" fmla="*/ 2147483647 h 224"/>
                    <a:gd name="T62" fmla="*/ 2147483647 w 149"/>
                    <a:gd name="T63" fmla="*/ 2147483647 h 224"/>
                    <a:gd name="T64" fmla="*/ 2147483647 w 149"/>
                    <a:gd name="T65" fmla="*/ 2147483647 h 224"/>
                    <a:gd name="T66" fmla="*/ 2147483647 w 149"/>
                    <a:gd name="T67" fmla="*/ 2147483647 h 224"/>
                    <a:gd name="T68" fmla="*/ 2147483647 w 149"/>
                    <a:gd name="T69" fmla="*/ 2147483647 h 224"/>
                    <a:gd name="T70" fmla="*/ 2147483647 w 149"/>
                    <a:gd name="T71" fmla="*/ 2147483647 h 224"/>
                    <a:gd name="T72" fmla="*/ 2147483647 w 149"/>
                    <a:gd name="T73" fmla="*/ 2147483647 h 224"/>
                    <a:gd name="T74" fmla="*/ 2147483647 w 149"/>
                    <a:gd name="T75" fmla="*/ 2147483647 h 224"/>
                    <a:gd name="T76" fmla="*/ 2147483647 w 149"/>
                    <a:gd name="T77" fmla="*/ 2147483647 h 224"/>
                    <a:gd name="T78" fmla="*/ 2147483647 w 149"/>
                    <a:gd name="T79" fmla="*/ 2147483647 h 224"/>
                    <a:gd name="T80" fmla="*/ 2147483647 w 149"/>
                    <a:gd name="T81" fmla="*/ 2147483647 h 22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49"/>
                    <a:gd name="T124" fmla="*/ 0 h 224"/>
                    <a:gd name="T125" fmla="*/ 149 w 149"/>
                    <a:gd name="T126" fmla="*/ 224 h 224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49" h="224">
                      <a:moveTo>
                        <a:pt x="149" y="56"/>
                      </a:moveTo>
                      <a:lnTo>
                        <a:pt x="145" y="44"/>
                      </a:lnTo>
                      <a:lnTo>
                        <a:pt x="143" y="36"/>
                      </a:lnTo>
                      <a:lnTo>
                        <a:pt x="141" y="28"/>
                      </a:lnTo>
                      <a:lnTo>
                        <a:pt x="137" y="16"/>
                      </a:lnTo>
                      <a:lnTo>
                        <a:pt x="131" y="10"/>
                      </a:lnTo>
                      <a:lnTo>
                        <a:pt x="121" y="8"/>
                      </a:lnTo>
                      <a:lnTo>
                        <a:pt x="113" y="4"/>
                      </a:lnTo>
                      <a:lnTo>
                        <a:pt x="105" y="0"/>
                      </a:lnTo>
                      <a:lnTo>
                        <a:pt x="97" y="4"/>
                      </a:lnTo>
                      <a:lnTo>
                        <a:pt x="89" y="6"/>
                      </a:lnTo>
                      <a:lnTo>
                        <a:pt x="77" y="6"/>
                      </a:lnTo>
                      <a:lnTo>
                        <a:pt x="65" y="8"/>
                      </a:lnTo>
                      <a:lnTo>
                        <a:pt x="59" y="12"/>
                      </a:lnTo>
                      <a:lnTo>
                        <a:pt x="50" y="22"/>
                      </a:lnTo>
                      <a:lnTo>
                        <a:pt x="42" y="32"/>
                      </a:lnTo>
                      <a:lnTo>
                        <a:pt x="36" y="42"/>
                      </a:lnTo>
                      <a:lnTo>
                        <a:pt x="32" y="54"/>
                      </a:lnTo>
                      <a:lnTo>
                        <a:pt x="30" y="64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2" y="76"/>
                      </a:lnTo>
                      <a:lnTo>
                        <a:pt x="8" y="78"/>
                      </a:lnTo>
                      <a:lnTo>
                        <a:pt x="6" y="82"/>
                      </a:lnTo>
                      <a:lnTo>
                        <a:pt x="4" y="86"/>
                      </a:lnTo>
                      <a:lnTo>
                        <a:pt x="4" y="90"/>
                      </a:lnTo>
                      <a:lnTo>
                        <a:pt x="4" y="98"/>
                      </a:lnTo>
                      <a:lnTo>
                        <a:pt x="8" y="108"/>
                      </a:lnTo>
                      <a:lnTo>
                        <a:pt x="12" y="122"/>
                      </a:lnTo>
                      <a:lnTo>
                        <a:pt x="12" y="130"/>
                      </a:lnTo>
                      <a:lnTo>
                        <a:pt x="12" y="132"/>
                      </a:lnTo>
                      <a:lnTo>
                        <a:pt x="14" y="134"/>
                      </a:lnTo>
                      <a:lnTo>
                        <a:pt x="20" y="138"/>
                      </a:lnTo>
                      <a:lnTo>
                        <a:pt x="0" y="168"/>
                      </a:lnTo>
                      <a:lnTo>
                        <a:pt x="4" y="172"/>
                      </a:lnTo>
                      <a:lnTo>
                        <a:pt x="14" y="182"/>
                      </a:lnTo>
                      <a:lnTo>
                        <a:pt x="28" y="202"/>
                      </a:lnTo>
                      <a:lnTo>
                        <a:pt x="30" y="204"/>
                      </a:lnTo>
                      <a:lnTo>
                        <a:pt x="30" y="208"/>
                      </a:lnTo>
                      <a:lnTo>
                        <a:pt x="28" y="216"/>
                      </a:lnTo>
                      <a:lnTo>
                        <a:pt x="30" y="218"/>
                      </a:lnTo>
                      <a:lnTo>
                        <a:pt x="30" y="222"/>
                      </a:lnTo>
                      <a:lnTo>
                        <a:pt x="32" y="224"/>
                      </a:lnTo>
                      <a:lnTo>
                        <a:pt x="38" y="224"/>
                      </a:lnTo>
                      <a:lnTo>
                        <a:pt x="50" y="224"/>
                      </a:lnTo>
                      <a:lnTo>
                        <a:pt x="52" y="216"/>
                      </a:lnTo>
                      <a:lnTo>
                        <a:pt x="57" y="214"/>
                      </a:lnTo>
                      <a:lnTo>
                        <a:pt x="63" y="212"/>
                      </a:lnTo>
                      <a:lnTo>
                        <a:pt x="73" y="212"/>
                      </a:lnTo>
                      <a:lnTo>
                        <a:pt x="73" y="208"/>
                      </a:lnTo>
                      <a:lnTo>
                        <a:pt x="79" y="208"/>
                      </a:lnTo>
                      <a:lnTo>
                        <a:pt x="81" y="204"/>
                      </a:lnTo>
                      <a:lnTo>
                        <a:pt x="81" y="200"/>
                      </a:lnTo>
                      <a:lnTo>
                        <a:pt x="83" y="200"/>
                      </a:lnTo>
                      <a:lnTo>
                        <a:pt x="79" y="196"/>
                      </a:lnTo>
                      <a:lnTo>
                        <a:pt x="79" y="170"/>
                      </a:lnTo>
                      <a:lnTo>
                        <a:pt x="85" y="166"/>
                      </a:lnTo>
                      <a:lnTo>
                        <a:pt x="89" y="164"/>
                      </a:lnTo>
                      <a:lnTo>
                        <a:pt x="95" y="160"/>
                      </a:lnTo>
                      <a:lnTo>
                        <a:pt x="99" y="156"/>
                      </a:lnTo>
                      <a:lnTo>
                        <a:pt x="79" y="156"/>
                      </a:lnTo>
                      <a:lnTo>
                        <a:pt x="95" y="154"/>
                      </a:lnTo>
                      <a:lnTo>
                        <a:pt x="101" y="152"/>
                      </a:lnTo>
                      <a:lnTo>
                        <a:pt x="105" y="150"/>
                      </a:lnTo>
                      <a:lnTo>
                        <a:pt x="105" y="146"/>
                      </a:lnTo>
                      <a:lnTo>
                        <a:pt x="87" y="140"/>
                      </a:lnTo>
                      <a:lnTo>
                        <a:pt x="81" y="134"/>
                      </a:lnTo>
                      <a:lnTo>
                        <a:pt x="79" y="130"/>
                      </a:lnTo>
                      <a:lnTo>
                        <a:pt x="77" y="124"/>
                      </a:lnTo>
                      <a:lnTo>
                        <a:pt x="79" y="114"/>
                      </a:lnTo>
                      <a:lnTo>
                        <a:pt x="85" y="104"/>
                      </a:lnTo>
                      <a:lnTo>
                        <a:pt x="91" y="98"/>
                      </a:lnTo>
                      <a:lnTo>
                        <a:pt x="99" y="92"/>
                      </a:lnTo>
                      <a:lnTo>
                        <a:pt x="113" y="84"/>
                      </a:lnTo>
                      <a:lnTo>
                        <a:pt x="119" y="78"/>
                      </a:lnTo>
                      <a:lnTo>
                        <a:pt x="121" y="72"/>
                      </a:lnTo>
                      <a:lnTo>
                        <a:pt x="121" y="66"/>
                      </a:lnTo>
                      <a:lnTo>
                        <a:pt x="121" y="62"/>
                      </a:lnTo>
                      <a:lnTo>
                        <a:pt x="123" y="60"/>
                      </a:lnTo>
                      <a:lnTo>
                        <a:pt x="129" y="58"/>
                      </a:lnTo>
                      <a:lnTo>
                        <a:pt x="137" y="56"/>
                      </a:lnTo>
                      <a:lnTo>
                        <a:pt x="141" y="56"/>
                      </a:lnTo>
                      <a:lnTo>
                        <a:pt x="149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1" name="íṡľíďé">
                  <a:extLst>
                    <a:ext uri="{FF2B5EF4-FFF2-40B4-BE49-F238E27FC236}">
                      <a16:creationId xmlns="" xmlns:a16="http://schemas.microsoft.com/office/drawing/2014/main" id="{3D26C84B-0B3C-42FD-9AD4-7D5A488D0D32}"/>
                    </a:ext>
                  </a:extLst>
                </p:cNvPr>
                <p:cNvSpPr/>
                <p:nvPr/>
              </p:nvSpPr>
              <p:spPr bwMode="auto">
                <a:xfrm>
                  <a:off x="4448400" y="1749274"/>
                  <a:ext cx="513702" cy="358672"/>
                </a:xfrm>
                <a:custGeom>
                  <a:avLst/>
                  <a:gdLst>
                    <a:gd name="T0" fmla="*/ 2147483647 w 295"/>
                    <a:gd name="T1" fmla="*/ 2147483647 h 214"/>
                    <a:gd name="T2" fmla="*/ 2147483647 w 295"/>
                    <a:gd name="T3" fmla="*/ 2147483647 h 214"/>
                    <a:gd name="T4" fmla="*/ 2147483647 w 295"/>
                    <a:gd name="T5" fmla="*/ 2147483647 h 214"/>
                    <a:gd name="T6" fmla="*/ 2147483647 w 295"/>
                    <a:gd name="T7" fmla="*/ 2147483647 h 214"/>
                    <a:gd name="T8" fmla="*/ 2147483647 w 295"/>
                    <a:gd name="T9" fmla="*/ 2147483647 h 214"/>
                    <a:gd name="T10" fmla="*/ 2147483647 w 295"/>
                    <a:gd name="T11" fmla="*/ 2147483647 h 214"/>
                    <a:gd name="T12" fmla="*/ 2147483647 w 295"/>
                    <a:gd name="T13" fmla="*/ 2147483647 h 214"/>
                    <a:gd name="T14" fmla="*/ 2147483647 w 295"/>
                    <a:gd name="T15" fmla="*/ 2147483647 h 214"/>
                    <a:gd name="T16" fmla="*/ 2147483647 w 295"/>
                    <a:gd name="T17" fmla="*/ 2147483647 h 214"/>
                    <a:gd name="T18" fmla="*/ 2147483647 w 295"/>
                    <a:gd name="T19" fmla="*/ 2147483647 h 214"/>
                    <a:gd name="T20" fmla="*/ 2147483647 w 295"/>
                    <a:gd name="T21" fmla="*/ 2147483647 h 214"/>
                    <a:gd name="T22" fmla="*/ 2147483647 w 295"/>
                    <a:gd name="T23" fmla="*/ 2147483647 h 214"/>
                    <a:gd name="T24" fmla="*/ 2147483647 w 295"/>
                    <a:gd name="T25" fmla="*/ 2147483647 h 214"/>
                    <a:gd name="T26" fmla="*/ 2147483647 w 295"/>
                    <a:gd name="T27" fmla="*/ 2147483647 h 214"/>
                    <a:gd name="T28" fmla="*/ 2147483647 w 295"/>
                    <a:gd name="T29" fmla="*/ 2147483647 h 214"/>
                    <a:gd name="T30" fmla="*/ 2147483647 w 295"/>
                    <a:gd name="T31" fmla="*/ 2147483647 h 214"/>
                    <a:gd name="T32" fmla="*/ 2147483647 w 295"/>
                    <a:gd name="T33" fmla="*/ 2147483647 h 214"/>
                    <a:gd name="T34" fmla="*/ 2147483647 w 295"/>
                    <a:gd name="T35" fmla="*/ 2147483647 h 214"/>
                    <a:gd name="T36" fmla="*/ 2147483647 w 295"/>
                    <a:gd name="T37" fmla="*/ 2147483647 h 214"/>
                    <a:gd name="T38" fmla="*/ 2147483647 w 295"/>
                    <a:gd name="T39" fmla="*/ 2147483647 h 214"/>
                    <a:gd name="T40" fmla="*/ 2147483647 w 295"/>
                    <a:gd name="T41" fmla="*/ 2147483647 h 214"/>
                    <a:gd name="T42" fmla="*/ 2147483647 w 295"/>
                    <a:gd name="T43" fmla="*/ 2147483647 h 214"/>
                    <a:gd name="T44" fmla="*/ 0 w 295"/>
                    <a:gd name="T45" fmla="*/ 2147483647 h 214"/>
                    <a:gd name="T46" fmla="*/ 2147483647 w 295"/>
                    <a:gd name="T47" fmla="*/ 2147483647 h 214"/>
                    <a:gd name="T48" fmla="*/ 2147483647 w 295"/>
                    <a:gd name="T49" fmla="*/ 2147483647 h 214"/>
                    <a:gd name="T50" fmla="*/ 2147483647 w 295"/>
                    <a:gd name="T51" fmla="*/ 2147483647 h 214"/>
                    <a:gd name="T52" fmla="*/ 2147483647 w 295"/>
                    <a:gd name="T53" fmla="*/ 2147483647 h 214"/>
                    <a:gd name="T54" fmla="*/ 2147483647 w 295"/>
                    <a:gd name="T55" fmla="*/ 2147483647 h 214"/>
                    <a:gd name="T56" fmla="*/ 2147483647 w 295"/>
                    <a:gd name="T57" fmla="*/ 2147483647 h 214"/>
                    <a:gd name="T58" fmla="*/ 2147483647 w 295"/>
                    <a:gd name="T59" fmla="*/ 2147483647 h 214"/>
                    <a:gd name="T60" fmla="*/ 2147483647 w 295"/>
                    <a:gd name="T61" fmla="*/ 2147483647 h 214"/>
                    <a:gd name="T62" fmla="*/ 2147483647 w 295"/>
                    <a:gd name="T63" fmla="*/ 2147483647 h 214"/>
                    <a:gd name="T64" fmla="*/ 2147483647 w 295"/>
                    <a:gd name="T65" fmla="*/ 2147483647 h 214"/>
                    <a:gd name="T66" fmla="*/ 2147483647 w 295"/>
                    <a:gd name="T67" fmla="*/ 2147483647 h 214"/>
                    <a:gd name="T68" fmla="*/ 2147483647 w 295"/>
                    <a:gd name="T69" fmla="*/ 2147483647 h 214"/>
                    <a:gd name="T70" fmla="*/ 2147483647 w 295"/>
                    <a:gd name="T71" fmla="*/ 2147483647 h 214"/>
                    <a:gd name="T72" fmla="*/ 2147483647 w 295"/>
                    <a:gd name="T73" fmla="*/ 2147483647 h 214"/>
                    <a:gd name="T74" fmla="*/ 2147483647 w 295"/>
                    <a:gd name="T75" fmla="*/ 2147483647 h 214"/>
                    <a:gd name="T76" fmla="*/ 2147483647 w 295"/>
                    <a:gd name="T77" fmla="*/ 2147483647 h 214"/>
                    <a:gd name="T78" fmla="*/ 2147483647 w 295"/>
                    <a:gd name="T79" fmla="*/ 2147483647 h 214"/>
                    <a:gd name="T80" fmla="*/ 2147483647 w 295"/>
                    <a:gd name="T81" fmla="*/ 2147483647 h 214"/>
                    <a:gd name="T82" fmla="*/ 2147483647 w 295"/>
                    <a:gd name="T83" fmla="*/ 0 h 214"/>
                    <a:gd name="T84" fmla="*/ 2147483647 w 295"/>
                    <a:gd name="T85" fmla="*/ 2147483647 h 214"/>
                    <a:gd name="T86" fmla="*/ 2147483647 w 295"/>
                    <a:gd name="T87" fmla="*/ 2147483647 h 214"/>
                    <a:gd name="T88" fmla="*/ 2147483647 w 295"/>
                    <a:gd name="T89" fmla="*/ 2147483647 h 214"/>
                    <a:gd name="T90" fmla="*/ 2147483647 w 295"/>
                    <a:gd name="T91" fmla="*/ 2147483647 h 214"/>
                    <a:gd name="T92" fmla="*/ 2147483647 w 295"/>
                    <a:gd name="T93" fmla="*/ 2147483647 h 214"/>
                    <a:gd name="T94" fmla="*/ 2147483647 w 295"/>
                    <a:gd name="T95" fmla="*/ 2147483647 h 21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95"/>
                    <a:gd name="T145" fmla="*/ 0 h 214"/>
                    <a:gd name="T146" fmla="*/ 295 w 295"/>
                    <a:gd name="T147" fmla="*/ 214 h 21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95" h="214">
                      <a:moveTo>
                        <a:pt x="285" y="28"/>
                      </a:moveTo>
                      <a:lnTo>
                        <a:pt x="277" y="24"/>
                      </a:lnTo>
                      <a:lnTo>
                        <a:pt x="271" y="20"/>
                      </a:lnTo>
                      <a:lnTo>
                        <a:pt x="263" y="16"/>
                      </a:lnTo>
                      <a:lnTo>
                        <a:pt x="251" y="14"/>
                      </a:lnTo>
                      <a:lnTo>
                        <a:pt x="245" y="16"/>
                      </a:lnTo>
                      <a:lnTo>
                        <a:pt x="243" y="18"/>
                      </a:lnTo>
                      <a:lnTo>
                        <a:pt x="241" y="22"/>
                      </a:lnTo>
                      <a:lnTo>
                        <a:pt x="241" y="28"/>
                      </a:lnTo>
                      <a:lnTo>
                        <a:pt x="239" y="32"/>
                      </a:lnTo>
                      <a:lnTo>
                        <a:pt x="237" y="36"/>
                      </a:lnTo>
                      <a:lnTo>
                        <a:pt x="233" y="40"/>
                      </a:lnTo>
                      <a:lnTo>
                        <a:pt x="227" y="40"/>
                      </a:lnTo>
                      <a:lnTo>
                        <a:pt x="217" y="38"/>
                      </a:lnTo>
                      <a:lnTo>
                        <a:pt x="207" y="34"/>
                      </a:lnTo>
                      <a:lnTo>
                        <a:pt x="197" y="32"/>
                      </a:lnTo>
                      <a:lnTo>
                        <a:pt x="189" y="30"/>
                      </a:lnTo>
                      <a:lnTo>
                        <a:pt x="187" y="30"/>
                      </a:lnTo>
                      <a:lnTo>
                        <a:pt x="185" y="30"/>
                      </a:lnTo>
                      <a:lnTo>
                        <a:pt x="181" y="32"/>
                      </a:lnTo>
                      <a:lnTo>
                        <a:pt x="173" y="36"/>
                      </a:lnTo>
                      <a:lnTo>
                        <a:pt x="165" y="38"/>
                      </a:lnTo>
                      <a:lnTo>
                        <a:pt x="153" y="38"/>
                      </a:lnTo>
                      <a:lnTo>
                        <a:pt x="141" y="40"/>
                      </a:lnTo>
                      <a:lnTo>
                        <a:pt x="135" y="44"/>
                      </a:lnTo>
                      <a:lnTo>
                        <a:pt x="126" y="54"/>
                      </a:lnTo>
                      <a:lnTo>
                        <a:pt x="118" y="64"/>
                      </a:lnTo>
                      <a:lnTo>
                        <a:pt x="112" y="74"/>
                      </a:lnTo>
                      <a:lnTo>
                        <a:pt x="108" y="86"/>
                      </a:lnTo>
                      <a:lnTo>
                        <a:pt x="106" y="96"/>
                      </a:lnTo>
                      <a:lnTo>
                        <a:pt x="106" y="108"/>
                      </a:lnTo>
                      <a:lnTo>
                        <a:pt x="98" y="108"/>
                      </a:lnTo>
                      <a:lnTo>
                        <a:pt x="88" y="108"/>
                      </a:lnTo>
                      <a:lnTo>
                        <a:pt x="84" y="110"/>
                      </a:lnTo>
                      <a:lnTo>
                        <a:pt x="82" y="114"/>
                      </a:lnTo>
                      <a:lnTo>
                        <a:pt x="80" y="118"/>
                      </a:lnTo>
                      <a:lnTo>
                        <a:pt x="80" y="122"/>
                      </a:lnTo>
                      <a:lnTo>
                        <a:pt x="80" y="130"/>
                      </a:lnTo>
                      <a:lnTo>
                        <a:pt x="84" y="140"/>
                      </a:lnTo>
                      <a:lnTo>
                        <a:pt x="88" y="154"/>
                      </a:lnTo>
                      <a:lnTo>
                        <a:pt x="88" y="162"/>
                      </a:lnTo>
                      <a:lnTo>
                        <a:pt x="88" y="164"/>
                      </a:lnTo>
                      <a:lnTo>
                        <a:pt x="90" y="166"/>
                      </a:lnTo>
                      <a:lnTo>
                        <a:pt x="96" y="170"/>
                      </a:lnTo>
                      <a:lnTo>
                        <a:pt x="76" y="200"/>
                      </a:lnTo>
                      <a:lnTo>
                        <a:pt x="70" y="198"/>
                      </a:lnTo>
                      <a:lnTo>
                        <a:pt x="68" y="196"/>
                      </a:lnTo>
                      <a:lnTo>
                        <a:pt x="64" y="188"/>
                      </a:lnTo>
                      <a:lnTo>
                        <a:pt x="62" y="192"/>
                      </a:lnTo>
                      <a:lnTo>
                        <a:pt x="62" y="196"/>
                      </a:lnTo>
                      <a:lnTo>
                        <a:pt x="50" y="206"/>
                      </a:lnTo>
                      <a:lnTo>
                        <a:pt x="42" y="210"/>
                      </a:lnTo>
                      <a:lnTo>
                        <a:pt x="36" y="214"/>
                      </a:lnTo>
                      <a:lnTo>
                        <a:pt x="26" y="212"/>
                      </a:lnTo>
                      <a:lnTo>
                        <a:pt x="18" y="208"/>
                      </a:lnTo>
                      <a:lnTo>
                        <a:pt x="10" y="204"/>
                      </a:lnTo>
                      <a:lnTo>
                        <a:pt x="8" y="202"/>
                      </a:lnTo>
                      <a:lnTo>
                        <a:pt x="8" y="200"/>
                      </a:lnTo>
                      <a:lnTo>
                        <a:pt x="10" y="196"/>
                      </a:lnTo>
                      <a:lnTo>
                        <a:pt x="12" y="194"/>
                      </a:lnTo>
                      <a:lnTo>
                        <a:pt x="6" y="192"/>
                      </a:lnTo>
                      <a:lnTo>
                        <a:pt x="2" y="190"/>
                      </a:lnTo>
                      <a:lnTo>
                        <a:pt x="2" y="188"/>
                      </a:lnTo>
                      <a:lnTo>
                        <a:pt x="2" y="184"/>
                      </a:lnTo>
                      <a:lnTo>
                        <a:pt x="4" y="178"/>
                      </a:lnTo>
                      <a:lnTo>
                        <a:pt x="8" y="174"/>
                      </a:lnTo>
                      <a:lnTo>
                        <a:pt x="4" y="168"/>
                      </a:lnTo>
                      <a:lnTo>
                        <a:pt x="2" y="160"/>
                      </a:lnTo>
                      <a:lnTo>
                        <a:pt x="0" y="144"/>
                      </a:lnTo>
                      <a:lnTo>
                        <a:pt x="10" y="144"/>
                      </a:lnTo>
                      <a:lnTo>
                        <a:pt x="16" y="140"/>
                      </a:lnTo>
                      <a:lnTo>
                        <a:pt x="22" y="136"/>
                      </a:lnTo>
                      <a:lnTo>
                        <a:pt x="24" y="128"/>
                      </a:lnTo>
                      <a:lnTo>
                        <a:pt x="32" y="128"/>
                      </a:lnTo>
                      <a:lnTo>
                        <a:pt x="38" y="124"/>
                      </a:lnTo>
                      <a:lnTo>
                        <a:pt x="44" y="122"/>
                      </a:lnTo>
                      <a:lnTo>
                        <a:pt x="52" y="122"/>
                      </a:lnTo>
                      <a:lnTo>
                        <a:pt x="54" y="120"/>
                      </a:lnTo>
                      <a:lnTo>
                        <a:pt x="58" y="116"/>
                      </a:lnTo>
                      <a:lnTo>
                        <a:pt x="60" y="118"/>
                      </a:lnTo>
                      <a:lnTo>
                        <a:pt x="64" y="118"/>
                      </a:lnTo>
                      <a:lnTo>
                        <a:pt x="70" y="118"/>
                      </a:lnTo>
                      <a:lnTo>
                        <a:pt x="72" y="116"/>
                      </a:lnTo>
                      <a:lnTo>
                        <a:pt x="62" y="116"/>
                      </a:lnTo>
                      <a:lnTo>
                        <a:pt x="60" y="114"/>
                      </a:lnTo>
                      <a:lnTo>
                        <a:pt x="58" y="110"/>
                      </a:lnTo>
                      <a:lnTo>
                        <a:pt x="60" y="106"/>
                      </a:lnTo>
                      <a:lnTo>
                        <a:pt x="66" y="102"/>
                      </a:lnTo>
                      <a:lnTo>
                        <a:pt x="76" y="98"/>
                      </a:lnTo>
                      <a:lnTo>
                        <a:pt x="80" y="94"/>
                      </a:lnTo>
                      <a:lnTo>
                        <a:pt x="86" y="86"/>
                      </a:lnTo>
                      <a:lnTo>
                        <a:pt x="92" y="70"/>
                      </a:lnTo>
                      <a:lnTo>
                        <a:pt x="94" y="68"/>
                      </a:lnTo>
                      <a:lnTo>
                        <a:pt x="96" y="68"/>
                      </a:lnTo>
                      <a:lnTo>
                        <a:pt x="102" y="64"/>
                      </a:lnTo>
                      <a:lnTo>
                        <a:pt x="106" y="60"/>
                      </a:lnTo>
                      <a:lnTo>
                        <a:pt x="108" y="56"/>
                      </a:lnTo>
                      <a:lnTo>
                        <a:pt x="108" y="52"/>
                      </a:lnTo>
                      <a:lnTo>
                        <a:pt x="112" y="50"/>
                      </a:lnTo>
                      <a:lnTo>
                        <a:pt x="116" y="48"/>
                      </a:lnTo>
                      <a:lnTo>
                        <a:pt x="116" y="40"/>
                      </a:lnTo>
                      <a:lnTo>
                        <a:pt x="106" y="44"/>
                      </a:lnTo>
                      <a:lnTo>
                        <a:pt x="104" y="44"/>
                      </a:lnTo>
                      <a:lnTo>
                        <a:pt x="100" y="42"/>
                      </a:lnTo>
                      <a:lnTo>
                        <a:pt x="106" y="42"/>
                      </a:lnTo>
                      <a:lnTo>
                        <a:pt x="106" y="40"/>
                      </a:lnTo>
                      <a:lnTo>
                        <a:pt x="112" y="38"/>
                      </a:lnTo>
                      <a:lnTo>
                        <a:pt x="114" y="34"/>
                      </a:lnTo>
                      <a:lnTo>
                        <a:pt x="116" y="34"/>
                      </a:lnTo>
                      <a:lnTo>
                        <a:pt x="120" y="36"/>
                      </a:lnTo>
                      <a:lnTo>
                        <a:pt x="135" y="36"/>
                      </a:lnTo>
                      <a:lnTo>
                        <a:pt x="135" y="28"/>
                      </a:lnTo>
                      <a:lnTo>
                        <a:pt x="135" y="26"/>
                      </a:lnTo>
                      <a:lnTo>
                        <a:pt x="139" y="26"/>
                      </a:lnTo>
                      <a:lnTo>
                        <a:pt x="145" y="28"/>
                      </a:lnTo>
                      <a:lnTo>
                        <a:pt x="155" y="22"/>
                      </a:lnTo>
                      <a:lnTo>
                        <a:pt x="161" y="16"/>
                      </a:lnTo>
                      <a:lnTo>
                        <a:pt x="165" y="12"/>
                      </a:lnTo>
                      <a:lnTo>
                        <a:pt x="167" y="14"/>
                      </a:lnTo>
                      <a:lnTo>
                        <a:pt x="169" y="16"/>
                      </a:lnTo>
                      <a:lnTo>
                        <a:pt x="175" y="18"/>
                      </a:lnTo>
                      <a:lnTo>
                        <a:pt x="181" y="16"/>
                      </a:lnTo>
                      <a:lnTo>
                        <a:pt x="185" y="12"/>
                      </a:lnTo>
                      <a:lnTo>
                        <a:pt x="189" y="8"/>
                      </a:lnTo>
                      <a:lnTo>
                        <a:pt x="209" y="4"/>
                      </a:lnTo>
                      <a:lnTo>
                        <a:pt x="227" y="0"/>
                      </a:lnTo>
                      <a:lnTo>
                        <a:pt x="233" y="2"/>
                      </a:lnTo>
                      <a:lnTo>
                        <a:pt x="239" y="4"/>
                      </a:lnTo>
                      <a:lnTo>
                        <a:pt x="243" y="8"/>
                      </a:lnTo>
                      <a:lnTo>
                        <a:pt x="245" y="12"/>
                      </a:lnTo>
                      <a:lnTo>
                        <a:pt x="249" y="6"/>
                      </a:lnTo>
                      <a:lnTo>
                        <a:pt x="251" y="2"/>
                      </a:lnTo>
                      <a:lnTo>
                        <a:pt x="257" y="2"/>
                      </a:lnTo>
                      <a:lnTo>
                        <a:pt x="265" y="2"/>
                      </a:lnTo>
                      <a:lnTo>
                        <a:pt x="271" y="4"/>
                      </a:lnTo>
                      <a:lnTo>
                        <a:pt x="279" y="6"/>
                      </a:lnTo>
                      <a:lnTo>
                        <a:pt x="289" y="6"/>
                      </a:lnTo>
                      <a:lnTo>
                        <a:pt x="289" y="14"/>
                      </a:lnTo>
                      <a:lnTo>
                        <a:pt x="277" y="14"/>
                      </a:lnTo>
                      <a:lnTo>
                        <a:pt x="281" y="16"/>
                      </a:lnTo>
                      <a:lnTo>
                        <a:pt x="287" y="18"/>
                      </a:lnTo>
                      <a:lnTo>
                        <a:pt x="291" y="18"/>
                      </a:lnTo>
                      <a:lnTo>
                        <a:pt x="295" y="14"/>
                      </a:lnTo>
                      <a:lnTo>
                        <a:pt x="295" y="26"/>
                      </a:lnTo>
                      <a:lnTo>
                        <a:pt x="279" y="30"/>
                      </a:lnTo>
                      <a:lnTo>
                        <a:pt x="285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2" name="iṧḷîḓe">
                  <a:extLst>
                    <a:ext uri="{FF2B5EF4-FFF2-40B4-BE49-F238E27FC236}">
                      <a16:creationId xmlns="" xmlns:a16="http://schemas.microsoft.com/office/drawing/2014/main" id="{28E29250-BCA4-410D-8ADC-9081890F7415}"/>
                    </a:ext>
                  </a:extLst>
                </p:cNvPr>
                <p:cNvSpPr/>
                <p:nvPr/>
              </p:nvSpPr>
              <p:spPr bwMode="auto">
                <a:xfrm>
                  <a:off x="4862942" y="2057506"/>
                  <a:ext cx="99160" cy="57443"/>
                </a:xfrm>
                <a:custGeom>
                  <a:avLst/>
                  <a:gdLst>
                    <a:gd name="T0" fmla="*/ 2147483647 w 58"/>
                    <a:gd name="T1" fmla="*/ 2147483647 h 34"/>
                    <a:gd name="T2" fmla="*/ 2147483647 w 58"/>
                    <a:gd name="T3" fmla="*/ 2147483647 h 34"/>
                    <a:gd name="T4" fmla="*/ 2147483647 w 58"/>
                    <a:gd name="T5" fmla="*/ 2147483647 h 34"/>
                    <a:gd name="T6" fmla="*/ 2147483647 w 58"/>
                    <a:gd name="T7" fmla="*/ 2147483647 h 34"/>
                    <a:gd name="T8" fmla="*/ 2147483647 w 58"/>
                    <a:gd name="T9" fmla="*/ 2147483647 h 34"/>
                    <a:gd name="T10" fmla="*/ 2147483647 w 58"/>
                    <a:gd name="T11" fmla="*/ 2147483647 h 34"/>
                    <a:gd name="T12" fmla="*/ 2147483647 w 58"/>
                    <a:gd name="T13" fmla="*/ 2147483647 h 34"/>
                    <a:gd name="T14" fmla="*/ 2147483647 w 58"/>
                    <a:gd name="T15" fmla="*/ 2147483647 h 34"/>
                    <a:gd name="T16" fmla="*/ 2147483647 w 58"/>
                    <a:gd name="T17" fmla="*/ 2147483647 h 34"/>
                    <a:gd name="T18" fmla="*/ 2147483647 w 58"/>
                    <a:gd name="T19" fmla="*/ 0 h 34"/>
                    <a:gd name="T20" fmla="*/ 2147483647 w 58"/>
                    <a:gd name="T21" fmla="*/ 0 h 34"/>
                    <a:gd name="T22" fmla="*/ 2147483647 w 58"/>
                    <a:gd name="T23" fmla="*/ 2147483647 h 34"/>
                    <a:gd name="T24" fmla="*/ 2147483647 w 58"/>
                    <a:gd name="T25" fmla="*/ 2147483647 h 34"/>
                    <a:gd name="T26" fmla="*/ 2147483647 w 58"/>
                    <a:gd name="T27" fmla="*/ 2147483647 h 34"/>
                    <a:gd name="T28" fmla="*/ 0 w 58"/>
                    <a:gd name="T29" fmla="*/ 2147483647 h 34"/>
                    <a:gd name="T30" fmla="*/ 2147483647 w 58"/>
                    <a:gd name="T31" fmla="*/ 2147483647 h 34"/>
                    <a:gd name="T32" fmla="*/ 2147483647 w 58"/>
                    <a:gd name="T33" fmla="*/ 2147483647 h 34"/>
                    <a:gd name="T34" fmla="*/ 2147483647 w 58"/>
                    <a:gd name="T35" fmla="*/ 2147483647 h 34"/>
                    <a:gd name="T36" fmla="*/ 2147483647 w 58"/>
                    <a:gd name="T37" fmla="*/ 2147483647 h 34"/>
                    <a:gd name="T38" fmla="*/ 2147483647 w 58"/>
                    <a:gd name="T39" fmla="*/ 2147483647 h 34"/>
                    <a:gd name="T40" fmla="*/ 2147483647 w 58"/>
                    <a:gd name="T41" fmla="*/ 2147483647 h 34"/>
                    <a:gd name="T42" fmla="*/ 2147483647 w 58"/>
                    <a:gd name="T43" fmla="*/ 2147483647 h 34"/>
                    <a:gd name="T44" fmla="*/ 2147483647 w 58"/>
                    <a:gd name="T45" fmla="*/ 2147483647 h 34"/>
                    <a:gd name="T46" fmla="*/ 2147483647 w 58"/>
                    <a:gd name="T47" fmla="*/ 2147483647 h 34"/>
                    <a:gd name="T48" fmla="*/ 2147483647 w 58"/>
                    <a:gd name="T49" fmla="*/ 2147483647 h 34"/>
                    <a:gd name="T50" fmla="*/ 2147483647 w 58"/>
                    <a:gd name="T51" fmla="*/ 2147483647 h 34"/>
                    <a:gd name="T52" fmla="*/ 2147483647 w 58"/>
                    <a:gd name="T53" fmla="*/ 2147483647 h 34"/>
                    <a:gd name="T54" fmla="*/ 2147483647 w 58"/>
                    <a:gd name="T55" fmla="*/ 2147483647 h 34"/>
                    <a:gd name="T56" fmla="*/ 2147483647 w 58"/>
                    <a:gd name="T57" fmla="*/ 2147483647 h 34"/>
                    <a:gd name="T58" fmla="*/ 2147483647 w 58"/>
                    <a:gd name="T59" fmla="*/ 2147483647 h 3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58"/>
                    <a:gd name="T91" fmla="*/ 0 h 34"/>
                    <a:gd name="T92" fmla="*/ 58 w 58"/>
                    <a:gd name="T93" fmla="*/ 34 h 34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58" h="34">
                      <a:moveTo>
                        <a:pt x="58" y="34"/>
                      </a:moveTo>
                      <a:lnTo>
                        <a:pt x="52" y="24"/>
                      </a:lnTo>
                      <a:lnTo>
                        <a:pt x="48" y="16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4"/>
                      </a:lnTo>
                      <a:lnTo>
                        <a:pt x="48" y="6"/>
                      </a:lnTo>
                      <a:lnTo>
                        <a:pt x="44" y="6"/>
                      </a:lnTo>
                      <a:lnTo>
                        <a:pt x="40" y="4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4" y="2"/>
                      </a:lnTo>
                      <a:lnTo>
                        <a:pt x="6" y="6"/>
                      </a:lnTo>
                      <a:lnTo>
                        <a:pt x="2" y="8"/>
                      </a:lnTo>
                      <a:lnTo>
                        <a:pt x="0" y="10"/>
                      </a:lnTo>
                      <a:lnTo>
                        <a:pt x="2" y="16"/>
                      </a:lnTo>
                      <a:lnTo>
                        <a:pt x="6" y="20"/>
                      </a:lnTo>
                      <a:lnTo>
                        <a:pt x="10" y="22"/>
                      </a:lnTo>
                      <a:lnTo>
                        <a:pt x="18" y="24"/>
                      </a:lnTo>
                      <a:lnTo>
                        <a:pt x="26" y="22"/>
                      </a:lnTo>
                      <a:lnTo>
                        <a:pt x="30" y="22"/>
                      </a:lnTo>
                      <a:lnTo>
                        <a:pt x="34" y="24"/>
                      </a:lnTo>
                      <a:lnTo>
                        <a:pt x="36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4" y="34"/>
                      </a:lnTo>
                      <a:lnTo>
                        <a:pt x="46" y="30"/>
                      </a:lnTo>
                      <a:lnTo>
                        <a:pt x="50" y="30"/>
                      </a:lnTo>
                      <a:lnTo>
                        <a:pt x="54" y="32"/>
                      </a:lnTo>
                      <a:lnTo>
                        <a:pt x="58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3" name="íŝḻíḓê">
                  <a:extLst>
                    <a:ext uri="{FF2B5EF4-FFF2-40B4-BE49-F238E27FC236}">
                      <a16:creationId xmlns="" xmlns:a16="http://schemas.microsoft.com/office/drawing/2014/main" id="{BA4A7DA6-609B-4406-9E8D-052806C92A94}"/>
                    </a:ext>
                  </a:extLst>
                </p:cNvPr>
                <p:cNvSpPr/>
                <p:nvPr/>
              </p:nvSpPr>
              <p:spPr bwMode="auto">
                <a:xfrm>
                  <a:off x="4824380" y="2093934"/>
                  <a:ext cx="148739" cy="86865"/>
                </a:xfrm>
                <a:custGeom>
                  <a:avLst/>
                  <a:gdLst>
                    <a:gd name="T0" fmla="*/ 2147483647 w 86"/>
                    <a:gd name="T1" fmla="*/ 2147483647 h 50"/>
                    <a:gd name="T2" fmla="*/ 2147483647 w 86"/>
                    <a:gd name="T3" fmla="*/ 2147483647 h 50"/>
                    <a:gd name="T4" fmla="*/ 2147483647 w 86"/>
                    <a:gd name="T5" fmla="*/ 2147483647 h 50"/>
                    <a:gd name="T6" fmla="*/ 2147483647 w 86"/>
                    <a:gd name="T7" fmla="*/ 2147483647 h 50"/>
                    <a:gd name="T8" fmla="*/ 2147483647 w 86"/>
                    <a:gd name="T9" fmla="*/ 2147483647 h 50"/>
                    <a:gd name="T10" fmla="*/ 2147483647 w 86"/>
                    <a:gd name="T11" fmla="*/ 2147483647 h 50"/>
                    <a:gd name="T12" fmla="*/ 2147483647 w 86"/>
                    <a:gd name="T13" fmla="*/ 2147483647 h 50"/>
                    <a:gd name="T14" fmla="*/ 2147483647 w 86"/>
                    <a:gd name="T15" fmla="*/ 2147483647 h 50"/>
                    <a:gd name="T16" fmla="*/ 2147483647 w 86"/>
                    <a:gd name="T17" fmla="*/ 2147483647 h 50"/>
                    <a:gd name="T18" fmla="*/ 2147483647 w 86"/>
                    <a:gd name="T19" fmla="*/ 2147483647 h 50"/>
                    <a:gd name="T20" fmla="*/ 2147483647 w 86"/>
                    <a:gd name="T21" fmla="*/ 2147483647 h 50"/>
                    <a:gd name="T22" fmla="*/ 2147483647 w 86"/>
                    <a:gd name="T23" fmla="*/ 2147483647 h 50"/>
                    <a:gd name="T24" fmla="*/ 2147483647 w 86"/>
                    <a:gd name="T25" fmla="*/ 2147483647 h 50"/>
                    <a:gd name="T26" fmla="*/ 2147483647 w 86"/>
                    <a:gd name="T27" fmla="*/ 2147483647 h 50"/>
                    <a:gd name="T28" fmla="*/ 2147483647 w 86"/>
                    <a:gd name="T29" fmla="*/ 2147483647 h 50"/>
                    <a:gd name="T30" fmla="*/ 2147483647 w 86"/>
                    <a:gd name="T31" fmla="*/ 2147483647 h 50"/>
                    <a:gd name="T32" fmla="*/ 2147483647 w 86"/>
                    <a:gd name="T33" fmla="*/ 2147483647 h 50"/>
                    <a:gd name="T34" fmla="*/ 2147483647 w 86"/>
                    <a:gd name="T35" fmla="*/ 0 h 50"/>
                    <a:gd name="T36" fmla="*/ 2147483647 w 86"/>
                    <a:gd name="T37" fmla="*/ 0 h 50"/>
                    <a:gd name="T38" fmla="*/ 2147483647 w 86"/>
                    <a:gd name="T39" fmla="*/ 2147483647 h 50"/>
                    <a:gd name="T40" fmla="*/ 2147483647 w 86"/>
                    <a:gd name="T41" fmla="*/ 2147483647 h 50"/>
                    <a:gd name="T42" fmla="*/ 2147483647 w 86"/>
                    <a:gd name="T43" fmla="*/ 2147483647 h 50"/>
                    <a:gd name="T44" fmla="*/ 2147483647 w 86"/>
                    <a:gd name="T45" fmla="*/ 2147483647 h 50"/>
                    <a:gd name="T46" fmla="*/ 2147483647 w 86"/>
                    <a:gd name="T47" fmla="*/ 2147483647 h 50"/>
                    <a:gd name="T48" fmla="*/ 2147483647 w 86"/>
                    <a:gd name="T49" fmla="*/ 2147483647 h 50"/>
                    <a:gd name="T50" fmla="*/ 2147483647 w 86"/>
                    <a:gd name="T51" fmla="*/ 2147483647 h 50"/>
                    <a:gd name="T52" fmla="*/ 2147483647 w 86"/>
                    <a:gd name="T53" fmla="*/ 2147483647 h 50"/>
                    <a:gd name="T54" fmla="*/ 2147483647 w 86"/>
                    <a:gd name="T55" fmla="*/ 2147483647 h 50"/>
                    <a:gd name="T56" fmla="*/ 2147483647 w 86"/>
                    <a:gd name="T57" fmla="*/ 2147483647 h 50"/>
                    <a:gd name="T58" fmla="*/ 2147483647 w 86"/>
                    <a:gd name="T59" fmla="*/ 2147483647 h 50"/>
                    <a:gd name="T60" fmla="*/ 2147483647 w 86"/>
                    <a:gd name="T61" fmla="*/ 2147483647 h 50"/>
                    <a:gd name="T62" fmla="*/ 2147483647 w 86"/>
                    <a:gd name="T63" fmla="*/ 2147483647 h 50"/>
                    <a:gd name="T64" fmla="*/ 2147483647 w 86"/>
                    <a:gd name="T65" fmla="*/ 2147483647 h 50"/>
                    <a:gd name="T66" fmla="*/ 2147483647 w 86"/>
                    <a:gd name="T67" fmla="*/ 2147483647 h 50"/>
                    <a:gd name="T68" fmla="*/ 2147483647 w 86"/>
                    <a:gd name="T69" fmla="*/ 2147483647 h 50"/>
                    <a:gd name="T70" fmla="*/ 2147483647 w 86"/>
                    <a:gd name="T71" fmla="*/ 2147483647 h 50"/>
                    <a:gd name="T72" fmla="*/ 0 w 86"/>
                    <a:gd name="T73" fmla="*/ 2147483647 h 50"/>
                    <a:gd name="T74" fmla="*/ 2147483647 w 86"/>
                    <a:gd name="T75" fmla="*/ 2147483647 h 50"/>
                    <a:gd name="T76" fmla="*/ 2147483647 w 86"/>
                    <a:gd name="T77" fmla="*/ 2147483647 h 50"/>
                    <a:gd name="T78" fmla="*/ 2147483647 w 86"/>
                    <a:gd name="T79" fmla="*/ 2147483647 h 50"/>
                    <a:gd name="T80" fmla="*/ 2147483647 w 86"/>
                    <a:gd name="T81" fmla="*/ 2147483647 h 50"/>
                    <a:gd name="T82" fmla="*/ 2147483647 w 86"/>
                    <a:gd name="T83" fmla="*/ 2147483647 h 50"/>
                    <a:gd name="T84" fmla="*/ 2147483647 w 86"/>
                    <a:gd name="T85" fmla="*/ 2147483647 h 50"/>
                    <a:gd name="T86" fmla="*/ 2147483647 w 86"/>
                    <a:gd name="T87" fmla="*/ 2147483647 h 50"/>
                    <a:gd name="T88" fmla="*/ 2147483647 w 86"/>
                    <a:gd name="T89" fmla="*/ 2147483647 h 50"/>
                    <a:gd name="T90" fmla="*/ 2147483647 w 86"/>
                    <a:gd name="T91" fmla="*/ 2147483647 h 50"/>
                    <a:gd name="T92" fmla="*/ 2147483647 w 86"/>
                    <a:gd name="T93" fmla="*/ 2147483647 h 50"/>
                    <a:gd name="T94" fmla="*/ 2147483647 w 86"/>
                    <a:gd name="T95" fmla="*/ 2147483647 h 50"/>
                    <a:gd name="T96" fmla="*/ 2147483647 w 86"/>
                    <a:gd name="T97" fmla="*/ 2147483647 h 50"/>
                    <a:gd name="T98" fmla="*/ 2147483647 w 86"/>
                    <a:gd name="T99" fmla="*/ 2147483647 h 50"/>
                    <a:gd name="T100" fmla="*/ 2147483647 w 86"/>
                    <a:gd name="T101" fmla="*/ 2147483647 h 50"/>
                    <a:gd name="T102" fmla="*/ 2147483647 w 86"/>
                    <a:gd name="T103" fmla="*/ 2147483647 h 5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86"/>
                    <a:gd name="T157" fmla="*/ 0 h 50"/>
                    <a:gd name="T158" fmla="*/ 86 w 86"/>
                    <a:gd name="T159" fmla="*/ 50 h 5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86" h="50">
                      <a:moveTo>
                        <a:pt x="68" y="50"/>
                      </a:moveTo>
                      <a:lnTo>
                        <a:pt x="74" y="50"/>
                      </a:lnTo>
                      <a:lnTo>
                        <a:pt x="80" y="48"/>
                      </a:lnTo>
                      <a:lnTo>
                        <a:pt x="84" y="46"/>
                      </a:lnTo>
                      <a:lnTo>
                        <a:pt x="86" y="42"/>
                      </a:lnTo>
                      <a:lnTo>
                        <a:pt x="86" y="38"/>
                      </a:lnTo>
                      <a:lnTo>
                        <a:pt x="84" y="30"/>
                      </a:lnTo>
                      <a:lnTo>
                        <a:pt x="84" y="26"/>
                      </a:lnTo>
                      <a:lnTo>
                        <a:pt x="80" y="12"/>
                      </a:lnTo>
                      <a:lnTo>
                        <a:pt x="76" y="10"/>
                      </a:lnTo>
                      <a:lnTo>
                        <a:pt x="72" y="8"/>
                      </a:lnTo>
                      <a:lnTo>
                        <a:pt x="68" y="8"/>
                      </a:lnTo>
                      <a:lnTo>
                        <a:pt x="66" y="12"/>
                      </a:lnTo>
                      <a:lnTo>
                        <a:pt x="64" y="12"/>
                      </a:lnTo>
                      <a:lnTo>
                        <a:pt x="60" y="10"/>
                      </a:lnTo>
                      <a:lnTo>
                        <a:pt x="58" y="6"/>
                      </a:lnTo>
                      <a:lnTo>
                        <a:pt x="56" y="2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0" y="2"/>
                      </a:lnTo>
                      <a:lnTo>
                        <a:pt x="42" y="4"/>
                      </a:lnTo>
                      <a:lnTo>
                        <a:pt x="44" y="12"/>
                      </a:lnTo>
                      <a:lnTo>
                        <a:pt x="42" y="16"/>
                      </a:lnTo>
                      <a:lnTo>
                        <a:pt x="42" y="18"/>
                      </a:lnTo>
                      <a:lnTo>
                        <a:pt x="38" y="22"/>
                      </a:lnTo>
                      <a:lnTo>
                        <a:pt x="32" y="24"/>
                      </a:lnTo>
                      <a:lnTo>
                        <a:pt x="30" y="24"/>
                      </a:lnTo>
                      <a:lnTo>
                        <a:pt x="28" y="22"/>
                      </a:lnTo>
                      <a:lnTo>
                        <a:pt x="24" y="18"/>
                      </a:lnTo>
                      <a:lnTo>
                        <a:pt x="18" y="12"/>
                      </a:lnTo>
                      <a:lnTo>
                        <a:pt x="16" y="10"/>
                      </a:lnTo>
                      <a:lnTo>
                        <a:pt x="12" y="10"/>
                      </a:lnTo>
                      <a:lnTo>
                        <a:pt x="8" y="10"/>
                      </a:lnTo>
                      <a:lnTo>
                        <a:pt x="6" y="12"/>
                      </a:lnTo>
                      <a:lnTo>
                        <a:pt x="2" y="20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2" y="38"/>
                      </a:lnTo>
                      <a:lnTo>
                        <a:pt x="2" y="36"/>
                      </a:lnTo>
                      <a:lnTo>
                        <a:pt x="4" y="34"/>
                      </a:lnTo>
                      <a:lnTo>
                        <a:pt x="12" y="34"/>
                      </a:lnTo>
                      <a:lnTo>
                        <a:pt x="24" y="34"/>
                      </a:lnTo>
                      <a:lnTo>
                        <a:pt x="28" y="36"/>
                      </a:lnTo>
                      <a:lnTo>
                        <a:pt x="34" y="38"/>
                      </a:lnTo>
                      <a:lnTo>
                        <a:pt x="42" y="36"/>
                      </a:lnTo>
                      <a:lnTo>
                        <a:pt x="50" y="32"/>
                      </a:lnTo>
                      <a:lnTo>
                        <a:pt x="54" y="38"/>
                      </a:lnTo>
                      <a:lnTo>
                        <a:pt x="58" y="40"/>
                      </a:lnTo>
                      <a:lnTo>
                        <a:pt x="58" y="44"/>
                      </a:lnTo>
                      <a:lnTo>
                        <a:pt x="60" y="48"/>
                      </a:lnTo>
                      <a:lnTo>
                        <a:pt x="66" y="50"/>
                      </a:lnTo>
                      <a:lnTo>
                        <a:pt x="68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4" name="îšḻîḋé">
                  <a:extLst>
                    <a:ext uri="{FF2B5EF4-FFF2-40B4-BE49-F238E27FC236}">
                      <a16:creationId xmlns="" xmlns:a16="http://schemas.microsoft.com/office/drawing/2014/main" id="{B70DC044-6E3A-4AA1-BA07-A55276C4D0F6}"/>
                    </a:ext>
                  </a:extLst>
                </p:cNvPr>
                <p:cNvSpPr/>
                <p:nvPr/>
              </p:nvSpPr>
              <p:spPr bwMode="auto">
                <a:xfrm>
                  <a:off x="4824380" y="2148575"/>
                  <a:ext cx="111555" cy="78458"/>
                </a:xfrm>
                <a:custGeom>
                  <a:avLst/>
                  <a:gdLst>
                    <a:gd name="T0" fmla="*/ 2147483647 w 64"/>
                    <a:gd name="T1" fmla="*/ 2147483647 h 48"/>
                    <a:gd name="T2" fmla="*/ 2147483647 w 64"/>
                    <a:gd name="T3" fmla="*/ 2147483647 h 48"/>
                    <a:gd name="T4" fmla="*/ 2147483647 w 64"/>
                    <a:gd name="T5" fmla="*/ 2147483647 h 48"/>
                    <a:gd name="T6" fmla="*/ 2147483647 w 64"/>
                    <a:gd name="T7" fmla="*/ 2147483647 h 48"/>
                    <a:gd name="T8" fmla="*/ 2147483647 w 64"/>
                    <a:gd name="T9" fmla="*/ 2147483647 h 48"/>
                    <a:gd name="T10" fmla="*/ 2147483647 w 64"/>
                    <a:gd name="T11" fmla="*/ 0 h 48"/>
                    <a:gd name="T12" fmla="*/ 2147483647 w 64"/>
                    <a:gd name="T13" fmla="*/ 2147483647 h 48"/>
                    <a:gd name="T14" fmla="*/ 2147483647 w 64"/>
                    <a:gd name="T15" fmla="*/ 2147483647 h 48"/>
                    <a:gd name="T16" fmla="*/ 2147483647 w 64"/>
                    <a:gd name="T17" fmla="*/ 2147483647 h 48"/>
                    <a:gd name="T18" fmla="*/ 2147483647 w 64"/>
                    <a:gd name="T19" fmla="*/ 2147483647 h 48"/>
                    <a:gd name="T20" fmla="*/ 2147483647 w 64"/>
                    <a:gd name="T21" fmla="*/ 2147483647 h 48"/>
                    <a:gd name="T22" fmla="*/ 2147483647 w 64"/>
                    <a:gd name="T23" fmla="*/ 2147483647 h 48"/>
                    <a:gd name="T24" fmla="*/ 2147483647 w 64"/>
                    <a:gd name="T25" fmla="*/ 2147483647 h 48"/>
                    <a:gd name="T26" fmla="*/ 0 w 64"/>
                    <a:gd name="T27" fmla="*/ 2147483647 h 48"/>
                    <a:gd name="T28" fmla="*/ 0 w 64"/>
                    <a:gd name="T29" fmla="*/ 2147483647 h 48"/>
                    <a:gd name="T30" fmla="*/ 2147483647 w 64"/>
                    <a:gd name="T31" fmla="*/ 2147483647 h 48"/>
                    <a:gd name="T32" fmla="*/ 2147483647 w 64"/>
                    <a:gd name="T33" fmla="*/ 2147483647 h 48"/>
                    <a:gd name="T34" fmla="*/ 2147483647 w 64"/>
                    <a:gd name="T35" fmla="*/ 2147483647 h 48"/>
                    <a:gd name="T36" fmla="*/ 2147483647 w 64"/>
                    <a:gd name="T37" fmla="*/ 2147483647 h 48"/>
                    <a:gd name="T38" fmla="*/ 2147483647 w 64"/>
                    <a:gd name="T39" fmla="*/ 2147483647 h 48"/>
                    <a:gd name="T40" fmla="*/ 2147483647 w 64"/>
                    <a:gd name="T41" fmla="*/ 2147483647 h 48"/>
                    <a:gd name="T42" fmla="*/ 2147483647 w 64"/>
                    <a:gd name="T43" fmla="*/ 2147483647 h 48"/>
                    <a:gd name="T44" fmla="*/ 2147483647 w 64"/>
                    <a:gd name="T45" fmla="*/ 2147483647 h 48"/>
                    <a:gd name="T46" fmla="*/ 2147483647 w 64"/>
                    <a:gd name="T47" fmla="*/ 2147483647 h 48"/>
                    <a:gd name="T48" fmla="*/ 2147483647 w 64"/>
                    <a:gd name="T49" fmla="*/ 2147483647 h 48"/>
                    <a:gd name="T50" fmla="*/ 2147483647 w 64"/>
                    <a:gd name="T51" fmla="*/ 2147483647 h 48"/>
                    <a:gd name="T52" fmla="*/ 2147483647 w 64"/>
                    <a:gd name="T53" fmla="*/ 2147483647 h 48"/>
                    <a:gd name="T54" fmla="*/ 2147483647 w 64"/>
                    <a:gd name="T55" fmla="*/ 2147483647 h 48"/>
                    <a:gd name="T56" fmla="*/ 2147483647 w 64"/>
                    <a:gd name="T57" fmla="*/ 2147483647 h 48"/>
                    <a:gd name="T58" fmla="*/ 2147483647 w 64"/>
                    <a:gd name="T59" fmla="*/ 2147483647 h 48"/>
                    <a:gd name="T60" fmla="*/ 2147483647 w 64"/>
                    <a:gd name="T61" fmla="*/ 2147483647 h 48"/>
                    <a:gd name="T62" fmla="*/ 2147483647 w 64"/>
                    <a:gd name="T63" fmla="*/ 2147483647 h 4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64"/>
                    <a:gd name="T97" fmla="*/ 0 h 48"/>
                    <a:gd name="T98" fmla="*/ 64 w 64"/>
                    <a:gd name="T99" fmla="*/ 48 h 4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64" h="48">
                      <a:moveTo>
                        <a:pt x="64" y="18"/>
                      </a:moveTo>
                      <a:lnTo>
                        <a:pt x="60" y="16"/>
                      </a:lnTo>
                      <a:lnTo>
                        <a:pt x="58" y="12"/>
                      </a:lnTo>
                      <a:lnTo>
                        <a:pt x="58" y="8"/>
                      </a:lnTo>
                      <a:lnTo>
                        <a:pt x="54" y="6"/>
                      </a:lnTo>
                      <a:lnTo>
                        <a:pt x="50" y="0"/>
                      </a:lnTo>
                      <a:lnTo>
                        <a:pt x="42" y="4"/>
                      </a:lnTo>
                      <a:lnTo>
                        <a:pt x="34" y="6"/>
                      </a:lnTo>
                      <a:lnTo>
                        <a:pt x="28" y="4"/>
                      </a:lnTo>
                      <a:lnTo>
                        <a:pt x="24" y="2"/>
                      </a:lnTo>
                      <a:lnTo>
                        <a:pt x="12" y="2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20"/>
                      </a:lnTo>
                      <a:lnTo>
                        <a:pt x="8" y="20"/>
                      </a:lnTo>
                      <a:lnTo>
                        <a:pt x="16" y="20"/>
                      </a:lnTo>
                      <a:lnTo>
                        <a:pt x="22" y="22"/>
                      </a:lnTo>
                      <a:lnTo>
                        <a:pt x="28" y="24"/>
                      </a:lnTo>
                      <a:lnTo>
                        <a:pt x="26" y="36"/>
                      </a:lnTo>
                      <a:lnTo>
                        <a:pt x="30" y="40"/>
                      </a:lnTo>
                      <a:lnTo>
                        <a:pt x="32" y="40"/>
                      </a:lnTo>
                      <a:lnTo>
                        <a:pt x="34" y="42"/>
                      </a:lnTo>
                      <a:lnTo>
                        <a:pt x="38" y="46"/>
                      </a:lnTo>
                      <a:lnTo>
                        <a:pt x="40" y="48"/>
                      </a:lnTo>
                      <a:lnTo>
                        <a:pt x="44" y="46"/>
                      </a:lnTo>
                      <a:lnTo>
                        <a:pt x="50" y="46"/>
                      </a:lnTo>
                      <a:lnTo>
                        <a:pt x="56" y="34"/>
                      </a:lnTo>
                      <a:lnTo>
                        <a:pt x="58" y="30"/>
                      </a:lnTo>
                      <a:lnTo>
                        <a:pt x="64" y="24"/>
                      </a:lnTo>
                      <a:lnTo>
                        <a:pt x="64" y="2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5" name="îš1íḑé">
                  <a:extLst>
                    <a:ext uri="{FF2B5EF4-FFF2-40B4-BE49-F238E27FC236}">
                      <a16:creationId xmlns="" xmlns:a16="http://schemas.microsoft.com/office/drawing/2014/main" id="{69005BDD-D219-4DDF-ACC4-1B9B4638FC9E}"/>
                    </a:ext>
                  </a:extLst>
                </p:cNvPr>
                <p:cNvSpPr/>
                <p:nvPr/>
              </p:nvSpPr>
              <p:spPr bwMode="auto">
                <a:xfrm>
                  <a:off x="4802344" y="2182200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0 h 16"/>
                    <a:gd name="T8" fmla="*/ 2147483647 w 40"/>
                    <a:gd name="T9" fmla="*/ 0 h 16"/>
                    <a:gd name="T10" fmla="*/ 2147483647 w 40"/>
                    <a:gd name="T11" fmla="*/ 0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0 w 40"/>
                    <a:gd name="T21" fmla="*/ 2147483647 h 16"/>
                    <a:gd name="T22" fmla="*/ 2147483647 w 40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0"/>
                    <a:gd name="T37" fmla="*/ 0 h 16"/>
                    <a:gd name="T38" fmla="*/ 40 w 40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0" h="16">
                      <a:moveTo>
                        <a:pt x="38" y="16"/>
                      </a:moveTo>
                      <a:lnTo>
                        <a:pt x="40" y="4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12" y="6"/>
                      </a:lnTo>
                      <a:lnTo>
                        <a:pt x="8" y="6"/>
                      </a:lnTo>
                      <a:lnTo>
                        <a:pt x="4" y="8"/>
                      </a:lnTo>
                      <a:lnTo>
                        <a:pt x="2" y="12"/>
                      </a:lnTo>
                      <a:lnTo>
                        <a:pt x="0" y="16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6" name="îşľïḋê">
                  <a:extLst>
                    <a:ext uri="{FF2B5EF4-FFF2-40B4-BE49-F238E27FC236}">
                      <a16:creationId xmlns="" xmlns:a16="http://schemas.microsoft.com/office/drawing/2014/main" id="{02E620E9-0E5E-4D36-9F27-260E121AE3AB}"/>
                    </a:ext>
                  </a:extLst>
                </p:cNvPr>
                <p:cNvSpPr/>
                <p:nvPr/>
              </p:nvSpPr>
              <p:spPr bwMode="auto">
                <a:xfrm>
                  <a:off x="4098588" y="2580100"/>
                  <a:ext cx="71616" cy="149914"/>
                </a:xfrm>
                <a:custGeom>
                  <a:avLst/>
                  <a:gdLst>
                    <a:gd name="T0" fmla="*/ 2147483647 w 40"/>
                    <a:gd name="T1" fmla="*/ 2147483647 h 90"/>
                    <a:gd name="T2" fmla="*/ 2147483647 w 40"/>
                    <a:gd name="T3" fmla="*/ 2147483647 h 90"/>
                    <a:gd name="T4" fmla="*/ 2147483647 w 40"/>
                    <a:gd name="T5" fmla="*/ 2147483647 h 90"/>
                    <a:gd name="T6" fmla="*/ 2147483647 w 40"/>
                    <a:gd name="T7" fmla="*/ 2147483647 h 90"/>
                    <a:gd name="T8" fmla="*/ 2147483647 w 40"/>
                    <a:gd name="T9" fmla="*/ 2147483647 h 90"/>
                    <a:gd name="T10" fmla="*/ 2147483647 w 40"/>
                    <a:gd name="T11" fmla="*/ 2147483647 h 90"/>
                    <a:gd name="T12" fmla="*/ 2147483647 w 40"/>
                    <a:gd name="T13" fmla="*/ 2147483647 h 90"/>
                    <a:gd name="T14" fmla="*/ 2147483647 w 40"/>
                    <a:gd name="T15" fmla="*/ 2147483647 h 90"/>
                    <a:gd name="T16" fmla="*/ 0 w 40"/>
                    <a:gd name="T17" fmla="*/ 2147483647 h 90"/>
                    <a:gd name="T18" fmla="*/ 0 w 40"/>
                    <a:gd name="T19" fmla="*/ 2147483647 h 90"/>
                    <a:gd name="T20" fmla="*/ 0 w 40"/>
                    <a:gd name="T21" fmla="*/ 2147483647 h 90"/>
                    <a:gd name="T22" fmla="*/ 2147483647 w 40"/>
                    <a:gd name="T23" fmla="*/ 2147483647 h 90"/>
                    <a:gd name="T24" fmla="*/ 2147483647 w 40"/>
                    <a:gd name="T25" fmla="*/ 2147483647 h 90"/>
                    <a:gd name="T26" fmla="*/ 2147483647 w 40"/>
                    <a:gd name="T27" fmla="*/ 2147483647 h 90"/>
                    <a:gd name="T28" fmla="*/ 2147483647 w 40"/>
                    <a:gd name="T29" fmla="*/ 2147483647 h 90"/>
                    <a:gd name="T30" fmla="*/ 2147483647 w 40"/>
                    <a:gd name="T31" fmla="*/ 2147483647 h 90"/>
                    <a:gd name="T32" fmla="*/ 2147483647 w 40"/>
                    <a:gd name="T33" fmla="*/ 2147483647 h 90"/>
                    <a:gd name="T34" fmla="*/ 2147483647 w 40"/>
                    <a:gd name="T35" fmla="*/ 2147483647 h 90"/>
                    <a:gd name="T36" fmla="*/ 2147483647 w 40"/>
                    <a:gd name="T37" fmla="*/ 2147483647 h 90"/>
                    <a:gd name="T38" fmla="*/ 2147483647 w 40"/>
                    <a:gd name="T39" fmla="*/ 2147483647 h 90"/>
                    <a:gd name="T40" fmla="*/ 2147483647 w 40"/>
                    <a:gd name="T41" fmla="*/ 2147483647 h 90"/>
                    <a:gd name="T42" fmla="*/ 2147483647 w 40"/>
                    <a:gd name="T43" fmla="*/ 0 h 90"/>
                    <a:gd name="T44" fmla="*/ 2147483647 w 40"/>
                    <a:gd name="T45" fmla="*/ 2147483647 h 90"/>
                    <a:gd name="T46" fmla="*/ 2147483647 w 40"/>
                    <a:gd name="T47" fmla="*/ 2147483647 h 90"/>
                    <a:gd name="T48" fmla="*/ 2147483647 w 40"/>
                    <a:gd name="T49" fmla="*/ 2147483647 h 90"/>
                    <a:gd name="T50" fmla="*/ 2147483647 w 40"/>
                    <a:gd name="T51" fmla="*/ 2147483647 h 90"/>
                    <a:gd name="T52" fmla="*/ 2147483647 w 40"/>
                    <a:gd name="T53" fmla="*/ 2147483647 h 90"/>
                    <a:gd name="T54" fmla="*/ 2147483647 w 40"/>
                    <a:gd name="T55" fmla="*/ 2147483647 h 90"/>
                    <a:gd name="T56" fmla="*/ 2147483647 w 40"/>
                    <a:gd name="T57" fmla="*/ 2147483647 h 90"/>
                    <a:gd name="T58" fmla="*/ 2147483647 w 40"/>
                    <a:gd name="T59" fmla="*/ 2147483647 h 90"/>
                    <a:gd name="T60" fmla="*/ 2147483647 w 40"/>
                    <a:gd name="T61" fmla="*/ 2147483647 h 90"/>
                    <a:gd name="T62" fmla="*/ 2147483647 w 40"/>
                    <a:gd name="T63" fmla="*/ 2147483647 h 90"/>
                    <a:gd name="T64" fmla="*/ 2147483647 w 40"/>
                    <a:gd name="T65" fmla="*/ 2147483647 h 90"/>
                    <a:gd name="T66" fmla="*/ 2147483647 w 40"/>
                    <a:gd name="T67" fmla="*/ 2147483647 h 90"/>
                    <a:gd name="T68" fmla="*/ 2147483647 w 40"/>
                    <a:gd name="T69" fmla="*/ 2147483647 h 90"/>
                    <a:gd name="T70" fmla="*/ 2147483647 w 40"/>
                    <a:gd name="T71" fmla="*/ 2147483647 h 90"/>
                    <a:gd name="T72" fmla="*/ 2147483647 w 40"/>
                    <a:gd name="T73" fmla="*/ 2147483647 h 90"/>
                    <a:gd name="T74" fmla="*/ 2147483647 w 40"/>
                    <a:gd name="T75" fmla="*/ 2147483647 h 90"/>
                    <a:gd name="T76" fmla="*/ 2147483647 w 40"/>
                    <a:gd name="T77" fmla="*/ 2147483647 h 90"/>
                    <a:gd name="T78" fmla="*/ 2147483647 w 40"/>
                    <a:gd name="T79" fmla="*/ 2147483647 h 90"/>
                    <a:gd name="T80" fmla="*/ 2147483647 w 40"/>
                    <a:gd name="T81" fmla="*/ 2147483647 h 90"/>
                    <a:gd name="T82" fmla="*/ 2147483647 w 40"/>
                    <a:gd name="T83" fmla="*/ 2147483647 h 9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40"/>
                    <a:gd name="T127" fmla="*/ 0 h 90"/>
                    <a:gd name="T128" fmla="*/ 40 w 40"/>
                    <a:gd name="T129" fmla="*/ 90 h 9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40" h="90">
                      <a:moveTo>
                        <a:pt x="24" y="90"/>
                      </a:moveTo>
                      <a:lnTo>
                        <a:pt x="16" y="90"/>
                      </a:lnTo>
                      <a:lnTo>
                        <a:pt x="12" y="90"/>
                      </a:lnTo>
                      <a:lnTo>
                        <a:pt x="8" y="90"/>
                      </a:lnTo>
                      <a:lnTo>
                        <a:pt x="6" y="76"/>
                      </a:lnTo>
                      <a:lnTo>
                        <a:pt x="8" y="66"/>
                      </a:lnTo>
                      <a:lnTo>
                        <a:pt x="6" y="64"/>
                      </a:lnTo>
                      <a:lnTo>
                        <a:pt x="4" y="64"/>
                      </a:lnTo>
                      <a:lnTo>
                        <a:pt x="0" y="62"/>
                      </a:lnTo>
                      <a:lnTo>
                        <a:pt x="0" y="58"/>
                      </a:ln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6" y="38"/>
                      </a:lnTo>
                      <a:lnTo>
                        <a:pt x="10" y="32"/>
                      </a:lnTo>
                      <a:lnTo>
                        <a:pt x="12" y="26"/>
                      </a:lnTo>
                      <a:lnTo>
                        <a:pt x="12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8" y="12"/>
                      </a:lnTo>
                      <a:lnTo>
                        <a:pt x="10" y="6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22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38" y="24"/>
                      </a:lnTo>
                      <a:lnTo>
                        <a:pt x="34" y="34"/>
                      </a:lnTo>
                      <a:lnTo>
                        <a:pt x="30" y="40"/>
                      </a:lnTo>
                      <a:lnTo>
                        <a:pt x="28" y="50"/>
                      </a:lnTo>
                      <a:lnTo>
                        <a:pt x="30" y="54"/>
                      </a:lnTo>
                      <a:lnTo>
                        <a:pt x="30" y="60"/>
                      </a:lnTo>
                      <a:lnTo>
                        <a:pt x="30" y="64"/>
                      </a:lnTo>
                      <a:lnTo>
                        <a:pt x="28" y="68"/>
                      </a:lnTo>
                      <a:lnTo>
                        <a:pt x="30" y="70"/>
                      </a:lnTo>
                      <a:lnTo>
                        <a:pt x="32" y="74"/>
                      </a:lnTo>
                      <a:lnTo>
                        <a:pt x="30" y="78"/>
                      </a:lnTo>
                      <a:lnTo>
                        <a:pt x="28" y="80"/>
                      </a:lnTo>
                      <a:lnTo>
                        <a:pt x="26" y="84"/>
                      </a:lnTo>
                      <a:lnTo>
                        <a:pt x="24" y="86"/>
                      </a:lnTo>
                      <a:lnTo>
                        <a:pt x="24" y="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7" name="işļiďè">
                  <a:extLst>
                    <a:ext uri="{FF2B5EF4-FFF2-40B4-BE49-F238E27FC236}">
                      <a16:creationId xmlns="" xmlns:a16="http://schemas.microsoft.com/office/drawing/2014/main" id="{03DE1DD4-8BEB-484E-BBDB-95BEF052CC5F}"/>
                    </a:ext>
                  </a:extLst>
                </p:cNvPr>
                <p:cNvSpPr/>
                <p:nvPr/>
              </p:nvSpPr>
              <p:spPr bwMode="auto">
                <a:xfrm>
                  <a:off x="4110983" y="2528262"/>
                  <a:ext cx="302987" cy="232575"/>
                </a:xfrm>
                <a:custGeom>
                  <a:avLst/>
                  <a:gdLst>
                    <a:gd name="T0" fmla="*/ 2147483647 w 174"/>
                    <a:gd name="T1" fmla="*/ 2147483647 h 140"/>
                    <a:gd name="T2" fmla="*/ 2147483647 w 174"/>
                    <a:gd name="T3" fmla="*/ 2147483647 h 140"/>
                    <a:gd name="T4" fmla="*/ 2147483647 w 174"/>
                    <a:gd name="T5" fmla="*/ 2147483647 h 140"/>
                    <a:gd name="T6" fmla="*/ 2147483647 w 174"/>
                    <a:gd name="T7" fmla="*/ 2147483647 h 140"/>
                    <a:gd name="T8" fmla="*/ 2147483647 w 174"/>
                    <a:gd name="T9" fmla="*/ 2147483647 h 140"/>
                    <a:gd name="T10" fmla="*/ 2147483647 w 174"/>
                    <a:gd name="T11" fmla="*/ 2147483647 h 140"/>
                    <a:gd name="T12" fmla="*/ 2147483647 w 174"/>
                    <a:gd name="T13" fmla="*/ 2147483647 h 140"/>
                    <a:gd name="T14" fmla="*/ 2147483647 w 174"/>
                    <a:gd name="T15" fmla="*/ 2147483647 h 140"/>
                    <a:gd name="T16" fmla="*/ 2147483647 w 174"/>
                    <a:gd name="T17" fmla="*/ 2147483647 h 140"/>
                    <a:gd name="T18" fmla="*/ 2147483647 w 174"/>
                    <a:gd name="T19" fmla="*/ 2147483647 h 140"/>
                    <a:gd name="T20" fmla="*/ 2147483647 w 174"/>
                    <a:gd name="T21" fmla="*/ 2147483647 h 140"/>
                    <a:gd name="T22" fmla="*/ 2147483647 w 174"/>
                    <a:gd name="T23" fmla="*/ 2147483647 h 140"/>
                    <a:gd name="T24" fmla="*/ 2147483647 w 174"/>
                    <a:gd name="T25" fmla="*/ 2147483647 h 140"/>
                    <a:gd name="T26" fmla="*/ 2147483647 w 174"/>
                    <a:gd name="T27" fmla="*/ 2147483647 h 140"/>
                    <a:gd name="T28" fmla="*/ 2147483647 w 174"/>
                    <a:gd name="T29" fmla="*/ 2147483647 h 140"/>
                    <a:gd name="T30" fmla="*/ 2147483647 w 174"/>
                    <a:gd name="T31" fmla="*/ 2147483647 h 140"/>
                    <a:gd name="T32" fmla="*/ 2147483647 w 174"/>
                    <a:gd name="T33" fmla="*/ 2147483647 h 140"/>
                    <a:gd name="T34" fmla="*/ 2147483647 w 174"/>
                    <a:gd name="T35" fmla="*/ 2147483647 h 140"/>
                    <a:gd name="T36" fmla="*/ 2147483647 w 174"/>
                    <a:gd name="T37" fmla="*/ 2147483647 h 140"/>
                    <a:gd name="T38" fmla="*/ 2147483647 w 174"/>
                    <a:gd name="T39" fmla="*/ 2147483647 h 140"/>
                    <a:gd name="T40" fmla="*/ 2147483647 w 174"/>
                    <a:gd name="T41" fmla="*/ 2147483647 h 140"/>
                    <a:gd name="T42" fmla="*/ 2147483647 w 174"/>
                    <a:gd name="T43" fmla="*/ 2147483647 h 140"/>
                    <a:gd name="T44" fmla="*/ 2147483647 w 174"/>
                    <a:gd name="T45" fmla="*/ 2147483647 h 140"/>
                    <a:gd name="T46" fmla="*/ 2147483647 w 174"/>
                    <a:gd name="T47" fmla="*/ 2147483647 h 140"/>
                    <a:gd name="T48" fmla="*/ 2147483647 w 174"/>
                    <a:gd name="T49" fmla="*/ 2147483647 h 140"/>
                    <a:gd name="T50" fmla="*/ 2147483647 w 174"/>
                    <a:gd name="T51" fmla="*/ 2147483647 h 140"/>
                    <a:gd name="T52" fmla="*/ 0 w 174"/>
                    <a:gd name="T53" fmla="*/ 2147483647 h 140"/>
                    <a:gd name="T54" fmla="*/ 0 w 174"/>
                    <a:gd name="T55" fmla="*/ 2147483647 h 140"/>
                    <a:gd name="T56" fmla="*/ 2147483647 w 174"/>
                    <a:gd name="T57" fmla="*/ 2147483647 h 140"/>
                    <a:gd name="T58" fmla="*/ 2147483647 w 174"/>
                    <a:gd name="T59" fmla="*/ 0 h 140"/>
                    <a:gd name="T60" fmla="*/ 2147483647 w 174"/>
                    <a:gd name="T61" fmla="*/ 2147483647 h 140"/>
                    <a:gd name="T62" fmla="*/ 2147483647 w 174"/>
                    <a:gd name="T63" fmla="*/ 2147483647 h 140"/>
                    <a:gd name="T64" fmla="*/ 2147483647 w 174"/>
                    <a:gd name="T65" fmla="*/ 2147483647 h 140"/>
                    <a:gd name="T66" fmla="*/ 2147483647 w 174"/>
                    <a:gd name="T67" fmla="*/ 2147483647 h 140"/>
                    <a:gd name="T68" fmla="*/ 2147483647 w 174"/>
                    <a:gd name="T69" fmla="*/ 2147483647 h 140"/>
                    <a:gd name="T70" fmla="*/ 2147483647 w 174"/>
                    <a:gd name="T71" fmla="*/ 2147483647 h 14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74"/>
                    <a:gd name="T109" fmla="*/ 0 h 140"/>
                    <a:gd name="T110" fmla="*/ 174 w 174"/>
                    <a:gd name="T111" fmla="*/ 140 h 14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74" h="140">
                      <a:moveTo>
                        <a:pt x="174" y="32"/>
                      </a:moveTo>
                      <a:lnTo>
                        <a:pt x="174" y="34"/>
                      </a:lnTo>
                      <a:lnTo>
                        <a:pt x="168" y="38"/>
                      </a:lnTo>
                      <a:lnTo>
                        <a:pt x="164" y="44"/>
                      </a:lnTo>
                      <a:lnTo>
                        <a:pt x="146" y="52"/>
                      </a:lnTo>
                      <a:lnTo>
                        <a:pt x="138" y="56"/>
                      </a:lnTo>
                      <a:lnTo>
                        <a:pt x="134" y="62"/>
                      </a:lnTo>
                      <a:lnTo>
                        <a:pt x="128" y="68"/>
                      </a:lnTo>
                      <a:lnTo>
                        <a:pt x="126" y="80"/>
                      </a:lnTo>
                      <a:lnTo>
                        <a:pt x="128" y="86"/>
                      </a:lnTo>
                      <a:lnTo>
                        <a:pt x="132" y="90"/>
                      </a:lnTo>
                      <a:lnTo>
                        <a:pt x="124" y="96"/>
                      </a:lnTo>
                      <a:lnTo>
                        <a:pt x="112" y="108"/>
                      </a:lnTo>
                      <a:lnTo>
                        <a:pt x="106" y="118"/>
                      </a:lnTo>
                      <a:lnTo>
                        <a:pt x="102" y="122"/>
                      </a:lnTo>
                      <a:lnTo>
                        <a:pt x="102" y="126"/>
                      </a:lnTo>
                      <a:lnTo>
                        <a:pt x="70" y="126"/>
                      </a:lnTo>
                      <a:lnTo>
                        <a:pt x="64" y="128"/>
                      </a:lnTo>
                      <a:lnTo>
                        <a:pt x="62" y="132"/>
                      </a:lnTo>
                      <a:lnTo>
                        <a:pt x="56" y="134"/>
                      </a:lnTo>
                      <a:lnTo>
                        <a:pt x="54" y="136"/>
                      </a:lnTo>
                      <a:lnTo>
                        <a:pt x="50" y="140"/>
                      </a:lnTo>
                      <a:lnTo>
                        <a:pt x="48" y="140"/>
                      </a:lnTo>
                      <a:lnTo>
                        <a:pt x="42" y="140"/>
                      </a:lnTo>
                      <a:lnTo>
                        <a:pt x="38" y="136"/>
                      </a:lnTo>
                      <a:lnTo>
                        <a:pt x="36" y="130"/>
                      </a:lnTo>
                      <a:lnTo>
                        <a:pt x="36" y="124"/>
                      </a:lnTo>
                      <a:lnTo>
                        <a:pt x="34" y="122"/>
                      </a:lnTo>
                      <a:lnTo>
                        <a:pt x="30" y="120"/>
                      </a:lnTo>
                      <a:lnTo>
                        <a:pt x="24" y="120"/>
                      </a:lnTo>
                      <a:lnTo>
                        <a:pt x="18" y="120"/>
                      </a:lnTo>
                      <a:lnTo>
                        <a:pt x="20" y="116"/>
                      </a:lnTo>
                      <a:lnTo>
                        <a:pt x="22" y="112"/>
                      </a:lnTo>
                      <a:lnTo>
                        <a:pt x="24" y="108"/>
                      </a:lnTo>
                      <a:lnTo>
                        <a:pt x="26" y="104"/>
                      </a:lnTo>
                      <a:lnTo>
                        <a:pt x="24" y="100"/>
                      </a:lnTo>
                      <a:lnTo>
                        <a:pt x="22" y="98"/>
                      </a:lnTo>
                      <a:lnTo>
                        <a:pt x="24" y="94"/>
                      </a:lnTo>
                      <a:lnTo>
                        <a:pt x="24" y="90"/>
                      </a:lnTo>
                      <a:lnTo>
                        <a:pt x="24" y="84"/>
                      </a:lnTo>
                      <a:lnTo>
                        <a:pt x="22" y="80"/>
                      </a:lnTo>
                      <a:lnTo>
                        <a:pt x="24" y="70"/>
                      </a:lnTo>
                      <a:lnTo>
                        <a:pt x="28" y="64"/>
                      </a:lnTo>
                      <a:lnTo>
                        <a:pt x="32" y="54"/>
                      </a:lnTo>
                      <a:lnTo>
                        <a:pt x="34" y="42"/>
                      </a:lnTo>
                      <a:lnTo>
                        <a:pt x="32" y="38"/>
                      </a:lnTo>
                      <a:lnTo>
                        <a:pt x="30" y="36"/>
                      </a:lnTo>
                      <a:lnTo>
                        <a:pt x="16" y="36"/>
                      </a:lnTo>
                      <a:lnTo>
                        <a:pt x="10" y="34"/>
                      </a:lnTo>
                      <a:lnTo>
                        <a:pt x="6" y="30"/>
                      </a:lnTo>
                      <a:lnTo>
                        <a:pt x="6" y="26"/>
                      </a:lnTo>
                      <a:lnTo>
                        <a:pt x="4" y="22"/>
                      </a:lnTo>
                      <a:lnTo>
                        <a:pt x="2" y="18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4" y="8"/>
                      </a:lnTo>
                      <a:lnTo>
                        <a:pt x="12" y="6"/>
                      </a:lnTo>
                      <a:lnTo>
                        <a:pt x="12" y="2"/>
                      </a:lnTo>
                      <a:lnTo>
                        <a:pt x="14" y="0"/>
                      </a:lnTo>
                      <a:lnTo>
                        <a:pt x="20" y="0"/>
                      </a:lnTo>
                      <a:lnTo>
                        <a:pt x="40" y="2"/>
                      </a:lnTo>
                      <a:lnTo>
                        <a:pt x="60" y="4"/>
                      </a:lnTo>
                      <a:lnTo>
                        <a:pt x="80" y="8"/>
                      </a:lnTo>
                      <a:lnTo>
                        <a:pt x="102" y="10"/>
                      </a:lnTo>
                      <a:lnTo>
                        <a:pt x="124" y="16"/>
                      </a:lnTo>
                      <a:lnTo>
                        <a:pt x="136" y="18"/>
                      </a:lnTo>
                      <a:lnTo>
                        <a:pt x="150" y="20"/>
                      </a:lnTo>
                      <a:lnTo>
                        <a:pt x="152" y="20"/>
                      </a:lnTo>
                      <a:lnTo>
                        <a:pt x="154" y="22"/>
                      </a:lnTo>
                      <a:lnTo>
                        <a:pt x="160" y="26"/>
                      </a:lnTo>
                      <a:lnTo>
                        <a:pt x="17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8" name="iSļídê">
                  <a:extLst>
                    <a:ext uri="{FF2B5EF4-FFF2-40B4-BE49-F238E27FC236}">
                      <a16:creationId xmlns="" xmlns:a16="http://schemas.microsoft.com/office/drawing/2014/main" id="{1C818FA6-4A92-4284-A9E8-564B9F7CC96C}"/>
                    </a:ext>
                  </a:extLst>
                </p:cNvPr>
                <p:cNvSpPr/>
                <p:nvPr/>
              </p:nvSpPr>
              <p:spPr bwMode="auto">
                <a:xfrm>
                  <a:off x="4221160" y="2311097"/>
                  <a:ext cx="312628" cy="271804"/>
                </a:xfrm>
                <a:custGeom>
                  <a:avLst/>
                  <a:gdLst>
                    <a:gd name="T0" fmla="*/ 2147483647 w 178"/>
                    <a:gd name="T1" fmla="*/ 2147483647 h 162"/>
                    <a:gd name="T2" fmla="*/ 2147483647 w 178"/>
                    <a:gd name="T3" fmla="*/ 2147483647 h 162"/>
                    <a:gd name="T4" fmla="*/ 2147483647 w 178"/>
                    <a:gd name="T5" fmla="*/ 2147483647 h 162"/>
                    <a:gd name="T6" fmla="*/ 2147483647 w 178"/>
                    <a:gd name="T7" fmla="*/ 2147483647 h 162"/>
                    <a:gd name="T8" fmla="*/ 2147483647 w 178"/>
                    <a:gd name="T9" fmla="*/ 2147483647 h 162"/>
                    <a:gd name="T10" fmla="*/ 2147483647 w 178"/>
                    <a:gd name="T11" fmla="*/ 2147483647 h 162"/>
                    <a:gd name="T12" fmla="*/ 2147483647 w 178"/>
                    <a:gd name="T13" fmla="*/ 2147483647 h 162"/>
                    <a:gd name="T14" fmla="*/ 2147483647 w 178"/>
                    <a:gd name="T15" fmla="*/ 2147483647 h 162"/>
                    <a:gd name="T16" fmla="*/ 2147483647 w 178"/>
                    <a:gd name="T17" fmla="*/ 2147483647 h 162"/>
                    <a:gd name="T18" fmla="*/ 2147483647 w 178"/>
                    <a:gd name="T19" fmla="*/ 2147483647 h 162"/>
                    <a:gd name="T20" fmla="*/ 2147483647 w 178"/>
                    <a:gd name="T21" fmla="*/ 2147483647 h 162"/>
                    <a:gd name="T22" fmla="*/ 2147483647 w 178"/>
                    <a:gd name="T23" fmla="*/ 2147483647 h 162"/>
                    <a:gd name="T24" fmla="*/ 2147483647 w 178"/>
                    <a:gd name="T25" fmla="*/ 2147483647 h 162"/>
                    <a:gd name="T26" fmla="*/ 2147483647 w 178"/>
                    <a:gd name="T27" fmla="*/ 2147483647 h 162"/>
                    <a:gd name="T28" fmla="*/ 2147483647 w 178"/>
                    <a:gd name="T29" fmla="*/ 2147483647 h 162"/>
                    <a:gd name="T30" fmla="*/ 2147483647 w 178"/>
                    <a:gd name="T31" fmla="*/ 2147483647 h 162"/>
                    <a:gd name="T32" fmla="*/ 2147483647 w 178"/>
                    <a:gd name="T33" fmla="*/ 2147483647 h 162"/>
                    <a:gd name="T34" fmla="*/ 2147483647 w 178"/>
                    <a:gd name="T35" fmla="*/ 2147483647 h 162"/>
                    <a:gd name="T36" fmla="*/ 2147483647 w 178"/>
                    <a:gd name="T37" fmla="*/ 2147483647 h 162"/>
                    <a:gd name="T38" fmla="*/ 2147483647 w 178"/>
                    <a:gd name="T39" fmla="*/ 2147483647 h 162"/>
                    <a:gd name="T40" fmla="*/ 2147483647 w 178"/>
                    <a:gd name="T41" fmla="*/ 2147483647 h 162"/>
                    <a:gd name="T42" fmla="*/ 2147483647 w 178"/>
                    <a:gd name="T43" fmla="*/ 2147483647 h 162"/>
                    <a:gd name="T44" fmla="*/ 2147483647 w 178"/>
                    <a:gd name="T45" fmla="*/ 2147483647 h 162"/>
                    <a:gd name="T46" fmla="*/ 2147483647 w 178"/>
                    <a:gd name="T47" fmla="*/ 2147483647 h 162"/>
                    <a:gd name="T48" fmla="*/ 2147483647 w 178"/>
                    <a:gd name="T49" fmla="*/ 2147483647 h 162"/>
                    <a:gd name="T50" fmla="*/ 2147483647 w 178"/>
                    <a:gd name="T51" fmla="*/ 2147483647 h 162"/>
                    <a:gd name="T52" fmla="*/ 2147483647 w 178"/>
                    <a:gd name="T53" fmla="*/ 2147483647 h 162"/>
                    <a:gd name="T54" fmla="*/ 2147483647 w 178"/>
                    <a:gd name="T55" fmla="*/ 2147483647 h 162"/>
                    <a:gd name="T56" fmla="*/ 2147483647 w 178"/>
                    <a:gd name="T57" fmla="*/ 2147483647 h 162"/>
                    <a:gd name="T58" fmla="*/ 2147483647 w 178"/>
                    <a:gd name="T59" fmla="*/ 2147483647 h 162"/>
                    <a:gd name="T60" fmla="*/ 2147483647 w 178"/>
                    <a:gd name="T61" fmla="*/ 2147483647 h 162"/>
                    <a:gd name="T62" fmla="*/ 2147483647 w 178"/>
                    <a:gd name="T63" fmla="*/ 0 h 162"/>
                    <a:gd name="T64" fmla="*/ 2147483647 w 178"/>
                    <a:gd name="T65" fmla="*/ 2147483647 h 162"/>
                    <a:gd name="T66" fmla="*/ 2147483647 w 178"/>
                    <a:gd name="T67" fmla="*/ 2147483647 h 162"/>
                    <a:gd name="T68" fmla="*/ 2147483647 w 178"/>
                    <a:gd name="T69" fmla="*/ 2147483647 h 162"/>
                    <a:gd name="T70" fmla="*/ 2147483647 w 178"/>
                    <a:gd name="T71" fmla="*/ 2147483647 h 162"/>
                    <a:gd name="T72" fmla="*/ 2147483647 w 178"/>
                    <a:gd name="T73" fmla="*/ 2147483647 h 162"/>
                    <a:gd name="T74" fmla="*/ 2147483647 w 178"/>
                    <a:gd name="T75" fmla="*/ 2147483647 h 162"/>
                    <a:gd name="T76" fmla="*/ 2147483647 w 178"/>
                    <a:gd name="T77" fmla="*/ 2147483647 h 162"/>
                    <a:gd name="T78" fmla="*/ 2147483647 w 178"/>
                    <a:gd name="T79" fmla="*/ 2147483647 h 162"/>
                    <a:gd name="T80" fmla="*/ 2147483647 w 178"/>
                    <a:gd name="T81" fmla="*/ 2147483647 h 162"/>
                    <a:gd name="T82" fmla="*/ 2147483647 w 178"/>
                    <a:gd name="T83" fmla="*/ 2147483647 h 162"/>
                    <a:gd name="T84" fmla="*/ 2147483647 w 178"/>
                    <a:gd name="T85" fmla="*/ 2147483647 h 162"/>
                    <a:gd name="T86" fmla="*/ 2147483647 w 178"/>
                    <a:gd name="T87" fmla="*/ 2147483647 h 162"/>
                    <a:gd name="T88" fmla="*/ 2147483647 w 178"/>
                    <a:gd name="T89" fmla="*/ 2147483647 h 162"/>
                    <a:gd name="T90" fmla="*/ 2147483647 w 178"/>
                    <a:gd name="T91" fmla="*/ 2147483647 h 162"/>
                    <a:gd name="T92" fmla="*/ 2147483647 w 178"/>
                    <a:gd name="T93" fmla="*/ 2147483647 h 162"/>
                    <a:gd name="T94" fmla="*/ 2147483647 w 178"/>
                    <a:gd name="T95" fmla="*/ 2147483647 h 162"/>
                    <a:gd name="T96" fmla="*/ 2147483647 w 178"/>
                    <a:gd name="T97" fmla="*/ 2147483647 h 162"/>
                    <a:gd name="T98" fmla="*/ 2147483647 w 178"/>
                    <a:gd name="T99" fmla="*/ 2147483647 h 162"/>
                    <a:gd name="T100" fmla="*/ 2147483647 w 178"/>
                    <a:gd name="T101" fmla="*/ 2147483647 h 162"/>
                    <a:gd name="T102" fmla="*/ 2147483647 w 178"/>
                    <a:gd name="T103" fmla="*/ 2147483647 h 162"/>
                    <a:gd name="T104" fmla="*/ 2147483647 w 178"/>
                    <a:gd name="T105" fmla="*/ 2147483647 h 16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78"/>
                    <a:gd name="T160" fmla="*/ 0 h 162"/>
                    <a:gd name="T161" fmla="*/ 178 w 178"/>
                    <a:gd name="T162" fmla="*/ 162 h 16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78" h="162">
                      <a:moveTo>
                        <a:pt x="178" y="128"/>
                      </a:moveTo>
                      <a:lnTo>
                        <a:pt x="174" y="128"/>
                      </a:lnTo>
                      <a:lnTo>
                        <a:pt x="168" y="132"/>
                      </a:lnTo>
                      <a:lnTo>
                        <a:pt x="162" y="136"/>
                      </a:lnTo>
                      <a:lnTo>
                        <a:pt x="158" y="140"/>
                      </a:lnTo>
                      <a:lnTo>
                        <a:pt x="154" y="142"/>
                      </a:lnTo>
                      <a:lnTo>
                        <a:pt x="146" y="140"/>
                      </a:lnTo>
                      <a:lnTo>
                        <a:pt x="138" y="138"/>
                      </a:lnTo>
                      <a:lnTo>
                        <a:pt x="132" y="134"/>
                      </a:lnTo>
                      <a:lnTo>
                        <a:pt x="126" y="134"/>
                      </a:lnTo>
                      <a:lnTo>
                        <a:pt x="120" y="134"/>
                      </a:lnTo>
                      <a:lnTo>
                        <a:pt x="114" y="138"/>
                      </a:lnTo>
                      <a:lnTo>
                        <a:pt x="110" y="142"/>
                      </a:lnTo>
                      <a:lnTo>
                        <a:pt x="110" y="150"/>
                      </a:lnTo>
                      <a:lnTo>
                        <a:pt x="110" y="162"/>
                      </a:lnTo>
                      <a:lnTo>
                        <a:pt x="96" y="156"/>
                      </a:lnTo>
                      <a:lnTo>
                        <a:pt x="90" y="152"/>
                      </a:lnTo>
                      <a:lnTo>
                        <a:pt x="88" y="150"/>
                      </a:lnTo>
                      <a:lnTo>
                        <a:pt x="86" y="150"/>
                      </a:lnTo>
                      <a:lnTo>
                        <a:pt x="72" y="148"/>
                      </a:lnTo>
                      <a:lnTo>
                        <a:pt x="60" y="146"/>
                      </a:lnTo>
                      <a:lnTo>
                        <a:pt x="38" y="140"/>
                      </a:lnTo>
                      <a:lnTo>
                        <a:pt x="42" y="138"/>
                      </a:lnTo>
                      <a:lnTo>
                        <a:pt x="44" y="136"/>
                      </a:lnTo>
                      <a:lnTo>
                        <a:pt x="46" y="126"/>
                      </a:lnTo>
                      <a:lnTo>
                        <a:pt x="48" y="114"/>
                      </a:lnTo>
                      <a:lnTo>
                        <a:pt x="48" y="106"/>
                      </a:lnTo>
                      <a:lnTo>
                        <a:pt x="48" y="92"/>
                      </a:lnTo>
                      <a:lnTo>
                        <a:pt x="44" y="80"/>
                      </a:lnTo>
                      <a:lnTo>
                        <a:pt x="38" y="68"/>
                      </a:lnTo>
                      <a:lnTo>
                        <a:pt x="34" y="64"/>
                      </a:lnTo>
                      <a:lnTo>
                        <a:pt x="30" y="62"/>
                      </a:lnTo>
                      <a:lnTo>
                        <a:pt x="12" y="60"/>
                      </a:lnTo>
                      <a:lnTo>
                        <a:pt x="8" y="58"/>
                      </a:lnTo>
                      <a:lnTo>
                        <a:pt x="4" y="54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6" y="42"/>
                      </a:lnTo>
                      <a:lnTo>
                        <a:pt x="12" y="40"/>
                      </a:lnTo>
                      <a:lnTo>
                        <a:pt x="16" y="36"/>
                      </a:lnTo>
                      <a:lnTo>
                        <a:pt x="20" y="36"/>
                      </a:lnTo>
                      <a:lnTo>
                        <a:pt x="24" y="36"/>
                      </a:lnTo>
                      <a:lnTo>
                        <a:pt x="28" y="38"/>
                      </a:lnTo>
                      <a:lnTo>
                        <a:pt x="32" y="40"/>
                      </a:lnTo>
                      <a:lnTo>
                        <a:pt x="38" y="42"/>
                      </a:lnTo>
                      <a:lnTo>
                        <a:pt x="42" y="42"/>
                      </a:lnTo>
                      <a:lnTo>
                        <a:pt x="44" y="40"/>
                      </a:lnTo>
                      <a:lnTo>
                        <a:pt x="44" y="36"/>
                      </a:lnTo>
                      <a:lnTo>
                        <a:pt x="44" y="34"/>
                      </a:lnTo>
                      <a:lnTo>
                        <a:pt x="40" y="32"/>
                      </a:lnTo>
                      <a:lnTo>
                        <a:pt x="40" y="26"/>
                      </a:lnTo>
                      <a:lnTo>
                        <a:pt x="46" y="26"/>
                      </a:lnTo>
                      <a:lnTo>
                        <a:pt x="50" y="28"/>
                      </a:lnTo>
                      <a:lnTo>
                        <a:pt x="56" y="30"/>
                      </a:lnTo>
                      <a:lnTo>
                        <a:pt x="62" y="30"/>
                      </a:lnTo>
                      <a:lnTo>
                        <a:pt x="66" y="30"/>
                      </a:lnTo>
                      <a:lnTo>
                        <a:pt x="66" y="28"/>
                      </a:lnTo>
                      <a:lnTo>
                        <a:pt x="68" y="22"/>
                      </a:lnTo>
                      <a:lnTo>
                        <a:pt x="72" y="18"/>
                      </a:lnTo>
                      <a:lnTo>
                        <a:pt x="80" y="14"/>
                      </a:lnTo>
                      <a:lnTo>
                        <a:pt x="86" y="10"/>
                      </a:lnTo>
                      <a:lnTo>
                        <a:pt x="86" y="6"/>
                      </a:lnTo>
                      <a:lnTo>
                        <a:pt x="88" y="2"/>
                      </a:lnTo>
                      <a:lnTo>
                        <a:pt x="98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2" y="10"/>
                      </a:lnTo>
                      <a:lnTo>
                        <a:pt x="120" y="12"/>
                      </a:lnTo>
                      <a:lnTo>
                        <a:pt x="120" y="16"/>
                      </a:lnTo>
                      <a:lnTo>
                        <a:pt x="122" y="18"/>
                      </a:lnTo>
                      <a:lnTo>
                        <a:pt x="126" y="20"/>
                      </a:lnTo>
                      <a:lnTo>
                        <a:pt x="130" y="20"/>
                      </a:lnTo>
                      <a:lnTo>
                        <a:pt x="130" y="22"/>
                      </a:lnTo>
                      <a:lnTo>
                        <a:pt x="132" y="22"/>
                      </a:lnTo>
                      <a:lnTo>
                        <a:pt x="136" y="26"/>
                      </a:lnTo>
                      <a:lnTo>
                        <a:pt x="140" y="28"/>
                      </a:lnTo>
                      <a:lnTo>
                        <a:pt x="150" y="28"/>
                      </a:lnTo>
                      <a:lnTo>
                        <a:pt x="154" y="30"/>
                      </a:lnTo>
                      <a:lnTo>
                        <a:pt x="160" y="32"/>
                      </a:lnTo>
                      <a:lnTo>
                        <a:pt x="168" y="34"/>
                      </a:lnTo>
                      <a:lnTo>
                        <a:pt x="176" y="36"/>
                      </a:lnTo>
                      <a:lnTo>
                        <a:pt x="174" y="44"/>
                      </a:lnTo>
                      <a:lnTo>
                        <a:pt x="172" y="54"/>
                      </a:lnTo>
                      <a:lnTo>
                        <a:pt x="168" y="60"/>
                      </a:lnTo>
                      <a:lnTo>
                        <a:pt x="166" y="62"/>
                      </a:lnTo>
                      <a:lnTo>
                        <a:pt x="164" y="64"/>
                      </a:lnTo>
                      <a:lnTo>
                        <a:pt x="162" y="68"/>
                      </a:lnTo>
                      <a:lnTo>
                        <a:pt x="158" y="70"/>
                      </a:lnTo>
                      <a:lnTo>
                        <a:pt x="154" y="74"/>
                      </a:lnTo>
                      <a:lnTo>
                        <a:pt x="150" y="82"/>
                      </a:lnTo>
                      <a:lnTo>
                        <a:pt x="150" y="88"/>
                      </a:lnTo>
                      <a:lnTo>
                        <a:pt x="154" y="88"/>
                      </a:lnTo>
                      <a:lnTo>
                        <a:pt x="154" y="86"/>
                      </a:lnTo>
                      <a:lnTo>
                        <a:pt x="154" y="84"/>
                      </a:lnTo>
                      <a:lnTo>
                        <a:pt x="158" y="86"/>
                      </a:lnTo>
                      <a:lnTo>
                        <a:pt x="160" y="84"/>
                      </a:lnTo>
                      <a:lnTo>
                        <a:pt x="162" y="94"/>
                      </a:lnTo>
                      <a:lnTo>
                        <a:pt x="162" y="96"/>
                      </a:lnTo>
                      <a:lnTo>
                        <a:pt x="164" y="98"/>
                      </a:lnTo>
                      <a:lnTo>
                        <a:pt x="166" y="100"/>
                      </a:lnTo>
                      <a:lnTo>
                        <a:pt x="166" y="102"/>
                      </a:lnTo>
                      <a:lnTo>
                        <a:pt x="158" y="108"/>
                      </a:lnTo>
                      <a:lnTo>
                        <a:pt x="166" y="118"/>
                      </a:lnTo>
                      <a:lnTo>
                        <a:pt x="170" y="124"/>
                      </a:lnTo>
                      <a:lnTo>
                        <a:pt x="176" y="128"/>
                      </a:lnTo>
                      <a:lnTo>
                        <a:pt x="178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9" name="îŝ1ïḋé">
                  <a:extLst>
                    <a:ext uri="{FF2B5EF4-FFF2-40B4-BE49-F238E27FC236}">
                      <a16:creationId xmlns="" xmlns:a16="http://schemas.microsoft.com/office/drawing/2014/main" id="{FC975B6E-EA65-4CE1-800C-4878D08B3A98}"/>
                    </a:ext>
                  </a:extLst>
                </p:cNvPr>
                <p:cNvSpPr/>
                <p:nvPr/>
              </p:nvSpPr>
              <p:spPr bwMode="auto">
                <a:xfrm>
                  <a:off x="4390558" y="2302692"/>
                  <a:ext cx="96405" cy="56043"/>
                </a:xfrm>
                <a:custGeom>
                  <a:avLst/>
                  <a:gdLst>
                    <a:gd name="T0" fmla="*/ 2147483647 w 54"/>
                    <a:gd name="T1" fmla="*/ 2147483647 h 34"/>
                    <a:gd name="T2" fmla="*/ 2147483647 w 54"/>
                    <a:gd name="T3" fmla="*/ 2147483647 h 34"/>
                    <a:gd name="T4" fmla="*/ 2147483647 w 54"/>
                    <a:gd name="T5" fmla="*/ 2147483647 h 34"/>
                    <a:gd name="T6" fmla="*/ 2147483647 w 54"/>
                    <a:gd name="T7" fmla="*/ 2147483647 h 34"/>
                    <a:gd name="T8" fmla="*/ 2147483647 w 54"/>
                    <a:gd name="T9" fmla="*/ 2147483647 h 34"/>
                    <a:gd name="T10" fmla="*/ 2147483647 w 54"/>
                    <a:gd name="T11" fmla="*/ 2147483647 h 34"/>
                    <a:gd name="T12" fmla="*/ 2147483647 w 54"/>
                    <a:gd name="T13" fmla="*/ 2147483647 h 34"/>
                    <a:gd name="T14" fmla="*/ 2147483647 w 54"/>
                    <a:gd name="T15" fmla="*/ 2147483647 h 34"/>
                    <a:gd name="T16" fmla="*/ 2147483647 w 54"/>
                    <a:gd name="T17" fmla="*/ 2147483647 h 34"/>
                    <a:gd name="T18" fmla="*/ 2147483647 w 54"/>
                    <a:gd name="T19" fmla="*/ 2147483647 h 34"/>
                    <a:gd name="T20" fmla="*/ 2147483647 w 54"/>
                    <a:gd name="T21" fmla="*/ 2147483647 h 34"/>
                    <a:gd name="T22" fmla="*/ 2147483647 w 54"/>
                    <a:gd name="T23" fmla="*/ 0 h 34"/>
                    <a:gd name="T24" fmla="*/ 2147483647 w 54"/>
                    <a:gd name="T25" fmla="*/ 2147483647 h 34"/>
                    <a:gd name="T26" fmla="*/ 2147483647 w 54"/>
                    <a:gd name="T27" fmla="*/ 2147483647 h 34"/>
                    <a:gd name="T28" fmla="*/ 2147483647 w 54"/>
                    <a:gd name="T29" fmla="*/ 0 h 34"/>
                    <a:gd name="T30" fmla="*/ 0 w 54"/>
                    <a:gd name="T31" fmla="*/ 2147483647 h 34"/>
                    <a:gd name="T32" fmla="*/ 2147483647 w 54"/>
                    <a:gd name="T33" fmla="*/ 2147483647 h 34"/>
                    <a:gd name="T34" fmla="*/ 2147483647 w 54"/>
                    <a:gd name="T35" fmla="*/ 2147483647 h 34"/>
                    <a:gd name="T36" fmla="*/ 2147483647 w 54"/>
                    <a:gd name="T37" fmla="*/ 2147483647 h 34"/>
                    <a:gd name="T38" fmla="*/ 2147483647 w 54"/>
                    <a:gd name="T39" fmla="*/ 2147483647 h 34"/>
                    <a:gd name="T40" fmla="*/ 2147483647 w 54"/>
                    <a:gd name="T41" fmla="*/ 2147483647 h 34"/>
                    <a:gd name="T42" fmla="*/ 2147483647 w 54"/>
                    <a:gd name="T43" fmla="*/ 2147483647 h 34"/>
                    <a:gd name="T44" fmla="*/ 2147483647 w 54"/>
                    <a:gd name="T45" fmla="*/ 2147483647 h 34"/>
                    <a:gd name="T46" fmla="*/ 2147483647 w 54"/>
                    <a:gd name="T47" fmla="*/ 2147483647 h 34"/>
                    <a:gd name="T48" fmla="*/ 2147483647 w 54"/>
                    <a:gd name="T49" fmla="*/ 2147483647 h 34"/>
                    <a:gd name="T50" fmla="*/ 2147483647 w 54"/>
                    <a:gd name="T51" fmla="*/ 2147483647 h 34"/>
                    <a:gd name="T52" fmla="*/ 2147483647 w 54"/>
                    <a:gd name="T53" fmla="*/ 2147483647 h 34"/>
                    <a:gd name="T54" fmla="*/ 2147483647 w 54"/>
                    <a:gd name="T55" fmla="*/ 2147483647 h 34"/>
                    <a:gd name="T56" fmla="*/ 2147483647 w 54"/>
                    <a:gd name="T57" fmla="*/ 2147483647 h 3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54"/>
                    <a:gd name="T88" fmla="*/ 0 h 34"/>
                    <a:gd name="T89" fmla="*/ 54 w 54"/>
                    <a:gd name="T90" fmla="*/ 34 h 34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54" h="34">
                      <a:moveTo>
                        <a:pt x="46" y="34"/>
                      </a:moveTo>
                      <a:lnTo>
                        <a:pt x="46" y="32"/>
                      </a:lnTo>
                      <a:lnTo>
                        <a:pt x="46" y="30"/>
                      </a:lnTo>
                      <a:lnTo>
                        <a:pt x="44" y="28"/>
                      </a:lnTo>
                      <a:lnTo>
                        <a:pt x="46" y="26"/>
                      </a:lnTo>
                      <a:lnTo>
                        <a:pt x="48" y="22"/>
                      </a:lnTo>
                      <a:lnTo>
                        <a:pt x="52" y="20"/>
                      </a:lnTo>
                      <a:lnTo>
                        <a:pt x="54" y="16"/>
                      </a:lnTo>
                      <a:lnTo>
                        <a:pt x="52" y="12"/>
                      </a:lnTo>
                      <a:lnTo>
                        <a:pt x="50" y="10"/>
                      </a:lnTo>
                      <a:lnTo>
                        <a:pt x="44" y="6"/>
                      </a:lnTo>
                      <a:lnTo>
                        <a:pt x="30" y="0"/>
                      </a:lnTo>
                      <a:lnTo>
                        <a:pt x="16" y="4"/>
                      </a:lnTo>
                      <a:lnTo>
                        <a:pt x="12" y="2"/>
                      </a:lnTo>
                      <a:lnTo>
                        <a:pt x="10" y="0"/>
                      </a:lnTo>
                      <a:lnTo>
                        <a:pt x="0" y="6"/>
                      </a:lnTo>
                      <a:lnTo>
                        <a:pt x="2" y="10"/>
                      </a:lnTo>
                      <a:lnTo>
                        <a:pt x="8" y="14"/>
                      </a:lnTo>
                      <a:lnTo>
                        <a:pt x="14" y="16"/>
                      </a:lnTo>
                      <a:lnTo>
                        <a:pt x="22" y="18"/>
                      </a:lnTo>
                      <a:lnTo>
                        <a:pt x="22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6"/>
                      </a:lnTo>
                      <a:lnTo>
                        <a:pt x="32" y="28"/>
                      </a:lnTo>
                      <a:lnTo>
                        <a:pt x="34" y="28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6" y="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0" name="íṣ1îďe">
                  <a:extLst>
                    <a:ext uri="{FF2B5EF4-FFF2-40B4-BE49-F238E27FC236}">
                      <a16:creationId xmlns="" xmlns:a16="http://schemas.microsoft.com/office/drawing/2014/main" id="{1D10CDAC-09C8-45FB-A08A-1764D1682A81}"/>
                    </a:ext>
                  </a:extLst>
                </p:cNvPr>
                <p:cNvSpPr/>
                <p:nvPr/>
              </p:nvSpPr>
              <p:spPr bwMode="auto">
                <a:xfrm>
                  <a:off x="4411216" y="2229837"/>
                  <a:ext cx="85388" cy="84063"/>
                </a:xfrm>
                <a:custGeom>
                  <a:avLst/>
                  <a:gdLst>
                    <a:gd name="T0" fmla="*/ 2147483647 w 50"/>
                    <a:gd name="T1" fmla="*/ 0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2147483647 w 50"/>
                    <a:gd name="T11" fmla="*/ 2147483647 h 50"/>
                    <a:gd name="T12" fmla="*/ 2147483647 w 50"/>
                    <a:gd name="T13" fmla="*/ 2147483647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0 w 50"/>
                    <a:gd name="T31" fmla="*/ 2147483647 h 50"/>
                    <a:gd name="T32" fmla="*/ 2147483647 w 50"/>
                    <a:gd name="T33" fmla="*/ 2147483647 h 50"/>
                    <a:gd name="T34" fmla="*/ 2147483647 w 50"/>
                    <a:gd name="T35" fmla="*/ 2147483647 h 50"/>
                    <a:gd name="T36" fmla="*/ 2147483647 w 50"/>
                    <a:gd name="T37" fmla="*/ 2147483647 h 50"/>
                    <a:gd name="T38" fmla="*/ 2147483647 w 50"/>
                    <a:gd name="T39" fmla="*/ 2147483647 h 50"/>
                    <a:gd name="T40" fmla="*/ 2147483647 w 50"/>
                    <a:gd name="T41" fmla="*/ 2147483647 h 50"/>
                    <a:gd name="T42" fmla="*/ 2147483647 w 50"/>
                    <a:gd name="T43" fmla="*/ 2147483647 h 50"/>
                    <a:gd name="T44" fmla="*/ 2147483647 w 50"/>
                    <a:gd name="T45" fmla="*/ 2147483647 h 50"/>
                    <a:gd name="T46" fmla="*/ 2147483647 w 50"/>
                    <a:gd name="T47" fmla="*/ 2147483647 h 50"/>
                    <a:gd name="T48" fmla="*/ 2147483647 w 50"/>
                    <a:gd name="T49" fmla="*/ 2147483647 h 50"/>
                    <a:gd name="T50" fmla="*/ 2147483647 w 50"/>
                    <a:gd name="T51" fmla="*/ 0 h 5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0"/>
                    <a:gd name="T79" fmla="*/ 0 h 50"/>
                    <a:gd name="T80" fmla="*/ 50 w 50"/>
                    <a:gd name="T81" fmla="*/ 50 h 5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0" h="50">
                      <a:moveTo>
                        <a:pt x="50" y="0"/>
                      </a:moveTo>
                      <a:lnTo>
                        <a:pt x="50" y="10"/>
                      </a:lnTo>
                      <a:lnTo>
                        <a:pt x="48" y="18"/>
                      </a:lnTo>
                      <a:lnTo>
                        <a:pt x="48" y="24"/>
                      </a:lnTo>
                      <a:lnTo>
                        <a:pt x="50" y="24"/>
                      </a:lnTo>
                      <a:lnTo>
                        <a:pt x="46" y="30"/>
                      </a:lnTo>
                      <a:lnTo>
                        <a:pt x="44" y="34"/>
                      </a:lnTo>
                      <a:lnTo>
                        <a:pt x="42" y="38"/>
                      </a:lnTo>
                      <a:lnTo>
                        <a:pt x="40" y="44"/>
                      </a:lnTo>
                      <a:lnTo>
                        <a:pt x="38" y="48"/>
                      </a:lnTo>
                      <a:lnTo>
                        <a:pt x="36" y="50"/>
                      </a:lnTo>
                      <a:lnTo>
                        <a:pt x="26" y="46"/>
                      </a:lnTo>
                      <a:lnTo>
                        <a:pt x="20" y="42"/>
                      </a:lnTo>
                      <a:lnTo>
                        <a:pt x="6" y="46"/>
                      </a:lnTo>
                      <a:lnTo>
                        <a:pt x="2" y="44"/>
                      </a:lnTo>
                      <a:lnTo>
                        <a:pt x="0" y="42"/>
                      </a:lnTo>
                      <a:lnTo>
                        <a:pt x="10" y="36"/>
                      </a:lnTo>
                      <a:lnTo>
                        <a:pt x="14" y="30"/>
                      </a:lnTo>
                      <a:lnTo>
                        <a:pt x="18" y="24"/>
                      </a:lnTo>
                      <a:lnTo>
                        <a:pt x="20" y="18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6"/>
                      </a:lnTo>
                      <a:lnTo>
                        <a:pt x="38" y="4"/>
                      </a:lnTo>
                      <a:lnTo>
                        <a:pt x="42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1" name="îŝliďê">
                  <a:extLst>
                    <a:ext uri="{FF2B5EF4-FFF2-40B4-BE49-F238E27FC236}">
                      <a16:creationId xmlns="" xmlns:a16="http://schemas.microsoft.com/office/drawing/2014/main" id="{B806A58C-F04B-4A1D-A076-76E1518612AF}"/>
                    </a:ext>
                  </a:extLst>
                </p:cNvPr>
                <p:cNvSpPr/>
                <p:nvPr/>
              </p:nvSpPr>
              <p:spPr bwMode="auto">
                <a:xfrm>
                  <a:off x="4526902" y="2114949"/>
                  <a:ext cx="53711" cy="85465"/>
                </a:xfrm>
                <a:custGeom>
                  <a:avLst/>
                  <a:gdLst>
                    <a:gd name="T0" fmla="*/ 2147483647 w 32"/>
                    <a:gd name="T1" fmla="*/ 2147483647 h 52"/>
                    <a:gd name="T2" fmla="*/ 2147483647 w 32"/>
                    <a:gd name="T3" fmla="*/ 2147483647 h 52"/>
                    <a:gd name="T4" fmla="*/ 2147483647 w 32"/>
                    <a:gd name="T5" fmla="*/ 2147483647 h 52"/>
                    <a:gd name="T6" fmla="*/ 2147483647 w 32"/>
                    <a:gd name="T7" fmla="*/ 2147483647 h 52"/>
                    <a:gd name="T8" fmla="*/ 2147483647 w 32"/>
                    <a:gd name="T9" fmla="*/ 2147483647 h 52"/>
                    <a:gd name="T10" fmla="*/ 2147483647 w 32"/>
                    <a:gd name="T11" fmla="*/ 2147483647 h 52"/>
                    <a:gd name="T12" fmla="*/ 2147483647 w 32"/>
                    <a:gd name="T13" fmla="*/ 2147483647 h 52"/>
                    <a:gd name="T14" fmla="*/ 2147483647 w 32"/>
                    <a:gd name="T15" fmla="*/ 2147483647 h 52"/>
                    <a:gd name="T16" fmla="*/ 0 w 32"/>
                    <a:gd name="T17" fmla="*/ 2147483647 h 52"/>
                    <a:gd name="T18" fmla="*/ 2147483647 w 32"/>
                    <a:gd name="T19" fmla="*/ 2147483647 h 52"/>
                    <a:gd name="T20" fmla="*/ 2147483647 w 32"/>
                    <a:gd name="T21" fmla="*/ 2147483647 h 52"/>
                    <a:gd name="T22" fmla="*/ 2147483647 w 32"/>
                    <a:gd name="T23" fmla="*/ 2147483647 h 52"/>
                    <a:gd name="T24" fmla="*/ 2147483647 w 32"/>
                    <a:gd name="T25" fmla="*/ 0 h 52"/>
                    <a:gd name="T26" fmla="*/ 2147483647 w 32"/>
                    <a:gd name="T27" fmla="*/ 2147483647 h 52"/>
                    <a:gd name="T28" fmla="*/ 2147483647 w 32"/>
                    <a:gd name="T29" fmla="*/ 2147483647 h 52"/>
                    <a:gd name="T30" fmla="*/ 2147483647 w 32"/>
                    <a:gd name="T31" fmla="*/ 2147483647 h 52"/>
                    <a:gd name="T32" fmla="*/ 2147483647 w 32"/>
                    <a:gd name="T33" fmla="*/ 2147483647 h 52"/>
                    <a:gd name="T34" fmla="*/ 2147483647 w 32"/>
                    <a:gd name="T35" fmla="*/ 2147483647 h 52"/>
                    <a:gd name="T36" fmla="*/ 2147483647 w 32"/>
                    <a:gd name="T37" fmla="*/ 2147483647 h 52"/>
                    <a:gd name="T38" fmla="*/ 2147483647 w 32"/>
                    <a:gd name="T39" fmla="*/ 2147483647 h 52"/>
                    <a:gd name="T40" fmla="*/ 2147483647 w 32"/>
                    <a:gd name="T41" fmla="*/ 2147483647 h 52"/>
                    <a:gd name="T42" fmla="*/ 2147483647 w 32"/>
                    <a:gd name="T43" fmla="*/ 2147483647 h 52"/>
                    <a:gd name="T44" fmla="*/ 2147483647 w 32"/>
                    <a:gd name="T45" fmla="*/ 2147483647 h 52"/>
                    <a:gd name="T46" fmla="*/ 2147483647 w 32"/>
                    <a:gd name="T47" fmla="*/ 2147483647 h 52"/>
                    <a:gd name="T48" fmla="*/ 2147483647 w 32"/>
                    <a:gd name="T49" fmla="*/ 2147483647 h 5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2"/>
                    <a:gd name="T76" fmla="*/ 0 h 52"/>
                    <a:gd name="T77" fmla="*/ 32 w 32"/>
                    <a:gd name="T78" fmla="*/ 52 h 5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2" h="52">
                      <a:moveTo>
                        <a:pt x="22" y="52"/>
                      </a:moveTo>
                      <a:lnTo>
                        <a:pt x="8" y="52"/>
                      </a:lnTo>
                      <a:lnTo>
                        <a:pt x="10" y="52"/>
                      </a:lnTo>
                      <a:lnTo>
                        <a:pt x="12" y="50"/>
                      </a:lnTo>
                      <a:lnTo>
                        <a:pt x="6" y="50"/>
                      </a:lnTo>
                      <a:lnTo>
                        <a:pt x="6" y="42"/>
                      </a:lnTo>
                      <a:lnTo>
                        <a:pt x="4" y="38"/>
                      </a:lnTo>
                      <a:lnTo>
                        <a:pt x="2" y="32"/>
                      </a:lnTo>
                      <a:lnTo>
                        <a:pt x="0" y="26"/>
                      </a:lnTo>
                      <a:lnTo>
                        <a:pt x="2" y="22"/>
                      </a:lnTo>
                      <a:lnTo>
                        <a:pt x="4" y="18"/>
                      </a:lnTo>
                      <a:lnTo>
                        <a:pt x="12" y="12"/>
                      </a:lnTo>
                      <a:lnTo>
                        <a:pt x="28" y="0"/>
                      </a:lnTo>
                      <a:lnTo>
                        <a:pt x="28" y="14"/>
                      </a:lnTo>
                      <a:lnTo>
                        <a:pt x="26" y="16"/>
                      </a:lnTo>
                      <a:lnTo>
                        <a:pt x="28" y="18"/>
                      </a:lnTo>
                      <a:lnTo>
                        <a:pt x="32" y="20"/>
                      </a:lnTo>
                      <a:lnTo>
                        <a:pt x="30" y="24"/>
                      </a:lnTo>
                      <a:lnTo>
                        <a:pt x="28" y="28"/>
                      </a:lnTo>
                      <a:lnTo>
                        <a:pt x="26" y="28"/>
                      </a:lnTo>
                      <a:lnTo>
                        <a:pt x="22" y="30"/>
                      </a:lnTo>
                      <a:lnTo>
                        <a:pt x="24" y="36"/>
                      </a:lnTo>
                      <a:lnTo>
                        <a:pt x="28" y="40"/>
                      </a:lnTo>
                      <a:lnTo>
                        <a:pt x="22" y="40"/>
                      </a:lnTo>
                      <a:lnTo>
                        <a:pt x="22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2" name="ïṩľiḋê">
                  <a:extLst>
                    <a:ext uri="{FF2B5EF4-FFF2-40B4-BE49-F238E27FC236}">
                      <a16:creationId xmlns="" xmlns:a16="http://schemas.microsoft.com/office/drawing/2014/main" id="{BD33A0CB-0CE3-47FB-9842-D40CA53EE3F9}"/>
                    </a:ext>
                  </a:extLst>
                </p:cNvPr>
                <p:cNvSpPr/>
                <p:nvPr/>
              </p:nvSpPr>
              <p:spPr bwMode="auto">
                <a:xfrm>
                  <a:off x="4471814" y="2200414"/>
                  <a:ext cx="223109" cy="218565"/>
                </a:xfrm>
                <a:custGeom>
                  <a:avLst/>
                  <a:gdLst>
                    <a:gd name="T0" fmla="*/ 2147483647 w 127"/>
                    <a:gd name="T1" fmla="*/ 2147483647 h 130"/>
                    <a:gd name="T2" fmla="*/ 2147483647 w 127"/>
                    <a:gd name="T3" fmla="*/ 2147483647 h 130"/>
                    <a:gd name="T4" fmla="*/ 2147483647 w 127"/>
                    <a:gd name="T5" fmla="*/ 2147483647 h 130"/>
                    <a:gd name="T6" fmla="*/ 2147483647 w 127"/>
                    <a:gd name="T7" fmla="*/ 2147483647 h 130"/>
                    <a:gd name="T8" fmla="*/ 2147483647 w 127"/>
                    <a:gd name="T9" fmla="*/ 2147483647 h 130"/>
                    <a:gd name="T10" fmla="*/ 2147483647 w 127"/>
                    <a:gd name="T11" fmla="*/ 2147483647 h 130"/>
                    <a:gd name="T12" fmla="*/ 2147483647 w 127"/>
                    <a:gd name="T13" fmla="*/ 2147483647 h 130"/>
                    <a:gd name="T14" fmla="*/ 2147483647 w 127"/>
                    <a:gd name="T15" fmla="*/ 2147483647 h 130"/>
                    <a:gd name="T16" fmla="*/ 2147483647 w 127"/>
                    <a:gd name="T17" fmla="*/ 2147483647 h 130"/>
                    <a:gd name="T18" fmla="*/ 2147483647 w 127"/>
                    <a:gd name="T19" fmla="*/ 2147483647 h 130"/>
                    <a:gd name="T20" fmla="*/ 2147483647 w 127"/>
                    <a:gd name="T21" fmla="*/ 2147483647 h 130"/>
                    <a:gd name="T22" fmla="*/ 2147483647 w 127"/>
                    <a:gd name="T23" fmla="*/ 2147483647 h 130"/>
                    <a:gd name="T24" fmla="*/ 2147483647 w 127"/>
                    <a:gd name="T25" fmla="*/ 2147483647 h 130"/>
                    <a:gd name="T26" fmla="*/ 2147483647 w 127"/>
                    <a:gd name="T27" fmla="*/ 2147483647 h 130"/>
                    <a:gd name="T28" fmla="*/ 2147483647 w 127"/>
                    <a:gd name="T29" fmla="*/ 2147483647 h 130"/>
                    <a:gd name="T30" fmla="*/ 2147483647 w 127"/>
                    <a:gd name="T31" fmla="*/ 2147483647 h 130"/>
                    <a:gd name="T32" fmla="*/ 2147483647 w 127"/>
                    <a:gd name="T33" fmla="*/ 2147483647 h 130"/>
                    <a:gd name="T34" fmla="*/ 2147483647 w 127"/>
                    <a:gd name="T35" fmla="*/ 2147483647 h 130"/>
                    <a:gd name="T36" fmla="*/ 2147483647 w 127"/>
                    <a:gd name="T37" fmla="*/ 2147483647 h 130"/>
                    <a:gd name="T38" fmla="*/ 2147483647 w 127"/>
                    <a:gd name="T39" fmla="*/ 0 h 130"/>
                    <a:gd name="T40" fmla="*/ 2147483647 w 127"/>
                    <a:gd name="T41" fmla="*/ 2147483647 h 130"/>
                    <a:gd name="T42" fmla="*/ 2147483647 w 127"/>
                    <a:gd name="T43" fmla="*/ 2147483647 h 130"/>
                    <a:gd name="T44" fmla="*/ 2147483647 w 127"/>
                    <a:gd name="T45" fmla="*/ 2147483647 h 130"/>
                    <a:gd name="T46" fmla="*/ 2147483647 w 127"/>
                    <a:gd name="T47" fmla="*/ 2147483647 h 130"/>
                    <a:gd name="T48" fmla="*/ 2147483647 w 127"/>
                    <a:gd name="T49" fmla="*/ 2147483647 h 130"/>
                    <a:gd name="T50" fmla="*/ 2147483647 w 127"/>
                    <a:gd name="T51" fmla="*/ 2147483647 h 130"/>
                    <a:gd name="T52" fmla="*/ 2147483647 w 127"/>
                    <a:gd name="T53" fmla="*/ 2147483647 h 130"/>
                    <a:gd name="T54" fmla="*/ 2147483647 w 127"/>
                    <a:gd name="T55" fmla="*/ 2147483647 h 130"/>
                    <a:gd name="T56" fmla="*/ 2147483647 w 127"/>
                    <a:gd name="T57" fmla="*/ 2147483647 h 130"/>
                    <a:gd name="T58" fmla="*/ 2147483647 w 127"/>
                    <a:gd name="T59" fmla="*/ 2147483647 h 130"/>
                    <a:gd name="T60" fmla="*/ 2147483647 w 127"/>
                    <a:gd name="T61" fmla="*/ 2147483647 h 130"/>
                    <a:gd name="T62" fmla="*/ 0 w 127"/>
                    <a:gd name="T63" fmla="*/ 2147483647 h 130"/>
                    <a:gd name="T64" fmla="*/ 2147483647 w 127"/>
                    <a:gd name="T65" fmla="*/ 2147483647 h 130"/>
                    <a:gd name="T66" fmla="*/ 2147483647 w 127"/>
                    <a:gd name="T67" fmla="*/ 2147483647 h 130"/>
                    <a:gd name="T68" fmla="*/ 2147483647 w 127"/>
                    <a:gd name="T69" fmla="*/ 2147483647 h 130"/>
                    <a:gd name="T70" fmla="*/ 2147483647 w 127"/>
                    <a:gd name="T71" fmla="*/ 2147483647 h 130"/>
                    <a:gd name="T72" fmla="*/ 2147483647 w 127"/>
                    <a:gd name="T73" fmla="*/ 2147483647 h 130"/>
                    <a:gd name="T74" fmla="*/ 2147483647 w 127"/>
                    <a:gd name="T75" fmla="*/ 2147483647 h 130"/>
                    <a:gd name="T76" fmla="*/ 2147483647 w 127"/>
                    <a:gd name="T77" fmla="*/ 2147483647 h 13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27"/>
                    <a:gd name="T118" fmla="*/ 0 h 130"/>
                    <a:gd name="T119" fmla="*/ 127 w 127"/>
                    <a:gd name="T120" fmla="*/ 130 h 13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27" h="130">
                      <a:moveTo>
                        <a:pt x="24" y="128"/>
                      </a:moveTo>
                      <a:lnTo>
                        <a:pt x="22" y="128"/>
                      </a:lnTo>
                      <a:lnTo>
                        <a:pt x="32" y="126"/>
                      </a:lnTo>
                      <a:lnTo>
                        <a:pt x="40" y="126"/>
                      </a:lnTo>
                      <a:lnTo>
                        <a:pt x="48" y="128"/>
                      </a:lnTo>
                      <a:lnTo>
                        <a:pt x="52" y="130"/>
                      </a:lnTo>
                      <a:lnTo>
                        <a:pt x="58" y="130"/>
                      </a:lnTo>
                      <a:lnTo>
                        <a:pt x="62" y="130"/>
                      </a:lnTo>
                      <a:lnTo>
                        <a:pt x="74" y="130"/>
                      </a:lnTo>
                      <a:lnTo>
                        <a:pt x="80" y="130"/>
                      </a:lnTo>
                      <a:lnTo>
                        <a:pt x="88" y="126"/>
                      </a:lnTo>
                      <a:lnTo>
                        <a:pt x="102" y="126"/>
                      </a:lnTo>
                      <a:lnTo>
                        <a:pt x="100" y="122"/>
                      </a:lnTo>
                      <a:lnTo>
                        <a:pt x="102" y="116"/>
                      </a:lnTo>
                      <a:lnTo>
                        <a:pt x="106" y="114"/>
                      </a:lnTo>
                      <a:lnTo>
                        <a:pt x="110" y="110"/>
                      </a:lnTo>
                      <a:lnTo>
                        <a:pt x="114" y="108"/>
                      </a:lnTo>
                      <a:lnTo>
                        <a:pt x="108" y="102"/>
                      </a:lnTo>
                      <a:lnTo>
                        <a:pt x="100" y="96"/>
                      </a:lnTo>
                      <a:lnTo>
                        <a:pt x="92" y="90"/>
                      </a:lnTo>
                      <a:lnTo>
                        <a:pt x="92" y="84"/>
                      </a:lnTo>
                      <a:lnTo>
                        <a:pt x="90" y="80"/>
                      </a:lnTo>
                      <a:lnTo>
                        <a:pt x="119" y="70"/>
                      </a:lnTo>
                      <a:lnTo>
                        <a:pt x="121" y="70"/>
                      </a:lnTo>
                      <a:lnTo>
                        <a:pt x="127" y="70"/>
                      </a:lnTo>
                      <a:lnTo>
                        <a:pt x="127" y="60"/>
                      </a:lnTo>
                      <a:lnTo>
                        <a:pt x="121" y="46"/>
                      </a:lnTo>
                      <a:lnTo>
                        <a:pt x="114" y="34"/>
                      </a:lnTo>
                      <a:lnTo>
                        <a:pt x="114" y="16"/>
                      </a:lnTo>
                      <a:lnTo>
                        <a:pt x="110" y="12"/>
                      </a:lnTo>
                      <a:lnTo>
                        <a:pt x="108" y="8"/>
                      </a:lnTo>
                      <a:lnTo>
                        <a:pt x="102" y="6"/>
                      </a:lnTo>
                      <a:lnTo>
                        <a:pt x="96" y="4"/>
                      </a:lnTo>
                      <a:lnTo>
                        <a:pt x="92" y="4"/>
                      </a:lnTo>
                      <a:lnTo>
                        <a:pt x="86" y="8"/>
                      </a:lnTo>
                      <a:lnTo>
                        <a:pt x="80" y="10"/>
                      </a:lnTo>
                      <a:lnTo>
                        <a:pt x="76" y="16"/>
                      </a:lnTo>
                      <a:lnTo>
                        <a:pt x="70" y="12"/>
                      </a:lnTo>
                      <a:lnTo>
                        <a:pt x="66" y="8"/>
                      </a:lnTo>
                      <a:lnTo>
                        <a:pt x="52" y="0"/>
                      </a:lnTo>
                      <a:lnTo>
                        <a:pt x="38" y="0"/>
                      </a:lnTo>
                      <a:lnTo>
                        <a:pt x="40" y="8"/>
                      </a:lnTo>
                      <a:lnTo>
                        <a:pt x="42" y="12"/>
                      </a:lnTo>
                      <a:lnTo>
                        <a:pt x="50" y="20"/>
                      </a:lnTo>
                      <a:lnTo>
                        <a:pt x="46" y="20"/>
                      </a:lnTo>
                      <a:lnTo>
                        <a:pt x="42" y="16"/>
                      </a:lnTo>
                      <a:lnTo>
                        <a:pt x="38" y="16"/>
                      </a:lnTo>
                      <a:lnTo>
                        <a:pt x="38" y="18"/>
                      </a:lnTo>
                      <a:lnTo>
                        <a:pt x="36" y="20"/>
                      </a:lnTo>
                      <a:lnTo>
                        <a:pt x="34" y="20"/>
                      </a:lnTo>
                      <a:lnTo>
                        <a:pt x="30" y="18"/>
                      </a:lnTo>
                      <a:lnTo>
                        <a:pt x="26" y="18"/>
                      </a:lnTo>
                      <a:lnTo>
                        <a:pt x="22" y="16"/>
                      </a:lnTo>
                      <a:lnTo>
                        <a:pt x="14" y="18"/>
                      </a:lnTo>
                      <a:lnTo>
                        <a:pt x="14" y="28"/>
                      </a:lnTo>
                      <a:lnTo>
                        <a:pt x="12" y="36"/>
                      </a:lnTo>
                      <a:lnTo>
                        <a:pt x="12" y="42"/>
                      </a:lnTo>
                      <a:lnTo>
                        <a:pt x="14" y="42"/>
                      </a:lnTo>
                      <a:lnTo>
                        <a:pt x="10" y="48"/>
                      </a:lnTo>
                      <a:lnTo>
                        <a:pt x="8" y="52"/>
                      </a:lnTo>
                      <a:lnTo>
                        <a:pt x="6" y="56"/>
                      </a:lnTo>
                      <a:lnTo>
                        <a:pt x="4" y="62"/>
                      </a:lnTo>
                      <a:lnTo>
                        <a:pt x="2" y="66"/>
                      </a:lnTo>
                      <a:lnTo>
                        <a:pt x="0" y="68"/>
                      </a:lnTo>
                      <a:lnTo>
                        <a:pt x="4" y="72"/>
                      </a:lnTo>
                      <a:lnTo>
                        <a:pt x="8" y="76"/>
                      </a:lnTo>
                      <a:lnTo>
                        <a:pt x="6" y="78"/>
                      </a:lnTo>
                      <a:lnTo>
                        <a:pt x="6" y="80"/>
                      </a:lnTo>
                      <a:lnTo>
                        <a:pt x="10" y="88"/>
                      </a:lnTo>
                      <a:lnTo>
                        <a:pt x="10" y="92"/>
                      </a:lnTo>
                      <a:lnTo>
                        <a:pt x="10" y="94"/>
                      </a:lnTo>
                      <a:lnTo>
                        <a:pt x="10" y="96"/>
                      </a:lnTo>
                      <a:lnTo>
                        <a:pt x="20" y="98"/>
                      </a:lnTo>
                      <a:lnTo>
                        <a:pt x="24" y="100"/>
                      </a:lnTo>
                      <a:lnTo>
                        <a:pt x="32" y="102"/>
                      </a:lnTo>
                      <a:lnTo>
                        <a:pt x="30" y="112"/>
                      </a:lnTo>
                      <a:lnTo>
                        <a:pt x="28" y="120"/>
                      </a:lnTo>
                      <a:lnTo>
                        <a:pt x="24" y="126"/>
                      </a:lnTo>
                      <a:lnTo>
                        <a:pt x="24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3" name="íṥ1îḓè">
                  <a:extLst>
                    <a:ext uri="{FF2B5EF4-FFF2-40B4-BE49-F238E27FC236}">
                      <a16:creationId xmlns="" xmlns:a16="http://schemas.microsoft.com/office/drawing/2014/main" id="{3381924E-1C7F-405D-B46E-337690B62D10}"/>
                    </a:ext>
                  </a:extLst>
                </p:cNvPr>
                <p:cNvSpPr/>
                <p:nvPr/>
              </p:nvSpPr>
              <p:spPr bwMode="auto">
                <a:xfrm>
                  <a:off x="4484208" y="2411975"/>
                  <a:ext cx="103291" cy="49037"/>
                </a:xfrm>
                <a:custGeom>
                  <a:avLst/>
                  <a:gdLst>
                    <a:gd name="T0" fmla="*/ 2147483647 w 60"/>
                    <a:gd name="T1" fmla="*/ 2147483647 h 30"/>
                    <a:gd name="T2" fmla="*/ 2147483647 w 60"/>
                    <a:gd name="T3" fmla="*/ 2147483647 h 30"/>
                    <a:gd name="T4" fmla="*/ 2147483647 w 60"/>
                    <a:gd name="T5" fmla="*/ 0 h 30"/>
                    <a:gd name="T6" fmla="*/ 2147483647 w 60"/>
                    <a:gd name="T7" fmla="*/ 0 h 30"/>
                    <a:gd name="T8" fmla="*/ 2147483647 w 60"/>
                    <a:gd name="T9" fmla="*/ 2147483647 h 30"/>
                    <a:gd name="T10" fmla="*/ 2147483647 w 60"/>
                    <a:gd name="T11" fmla="*/ 2147483647 h 30"/>
                    <a:gd name="T12" fmla="*/ 2147483647 w 60"/>
                    <a:gd name="T13" fmla="*/ 0 h 30"/>
                    <a:gd name="T14" fmla="*/ 2147483647 w 60"/>
                    <a:gd name="T15" fmla="*/ 2147483647 h 30"/>
                    <a:gd name="T16" fmla="*/ 2147483647 w 60"/>
                    <a:gd name="T17" fmla="*/ 2147483647 h 30"/>
                    <a:gd name="T18" fmla="*/ 2147483647 w 60"/>
                    <a:gd name="T19" fmla="*/ 2147483647 h 30"/>
                    <a:gd name="T20" fmla="*/ 2147483647 w 60"/>
                    <a:gd name="T21" fmla="*/ 2147483647 h 30"/>
                    <a:gd name="T22" fmla="*/ 2147483647 w 60"/>
                    <a:gd name="T23" fmla="*/ 2147483647 h 30"/>
                    <a:gd name="T24" fmla="*/ 0 w 60"/>
                    <a:gd name="T25" fmla="*/ 2147483647 h 30"/>
                    <a:gd name="T26" fmla="*/ 0 w 60"/>
                    <a:gd name="T27" fmla="*/ 2147483647 h 30"/>
                    <a:gd name="T28" fmla="*/ 2147483647 w 60"/>
                    <a:gd name="T29" fmla="*/ 2147483647 h 30"/>
                    <a:gd name="T30" fmla="*/ 2147483647 w 60"/>
                    <a:gd name="T31" fmla="*/ 2147483647 h 30"/>
                    <a:gd name="T32" fmla="*/ 2147483647 w 60"/>
                    <a:gd name="T33" fmla="*/ 2147483647 h 30"/>
                    <a:gd name="T34" fmla="*/ 2147483647 w 60"/>
                    <a:gd name="T35" fmla="*/ 2147483647 h 30"/>
                    <a:gd name="T36" fmla="*/ 2147483647 w 60"/>
                    <a:gd name="T37" fmla="*/ 2147483647 h 30"/>
                    <a:gd name="T38" fmla="*/ 2147483647 w 60"/>
                    <a:gd name="T39" fmla="*/ 2147483647 h 30"/>
                    <a:gd name="T40" fmla="*/ 2147483647 w 60"/>
                    <a:gd name="T41" fmla="*/ 2147483647 h 30"/>
                    <a:gd name="T42" fmla="*/ 2147483647 w 60"/>
                    <a:gd name="T43" fmla="*/ 2147483647 h 30"/>
                    <a:gd name="T44" fmla="*/ 2147483647 w 60"/>
                    <a:gd name="T45" fmla="*/ 2147483647 h 30"/>
                    <a:gd name="T46" fmla="*/ 2147483647 w 60"/>
                    <a:gd name="T47" fmla="*/ 2147483647 h 30"/>
                    <a:gd name="T48" fmla="*/ 2147483647 w 60"/>
                    <a:gd name="T49" fmla="*/ 2147483647 h 30"/>
                    <a:gd name="T50" fmla="*/ 2147483647 w 60"/>
                    <a:gd name="T51" fmla="*/ 2147483647 h 30"/>
                    <a:gd name="T52" fmla="*/ 2147483647 w 60"/>
                    <a:gd name="T53" fmla="*/ 2147483647 h 30"/>
                    <a:gd name="T54" fmla="*/ 2147483647 w 60"/>
                    <a:gd name="T55" fmla="*/ 2147483647 h 30"/>
                    <a:gd name="T56" fmla="*/ 2147483647 w 60"/>
                    <a:gd name="T57" fmla="*/ 2147483647 h 30"/>
                    <a:gd name="T58" fmla="*/ 2147483647 w 60"/>
                    <a:gd name="T59" fmla="*/ 2147483647 h 30"/>
                    <a:gd name="T60" fmla="*/ 2147483647 w 60"/>
                    <a:gd name="T61" fmla="*/ 2147483647 h 30"/>
                    <a:gd name="T62" fmla="*/ 2147483647 w 60"/>
                    <a:gd name="T63" fmla="*/ 2147483647 h 30"/>
                    <a:gd name="T64" fmla="*/ 2147483647 w 60"/>
                    <a:gd name="T65" fmla="*/ 2147483647 h 30"/>
                    <a:gd name="T66" fmla="*/ 2147483647 w 60"/>
                    <a:gd name="T67" fmla="*/ 2147483647 h 30"/>
                    <a:gd name="T68" fmla="*/ 2147483647 w 60"/>
                    <a:gd name="T69" fmla="*/ 2147483647 h 30"/>
                    <a:gd name="T70" fmla="*/ 2147483647 w 60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60"/>
                    <a:gd name="T109" fmla="*/ 0 h 30"/>
                    <a:gd name="T110" fmla="*/ 60 w 60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60" h="30">
                      <a:moveTo>
                        <a:pt x="50" y="4"/>
                      </a:moveTo>
                      <a:lnTo>
                        <a:pt x="44" y="2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lnTo>
                        <a:pt x="14" y="4"/>
                      </a:lnTo>
                      <a:lnTo>
                        <a:pt x="12" y="8"/>
                      </a:lnTo>
                      <a:lnTo>
                        <a:pt x="8" y="10"/>
                      </a:lnTo>
                      <a:lnTo>
                        <a:pt x="4" y="14"/>
                      </a:lnTo>
                      <a:lnTo>
                        <a:pt x="0" y="22"/>
                      </a:lnTo>
                      <a:lnTo>
                        <a:pt x="0" y="28"/>
                      </a:lnTo>
                      <a:lnTo>
                        <a:pt x="4" y="28"/>
                      </a:lnTo>
                      <a:lnTo>
                        <a:pt x="4" y="26"/>
                      </a:lnTo>
                      <a:lnTo>
                        <a:pt x="4" y="24"/>
                      </a:lnTo>
                      <a:lnTo>
                        <a:pt x="8" y="26"/>
                      </a:lnTo>
                      <a:lnTo>
                        <a:pt x="10" y="24"/>
                      </a:lnTo>
                      <a:lnTo>
                        <a:pt x="12" y="30"/>
                      </a:lnTo>
                      <a:lnTo>
                        <a:pt x="26" y="30"/>
                      </a:lnTo>
                      <a:lnTo>
                        <a:pt x="28" y="28"/>
                      </a:lnTo>
                      <a:lnTo>
                        <a:pt x="30" y="26"/>
                      </a:lnTo>
                      <a:lnTo>
                        <a:pt x="32" y="26"/>
                      </a:lnTo>
                      <a:lnTo>
                        <a:pt x="36" y="28"/>
                      </a:lnTo>
                      <a:lnTo>
                        <a:pt x="40" y="30"/>
                      </a:lnTo>
                      <a:lnTo>
                        <a:pt x="44" y="30"/>
                      </a:lnTo>
                      <a:lnTo>
                        <a:pt x="44" y="26"/>
                      </a:lnTo>
                      <a:lnTo>
                        <a:pt x="48" y="24"/>
                      </a:lnTo>
                      <a:lnTo>
                        <a:pt x="54" y="22"/>
                      </a:lnTo>
                      <a:lnTo>
                        <a:pt x="60" y="20"/>
                      </a:lnTo>
                      <a:lnTo>
                        <a:pt x="60" y="14"/>
                      </a:lnTo>
                      <a:lnTo>
                        <a:pt x="58" y="14"/>
                      </a:lnTo>
                      <a:lnTo>
                        <a:pt x="54" y="12"/>
                      </a:lnTo>
                      <a:lnTo>
                        <a:pt x="50" y="8"/>
                      </a:lnTo>
                      <a:lnTo>
                        <a:pt x="5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4" name="i$ḷiḓê">
                  <a:extLst>
                    <a:ext uri="{FF2B5EF4-FFF2-40B4-BE49-F238E27FC236}">
                      <a16:creationId xmlns="" xmlns:a16="http://schemas.microsoft.com/office/drawing/2014/main" id="{88FA149B-B675-4FC3-9FC0-7662F4C55A42}"/>
                    </a:ext>
                  </a:extLst>
                </p:cNvPr>
                <p:cNvSpPr/>
                <p:nvPr/>
              </p:nvSpPr>
              <p:spPr bwMode="auto">
                <a:xfrm>
                  <a:off x="4570973" y="2371343"/>
                  <a:ext cx="187301" cy="75657"/>
                </a:xfrm>
                <a:custGeom>
                  <a:avLst/>
                  <a:gdLst>
                    <a:gd name="T0" fmla="*/ 2147483647 w 107"/>
                    <a:gd name="T1" fmla="*/ 2147483647 h 46"/>
                    <a:gd name="T2" fmla="*/ 2147483647 w 107"/>
                    <a:gd name="T3" fmla="*/ 2147483647 h 46"/>
                    <a:gd name="T4" fmla="*/ 2147483647 w 107"/>
                    <a:gd name="T5" fmla="*/ 2147483647 h 46"/>
                    <a:gd name="T6" fmla="*/ 2147483647 w 107"/>
                    <a:gd name="T7" fmla="*/ 2147483647 h 46"/>
                    <a:gd name="T8" fmla="*/ 2147483647 w 107"/>
                    <a:gd name="T9" fmla="*/ 0 h 46"/>
                    <a:gd name="T10" fmla="*/ 2147483647 w 107"/>
                    <a:gd name="T11" fmla="*/ 2147483647 h 46"/>
                    <a:gd name="T12" fmla="*/ 2147483647 w 107"/>
                    <a:gd name="T13" fmla="*/ 2147483647 h 46"/>
                    <a:gd name="T14" fmla="*/ 2147483647 w 107"/>
                    <a:gd name="T15" fmla="*/ 2147483647 h 46"/>
                    <a:gd name="T16" fmla="*/ 2147483647 w 107"/>
                    <a:gd name="T17" fmla="*/ 2147483647 h 46"/>
                    <a:gd name="T18" fmla="*/ 2147483647 w 107"/>
                    <a:gd name="T19" fmla="*/ 2147483647 h 46"/>
                    <a:gd name="T20" fmla="*/ 2147483647 w 107"/>
                    <a:gd name="T21" fmla="*/ 2147483647 h 46"/>
                    <a:gd name="T22" fmla="*/ 2147483647 w 107"/>
                    <a:gd name="T23" fmla="*/ 2147483647 h 46"/>
                    <a:gd name="T24" fmla="*/ 2147483647 w 107"/>
                    <a:gd name="T25" fmla="*/ 2147483647 h 46"/>
                    <a:gd name="T26" fmla="*/ 2147483647 w 107"/>
                    <a:gd name="T27" fmla="*/ 2147483647 h 46"/>
                    <a:gd name="T28" fmla="*/ 2147483647 w 107"/>
                    <a:gd name="T29" fmla="*/ 2147483647 h 46"/>
                    <a:gd name="T30" fmla="*/ 2147483647 w 107"/>
                    <a:gd name="T31" fmla="*/ 2147483647 h 46"/>
                    <a:gd name="T32" fmla="*/ 2147483647 w 107"/>
                    <a:gd name="T33" fmla="*/ 2147483647 h 46"/>
                    <a:gd name="T34" fmla="*/ 2147483647 w 107"/>
                    <a:gd name="T35" fmla="*/ 2147483647 h 46"/>
                    <a:gd name="T36" fmla="*/ 2147483647 w 107"/>
                    <a:gd name="T37" fmla="*/ 2147483647 h 46"/>
                    <a:gd name="T38" fmla="*/ 2147483647 w 107"/>
                    <a:gd name="T39" fmla="*/ 2147483647 h 46"/>
                    <a:gd name="T40" fmla="*/ 2147483647 w 107"/>
                    <a:gd name="T41" fmla="*/ 2147483647 h 46"/>
                    <a:gd name="T42" fmla="*/ 2147483647 w 107"/>
                    <a:gd name="T43" fmla="*/ 2147483647 h 46"/>
                    <a:gd name="T44" fmla="*/ 2147483647 w 107"/>
                    <a:gd name="T45" fmla="*/ 2147483647 h 46"/>
                    <a:gd name="T46" fmla="*/ 2147483647 w 107"/>
                    <a:gd name="T47" fmla="*/ 2147483647 h 46"/>
                    <a:gd name="T48" fmla="*/ 2147483647 w 107"/>
                    <a:gd name="T49" fmla="*/ 2147483647 h 46"/>
                    <a:gd name="T50" fmla="*/ 2147483647 w 107"/>
                    <a:gd name="T51" fmla="*/ 2147483647 h 46"/>
                    <a:gd name="T52" fmla="*/ 2147483647 w 107"/>
                    <a:gd name="T53" fmla="*/ 2147483647 h 46"/>
                    <a:gd name="T54" fmla="*/ 2147483647 w 107"/>
                    <a:gd name="T55" fmla="*/ 2147483647 h 46"/>
                    <a:gd name="T56" fmla="*/ 0 w 107"/>
                    <a:gd name="T57" fmla="*/ 2147483647 h 46"/>
                    <a:gd name="T58" fmla="*/ 0 w 107"/>
                    <a:gd name="T59" fmla="*/ 2147483647 h 46"/>
                    <a:gd name="T60" fmla="*/ 2147483647 w 107"/>
                    <a:gd name="T61" fmla="*/ 2147483647 h 46"/>
                    <a:gd name="T62" fmla="*/ 2147483647 w 107"/>
                    <a:gd name="T63" fmla="*/ 2147483647 h 46"/>
                    <a:gd name="T64" fmla="*/ 2147483647 w 107"/>
                    <a:gd name="T65" fmla="*/ 2147483647 h 46"/>
                    <a:gd name="T66" fmla="*/ 2147483647 w 107"/>
                    <a:gd name="T67" fmla="*/ 2147483647 h 46"/>
                    <a:gd name="T68" fmla="*/ 2147483647 w 107"/>
                    <a:gd name="T69" fmla="*/ 2147483647 h 46"/>
                    <a:gd name="T70" fmla="*/ 2147483647 w 107"/>
                    <a:gd name="T71" fmla="*/ 2147483647 h 46"/>
                    <a:gd name="T72" fmla="*/ 2147483647 w 107"/>
                    <a:gd name="T73" fmla="*/ 2147483647 h 46"/>
                    <a:gd name="T74" fmla="*/ 2147483647 w 107"/>
                    <a:gd name="T75" fmla="*/ 2147483647 h 46"/>
                    <a:gd name="T76" fmla="*/ 2147483647 w 107"/>
                    <a:gd name="T77" fmla="*/ 2147483647 h 46"/>
                    <a:gd name="T78" fmla="*/ 2147483647 w 107"/>
                    <a:gd name="T79" fmla="*/ 2147483647 h 46"/>
                    <a:gd name="T80" fmla="*/ 2147483647 w 107"/>
                    <a:gd name="T81" fmla="*/ 2147483647 h 46"/>
                    <a:gd name="T82" fmla="*/ 2147483647 w 107"/>
                    <a:gd name="T83" fmla="*/ 2147483647 h 4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07"/>
                    <a:gd name="T127" fmla="*/ 0 h 46"/>
                    <a:gd name="T128" fmla="*/ 107 w 107"/>
                    <a:gd name="T129" fmla="*/ 46 h 4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07" h="46">
                      <a:moveTo>
                        <a:pt x="65" y="8"/>
                      </a:moveTo>
                      <a:lnTo>
                        <a:pt x="69" y="6"/>
                      </a:lnTo>
                      <a:lnTo>
                        <a:pt x="71" y="4"/>
                      </a:lnTo>
                      <a:lnTo>
                        <a:pt x="75" y="2"/>
                      </a:lnTo>
                      <a:lnTo>
                        <a:pt x="79" y="0"/>
                      </a:lnTo>
                      <a:lnTo>
                        <a:pt x="85" y="2"/>
                      </a:lnTo>
                      <a:lnTo>
                        <a:pt x="91" y="4"/>
                      </a:lnTo>
                      <a:lnTo>
                        <a:pt x="95" y="6"/>
                      </a:lnTo>
                      <a:lnTo>
                        <a:pt x="101" y="6"/>
                      </a:lnTo>
                      <a:lnTo>
                        <a:pt x="103" y="14"/>
                      </a:lnTo>
                      <a:lnTo>
                        <a:pt x="107" y="18"/>
                      </a:lnTo>
                      <a:lnTo>
                        <a:pt x="101" y="24"/>
                      </a:lnTo>
                      <a:lnTo>
                        <a:pt x="99" y="30"/>
                      </a:lnTo>
                      <a:lnTo>
                        <a:pt x="95" y="38"/>
                      </a:lnTo>
                      <a:lnTo>
                        <a:pt x="93" y="40"/>
                      </a:lnTo>
                      <a:lnTo>
                        <a:pt x="79" y="42"/>
                      </a:lnTo>
                      <a:lnTo>
                        <a:pt x="75" y="44"/>
                      </a:lnTo>
                      <a:lnTo>
                        <a:pt x="73" y="44"/>
                      </a:lnTo>
                      <a:lnTo>
                        <a:pt x="65" y="46"/>
                      </a:lnTo>
                      <a:lnTo>
                        <a:pt x="52" y="44"/>
                      </a:lnTo>
                      <a:lnTo>
                        <a:pt x="42" y="40"/>
                      </a:lnTo>
                      <a:lnTo>
                        <a:pt x="36" y="38"/>
                      </a:lnTo>
                      <a:lnTo>
                        <a:pt x="26" y="36"/>
                      </a:lnTo>
                      <a:lnTo>
                        <a:pt x="22" y="36"/>
                      </a:lnTo>
                      <a:lnTo>
                        <a:pt x="22" y="38"/>
                      </a:lnTo>
                      <a:lnTo>
                        <a:pt x="10" y="38"/>
                      </a:lnTo>
                      <a:lnTo>
                        <a:pt x="8" y="38"/>
                      </a:lnTo>
                      <a:lnTo>
                        <a:pt x="4" y="36"/>
                      </a:lnTo>
                      <a:lnTo>
                        <a:pt x="0" y="32"/>
                      </a:lnTo>
                      <a:lnTo>
                        <a:pt x="0" y="28"/>
                      </a:lnTo>
                      <a:lnTo>
                        <a:pt x="6" y="28"/>
                      </a:lnTo>
                      <a:lnTo>
                        <a:pt x="18" y="28"/>
                      </a:lnTo>
                      <a:lnTo>
                        <a:pt x="24" y="28"/>
                      </a:lnTo>
                      <a:lnTo>
                        <a:pt x="32" y="24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6" y="14"/>
                      </a:lnTo>
                      <a:lnTo>
                        <a:pt x="50" y="12"/>
                      </a:lnTo>
                      <a:lnTo>
                        <a:pt x="54" y="8"/>
                      </a:lnTo>
                      <a:lnTo>
                        <a:pt x="58" y="6"/>
                      </a:lnTo>
                      <a:lnTo>
                        <a:pt x="56" y="6"/>
                      </a:lnTo>
                      <a:lnTo>
                        <a:pt x="65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5" name="îšļîḑé">
                  <a:extLst>
                    <a:ext uri="{FF2B5EF4-FFF2-40B4-BE49-F238E27FC236}">
                      <a16:creationId xmlns="" xmlns:a16="http://schemas.microsoft.com/office/drawing/2014/main" id="{0913070D-136B-4A08-BE03-B40F4C286959}"/>
                    </a:ext>
                  </a:extLst>
                </p:cNvPr>
                <p:cNvSpPr/>
                <p:nvPr/>
              </p:nvSpPr>
              <p:spPr bwMode="auto">
                <a:xfrm>
                  <a:off x="4496603" y="2430188"/>
                  <a:ext cx="323646" cy="273206"/>
                </a:xfrm>
                <a:custGeom>
                  <a:avLst/>
                  <a:gdLst>
                    <a:gd name="T0" fmla="*/ 2147483647 w 185"/>
                    <a:gd name="T1" fmla="*/ 2147483647 h 162"/>
                    <a:gd name="T2" fmla="*/ 0 w 185"/>
                    <a:gd name="T3" fmla="*/ 2147483647 h 162"/>
                    <a:gd name="T4" fmla="*/ 2147483647 w 185"/>
                    <a:gd name="T5" fmla="*/ 2147483647 h 162"/>
                    <a:gd name="T6" fmla="*/ 2147483647 w 185"/>
                    <a:gd name="T7" fmla="*/ 2147483647 h 162"/>
                    <a:gd name="T8" fmla="*/ 2147483647 w 185"/>
                    <a:gd name="T9" fmla="*/ 2147483647 h 162"/>
                    <a:gd name="T10" fmla="*/ 2147483647 w 185"/>
                    <a:gd name="T11" fmla="*/ 2147483647 h 162"/>
                    <a:gd name="T12" fmla="*/ 2147483647 w 185"/>
                    <a:gd name="T13" fmla="*/ 2147483647 h 162"/>
                    <a:gd name="T14" fmla="*/ 2147483647 w 185"/>
                    <a:gd name="T15" fmla="*/ 2147483647 h 162"/>
                    <a:gd name="T16" fmla="*/ 2147483647 w 185"/>
                    <a:gd name="T17" fmla="*/ 2147483647 h 162"/>
                    <a:gd name="T18" fmla="*/ 2147483647 w 185"/>
                    <a:gd name="T19" fmla="*/ 2147483647 h 162"/>
                    <a:gd name="T20" fmla="*/ 2147483647 w 185"/>
                    <a:gd name="T21" fmla="*/ 2147483647 h 162"/>
                    <a:gd name="T22" fmla="*/ 2147483647 w 185"/>
                    <a:gd name="T23" fmla="*/ 0 h 162"/>
                    <a:gd name="T24" fmla="*/ 2147483647 w 185"/>
                    <a:gd name="T25" fmla="*/ 2147483647 h 162"/>
                    <a:gd name="T26" fmla="*/ 2147483647 w 185"/>
                    <a:gd name="T27" fmla="*/ 2147483647 h 162"/>
                    <a:gd name="T28" fmla="*/ 2147483647 w 185"/>
                    <a:gd name="T29" fmla="*/ 2147483647 h 162"/>
                    <a:gd name="T30" fmla="*/ 2147483647 w 185"/>
                    <a:gd name="T31" fmla="*/ 2147483647 h 162"/>
                    <a:gd name="T32" fmla="*/ 2147483647 w 185"/>
                    <a:gd name="T33" fmla="*/ 2147483647 h 162"/>
                    <a:gd name="T34" fmla="*/ 2147483647 w 185"/>
                    <a:gd name="T35" fmla="*/ 2147483647 h 162"/>
                    <a:gd name="T36" fmla="*/ 2147483647 w 185"/>
                    <a:gd name="T37" fmla="*/ 2147483647 h 162"/>
                    <a:gd name="T38" fmla="*/ 2147483647 w 185"/>
                    <a:gd name="T39" fmla="*/ 2147483647 h 162"/>
                    <a:gd name="T40" fmla="*/ 2147483647 w 185"/>
                    <a:gd name="T41" fmla="*/ 2147483647 h 162"/>
                    <a:gd name="T42" fmla="*/ 2147483647 w 185"/>
                    <a:gd name="T43" fmla="*/ 2147483647 h 162"/>
                    <a:gd name="T44" fmla="*/ 2147483647 w 185"/>
                    <a:gd name="T45" fmla="*/ 2147483647 h 162"/>
                    <a:gd name="T46" fmla="*/ 2147483647 w 185"/>
                    <a:gd name="T47" fmla="*/ 2147483647 h 162"/>
                    <a:gd name="T48" fmla="*/ 2147483647 w 185"/>
                    <a:gd name="T49" fmla="*/ 2147483647 h 162"/>
                    <a:gd name="T50" fmla="*/ 2147483647 w 185"/>
                    <a:gd name="T51" fmla="*/ 2147483647 h 162"/>
                    <a:gd name="T52" fmla="*/ 2147483647 w 185"/>
                    <a:gd name="T53" fmla="*/ 2147483647 h 162"/>
                    <a:gd name="T54" fmla="*/ 2147483647 w 185"/>
                    <a:gd name="T55" fmla="*/ 2147483647 h 162"/>
                    <a:gd name="T56" fmla="*/ 2147483647 w 185"/>
                    <a:gd name="T57" fmla="*/ 2147483647 h 162"/>
                    <a:gd name="T58" fmla="*/ 2147483647 w 185"/>
                    <a:gd name="T59" fmla="*/ 2147483647 h 162"/>
                    <a:gd name="T60" fmla="*/ 2147483647 w 185"/>
                    <a:gd name="T61" fmla="*/ 2147483647 h 162"/>
                    <a:gd name="T62" fmla="*/ 2147483647 w 185"/>
                    <a:gd name="T63" fmla="*/ 2147483647 h 162"/>
                    <a:gd name="T64" fmla="*/ 2147483647 w 185"/>
                    <a:gd name="T65" fmla="*/ 2147483647 h 162"/>
                    <a:gd name="T66" fmla="*/ 2147483647 w 185"/>
                    <a:gd name="T67" fmla="*/ 2147483647 h 162"/>
                    <a:gd name="T68" fmla="*/ 2147483647 w 185"/>
                    <a:gd name="T69" fmla="*/ 2147483647 h 162"/>
                    <a:gd name="T70" fmla="*/ 2147483647 w 185"/>
                    <a:gd name="T71" fmla="*/ 2147483647 h 162"/>
                    <a:gd name="T72" fmla="*/ 2147483647 w 185"/>
                    <a:gd name="T73" fmla="*/ 2147483647 h 162"/>
                    <a:gd name="T74" fmla="*/ 2147483647 w 185"/>
                    <a:gd name="T75" fmla="*/ 2147483647 h 162"/>
                    <a:gd name="T76" fmla="*/ 2147483647 w 185"/>
                    <a:gd name="T77" fmla="*/ 2147483647 h 162"/>
                    <a:gd name="T78" fmla="*/ 2147483647 w 185"/>
                    <a:gd name="T79" fmla="*/ 2147483647 h 162"/>
                    <a:gd name="T80" fmla="*/ 2147483647 w 185"/>
                    <a:gd name="T81" fmla="*/ 2147483647 h 162"/>
                    <a:gd name="T82" fmla="*/ 2147483647 w 185"/>
                    <a:gd name="T83" fmla="*/ 2147483647 h 162"/>
                    <a:gd name="T84" fmla="*/ 2147483647 w 185"/>
                    <a:gd name="T85" fmla="*/ 2147483647 h 162"/>
                    <a:gd name="T86" fmla="*/ 2147483647 w 185"/>
                    <a:gd name="T87" fmla="*/ 2147483647 h 162"/>
                    <a:gd name="T88" fmla="*/ 2147483647 w 185"/>
                    <a:gd name="T89" fmla="*/ 2147483647 h 162"/>
                    <a:gd name="T90" fmla="*/ 2147483647 w 185"/>
                    <a:gd name="T91" fmla="*/ 2147483647 h 162"/>
                    <a:gd name="T92" fmla="*/ 2147483647 w 185"/>
                    <a:gd name="T93" fmla="*/ 2147483647 h 162"/>
                    <a:gd name="T94" fmla="*/ 2147483647 w 185"/>
                    <a:gd name="T95" fmla="*/ 2147483647 h 162"/>
                    <a:gd name="T96" fmla="*/ 2147483647 w 185"/>
                    <a:gd name="T97" fmla="*/ 2147483647 h 16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85"/>
                    <a:gd name="T148" fmla="*/ 0 h 162"/>
                    <a:gd name="T149" fmla="*/ 185 w 185"/>
                    <a:gd name="T150" fmla="*/ 162 h 16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85" h="162">
                      <a:moveTo>
                        <a:pt x="18" y="56"/>
                      </a:moveTo>
                      <a:lnTo>
                        <a:pt x="12" y="52"/>
                      </a:lnTo>
                      <a:lnTo>
                        <a:pt x="8" y="46"/>
                      </a:lnTo>
                      <a:lnTo>
                        <a:pt x="0" y="36"/>
                      </a:lnTo>
                      <a:lnTo>
                        <a:pt x="8" y="30"/>
                      </a:lnTo>
                      <a:lnTo>
                        <a:pt x="8" y="28"/>
                      </a:lnTo>
                      <a:lnTo>
                        <a:pt x="6" y="26"/>
                      </a:lnTo>
                      <a:lnTo>
                        <a:pt x="4" y="24"/>
                      </a:lnTo>
                      <a:lnTo>
                        <a:pt x="4" y="22"/>
                      </a:lnTo>
                      <a:lnTo>
                        <a:pt x="4" y="18"/>
                      </a:lnTo>
                      <a:lnTo>
                        <a:pt x="18" y="18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4" y="14"/>
                      </a:lnTo>
                      <a:lnTo>
                        <a:pt x="28" y="16"/>
                      </a:lnTo>
                      <a:lnTo>
                        <a:pt x="32" y="18"/>
                      </a:lnTo>
                      <a:lnTo>
                        <a:pt x="36" y="18"/>
                      </a:lnTo>
                      <a:lnTo>
                        <a:pt x="36" y="14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2" y="8"/>
                      </a:lnTo>
                      <a:lnTo>
                        <a:pt x="52" y="2"/>
                      </a:lnTo>
                      <a:lnTo>
                        <a:pt x="64" y="2"/>
                      </a:lnTo>
                      <a:lnTo>
                        <a:pt x="64" y="0"/>
                      </a:lnTo>
                      <a:lnTo>
                        <a:pt x="68" y="0"/>
                      </a:lnTo>
                      <a:lnTo>
                        <a:pt x="74" y="2"/>
                      </a:lnTo>
                      <a:lnTo>
                        <a:pt x="80" y="2"/>
                      </a:lnTo>
                      <a:lnTo>
                        <a:pt x="94" y="8"/>
                      </a:lnTo>
                      <a:lnTo>
                        <a:pt x="96" y="8"/>
                      </a:lnTo>
                      <a:lnTo>
                        <a:pt x="96" y="16"/>
                      </a:lnTo>
                      <a:lnTo>
                        <a:pt x="88" y="24"/>
                      </a:lnTo>
                      <a:lnTo>
                        <a:pt x="86" y="28"/>
                      </a:lnTo>
                      <a:lnTo>
                        <a:pt x="86" y="32"/>
                      </a:lnTo>
                      <a:lnTo>
                        <a:pt x="84" y="38"/>
                      </a:lnTo>
                      <a:lnTo>
                        <a:pt x="84" y="44"/>
                      </a:lnTo>
                      <a:lnTo>
                        <a:pt x="84" y="48"/>
                      </a:lnTo>
                      <a:lnTo>
                        <a:pt x="88" y="52"/>
                      </a:lnTo>
                      <a:lnTo>
                        <a:pt x="96" y="58"/>
                      </a:lnTo>
                      <a:lnTo>
                        <a:pt x="107" y="62"/>
                      </a:lnTo>
                      <a:lnTo>
                        <a:pt x="109" y="64"/>
                      </a:lnTo>
                      <a:lnTo>
                        <a:pt x="115" y="68"/>
                      </a:lnTo>
                      <a:lnTo>
                        <a:pt x="119" y="72"/>
                      </a:lnTo>
                      <a:lnTo>
                        <a:pt x="121" y="80"/>
                      </a:lnTo>
                      <a:lnTo>
                        <a:pt x="125" y="86"/>
                      </a:lnTo>
                      <a:lnTo>
                        <a:pt x="131" y="90"/>
                      </a:lnTo>
                      <a:lnTo>
                        <a:pt x="135" y="92"/>
                      </a:lnTo>
                      <a:lnTo>
                        <a:pt x="137" y="92"/>
                      </a:lnTo>
                      <a:lnTo>
                        <a:pt x="139" y="90"/>
                      </a:lnTo>
                      <a:lnTo>
                        <a:pt x="141" y="94"/>
                      </a:lnTo>
                      <a:lnTo>
                        <a:pt x="145" y="98"/>
                      </a:lnTo>
                      <a:lnTo>
                        <a:pt x="149" y="102"/>
                      </a:lnTo>
                      <a:lnTo>
                        <a:pt x="161" y="108"/>
                      </a:lnTo>
                      <a:lnTo>
                        <a:pt x="173" y="114"/>
                      </a:lnTo>
                      <a:lnTo>
                        <a:pt x="179" y="120"/>
                      </a:lnTo>
                      <a:lnTo>
                        <a:pt x="185" y="124"/>
                      </a:lnTo>
                      <a:lnTo>
                        <a:pt x="179" y="124"/>
                      </a:lnTo>
                      <a:lnTo>
                        <a:pt x="173" y="124"/>
                      </a:lnTo>
                      <a:lnTo>
                        <a:pt x="169" y="122"/>
                      </a:lnTo>
                      <a:lnTo>
                        <a:pt x="163" y="118"/>
                      </a:lnTo>
                      <a:lnTo>
                        <a:pt x="159" y="118"/>
                      </a:lnTo>
                      <a:lnTo>
                        <a:pt x="153" y="120"/>
                      </a:lnTo>
                      <a:lnTo>
                        <a:pt x="153" y="124"/>
                      </a:lnTo>
                      <a:lnTo>
                        <a:pt x="153" y="126"/>
                      </a:lnTo>
                      <a:lnTo>
                        <a:pt x="155" y="128"/>
                      </a:lnTo>
                      <a:lnTo>
                        <a:pt x="159" y="132"/>
                      </a:lnTo>
                      <a:lnTo>
                        <a:pt x="161" y="136"/>
                      </a:lnTo>
                      <a:lnTo>
                        <a:pt x="163" y="138"/>
                      </a:lnTo>
                      <a:lnTo>
                        <a:pt x="163" y="140"/>
                      </a:lnTo>
                      <a:lnTo>
                        <a:pt x="163" y="144"/>
                      </a:lnTo>
                      <a:lnTo>
                        <a:pt x="161" y="146"/>
                      </a:lnTo>
                      <a:lnTo>
                        <a:pt x="155" y="144"/>
                      </a:lnTo>
                      <a:lnTo>
                        <a:pt x="155" y="152"/>
                      </a:lnTo>
                      <a:lnTo>
                        <a:pt x="155" y="154"/>
                      </a:lnTo>
                      <a:lnTo>
                        <a:pt x="151" y="158"/>
                      </a:lnTo>
                      <a:lnTo>
                        <a:pt x="147" y="162"/>
                      </a:lnTo>
                      <a:lnTo>
                        <a:pt x="141" y="162"/>
                      </a:lnTo>
                      <a:lnTo>
                        <a:pt x="141" y="156"/>
                      </a:lnTo>
                      <a:lnTo>
                        <a:pt x="145" y="152"/>
                      </a:lnTo>
                      <a:lnTo>
                        <a:pt x="147" y="148"/>
                      </a:lnTo>
                      <a:lnTo>
                        <a:pt x="147" y="142"/>
                      </a:lnTo>
                      <a:lnTo>
                        <a:pt x="147" y="136"/>
                      </a:lnTo>
                      <a:lnTo>
                        <a:pt x="145" y="132"/>
                      </a:lnTo>
                      <a:lnTo>
                        <a:pt x="141" y="126"/>
                      </a:lnTo>
                      <a:lnTo>
                        <a:pt x="135" y="124"/>
                      </a:lnTo>
                      <a:lnTo>
                        <a:pt x="129" y="120"/>
                      </a:lnTo>
                      <a:lnTo>
                        <a:pt x="119" y="112"/>
                      </a:lnTo>
                      <a:lnTo>
                        <a:pt x="107" y="104"/>
                      </a:lnTo>
                      <a:lnTo>
                        <a:pt x="84" y="92"/>
                      </a:lnTo>
                      <a:lnTo>
                        <a:pt x="74" y="84"/>
                      </a:lnTo>
                      <a:lnTo>
                        <a:pt x="64" y="74"/>
                      </a:lnTo>
                      <a:lnTo>
                        <a:pt x="56" y="64"/>
                      </a:lnTo>
                      <a:lnTo>
                        <a:pt x="52" y="50"/>
                      </a:lnTo>
                      <a:lnTo>
                        <a:pt x="42" y="48"/>
                      </a:lnTo>
                      <a:lnTo>
                        <a:pt x="36" y="44"/>
                      </a:lnTo>
                      <a:lnTo>
                        <a:pt x="30" y="46"/>
                      </a:lnTo>
                      <a:lnTo>
                        <a:pt x="28" y="50"/>
                      </a:lnTo>
                      <a:lnTo>
                        <a:pt x="24" y="54"/>
                      </a:lnTo>
                      <a:lnTo>
                        <a:pt x="20" y="56"/>
                      </a:lnTo>
                      <a:lnTo>
                        <a:pt x="1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6" name="îṩ1îḍe">
                  <a:extLst>
                    <a:ext uri="{FF2B5EF4-FFF2-40B4-BE49-F238E27FC236}">
                      <a16:creationId xmlns="" xmlns:a16="http://schemas.microsoft.com/office/drawing/2014/main" id="{FB6EA7EA-B741-4E03-B930-0056CEAE547C}"/>
                    </a:ext>
                  </a:extLst>
                </p:cNvPr>
                <p:cNvSpPr/>
                <p:nvPr/>
              </p:nvSpPr>
              <p:spPr bwMode="auto">
                <a:xfrm>
                  <a:off x="4671509" y="2197612"/>
                  <a:ext cx="246522" cy="166726"/>
                </a:xfrm>
                <a:custGeom>
                  <a:avLst/>
                  <a:gdLst>
                    <a:gd name="T0" fmla="*/ 2147483647 w 141"/>
                    <a:gd name="T1" fmla="*/ 2147483647 h 100"/>
                    <a:gd name="T2" fmla="*/ 2147483647 w 141"/>
                    <a:gd name="T3" fmla="*/ 2147483647 h 100"/>
                    <a:gd name="T4" fmla="*/ 2147483647 w 141"/>
                    <a:gd name="T5" fmla="*/ 2147483647 h 100"/>
                    <a:gd name="T6" fmla="*/ 2147483647 w 141"/>
                    <a:gd name="T7" fmla="*/ 2147483647 h 100"/>
                    <a:gd name="T8" fmla="*/ 2147483647 w 141"/>
                    <a:gd name="T9" fmla="*/ 2147483647 h 100"/>
                    <a:gd name="T10" fmla="*/ 2147483647 w 141"/>
                    <a:gd name="T11" fmla="*/ 2147483647 h 100"/>
                    <a:gd name="T12" fmla="*/ 2147483647 w 141"/>
                    <a:gd name="T13" fmla="*/ 2147483647 h 100"/>
                    <a:gd name="T14" fmla="*/ 2147483647 w 141"/>
                    <a:gd name="T15" fmla="*/ 2147483647 h 100"/>
                    <a:gd name="T16" fmla="*/ 2147483647 w 141"/>
                    <a:gd name="T17" fmla="*/ 2147483647 h 100"/>
                    <a:gd name="T18" fmla="*/ 2147483647 w 141"/>
                    <a:gd name="T19" fmla="*/ 2147483647 h 100"/>
                    <a:gd name="T20" fmla="*/ 2147483647 w 141"/>
                    <a:gd name="T21" fmla="*/ 2147483647 h 100"/>
                    <a:gd name="T22" fmla="*/ 2147483647 w 141"/>
                    <a:gd name="T23" fmla="*/ 2147483647 h 100"/>
                    <a:gd name="T24" fmla="*/ 2147483647 w 141"/>
                    <a:gd name="T25" fmla="*/ 2147483647 h 100"/>
                    <a:gd name="T26" fmla="*/ 2147483647 w 141"/>
                    <a:gd name="T27" fmla="*/ 2147483647 h 100"/>
                    <a:gd name="T28" fmla="*/ 2147483647 w 141"/>
                    <a:gd name="T29" fmla="*/ 2147483647 h 100"/>
                    <a:gd name="T30" fmla="*/ 2147483647 w 141"/>
                    <a:gd name="T31" fmla="*/ 2147483647 h 100"/>
                    <a:gd name="T32" fmla="*/ 2147483647 w 141"/>
                    <a:gd name="T33" fmla="*/ 2147483647 h 100"/>
                    <a:gd name="T34" fmla="*/ 2147483647 w 141"/>
                    <a:gd name="T35" fmla="*/ 2147483647 h 100"/>
                    <a:gd name="T36" fmla="*/ 2147483647 w 141"/>
                    <a:gd name="T37" fmla="*/ 2147483647 h 100"/>
                    <a:gd name="T38" fmla="*/ 2147483647 w 141"/>
                    <a:gd name="T39" fmla="*/ 2147483647 h 100"/>
                    <a:gd name="T40" fmla="*/ 2147483647 w 141"/>
                    <a:gd name="T41" fmla="*/ 2147483647 h 100"/>
                    <a:gd name="T42" fmla="*/ 2147483647 w 141"/>
                    <a:gd name="T43" fmla="*/ 2147483647 h 100"/>
                    <a:gd name="T44" fmla="*/ 2147483647 w 141"/>
                    <a:gd name="T45" fmla="*/ 2147483647 h 100"/>
                    <a:gd name="T46" fmla="*/ 2147483647 w 141"/>
                    <a:gd name="T47" fmla="*/ 2147483647 h 100"/>
                    <a:gd name="T48" fmla="*/ 0 w 141"/>
                    <a:gd name="T49" fmla="*/ 2147483647 h 100"/>
                    <a:gd name="T50" fmla="*/ 0 w 141"/>
                    <a:gd name="T51" fmla="*/ 2147483647 h 100"/>
                    <a:gd name="T52" fmla="*/ 2147483647 w 141"/>
                    <a:gd name="T53" fmla="*/ 2147483647 h 100"/>
                    <a:gd name="T54" fmla="*/ 2147483647 w 141"/>
                    <a:gd name="T55" fmla="*/ 2147483647 h 100"/>
                    <a:gd name="T56" fmla="*/ 2147483647 w 141"/>
                    <a:gd name="T57" fmla="*/ 2147483647 h 100"/>
                    <a:gd name="T58" fmla="*/ 2147483647 w 141"/>
                    <a:gd name="T59" fmla="*/ 0 h 100"/>
                    <a:gd name="T60" fmla="*/ 2147483647 w 141"/>
                    <a:gd name="T61" fmla="*/ 0 h 100"/>
                    <a:gd name="T62" fmla="*/ 2147483647 w 141"/>
                    <a:gd name="T63" fmla="*/ 2147483647 h 100"/>
                    <a:gd name="T64" fmla="*/ 2147483647 w 141"/>
                    <a:gd name="T65" fmla="*/ 2147483647 h 100"/>
                    <a:gd name="T66" fmla="*/ 2147483647 w 141"/>
                    <a:gd name="T67" fmla="*/ 2147483647 h 100"/>
                    <a:gd name="T68" fmla="*/ 2147483647 w 141"/>
                    <a:gd name="T69" fmla="*/ 2147483647 h 100"/>
                    <a:gd name="T70" fmla="*/ 2147483647 w 141"/>
                    <a:gd name="T71" fmla="*/ 2147483647 h 100"/>
                    <a:gd name="T72" fmla="*/ 2147483647 w 141"/>
                    <a:gd name="T73" fmla="*/ 2147483647 h 100"/>
                    <a:gd name="T74" fmla="*/ 2147483647 w 141"/>
                    <a:gd name="T75" fmla="*/ 2147483647 h 100"/>
                    <a:gd name="T76" fmla="*/ 2147483647 w 141"/>
                    <a:gd name="T77" fmla="*/ 2147483647 h 100"/>
                    <a:gd name="T78" fmla="*/ 2147483647 w 141"/>
                    <a:gd name="T79" fmla="*/ 2147483647 h 100"/>
                    <a:gd name="T80" fmla="*/ 2147483647 w 141"/>
                    <a:gd name="T81" fmla="*/ 2147483647 h 100"/>
                    <a:gd name="T82" fmla="*/ 2147483647 w 141"/>
                    <a:gd name="T83" fmla="*/ 2147483647 h 100"/>
                    <a:gd name="T84" fmla="*/ 2147483647 w 141"/>
                    <a:gd name="T85" fmla="*/ 2147483647 h 100"/>
                    <a:gd name="T86" fmla="*/ 2147483647 w 141"/>
                    <a:gd name="T87" fmla="*/ 2147483647 h 100"/>
                    <a:gd name="T88" fmla="*/ 2147483647 w 141"/>
                    <a:gd name="T89" fmla="*/ 2147483647 h 100"/>
                    <a:gd name="T90" fmla="*/ 2147483647 w 141"/>
                    <a:gd name="T91" fmla="*/ 2147483647 h 100"/>
                    <a:gd name="T92" fmla="*/ 2147483647 w 141"/>
                    <a:gd name="T93" fmla="*/ 2147483647 h 100"/>
                    <a:gd name="T94" fmla="*/ 2147483647 w 141"/>
                    <a:gd name="T95" fmla="*/ 2147483647 h 100"/>
                    <a:gd name="T96" fmla="*/ 2147483647 w 141"/>
                    <a:gd name="T97" fmla="*/ 2147483647 h 100"/>
                    <a:gd name="T98" fmla="*/ 2147483647 w 141"/>
                    <a:gd name="T99" fmla="*/ 2147483647 h 100"/>
                    <a:gd name="T100" fmla="*/ 2147483647 w 141"/>
                    <a:gd name="T101" fmla="*/ 2147483647 h 100"/>
                    <a:gd name="T102" fmla="*/ 2147483647 w 141"/>
                    <a:gd name="T103" fmla="*/ 2147483647 h 100"/>
                    <a:gd name="T104" fmla="*/ 2147483647 w 141"/>
                    <a:gd name="T105" fmla="*/ 2147483647 h 100"/>
                    <a:gd name="T106" fmla="*/ 2147483647 w 141"/>
                    <a:gd name="T107" fmla="*/ 2147483647 h 100"/>
                    <a:gd name="T108" fmla="*/ 2147483647 w 141"/>
                    <a:gd name="T109" fmla="*/ 2147483647 h 100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141"/>
                    <a:gd name="T166" fmla="*/ 0 h 100"/>
                    <a:gd name="T167" fmla="*/ 141 w 141"/>
                    <a:gd name="T168" fmla="*/ 100 h 100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141" h="100">
                      <a:moveTo>
                        <a:pt x="121" y="100"/>
                      </a:moveTo>
                      <a:lnTo>
                        <a:pt x="117" y="100"/>
                      </a:lnTo>
                      <a:lnTo>
                        <a:pt x="111" y="100"/>
                      </a:lnTo>
                      <a:lnTo>
                        <a:pt x="101" y="98"/>
                      </a:lnTo>
                      <a:lnTo>
                        <a:pt x="91" y="100"/>
                      </a:lnTo>
                      <a:lnTo>
                        <a:pt x="85" y="100"/>
                      </a:lnTo>
                      <a:lnTo>
                        <a:pt x="83" y="100"/>
                      </a:lnTo>
                      <a:lnTo>
                        <a:pt x="81" y="96"/>
                      </a:lnTo>
                      <a:lnTo>
                        <a:pt x="75" y="96"/>
                      </a:lnTo>
                      <a:lnTo>
                        <a:pt x="71" y="96"/>
                      </a:lnTo>
                      <a:lnTo>
                        <a:pt x="69" y="96"/>
                      </a:lnTo>
                      <a:lnTo>
                        <a:pt x="67" y="94"/>
                      </a:lnTo>
                      <a:lnTo>
                        <a:pt x="65" y="88"/>
                      </a:lnTo>
                      <a:lnTo>
                        <a:pt x="61" y="86"/>
                      </a:lnTo>
                      <a:lnTo>
                        <a:pt x="55" y="84"/>
                      </a:lnTo>
                      <a:lnTo>
                        <a:pt x="47" y="82"/>
                      </a:lnTo>
                      <a:lnTo>
                        <a:pt x="43" y="78"/>
                      </a:lnTo>
                      <a:lnTo>
                        <a:pt x="41" y="82"/>
                      </a:lnTo>
                      <a:lnTo>
                        <a:pt x="37" y="82"/>
                      </a:lnTo>
                      <a:lnTo>
                        <a:pt x="35" y="82"/>
                      </a:lnTo>
                      <a:lnTo>
                        <a:pt x="35" y="78"/>
                      </a:lnTo>
                      <a:lnTo>
                        <a:pt x="13" y="72"/>
                      </a:lnTo>
                      <a:lnTo>
                        <a:pt x="13" y="62"/>
                      </a:lnTo>
                      <a:lnTo>
                        <a:pt x="7" y="48"/>
                      </a:lnTo>
                      <a:lnTo>
                        <a:pt x="0" y="36"/>
                      </a:lnTo>
                      <a:lnTo>
                        <a:pt x="0" y="18"/>
                      </a:lnTo>
                      <a:lnTo>
                        <a:pt x="5" y="18"/>
                      </a:lnTo>
                      <a:lnTo>
                        <a:pt x="13" y="16"/>
                      </a:lnTo>
                      <a:lnTo>
                        <a:pt x="25" y="10"/>
                      </a:lnTo>
                      <a:lnTo>
                        <a:pt x="41" y="0"/>
                      </a:lnTo>
                      <a:lnTo>
                        <a:pt x="59" y="0"/>
                      </a:lnTo>
                      <a:lnTo>
                        <a:pt x="61" y="4"/>
                      </a:lnTo>
                      <a:lnTo>
                        <a:pt x="61" y="6"/>
                      </a:lnTo>
                      <a:lnTo>
                        <a:pt x="65" y="8"/>
                      </a:lnTo>
                      <a:lnTo>
                        <a:pt x="75" y="6"/>
                      </a:lnTo>
                      <a:lnTo>
                        <a:pt x="113" y="6"/>
                      </a:lnTo>
                      <a:lnTo>
                        <a:pt x="117" y="10"/>
                      </a:lnTo>
                      <a:lnTo>
                        <a:pt x="119" y="12"/>
                      </a:lnTo>
                      <a:lnTo>
                        <a:pt x="123" y="14"/>
                      </a:lnTo>
                      <a:lnTo>
                        <a:pt x="125" y="16"/>
                      </a:lnTo>
                      <a:lnTo>
                        <a:pt x="129" y="22"/>
                      </a:lnTo>
                      <a:lnTo>
                        <a:pt x="131" y="28"/>
                      </a:lnTo>
                      <a:lnTo>
                        <a:pt x="131" y="34"/>
                      </a:lnTo>
                      <a:lnTo>
                        <a:pt x="135" y="40"/>
                      </a:lnTo>
                      <a:lnTo>
                        <a:pt x="129" y="44"/>
                      </a:lnTo>
                      <a:lnTo>
                        <a:pt x="127" y="46"/>
                      </a:lnTo>
                      <a:lnTo>
                        <a:pt x="125" y="46"/>
                      </a:lnTo>
                      <a:lnTo>
                        <a:pt x="125" y="50"/>
                      </a:lnTo>
                      <a:lnTo>
                        <a:pt x="127" y="54"/>
                      </a:lnTo>
                      <a:lnTo>
                        <a:pt x="133" y="62"/>
                      </a:lnTo>
                      <a:lnTo>
                        <a:pt x="141" y="76"/>
                      </a:lnTo>
                      <a:lnTo>
                        <a:pt x="135" y="80"/>
                      </a:lnTo>
                      <a:lnTo>
                        <a:pt x="131" y="88"/>
                      </a:lnTo>
                      <a:lnTo>
                        <a:pt x="121" y="98"/>
                      </a:lnTo>
                      <a:lnTo>
                        <a:pt x="121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7" name="iş1ïḑé">
                  <a:extLst>
                    <a:ext uri="{FF2B5EF4-FFF2-40B4-BE49-F238E27FC236}">
                      <a16:creationId xmlns="" xmlns:a16="http://schemas.microsoft.com/office/drawing/2014/main" id="{4903A36D-B9EC-46C9-89A1-615270B89B6E}"/>
                    </a:ext>
                  </a:extLst>
                </p:cNvPr>
                <p:cNvSpPr/>
                <p:nvPr/>
              </p:nvSpPr>
              <p:spPr bwMode="auto">
                <a:xfrm>
                  <a:off x="4827135" y="2566090"/>
                  <a:ext cx="49580" cy="86865"/>
                </a:xfrm>
                <a:custGeom>
                  <a:avLst/>
                  <a:gdLst>
                    <a:gd name="T0" fmla="*/ 2147483647 w 28"/>
                    <a:gd name="T1" fmla="*/ 2147483647 h 52"/>
                    <a:gd name="T2" fmla="*/ 2147483647 w 28"/>
                    <a:gd name="T3" fmla="*/ 2147483647 h 52"/>
                    <a:gd name="T4" fmla="*/ 2147483647 w 28"/>
                    <a:gd name="T5" fmla="*/ 2147483647 h 52"/>
                    <a:gd name="T6" fmla="*/ 2147483647 w 28"/>
                    <a:gd name="T7" fmla="*/ 2147483647 h 52"/>
                    <a:gd name="T8" fmla="*/ 2147483647 w 28"/>
                    <a:gd name="T9" fmla="*/ 2147483647 h 52"/>
                    <a:gd name="T10" fmla="*/ 2147483647 w 28"/>
                    <a:gd name="T11" fmla="*/ 2147483647 h 52"/>
                    <a:gd name="T12" fmla="*/ 2147483647 w 28"/>
                    <a:gd name="T13" fmla="*/ 2147483647 h 52"/>
                    <a:gd name="T14" fmla="*/ 2147483647 w 28"/>
                    <a:gd name="T15" fmla="*/ 2147483647 h 52"/>
                    <a:gd name="T16" fmla="*/ 2147483647 w 28"/>
                    <a:gd name="T17" fmla="*/ 2147483647 h 52"/>
                    <a:gd name="T18" fmla="*/ 0 w 28"/>
                    <a:gd name="T19" fmla="*/ 2147483647 h 52"/>
                    <a:gd name="T20" fmla="*/ 2147483647 w 28"/>
                    <a:gd name="T21" fmla="*/ 2147483647 h 52"/>
                    <a:gd name="T22" fmla="*/ 2147483647 w 28"/>
                    <a:gd name="T23" fmla="*/ 2147483647 h 52"/>
                    <a:gd name="T24" fmla="*/ 2147483647 w 28"/>
                    <a:gd name="T25" fmla="*/ 0 h 52"/>
                    <a:gd name="T26" fmla="*/ 2147483647 w 28"/>
                    <a:gd name="T27" fmla="*/ 0 h 52"/>
                    <a:gd name="T28" fmla="*/ 2147483647 w 28"/>
                    <a:gd name="T29" fmla="*/ 0 h 52"/>
                    <a:gd name="T30" fmla="*/ 2147483647 w 28"/>
                    <a:gd name="T31" fmla="*/ 2147483647 h 52"/>
                    <a:gd name="T32" fmla="*/ 2147483647 w 28"/>
                    <a:gd name="T33" fmla="*/ 2147483647 h 52"/>
                    <a:gd name="T34" fmla="*/ 2147483647 w 28"/>
                    <a:gd name="T35" fmla="*/ 2147483647 h 52"/>
                    <a:gd name="T36" fmla="*/ 2147483647 w 28"/>
                    <a:gd name="T37" fmla="*/ 2147483647 h 52"/>
                    <a:gd name="T38" fmla="*/ 2147483647 w 28"/>
                    <a:gd name="T39" fmla="*/ 2147483647 h 52"/>
                    <a:gd name="T40" fmla="*/ 2147483647 w 28"/>
                    <a:gd name="T41" fmla="*/ 2147483647 h 52"/>
                    <a:gd name="T42" fmla="*/ 2147483647 w 28"/>
                    <a:gd name="T43" fmla="*/ 2147483647 h 5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28"/>
                    <a:gd name="T67" fmla="*/ 0 h 52"/>
                    <a:gd name="T68" fmla="*/ 28 w 28"/>
                    <a:gd name="T69" fmla="*/ 52 h 5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28" h="52">
                      <a:moveTo>
                        <a:pt x="28" y="30"/>
                      </a:moveTo>
                      <a:lnTo>
                        <a:pt x="28" y="38"/>
                      </a:lnTo>
                      <a:lnTo>
                        <a:pt x="24" y="42"/>
                      </a:lnTo>
                      <a:lnTo>
                        <a:pt x="20" y="46"/>
                      </a:lnTo>
                      <a:lnTo>
                        <a:pt x="16" y="52"/>
                      </a:lnTo>
                      <a:lnTo>
                        <a:pt x="12" y="46"/>
                      </a:lnTo>
                      <a:lnTo>
                        <a:pt x="8" y="42"/>
                      </a:lnTo>
                      <a:lnTo>
                        <a:pt x="6" y="26"/>
                      </a:lnTo>
                      <a:lnTo>
                        <a:pt x="4" y="16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8" y="8"/>
                      </a:lnTo>
                      <a:lnTo>
                        <a:pt x="18" y="16"/>
                      </a:lnTo>
                      <a:lnTo>
                        <a:pt x="18" y="22"/>
                      </a:lnTo>
                      <a:lnTo>
                        <a:pt x="22" y="28"/>
                      </a:lnTo>
                      <a:lnTo>
                        <a:pt x="26" y="28"/>
                      </a:lnTo>
                      <a:lnTo>
                        <a:pt x="28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8" name="íṥľiḑê">
                  <a:extLst>
                    <a:ext uri="{FF2B5EF4-FFF2-40B4-BE49-F238E27FC236}">
                      <a16:creationId xmlns="" xmlns:a16="http://schemas.microsoft.com/office/drawing/2014/main" id="{A3F85019-F161-45F6-9F30-DB670D32C819}"/>
                    </a:ext>
                  </a:extLst>
                </p:cNvPr>
                <p:cNvSpPr/>
                <p:nvPr/>
              </p:nvSpPr>
              <p:spPr bwMode="auto">
                <a:xfrm>
                  <a:off x="4854680" y="2591308"/>
                  <a:ext cx="165266" cy="163924"/>
                </a:xfrm>
                <a:custGeom>
                  <a:avLst/>
                  <a:gdLst>
                    <a:gd name="T0" fmla="*/ 2147483647 w 94"/>
                    <a:gd name="T1" fmla="*/ 2147483647 h 98"/>
                    <a:gd name="T2" fmla="*/ 2147483647 w 94"/>
                    <a:gd name="T3" fmla="*/ 2147483647 h 98"/>
                    <a:gd name="T4" fmla="*/ 2147483647 w 94"/>
                    <a:gd name="T5" fmla="*/ 2147483647 h 98"/>
                    <a:gd name="T6" fmla="*/ 2147483647 w 94"/>
                    <a:gd name="T7" fmla="*/ 2147483647 h 98"/>
                    <a:gd name="T8" fmla="*/ 2147483647 w 94"/>
                    <a:gd name="T9" fmla="*/ 2147483647 h 98"/>
                    <a:gd name="T10" fmla="*/ 2147483647 w 94"/>
                    <a:gd name="T11" fmla="*/ 2147483647 h 98"/>
                    <a:gd name="T12" fmla="*/ 2147483647 w 94"/>
                    <a:gd name="T13" fmla="*/ 2147483647 h 98"/>
                    <a:gd name="T14" fmla="*/ 2147483647 w 94"/>
                    <a:gd name="T15" fmla="*/ 2147483647 h 98"/>
                    <a:gd name="T16" fmla="*/ 2147483647 w 94"/>
                    <a:gd name="T17" fmla="*/ 2147483647 h 98"/>
                    <a:gd name="T18" fmla="*/ 2147483647 w 94"/>
                    <a:gd name="T19" fmla="*/ 0 h 98"/>
                    <a:gd name="T20" fmla="*/ 2147483647 w 94"/>
                    <a:gd name="T21" fmla="*/ 2147483647 h 98"/>
                    <a:gd name="T22" fmla="*/ 2147483647 w 94"/>
                    <a:gd name="T23" fmla="*/ 2147483647 h 98"/>
                    <a:gd name="T24" fmla="*/ 2147483647 w 94"/>
                    <a:gd name="T25" fmla="*/ 2147483647 h 98"/>
                    <a:gd name="T26" fmla="*/ 2147483647 w 94"/>
                    <a:gd name="T27" fmla="*/ 2147483647 h 98"/>
                    <a:gd name="T28" fmla="*/ 2147483647 w 94"/>
                    <a:gd name="T29" fmla="*/ 2147483647 h 98"/>
                    <a:gd name="T30" fmla="*/ 2147483647 w 94"/>
                    <a:gd name="T31" fmla="*/ 2147483647 h 98"/>
                    <a:gd name="T32" fmla="*/ 2147483647 w 94"/>
                    <a:gd name="T33" fmla="*/ 2147483647 h 98"/>
                    <a:gd name="T34" fmla="*/ 2147483647 w 94"/>
                    <a:gd name="T35" fmla="*/ 2147483647 h 98"/>
                    <a:gd name="T36" fmla="*/ 2147483647 w 94"/>
                    <a:gd name="T37" fmla="*/ 2147483647 h 98"/>
                    <a:gd name="T38" fmla="*/ 2147483647 w 94"/>
                    <a:gd name="T39" fmla="*/ 2147483647 h 98"/>
                    <a:gd name="T40" fmla="*/ 2147483647 w 94"/>
                    <a:gd name="T41" fmla="*/ 2147483647 h 98"/>
                    <a:gd name="T42" fmla="*/ 2147483647 w 94"/>
                    <a:gd name="T43" fmla="*/ 2147483647 h 98"/>
                    <a:gd name="T44" fmla="*/ 2147483647 w 94"/>
                    <a:gd name="T45" fmla="*/ 2147483647 h 98"/>
                    <a:gd name="T46" fmla="*/ 2147483647 w 94"/>
                    <a:gd name="T47" fmla="*/ 2147483647 h 98"/>
                    <a:gd name="T48" fmla="*/ 2147483647 w 94"/>
                    <a:gd name="T49" fmla="*/ 2147483647 h 98"/>
                    <a:gd name="T50" fmla="*/ 2147483647 w 94"/>
                    <a:gd name="T51" fmla="*/ 2147483647 h 98"/>
                    <a:gd name="T52" fmla="*/ 2147483647 w 94"/>
                    <a:gd name="T53" fmla="*/ 2147483647 h 98"/>
                    <a:gd name="T54" fmla="*/ 2147483647 w 94"/>
                    <a:gd name="T55" fmla="*/ 2147483647 h 98"/>
                    <a:gd name="T56" fmla="*/ 2147483647 w 94"/>
                    <a:gd name="T57" fmla="*/ 2147483647 h 98"/>
                    <a:gd name="T58" fmla="*/ 2147483647 w 94"/>
                    <a:gd name="T59" fmla="*/ 2147483647 h 98"/>
                    <a:gd name="T60" fmla="*/ 2147483647 w 94"/>
                    <a:gd name="T61" fmla="*/ 2147483647 h 98"/>
                    <a:gd name="T62" fmla="*/ 2147483647 w 94"/>
                    <a:gd name="T63" fmla="*/ 2147483647 h 98"/>
                    <a:gd name="T64" fmla="*/ 2147483647 w 94"/>
                    <a:gd name="T65" fmla="*/ 2147483647 h 98"/>
                    <a:gd name="T66" fmla="*/ 2147483647 w 94"/>
                    <a:gd name="T67" fmla="*/ 2147483647 h 98"/>
                    <a:gd name="T68" fmla="*/ 2147483647 w 94"/>
                    <a:gd name="T69" fmla="*/ 2147483647 h 98"/>
                    <a:gd name="T70" fmla="*/ 2147483647 w 94"/>
                    <a:gd name="T71" fmla="*/ 2147483647 h 98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94"/>
                    <a:gd name="T109" fmla="*/ 0 h 98"/>
                    <a:gd name="T110" fmla="*/ 94 w 94"/>
                    <a:gd name="T111" fmla="*/ 98 h 98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94" h="98">
                      <a:moveTo>
                        <a:pt x="12" y="14"/>
                      </a:moveTo>
                      <a:lnTo>
                        <a:pt x="20" y="12"/>
                      </a:lnTo>
                      <a:lnTo>
                        <a:pt x="30" y="10"/>
                      </a:lnTo>
                      <a:lnTo>
                        <a:pt x="36" y="8"/>
                      </a:lnTo>
                      <a:lnTo>
                        <a:pt x="38" y="6"/>
                      </a:lnTo>
                      <a:lnTo>
                        <a:pt x="38" y="2"/>
                      </a:lnTo>
                      <a:lnTo>
                        <a:pt x="38" y="4"/>
                      </a:lnTo>
                      <a:lnTo>
                        <a:pt x="42" y="4"/>
                      </a:lnTo>
                      <a:lnTo>
                        <a:pt x="48" y="4"/>
                      </a:lnTo>
                      <a:lnTo>
                        <a:pt x="54" y="2"/>
                      </a:lnTo>
                      <a:lnTo>
                        <a:pt x="60" y="0"/>
                      </a:lnTo>
                      <a:lnTo>
                        <a:pt x="64" y="2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78" y="6"/>
                      </a:lnTo>
                      <a:lnTo>
                        <a:pt x="80" y="4"/>
                      </a:lnTo>
                      <a:lnTo>
                        <a:pt x="84" y="4"/>
                      </a:lnTo>
                      <a:lnTo>
                        <a:pt x="86" y="0"/>
                      </a:lnTo>
                      <a:lnTo>
                        <a:pt x="88" y="0"/>
                      </a:lnTo>
                      <a:lnTo>
                        <a:pt x="90" y="2"/>
                      </a:lnTo>
                      <a:lnTo>
                        <a:pt x="90" y="4"/>
                      </a:lnTo>
                      <a:lnTo>
                        <a:pt x="94" y="6"/>
                      </a:lnTo>
                      <a:lnTo>
                        <a:pt x="94" y="16"/>
                      </a:lnTo>
                      <a:lnTo>
                        <a:pt x="58" y="16"/>
                      </a:lnTo>
                      <a:lnTo>
                        <a:pt x="60" y="20"/>
                      </a:lnTo>
                      <a:lnTo>
                        <a:pt x="62" y="24"/>
                      </a:lnTo>
                      <a:lnTo>
                        <a:pt x="58" y="24"/>
                      </a:lnTo>
                      <a:lnTo>
                        <a:pt x="56" y="26"/>
                      </a:lnTo>
                      <a:lnTo>
                        <a:pt x="56" y="28"/>
                      </a:lnTo>
                      <a:lnTo>
                        <a:pt x="50" y="28"/>
                      </a:lnTo>
                      <a:lnTo>
                        <a:pt x="46" y="26"/>
                      </a:lnTo>
                      <a:lnTo>
                        <a:pt x="40" y="20"/>
                      </a:lnTo>
                      <a:lnTo>
                        <a:pt x="38" y="22"/>
                      </a:lnTo>
                      <a:lnTo>
                        <a:pt x="38" y="24"/>
                      </a:lnTo>
                      <a:lnTo>
                        <a:pt x="40" y="28"/>
                      </a:lnTo>
                      <a:lnTo>
                        <a:pt x="40" y="32"/>
                      </a:lnTo>
                      <a:lnTo>
                        <a:pt x="44" y="38"/>
                      </a:lnTo>
                      <a:lnTo>
                        <a:pt x="48" y="44"/>
                      </a:lnTo>
                      <a:lnTo>
                        <a:pt x="54" y="48"/>
                      </a:lnTo>
                      <a:lnTo>
                        <a:pt x="66" y="56"/>
                      </a:lnTo>
                      <a:lnTo>
                        <a:pt x="70" y="60"/>
                      </a:lnTo>
                      <a:lnTo>
                        <a:pt x="74" y="64"/>
                      </a:lnTo>
                      <a:lnTo>
                        <a:pt x="66" y="64"/>
                      </a:lnTo>
                      <a:lnTo>
                        <a:pt x="64" y="68"/>
                      </a:lnTo>
                      <a:lnTo>
                        <a:pt x="60" y="68"/>
                      </a:lnTo>
                      <a:lnTo>
                        <a:pt x="56" y="66"/>
                      </a:lnTo>
                      <a:lnTo>
                        <a:pt x="52" y="64"/>
                      </a:lnTo>
                      <a:lnTo>
                        <a:pt x="54" y="70"/>
                      </a:lnTo>
                      <a:lnTo>
                        <a:pt x="58" y="74"/>
                      </a:lnTo>
                      <a:lnTo>
                        <a:pt x="52" y="76"/>
                      </a:lnTo>
                      <a:lnTo>
                        <a:pt x="46" y="74"/>
                      </a:lnTo>
                      <a:lnTo>
                        <a:pt x="48" y="82"/>
                      </a:lnTo>
                      <a:lnTo>
                        <a:pt x="50" y="84"/>
                      </a:lnTo>
                      <a:lnTo>
                        <a:pt x="52" y="90"/>
                      </a:lnTo>
                      <a:lnTo>
                        <a:pt x="54" y="98"/>
                      </a:lnTo>
                      <a:lnTo>
                        <a:pt x="48" y="92"/>
                      </a:lnTo>
                      <a:lnTo>
                        <a:pt x="42" y="90"/>
                      </a:lnTo>
                      <a:lnTo>
                        <a:pt x="38" y="88"/>
                      </a:lnTo>
                      <a:lnTo>
                        <a:pt x="38" y="84"/>
                      </a:lnTo>
                      <a:lnTo>
                        <a:pt x="34" y="84"/>
                      </a:lnTo>
                      <a:lnTo>
                        <a:pt x="30" y="82"/>
                      </a:lnTo>
                      <a:lnTo>
                        <a:pt x="26" y="82"/>
                      </a:lnTo>
                      <a:lnTo>
                        <a:pt x="24" y="78"/>
                      </a:lnTo>
                      <a:lnTo>
                        <a:pt x="20" y="68"/>
                      </a:lnTo>
                      <a:lnTo>
                        <a:pt x="18" y="58"/>
                      </a:lnTo>
                      <a:lnTo>
                        <a:pt x="14" y="48"/>
                      </a:lnTo>
                      <a:lnTo>
                        <a:pt x="12" y="46"/>
                      </a:lnTo>
                      <a:lnTo>
                        <a:pt x="0" y="36"/>
                      </a:lnTo>
                      <a:lnTo>
                        <a:pt x="4" y="30"/>
                      </a:lnTo>
                      <a:lnTo>
                        <a:pt x="8" y="26"/>
                      </a:lnTo>
                      <a:lnTo>
                        <a:pt x="12" y="22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9" name="îṧḻïḓé">
                  <a:extLst>
                    <a:ext uri="{FF2B5EF4-FFF2-40B4-BE49-F238E27FC236}">
                      <a16:creationId xmlns="" xmlns:a16="http://schemas.microsoft.com/office/drawing/2014/main" id="{5F83A65D-E108-43F3-9743-8AA9FBA3D5E8}"/>
                    </a:ext>
                  </a:extLst>
                </p:cNvPr>
                <p:cNvSpPr/>
                <p:nvPr/>
              </p:nvSpPr>
              <p:spPr bwMode="auto">
                <a:xfrm>
                  <a:off x="4747256" y="2346124"/>
                  <a:ext cx="136343" cy="65850"/>
                </a:xfrm>
                <a:custGeom>
                  <a:avLst/>
                  <a:gdLst>
                    <a:gd name="T0" fmla="*/ 2147483647 w 78"/>
                    <a:gd name="T1" fmla="*/ 0 h 40"/>
                    <a:gd name="T2" fmla="*/ 2147483647 w 78"/>
                    <a:gd name="T3" fmla="*/ 2147483647 h 40"/>
                    <a:gd name="T4" fmla="*/ 2147483647 w 78"/>
                    <a:gd name="T5" fmla="*/ 2147483647 h 40"/>
                    <a:gd name="T6" fmla="*/ 2147483647 w 78"/>
                    <a:gd name="T7" fmla="*/ 2147483647 h 40"/>
                    <a:gd name="T8" fmla="*/ 2147483647 w 78"/>
                    <a:gd name="T9" fmla="*/ 2147483647 h 40"/>
                    <a:gd name="T10" fmla="*/ 2147483647 w 78"/>
                    <a:gd name="T11" fmla="*/ 2147483647 h 40"/>
                    <a:gd name="T12" fmla="*/ 2147483647 w 78"/>
                    <a:gd name="T13" fmla="*/ 2147483647 h 40"/>
                    <a:gd name="T14" fmla="*/ 2147483647 w 78"/>
                    <a:gd name="T15" fmla="*/ 2147483647 h 40"/>
                    <a:gd name="T16" fmla="*/ 2147483647 w 78"/>
                    <a:gd name="T17" fmla="*/ 2147483647 h 40"/>
                    <a:gd name="T18" fmla="*/ 2147483647 w 78"/>
                    <a:gd name="T19" fmla="*/ 2147483647 h 40"/>
                    <a:gd name="T20" fmla="*/ 2147483647 w 78"/>
                    <a:gd name="T21" fmla="*/ 2147483647 h 40"/>
                    <a:gd name="T22" fmla="*/ 2147483647 w 78"/>
                    <a:gd name="T23" fmla="*/ 2147483647 h 40"/>
                    <a:gd name="T24" fmla="*/ 2147483647 w 78"/>
                    <a:gd name="T25" fmla="*/ 2147483647 h 40"/>
                    <a:gd name="T26" fmla="*/ 2147483647 w 78"/>
                    <a:gd name="T27" fmla="*/ 2147483647 h 40"/>
                    <a:gd name="T28" fmla="*/ 2147483647 w 78"/>
                    <a:gd name="T29" fmla="*/ 2147483647 h 40"/>
                    <a:gd name="T30" fmla="*/ 2147483647 w 78"/>
                    <a:gd name="T31" fmla="*/ 2147483647 h 40"/>
                    <a:gd name="T32" fmla="*/ 2147483647 w 78"/>
                    <a:gd name="T33" fmla="*/ 2147483647 h 40"/>
                    <a:gd name="T34" fmla="*/ 2147483647 w 78"/>
                    <a:gd name="T35" fmla="*/ 2147483647 h 40"/>
                    <a:gd name="T36" fmla="*/ 2147483647 w 78"/>
                    <a:gd name="T37" fmla="*/ 2147483647 h 40"/>
                    <a:gd name="T38" fmla="*/ 2147483647 w 78"/>
                    <a:gd name="T39" fmla="*/ 2147483647 h 40"/>
                    <a:gd name="T40" fmla="*/ 2147483647 w 78"/>
                    <a:gd name="T41" fmla="*/ 2147483647 h 40"/>
                    <a:gd name="T42" fmla="*/ 2147483647 w 78"/>
                    <a:gd name="T43" fmla="*/ 2147483647 h 40"/>
                    <a:gd name="T44" fmla="*/ 2147483647 w 78"/>
                    <a:gd name="T45" fmla="*/ 2147483647 h 40"/>
                    <a:gd name="T46" fmla="*/ 2147483647 w 78"/>
                    <a:gd name="T47" fmla="*/ 2147483647 h 40"/>
                    <a:gd name="T48" fmla="*/ 2147483647 w 78"/>
                    <a:gd name="T49" fmla="*/ 2147483647 h 40"/>
                    <a:gd name="T50" fmla="*/ 2147483647 w 78"/>
                    <a:gd name="T51" fmla="*/ 2147483647 h 40"/>
                    <a:gd name="T52" fmla="*/ 2147483647 w 78"/>
                    <a:gd name="T53" fmla="*/ 2147483647 h 40"/>
                    <a:gd name="T54" fmla="*/ 0 w 78"/>
                    <a:gd name="T55" fmla="*/ 2147483647 h 40"/>
                    <a:gd name="T56" fmla="*/ 2147483647 w 78"/>
                    <a:gd name="T57" fmla="*/ 2147483647 h 40"/>
                    <a:gd name="T58" fmla="*/ 2147483647 w 78"/>
                    <a:gd name="T59" fmla="*/ 2147483647 h 40"/>
                    <a:gd name="T60" fmla="*/ 2147483647 w 78"/>
                    <a:gd name="T61" fmla="*/ 2147483647 h 40"/>
                    <a:gd name="T62" fmla="*/ 2147483647 w 78"/>
                    <a:gd name="T63" fmla="*/ 2147483647 h 40"/>
                    <a:gd name="T64" fmla="*/ 2147483647 w 78"/>
                    <a:gd name="T65" fmla="*/ 2147483647 h 40"/>
                    <a:gd name="T66" fmla="*/ 2147483647 w 78"/>
                    <a:gd name="T67" fmla="*/ 2147483647 h 40"/>
                    <a:gd name="T68" fmla="*/ 2147483647 w 78"/>
                    <a:gd name="T69" fmla="*/ 0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8"/>
                    <a:gd name="T106" fmla="*/ 0 h 40"/>
                    <a:gd name="T107" fmla="*/ 78 w 78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8" h="40">
                      <a:moveTo>
                        <a:pt x="22" y="0"/>
                      </a:moveTo>
                      <a:lnTo>
                        <a:pt x="24" y="6"/>
                      </a:lnTo>
                      <a:lnTo>
                        <a:pt x="26" y="8"/>
                      </a:lnTo>
                      <a:lnTo>
                        <a:pt x="28" y="8"/>
                      </a:lnTo>
                      <a:lnTo>
                        <a:pt x="32" y="8"/>
                      </a:lnTo>
                      <a:lnTo>
                        <a:pt x="38" y="8"/>
                      </a:lnTo>
                      <a:lnTo>
                        <a:pt x="40" y="12"/>
                      </a:lnTo>
                      <a:lnTo>
                        <a:pt x="42" y="12"/>
                      </a:lnTo>
                      <a:lnTo>
                        <a:pt x="48" y="12"/>
                      </a:lnTo>
                      <a:lnTo>
                        <a:pt x="58" y="10"/>
                      </a:lnTo>
                      <a:lnTo>
                        <a:pt x="68" y="12"/>
                      </a:lnTo>
                      <a:lnTo>
                        <a:pt x="74" y="12"/>
                      </a:lnTo>
                      <a:lnTo>
                        <a:pt x="78" y="12"/>
                      </a:lnTo>
                      <a:lnTo>
                        <a:pt x="78" y="16"/>
                      </a:lnTo>
                      <a:lnTo>
                        <a:pt x="76" y="24"/>
                      </a:lnTo>
                      <a:lnTo>
                        <a:pt x="76" y="26"/>
                      </a:lnTo>
                      <a:lnTo>
                        <a:pt x="72" y="26"/>
                      </a:lnTo>
                      <a:lnTo>
                        <a:pt x="64" y="24"/>
                      </a:lnTo>
                      <a:lnTo>
                        <a:pt x="56" y="24"/>
                      </a:lnTo>
                      <a:lnTo>
                        <a:pt x="52" y="24"/>
                      </a:lnTo>
                      <a:lnTo>
                        <a:pt x="50" y="26"/>
                      </a:lnTo>
                      <a:lnTo>
                        <a:pt x="46" y="30"/>
                      </a:lnTo>
                      <a:lnTo>
                        <a:pt x="36" y="34"/>
                      </a:lnTo>
                      <a:lnTo>
                        <a:pt x="20" y="40"/>
                      </a:lnTo>
                      <a:lnTo>
                        <a:pt x="12" y="38"/>
                      </a:lnTo>
                      <a:lnTo>
                        <a:pt x="6" y="34"/>
                      </a:lnTo>
                      <a:lnTo>
                        <a:pt x="2" y="30"/>
                      </a:lnTo>
                      <a:lnTo>
                        <a:pt x="0" y="22"/>
                      </a:lnTo>
                      <a:lnTo>
                        <a:pt x="6" y="16"/>
                      </a:lnTo>
                      <a:lnTo>
                        <a:pt x="12" y="14"/>
                      </a:lnTo>
                      <a:lnTo>
                        <a:pt x="18" y="12"/>
                      </a:lnTo>
                      <a:lnTo>
                        <a:pt x="18" y="10"/>
                      </a:lnTo>
                      <a:lnTo>
                        <a:pt x="18" y="6"/>
                      </a:lnTo>
                      <a:lnTo>
                        <a:pt x="20" y="6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0" name="íṣḻíḍe">
                  <a:extLst>
                    <a:ext uri="{FF2B5EF4-FFF2-40B4-BE49-F238E27FC236}">
                      <a16:creationId xmlns="" xmlns:a16="http://schemas.microsoft.com/office/drawing/2014/main" id="{FBA44CF9-2047-47FB-8DB1-02FA6064A691}"/>
                    </a:ext>
                  </a:extLst>
                </p:cNvPr>
                <p:cNvSpPr/>
                <p:nvPr/>
              </p:nvSpPr>
              <p:spPr bwMode="auto">
                <a:xfrm>
                  <a:off x="4628815" y="2319504"/>
                  <a:ext cx="157003" cy="65850"/>
                </a:xfrm>
                <a:custGeom>
                  <a:avLst/>
                  <a:gdLst>
                    <a:gd name="T0" fmla="*/ 2147483647 w 89"/>
                    <a:gd name="T1" fmla="*/ 2147483647 h 40"/>
                    <a:gd name="T2" fmla="*/ 2147483647 w 89"/>
                    <a:gd name="T3" fmla="*/ 2147483647 h 40"/>
                    <a:gd name="T4" fmla="*/ 2147483647 w 89"/>
                    <a:gd name="T5" fmla="*/ 2147483647 h 40"/>
                    <a:gd name="T6" fmla="*/ 2147483647 w 89"/>
                    <a:gd name="T7" fmla="*/ 2147483647 h 40"/>
                    <a:gd name="T8" fmla="*/ 2147483647 w 89"/>
                    <a:gd name="T9" fmla="*/ 2147483647 h 40"/>
                    <a:gd name="T10" fmla="*/ 2147483647 w 89"/>
                    <a:gd name="T11" fmla="*/ 2147483647 h 40"/>
                    <a:gd name="T12" fmla="*/ 2147483647 w 89"/>
                    <a:gd name="T13" fmla="*/ 2147483647 h 40"/>
                    <a:gd name="T14" fmla="*/ 2147483647 w 89"/>
                    <a:gd name="T15" fmla="*/ 2147483647 h 40"/>
                    <a:gd name="T16" fmla="*/ 2147483647 w 89"/>
                    <a:gd name="T17" fmla="*/ 2147483647 h 40"/>
                    <a:gd name="T18" fmla="*/ 2147483647 w 89"/>
                    <a:gd name="T19" fmla="*/ 0 h 40"/>
                    <a:gd name="T20" fmla="*/ 2147483647 w 89"/>
                    <a:gd name="T21" fmla="*/ 0 h 40"/>
                    <a:gd name="T22" fmla="*/ 2147483647 w 89"/>
                    <a:gd name="T23" fmla="*/ 0 h 40"/>
                    <a:gd name="T24" fmla="*/ 0 w 89"/>
                    <a:gd name="T25" fmla="*/ 2147483647 h 40"/>
                    <a:gd name="T26" fmla="*/ 2147483647 w 89"/>
                    <a:gd name="T27" fmla="*/ 2147483647 h 40"/>
                    <a:gd name="T28" fmla="*/ 2147483647 w 89"/>
                    <a:gd name="T29" fmla="*/ 2147483647 h 40"/>
                    <a:gd name="T30" fmla="*/ 2147483647 w 89"/>
                    <a:gd name="T31" fmla="*/ 2147483647 h 40"/>
                    <a:gd name="T32" fmla="*/ 2147483647 w 89"/>
                    <a:gd name="T33" fmla="*/ 2147483647 h 40"/>
                    <a:gd name="T34" fmla="*/ 2147483647 w 89"/>
                    <a:gd name="T35" fmla="*/ 2147483647 h 40"/>
                    <a:gd name="T36" fmla="*/ 2147483647 w 89"/>
                    <a:gd name="T37" fmla="*/ 2147483647 h 40"/>
                    <a:gd name="T38" fmla="*/ 2147483647 w 89"/>
                    <a:gd name="T39" fmla="*/ 2147483647 h 40"/>
                    <a:gd name="T40" fmla="*/ 2147483647 w 89"/>
                    <a:gd name="T41" fmla="*/ 2147483647 h 40"/>
                    <a:gd name="T42" fmla="*/ 2147483647 w 89"/>
                    <a:gd name="T43" fmla="*/ 2147483647 h 40"/>
                    <a:gd name="T44" fmla="*/ 2147483647 w 89"/>
                    <a:gd name="T45" fmla="*/ 2147483647 h 40"/>
                    <a:gd name="T46" fmla="*/ 2147483647 w 89"/>
                    <a:gd name="T47" fmla="*/ 2147483647 h 40"/>
                    <a:gd name="T48" fmla="*/ 2147483647 w 89"/>
                    <a:gd name="T49" fmla="*/ 2147483647 h 40"/>
                    <a:gd name="T50" fmla="*/ 2147483647 w 89"/>
                    <a:gd name="T51" fmla="*/ 2147483647 h 40"/>
                    <a:gd name="T52" fmla="*/ 2147483647 w 89"/>
                    <a:gd name="T53" fmla="*/ 2147483647 h 40"/>
                    <a:gd name="T54" fmla="*/ 2147483647 w 89"/>
                    <a:gd name="T55" fmla="*/ 2147483647 h 40"/>
                    <a:gd name="T56" fmla="*/ 2147483647 w 89"/>
                    <a:gd name="T57" fmla="*/ 2147483647 h 40"/>
                    <a:gd name="T58" fmla="*/ 2147483647 w 89"/>
                    <a:gd name="T59" fmla="*/ 2147483647 h 40"/>
                    <a:gd name="T60" fmla="*/ 2147483647 w 89"/>
                    <a:gd name="T61" fmla="*/ 2147483647 h 40"/>
                    <a:gd name="T62" fmla="*/ 2147483647 w 89"/>
                    <a:gd name="T63" fmla="*/ 2147483647 h 40"/>
                    <a:gd name="T64" fmla="*/ 2147483647 w 89"/>
                    <a:gd name="T65" fmla="*/ 2147483647 h 40"/>
                    <a:gd name="T66" fmla="*/ 2147483647 w 89"/>
                    <a:gd name="T67" fmla="*/ 2147483647 h 40"/>
                    <a:gd name="T68" fmla="*/ 2147483647 w 89"/>
                    <a:gd name="T69" fmla="*/ 2147483647 h 4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9"/>
                    <a:gd name="T106" fmla="*/ 0 h 40"/>
                    <a:gd name="T107" fmla="*/ 89 w 89"/>
                    <a:gd name="T108" fmla="*/ 40 h 4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9" h="40">
                      <a:moveTo>
                        <a:pt x="89" y="16"/>
                      </a:moveTo>
                      <a:lnTo>
                        <a:pt x="85" y="14"/>
                      </a:lnTo>
                      <a:lnTo>
                        <a:pt x="79" y="12"/>
                      </a:lnTo>
                      <a:lnTo>
                        <a:pt x="71" y="10"/>
                      </a:lnTo>
                      <a:lnTo>
                        <a:pt x="67" y="6"/>
                      </a:lnTo>
                      <a:lnTo>
                        <a:pt x="65" y="10"/>
                      </a:lnTo>
                      <a:lnTo>
                        <a:pt x="61" y="10"/>
                      </a:lnTo>
                      <a:lnTo>
                        <a:pt x="59" y="10"/>
                      </a:lnTo>
                      <a:lnTo>
                        <a:pt x="59" y="6"/>
                      </a:lnTo>
                      <a:lnTo>
                        <a:pt x="37" y="0"/>
                      </a:lnTo>
                      <a:lnTo>
                        <a:pt x="31" y="0"/>
                      </a:lnTo>
                      <a:lnTo>
                        <a:pt x="29" y="0"/>
                      </a:lnTo>
                      <a:lnTo>
                        <a:pt x="0" y="10"/>
                      </a:lnTo>
                      <a:lnTo>
                        <a:pt x="2" y="14"/>
                      </a:lnTo>
                      <a:lnTo>
                        <a:pt x="2" y="20"/>
                      </a:lnTo>
                      <a:lnTo>
                        <a:pt x="10" y="26"/>
                      </a:lnTo>
                      <a:lnTo>
                        <a:pt x="18" y="32"/>
                      </a:lnTo>
                      <a:lnTo>
                        <a:pt x="24" y="38"/>
                      </a:lnTo>
                      <a:lnTo>
                        <a:pt x="31" y="40"/>
                      </a:lnTo>
                      <a:lnTo>
                        <a:pt x="35" y="38"/>
                      </a:lnTo>
                      <a:lnTo>
                        <a:pt x="37" y="36"/>
                      </a:lnTo>
                      <a:lnTo>
                        <a:pt x="41" y="34"/>
                      </a:lnTo>
                      <a:lnTo>
                        <a:pt x="45" y="32"/>
                      </a:lnTo>
                      <a:lnTo>
                        <a:pt x="51" y="34"/>
                      </a:lnTo>
                      <a:lnTo>
                        <a:pt x="55" y="36"/>
                      </a:lnTo>
                      <a:lnTo>
                        <a:pt x="61" y="38"/>
                      </a:lnTo>
                      <a:lnTo>
                        <a:pt x="65" y="38"/>
                      </a:lnTo>
                      <a:lnTo>
                        <a:pt x="67" y="38"/>
                      </a:lnTo>
                      <a:lnTo>
                        <a:pt x="73" y="32"/>
                      </a:lnTo>
                      <a:lnTo>
                        <a:pt x="79" y="30"/>
                      </a:lnTo>
                      <a:lnTo>
                        <a:pt x="85" y="28"/>
                      </a:lnTo>
                      <a:lnTo>
                        <a:pt x="85" y="26"/>
                      </a:lnTo>
                      <a:lnTo>
                        <a:pt x="85" y="22"/>
                      </a:lnTo>
                      <a:lnTo>
                        <a:pt x="87" y="22"/>
                      </a:lnTo>
                      <a:lnTo>
                        <a:pt x="89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1" name="iSḻïḍê">
                  <a:extLst>
                    <a:ext uri="{FF2B5EF4-FFF2-40B4-BE49-F238E27FC236}">
                      <a16:creationId xmlns="" xmlns:a16="http://schemas.microsoft.com/office/drawing/2014/main" id="{B2D25414-C14A-4276-87F3-50E6D02FBF92}"/>
                    </a:ext>
                  </a:extLst>
                </p:cNvPr>
                <p:cNvSpPr/>
                <p:nvPr/>
              </p:nvSpPr>
              <p:spPr bwMode="auto">
                <a:xfrm>
                  <a:off x="4995154" y="2381150"/>
                  <a:ext cx="86765" cy="82662"/>
                </a:xfrm>
                <a:custGeom>
                  <a:avLst/>
                  <a:gdLst>
                    <a:gd name="T0" fmla="*/ 2147483647 w 50"/>
                    <a:gd name="T1" fmla="*/ 2147483647 h 50"/>
                    <a:gd name="T2" fmla="*/ 2147483647 w 50"/>
                    <a:gd name="T3" fmla="*/ 2147483647 h 50"/>
                    <a:gd name="T4" fmla="*/ 2147483647 w 50"/>
                    <a:gd name="T5" fmla="*/ 2147483647 h 50"/>
                    <a:gd name="T6" fmla="*/ 2147483647 w 50"/>
                    <a:gd name="T7" fmla="*/ 2147483647 h 50"/>
                    <a:gd name="T8" fmla="*/ 2147483647 w 50"/>
                    <a:gd name="T9" fmla="*/ 2147483647 h 50"/>
                    <a:gd name="T10" fmla="*/ 0 w 50"/>
                    <a:gd name="T11" fmla="*/ 2147483647 h 50"/>
                    <a:gd name="T12" fmla="*/ 2147483647 w 50"/>
                    <a:gd name="T13" fmla="*/ 0 h 50"/>
                    <a:gd name="T14" fmla="*/ 2147483647 w 50"/>
                    <a:gd name="T15" fmla="*/ 2147483647 h 50"/>
                    <a:gd name="T16" fmla="*/ 2147483647 w 50"/>
                    <a:gd name="T17" fmla="*/ 2147483647 h 50"/>
                    <a:gd name="T18" fmla="*/ 2147483647 w 50"/>
                    <a:gd name="T19" fmla="*/ 2147483647 h 50"/>
                    <a:gd name="T20" fmla="*/ 2147483647 w 50"/>
                    <a:gd name="T21" fmla="*/ 2147483647 h 50"/>
                    <a:gd name="T22" fmla="*/ 2147483647 w 50"/>
                    <a:gd name="T23" fmla="*/ 2147483647 h 50"/>
                    <a:gd name="T24" fmla="*/ 2147483647 w 50"/>
                    <a:gd name="T25" fmla="*/ 2147483647 h 50"/>
                    <a:gd name="T26" fmla="*/ 2147483647 w 50"/>
                    <a:gd name="T27" fmla="*/ 2147483647 h 50"/>
                    <a:gd name="T28" fmla="*/ 2147483647 w 50"/>
                    <a:gd name="T29" fmla="*/ 2147483647 h 50"/>
                    <a:gd name="T30" fmla="*/ 2147483647 w 50"/>
                    <a:gd name="T31" fmla="*/ 2147483647 h 5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0"/>
                    <a:gd name="T49" fmla="*/ 0 h 50"/>
                    <a:gd name="T50" fmla="*/ 50 w 50"/>
                    <a:gd name="T51" fmla="*/ 50 h 5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0" h="50">
                      <a:moveTo>
                        <a:pt x="26" y="50"/>
                      </a:moveTo>
                      <a:lnTo>
                        <a:pt x="22" y="34"/>
                      </a:lnTo>
                      <a:lnTo>
                        <a:pt x="18" y="24"/>
                      </a:lnTo>
                      <a:lnTo>
                        <a:pt x="14" y="16"/>
                      </a:lnTo>
                      <a:lnTo>
                        <a:pt x="8" y="10"/>
                      </a:lnTo>
                      <a:lnTo>
                        <a:pt x="0" y="8"/>
                      </a:lnTo>
                      <a:lnTo>
                        <a:pt x="16" y="0"/>
                      </a:lnTo>
                      <a:lnTo>
                        <a:pt x="24" y="2"/>
                      </a:lnTo>
                      <a:lnTo>
                        <a:pt x="32" y="6"/>
                      </a:lnTo>
                      <a:lnTo>
                        <a:pt x="40" y="18"/>
                      </a:lnTo>
                      <a:lnTo>
                        <a:pt x="44" y="24"/>
                      </a:lnTo>
                      <a:lnTo>
                        <a:pt x="50" y="36"/>
                      </a:lnTo>
                      <a:lnTo>
                        <a:pt x="34" y="34"/>
                      </a:lnTo>
                      <a:lnTo>
                        <a:pt x="34" y="44"/>
                      </a:lnTo>
                      <a:lnTo>
                        <a:pt x="26" y="48"/>
                      </a:lnTo>
                      <a:lnTo>
                        <a:pt x="2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2" name="ïṣlïḍé">
                  <a:extLst>
                    <a:ext uri="{FF2B5EF4-FFF2-40B4-BE49-F238E27FC236}">
                      <a16:creationId xmlns="" xmlns:a16="http://schemas.microsoft.com/office/drawing/2014/main" id="{A7426E84-0EE2-4007-96D4-CC69733F3BDD}"/>
                    </a:ext>
                  </a:extLst>
                </p:cNvPr>
                <p:cNvSpPr/>
                <p:nvPr/>
              </p:nvSpPr>
              <p:spPr bwMode="auto">
                <a:xfrm>
                  <a:off x="4733484" y="2385353"/>
                  <a:ext cx="168021" cy="84063"/>
                </a:xfrm>
                <a:custGeom>
                  <a:avLst/>
                  <a:gdLst>
                    <a:gd name="T0" fmla="*/ 2147483647 w 96"/>
                    <a:gd name="T1" fmla="*/ 2147483647 h 50"/>
                    <a:gd name="T2" fmla="*/ 2147483647 w 96"/>
                    <a:gd name="T3" fmla="*/ 2147483647 h 50"/>
                    <a:gd name="T4" fmla="*/ 2147483647 w 96"/>
                    <a:gd name="T5" fmla="*/ 2147483647 h 50"/>
                    <a:gd name="T6" fmla="*/ 2147483647 w 96"/>
                    <a:gd name="T7" fmla="*/ 2147483647 h 50"/>
                    <a:gd name="T8" fmla="*/ 2147483647 w 96"/>
                    <a:gd name="T9" fmla="*/ 2147483647 h 50"/>
                    <a:gd name="T10" fmla="*/ 2147483647 w 96"/>
                    <a:gd name="T11" fmla="*/ 2147483647 h 50"/>
                    <a:gd name="T12" fmla="*/ 2147483647 w 96"/>
                    <a:gd name="T13" fmla="*/ 2147483647 h 50"/>
                    <a:gd name="T14" fmla="*/ 2147483647 w 96"/>
                    <a:gd name="T15" fmla="*/ 2147483647 h 50"/>
                    <a:gd name="T16" fmla="*/ 2147483647 w 96"/>
                    <a:gd name="T17" fmla="*/ 2147483647 h 50"/>
                    <a:gd name="T18" fmla="*/ 2147483647 w 96"/>
                    <a:gd name="T19" fmla="*/ 2147483647 h 50"/>
                    <a:gd name="T20" fmla="*/ 0 w 96"/>
                    <a:gd name="T21" fmla="*/ 2147483647 h 50"/>
                    <a:gd name="T22" fmla="*/ 2147483647 w 96"/>
                    <a:gd name="T23" fmla="*/ 2147483647 h 50"/>
                    <a:gd name="T24" fmla="*/ 2147483647 w 96"/>
                    <a:gd name="T25" fmla="*/ 2147483647 h 50"/>
                    <a:gd name="T26" fmla="*/ 2147483647 w 96"/>
                    <a:gd name="T27" fmla="*/ 2147483647 h 50"/>
                    <a:gd name="T28" fmla="*/ 2147483647 w 96"/>
                    <a:gd name="T29" fmla="*/ 2147483647 h 50"/>
                    <a:gd name="T30" fmla="*/ 2147483647 w 96"/>
                    <a:gd name="T31" fmla="*/ 2147483647 h 50"/>
                    <a:gd name="T32" fmla="*/ 2147483647 w 96"/>
                    <a:gd name="T33" fmla="*/ 2147483647 h 50"/>
                    <a:gd name="T34" fmla="*/ 2147483647 w 96"/>
                    <a:gd name="T35" fmla="*/ 2147483647 h 50"/>
                    <a:gd name="T36" fmla="*/ 2147483647 w 96"/>
                    <a:gd name="T37" fmla="*/ 2147483647 h 50"/>
                    <a:gd name="T38" fmla="*/ 2147483647 w 96"/>
                    <a:gd name="T39" fmla="*/ 2147483647 h 50"/>
                    <a:gd name="T40" fmla="*/ 2147483647 w 96"/>
                    <a:gd name="T41" fmla="*/ 0 h 50"/>
                    <a:gd name="T42" fmla="*/ 2147483647 w 96"/>
                    <a:gd name="T43" fmla="*/ 0 h 50"/>
                    <a:gd name="T44" fmla="*/ 2147483647 w 96"/>
                    <a:gd name="T45" fmla="*/ 0 h 50"/>
                    <a:gd name="T46" fmla="*/ 2147483647 w 96"/>
                    <a:gd name="T47" fmla="*/ 2147483647 h 50"/>
                    <a:gd name="T48" fmla="*/ 2147483647 w 96"/>
                    <a:gd name="T49" fmla="*/ 2147483647 h 50"/>
                    <a:gd name="T50" fmla="*/ 2147483647 w 96"/>
                    <a:gd name="T51" fmla="*/ 2147483647 h 50"/>
                    <a:gd name="T52" fmla="*/ 2147483647 w 96"/>
                    <a:gd name="T53" fmla="*/ 2147483647 h 50"/>
                    <a:gd name="T54" fmla="*/ 2147483647 w 96"/>
                    <a:gd name="T55" fmla="*/ 2147483647 h 50"/>
                    <a:gd name="T56" fmla="*/ 2147483647 w 96"/>
                    <a:gd name="T57" fmla="*/ 2147483647 h 50"/>
                    <a:gd name="T58" fmla="*/ 2147483647 w 96"/>
                    <a:gd name="T59" fmla="*/ 2147483647 h 50"/>
                    <a:gd name="T60" fmla="*/ 2147483647 w 96"/>
                    <a:gd name="T61" fmla="*/ 2147483647 h 50"/>
                    <a:gd name="T62" fmla="*/ 2147483647 w 96"/>
                    <a:gd name="T63" fmla="*/ 2147483647 h 50"/>
                    <a:gd name="T64" fmla="*/ 2147483647 w 96"/>
                    <a:gd name="T65" fmla="*/ 2147483647 h 50"/>
                    <a:gd name="T66" fmla="*/ 2147483647 w 96"/>
                    <a:gd name="T67" fmla="*/ 2147483647 h 50"/>
                    <a:gd name="T68" fmla="*/ 2147483647 w 96"/>
                    <a:gd name="T69" fmla="*/ 2147483647 h 50"/>
                    <a:gd name="T70" fmla="*/ 2147483647 w 96"/>
                    <a:gd name="T71" fmla="*/ 2147483647 h 50"/>
                    <a:gd name="T72" fmla="*/ 2147483647 w 96"/>
                    <a:gd name="T73" fmla="*/ 2147483647 h 50"/>
                    <a:gd name="T74" fmla="*/ 2147483647 w 96"/>
                    <a:gd name="T75" fmla="*/ 2147483647 h 50"/>
                    <a:gd name="T76" fmla="*/ 2147483647 w 96"/>
                    <a:gd name="T77" fmla="*/ 2147483647 h 5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50"/>
                    <a:gd name="T119" fmla="*/ 96 w 96"/>
                    <a:gd name="T120" fmla="*/ 50 h 5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50">
                      <a:moveTo>
                        <a:pt x="58" y="46"/>
                      </a:moveTo>
                      <a:lnTo>
                        <a:pt x="56" y="44"/>
                      </a:lnTo>
                      <a:lnTo>
                        <a:pt x="54" y="42"/>
                      </a:lnTo>
                      <a:lnTo>
                        <a:pt x="44" y="46"/>
                      </a:lnTo>
                      <a:lnTo>
                        <a:pt x="38" y="48"/>
                      </a:lnTo>
                      <a:lnTo>
                        <a:pt x="30" y="50"/>
                      </a:lnTo>
                      <a:lnTo>
                        <a:pt x="26" y="50"/>
                      </a:lnTo>
                      <a:lnTo>
                        <a:pt x="22" y="48"/>
                      </a:lnTo>
                      <a:lnTo>
                        <a:pt x="16" y="44"/>
                      </a:lnTo>
                      <a:lnTo>
                        <a:pt x="8" y="38"/>
                      </a:lnTo>
                      <a:lnTo>
                        <a:pt x="0" y="32"/>
                      </a:lnTo>
                      <a:lnTo>
                        <a:pt x="2" y="30"/>
                      </a:lnTo>
                      <a:lnTo>
                        <a:pt x="6" y="22"/>
                      </a:lnTo>
                      <a:lnTo>
                        <a:pt x="8" y="16"/>
                      </a:lnTo>
                      <a:lnTo>
                        <a:pt x="14" y="10"/>
                      </a:lnTo>
                      <a:lnTo>
                        <a:pt x="20" y="14"/>
                      </a:lnTo>
                      <a:lnTo>
                        <a:pt x="28" y="16"/>
                      </a:lnTo>
                      <a:lnTo>
                        <a:pt x="44" y="10"/>
                      </a:lnTo>
                      <a:lnTo>
                        <a:pt x="54" y="6"/>
                      </a:lnTo>
                      <a:lnTo>
                        <a:pt x="58" y="2"/>
                      </a:lnTo>
                      <a:lnTo>
                        <a:pt x="60" y="0"/>
                      </a:lnTo>
                      <a:lnTo>
                        <a:pt x="64" y="0"/>
                      </a:lnTo>
                      <a:lnTo>
                        <a:pt x="72" y="0"/>
                      </a:lnTo>
                      <a:lnTo>
                        <a:pt x="80" y="2"/>
                      </a:lnTo>
                      <a:lnTo>
                        <a:pt x="84" y="2"/>
                      </a:lnTo>
                      <a:lnTo>
                        <a:pt x="86" y="4"/>
                      </a:lnTo>
                      <a:lnTo>
                        <a:pt x="90" y="6"/>
                      </a:lnTo>
                      <a:lnTo>
                        <a:pt x="96" y="8"/>
                      </a:lnTo>
                      <a:lnTo>
                        <a:pt x="94" y="14"/>
                      </a:lnTo>
                      <a:lnTo>
                        <a:pt x="90" y="16"/>
                      </a:lnTo>
                      <a:lnTo>
                        <a:pt x="86" y="18"/>
                      </a:lnTo>
                      <a:lnTo>
                        <a:pt x="82" y="22"/>
                      </a:lnTo>
                      <a:lnTo>
                        <a:pt x="82" y="30"/>
                      </a:lnTo>
                      <a:lnTo>
                        <a:pt x="80" y="36"/>
                      </a:lnTo>
                      <a:lnTo>
                        <a:pt x="78" y="38"/>
                      </a:lnTo>
                      <a:lnTo>
                        <a:pt x="74" y="42"/>
                      </a:lnTo>
                      <a:lnTo>
                        <a:pt x="68" y="42"/>
                      </a:lnTo>
                      <a:lnTo>
                        <a:pt x="62" y="42"/>
                      </a:lnTo>
                      <a:lnTo>
                        <a:pt x="58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3" name="i$ļiḑe">
                  <a:extLst>
                    <a:ext uri="{FF2B5EF4-FFF2-40B4-BE49-F238E27FC236}">
                      <a16:creationId xmlns="" xmlns:a16="http://schemas.microsoft.com/office/drawing/2014/main" id="{249EC316-F53E-4BCD-A12A-CACED2304638}"/>
                    </a:ext>
                  </a:extLst>
                </p:cNvPr>
                <p:cNvSpPr/>
                <p:nvPr/>
              </p:nvSpPr>
              <p:spPr bwMode="auto">
                <a:xfrm>
                  <a:off x="4879469" y="2257857"/>
                  <a:ext cx="454481" cy="247988"/>
                </a:xfrm>
                <a:custGeom>
                  <a:avLst/>
                  <a:gdLst>
                    <a:gd name="T0" fmla="*/ 2147483647 w 260"/>
                    <a:gd name="T1" fmla="*/ 2147483647 h 148"/>
                    <a:gd name="T2" fmla="*/ 2147483647 w 260"/>
                    <a:gd name="T3" fmla="*/ 2147483647 h 148"/>
                    <a:gd name="T4" fmla="*/ 2147483647 w 260"/>
                    <a:gd name="T5" fmla="*/ 2147483647 h 148"/>
                    <a:gd name="T6" fmla="*/ 2147483647 w 260"/>
                    <a:gd name="T7" fmla="*/ 2147483647 h 148"/>
                    <a:gd name="T8" fmla="*/ 2147483647 w 260"/>
                    <a:gd name="T9" fmla="*/ 2147483647 h 148"/>
                    <a:gd name="T10" fmla="*/ 2147483647 w 260"/>
                    <a:gd name="T11" fmla="*/ 2147483647 h 148"/>
                    <a:gd name="T12" fmla="*/ 2147483647 w 260"/>
                    <a:gd name="T13" fmla="*/ 2147483647 h 148"/>
                    <a:gd name="T14" fmla="*/ 2147483647 w 260"/>
                    <a:gd name="T15" fmla="*/ 2147483647 h 148"/>
                    <a:gd name="T16" fmla="*/ 2147483647 w 260"/>
                    <a:gd name="T17" fmla="*/ 2147483647 h 148"/>
                    <a:gd name="T18" fmla="*/ 2147483647 w 260"/>
                    <a:gd name="T19" fmla="*/ 2147483647 h 148"/>
                    <a:gd name="T20" fmla="*/ 2147483647 w 260"/>
                    <a:gd name="T21" fmla="*/ 2147483647 h 148"/>
                    <a:gd name="T22" fmla="*/ 2147483647 w 260"/>
                    <a:gd name="T23" fmla="*/ 2147483647 h 148"/>
                    <a:gd name="T24" fmla="*/ 2147483647 w 260"/>
                    <a:gd name="T25" fmla="*/ 2147483647 h 148"/>
                    <a:gd name="T26" fmla="*/ 2147483647 w 260"/>
                    <a:gd name="T27" fmla="*/ 2147483647 h 148"/>
                    <a:gd name="T28" fmla="*/ 2147483647 w 260"/>
                    <a:gd name="T29" fmla="*/ 2147483647 h 148"/>
                    <a:gd name="T30" fmla="*/ 2147483647 w 260"/>
                    <a:gd name="T31" fmla="*/ 2147483647 h 148"/>
                    <a:gd name="T32" fmla="*/ 2147483647 w 260"/>
                    <a:gd name="T33" fmla="*/ 2147483647 h 148"/>
                    <a:gd name="T34" fmla="*/ 2147483647 w 260"/>
                    <a:gd name="T35" fmla="*/ 2147483647 h 148"/>
                    <a:gd name="T36" fmla="*/ 2147483647 w 260"/>
                    <a:gd name="T37" fmla="*/ 2147483647 h 148"/>
                    <a:gd name="T38" fmla="*/ 2147483647 w 260"/>
                    <a:gd name="T39" fmla="*/ 2147483647 h 148"/>
                    <a:gd name="T40" fmla="*/ 2147483647 w 260"/>
                    <a:gd name="T41" fmla="*/ 2147483647 h 148"/>
                    <a:gd name="T42" fmla="*/ 2147483647 w 260"/>
                    <a:gd name="T43" fmla="*/ 2147483647 h 148"/>
                    <a:gd name="T44" fmla="*/ 2147483647 w 260"/>
                    <a:gd name="T45" fmla="*/ 2147483647 h 148"/>
                    <a:gd name="T46" fmla="*/ 2147483647 w 260"/>
                    <a:gd name="T47" fmla="*/ 2147483647 h 148"/>
                    <a:gd name="T48" fmla="*/ 2147483647 w 260"/>
                    <a:gd name="T49" fmla="*/ 2147483647 h 148"/>
                    <a:gd name="T50" fmla="*/ 2147483647 w 260"/>
                    <a:gd name="T51" fmla="*/ 2147483647 h 148"/>
                    <a:gd name="T52" fmla="*/ 2147483647 w 260"/>
                    <a:gd name="T53" fmla="*/ 2147483647 h 148"/>
                    <a:gd name="T54" fmla="*/ 2147483647 w 260"/>
                    <a:gd name="T55" fmla="*/ 2147483647 h 148"/>
                    <a:gd name="T56" fmla="*/ 2147483647 w 260"/>
                    <a:gd name="T57" fmla="*/ 2147483647 h 148"/>
                    <a:gd name="T58" fmla="*/ 2147483647 w 260"/>
                    <a:gd name="T59" fmla="*/ 2147483647 h 148"/>
                    <a:gd name="T60" fmla="*/ 2147483647 w 260"/>
                    <a:gd name="T61" fmla="*/ 2147483647 h 148"/>
                    <a:gd name="T62" fmla="*/ 2147483647 w 260"/>
                    <a:gd name="T63" fmla="*/ 2147483647 h 148"/>
                    <a:gd name="T64" fmla="*/ 2147483647 w 260"/>
                    <a:gd name="T65" fmla="*/ 2147483647 h 148"/>
                    <a:gd name="T66" fmla="*/ 2147483647 w 260"/>
                    <a:gd name="T67" fmla="*/ 2147483647 h 148"/>
                    <a:gd name="T68" fmla="*/ 2147483647 w 260"/>
                    <a:gd name="T69" fmla="*/ 2147483647 h 148"/>
                    <a:gd name="T70" fmla="*/ 2147483647 w 260"/>
                    <a:gd name="T71" fmla="*/ 2147483647 h 148"/>
                    <a:gd name="T72" fmla="*/ 2147483647 w 260"/>
                    <a:gd name="T73" fmla="*/ 2147483647 h 148"/>
                    <a:gd name="T74" fmla="*/ 2147483647 w 260"/>
                    <a:gd name="T75" fmla="*/ 2147483647 h 148"/>
                    <a:gd name="T76" fmla="*/ 2147483647 w 260"/>
                    <a:gd name="T77" fmla="*/ 2147483647 h 148"/>
                    <a:gd name="T78" fmla="*/ 2147483647 w 260"/>
                    <a:gd name="T79" fmla="*/ 2147483647 h 148"/>
                    <a:gd name="T80" fmla="*/ 2147483647 w 260"/>
                    <a:gd name="T81" fmla="*/ 2147483647 h 148"/>
                    <a:gd name="T82" fmla="*/ 2147483647 w 260"/>
                    <a:gd name="T83" fmla="*/ 2147483647 h 148"/>
                    <a:gd name="T84" fmla="*/ 2147483647 w 260"/>
                    <a:gd name="T85" fmla="*/ 2147483647 h 148"/>
                    <a:gd name="T86" fmla="*/ 2147483647 w 260"/>
                    <a:gd name="T87" fmla="*/ 2147483647 h 148"/>
                    <a:gd name="T88" fmla="*/ 2147483647 w 260"/>
                    <a:gd name="T89" fmla="*/ 2147483647 h 148"/>
                    <a:gd name="T90" fmla="*/ 2147483647 w 260"/>
                    <a:gd name="T91" fmla="*/ 2147483647 h 148"/>
                    <a:gd name="T92" fmla="*/ 2147483647 w 260"/>
                    <a:gd name="T93" fmla="*/ 2147483647 h 148"/>
                    <a:gd name="T94" fmla="*/ 2147483647 w 260"/>
                    <a:gd name="T95" fmla="*/ 2147483647 h 148"/>
                    <a:gd name="T96" fmla="*/ 2147483647 w 260"/>
                    <a:gd name="T97" fmla="*/ 2147483647 h 14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260"/>
                    <a:gd name="T148" fmla="*/ 0 h 148"/>
                    <a:gd name="T149" fmla="*/ 260 w 260"/>
                    <a:gd name="T150" fmla="*/ 148 h 14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260" h="148">
                      <a:moveTo>
                        <a:pt x="66" y="82"/>
                      </a:moveTo>
                      <a:lnTo>
                        <a:pt x="60" y="84"/>
                      </a:lnTo>
                      <a:lnTo>
                        <a:pt x="54" y="88"/>
                      </a:lnTo>
                      <a:lnTo>
                        <a:pt x="44" y="90"/>
                      </a:lnTo>
                      <a:lnTo>
                        <a:pt x="36" y="90"/>
                      </a:lnTo>
                      <a:lnTo>
                        <a:pt x="26" y="88"/>
                      </a:lnTo>
                      <a:lnTo>
                        <a:pt x="18" y="84"/>
                      </a:lnTo>
                      <a:lnTo>
                        <a:pt x="12" y="84"/>
                      </a:lnTo>
                      <a:lnTo>
                        <a:pt x="6" y="82"/>
                      </a:lnTo>
                      <a:lnTo>
                        <a:pt x="2" y="80"/>
                      </a:lnTo>
                      <a:lnTo>
                        <a:pt x="0" y="78"/>
                      </a:lnTo>
                      <a:lnTo>
                        <a:pt x="2" y="66"/>
                      </a:lnTo>
                      <a:lnTo>
                        <a:pt x="2" y="62"/>
                      </a:lnTo>
                      <a:lnTo>
                        <a:pt x="12" y="52"/>
                      </a:lnTo>
                      <a:lnTo>
                        <a:pt x="16" y="44"/>
                      </a:lnTo>
                      <a:lnTo>
                        <a:pt x="22" y="38"/>
                      </a:lnTo>
                      <a:lnTo>
                        <a:pt x="16" y="30"/>
                      </a:lnTo>
                      <a:lnTo>
                        <a:pt x="8" y="20"/>
                      </a:lnTo>
                      <a:lnTo>
                        <a:pt x="6" y="14"/>
                      </a:lnTo>
                      <a:lnTo>
                        <a:pt x="24" y="10"/>
                      </a:lnTo>
                      <a:lnTo>
                        <a:pt x="46" y="10"/>
                      </a:lnTo>
                      <a:lnTo>
                        <a:pt x="64" y="10"/>
                      </a:lnTo>
                      <a:lnTo>
                        <a:pt x="80" y="16"/>
                      </a:lnTo>
                      <a:lnTo>
                        <a:pt x="96" y="14"/>
                      </a:lnTo>
                      <a:lnTo>
                        <a:pt x="112" y="16"/>
                      </a:lnTo>
                      <a:lnTo>
                        <a:pt x="116" y="8"/>
                      </a:lnTo>
                      <a:lnTo>
                        <a:pt x="128" y="6"/>
                      </a:lnTo>
                      <a:lnTo>
                        <a:pt x="138" y="6"/>
                      </a:lnTo>
                      <a:lnTo>
                        <a:pt x="156" y="0"/>
                      </a:lnTo>
                      <a:lnTo>
                        <a:pt x="166" y="8"/>
                      </a:lnTo>
                      <a:lnTo>
                        <a:pt x="166" y="14"/>
                      </a:lnTo>
                      <a:lnTo>
                        <a:pt x="168" y="22"/>
                      </a:lnTo>
                      <a:lnTo>
                        <a:pt x="184" y="24"/>
                      </a:lnTo>
                      <a:lnTo>
                        <a:pt x="186" y="30"/>
                      </a:lnTo>
                      <a:lnTo>
                        <a:pt x="188" y="36"/>
                      </a:lnTo>
                      <a:lnTo>
                        <a:pt x="198" y="36"/>
                      </a:lnTo>
                      <a:lnTo>
                        <a:pt x="202" y="40"/>
                      </a:lnTo>
                      <a:lnTo>
                        <a:pt x="216" y="36"/>
                      </a:lnTo>
                      <a:lnTo>
                        <a:pt x="222" y="44"/>
                      </a:lnTo>
                      <a:lnTo>
                        <a:pt x="234" y="48"/>
                      </a:lnTo>
                      <a:lnTo>
                        <a:pt x="248" y="50"/>
                      </a:lnTo>
                      <a:lnTo>
                        <a:pt x="260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58" y="72"/>
                      </a:lnTo>
                      <a:lnTo>
                        <a:pt x="260" y="78"/>
                      </a:lnTo>
                      <a:lnTo>
                        <a:pt x="260" y="84"/>
                      </a:lnTo>
                      <a:lnTo>
                        <a:pt x="244" y="84"/>
                      </a:lnTo>
                      <a:lnTo>
                        <a:pt x="240" y="88"/>
                      </a:lnTo>
                      <a:lnTo>
                        <a:pt x="236" y="92"/>
                      </a:lnTo>
                      <a:lnTo>
                        <a:pt x="236" y="100"/>
                      </a:lnTo>
                      <a:lnTo>
                        <a:pt x="226" y="100"/>
                      </a:lnTo>
                      <a:lnTo>
                        <a:pt x="216" y="100"/>
                      </a:lnTo>
                      <a:lnTo>
                        <a:pt x="208" y="106"/>
                      </a:lnTo>
                      <a:lnTo>
                        <a:pt x="204" y="108"/>
                      </a:lnTo>
                      <a:lnTo>
                        <a:pt x="190" y="112"/>
                      </a:lnTo>
                      <a:lnTo>
                        <a:pt x="182" y="116"/>
                      </a:lnTo>
                      <a:lnTo>
                        <a:pt x="184" y="118"/>
                      </a:lnTo>
                      <a:lnTo>
                        <a:pt x="186" y="122"/>
                      </a:lnTo>
                      <a:lnTo>
                        <a:pt x="194" y="128"/>
                      </a:lnTo>
                      <a:lnTo>
                        <a:pt x="204" y="130"/>
                      </a:lnTo>
                      <a:lnTo>
                        <a:pt x="212" y="138"/>
                      </a:lnTo>
                      <a:lnTo>
                        <a:pt x="204" y="138"/>
                      </a:lnTo>
                      <a:lnTo>
                        <a:pt x="200" y="140"/>
                      </a:lnTo>
                      <a:lnTo>
                        <a:pt x="192" y="144"/>
                      </a:lnTo>
                      <a:lnTo>
                        <a:pt x="186" y="146"/>
                      </a:lnTo>
                      <a:lnTo>
                        <a:pt x="176" y="148"/>
                      </a:lnTo>
                      <a:lnTo>
                        <a:pt x="174" y="138"/>
                      </a:lnTo>
                      <a:lnTo>
                        <a:pt x="170" y="134"/>
                      </a:lnTo>
                      <a:lnTo>
                        <a:pt x="160" y="128"/>
                      </a:lnTo>
                      <a:lnTo>
                        <a:pt x="166" y="120"/>
                      </a:lnTo>
                      <a:lnTo>
                        <a:pt x="172" y="118"/>
                      </a:lnTo>
                      <a:lnTo>
                        <a:pt x="164" y="118"/>
                      </a:lnTo>
                      <a:lnTo>
                        <a:pt x="160" y="118"/>
                      </a:lnTo>
                      <a:lnTo>
                        <a:pt x="152" y="116"/>
                      </a:lnTo>
                      <a:lnTo>
                        <a:pt x="146" y="114"/>
                      </a:lnTo>
                      <a:lnTo>
                        <a:pt x="144" y="112"/>
                      </a:lnTo>
                      <a:lnTo>
                        <a:pt x="140" y="108"/>
                      </a:lnTo>
                      <a:lnTo>
                        <a:pt x="132" y="108"/>
                      </a:lnTo>
                      <a:lnTo>
                        <a:pt x="130" y="112"/>
                      </a:lnTo>
                      <a:lnTo>
                        <a:pt x="128" y="116"/>
                      </a:lnTo>
                      <a:lnTo>
                        <a:pt x="124" y="120"/>
                      </a:lnTo>
                      <a:lnTo>
                        <a:pt x="118" y="126"/>
                      </a:lnTo>
                      <a:lnTo>
                        <a:pt x="114" y="128"/>
                      </a:lnTo>
                      <a:lnTo>
                        <a:pt x="110" y="126"/>
                      </a:lnTo>
                      <a:lnTo>
                        <a:pt x="102" y="128"/>
                      </a:lnTo>
                      <a:lnTo>
                        <a:pt x="94" y="132"/>
                      </a:lnTo>
                      <a:lnTo>
                        <a:pt x="92" y="124"/>
                      </a:lnTo>
                      <a:lnTo>
                        <a:pt x="100" y="118"/>
                      </a:lnTo>
                      <a:lnTo>
                        <a:pt x="100" y="108"/>
                      </a:lnTo>
                      <a:lnTo>
                        <a:pt x="106" y="108"/>
                      </a:lnTo>
                      <a:lnTo>
                        <a:pt x="116" y="110"/>
                      </a:lnTo>
                      <a:lnTo>
                        <a:pt x="110" y="98"/>
                      </a:lnTo>
                      <a:lnTo>
                        <a:pt x="106" y="92"/>
                      </a:lnTo>
                      <a:lnTo>
                        <a:pt x="98" y="80"/>
                      </a:lnTo>
                      <a:lnTo>
                        <a:pt x="90" y="76"/>
                      </a:lnTo>
                      <a:lnTo>
                        <a:pt x="82" y="74"/>
                      </a:lnTo>
                      <a:lnTo>
                        <a:pt x="74" y="78"/>
                      </a:lnTo>
                      <a:lnTo>
                        <a:pt x="66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4" name="íṥlïdê">
                  <a:extLst>
                    <a:ext uri="{FF2B5EF4-FFF2-40B4-BE49-F238E27FC236}">
                      <a16:creationId xmlns="" xmlns:a16="http://schemas.microsoft.com/office/drawing/2014/main" id="{0CE92E72-B44D-4000-B53D-1158D8C48DD9}"/>
                    </a:ext>
                  </a:extLst>
                </p:cNvPr>
                <p:cNvSpPr/>
                <p:nvPr/>
              </p:nvSpPr>
              <p:spPr bwMode="auto">
                <a:xfrm>
                  <a:off x="4890486" y="2148575"/>
                  <a:ext cx="231372" cy="135904"/>
                </a:xfrm>
                <a:custGeom>
                  <a:avLst/>
                  <a:gdLst>
                    <a:gd name="T0" fmla="*/ 2147483647 w 132"/>
                    <a:gd name="T1" fmla="*/ 2147483647 h 82"/>
                    <a:gd name="T2" fmla="*/ 2147483647 w 132"/>
                    <a:gd name="T3" fmla="*/ 2147483647 h 82"/>
                    <a:gd name="T4" fmla="*/ 2147483647 w 132"/>
                    <a:gd name="T5" fmla="*/ 2147483647 h 82"/>
                    <a:gd name="T6" fmla="*/ 2147483647 w 132"/>
                    <a:gd name="T7" fmla="*/ 2147483647 h 82"/>
                    <a:gd name="T8" fmla="*/ 2147483647 w 132"/>
                    <a:gd name="T9" fmla="*/ 2147483647 h 82"/>
                    <a:gd name="T10" fmla="*/ 2147483647 w 132"/>
                    <a:gd name="T11" fmla="*/ 2147483647 h 82"/>
                    <a:gd name="T12" fmla="*/ 2147483647 w 132"/>
                    <a:gd name="T13" fmla="*/ 2147483647 h 82"/>
                    <a:gd name="T14" fmla="*/ 2147483647 w 132"/>
                    <a:gd name="T15" fmla="*/ 2147483647 h 82"/>
                    <a:gd name="T16" fmla="*/ 2147483647 w 132"/>
                    <a:gd name="T17" fmla="*/ 2147483647 h 82"/>
                    <a:gd name="T18" fmla="*/ 2147483647 w 132"/>
                    <a:gd name="T19" fmla="*/ 2147483647 h 82"/>
                    <a:gd name="T20" fmla="*/ 2147483647 w 132"/>
                    <a:gd name="T21" fmla="*/ 2147483647 h 82"/>
                    <a:gd name="T22" fmla="*/ 2147483647 w 132"/>
                    <a:gd name="T23" fmla="*/ 2147483647 h 82"/>
                    <a:gd name="T24" fmla="*/ 2147483647 w 132"/>
                    <a:gd name="T25" fmla="*/ 2147483647 h 82"/>
                    <a:gd name="T26" fmla="*/ 0 w 132"/>
                    <a:gd name="T27" fmla="*/ 2147483647 h 82"/>
                    <a:gd name="T28" fmla="*/ 0 w 132"/>
                    <a:gd name="T29" fmla="*/ 2147483647 h 82"/>
                    <a:gd name="T30" fmla="*/ 2147483647 w 132"/>
                    <a:gd name="T31" fmla="*/ 2147483647 h 82"/>
                    <a:gd name="T32" fmla="*/ 2147483647 w 132"/>
                    <a:gd name="T33" fmla="*/ 2147483647 h 82"/>
                    <a:gd name="T34" fmla="*/ 2147483647 w 132"/>
                    <a:gd name="T35" fmla="*/ 2147483647 h 82"/>
                    <a:gd name="T36" fmla="*/ 2147483647 w 132"/>
                    <a:gd name="T37" fmla="*/ 2147483647 h 82"/>
                    <a:gd name="T38" fmla="*/ 2147483647 w 132"/>
                    <a:gd name="T39" fmla="*/ 2147483647 h 82"/>
                    <a:gd name="T40" fmla="*/ 2147483647 w 132"/>
                    <a:gd name="T41" fmla="*/ 2147483647 h 82"/>
                    <a:gd name="T42" fmla="*/ 2147483647 w 132"/>
                    <a:gd name="T43" fmla="*/ 2147483647 h 82"/>
                    <a:gd name="T44" fmla="*/ 2147483647 w 132"/>
                    <a:gd name="T45" fmla="*/ 2147483647 h 82"/>
                    <a:gd name="T46" fmla="*/ 2147483647 w 132"/>
                    <a:gd name="T47" fmla="*/ 2147483647 h 82"/>
                    <a:gd name="T48" fmla="*/ 2147483647 w 132"/>
                    <a:gd name="T49" fmla="*/ 2147483647 h 82"/>
                    <a:gd name="T50" fmla="*/ 2147483647 w 132"/>
                    <a:gd name="T51" fmla="*/ 2147483647 h 82"/>
                    <a:gd name="T52" fmla="*/ 2147483647 w 132"/>
                    <a:gd name="T53" fmla="*/ 2147483647 h 82"/>
                    <a:gd name="T54" fmla="*/ 2147483647 w 132"/>
                    <a:gd name="T55" fmla="*/ 2147483647 h 82"/>
                    <a:gd name="T56" fmla="*/ 2147483647 w 132"/>
                    <a:gd name="T57" fmla="*/ 0 h 82"/>
                    <a:gd name="T58" fmla="*/ 2147483647 w 132"/>
                    <a:gd name="T59" fmla="*/ 2147483647 h 82"/>
                    <a:gd name="T60" fmla="*/ 2147483647 w 132"/>
                    <a:gd name="T61" fmla="*/ 2147483647 h 82"/>
                    <a:gd name="T62" fmla="*/ 2147483647 w 132"/>
                    <a:gd name="T63" fmla="*/ 2147483647 h 82"/>
                    <a:gd name="T64" fmla="*/ 2147483647 w 132"/>
                    <a:gd name="T65" fmla="*/ 2147483647 h 82"/>
                    <a:gd name="T66" fmla="*/ 2147483647 w 132"/>
                    <a:gd name="T67" fmla="*/ 2147483647 h 82"/>
                    <a:gd name="T68" fmla="*/ 2147483647 w 132"/>
                    <a:gd name="T69" fmla="*/ 2147483647 h 82"/>
                    <a:gd name="T70" fmla="*/ 2147483647 w 132"/>
                    <a:gd name="T71" fmla="*/ 2147483647 h 82"/>
                    <a:gd name="T72" fmla="*/ 2147483647 w 132"/>
                    <a:gd name="T73" fmla="*/ 2147483647 h 82"/>
                    <a:gd name="T74" fmla="*/ 2147483647 w 132"/>
                    <a:gd name="T75" fmla="*/ 2147483647 h 82"/>
                    <a:gd name="T76" fmla="*/ 2147483647 w 132"/>
                    <a:gd name="T77" fmla="*/ 2147483647 h 82"/>
                    <a:gd name="T78" fmla="*/ 2147483647 w 132"/>
                    <a:gd name="T79" fmla="*/ 2147483647 h 82"/>
                    <a:gd name="T80" fmla="*/ 2147483647 w 132"/>
                    <a:gd name="T81" fmla="*/ 2147483647 h 82"/>
                    <a:gd name="T82" fmla="*/ 2147483647 w 132"/>
                    <a:gd name="T83" fmla="*/ 2147483647 h 82"/>
                    <a:gd name="T84" fmla="*/ 2147483647 w 132"/>
                    <a:gd name="T85" fmla="*/ 2147483647 h 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32"/>
                    <a:gd name="T130" fmla="*/ 0 h 82"/>
                    <a:gd name="T131" fmla="*/ 132 w 132"/>
                    <a:gd name="T132" fmla="*/ 82 h 8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32" h="82">
                      <a:moveTo>
                        <a:pt x="122" y="72"/>
                      </a:moveTo>
                      <a:lnTo>
                        <a:pt x="110" y="74"/>
                      </a:lnTo>
                      <a:lnTo>
                        <a:pt x="106" y="82"/>
                      </a:lnTo>
                      <a:lnTo>
                        <a:pt x="98" y="82"/>
                      </a:lnTo>
                      <a:lnTo>
                        <a:pt x="90" y="80"/>
                      </a:lnTo>
                      <a:lnTo>
                        <a:pt x="80" y="82"/>
                      </a:lnTo>
                      <a:lnTo>
                        <a:pt x="74" y="82"/>
                      </a:lnTo>
                      <a:lnTo>
                        <a:pt x="62" y="78"/>
                      </a:lnTo>
                      <a:lnTo>
                        <a:pt x="58" y="76"/>
                      </a:lnTo>
                      <a:lnTo>
                        <a:pt x="40" y="76"/>
                      </a:lnTo>
                      <a:lnTo>
                        <a:pt x="30" y="76"/>
                      </a:lnTo>
                      <a:lnTo>
                        <a:pt x="22" y="76"/>
                      </a:lnTo>
                      <a:lnTo>
                        <a:pt x="16" y="78"/>
                      </a:lnTo>
                      <a:lnTo>
                        <a:pt x="0" y="80"/>
                      </a:lnTo>
                      <a:lnTo>
                        <a:pt x="0" y="76"/>
                      </a:lnTo>
                      <a:lnTo>
                        <a:pt x="10" y="70"/>
                      </a:lnTo>
                      <a:lnTo>
                        <a:pt x="6" y="64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12" y="46"/>
                      </a:lnTo>
                      <a:lnTo>
                        <a:pt x="18" y="34"/>
                      </a:lnTo>
                      <a:lnTo>
                        <a:pt x="26" y="24"/>
                      </a:lnTo>
                      <a:lnTo>
                        <a:pt x="26" y="18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6" y="14"/>
                      </a:lnTo>
                      <a:lnTo>
                        <a:pt x="48" y="6"/>
                      </a:lnTo>
                      <a:lnTo>
                        <a:pt x="60" y="4"/>
                      </a:lnTo>
                      <a:lnTo>
                        <a:pt x="68" y="0"/>
                      </a:lnTo>
                      <a:lnTo>
                        <a:pt x="76" y="4"/>
                      </a:lnTo>
                      <a:lnTo>
                        <a:pt x="98" y="4"/>
                      </a:lnTo>
                      <a:lnTo>
                        <a:pt x="106" y="16"/>
                      </a:lnTo>
                      <a:lnTo>
                        <a:pt x="106" y="24"/>
                      </a:lnTo>
                      <a:lnTo>
                        <a:pt x="112" y="28"/>
                      </a:lnTo>
                      <a:lnTo>
                        <a:pt x="116" y="34"/>
                      </a:lnTo>
                      <a:lnTo>
                        <a:pt x="120" y="40"/>
                      </a:lnTo>
                      <a:lnTo>
                        <a:pt x="122" y="42"/>
                      </a:lnTo>
                      <a:lnTo>
                        <a:pt x="130" y="44"/>
                      </a:lnTo>
                      <a:lnTo>
                        <a:pt x="132" y="50"/>
                      </a:lnTo>
                      <a:lnTo>
                        <a:pt x="126" y="52"/>
                      </a:lnTo>
                      <a:lnTo>
                        <a:pt x="114" y="54"/>
                      </a:lnTo>
                      <a:lnTo>
                        <a:pt x="118" y="62"/>
                      </a:lnTo>
                      <a:lnTo>
                        <a:pt x="122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5" name="ïṧḷíḋê">
                  <a:extLst>
                    <a:ext uri="{FF2B5EF4-FFF2-40B4-BE49-F238E27FC236}">
                      <a16:creationId xmlns="" xmlns:a16="http://schemas.microsoft.com/office/drawing/2014/main" id="{2A434756-8051-4B58-BBB0-B748909C218B}"/>
                    </a:ext>
                  </a:extLst>
                </p:cNvPr>
                <p:cNvSpPr/>
                <p:nvPr/>
              </p:nvSpPr>
              <p:spPr bwMode="auto">
                <a:xfrm>
                  <a:off x="4666001" y="2437193"/>
                  <a:ext cx="85388" cy="61646"/>
                </a:xfrm>
                <a:custGeom>
                  <a:avLst/>
                  <a:gdLst>
                    <a:gd name="T0" fmla="*/ 0 w 49"/>
                    <a:gd name="T1" fmla="*/ 2147483647 h 36"/>
                    <a:gd name="T2" fmla="*/ 2147483647 w 49"/>
                    <a:gd name="T3" fmla="*/ 2147483647 h 36"/>
                    <a:gd name="T4" fmla="*/ 2147483647 w 49"/>
                    <a:gd name="T5" fmla="*/ 2147483647 h 36"/>
                    <a:gd name="T6" fmla="*/ 2147483647 w 49"/>
                    <a:gd name="T7" fmla="*/ 2147483647 h 36"/>
                    <a:gd name="T8" fmla="*/ 2147483647 w 49"/>
                    <a:gd name="T9" fmla="*/ 0 h 36"/>
                    <a:gd name="T10" fmla="*/ 2147483647 w 49"/>
                    <a:gd name="T11" fmla="*/ 2147483647 h 36"/>
                    <a:gd name="T12" fmla="*/ 2147483647 w 49"/>
                    <a:gd name="T13" fmla="*/ 2147483647 h 36"/>
                    <a:gd name="T14" fmla="*/ 2147483647 w 49"/>
                    <a:gd name="T15" fmla="*/ 2147483647 h 36"/>
                    <a:gd name="T16" fmla="*/ 2147483647 w 49"/>
                    <a:gd name="T17" fmla="*/ 2147483647 h 36"/>
                    <a:gd name="T18" fmla="*/ 2147483647 w 49"/>
                    <a:gd name="T19" fmla="*/ 2147483647 h 36"/>
                    <a:gd name="T20" fmla="*/ 2147483647 w 49"/>
                    <a:gd name="T21" fmla="*/ 2147483647 h 36"/>
                    <a:gd name="T22" fmla="*/ 2147483647 w 49"/>
                    <a:gd name="T23" fmla="*/ 2147483647 h 36"/>
                    <a:gd name="T24" fmla="*/ 2147483647 w 49"/>
                    <a:gd name="T25" fmla="*/ 2147483647 h 36"/>
                    <a:gd name="T26" fmla="*/ 2147483647 w 49"/>
                    <a:gd name="T27" fmla="*/ 2147483647 h 36"/>
                    <a:gd name="T28" fmla="*/ 2147483647 w 49"/>
                    <a:gd name="T29" fmla="*/ 2147483647 h 36"/>
                    <a:gd name="T30" fmla="*/ 0 w 49"/>
                    <a:gd name="T31" fmla="*/ 2147483647 h 36"/>
                    <a:gd name="T32" fmla="*/ 0 w 49"/>
                    <a:gd name="T33" fmla="*/ 2147483647 h 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49"/>
                    <a:gd name="T52" fmla="*/ 0 h 36"/>
                    <a:gd name="T53" fmla="*/ 49 w 49"/>
                    <a:gd name="T54" fmla="*/ 36 h 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49" h="36">
                      <a:moveTo>
                        <a:pt x="0" y="4"/>
                      </a:moveTo>
                      <a:lnTo>
                        <a:pt x="13" y="6"/>
                      </a:lnTo>
                      <a:lnTo>
                        <a:pt x="21" y="4"/>
                      </a:lnTo>
                      <a:lnTo>
                        <a:pt x="25" y="2"/>
                      </a:lnTo>
                      <a:lnTo>
                        <a:pt x="39" y="0"/>
                      </a:lnTo>
                      <a:lnTo>
                        <a:pt x="49" y="6"/>
                      </a:lnTo>
                      <a:lnTo>
                        <a:pt x="35" y="10"/>
                      </a:lnTo>
                      <a:lnTo>
                        <a:pt x="33" y="16"/>
                      </a:lnTo>
                      <a:lnTo>
                        <a:pt x="29" y="24"/>
                      </a:lnTo>
                      <a:lnTo>
                        <a:pt x="21" y="24"/>
                      </a:lnTo>
                      <a:lnTo>
                        <a:pt x="17" y="28"/>
                      </a:lnTo>
                      <a:lnTo>
                        <a:pt x="15" y="36"/>
                      </a:lnTo>
                      <a:lnTo>
                        <a:pt x="11" y="32"/>
                      </a:lnTo>
                      <a:lnTo>
                        <a:pt x="7" y="26"/>
                      </a:lnTo>
                      <a:lnTo>
                        <a:pt x="4" y="18"/>
                      </a:lnTo>
                      <a:lnTo>
                        <a:pt x="0" y="1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6" name="iṧļïḓé">
                  <a:extLst>
                    <a:ext uri="{FF2B5EF4-FFF2-40B4-BE49-F238E27FC236}">
                      <a16:creationId xmlns="" xmlns:a16="http://schemas.microsoft.com/office/drawing/2014/main" id="{BE03654A-95FA-4D6F-B3CD-CDBD51F42383}"/>
                    </a:ext>
                  </a:extLst>
                </p:cNvPr>
                <p:cNvSpPr/>
                <p:nvPr/>
              </p:nvSpPr>
              <p:spPr bwMode="auto">
                <a:xfrm>
                  <a:off x="4858811" y="2574496"/>
                  <a:ext cx="61975" cy="39230"/>
                </a:xfrm>
                <a:custGeom>
                  <a:avLst/>
                  <a:gdLst>
                    <a:gd name="T0" fmla="*/ 2147483647 w 36"/>
                    <a:gd name="T1" fmla="*/ 0 h 24"/>
                    <a:gd name="T2" fmla="*/ 2147483647 w 36"/>
                    <a:gd name="T3" fmla="*/ 2147483647 h 24"/>
                    <a:gd name="T4" fmla="*/ 2147483647 w 36"/>
                    <a:gd name="T5" fmla="*/ 2147483647 h 24"/>
                    <a:gd name="T6" fmla="*/ 2147483647 w 36"/>
                    <a:gd name="T7" fmla="*/ 2147483647 h 24"/>
                    <a:gd name="T8" fmla="*/ 2147483647 w 36"/>
                    <a:gd name="T9" fmla="*/ 2147483647 h 24"/>
                    <a:gd name="T10" fmla="*/ 2147483647 w 36"/>
                    <a:gd name="T11" fmla="*/ 2147483647 h 24"/>
                    <a:gd name="T12" fmla="*/ 2147483647 w 36"/>
                    <a:gd name="T13" fmla="*/ 2147483647 h 24"/>
                    <a:gd name="T14" fmla="*/ 0 w 36"/>
                    <a:gd name="T15" fmla="*/ 2147483647 h 24"/>
                    <a:gd name="T16" fmla="*/ 0 w 36"/>
                    <a:gd name="T17" fmla="*/ 2147483647 h 24"/>
                    <a:gd name="T18" fmla="*/ 2147483647 w 36"/>
                    <a:gd name="T19" fmla="*/ 2147483647 h 24"/>
                    <a:gd name="T20" fmla="*/ 2147483647 w 36"/>
                    <a:gd name="T21" fmla="*/ 0 h 24"/>
                    <a:gd name="T22" fmla="*/ 2147483647 w 36"/>
                    <a:gd name="T23" fmla="*/ 0 h 2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6"/>
                    <a:gd name="T37" fmla="*/ 0 h 24"/>
                    <a:gd name="T38" fmla="*/ 36 w 36"/>
                    <a:gd name="T39" fmla="*/ 24 h 2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6" h="24">
                      <a:moveTo>
                        <a:pt x="26" y="0"/>
                      </a:moveTo>
                      <a:lnTo>
                        <a:pt x="36" y="4"/>
                      </a:lnTo>
                      <a:lnTo>
                        <a:pt x="36" y="16"/>
                      </a:lnTo>
                      <a:lnTo>
                        <a:pt x="30" y="20"/>
                      </a:lnTo>
                      <a:lnTo>
                        <a:pt x="10" y="24"/>
                      </a:lnTo>
                      <a:lnTo>
                        <a:pt x="6" y="22"/>
                      </a:lnTo>
                      <a:lnTo>
                        <a:pt x="4" y="22"/>
                      </a:lnTo>
                      <a:lnTo>
                        <a:pt x="0" y="16"/>
                      </a:lnTo>
                      <a:lnTo>
                        <a:pt x="0" y="2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7" name="ïṣ1îḍê">
                  <a:extLst>
                    <a:ext uri="{FF2B5EF4-FFF2-40B4-BE49-F238E27FC236}">
                      <a16:creationId xmlns="" xmlns:a16="http://schemas.microsoft.com/office/drawing/2014/main" id="{7D9693FF-E5C3-43B0-897D-3D83DC422A9D}"/>
                    </a:ext>
                  </a:extLst>
                </p:cNvPr>
                <p:cNvSpPr/>
                <p:nvPr/>
              </p:nvSpPr>
              <p:spPr bwMode="auto">
                <a:xfrm>
                  <a:off x="4834021" y="2395161"/>
                  <a:ext cx="247898" cy="133100"/>
                </a:xfrm>
                <a:custGeom>
                  <a:avLst/>
                  <a:gdLst>
                    <a:gd name="T0" fmla="*/ 2147483647 w 142"/>
                    <a:gd name="T1" fmla="*/ 2147483647 h 80"/>
                    <a:gd name="T2" fmla="*/ 2147483647 w 142"/>
                    <a:gd name="T3" fmla="*/ 2147483647 h 80"/>
                    <a:gd name="T4" fmla="*/ 2147483647 w 142"/>
                    <a:gd name="T5" fmla="*/ 2147483647 h 80"/>
                    <a:gd name="T6" fmla="*/ 2147483647 w 142"/>
                    <a:gd name="T7" fmla="*/ 2147483647 h 80"/>
                    <a:gd name="T8" fmla="*/ 2147483647 w 142"/>
                    <a:gd name="T9" fmla="*/ 2147483647 h 80"/>
                    <a:gd name="T10" fmla="*/ 2147483647 w 142"/>
                    <a:gd name="T11" fmla="*/ 2147483647 h 80"/>
                    <a:gd name="T12" fmla="*/ 2147483647 w 142"/>
                    <a:gd name="T13" fmla="*/ 2147483647 h 80"/>
                    <a:gd name="T14" fmla="*/ 2147483647 w 142"/>
                    <a:gd name="T15" fmla="*/ 2147483647 h 80"/>
                    <a:gd name="T16" fmla="*/ 2147483647 w 142"/>
                    <a:gd name="T17" fmla="*/ 2147483647 h 80"/>
                    <a:gd name="T18" fmla="*/ 2147483647 w 142"/>
                    <a:gd name="T19" fmla="*/ 2147483647 h 80"/>
                    <a:gd name="T20" fmla="*/ 2147483647 w 142"/>
                    <a:gd name="T21" fmla="*/ 2147483647 h 80"/>
                    <a:gd name="T22" fmla="*/ 0 w 142"/>
                    <a:gd name="T23" fmla="*/ 2147483647 h 80"/>
                    <a:gd name="T24" fmla="*/ 2147483647 w 142"/>
                    <a:gd name="T25" fmla="*/ 2147483647 h 80"/>
                    <a:gd name="T26" fmla="*/ 2147483647 w 142"/>
                    <a:gd name="T27" fmla="*/ 2147483647 h 80"/>
                    <a:gd name="T28" fmla="*/ 2147483647 w 142"/>
                    <a:gd name="T29" fmla="*/ 2147483647 h 80"/>
                    <a:gd name="T30" fmla="*/ 2147483647 w 142"/>
                    <a:gd name="T31" fmla="*/ 2147483647 h 80"/>
                    <a:gd name="T32" fmla="*/ 2147483647 w 142"/>
                    <a:gd name="T33" fmla="*/ 2147483647 h 80"/>
                    <a:gd name="T34" fmla="*/ 2147483647 w 142"/>
                    <a:gd name="T35" fmla="*/ 2147483647 h 80"/>
                    <a:gd name="T36" fmla="*/ 2147483647 w 142"/>
                    <a:gd name="T37" fmla="*/ 2147483647 h 80"/>
                    <a:gd name="T38" fmla="*/ 2147483647 w 142"/>
                    <a:gd name="T39" fmla="*/ 2147483647 h 80"/>
                    <a:gd name="T40" fmla="*/ 2147483647 w 142"/>
                    <a:gd name="T41" fmla="*/ 2147483647 h 80"/>
                    <a:gd name="T42" fmla="*/ 2147483647 w 142"/>
                    <a:gd name="T43" fmla="*/ 2147483647 h 80"/>
                    <a:gd name="T44" fmla="*/ 2147483647 w 142"/>
                    <a:gd name="T45" fmla="*/ 2147483647 h 80"/>
                    <a:gd name="T46" fmla="*/ 2147483647 w 142"/>
                    <a:gd name="T47" fmla="*/ 2147483647 h 80"/>
                    <a:gd name="T48" fmla="*/ 2147483647 w 142"/>
                    <a:gd name="T49" fmla="*/ 2147483647 h 80"/>
                    <a:gd name="T50" fmla="*/ 2147483647 w 142"/>
                    <a:gd name="T51" fmla="*/ 2147483647 h 80"/>
                    <a:gd name="T52" fmla="*/ 2147483647 w 142"/>
                    <a:gd name="T53" fmla="*/ 2147483647 h 80"/>
                    <a:gd name="T54" fmla="*/ 2147483647 w 142"/>
                    <a:gd name="T55" fmla="*/ 2147483647 h 80"/>
                    <a:gd name="T56" fmla="*/ 2147483647 w 142"/>
                    <a:gd name="T57" fmla="*/ 0 h 80"/>
                    <a:gd name="T58" fmla="*/ 2147483647 w 142"/>
                    <a:gd name="T59" fmla="*/ 2147483647 h 80"/>
                    <a:gd name="T60" fmla="*/ 2147483647 w 142"/>
                    <a:gd name="T61" fmla="*/ 2147483647 h 80"/>
                    <a:gd name="T62" fmla="*/ 2147483647 w 142"/>
                    <a:gd name="T63" fmla="*/ 2147483647 h 80"/>
                    <a:gd name="T64" fmla="*/ 2147483647 w 142"/>
                    <a:gd name="T65" fmla="*/ 2147483647 h 80"/>
                    <a:gd name="T66" fmla="*/ 2147483647 w 142"/>
                    <a:gd name="T67" fmla="*/ 2147483647 h 80"/>
                    <a:gd name="T68" fmla="*/ 2147483647 w 142"/>
                    <a:gd name="T69" fmla="*/ 2147483647 h 80"/>
                    <a:gd name="T70" fmla="*/ 2147483647 w 142"/>
                    <a:gd name="T71" fmla="*/ 2147483647 h 80"/>
                    <a:gd name="T72" fmla="*/ 2147483647 w 142"/>
                    <a:gd name="T73" fmla="*/ 2147483647 h 80"/>
                    <a:gd name="T74" fmla="*/ 2147483647 w 142"/>
                    <a:gd name="T75" fmla="*/ 2147483647 h 80"/>
                    <a:gd name="T76" fmla="*/ 2147483647 w 142"/>
                    <a:gd name="T77" fmla="*/ 2147483647 h 80"/>
                    <a:gd name="T78" fmla="*/ 2147483647 w 142"/>
                    <a:gd name="T79" fmla="*/ 2147483647 h 80"/>
                    <a:gd name="T80" fmla="*/ 2147483647 w 142"/>
                    <a:gd name="T81" fmla="*/ 2147483647 h 80"/>
                    <a:gd name="T82" fmla="*/ 2147483647 w 142"/>
                    <a:gd name="T83" fmla="*/ 2147483647 h 80"/>
                    <a:gd name="T84" fmla="*/ 2147483647 w 142"/>
                    <a:gd name="T85" fmla="*/ 2147483647 h 80"/>
                    <a:gd name="T86" fmla="*/ 2147483647 w 142"/>
                    <a:gd name="T87" fmla="*/ 2147483647 h 80"/>
                    <a:gd name="T88" fmla="*/ 2147483647 w 142"/>
                    <a:gd name="T89" fmla="*/ 2147483647 h 80"/>
                    <a:gd name="T90" fmla="*/ 2147483647 w 142"/>
                    <a:gd name="T91" fmla="*/ 2147483647 h 80"/>
                    <a:gd name="T92" fmla="*/ 2147483647 w 142"/>
                    <a:gd name="T93" fmla="*/ 2147483647 h 80"/>
                    <a:gd name="T94" fmla="*/ 2147483647 w 142"/>
                    <a:gd name="T95" fmla="*/ 2147483647 h 80"/>
                    <a:gd name="T96" fmla="*/ 2147483647 w 142"/>
                    <a:gd name="T97" fmla="*/ 2147483647 h 80"/>
                    <a:gd name="T98" fmla="*/ 2147483647 w 142"/>
                    <a:gd name="T99" fmla="*/ 2147483647 h 80"/>
                    <a:gd name="T100" fmla="*/ 2147483647 w 142"/>
                    <a:gd name="T101" fmla="*/ 2147483647 h 80"/>
                    <a:gd name="T102" fmla="*/ 2147483647 w 142"/>
                    <a:gd name="T103" fmla="*/ 2147483647 h 80"/>
                    <a:gd name="T104" fmla="*/ 2147483647 w 142"/>
                    <a:gd name="T105" fmla="*/ 2147483647 h 80"/>
                    <a:gd name="T106" fmla="*/ 2147483647 w 142"/>
                    <a:gd name="T107" fmla="*/ 2147483647 h 80"/>
                    <a:gd name="T108" fmla="*/ 2147483647 w 142"/>
                    <a:gd name="T109" fmla="*/ 2147483647 h 80"/>
                    <a:gd name="T110" fmla="*/ 2147483647 w 142"/>
                    <a:gd name="T111" fmla="*/ 2147483647 h 80"/>
                    <a:gd name="T112" fmla="*/ 2147483647 w 142"/>
                    <a:gd name="T113" fmla="*/ 2147483647 h 80"/>
                    <a:gd name="T114" fmla="*/ 2147483647 w 142"/>
                    <a:gd name="T115" fmla="*/ 2147483647 h 80"/>
                    <a:gd name="T116" fmla="*/ 2147483647 w 142"/>
                    <a:gd name="T117" fmla="*/ 2147483647 h 80"/>
                    <a:gd name="T118" fmla="*/ 2147483647 w 142"/>
                    <a:gd name="T119" fmla="*/ 2147483647 h 80"/>
                    <a:gd name="T120" fmla="*/ 2147483647 w 142"/>
                    <a:gd name="T121" fmla="*/ 2147483647 h 80"/>
                    <a:gd name="T122" fmla="*/ 2147483647 w 142"/>
                    <a:gd name="T123" fmla="*/ 2147483647 h 8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42"/>
                    <a:gd name="T187" fmla="*/ 0 h 80"/>
                    <a:gd name="T188" fmla="*/ 142 w 142"/>
                    <a:gd name="T189" fmla="*/ 80 h 8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42" h="80">
                      <a:moveTo>
                        <a:pt x="36" y="68"/>
                      </a:moveTo>
                      <a:lnTo>
                        <a:pt x="28" y="64"/>
                      </a:lnTo>
                      <a:lnTo>
                        <a:pt x="26" y="64"/>
                      </a:lnTo>
                      <a:lnTo>
                        <a:pt x="24" y="62"/>
                      </a:lnTo>
                      <a:lnTo>
                        <a:pt x="22" y="58"/>
                      </a:lnTo>
                      <a:lnTo>
                        <a:pt x="20" y="54"/>
                      </a:lnTo>
                      <a:lnTo>
                        <a:pt x="16" y="52"/>
                      </a:lnTo>
                      <a:lnTo>
                        <a:pt x="14" y="52"/>
                      </a:lnTo>
                      <a:lnTo>
                        <a:pt x="14" y="48"/>
                      </a:lnTo>
                      <a:lnTo>
                        <a:pt x="10" y="46"/>
                      </a:lnTo>
                      <a:lnTo>
                        <a:pt x="8" y="40"/>
                      </a:lnTo>
                      <a:lnTo>
                        <a:pt x="0" y="40"/>
                      </a:lnTo>
                      <a:lnTo>
                        <a:pt x="4" y="36"/>
                      </a:lnTo>
                      <a:lnTo>
                        <a:pt x="10" y="36"/>
                      </a:lnTo>
                      <a:lnTo>
                        <a:pt x="16" y="36"/>
                      </a:lnTo>
                      <a:lnTo>
                        <a:pt x="20" y="32"/>
                      </a:lnTo>
                      <a:lnTo>
                        <a:pt x="22" y="30"/>
                      </a:lnTo>
                      <a:lnTo>
                        <a:pt x="24" y="24"/>
                      </a:lnTo>
                      <a:lnTo>
                        <a:pt x="24" y="16"/>
                      </a:lnTo>
                      <a:lnTo>
                        <a:pt x="28" y="12"/>
                      </a:lnTo>
                      <a:lnTo>
                        <a:pt x="32" y="10"/>
                      </a:lnTo>
                      <a:lnTo>
                        <a:pt x="36" y="8"/>
                      </a:lnTo>
                      <a:lnTo>
                        <a:pt x="38" y="2"/>
                      </a:lnTo>
                      <a:lnTo>
                        <a:pt x="56" y="6"/>
                      </a:lnTo>
                      <a:lnTo>
                        <a:pt x="70" y="10"/>
                      </a:lnTo>
                      <a:lnTo>
                        <a:pt x="76" y="8"/>
                      </a:lnTo>
                      <a:lnTo>
                        <a:pt x="80" y="6"/>
                      </a:lnTo>
                      <a:lnTo>
                        <a:pt x="86" y="2"/>
                      </a:lnTo>
                      <a:lnTo>
                        <a:pt x="92" y="0"/>
                      </a:lnTo>
                      <a:lnTo>
                        <a:pt x="100" y="2"/>
                      </a:lnTo>
                      <a:lnTo>
                        <a:pt x="106" y="8"/>
                      </a:lnTo>
                      <a:lnTo>
                        <a:pt x="108" y="12"/>
                      </a:lnTo>
                      <a:lnTo>
                        <a:pt x="112" y="20"/>
                      </a:lnTo>
                      <a:lnTo>
                        <a:pt x="116" y="36"/>
                      </a:lnTo>
                      <a:lnTo>
                        <a:pt x="118" y="44"/>
                      </a:lnTo>
                      <a:lnTo>
                        <a:pt x="120" y="50"/>
                      </a:lnTo>
                      <a:lnTo>
                        <a:pt x="128" y="46"/>
                      </a:lnTo>
                      <a:lnTo>
                        <a:pt x="136" y="44"/>
                      </a:lnTo>
                      <a:lnTo>
                        <a:pt x="140" y="46"/>
                      </a:lnTo>
                      <a:lnTo>
                        <a:pt x="142" y="50"/>
                      </a:lnTo>
                      <a:lnTo>
                        <a:pt x="142" y="54"/>
                      </a:lnTo>
                      <a:lnTo>
                        <a:pt x="140" y="56"/>
                      </a:lnTo>
                      <a:lnTo>
                        <a:pt x="138" y="56"/>
                      </a:lnTo>
                      <a:lnTo>
                        <a:pt x="132" y="56"/>
                      </a:lnTo>
                      <a:lnTo>
                        <a:pt x="130" y="68"/>
                      </a:lnTo>
                      <a:lnTo>
                        <a:pt x="126" y="80"/>
                      </a:lnTo>
                      <a:lnTo>
                        <a:pt x="116" y="74"/>
                      </a:lnTo>
                      <a:lnTo>
                        <a:pt x="110" y="72"/>
                      </a:lnTo>
                      <a:lnTo>
                        <a:pt x="106" y="72"/>
                      </a:lnTo>
                      <a:lnTo>
                        <a:pt x="100" y="74"/>
                      </a:lnTo>
                      <a:lnTo>
                        <a:pt x="96" y="76"/>
                      </a:lnTo>
                      <a:lnTo>
                        <a:pt x="92" y="80"/>
                      </a:lnTo>
                      <a:lnTo>
                        <a:pt x="86" y="80"/>
                      </a:lnTo>
                      <a:lnTo>
                        <a:pt x="64" y="80"/>
                      </a:lnTo>
                      <a:lnTo>
                        <a:pt x="60" y="78"/>
                      </a:lnTo>
                      <a:lnTo>
                        <a:pt x="54" y="78"/>
                      </a:lnTo>
                      <a:lnTo>
                        <a:pt x="50" y="78"/>
                      </a:lnTo>
                      <a:lnTo>
                        <a:pt x="46" y="76"/>
                      </a:lnTo>
                      <a:lnTo>
                        <a:pt x="44" y="76"/>
                      </a:lnTo>
                      <a:lnTo>
                        <a:pt x="42" y="74"/>
                      </a:lnTo>
                      <a:lnTo>
                        <a:pt x="42" y="72"/>
                      </a:lnTo>
                      <a:lnTo>
                        <a:pt x="36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8" name="îŝľiḑè">
                  <a:extLst>
                    <a:ext uri="{FF2B5EF4-FFF2-40B4-BE49-F238E27FC236}">
                      <a16:creationId xmlns="" xmlns:a16="http://schemas.microsoft.com/office/drawing/2014/main" id="{FD5C1CEE-C6F4-4EB9-B2FE-836C791A3F71}"/>
                    </a:ext>
                  </a:extLst>
                </p:cNvPr>
                <p:cNvSpPr/>
                <p:nvPr/>
              </p:nvSpPr>
              <p:spPr bwMode="auto">
                <a:xfrm>
                  <a:off x="4799591" y="2451203"/>
                  <a:ext cx="118441" cy="128898"/>
                </a:xfrm>
                <a:custGeom>
                  <a:avLst/>
                  <a:gdLst>
                    <a:gd name="T0" fmla="*/ 2147483647 w 68"/>
                    <a:gd name="T1" fmla="*/ 2147483647 h 76"/>
                    <a:gd name="T2" fmla="*/ 2147483647 w 68"/>
                    <a:gd name="T3" fmla="*/ 2147483647 h 76"/>
                    <a:gd name="T4" fmla="*/ 2147483647 w 68"/>
                    <a:gd name="T5" fmla="*/ 0 h 76"/>
                    <a:gd name="T6" fmla="*/ 2147483647 w 68"/>
                    <a:gd name="T7" fmla="*/ 2147483647 h 76"/>
                    <a:gd name="T8" fmla="*/ 2147483647 w 68"/>
                    <a:gd name="T9" fmla="*/ 2147483647 h 76"/>
                    <a:gd name="T10" fmla="*/ 2147483647 w 68"/>
                    <a:gd name="T11" fmla="*/ 2147483647 h 76"/>
                    <a:gd name="T12" fmla="*/ 2147483647 w 68"/>
                    <a:gd name="T13" fmla="*/ 2147483647 h 76"/>
                    <a:gd name="T14" fmla="*/ 2147483647 w 68"/>
                    <a:gd name="T15" fmla="*/ 2147483647 h 76"/>
                    <a:gd name="T16" fmla="*/ 2147483647 w 68"/>
                    <a:gd name="T17" fmla="*/ 2147483647 h 76"/>
                    <a:gd name="T18" fmla="*/ 2147483647 w 68"/>
                    <a:gd name="T19" fmla="*/ 2147483647 h 76"/>
                    <a:gd name="T20" fmla="*/ 2147483647 w 68"/>
                    <a:gd name="T21" fmla="*/ 2147483647 h 76"/>
                    <a:gd name="T22" fmla="*/ 2147483647 w 68"/>
                    <a:gd name="T23" fmla="*/ 2147483647 h 76"/>
                    <a:gd name="T24" fmla="*/ 2147483647 w 68"/>
                    <a:gd name="T25" fmla="*/ 2147483647 h 76"/>
                    <a:gd name="T26" fmla="*/ 2147483647 w 68"/>
                    <a:gd name="T27" fmla="*/ 2147483647 h 76"/>
                    <a:gd name="T28" fmla="*/ 2147483647 w 68"/>
                    <a:gd name="T29" fmla="*/ 2147483647 h 76"/>
                    <a:gd name="T30" fmla="*/ 2147483647 w 68"/>
                    <a:gd name="T31" fmla="*/ 2147483647 h 76"/>
                    <a:gd name="T32" fmla="*/ 2147483647 w 68"/>
                    <a:gd name="T33" fmla="*/ 2147483647 h 76"/>
                    <a:gd name="T34" fmla="*/ 2147483647 w 68"/>
                    <a:gd name="T35" fmla="*/ 2147483647 h 76"/>
                    <a:gd name="T36" fmla="*/ 2147483647 w 68"/>
                    <a:gd name="T37" fmla="*/ 2147483647 h 76"/>
                    <a:gd name="T38" fmla="*/ 2147483647 w 68"/>
                    <a:gd name="T39" fmla="*/ 2147483647 h 76"/>
                    <a:gd name="T40" fmla="*/ 2147483647 w 68"/>
                    <a:gd name="T41" fmla="*/ 2147483647 h 76"/>
                    <a:gd name="T42" fmla="*/ 2147483647 w 68"/>
                    <a:gd name="T43" fmla="*/ 2147483647 h 76"/>
                    <a:gd name="T44" fmla="*/ 2147483647 w 68"/>
                    <a:gd name="T45" fmla="*/ 2147483647 h 76"/>
                    <a:gd name="T46" fmla="*/ 2147483647 w 68"/>
                    <a:gd name="T47" fmla="*/ 2147483647 h 76"/>
                    <a:gd name="T48" fmla="*/ 2147483647 w 68"/>
                    <a:gd name="T49" fmla="*/ 2147483647 h 76"/>
                    <a:gd name="T50" fmla="*/ 2147483647 w 68"/>
                    <a:gd name="T51" fmla="*/ 2147483647 h 76"/>
                    <a:gd name="T52" fmla="*/ 2147483647 w 68"/>
                    <a:gd name="T53" fmla="*/ 2147483647 h 76"/>
                    <a:gd name="T54" fmla="*/ 2147483647 w 68"/>
                    <a:gd name="T55" fmla="*/ 2147483647 h 76"/>
                    <a:gd name="T56" fmla="*/ 2147483647 w 68"/>
                    <a:gd name="T57" fmla="*/ 2147483647 h 76"/>
                    <a:gd name="T58" fmla="*/ 0 w 68"/>
                    <a:gd name="T59" fmla="*/ 2147483647 h 76"/>
                    <a:gd name="T60" fmla="*/ 2147483647 w 68"/>
                    <a:gd name="T61" fmla="*/ 2147483647 h 76"/>
                    <a:gd name="T62" fmla="*/ 2147483647 w 68"/>
                    <a:gd name="T63" fmla="*/ 2147483647 h 76"/>
                    <a:gd name="T64" fmla="*/ 2147483647 w 68"/>
                    <a:gd name="T65" fmla="*/ 2147483647 h 76"/>
                    <a:gd name="T66" fmla="*/ 2147483647 w 68"/>
                    <a:gd name="T67" fmla="*/ 2147483647 h 76"/>
                    <a:gd name="T68" fmla="*/ 2147483647 w 68"/>
                    <a:gd name="T69" fmla="*/ 2147483647 h 76"/>
                    <a:gd name="T70" fmla="*/ 2147483647 w 68"/>
                    <a:gd name="T71" fmla="*/ 2147483647 h 76"/>
                    <a:gd name="T72" fmla="*/ 2147483647 w 68"/>
                    <a:gd name="T73" fmla="*/ 2147483647 h 7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8"/>
                    <a:gd name="T112" fmla="*/ 0 h 76"/>
                    <a:gd name="T113" fmla="*/ 68 w 68"/>
                    <a:gd name="T114" fmla="*/ 76 h 7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8" h="76">
                      <a:moveTo>
                        <a:pt x="2" y="8"/>
                      </a:moveTo>
                      <a:lnTo>
                        <a:pt x="6" y="6"/>
                      </a:lnTo>
                      <a:lnTo>
                        <a:pt x="16" y="0"/>
                      </a:lnTo>
                      <a:lnTo>
                        <a:pt x="20" y="6"/>
                      </a:lnTo>
                      <a:lnTo>
                        <a:pt x="28" y="6"/>
                      </a:lnTo>
                      <a:lnTo>
                        <a:pt x="30" y="12"/>
                      </a:lnTo>
                      <a:lnTo>
                        <a:pt x="34" y="14"/>
                      </a:lnTo>
                      <a:lnTo>
                        <a:pt x="34" y="18"/>
                      </a:lnTo>
                      <a:lnTo>
                        <a:pt x="36" y="18"/>
                      </a:lnTo>
                      <a:lnTo>
                        <a:pt x="40" y="20"/>
                      </a:lnTo>
                      <a:lnTo>
                        <a:pt x="42" y="28"/>
                      </a:lnTo>
                      <a:lnTo>
                        <a:pt x="48" y="30"/>
                      </a:lnTo>
                      <a:lnTo>
                        <a:pt x="56" y="34"/>
                      </a:lnTo>
                      <a:lnTo>
                        <a:pt x="62" y="38"/>
                      </a:lnTo>
                      <a:lnTo>
                        <a:pt x="62" y="44"/>
                      </a:lnTo>
                      <a:lnTo>
                        <a:pt x="64" y="48"/>
                      </a:lnTo>
                      <a:lnTo>
                        <a:pt x="68" y="56"/>
                      </a:lnTo>
                      <a:lnTo>
                        <a:pt x="64" y="62"/>
                      </a:lnTo>
                      <a:lnTo>
                        <a:pt x="60" y="70"/>
                      </a:lnTo>
                      <a:lnTo>
                        <a:pt x="60" y="74"/>
                      </a:lnTo>
                      <a:lnTo>
                        <a:pt x="46" y="74"/>
                      </a:lnTo>
                      <a:lnTo>
                        <a:pt x="42" y="76"/>
                      </a:lnTo>
                      <a:lnTo>
                        <a:pt x="34" y="76"/>
                      </a:lnTo>
                      <a:lnTo>
                        <a:pt x="26" y="68"/>
                      </a:lnTo>
                      <a:lnTo>
                        <a:pt x="18" y="68"/>
                      </a:lnTo>
                      <a:lnTo>
                        <a:pt x="18" y="70"/>
                      </a:lnTo>
                      <a:lnTo>
                        <a:pt x="16" y="74"/>
                      </a:lnTo>
                      <a:lnTo>
                        <a:pt x="16" y="76"/>
                      </a:lnTo>
                      <a:lnTo>
                        <a:pt x="10" y="66"/>
                      </a:lnTo>
                      <a:lnTo>
                        <a:pt x="0" y="60"/>
                      </a:lnTo>
                      <a:lnTo>
                        <a:pt x="4" y="52"/>
                      </a:lnTo>
                      <a:lnTo>
                        <a:pt x="12" y="50"/>
                      </a:lnTo>
                      <a:lnTo>
                        <a:pt x="14" y="44"/>
                      </a:lnTo>
                      <a:lnTo>
                        <a:pt x="8" y="38"/>
                      </a:lnTo>
                      <a:lnTo>
                        <a:pt x="6" y="28"/>
                      </a:lnTo>
                      <a:lnTo>
                        <a:pt x="8" y="22"/>
                      </a:lnTo>
                      <a:lnTo>
                        <a:pt x="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09" name="i$ḻîďê">
                  <a:extLst>
                    <a:ext uri="{FF2B5EF4-FFF2-40B4-BE49-F238E27FC236}">
                      <a16:creationId xmlns="" xmlns:a16="http://schemas.microsoft.com/office/drawing/2014/main" id="{7979CE73-D61A-4538-BE71-2BCBD4BDF887}"/>
                    </a:ext>
                  </a:extLst>
                </p:cNvPr>
                <p:cNvSpPr/>
                <p:nvPr/>
              </p:nvSpPr>
              <p:spPr bwMode="auto">
                <a:xfrm>
                  <a:off x="4904259" y="2514251"/>
                  <a:ext cx="152871" cy="85465"/>
                </a:xfrm>
                <a:custGeom>
                  <a:avLst/>
                  <a:gdLst>
                    <a:gd name="T0" fmla="*/ 2147483647 w 88"/>
                    <a:gd name="T1" fmla="*/ 2147483647 h 52"/>
                    <a:gd name="T2" fmla="*/ 2147483647 w 88"/>
                    <a:gd name="T3" fmla="*/ 2147483647 h 52"/>
                    <a:gd name="T4" fmla="*/ 2147483647 w 88"/>
                    <a:gd name="T5" fmla="*/ 2147483647 h 52"/>
                    <a:gd name="T6" fmla="*/ 0 w 88"/>
                    <a:gd name="T7" fmla="*/ 2147483647 h 52"/>
                    <a:gd name="T8" fmla="*/ 2147483647 w 88"/>
                    <a:gd name="T9" fmla="*/ 2147483647 h 52"/>
                    <a:gd name="T10" fmla="*/ 2147483647 w 88"/>
                    <a:gd name="T11" fmla="*/ 2147483647 h 52"/>
                    <a:gd name="T12" fmla="*/ 2147483647 w 88"/>
                    <a:gd name="T13" fmla="*/ 2147483647 h 52"/>
                    <a:gd name="T14" fmla="*/ 2147483647 w 88"/>
                    <a:gd name="T15" fmla="*/ 2147483647 h 52"/>
                    <a:gd name="T16" fmla="*/ 2147483647 w 88"/>
                    <a:gd name="T17" fmla="*/ 2147483647 h 52"/>
                    <a:gd name="T18" fmla="*/ 2147483647 w 88"/>
                    <a:gd name="T19" fmla="*/ 2147483647 h 52"/>
                    <a:gd name="T20" fmla="*/ 2147483647 w 88"/>
                    <a:gd name="T21" fmla="*/ 2147483647 h 52"/>
                    <a:gd name="T22" fmla="*/ 2147483647 w 88"/>
                    <a:gd name="T23" fmla="*/ 2147483647 h 52"/>
                    <a:gd name="T24" fmla="*/ 2147483647 w 88"/>
                    <a:gd name="T25" fmla="*/ 2147483647 h 52"/>
                    <a:gd name="T26" fmla="*/ 2147483647 w 88"/>
                    <a:gd name="T27" fmla="*/ 2147483647 h 52"/>
                    <a:gd name="T28" fmla="*/ 2147483647 w 88"/>
                    <a:gd name="T29" fmla="*/ 2147483647 h 52"/>
                    <a:gd name="T30" fmla="*/ 2147483647 w 88"/>
                    <a:gd name="T31" fmla="*/ 2147483647 h 52"/>
                    <a:gd name="T32" fmla="*/ 2147483647 w 88"/>
                    <a:gd name="T33" fmla="*/ 2147483647 h 52"/>
                    <a:gd name="T34" fmla="*/ 2147483647 w 88"/>
                    <a:gd name="T35" fmla="*/ 2147483647 h 52"/>
                    <a:gd name="T36" fmla="*/ 2147483647 w 88"/>
                    <a:gd name="T37" fmla="*/ 2147483647 h 52"/>
                    <a:gd name="T38" fmla="*/ 2147483647 w 88"/>
                    <a:gd name="T39" fmla="*/ 2147483647 h 52"/>
                    <a:gd name="T40" fmla="*/ 2147483647 w 88"/>
                    <a:gd name="T41" fmla="*/ 2147483647 h 52"/>
                    <a:gd name="T42" fmla="*/ 2147483647 w 88"/>
                    <a:gd name="T43" fmla="*/ 0 h 52"/>
                    <a:gd name="T44" fmla="*/ 2147483647 w 88"/>
                    <a:gd name="T45" fmla="*/ 0 h 52"/>
                    <a:gd name="T46" fmla="*/ 2147483647 w 88"/>
                    <a:gd name="T47" fmla="*/ 2147483647 h 52"/>
                    <a:gd name="T48" fmla="*/ 2147483647 w 88"/>
                    <a:gd name="T49" fmla="*/ 2147483647 h 52"/>
                    <a:gd name="T50" fmla="*/ 2147483647 w 88"/>
                    <a:gd name="T51" fmla="*/ 2147483647 h 52"/>
                    <a:gd name="T52" fmla="*/ 2147483647 w 88"/>
                    <a:gd name="T53" fmla="*/ 2147483647 h 52"/>
                    <a:gd name="T54" fmla="*/ 2147483647 w 88"/>
                    <a:gd name="T55" fmla="*/ 2147483647 h 52"/>
                    <a:gd name="T56" fmla="*/ 2147483647 w 88"/>
                    <a:gd name="T57" fmla="*/ 2147483647 h 52"/>
                    <a:gd name="T58" fmla="*/ 2147483647 w 88"/>
                    <a:gd name="T59" fmla="*/ 2147483647 h 52"/>
                    <a:gd name="T60" fmla="*/ 2147483647 w 88"/>
                    <a:gd name="T61" fmla="*/ 2147483647 h 52"/>
                    <a:gd name="T62" fmla="*/ 2147483647 w 88"/>
                    <a:gd name="T63" fmla="*/ 2147483647 h 52"/>
                    <a:gd name="T64" fmla="*/ 2147483647 w 88"/>
                    <a:gd name="T65" fmla="*/ 2147483647 h 52"/>
                    <a:gd name="T66" fmla="*/ 2147483647 w 88"/>
                    <a:gd name="T67" fmla="*/ 2147483647 h 52"/>
                    <a:gd name="T68" fmla="*/ 2147483647 w 88"/>
                    <a:gd name="T69" fmla="*/ 2147483647 h 52"/>
                    <a:gd name="T70" fmla="*/ 2147483647 w 88"/>
                    <a:gd name="T71" fmla="*/ 2147483647 h 52"/>
                    <a:gd name="T72" fmla="*/ 2147483647 w 88"/>
                    <a:gd name="T73" fmla="*/ 2147483647 h 52"/>
                    <a:gd name="T74" fmla="*/ 2147483647 w 88"/>
                    <a:gd name="T75" fmla="*/ 2147483647 h 52"/>
                    <a:gd name="T76" fmla="*/ 2147483647 w 88"/>
                    <a:gd name="T77" fmla="*/ 2147483647 h 52"/>
                    <a:gd name="T78" fmla="*/ 2147483647 w 88"/>
                    <a:gd name="T79" fmla="*/ 2147483647 h 52"/>
                    <a:gd name="T80" fmla="*/ 2147483647 w 88"/>
                    <a:gd name="T81" fmla="*/ 2147483647 h 52"/>
                    <a:gd name="T82" fmla="*/ 2147483647 w 88"/>
                    <a:gd name="T83" fmla="*/ 2147483647 h 52"/>
                    <a:gd name="T84" fmla="*/ 2147483647 w 88"/>
                    <a:gd name="T85" fmla="*/ 2147483647 h 52"/>
                    <a:gd name="T86" fmla="*/ 2147483647 w 88"/>
                    <a:gd name="T87" fmla="*/ 2147483647 h 52"/>
                    <a:gd name="T88" fmla="*/ 2147483647 w 88"/>
                    <a:gd name="T89" fmla="*/ 2147483647 h 52"/>
                    <a:gd name="T90" fmla="*/ 2147483647 w 88"/>
                    <a:gd name="T91" fmla="*/ 2147483647 h 52"/>
                    <a:gd name="T92" fmla="*/ 2147483647 w 88"/>
                    <a:gd name="T93" fmla="*/ 2147483647 h 5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52"/>
                    <a:gd name="T143" fmla="*/ 88 w 88"/>
                    <a:gd name="T144" fmla="*/ 52 h 5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52">
                      <a:moveTo>
                        <a:pt x="10" y="48"/>
                      </a:moveTo>
                      <a:lnTo>
                        <a:pt x="8" y="40"/>
                      </a:lnTo>
                      <a:lnTo>
                        <a:pt x="6" y="38"/>
                      </a:lnTo>
                      <a:lnTo>
                        <a:pt x="0" y="36"/>
                      </a:lnTo>
                      <a:lnTo>
                        <a:pt x="2" y="32"/>
                      </a:lnTo>
                      <a:lnTo>
                        <a:pt x="4" y="24"/>
                      </a:lnTo>
                      <a:lnTo>
                        <a:pt x="8" y="18"/>
                      </a:lnTo>
                      <a:lnTo>
                        <a:pt x="4" y="12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2" y="2"/>
                      </a:lnTo>
                      <a:lnTo>
                        <a:pt x="4" y="4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4" y="6"/>
                      </a:lnTo>
                      <a:lnTo>
                        <a:pt x="20" y="6"/>
                      </a:lnTo>
                      <a:lnTo>
                        <a:pt x="24" y="8"/>
                      </a:lnTo>
                      <a:lnTo>
                        <a:pt x="46" y="8"/>
                      </a:lnTo>
                      <a:lnTo>
                        <a:pt x="52" y="8"/>
                      </a:lnTo>
                      <a:lnTo>
                        <a:pt x="56" y="4"/>
                      </a:lnTo>
                      <a:lnTo>
                        <a:pt x="60" y="2"/>
                      </a:lnTo>
                      <a:lnTo>
                        <a:pt x="66" y="0"/>
                      </a:lnTo>
                      <a:lnTo>
                        <a:pt x="70" y="0"/>
                      </a:lnTo>
                      <a:lnTo>
                        <a:pt x="76" y="2"/>
                      </a:lnTo>
                      <a:lnTo>
                        <a:pt x="86" y="8"/>
                      </a:lnTo>
                      <a:lnTo>
                        <a:pt x="84" y="14"/>
                      </a:lnTo>
                      <a:lnTo>
                        <a:pt x="84" y="22"/>
                      </a:lnTo>
                      <a:lnTo>
                        <a:pt x="84" y="30"/>
                      </a:lnTo>
                      <a:lnTo>
                        <a:pt x="88" y="38"/>
                      </a:lnTo>
                      <a:lnTo>
                        <a:pt x="70" y="40"/>
                      </a:lnTo>
                      <a:lnTo>
                        <a:pt x="64" y="42"/>
                      </a:lnTo>
                      <a:lnTo>
                        <a:pt x="62" y="44"/>
                      </a:lnTo>
                      <a:lnTo>
                        <a:pt x="60" y="46"/>
                      </a:lnTo>
                      <a:lnTo>
                        <a:pt x="58" y="46"/>
                      </a:lnTo>
                      <a:lnTo>
                        <a:pt x="56" y="50"/>
                      </a:lnTo>
                      <a:lnTo>
                        <a:pt x="52" y="50"/>
                      </a:lnTo>
                      <a:lnTo>
                        <a:pt x="50" y="52"/>
                      </a:lnTo>
                      <a:lnTo>
                        <a:pt x="48" y="52"/>
                      </a:lnTo>
                      <a:lnTo>
                        <a:pt x="42" y="52"/>
                      </a:lnTo>
                      <a:lnTo>
                        <a:pt x="38" y="50"/>
                      </a:lnTo>
                      <a:lnTo>
                        <a:pt x="36" y="48"/>
                      </a:lnTo>
                      <a:lnTo>
                        <a:pt x="32" y="46"/>
                      </a:lnTo>
                      <a:lnTo>
                        <a:pt x="26" y="48"/>
                      </a:lnTo>
                      <a:lnTo>
                        <a:pt x="20" y="50"/>
                      </a:lnTo>
                      <a:lnTo>
                        <a:pt x="14" y="50"/>
                      </a:lnTo>
                      <a:lnTo>
                        <a:pt x="10" y="50"/>
                      </a:lnTo>
                      <a:lnTo>
                        <a:pt x="1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0" name="ï$ḻidé">
                  <a:extLst>
                    <a:ext uri="{FF2B5EF4-FFF2-40B4-BE49-F238E27FC236}">
                      <a16:creationId xmlns="" xmlns:a16="http://schemas.microsoft.com/office/drawing/2014/main" id="{D0828D95-4BCE-4538-A298-8B307766074D}"/>
                    </a:ext>
                  </a:extLst>
                </p:cNvPr>
                <p:cNvSpPr/>
                <p:nvPr/>
              </p:nvSpPr>
              <p:spPr bwMode="auto">
                <a:xfrm>
                  <a:off x="4575104" y="2192007"/>
                  <a:ext cx="22036" cy="5604"/>
                </a:xfrm>
                <a:custGeom>
                  <a:avLst/>
                  <a:gdLst>
                    <a:gd name="T0" fmla="*/ 0 w 14"/>
                    <a:gd name="T1" fmla="*/ 2147483647 h 4"/>
                    <a:gd name="T2" fmla="*/ 2147483647 w 14"/>
                    <a:gd name="T3" fmla="*/ 2147483647 h 4"/>
                    <a:gd name="T4" fmla="*/ 2147483647 w 14"/>
                    <a:gd name="T5" fmla="*/ 2147483647 h 4"/>
                    <a:gd name="T6" fmla="*/ 2147483647 w 14"/>
                    <a:gd name="T7" fmla="*/ 2147483647 h 4"/>
                    <a:gd name="T8" fmla="*/ 2147483647 w 14"/>
                    <a:gd name="T9" fmla="*/ 0 h 4"/>
                    <a:gd name="T10" fmla="*/ 2147483647 w 14"/>
                    <a:gd name="T11" fmla="*/ 0 h 4"/>
                    <a:gd name="T12" fmla="*/ 0 w 14"/>
                    <a:gd name="T13" fmla="*/ 2147483647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"/>
                    <a:gd name="T22" fmla="*/ 0 h 4"/>
                    <a:gd name="T23" fmla="*/ 14 w 14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" h="4">
                      <a:moveTo>
                        <a:pt x="0" y="2"/>
                      </a:moveTo>
                      <a:lnTo>
                        <a:pt x="6" y="4"/>
                      </a:lnTo>
                      <a:lnTo>
                        <a:pt x="8" y="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1" name="iṩlíḓé">
                  <a:extLst>
                    <a:ext uri="{FF2B5EF4-FFF2-40B4-BE49-F238E27FC236}">
                      <a16:creationId xmlns="" xmlns:a16="http://schemas.microsoft.com/office/drawing/2014/main" id="{BF0BDB7D-D102-4B0F-9489-09BACA2B64C4}"/>
                    </a:ext>
                  </a:extLst>
                </p:cNvPr>
                <p:cNvSpPr/>
                <p:nvPr/>
              </p:nvSpPr>
              <p:spPr bwMode="auto">
                <a:xfrm>
                  <a:off x="4361637" y="2561886"/>
                  <a:ext cx="26167" cy="12610"/>
                </a:xfrm>
                <a:custGeom>
                  <a:avLst/>
                  <a:gdLst>
                    <a:gd name="T0" fmla="*/ 2147483647 w 16"/>
                    <a:gd name="T1" fmla="*/ 2147483647 h 8"/>
                    <a:gd name="T2" fmla="*/ 2147483647 w 16"/>
                    <a:gd name="T3" fmla="*/ 2147483647 h 8"/>
                    <a:gd name="T4" fmla="*/ 2147483647 w 16"/>
                    <a:gd name="T5" fmla="*/ 2147483647 h 8"/>
                    <a:gd name="T6" fmla="*/ 2147483647 w 16"/>
                    <a:gd name="T7" fmla="*/ 2147483647 h 8"/>
                    <a:gd name="T8" fmla="*/ 0 w 16"/>
                    <a:gd name="T9" fmla="*/ 2147483647 h 8"/>
                    <a:gd name="T10" fmla="*/ 0 w 16"/>
                    <a:gd name="T11" fmla="*/ 2147483647 h 8"/>
                    <a:gd name="T12" fmla="*/ 2147483647 w 16"/>
                    <a:gd name="T13" fmla="*/ 0 h 8"/>
                    <a:gd name="T14" fmla="*/ 2147483647 w 16"/>
                    <a:gd name="T15" fmla="*/ 0 h 8"/>
                    <a:gd name="T16" fmla="*/ 2147483647 w 16"/>
                    <a:gd name="T17" fmla="*/ 0 h 8"/>
                    <a:gd name="T18" fmla="*/ 2147483647 w 16"/>
                    <a:gd name="T19" fmla="*/ 2147483647 h 8"/>
                    <a:gd name="T20" fmla="*/ 2147483647 w 16"/>
                    <a:gd name="T21" fmla="*/ 2147483647 h 8"/>
                    <a:gd name="T22" fmla="*/ 2147483647 w 16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8"/>
                    <a:gd name="T38" fmla="*/ 16 w 16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8">
                      <a:moveTo>
                        <a:pt x="14" y="4"/>
                      </a:moveTo>
                      <a:lnTo>
                        <a:pt x="12" y="6"/>
                      </a:lnTo>
                      <a:lnTo>
                        <a:pt x="6" y="8"/>
                      </a:lnTo>
                      <a:lnTo>
                        <a:pt x="2" y="8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6" y="6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2" name="iśľiḋê">
                  <a:extLst>
                    <a:ext uri="{FF2B5EF4-FFF2-40B4-BE49-F238E27FC236}">
                      <a16:creationId xmlns="" xmlns:a16="http://schemas.microsoft.com/office/drawing/2014/main" id="{58FB0053-2829-4C33-A7A7-A6FD49B595F5}"/>
                    </a:ext>
                  </a:extLst>
                </p:cNvPr>
                <p:cNvSpPr/>
                <p:nvPr/>
              </p:nvSpPr>
              <p:spPr bwMode="auto">
                <a:xfrm>
                  <a:off x="4469059" y="2334916"/>
                  <a:ext cx="20657" cy="26620"/>
                </a:xfrm>
                <a:custGeom>
                  <a:avLst/>
                  <a:gdLst>
                    <a:gd name="T0" fmla="*/ 2147483647 w 12"/>
                    <a:gd name="T1" fmla="*/ 0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0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2147483647 w 12"/>
                    <a:gd name="T23" fmla="*/ 0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16"/>
                    <a:gd name="T38" fmla="*/ 12 w 12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16">
                      <a:moveTo>
                        <a:pt x="8" y="0"/>
                      </a:move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2" y="14"/>
                      </a:lnTo>
                      <a:lnTo>
                        <a:pt x="8" y="14"/>
                      </a:lnTo>
                      <a:lnTo>
                        <a:pt x="12" y="16"/>
                      </a:lnTo>
                      <a:lnTo>
                        <a:pt x="12" y="12"/>
                      </a:lnTo>
                      <a:lnTo>
                        <a:pt x="12" y="8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3" name="iš1íḍè">
                  <a:extLst>
                    <a:ext uri="{FF2B5EF4-FFF2-40B4-BE49-F238E27FC236}">
                      <a16:creationId xmlns="" xmlns:a16="http://schemas.microsoft.com/office/drawing/2014/main" id="{4BAF288C-C65A-4FFC-9C2B-659C70375AAC}"/>
                    </a:ext>
                  </a:extLst>
                </p:cNvPr>
                <p:cNvSpPr/>
                <p:nvPr/>
              </p:nvSpPr>
              <p:spPr bwMode="auto">
                <a:xfrm>
                  <a:off x="5277483" y="2882728"/>
                  <a:ext cx="579809" cy="497376"/>
                </a:xfrm>
                <a:custGeom>
                  <a:avLst/>
                  <a:gdLst>
                    <a:gd name="T0" fmla="*/ 2147483647 w 332"/>
                    <a:gd name="T1" fmla="*/ 2147483647 h 298"/>
                    <a:gd name="T2" fmla="*/ 2147483647 w 332"/>
                    <a:gd name="T3" fmla="*/ 2147483647 h 298"/>
                    <a:gd name="T4" fmla="*/ 2147483647 w 332"/>
                    <a:gd name="T5" fmla="*/ 2147483647 h 298"/>
                    <a:gd name="T6" fmla="*/ 2147483647 w 332"/>
                    <a:gd name="T7" fmla="*/ 2147483647 h 298"/>
                    <a:gd name="T8" fmla="*/ 2147483647 w 332"/>
                    <a:gd name="T9" fmla="*/ 2147483647 h 298"/>
                    <a:gd name="T10" fmla="*/ 2147483647 w 332"/>
                    <a:gd name="T11" fmla="*/ 2147483647 h 298"/>
                    <a:gd name="T12" fmla="*/ 2147483647 w 332"/>
                    <a:gd name="T13" fmla="*/ 2147483647 h 298"/>
                    <a:gd name="T14" fmla="*/ 2147483647 w 332"/>
                    <a:gd name="T15" fmla="*/ 2147483647 h 298"/>
                    <a:gd name="T16" fmla="*/ 2147483647 w 332"/>
                    <a:gd name="T17" fmla="*/ 2147483647 h 298"/>
                    <a:gd name="T18" fmla="*/ 2147483647 w 332"/>
                    <a:gd name="T19" fmla="*/ 2147483647 h 298"/>
                    <a:gd name="T20" fmla="*/ 2147483647 w 332"/>
                    <a:gd name="T21" fmla="*/ 2147483647 h 298"/>
                    <a:gd name="T22" fmla="*/ 2147483647 w 332"/>
                    <a:gd name="T23" fmla="*/ 2147483647 h 298"/>
                    <a:gd name="T24" fmla="*/ 2147483647 w 332"/>
                    <a:gd name="T25" fmla="*/ 2147483647 h 298"/>
                    <a:gd name="T26" fmla="*/ 2147483647 w 332"/>
                    <a:gd name="T27" fmla="*/ 2147483647 h 298"/>
                    <a:gd name="T28" fmla="*/ 2147483647 w 332"/>
                    <a:gd name="T29" fmla="*/ 2147483647 h 298"/>
                    <a:gd name="T30" fmla="*/ 2147483647 w 332"/>
                    <a:gd name="T31" fmla="*/ 2147483647 h 298"/>
                    <a:gd name="T32" fmla="*/ 2147483647 w 332"/>
                    <a:gd name="T33" fmla="*/ 2147483647 h 298"/>
                    <a:gd name="T34" fmla="*/ 2147483647 w 332"/>
                    <a:gd name="T35" fmla="*/ 2147483647 h 298"/>
                    <a:gd name="T36" fmla="*/ 2147483647 w 332"/>
                    <a:gd name="T37" fmla="*/ 2147483647 h 298"/>
                    <a:gd name="T38" fmla="*/ 2147483647 w 332"/>
                    <a:gd name="T39" fmla="*/ 2147483647 h 298"/>
                    <a:gd name="T40" fmla="*/ 2147483647 w 332"/>
                    <a:gd name="T41" fmla="*/ 2147483647 h 298"/>
                    <a:gd name="T42" fmla="*/ 2147483647 w 332"/>
                    <a:gd name="T43" fmla="*/ 2147483647 h 298"/>
                    <a:gd name="T44" fmla="*/ 2147483647 w 332"/>
                    <a:gd name="T45" fmla="*/ 2147483647 h 298"/>
                    <a:gd name="T46" fmla="*/ 2147483647 w 332"/>
                    <a:gd name="T47" fmla="*/ 2147483647 h 298"/>
                    <a:gd name="T48" fmla="*/ 2147483647 w 332"/>
                    <a:gd name="T49" fmla="*/ 2147483647 h 298"/>
                    <a:gd name="T50" fmla="*/ 2147483647 w 332"/>
                    <a:gd name="T51" fmla="*/ 2147483647 h 298"/>
                    <a:gd name="T52" fmla="*/ 2147483647 w 332"/>
                    <a:gd name="T53" fmla="*/ 2147483647 h 298"/>
                    <a:gd name="T54" fmla="*/ 2147483647 w 332"/>
                    <a:gd name="T55" fmla="*/ 2147483647 h 298"/>
                    <a:gd name="T56" fmla="*/ 2147483647 w 332"/>
                    <a:gd name="T57" fmla="*/ 2147483647 h 298"/>
                    <a:gd name="T58" fmla="*/ 2147483647 w 332"/>
                    <a:gd name="T59" fmla="*/ 2147483647 h 298"/>
                    <a:gd name="T60" fmla="*/ 2147483647 w 332"/>
                    <a:gd name="T61" fmla="*/ 2147483647 h 298"/>
                    <a:gd name="T62" fmla="*/ 2147483647 w 332"/>
                    <a:gd name="T63" fmla="*/ 0 h 298"/>
                    <a:gd name="T64" fmla="*/ 2147483647 w 332"/>
                    <a:gd name="T65" fmla="*/ 2147483647 h 298"/>
                    <a:gd name="T66" fmla="*/ 2147483647 w 332"/>
                    <a:gd name="T67" fmla="*/ 2147483647 h 298"/>
                    <a:gd name="T68" fmla="*/ 2147483647 w 332"/>
                    <a:gd name="T69" fmla="*/ 2147483647 h 298"/>
                    <a:gd name="T70" fmla="*/ 2147483647 w 332"/>
                    <a:gd name="T71" fmla="*/ 2147483647 h 298"/>
                    <a:gd name="T72" fmla="*/ 2147483647 w 332"/>
                    <a:gd name="T73" fmla="*/ 2147483647 h 298"/>
                    <a:gd name="T74" fmla="*/ 2147483647 w 332"/>
                    <a:gd name="T75" fmla="*/ 2147483647 h 29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332"/>
                    <a:gd name="T115" fmla="*/ 0 h 298"/>
                    <a:gd name="T116" fmla="*/ 332 w 332"/>
                    <a:gd name="T117" fmla="*/ 298 h 29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332" h="298">
                      <a:moveTo>
                        <a:pt x="222" y="62"/>
                      </a:moveTo>
                      <a:lnTo>
                        <a:pt x="224" y="72"/>
                      </a:lnTo>
                      <a:lnTo>
                        <a:pt x="226" y="78"/>
                      </a:lnTo>
                      <a:lnTo>
                        <a:pt x="230" y="80"/>
                      </a:lnTo>
                      <a:lnTo>
                        <a:pt x="234" y="84"/>
                      </a:lnTo>
                      <a:lnTo>
                        <a:pt x="236" y="88"/>
                      </a:lnTo>
                      <a:lnTo>
                        <a:pt x="242" y="96"/>
                      </a:lnTo>
                      <a:lnTo>
                        <a:pt x="244" y="102"/>
                      </a:lnTo>
                      <a:lnTo>
                        <a:pt x="248" y="110"/>
                      </a:lnTo>
                      <a:lnTo>
                        <a:pt x="254" y="118"/>
                      </a:lnTo>
                      <a:lnTo>
                        <a:pt x="258" y="126"/>
                      </a:lnTo>
                      <a:lnTo>
                        <a:pt x="260" y="130"/>
                      </a:lnTo>
                      <a:lnTo>
                        <a:pt x="258" y="136"/>
                      </a:lnTo>
                      <a:lnTo>
                        <a:pt x="268" y="144"/>
                      </a:lnTo>
                      <a:lnTo>
                        <a:pt x="280" y="148"/>
                      </a:lnTo>
                      <a:lnTo>
                        <a:pt x="280" y="156"/>
                      </a:lnTo>
                      <a:lnTo>
                        <a:pt x="324" y="158"/>
                      </a:lnTo>
                      <a:lnTo>
                        <a:pt x="332" y="164"/>
                      </a:lnTo>
                      <a:lnTo>
                        <a:pt x="332" y="198"/>
                      </a:lnTo>
                      <a:lnTo>
                        <a:pt x="282" y="242"/>
                      </a:lnTo>
                      <a:lnTo>
                        <a:pt x="234" y="254"/>
                      </a:lnTo>
                      <a:lnTo>
                        <a:pt x="190" y="298"/>
                      </a:lnTo>
                      <a:lnTo>
                        <a:pt x="188" y="276"/>
                      </a:lnTo>
                      <a:lnTo>
                        <a:pt x="168" y="270"/>
                      </a:lnTo>
                      <a:lnTo>
                        <a:pt x="164" y="268"/>
                      </a:lnTo>
                      <a:lnTo>
                        <a:pt x="162" y="270"/>
                      </a:lnTo>
                      <a:lnTo>
                        <a:pt x="156" y="268"/>
                      </a:lnTo>
                      <a:lnTo>
                        <a:pt x="152" y="264"/>
                      </a:lnTo>
                      <a:lnTo>
                        <a:pt x="150" y="266"/>
                      </a:lnTo>
                      <a:lnTo>
                        <a:pt x="148" y="270"/>
                      </a:lnTo>
                      <a:lnTo>
                        <a:pt x="146" y="276"/>
                      </a:lnTo>
                      <a:lnTo>
                        <a:pt x="144" y="280"/>
                      </a:lnTo>
                      <a:lnTo>
                        <a:pt x="142" y="274"/>
                      </a:lnTo>
                      <a:lnTo>
                        <a:pt x="134" y="264"/>
                      </a:lnTo>
                      <a:lnTo>
                        <a:pt x="124" y="254"/>
                      </a:lnTo>
                      <a:lnTo>
                        <a:pt x="118" y="248"/>
                      </a:lnTo>
                      <a:lnTo>
                        <a:pt x="116" y="240"/>
                      </a:lnTo>
                      <a:lnTo>
                        <a:pt x="108" y="228"/>
                      </a:lnTo>
                      <a:lnTo>
                        <a:pt x="102" y="220"/>
                      </a:lnTo>
                      <a:lnTo>
                        <a:pt x="98" y="214"/>
                      </a:lnTo>
                      <a:lnTo>
                        <a:pt x="90" y="210"/>
                      </a:lnTo>
                      <a:lnTo>
                        <a:pt x="82" y="200"/>
                      </a:lnTo>
                      <a:lnTo>
                        <a:pt x="84" y="200"/>
                      </a:lnTo>
                      <a:lnTo>
                        <a:pt x="82" y="200"/>
                      </a:lnTo>
                      <a:lnTo>
                        <a:pt x="76" y="200"/>
                      </a:lnTo>
                      <a:lnTo>
                        <a:pt x="76" y="162"/>
                      </a:lnTo>
                      <a:lnTo>
                        <a:pt x="68" y="152"/>
                      </a:lnTo>
                      <a:lnTo>
                        <a:pt x="58" y="142"/>
                      </a:lnTo>
                      <a:lnTo>
                        <a:pt x="48" y="134"/>
                      </a:lnTo>
                      <a:lnTo>
                        <a:pt x="42" y="124"/>
                      </a:lnTo>
                      <a:lnTo>
                        <a:pt x="24" y="92"/>
                      </a:lnTo>
                      <a:lnTo>
                        <a:pt x="16" y="76"/>
                      </a:lnTo>
                      <a:lnTo>
                        <a:pt x="10" y="72"/>
                      </a:lnTo>
                      <a:lnTo>
                        <a:pt x="4" y="66"/>
                      </a:lnTo>
                      <a:lnTo>
                        <a:pt x="0" y="54"/>
                      </a:lnTo>
                      <a:lnTo>
                        <a:pt x="16" y="56"/>
                      </a:lnTo>
                      <a:lnTo>
                        <a:pt x="20" y="52"/>
                      </a:lnTo>
                      <a:lnTo>
                        <a:pt x="24" y="46"/>
                      </a:lnTo>
                      <a:lnTo>
                        <a:pt x="30" y="42"/>
                      </a:lnTo>
                      <a:lnTo>
                        <a:pt x="34" y="42"/>
                      </a:lnTo>
                      <a:lnTo>
                        <a:pt x="38" y="36"/>
                      </a:lnTo>
                      <a:lnTo>
                        <a:pt x="44" y="36"/>
                      </a:lnTo>
                      <a:lnTo>
                        <a:pt x="32" y="10"/>
                      </a:lnTo>
                      <a:lnTo>
                        <a:pt x="62" y="0"/>
                      </a:lnTo>
                      <a:lnTo>
                        <a:pt x="118" y="24"/>
                      </a:lnTo>
                      <a:lnTo>
                        <a:pt x="122" y="26"/>
                      </a:lnTo>
                      <a:lnTo>
                        <a:pt x="124" y="30"/>
                      </a:lnTo>
                      <a:lnTo>
                        <a:pt x="128" y="32"/>
                      </a:lnTo>
                      <a:lnTo>
                        <a:pt x="134" y="34"/>
                      </a:lnTo>
                      <a:lnTo>
                        <a:pt x="134" y="44"/>
                      </a:lnTo>
                      <a:lnTo>
                        <a:pt x="152" y="54"/>
                      </a:lnTo>
                      <a:lnTo>
                        <a:pt x="180" y="54"/>
                      </a:lnTo>
                      <a:lnTo>
                        <a:pt x="196" y="58"/>
                      </a:lnTo>
                      <a:lnTo>
                        <a:pt x="200" y="60"/>
                      </a:lnTo>
                      <a:lnTo>
                        <a:pt x="204" y="64"/>
                      </a:lnTo>
                      <a:lnTo>
                        <a:pt x="222" y="64"/>
                      </a:lnTo>
                      <a:lnTo>
                        <a:pt x="222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4" name="íŝlíḋe">
                  <a:extLst>
                    <a:ext uri="{FF2B5EF4-FFF2-40B4-BE49-F238E27FC236}">
                      <a16:creationId xmlns="" xmlns:a16="http://schemas.microsoft.com/office/drawing/2014/main" id="{120B8FD1-9C6F-4B59-9D09-3609E481840C}"/>
                    </a:ext>
                  </a:extLst>
                </p:cNvPr>
                <p:cNvSpPr/>
                <p:nvPr/>
              </p:nvSpPr>
              <p:spPr bwMode="auto">
                <a:xfrm>
                  <a:off x="5200359" y="2769244"/>
                  <a:ext cx="35808" cy="19615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0 w 20"/>
                    <a:gd name="T3" fmla="*/ 2147483647 h 12"/>
                    <a:gd name="T4" fmla="*/ 0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2147483647 w 20"/>
                    <a:gd name="T11" fmla="*/ 0 h 12"/>
                    <a:gd name="T12" fmla="*/ 2147483647 w 20"/>
                    <a:gd name="T13" fmla="*/ 2147483647 h 12"/>
                    <a:gd name="T14" fmla="*/ 2147483647 w 20"/>
                    <a:gd name="T15" fmla="*/ 2147483647 h 12"/>
                    <a:gd name="T16" fmla="*/ 2147483647 w 20"/>
                    <a:gd name="T17" fmla="*/ 0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8" y="12"/>
                      </a:move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0"/>
                      </a:lnTo>
                      <a:lnTo>
                        <a:pt x="8" y="4"/>
                      </a:lnTo>
                      <a:lnTo>
                        <a:pt x="12" y="4"/>
                      </a:lnTo>
                      <a:lnTo>
                        <a:pt x="20" y="0"/>
                      </a:lnTo>
                      <a:lnTo>
                        <a:pt x="20" y="4"/>
                      </a:lnTo>
                      <a:lnTo>
                        <a:pt x="16" y="8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5" name="ïṥḷïdé">
                  <a:extLst>
                    <a:ext uri="{FF2B5EF4-FFF2-40B4-BE49-F238E27FC236}">
                      <a16:creationId xmlns="" xmlns:a16="http://schemas.microsoft.com/office/drawing/2014/main" id="{E5FFD5D0-EBF6-4D95-9493-FB713834176B}"/>
                    </a:ext>
                  </a:extLst>
                </p:cNvPr>
                <p:cNvSpPr/>
                <p:nvPr/>
              </p:nvSpPr>
              <p:spPr bwMode="auto">
                <a:xfrm>
                  <a:off x="5008926" y="2580100"/>
                  <a:ext cx="56466" cy="39230"/>
                </a:xfrm>
                <a:custGeom>
                  <a:avLst/>
                  <a:gdLst>
                    <a:gd name="T0" fmla="*/ 2147483647 w 32"/>
                    <a:gd name="T1" fmla="*/ 0 h 24"/>
                    <a:gd name="T2" fmla="*/ 2147483647 w 32"/>
                    <a:gd name="T3" fmla="*/ 2147483647 h 24"/>
                    <a:gd name="T4" fmla="*/ 2147483647 w 32"/>
                    <a:gd name="T5" fmla="*/ 2147483647 h 24"/>
                    <a:gd name="T6" fmla="*/ 2147483647 w 32"/>
                    <a:gd name="T7" fmla="*/ 2147483647 h 24"/>
                    <a:gd name="T8" fmla="*/ 0 w 32"/>
                    <a:gd name="T9" fmla="*/ 2147483647 h 24"/>
                    <a:gd name="T10" fmla="*/ 2147483647 w 32"/>
                    <a:gd name="T11" fmla="*/ 2147483647 h 24"/>
                    <a:gd name="T12" fmla="*/ 2147483647 w 32"/>
                    <a:gd name="T13" fmla="*/ 2147483647 h 24"/>
                    <a:gd name="T14" fmla="*/ 2147483647 w 32"/>
                    <a:gd name="T15" fmla="*/ 2147483647 h 24"/>
                    <a:gd name="T16" fmla="*/ 2147483647 w 32"/>
                    <a:gd name="T17" fmla="*/ 2147483647 h 24"/>
                    <a:gd name="T18" fmla="*/ 2147483647 w 32"/>
                    <a:gd name="T19" fmla="*/ 2147483647 h 24"/>
                    <a:gd name="T20" fmla="*/ 2147483647 w 32"/>
                    <a:gd name="T21" fmla="*/ 2147483647 h 24"/>
                    <a:gd name="T22" fmla="*/ 2147483647 w 32"/>
                    <a:gd name="T23" fmla="*/ 2147483647 h 24"/>
                    <a:gd name="T24" fmla="*/ 2147483647 w 32"/>
                    <a:gd name="T25" fmla="*/ 2147483647 h 24"/>
                    <a:gd name="T26" fmla="*/ 2147483647 w 32"/>
                    <a:gd name="T27" fmla="*/ 0 h 24"/>
                    <a:gd name="T28" fmla="*/ 2147483647 w 32"/>
                    <a:gd name="T29" fmla="*/ 0 h 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32"/>
                    <a:gd name="T46" fmla="*/ 0 h 24"/>
                    <a:gd name="T47" fmla="*/ 32 w 32"/>
                    <a:gd name="T48" fmla="*/ 24 h 2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32" h="24">
                      <a:moveTo>
                        <a:pt x="28" y="0"/>
                      </a:move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2" y="6"/>
                      </a:lnTo>
                      <a:lnTo>
                        <a:pt x="0" y="8"/>
                      </a:lnTo>
                      <a:lnTo>
                        <a:pt x="2" y="10"/>
                      </a:lnTo>
                      <a:lnTo>
                        <a:pt x="2" y="12"/>
                      </a:lnTo>
                      <a:lnTo>
                        <a:pt x="6" y="14"/>
                      </a:lnTo>
                      <a:lnTo>
                        <a:pt x="6" y="24"/>
                      </a:lnTo>
                      <a:lnTo>
                        <a:pt x="12" y="22"/>
                      </a:lnTo>
                      <a:lnTo>
                        <a:pt x="20" y="18"/>
                      </a:lnTo>
                      <a:lnTo>
                        <a:pt x="32" y="8"/>
                      </a:lnTo>
                      <a:lnTo>
                        <a:pt x="30" y="6"/>
                      </a:lnTo>
                      <a:lnTo>
                        <a:pt x="26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6" name="îṧļîḍe">
                  <a:extLst>
                    <a:ext uri="{FF2B5EF4-FFF2-40B4-BE49-F238E27FC236}">
                      <a16:creationId xmlns="" xmlns:a16="http://schemas.microsoft.com/office/drawing/2014/main" id="{941DF4A3-23BA-4279-A488-AAAB1BE0A299}"/>
                    </a:ext>
                  </a:extLst>
                </p:cNvPr>
                <p:cNvSpPr/>
                <p:nvPr/>
              </p:nvSpPr>
              <p:spPr bwMode="auto">
                <a:xfrm>
                  <a:off x="5249939" y="2851906"/>
                  <a:ext cx="38562" cy="106481"/>
                </a:xfrm>
                <a:custGeom>
                  <a:avLst/>
                  <a:gdLst>
                    <a:gd name="T0" fmla="*/ 2147483647 w 22"/>
                    <a:gd name="T1" fmla="*/ 0 h 64"/>
                    <a:gd name="T2" fmla="*/ 2147483647 w 22"/>
                    <a:gd name="T3" fmla="*/ 0 h 64"/>
                    <a:gd name="T4" fmla="*/ 2147483647 w 22"/>
                    <a:gd name="T5" fmla="*/ 2147483647 h 64"/>
                    <a:gd name="T6" fmla="*/ 2147483647 w 22"/>
                    <a:gd name="T7" fmla="*/ 2147483647 h 64"/>
                    <a:gd name="T8" fmla="*/ 2147483647 w 22"/>
                    <a:gd name="T9" fmla="*/ 2147483647 h 64"/>
                    <a:gd name="T10" fmla="*/ 2147483647 w 22"/>
                    <a:gd name="T11" fmla="*/ 2147483647 h 64"/>
                    <a:gd name="T12" fmla="*/ 2147483647 w 22"/>
                    <a:gd name="T13" fmla="*/ 2147483647 h 64"/>
                    <a:gd name="T14" fmla="*/ 2147483647 w 22"/>
                    <a:gd name="T15" fmla="*/ 2147483647 h 64"/>
                    <a:gd name="T16" fmla="*/ 2147483647 w 22"/>
                    <a:gd name="T17" fmla="*/ 2147483647 h 64"/>
                    <a:gd name="T18" fmla="*/ 2147483647 w 22"/>
                    <a:gd name="T19" fmla="*/ 2147483647 h 64"/>
                    <a:gd name="T20" fmla="*/ 0 w 22"/>
                    <a:gd name="T21" fmla="*/ 2147483647 h 64"/>
                    <a:gd name="T22" fmla="*/ 2147483647 w 22"/>
                    <a:gd name="T23" fmla="*/ 2147483647 h 64"/>
                    <a:gd name="T24" fmla="*/ 2147483647 w 22"/>
                    <a:gd name="T25" fmla="*/ 2147483647 h 64"/>
                    <a:gd name="T26" fmla="*/ 2147483647 w 22"/>
                    <a:gd name="T27" fmla="*/ 2147483647 h 64"/>
                    <a:gd name="T28" fmla="*/ 2147483647 w 22"/>
                    <a:gd name="T29" fmla="*/ 0 h 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2"/>
                    <a:gd name="T46" fmla="*/ 0 h 64"/>
                    <a:gd name="T47" fmla="*/ 22 w 22"/>
                    <a:gd name="T48" fmla="*/ 64 h 6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2" h="64">
                      <a:moveTo>
                        <a:pt x="14" y="0"/>
                      </a:moveTo>
                      <a:lnTo>
                        <a:pt x="20" y="0"/>
                      </a:lnTo>
                      <a:lnTo>
                        <a:pt x="20" y="8"/>
                      </a:lnTo>
                      <a:lnTo>
                        <a:pt x="16" y="8"/>
                      </a:lnTo>
                      <a:lnTo>
                        <a:pt x="12" y="28"/>
                      </a:lnTo>
                      <a:lnTo>
                        <a:pt x="22" y="28"/>
                      </a:lnTo>
                      <a:lnTo>
                        <a:pt x="16" y="64"/>
                      </a:lnTo>
                      <a:lnTo>
                        <a:pt x="10" y="48"/>
                      </a:lnTo>
                      <a:lnTo>
                        <a:pt x="4" y="40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10" y="1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7" name="îsḻïdè">
                  <a:extLst>
                    <a:ext uri="{FF2B5EF4-FFF2-40B4-BE49-F238E27FC236}">
                      <a16:creationId xmlns="" xmlns:a16="http://schemas.microsoft.com/office/drawing/2014/main" id="{859DBA0F-0CFB-402E-B8A9-2499940FEB16}"/>
                    </a:ext>
                  </a:extLst>
                </p:cNvPr>
                <p:cNvSpPr/>
                <p:nvPr/>
              </p:nvSpPr>
              <p:spPr bwMode="auto">
                <a:xfrm>
                  <a:off x="5284369" y="2724410"/>
                  <a:ext cx="165266" cy="148512"/>
                </a:xfrm>
                <a:custGeom>
                  <a:avLst/>
                  <a:gdLst>
                    <a:gd name="T0" fmla="*/ 0 w 94"/>
                    <a:gd name="T1" fmla="*/ 2147483647 h 88"/>
                    <a:gd name="T2" fmla="*/ 2147483647 w 94"/>
                    <a:gd name="T3" fmla="*/ 2147483647 h 88"/>
                    <a:gd name="T4" fmla="*/ 2147483647 w 94"/>
                    <a:gd name="T5" fmla="*/ 2147483647 h 88"/>
                    <a:gd name="T6" fmla="*/ 2147483647 w 94"/>
                    <a:gd name="T7" fmla="*/ 2147483647 h 88"/>
                    <a:gd name="T8" fmla="*/ 2147483647 w 94"/>
                    <a:gd name="T9" fmla="*/ 2147483647 h 88"/>
                    <a:gd name="T10" fmla="*/ 2147483647 w 94"/>
                    <a:gd name="T11" fmla="*/ 2147483647 h 88"/>
                    <a:gd name="T12" fmla="*/ 2147483647 w 94"/>
                    <a:gd name="T13" fmla="*/ 2147483647 h 88"/>
                    <a:gd name="T14" fmla="*/ 2147483647 w 94"/>
                    <a:gd name="T15" fmla="*/ 2147483647 h 88"/>
                    <a:gd name="T16" fmla="*/ 2147483647 w 94"/>
                    <a:gd name="T17" fmla="*/ 2147483647 h 88"/>
                    <a:gd name="T18" fmla="*/ 2147483647 w 94"/>
                    <a:gd name="T19" fmla="*/ 2147483647 h 88"/>
                    <a:gd name="T20" fmla="*/ 2147483647 w 94"/>
                    <a:gd name="T21" fmla="*/ 2147483647 h 88"/>
                    <a:gd name="T22" fmla="*/ 2147483647 w 94"/>
                    <a:gd name="T23" fmla="*/ 2147483647 h 88"/>
                    <a:gd name="T24" fmla="*/ 2147483647 w 94"/>
                    <a:gd name="T25" fmla="*/ 2147483647 h 88"/>
                    <a:gd name="T26" fmla="*/ 2147483647 w 94"/>
                    <a:gd name="T27" fmla="*/ 2147483647 h 88"/>
                    <a:gd name="T28" fmla="*/ 2147483647 w 94"/>
                    <a:gd name="T29" fmla="*/ 2147483647 h 88"/>
                    <a:gd name="T30" fmla="*/ 2147483647 w 94"/>
                    <a:gd name="T31" fmla="*/ 2147483647 h 88"/>
                    <a:gd name="T32" fmla="*/ 2147483647 w 94"/>
                    <a:gd name="T33" fmla="*/ 0 h 88"/>
                    <a:gd name="T34" fmla="*/ 2147483647 w 94"/>
                    <a:gd name="T35" fmla="*/ 2147483647 h 88"/>
                    <a:gd name="T36" fmla="*/ 2147483647 w 94"/>
                    <a:gd name="T37" fmla="*/ 2147483647 h 88"/>
                    <a:gd name="T38" fmla="*/ 2147483647 w 94"/>
                    <a:gd name="T39" fmla="*/ 2147483647 h 88"/>
                    <a:gd name="T40" fmla="*/ 2147483647 w 94"/>
                    <a:gd name="T41" fmla="*/ 2147483647 h 88"/>
                    <a:gd name="T42" fmla="*/ 2147483647 w 94"/>
                    <a:gd name="T43" fmla="*/ 2147483647 h 88"/>
                    <a:gd name="T44" fmla="*/ 2147483647 w 94"/>
                    <a:gd name="T45" fmla="*/ 2147483647 h 88"/>
                    <a:gd name="T46" fmla="*/ 2147483647 w 94"/>
                    <a:gd name="T47" fmla="*/ 2147483647 h 88"/>
                    <a:gd name="T48" fmla="*/ 2147483647 w 94"/>
                    <a:gd name="T49" fmla="*/ 2147483647 h 88"/>
                    <a:gd name="T50" fmla="*/ 2147483647 w 94"/>
                    <a:gd name="T51" fmla="*/ 2147483647 h 88"/>
                    <a:gd name="T52" fmla="*/ 2147483647 w 94"/>
                    <a:gd name="T53" fmla="*/ 2147483647 h 88"/>
                    <a:gd name="T54" fmla="*/ 2147483647 w 94"/>
                    <a:gd name="T55" fmla="*/ 2147483647 h 88"/>
                    <a:gd name="T56" fmla="*/ 2147483647 w 94"/>
                    <a:gd name="T57" fmla="*/ 2147483647 h 88"/>
                    <a:gd name="T58" fmla="*/ 2147483647 w 94"/>
                    <a:gd name="T59" fmla="*/ 2147483647 h 88"/>
                    <a:gd name="T60" fmla="*/ 2147483647 w 94"/>
                    <a:gd name="T61" fmla="*/ 2147483647 h 88"/>
                    <a:gd name="T62" fmla="*/ 2147483647 w 94"/>
                    <a:gd name="T63" fmla="*/ 2147483647 h 88"/>
                    <a:gd name="T64" fmla="*/ 2147483647 w 94"/>
                    <a:gd name="T65" fmla="*/ 2147483647 h 88"/>
                    <a:gd name="T66" fmla="*/ 2147483647 w 94"/>
                    <a:gd name="T67" fmla="*/ 2147483647 h 88"/>
                    <a:gd name="T68" fmla="*/ 2147483647 w 94"/>
                    <a:gd name="T69" fmla="*/ 2147483647 h 88"/>
                    <a:gd name="T70" fmla="*/ 2147483647 w 94"/>
                    <a:gd name="T71" fmla="*/ 2147483647 h 88"/>
                    <a:gd name="T72" fmla="*/ 2147483647 w 94"/>
                    <a:gd name="T73" fmla="*/ 2147483647 h 88"/>
                    <a:gd name="T74" fmla="*/ 2147483647 w 94"/>
                    <a:gd name="T75" fmla="*/ 2147483647 h 88"/>
                    <a:gd name="T76" fmla="*/ 2147483647 w 94"/>
                    <a:gd name="T77" fmla="*/ 2147483647 h 88"/>
                    <a:gd name="T78" fmla="*/ 2147483647 w 94"/>
                    <a:gd name="T79" fmla="*/ 2147483647 h 88"/>
                    <a:gd name="T80" fmla="*/ 2147483647 w 94"/>
                    <a:gd name="T81" fmla="*/ 2147483647 h 88"/>
                    <a:gd name="T82" fmla="*/ 2147483647 w 94"/>
                    <a:gd name="T83" fmla="*/ 2147483647 h 88"/>
                    <a:gd name="T84" fmla="*/ 2147483647 w 94"/>
                    <a:gd name="T85" fmla="*/ 2147483647 h 88"/>
                    <a:gd name="T86" fmla="*/ 2147483647 w 94"/>
                    <a:gd name="T87" fmla="*/ 2147483647 h 88"/>
                    <a:gd name="T88" fmla="*/ 0 w 94"/>
                    <a:gd name="T89" fmla="*/ 2147483647 h 88"/>
                    <a:gd name="T90" fmla="*/ 0 w 94"/>
                    <a:gd name="T91" fmla="*/ 2147483647 h 8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4"/>
                    <a:gd name="T139" fmla="*/ 0 h 88"/>
                    <a:gd name="T140" fmla="*/ 94 w 94"/>
                    <a:gd name="T141" fmla="*/ 88 h 8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4" h="88">
                      <a:moveTo>
                        <a:pt x="0" y="82"/>
                      </a:moveTo>
                      <a:lnTo>
                        <a:pt x="10" y="84"/>
                      </a:lnTo>
                      <a:lnTo>
                        <a:pt x="14" y="88"/>
                      </a:lnTo>
                      <a:lnTo>
                        <a:pt x="18" y="88"/>
                      </a:lnTo>
                      <a:lnTo>
                        <a:pt x="20" y="88"/>
                      </a:lnTo>
                      <a:lnTo>
                        <a:pt x="80" y="54"/>
                      </a:lnTo>
                      <a:lnTo>
                        <a:pt x="80" y="46"/>
                      </a:lnTo>
                      <a:lnTo>
                        <a:pt x="80" y="40"/>
                      </a:lnTo>
                      <a:lnTo>
                        <a:pt x="82" y="34"/>
                      </a:lnTo>
                      <a:lnTo>
                        <a:pt x="84" y="28"/>
                      </a:lnTo>
                      <a:lnTo>
                        <a:pt x="82" y="26"/>
                      </a:lnTo>
                      <a:lnTo>
                        <a:pt x="80" y="22"/>
                      </a:lnTo>
                      <a:lnTo>
                        <a:pt x="82" y="16"/>
                      </a:lnTo>
                      <a:lnTo>
                        <a:pt x="84" y="14"/>
                      </a:lnTo>
                      <a:lnTo>
                        <a:pt x="88" y="14"/>
                      </a:lnTo>
                      <a:lnTo>
                        <a:pt x="94" y="4"/>
                      </a:lnTo>
                      <a:lnTo>
                        <a:pt x="94" y="0"/>
                      </a:lnTo>
                      <a:lnTo>
                        <a:pt x="86" y="2"/>
                      </a:lnTo>
                      <a:lnTo>
                        <a:pt x="74" y="4"/>
                      </a:lnTo>
                      <a:lnTo>
                        <a:pt x="68" y="2"/>
                      </a:lnTo>
                      <a:lnTo>
                        <a:pt x="66" y="2"/>
                      </a:lnTo>
                      <a:lnTo>
                        <a:pt x="62" y="4"/>
                      </a:lnTo>
                      <a:lnTo>
                        <a:pt x="56" y="8"/>
                      </a:lnTo>
                      <a:lnTo>
                        <a:pt x="52" y="10"/>
                      </a:lnTo>
                      <a:lnTo>
                        <a:pt x="46" y="10"/>
                      </a:lnTo>
                      <a:lnTo>
                        <a:pt x="40" y="8"/>
                      </a:lnTo>
                      <a:lnTo>
                        <a:pt x="36" y="6"/>
                      </a:lnTo>
                      <a:lnTo>
                        <a:pt x="30" y="8"/>
                      </a:lnTo>
                      <a:lnTo>
                        <a:pt x="24" y="10"/>
                      </a:lnTo>
                      <a:lnTo>
                        <a:pt x="16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8" y="4"/>
                      </a:lnTo>
                      <a:lnTo>
                        <a:pt x="8" y="22"/>
                      </a:lnTo>
                      <a:lnTo>
                        <a:pt x="4" y="24"/>
                      </a:lnTo>
                      <a:lnTo>
                        <a:pt x="4" y="30"/>
                      </a:lnTo>
                      <a:lnTo>
                        <a:pt x="2" y="46"/>
                      </a:lnTo>
                      <a:lnTo>
                        <a:pt x="12" y="50"/>
                      </a:lnTo>
                      <a:lnTo>
                        <a:pt x="10" y="58"/>
                      </a:lnTo>
                      <a:lnTo>
                        <a:pt x="6" y="60"/>
                      </a:lnTo>
                      <a:lnTo>
                        <a:pt x="2" y="60"/>
                      </a:lnTo>
                      <a:lnTo>
                        <a:pt x="4" y="64"/>
                      </a:lnTo>
                      <a:lnTo>
                        <a:pt x="6" y="66"/>
                      </a:lnTo>
                      <a:lnTo>
                        <a:pt x="4" y="72"/>
                      </a:lnTo>
                      <a:lnTo>
                        <a:pt x="0" y="76"/>
                      </a:lnTo>
                      <a:lnTo>
                        <a:pt x="0" y="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8" name="iS1ïḑe">
                  <a:extLst>
                    <a:ext uri="{FF2B5EF4-FFF2-40B4-BE49-F238E27FC236}">
                      <a16:creationId xmlns="" xmlns:a16="http://schemas.microsoft.com/office/drawing/2014/main" id="{5244FA23-196F-475A-806B-C4862477A191}"/>
                    </a:ext>
                  </a:extLst>
                </p:cNvPr>
                <p:cNvSpPr/>
                <p:nvPr/>
              </p:nvSpPr>
              <p:spPr bwMode="auto">
                <a:xfrm>
                  <a:off x="5372511" y="2723008"/>
                  <a:ext cx="268558" cy="247988"/>
                </a:xfrm>
                <a:custGeom>
                  <a:avLst/>
                  <a:gdLst>
                    <a:gd name="T0" fmla="*/ 2147483647 w 154"/>
                    <a:gd name="T1" fmla="*/ 2147483647 h 150"/>
                    <a:gd name="T2" fmla="*/ 2147483647 w 154"/>
                    <a:gd name="T3" fmla="*/ 2147483647 h 150"/>
                    <a:gd name="T4" fmla="*/ 2147483647 w 154"/>
                    <a:gd name="T5" fmla="*/ 0 h 150"/>
                    <a:gd name="T6" fmla="*/ 2147483647 w 154"/>
                    <a:gd name="T7" fmla="*/ 2147483647 h 150"/>
                    <a:gd name="T8" fmla="*/ 2147483647 w 154"/>
                    <a:gd name="T9" fmla="*/ 2147483647 h 150"/>
                    <a:gd name="T10" fmla="*/ 2147483647 w 154"/>
                    <a:gd name="T11" fmla="*/ 2147483647 h 150"/>
                    <a:gd name="T12" fmla="*/ 2147483647 w 154"/>
                    <a:gd name="T13" fmla="*/ 2147483647 h 150"/>
                    <a:gd name="T14" fmla="*/ 2147483647 w 154"/>
                    <a:gd name="T15" fmla="*/ 2147483647 h 150"/>
                    <a:gd name="T16" fmla="*/ 2147483647 w 154"/>
                    <a:gd name="T17" fmla="*/ 2147483647 h 150"/>
                    <a:gd name="T18" fmla="*/ 2147483647 w 154"/>
                    <a:gd name="T19" fmla="*/ 2147483647 h 150"/>
                    <a:gd name="T20" fmla="*/ 2147483647 w 154"/>
                    <a:gd name="T21" fmla="*/ 2147483647 h 150"/>
                    <a:gd name="T22" fmla="*/ 2147483647 w 154"/>
                    <a:gd name="T23" fmla="*/ 2147483647 h 150"/>
                    <a:gd name="T24" fmla="*/ 2147483647 w 154"/>
                    <a:gd name="T25" fmla="*/ 2147483647 h 150"/>
                    <a:gd name="T26" fmla="*/ 2147483647 w 154"/>
                    <a:gd name="T27" fmla="*/ 2147483647 h 150"/>
                    <a:gd name="T28" fmla="*/ 2147483647 w 154"/>
                    <a:gd name="T29" fmla="*/ 2147483647 h 150"/>
                    <a:gd name="T30" fmla="*/ 2147483647 w 154"/>
                    <a:gd name="T31" fmla="*/ 2147483647 h 150"/>
                    <a:gd name="T32" fmla="*/ 2147483647 w 154"/>
                    <a:gd name="T33" fmla="*/ 2147483647 h 150"/>
                    <a:gd name="T34" fmla="*/ 2147483647 w 154"/>
                    <a:gd name="T35" fmla="*/ 2147483647 h 150"/>
                    <a:gd name="T36" fmla="*/ 2147483647 w 154"/>
                    <a:gd name="T37" fmla="*/ 2147483647 h 150"/>
                    <a:gd name="T38" fmla="*/ 2147483647 w 154"/>
                    <a:gd name="T39" fmla="*/ 2147483647 h 150"/>
                    <a:gd name="T40" fmla="*/ 2147483647 w 154"/>
                    <a:gd name="T41" fmla="*/ 2147483647 h 150"/>
                    <a:gd name="T42" fmla="*/ 2147483647 w 154"/>
                    <a:gd name="T43" fmla="*/ 2147483647 h 150"/>
                    <a:gd name="T44" fmla="*/ 2147483647 w 154"/>
                    <a:gd name="T45" fmla="*/ 2147483647 h 150"/>
                    <a:gd name="T46" fmla="*/ 2147483647 w 154"/>
                    <a:gd name="T47" fmla="*/ 2147483647 h 150"/>
                    <a:gd name="T48" fmla="*/ 2147483647 w 154"/>
                    <a:gd name="T49" fmla="*/ 2147483647 h 150"/>
                    <a:gd name="T50" fmla="*/ 2147483647 w 154"/>
                    <a:gd name="T51" fmla="*/ 2147483647 h 150"/>
                    <a:gd name="T52" fmla="*/ 2147483647 w 154"/>
                    <a:gd name="T53" fmla="*/ 2147483647 h 150"/>
                    <a:gd name="T54" fmla="*/ 2147483647 w 154"/>
                    <a:gd name="T55" fmla="*/ 2147483647 h 150"/>
                    <a:gd name="T56" fmla="*/ 2147483647 w 154"/>
                    <a:gd name="T57" fmla="*/ 2147483647 h 150"/>
                    <a:gd name="T58" fmla="*/ 2147483647 w 154"/>
                    <a:gd name="T59" fmla="*/ 2147483647 h 150"/>
                    <a:gd name="T60" fmla="*/ 2147483647 w 154"/>
                    <a:gd name="T61" fmla="*/ 2147483647 h 150"/>
                    <a:gd name="T62" fmla="*/ 2147483647 w 154"/>
                    <a:gd name="T63" fmla="*/ 2147483647 h 150"/>
                    <a:gd name="T64" fmla="*/ 2147483647 w 154"/>
                    <a:gd name="T65" fmla="*/ 2147483647 h 150"/>
                    <a:gd name="T66" fmla="*/ 2147483647 w 154"/>
                    <a:gd name="T67" fmla="*/ 2147483647 h 150"/>
                    <a:gd name="T68" fmla="*/ 2147483647 w 154"/>
                    <a:gd name="T69" fmla="*/ 2147483647 h 150"/>
                    <a:gd name="T70" fmla="*/ 2147483647 w 154"/>
                    <a:gd name="T71" fmla="*/ 2147483647 h 150"/>
                    <a:gd name="T72" fmla="*/ 2147483647 w 154"/>
                    <a:gd name="T73" fmla="*/ 2147483647 h 150"/>
                    <a:gd name="T74" fmla="*/ 2147483647 w 154"/>
                    <a:gd name="T75" fmla="*/ 2147483647 h 150"/>
                    <a:gd name="T76" fmla="*/ 2147483647 w 154"/>
                    <a:gd name="T77" fmla="*/ 2147483647 h 150"/>
                    <a:gd name="T78" fmla="*/ 2147483647 w 154"/>
                    <a:gd name="T79" fmla="*/ 2147483647 h 150"/>
                    <a:gd name="T80" fmla="*/ 0 w 154"/>
                    <a:gd name="T81" fmla="*/ 2147483647 h 150"/>
                    <a:gd name="T82" fmla="*/ 2147483647 w 154"/>
                    <a:gd name="T83" fmla="*/ 2147483647 h 150"/>
                    <a:gd name="T84" fmla="*/ 2147483647 w 154"/>
                    <a:gd name="T85" fmla="*/ 2147483647 h 150"/>
                    <a:gd name="T86" fmla="*/ 2147483647 w 154"/>
                    <a:gd name="T87" fmla="*/ 2147483647 h 150"/>
                    <a:gd name="T88" fmla="*/ 2147483647 w 154"/>
                    <a:gd name="T89" fmla="*/ 2147483647 h 150"/>
                    <a:gd name="T90" fmla="*/ 2147483647 w 154"/>
                    <a:gd name="T91" fmla="*/ 2147483647 h 150"/>
                    <a:gd name="T92" fmla="*/ 2147483647 w 154"/>
                    <a:gd name="T93" fmla="*/ 2147483647 h 150"/>
                    <a:gd name="T94" fmla="*/ 2147483647 w 154"/>
                    <a:gd name="T95" fmla="*/ 2147483647 h 150"/>
                    <a:gd name="T96" fmla="*/ 2147483647 w 154"/>
                    <a:gd name="T97" fmla="*/ 2147483647 h 150"/>
                    <a:gd name="T98" fmla="*/ 2147483647 w 154"/>
                    <a:gd name="T99" fmla="*/ 2147483647 h 150"/>
                    <a:gd name="T100" fmla="*/ 2147483647 w 154"/>
                    <a:gd name="T101" fmla="*/ 2147483647 h 150"/>
                    <a:gd name="T102" fmla="*/ 2147483647 w 154"/>
                    <a:gd name="T103" fmla="*/ 2147483647 h 150"/>
                    <a:gd name="T104" fmla="*/ 2147483647 w 154"/>
                    <a:gd name="T105" fmla="*/ 2147483647 h 150"/>
                    <a:gd name="T106" fmla="*/ 2147483647 w 154"/>
                    <a:gd name="T107" fmla="*/ 2147483647 h 150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54"/>
                    <a:gd name="T163" fmla="*/ 0 h 150"/>
                    <a:gd name="T164" fmla="*/ 154 w 154"/>
                    <a:gd name="T165" fmla="*/ 150 h 150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54" h="150">
                      <a:moveTo>
                        <a:pt x="48" y="2"/>
                      </a:moveTo>
                      <a:lnTo>
                        <a:pt x="62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6" y="2"/>
                      </a:lnTo>
                      <a:lnTo>
                        <a:pt x="80" y="12"/>
                      </a:lnTo>
                      <a:lnTo>
                        <a:pt x="88" y="20"/>
                      </a:lnTo>
                      <a:lnTo>
                        <a:pt x="98" y="24"/>
                      </a:lnTo>
                      <a:lnTo>
                        <a:pt x="108" y="28"/>
                      </a:lnTo>
                      <a:lnTo>
                        <a:pt x="102" y="40"/>
                      </a:lnTo>
                      <a:lnTo>
                        <a:pt x="100" y="48"/>
                      </a:lnTo>
                      <a:lnTo>
                        <a:pt x="98" y="56"/>
                      </a:lnTo>
                      <a:lnTo>
                        <a:pt x="100" y="62"/>
                      </a:lnTo>
                      <a:lnTo>
                        <a:pt x="102" y="68"/>
                      </a:lnTo>
                      <a:lnTo>
                        <a:pt x="108" y="74"/>
                      </a:lnTo>
                      <a:lnTo>
                        <a:pt x="112" y="78"/>
                      </a:lnTo>
                      <a:lnTo>
                        <a:pt x="124" y="86"/>
                      </a:lnTo>
                      <a:lnTo>
                        <a:pt x="132" y="92"/>
                      </a:lnTo>
                      <a:lnTo>
                        <a:pt x="136" y="96"/>
                      </a:lnTo>
                      <a:lnTo>
                        <a:pt x="136" y="102"/>
                      </a:lnTo>
                      <a:lnTo>
                        <a:pt x="138" y="112"/>
                      </a:lnTo>
                      <a:lnTo>
                        <a:pt x="142" y="116"/>
                      </a:lnTo>
                      <a:lnTo>
                        <a:pt x="148" y="122"/>
                      </a:lnTo>
                      <a:lnTo>
                        <a:pt x="152" y="126"/>
                      </a:lnTo>
                      <a:lnTo>
                        <a:pt x="154" y="132"/>
                      </a:lnTo>
                      <a:lnTo>
                        <a:pt x="152" y="134"/>
                      </a:lnTo>
                      <a:lnTo>
                        <a:pt x="148" y="132"/>
                      </a:lnTo>
                      <a:lnTo>
                        <a:pt x="142" y="132"/>
                      </a:lnTo>
                      <a:lnTo>
                        <a:pt x="138" y="132"/>
                      </a:lnTo>
                      <a:lnTo>
                        <a:pt x="134" y="136"/>
                      </a:lnTo>
                      <a:lnTo>
                        <a:pt x="130" y="142"/>
                      </a:lnTo>
                      <a:lnTo>
                        <a:pt x="126" y="150"/>
                      </a:lnTo>
                      <a:lnTo>
                        <a:pt x="98" y="150"/>
                      </a:lnTo>
                      <a:lnTo>
                        <a:pt x="80" y="140"/>
                      </a:lnTo>
                      <a:lnTo>
                        <a:pt x="80" y="130"/>
                      </a:lnTo>
                      <a:lnTo>
                        <a:pt x="74" y="128"/>
                      </a:lnTo>
                      <a:lnTo>
                        <a:pt x="70" y="126"/>
                      </a:lnTo>
                      <a:lnTo>
                        <a:pt x="68" y="122"/>
                      </a:lnTo>
                      <a:lnTo>
                        <a:pt x="64" y="120"/>
                      </a:lnTo>
                      <a:lnTo>
                        <a:pt x="8" y="96"/>
                      </a:lnTo>
                      <a:lnTo>
                        <a:pt x="0" y="74"/>
                      </a:lnTo>
                      <a:lnTo>
                        <a:pt x="30" y="56"/>
                      </a:lnTo>
                      <a:lnTo>
                        <a:pt x="30" y="48"/>
                      </a:lnTo>
                      <a:lnTo>
                        <a:pt x="30" y="42"/>
                      </a:lnTo>
                      <a:lnTo>
                        <a:pt x="32" y="36"/>
                      </a:lnTo>
                      <a:lnTo>
                        <a:pt x="34" y="30"/>
                      </a:lnTo>
                      <a:lnTo>
                        <a:pt x="32" y="28"/>
                      </a:lnTo>
                      <a:lnTo>
                        <a:pt x="30" y="24"/>
                      </a:lnTo>
                      <a:lnTo>
                        <a:pt x="32" y="18"/>
                      </a:lnTo>
                      <a:lnTo>
                        <a:pt x="34" y="16"/>
                      </a:lnTo>
                      <a:lnTo>
                        <a:pt x="38" y="16"/>
                      </a:lnTo>
                      <a:lnTo>
                        <a:pt x="44" y="6"/>
                      </a:lnTo>
                      <a:lnTo>
                        <a:pt x="44" y="2"/>
                      </a:lnTo>
                      <a:lnTo>
                        <a:pt x="4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19" name="ïṩḻíḓè">
                  <a:extLst>
                    <a:ext uri="{FF2B5EF4-FFF2-40B4-BE49-F238E27FC236}">
                      <a16:creationId xmlns="" xmlns:a16="http://schemas.microsoft.com/office/drawing/2014/main" id="{556D190F-9C7D-4D2E-AB8B-DBB207F24C03}"/>
                    </a:ext>
                  </a:extLst>
                </p:cNvPr>
                <p:cNvSpPr/>
                <p:nvPr/>
              </p:nvSpPr>
              <p:spPr bwMode="auto">
                <a:xfrm>
                  <a:off x="5008926" y="2571695"/>
                  <a:ext cx="486156" cy="193346"/>
                </a:xfrm>
                <a:custGeom>
                  <a:avLst/>
                  <a:gdLst>
                    <a:gd name="T0" fmla="*/ 2147483647 w 278"/>
                    <a:gd name="T1" fmla="*/ 2147483647 h 116"/>
                    <a:gd name="T2" fmla="*/ 2147483647 w 278"/>
                    <a:gd name="T3" fmla="*/ 2147483647 h 116"/>
                    <a:gd name="T4" fmla="*/ 2147483647 w 278"/>
                    <a:gd name="T5" fmla="*/ 2147483647 h 116"/>
                    <a:gd name="T6" fmla="*/ 2147483647 w 278"/>
                    <a:gd name="T7" fmla="*/ 2147483647 h 116"/>
                    <a:gd name="T8" fmla="*/ 2147483647 w 278"/>
                    <a:gd name="T9" fmla="*/ 2147483647 h 116"/>
                    <a:gd name="T10" fmla="*/ 2147483647 w 278"/>
                    <a:gd name="T11" fmla="*/ 2147483647 h 116"/>
                    <a:gd name="T12" fmla="*/ 2147483647 w 278"/>
                    <a:gd name="T13" fmla="*/ 2147483647 h 116"/>
                    <a:gd name="T14" fmla="*/ 2147483647 w 278"/>
                    <a:gd name="T15" fmla="*/ 2147483647 h 116"/>
                    <a:gd name="T16" fmla="*/ 2147483647 w 278"/>
                    <a:gd name="T17" fmla="*/ 2147483647 h 116"/>
                    <a:gd name="T18" fmla="*/ 2147483647 w 278"/>
                    <a:gd name="T19" fmla="*/ 2147483647 h 116"/>
                    <a:gd name="T20" fmla="*/ 2147483647 w 278"/>
                    <a:gd name="T21" fmla="*/ 2147483647 h 116"/>
                    <a:gd name="T22" fmla="*/ 2147483647 w 278"/>
                    <a:gd name="T23" fmla="*/ 2147483647 h 116"/>
                    <a:gd name="T24" fmla="*/ 2147483647 w 278"/>
                    <a:gd name="T25" fmla="*/ 2147483647 h 116"/>
                    <a:gd name="T26" fmla="*/ 2147483647 w 278"/>
                    <a:gd name="T27" fmla="*/ 2147483647 h 116"/>
                    <a:gd name="T28" fmla="*/ 2147483647 w 278"/>
                    <a:gd name="T29" fmla="*/ 2147483647 h 116"/>
                    <a:gd name="T30" fmla="*/ 2147483647 w 278"/>
                    <a:gd name="T31" fmla="*/ 2147483647 h 116"/>
                    <a:gd name="T32" fmla="*/ 2147483647 w 278"/>
                    <a:gd name="T33" fmla="*/ 2147483647 h 116"/>
                    <a:gd name="T34" fmla="*/ 2147483647 w 278"/>
                    <a:gd name="T35" fmla="*/ 2147483647 h 116"/>
                    <a:gd name="T36" fmla="*/ 2147483647 w 278"/>
                    <a:gd name="T37" fmla="*/ 2147483647 h 116"/>
                    <a:gd name="T38" fmla="*/ 2147483647 w 278"/>
                    <a:gd name="T39" fmla="*/ 2147483647 h 116"/>
                    <a:gd name="T40" fmla="*/ 2147483647 w 278"/>
                    <a:gd name="T41" fmla="*/ 2147483647 h 116"/>
                    <a:gd name="T42" fmla="*/ 2147483647 w 278"/>
                    <a:gd name="T43" fmla="*/ 2147483647 h 116"/>
                    <a:gd name="T44" fmla="*/ 2147483647 w 278"/>
                    <a:gd name="T45" fmla="*/ 0 h 116"/>
                    <a:gd name="T46" fmla="*/ 2147483647 w 278"/>
                    <a:gd name="T47" fmla="*/ 2147483647 h 116"/>
                    <a:gd name="T48" fmla="*/ 2147483647 w 278"/>
                    <a:gd name="T49" fmla="*/ 2147483647 h 116"/>
                    <a:gd name="T50" fmla="*/ 2147483647 w 278"/>
                    <a:gd name="T51" fmla="*/ 2147483647 h 116"/>
                    <a:gd name="T52" fmla="*/ 2147483647 w 278"/>
                    <a:gd name="T53" fmla="*/ 2147483647 h 116"/>
                    <a:gd name="T54" fmla="*/ 2147483647 w 278"/>
                    <a:gd name="T55" fmla="*/ 2147483647 h 116"/>
                    <a:gd name="T56" fmla="*/ 2147483647 w 278"/>
                    <a:gd name="T57" fmla="*/ 2147483647 h 116"/>
                    <a:gd name="T58" fmla="*/ 2147483647 w 278"/>
                    <a:gd name="T59" fmla="*/ 2147483647 h 116"/>
                    <a:gd name="T60" fmla="*/ 2147483647 w 278"/>
                    <a:gd name="T61" fmla="*/ 2147483647 h 116"/>
                    <a:gd name="T62" fmla="*/ 0 w 278"/>
                    <a:gd name="T63" fmla="*/ 2147483647 h 116"/>
                    <a:gd name="T64" fmla="*/ 2147483647 w 278"/>
                    <a:gd name="T65" fmla="*/ 2147483647 h 116"/>
                    <a:gd name="T66" fmla="*/ 2147483647 w 278"/>
                    <a:gd name="T67" fmla="*/ 2147483647 h 116"/>
                    <a:gd name="T68" fmla="*/ 2147483647 w 278"/>
                    <a:gd name="T69" fmla="*/ 2147483647 h 116"/>
                    <a:gd name="T70" fmla="*/ 2147483647 w 278"/>
                    <a:gd name="T71" fmla="*/ 2147483647 h 116"/>
                    <a:gd name="T72" fmla="*/ 2147483647 w 278"/>
                    <a:gd name="T73" fmla="*/ 2147483647 h 116"/>
                    <a:gd name="T74" fmla="*/ 2147483647 w 278"/>
                    <a:gd name="T75" fmla="*/ 2147483647 h 116"/>
                    <a:gd name="T76" fmla="*/ 2147483647 w 278"/>
                    <a:gd name="T77" fmla="*/ 2147483647 h 116"/>
                    <a:gd name="T78" fmla="*/ 2147483647 w 278"/>
                    <a:gd name="T79" fmla="*/ 2147483647 h 116"/>
                    <a:gd name="T80" fmla="*/ 2147483647 w 278"/>
                    <a:gd name="T81" fmla="*/ 2147483647 h 116"/>
                    <a:gd name="T82" fmla="*/ 2147483647 w 278"/>
                    <a:gd name="T83" fmla="*/ 2147483647 h 116"/>
                    <a:gd name="T84" fmla="*/ 2147483647 w 278"/>
                    <a:gd name="T85" fmla="*/ 2147483647 h 116"/>
                    <a:gd name="T86" fmla="*/ 2147483647 w 278"/>
                    <a:gd name="T87" fmla="*/ 2147483647 h 116"/>
                    <a:gd name="T88" fmla="*/ 2147483647 w 278"/>
                    <a:gd name="T89" fmla="*/ 2147483647 h 116"/>
                    <a:gd name="T90" fmla="*/ 2147483647 w 278"/>
                    <a:gd name="T91" fmla="*/ 2147483647 h 116"/>
                    <a:gd name="T92" fmla="*/ 2147483647 w 278"/>
                    <a:gd name="T93" fmla="*/ 2147483647 h 116"/>
                    <a:gd name="T94" fmla="*/ 2147483647 w 278"/>
                    <a:gd name="T95" fmla="*/ 2147483647 h 116"/>
                    <a:gd name="T96" fmla="*/ 2147483647 w 278"/>
                    <a:gd name="T97" fmla="*/ 2147483647 h 116"/>
                    <a:gd name="T98" fmla="*/ 2147483647 w 278"/>
                    <a:gd name="T99" fmla="*/ 2147483647 h 116"/>
                    <a:gd name="T100" fmla="*/ 2147483647 w 278"/>
                    <a:gd name="T101" fmla="*/ 2147483647 h 116"/>
                    <a:gd name="T102" fmla="*/ 2147483647 w 278"/>
                    <a:gd name="T103" fmla="*/ 2147483647 h 116"/>
                    <a:gd name="T104" fmla="*/ 2147483647 w 278"/>
                    <a:gd name="T105" fmla="*/ 2147483647 h 116"/>
                    <a:gd name="T106" fmla="*/ 2147483647 w 278"/>
                    <a:gd name="T107" fmla="*/ 2147483647 h 116"/>
                    <a:gd name="T108" fmla="*/ 2147483647 w 278"/>
                    <a:gd name="T109" fmla="*/ 2147483647 h 116"/>
                    <a:gd name="T110" fmla="*/ 2147483647 w 278"/>
                    <a:gd name="T111" fmla="*/ 2147483647 h 11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278"/>
                    <a:gd name="T169" fmla="*/ 0 h 116"/>
                    <a:gd name="T170" fmla="*/ 278 w 278"/>
                    <a:gd name="T171" fmla="*/ 116 h 11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278" h="116">
                      <a:moveTo>
                        <a:pt x="166" y="114"/>
                      </a:moveTo>
                      <a:lnTo>
                        <a:pt x="166" y="96"/>
                      </a:lnTo>
                      <a:lnTo>
                        <a:pt x="170" y="96"/>
                      </a:lnTo>
                      <a:lnTo>
                        <a:pt x="170" y="100"/>
                      </a:lnTo>
                      <a:lnTo>
                        <a:pt x="174" y="100"/>
                      </a:lnTo>
                      <a:lnTo>
                        <a:pt x="182" y="102"/>
                      </a:lnTo>
                      <a:lnTo>
                        <a:pt x="188" y="100"/>
                      </a:lnTo>
                      <a:lnTo>
                        <a:pt x="194" y="98"/>
                      </a:lnTo>
                      <a:lnTo>
                        <a:pt x="198" y="100"/>
                      </a:lnTo>
                      <a:lnTo>
                        <a:pt x="204" y="102"/>
                      </a:lnTo>
                      <a:lnTo>
                        <a:pt x="210" y="102"/>
                      </a:lnTo>
                      <a:lnTo>
                        <a:pt x="214" y="100"/>
                      </a:lnTo>
                      <a:lnTo>
                        <a:pt x="220" y="96"/>
                      </a:lnTo>
                      <a:lnTo>
                        <a:pt x="224" y="94"/>
                      </a:lnTo>
                      <a:lnTo>
                        <a:pt x="226" y="94"/>
                      </a:lnTo>
                      <a:lnTo>
                        <a:pt x="232" y="96"/>
                      </a:lnTo>
                      <a:lnTo>
                        <a:pt x="244" y="94"/>
                      </a:lnTo>
                      <a:lnTo>
                        <a:pt x="252" y="92"/>
                      </a:lnTo>
                      <a:lnTo>
                        <a:pt x="256" y="92"/>
                      </a:lnTo>
                      <a:lnTo>
                        <a:pt x="270" y="92"/>
                      </a:lnTo>
                      <a:lnTo>
                        <a:pt x="274" y="90"/>
                      </a:lnTo>
                      <a:lnTo>
                        <a:pt x="278" y="90"/>
                      </a:lnTo>
                      <a:lnTo>
                        <a:pt x="276" y="80"/>
                      </a:lnTo>
                      <a:lnTo>
                        <a:pt x="274" y="70"/>
                      </a:lnTo>
                      <a:lnTo>
                        <a:pt x="272" y="62"/>
                      </a:lnTo>
                      <a:lnTo>
                        <a:pt x="270" y="52"/>
                      </a:lnTo>
                      <a:lnTo>
                        <a:pt x="272" y="52"/>
                      </a:lnTo>
                      <a:lnTo>
                        <a:pt x="274" y="44"/>
                      </a:lnTo>
                      <a:lnTo>
                        <a:pt x="274" y="40"/>
                      </a:lnTo>
                      <a:lnTo>
                        <a:pt x="268" y="36"/>
                      </a:lnTo>
                      <a:lnTo>
                        <a:pt x="260" y="36"/>
                      </a:lnTo>
                      <a:lnTo>
                        <a:pt x="260" y="32"/>
                      </a:lnTo>
                      <a:lnTo>
                        <a:pt x="260" y="28"/>
                      </a:lnTo>
                      <a:lnTo>
                        <a:pt x="258" y="20"/>
                      </a:lnTo>
                      <a:lnTo>
                        <a:pt x="256" y="14"/>
                      </a:lnTo>
                      <a:lnTo>
                        <a:pt x="252" y="10"/>
                      </a:lnTo>
                      <a:lnTo>
                        <a:pt x="242" y="8"/>
                      </a:lnTo>
                      <a:lnTo>
                        <a:pt x="226" y="10"/>
                      </a:lnTo>
                      <a:lnTo>
                        <a:pt x="210" y="12"/>
                      </a:lnTo>
                      <a:lnTo>
                        <a:pt x="194" y="16"/>
                      </a:lnTo>
                      <a:lnTo>
                        <a:pt x="176" y="18"/>
                      </a:lnTo>
                      <a:lnTo>
                        <a:pt x="170" y="18"/>
                      </a:lnTo>
                      <a:lnTo>
                        <a:pt x="162" y="14"/>
                      </a:lnTo>
                      <a:lnTo>
                        <a:pt x="148" y="10"/>
                      </a:lnTo>
                      <a:lnTo>
                        <a:pt x="134" y="2"/>
                      </a:lnTo>
                      <a:lnTo>
                        <a:pt x="124" y="0"/>
                      </a:lnTo>
                      <a:lnTo>
                        <a:pt x="114" y="0"/>
                      </a:lnTo>
                      <a:lnTo>
                        <a:pt x="102" y="2"/>
                      </a:lnTo>
                      <a:lnTo>
                        <a:pt x="92" y="6"/>
                      </a:lnTo>
                      <a:lnTo>
                        <a:pt x="84" y="12"/>
                      </a:lnTo>
                      <a:lnTo>
                        <a:pt x="76" y="14"/>
                      </a:lnTo>
                      <a:lnTo>
                        <a:pt x="64" y="14"/>
                      </a:lnTo>
                      <a:lnTo>
                        <a:pt x="60" y="14"/>
                      </a:lnTo>
                      <a:lnTo>
                        <a:pt x="60" y="12"/>
                      </a:lnTo>
                      <a:lnTo>
                        <a:pt x="52" y="12"/>
                      </a:lnTo>
                      <a:lnTo>
                        <a:pt x="46" y="12"/>
                      </a:lnTo>
                      <a:lnTo>
                        <a:pt x="34" y="12"/>
                      </a:lnTo>
                      <a:lnTo>
                        <a:pt x="34" y="14"/>
                      </a:lnTo>
                      <a:lnTo>
                        <a:pt x="38" y="18"/>
                      </a:lnTo>
                      <a:lnTo>
                        <a:pt x="44" y="24"/>
                      </a:lnTo>
                      <a:lnTo>
                        <a:pt x="32" y="26"/>
                      </a:lnTo>
                      <a:lnTo>
                        <a:pt x="12" y="28"/>
                      </a:lnTo>
                      <a:lnTo>
                        <a:pt x="6" y="34"/>
                      </a:lnTo>
                      <a:lnTo>
                        <a:pt x="0" y="40"/>
                      </a:lnTo>
                      <a:lnTo>
                        <a:pt x="2" y="40"/>
                      </a:lnTo>
                      <a:lnTo>
                        <a:pt x="4" y="42"/>
                      </a:lnTo>
                      <a:lnTo>
                        <a:pt x="8" y="44"/>
                      </a:lnTo>
                      <a:lnTo>
                        <a:pt x="8" y="46"/>
                      </a:lnTo>
                      <a:lnTo>
                        <a:pt x="10" y="50"/>
                      </a:lnTo>
                      <a:lnTo>
                        <a:pt x="14" y="54"/>
                      </a:lnTo>
                      <a:lnTo>
                        <a:pt x="12" y="58"/>
                      </a:lnTo>
                      <a:lnTo>
                        <a:pt x="10" y="60"/>
                      </a:lnTo>
                      <a:lnTo>
                        <a:pt x="10" y="66"/>
                      </a:lnTo>
                      <a:lnTo>
                        <a:pt x="18" y="66"/>
                      </a:lnTo>
                      <a:lnTo>
                        <a:pt x="18" y="70"/>
                      </a:lnTo>
                      <a:lnTo>
                        <a:pt x="22" y="76"/>
                      </a:lnTo>
                      <a:lnTo>
                        <a:pt x="30" y="84"/>
                      </a:lnTo>
                      <a:lnTo>
                        <a:pt x="30" y="86"/>
                      </a:lnTo>
                      <a:lnTo>
                        <a:pt x="32" y="90"/>
                      </a:lnTo>
                      <a:lnTo>
                        <a:pt x="46" y="96"/>
                      </a:lnTo>
                      <a:lnTo>
                        <a:pt x="60" y="100"/>
                      </a:lnTo>
                      <a:lnTo>
                        <a:pt x="76" y="104"/>
                      </a:lnTo>
                      <a:lnTo>
                        <a:pt x="78" y="100"/>
                      </a:lnTo>
                      <a:lnTo>
                        <a:pt x="78" y="96"/>
                      </a:lnTo>
                      <a:lnTo>
                        <a:pt x="76" y="94"/>
                      </a:lnTo>
                      <a:lnTo>
                        <a:pt x="74" y="94"/>
                      </a:lnTo>
                      <a:lnTo>
                        <a:pt x="78" y="94"/>
                      </a:lnTo>
                      <a:lnTo>
                        <a:pt x="82" y="92"/>
                      </a:lnTo>
                      <a:lnTo>
                        <a:pt x="88" y="92"/>
                      </a:lnTo>
                      <a:lnTo>
                        <a:pt x="90" y="94"/>
                      </a:lnTo>
                      <a:lnTo>
                        <a:pt x="98" y="98"/>
                      </a:lnTo>
                      <a:lnTo>
                        <a:pt x="104" y="106"/>
                      </a:lnTo>
                      <a:lnTo>
                        <a:pt x="108" y="108"/>
                      </a:lnTo>
                      <a:lnTo>
                        <a:pt x="114" y="108"/>
                      </a:lnTo>
                      <a:lnTo>
                        <a:pt x="116" y="108"/>
                      </a:lnTo>
                      <a:lnTo>
                        <a:pt x="120" y="106"/>
                      </a:lnTo>
                      <a:lnTo>
                        <a:pt x="126" y="98"/>
                      </a:lnTo>
                      <a:lnTo>
                        <a:pt x="132" y="94"/>
                      </a:lnTo>
                      <a:lnTo>
                        <a:pt x="134" y="92"/>
                      </a:lnTo>
                      <a:lnTo>
                        <a:pt x="138" y="92"/>
                      </a:lnTo>
                      <a:lnTo>
                        <a:pt x="142" y="92"/>
                      </a:lnTo>
                      <a:lnTo>
                        <a:pt x="142" y="94"/>
                      </a:lnTo>
                      <a:lnTo>
                        <a:pt x="146" y="94"/>
                      </a:lnTo>
                      <a:lnTo>
                        <a:pt x="148" y="96"/>
                      </a:lnTo>
                      <a:lnTo>
                        <a:pt x="152" y="94"/>
                      </a:lnTo>
                      <a:lnTo>
                        <a:pt x="154" y="94"/>
                      </a:lnTo>
                      <a:lnTo>
                        <a:pt x="164" y="94"/>
                      </a:lnTo>
                      <a:lnTo>
                        <a:pt x="162" y="96"/>
                      </a:lnTo>
                      <a:lnTo>
                        <a:pt x="160" y="98"/>
                      </a:lnTo>
                      <a:lnTo>
                        <a:pt x="156" y="98"/>
                      </a:lnTo>
                      <a:lnTo>
                        <a:pt x="158" y="108"/>
                      </a:lnTo>
                      <a:lnTo>
                        <a:pt x="162" y="116"/>
                      </a:lnTo>
                      <a:lnTo>
                        <a:pt x="166" y="1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0" name="íṧliḓe">
                  <a:extLst>
                    <a:ext uri="{FF2B5EF4-FFF2-40B4-BE49-F238E27FC236}">
                      <a16:creationId xmlns="" xmlns:a16="http://schemas.microsoft.com/office/drawing/2014/main" id="{C3644116-4737-4F15-935C-E92A2118608D}"/>
                    </a:ext>
                  </a:extLst>
                </p:cNvPr>
                <p:cNvSpPr/>
                <p:nvPr/>
              </p:nvSpPr>
              <p:spPr bwMode="auto">
                <a:xfrm>
                  <a:off x="5722324" y="3060663"/>
                  <a:ext cx="26167" cy="39230"/>
                </a:xfrm>
                <a:custGeom>
                  <a:avLst/>
                  <a:gdLst>
                    <a:gd name="T0" fmla="*/ 0 w 16"/>
                    <a:gd name="T1" fmla="*/ 2147483647 h 24"/>
                    <a:gd name="T2" fmla="*/ 2147483647 w 16"/>
                    <a:gd name="T3" fmla="*/ 2147483647 h 24"/>
                    <a:gd name="T4" fmla="*/ 2147483647 w 16"/>
                    <a:gd name="T5" fmla="*/ 2147483647 h 24"/>
                    <a:gd name="T6" fmla="*/ 2147483647 w 16"/>
                    <a:gd name="T7" fmla="*/ 0 h 24"/>
                    <a:gd name="T8" fmla="*/ 2147483647 w 16"/>
                    <a:gd name="T9" fmla="*/ 0 h 24"/>
                    <a:gd name="T10" fmla="*/ 2147483647 w 16"/>
                    <a:gd name="T11" fmla="*/ 2147483647 h 24"/>
                    <a:gd name="T12" fmla="*/ 2147483647 w 16"/>
                    <a:gd name="T13" fmla="*/ 2147483647 h 24"/>
                    <a:gd name="T14" fmla="*/ 2147483647 w 16"/>
                    <a:gd name="T15" fmla="*/ 2147483647 h 24"/>
                    <a:gd name="T16" fmla="*/ 2147483647 w 16"/>
                    <a:gd name="T17" fmla="*/ 2147483647 h 24"/>
                    <a:gd name="T18" fmla="*/ 2147483647 w 16"/>
                    <a:gd name="T19" fmla="*/ 2147483647 h 24"/>
                    <a:gd name="T20" fmla="*/ 2147483647 w 16"/>
                    <a:gd name="T21" fmla="*/ 2147483647 h 24"/>
                    <a:gd name="T22" fmla="*/ 2147483647 w 16"/>
                    <a:gd name="T23" fmla="*/ 2147483647 h 24"/>
                    <a:gd name="T24" fmla="*/ 0 w 16"/>
                    <a:gd name="T25" fmla="*/ 2147483647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"/>
                    <a:gd name="T40" fmla="*/ 0 h 24"/>
                    <a:gd name="T41" fmla="*/ 16 w 16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" h="24">
                      <a:moveTo>
                        <a:pt x="0" y="12"/>
                      </a:move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2" y="0"/>
                      </a:lnTo>
                      <a:lnTo>
                        <a:pt x="10" y="0"/>
                      </a:lnTo>
                      <a:lnTo>
                        <a:pt x="12" y="6"/>
                      </a:lnTo>
                      <a:lnTo>
                        <a:pt x="14" y="10"/>
                      </a:lnTo>
                      <a:lnTo>
                        <a:pt x="16" y="12"/>
                      </a:lnTo>
                      <a:lnTo>
                        <a:pt x="14" y="16"/>
                      </a:lnTo>
                      <a:lnTo>
                        <a:pt x="10" y="20"/>
                      </a:lnTo>
                      <a:lnTo>
                        <a:pt x="6" y="24"/>
                      </a:lnTo>
                      <a:lnTo>
                        <a:pt x="4" y="2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1" name="ïś1ïḍè">
                  <a:extLst>
                    <a:ext uri="{FF2B5EF4-FFF2-40B4-BE49-F238E27FC236}">
                      <a16:creationId xmlns="" xmlns:a16="http://schemas.microsoft.com/office/drawing/2014/main" id="{017AE138-B515-4293-AEBA-2B8B85B6D5CC}"/>
                    </a:ext>
                  </a:extLst>
                </p:cNvPr>
                <p:cNvSpPr/>
                <p:nvPr/>
              </p:nvSpPr>
              <p:spPr bwMode="auto">
                <a:xfrm>
                  <a:off x="5770527" y="3088685"/>
                  <a:ext cx="209336" cy="250789"/>
                </a:xfrm>
                <a:custGeom>
                  <a:avLst/>
                  <a:gdLst>
                    <a:gd name="T0" fmla="*/ 2147483647 w 120"/>
                    <a:gd name="T1" fmla="*/ 2147483647 h 150"/>
                    <a:gd name="T2" fmla="*/ 2147483647 w 120"/>
                    <a:gd name="T3" fmla="*/ 2147483647 h 150"/>
                    <a:gd name="T4" fmla="*/ 2147483647 w 120"/>
                    <a:gd name="T5" fmla="*/ 2147483647 h 150"/>
                    <a:gd name="T6" fmla="*/ 2147483647 w 120"/>
                    <a:gd name="T7" fmla="*/ 2147483647 h 150"/>
                    <a:gd name="T8" fmla="*/ 2147483647 w 120"/>
                    <a:gd name="T9" fmla="*/ 2147483647 h 150"/>
                    <a:gd name="T10" fmla="*/ 2147483647 w 120"/>
                    <a:gd name="T11" fmla="*/ 2147483647 h 150"/>
                    <a:gd name="T12" fmla="*/ 2147483647 w 120"/>
                    <a:gd name="T13" fmla="*/ 2147483647 h 150"/>
                    <a:gd name="T14" fmla="*/ 2147483647 w 120"/>
                    <a:gd name="T15" fmla="*/ 2147483647 h 150"/>
                    <a:gd name="T16" fmla="*/ 2147483647 w 120"/>
                    <a:gd name="T17" fmla="*/ 2147483647 h 150"/>
                    <a:gd name="T18" fmla="*/ 2147483647 w 120"/>
                    <a:gd name="T19" fmla="*/ 2147483647 h 150"/>
                    <a:gd name="T20" fmla="*/ 2147483647 w 120"/>
                    <a:gd name="T21" fmla="*/ 2147483647 h 150"/>
                    <a:gd name="T22" fmla="*/ 2147483647 w 120"/>
                    <a:gd name="T23" fmla="*/ 2147483647 h 150"/>
                    <a:gd name="T24" fmla="*/ 2147483647 w 120"/>
                    <a:gd name="T25" fmla="*/ 2147483647 h 150"/>
                    <a:gd name="T26" fmla="*/ 2147483647 w 120"/>
                    <a:gd name="T27" fmla="*/ 2147483647 h 150"/>
                    <a:gd name="T28" fmla="*/ 2147483647 w 120"/>
                    <a:gd name="T29" fmla="*/ 2147483647 h 150"/>
                    <a:gd name="T30" fmla="*/ 2147483647 w 120"/>
                    <a:gd name="T31" fmla="*/ 2147483647 h 150"/>
                    <a:gd name="T32" fmla="*/ 2147483647 w 120"/>
                    <a:gd name="T33" fmla="*/ 2147483647 h 150"/>
                    <a:gd name="T34" fmla="*/ 2147483647 w 120"/>
                    <a:gd name="T35" fmla="*/ 2147483647 h 150"/>
                    <a:gd name="T36" fmla="*/ 2147483647 w 120"/>
                    <a:gd name="T37" fmla="*/ 2147483647 h 150"/>
                    <a:gd name="T38" fmla="*/ 2147483647 w 120"/>
                    <a:gd name="T39" fmla="*/ 2147483647 h 150"/>
                    <a:gd name="T40" fmla="*/ 2147483647 w 120"/>
                    <a:gd name="T41" fmla="*/ 2147483647 h 150"/>
                    <a:gd name="T42" fmla="*/ 2147483647 w 120"/>
                    <a:gd name="T43" fmla="*/ 2147483647 h 150"/>
                    <a:gd name="T44" fmla="*/ 2147483647 w 120"/>
                    <a:gd name="T45" fmla="*/ 2147483647 h 150"/>
                    <a:gd name="T46" fmla="*/ 2147483647 w 120"/>
                    <a:gd name="T47" fmla="*/ 2147483647 h 150"/>
                    <a:gd name="T48" fmla="*/ 2147483647 w 120"/>
                    <a:gd name="T49" fmla="*/ 2147483647 h 150"/>
                    <a:gd name="T50" fmla="*/ 2147483647 w 120"/>
                    <a:gd name="T51" fmla="*/ 2147483647 h 150"/>
                    <a:gd name="T52" fmla="*/ 2147483647 w 120"/>
                    <a:gd name="T53" fmla="*/ 2147483647 h 150"/>
                    <a:gd name="T54" fmla="*/ 2147483647 w 120"/>
                    <a:gd name="T55" fmla="*/ 2147483647 h 150"/>
                    <a:gd name="T56" fmla="*/ 2147483647 w 120"/>
                    <a:gd name="T57" fmla="*/ 2147483647 h 150"/>
                    <a:gd name="T58" fmla="*/ 2147483647 w 120"/>
                    <a:gd name="T59" fmla="*/ 2147483647 h 150"/>
                    <a:gd name="T60" fmla="*/ 2147483647 w 120"/>
                    <a:gd name="T61" fmla="*/ 2147483647 h 150"/>
                    <a:gd name="T62" fmla="*/ 2147483647 w 120"/>
                    <a:gd name="T63" fmla="*/ 2147483647 h 150"/>
                    <a:gd name="T64" fmla="*/ 2147483647 w 120"/>
                    <a:gd name="T65" fmla="*/ 2147483647 h 150"/>
                    <a:gd name="T66" fmla="*/ 0 w 120"/>
                    <a:gd name="T67" fmla="*/ 2147483647 h 150"/>
                    <a:gd name="T68" fmla="*/ 0 w 120"/>
                    <a:gd name="T69" fmla="*/ 2147483647 h 150"/>
                    <a:gd name="T70" fmla="*/ 2147483647 w 120"/>
                    <a:gd name="T71" fmla="*/ 2147483647 h 150"/>
                    <a:gd name="T72" fmla="*/ 2147483647 w 120"/>
                    <a:gd name="T73" fmla="*/ 2147483647 h 150"/>
                    <a:gd name="T74" fmla="*/ 2147483647 w 120"/>
                    <a:gd name="T75" fmla="*/ 2147483647 h 150"/>
                    <a:gd name="T76" fmla="*/ 2147483647 w 120"/>
                    <a:gd name="T77" fmla="*/ 0 h 150"/>
                    <a:gd name="T78" fmla="*/ 2147483647 w 120"/>
                    <a:gd name="T79" fmla="*/ 2147483647 h 15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20"/>
                    <a:gd name="T121" fmla="*/ 0 h 150"/>
                    <a:gd name="T122" fmla="*/ 120 w 120"/>
                    <a:gd name="T123" fmla="*/ 150 h 15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20" h="150">
                      <a:moveTo>
                        <a:pt x="66" y="4"/>
                      </a:moveTo>
                      <a:lnTo>
                        <a:pt x="72" y="12"/>
                      </a:lnTo>
                      <a:lnTo>
                        <a:pt x="76" y="22"/>
                      </a:lnTo>
                      <a:lnTo>
                        <a:pt x="82" y="26"/>
                      </a:lnTo>
                      <a:lnTo>
                        <a:pt x="88" y="28"/>
                      </a:lnTo>
                      <a:lnTo>
                        <a:pt x="102" y="30"/>
                      </a:lnTo>
                      <a:lnTo>
                        <a:pt x="110" y="34"/>
                      </a:lnTo>
                      <a:lnTo>
                        <a:pt x="116" y="38"/>
                      </a:lnTo>
                      <a:lnTo>
                        <a:pt x="118" y="42"/>
                      </a:lnTo>
                      <a:lnTo>
                        <a:pt x="120" y="50"/>
                      </a:lnTo>
                      <a:lnTo>
                        <a:pt x="118" y="58"/>
                      </a:lnTo>
                      <a:lnTo>
                        <a:pt x="116" y="64"/>
                      </a:lnTo>
                      <a:lnTo>
                        <a:pt x="104" y="76"/>
                      </a:lnTo>
                      <a:lnTo>
                        <a:pt x="98" y="82"/>
                      </a:lnTo>
                      <a:lnTo>
                        <a:pt x="94" y="86"/>
                      </a:lnTo>
                      <a:lnTo>
                        <a:pt x="92" y="90"/>
                      </a:lnTo>
                      <a:lnTo>
                        <a:pt x="92" y="98"/>
                      </a:lnTo>
                      <a:lnTo>
                        <a:pt x="92" y="110"/>
                      </a:lnTo>
                      <a:lnTo>
                        <a:pt x="84" y="112"/>
                      </a:lnTo>
                      <a:lnTo>
                        <a:pt x="78" y="110"/>
                      </a:lnTo>
                      <a:lnTo>
                        <a:pt x="78" y="120"/>
                      </a:lnTo>
                      <a:lnTo>
                        <a:pt x="78" y="122"/>
                      </a:lnTo>
                      <a:lnTo>
                        <a:pt x="78" y="126"/>
                      </a:lnTo>
                      <a:lnTo>
                        <a:pt x="72" y="128"/>
                      </a:lnTo>
                      <a:lnTo>
                        <a:pt x="66" y="130"/>
                      </a:lnTo>
                      <a:lnTo>
                        <a:pt x="64" y="132"/>
                      </a:lnTo>
                      <a:lnTo>
                        <a:pt x="62" y="136"/>
                      </a:lnTo>
                      <a:lnTo>
                        <a:pt x="58" y="140"/>
                      </a:lnTo>
                      <a:lnTo>
                        <a:pt x="56" y="144"/>
                      </a:lnTo>
                      <a:lnTo>
                        <a:pt x="44" y="146"/>
                      </a:lnTo>
                      <a:lnTo>
                        <a:pt x="36" y="148"/>
                      </a:lnTo>
                      <a:lnTo>
                        <a:pt x="30" y="148"/>
                      </a:lnTo>
                      <a:lnTo>
                        <a:pt x="20" y="150"/>
                      </a:lnTo>
                      <a:lnTo>
                        <a:pt x="0" y="126"/>
                      </a:lnTo>
                      <a:lnTo>
                        <a:pt x="0" y="118"/>
                      </a:lnTo>
                      <a:lnTo>
                        <a:pt x="50" y="74"/>
                      </a:lnTo>
                      <a:lnTo>
                        <a:pt x="50" y="40"/>
                      </a:lnTo>
                      <a:lnTo>
                        <a:pt x="42" y="34"/>
                      </a:lnTo>
                      <a:lnTo>
                        <a:pt x="66" y="0"/>
                      </a:lnTo>
                      <a:lnTo>
                        <a:pt x="6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2" name="íṣľiḓè">
                  <a:extLst>
                    <a:ext uri="{FF2B5EF4-FFF2-40B4-BE49-F238E27FC236}">
                      <a16:creationId xmlns="" xmlns:a16="http://schemas.microsoft.com/office/drawing/2014/main" id="{B8EB2752-6954-4AE7-A3A0-85FBA7403099}"/>
                    </a:ext>
                  </a:extLst>
                </p:cNvPr>
                <p:cNvSpPr/>
                <p:nvPr/>
              </p:nvSpPr>
              <p:spPr bwMode="auto">
                <a:xfrm>
                  <a:off x="5861423" y="3049455"/>
                  <a:ext cx="16526" cy="29422"/>
                </a:xfrm>
                <a:custGeom>
                  <a:avLst/>
                  <a:gdLst>
                    <a:gd name="T0" fmla="*/ 0 w 10"/>
                    <a:gd name="T1" fmla="*/ 2147483647 h 18"/>
                    <a:gd name="T2" fmla="*/ 2147483647 w 10"/>
                    <a:gd name="T3" fmla="*/ 0 h 18"/>
                    <a:gd name="T4" fmla="*/ 2147483647 w 10"/>
                    <a:gd name="T5" fmla="*/ 2147483647 h 18"/>
                    <a:gd name="T6" fmla="*/ 2147483647 w 10"/>
                    <a:gd name="T7" fmla="*/ 2147483647 h 18"/>
                    <a:gd name="T8" fmla="*/ 2147483647 w 10"/>
                    <a:gd name="T9" fmla="*/ 2147483647 h 18"/>
                    <a:gd name="T10" fmla="*/ 2147483647 w 10"/>
                    <a:gd name="T11" fmla="*/ 2147483647 h 18"/>
                    <a:gd name="T12" fmla="*/ 2147483647 w 10"/>
                    <a:gd name="T13" fmla="*/ 2147483647 h 18"/>
                    <a:gd name="T14" fmla="*/ 0 w 10"/>
                    <a:gd name="T15" fmla="*/ 2147483647 h 1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8"/>
                    <a:gd name="T26" fmla="*/ 10 w 10"/>
                    <a:gd name="T27" fmla="*/ 18 h 1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8">
                      <a:moveTo>
                        <a:pt x="0" y="8"/>
                      </a:moveTo>
                      <a:lnTo>
                        <a:pt x="6" y="0"/>
                      </a:lnTo>
                      <a:lnTo>
                        <a:pt x="10" y="6"/>
                      </a:lnTo>
                      <a:lnTo>
                        <a:pt x="10" y="14"/>
                      </a:lnTo>
                      <a:lnTo>
                        <a:pt x="6" y="18"/>
                      </a:lnTo>
                      <a:lnTo>
                        <a:pt x="4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3" name="íṩļïḋe">
                  <a:extLst>
                    <a:ext uri="{FF2B5EF4-FFF2-40B4-BE49-F238E27FC236}">
                      <a16:creationId xmlns="" xmlns:a16="http://schemas.microsoft.com/office/drawing/2014/main" id="{6BD775F9-4831-42A9-A7D5-8902B898DBAF}"/>
                    </a:ext>
                  </a:extLst>
                </p:cNvPr>
                <p:cNvSpPr/>
                <p:nvPr/>
              </p:nvSpPr>
              <p:spPr bwMode="auto">
                <a:xfrm>
                  <a:off x="5729210" y="3063466"/>
                  <a:ext cx="155625" cy="81261"/>
                </a:xfrm>
                <a:custGeom>
                  <a:avLst/>
                  <a:gdLst>
                    <a:gd name="T0" fmla="*/ 2147483647 w 90"/>
                    <a:gd name="T1" fmla="*/ 2147483647 h 50"/>
                    <a:gd name="T2" fmla="*/ 2147483647 w 90"/>
                    <a:gd name="T3" fmla="*/ 2147483647 h 50"/>
                    <a:gd name="T4" fmla="*/ 2147483647 w 90"/>
                    <a:gd name="T5" fmla="*/ 2147483647 h 50"/>
                    <a:gd name="T6" fmla="*/ 2147483647 w 90"/>
                    <a:gd name="T7" fmla="*/ 2147483647 h 50"/>
                    <a:gd name="T8" fmla="*/ 2147483647 w 90"/>
                    <a:gd name="T9" fmla="*/ 2147483647 h 50"/>
                    <a:gd name="T10" fmla="*/ 2147483647 w 90"/>
                    <a:gd name="T11" fmla="*/ 2147483647 h 50"/>
                    <a:gd name="T12" fmla="*/ 2147483647 w 90"/>
                    <a:gd name="T13" fmla="*/ 0 h 50"/>
                    <a:gd name="T14" fmla="*/ 2147483647 w 90"/>
                    <a:gd name="T15" fmla="*/ 2147483647 h 50"/>
                    <a:gd name="T16" fmla="*/ 2147483647 w 90"/>
                    <a:gd name="T17" fmla="*/ 2147483647 h 50"/>
                    <a:gd name="T18" fmla="*/ 2147483647 w 90"/>
                    <a:gd name="T19" fmla="*/ 2147483647 h 50"/>
                    <a:gd name="T20" fmla="*/ 2147483647 w 90"/>
                    <a:gd name="T21" fmla="*/ 2147483647 h 50"/>
                    <a:gd name="T22" fmla="*/ 2147483647 w 90"/>
                    <a:gd name="T23" fmla="*/ 2147483647 h 50"/>
                    <a:gd name="T24" fmla="*/ 2147483647 w 90"/>
                    <a:gd name="T25" fmla="*/ 2147483647 h 50"/>
                    <a:gd name="T26" fmla="*/ 2147483647 w 90"/>
                    <a:gd name="T27" fmla="*/ 2147483647 h 50"/>
                    <a:gd name="T28" fmla="*/ 2147483647 w 90"/>
                    <a:gd name="T29" fmla="*/ 2147483647 h 50"/>
                    <a:gd name="T30" fmla="*/ 2147483647 w 90"/>
                    <a:gd name="T31" fmla="*/ 2147483647 h 50"/>
                    <a:gd name="T32" fmla="*/ 0 w 90"/>
                    <a:gd name="T33" fmla="*/ 2147483647 h 50"/>
                    <a:gd name="T34" fmla="*/ 2147483647 w 90"/>
                    <a:gd name="T35" fmla="*/ 2147483647 h 50"/>
                    <a:gd name="T36" fmla="*/ 2147483647 w 90"/>
                    <a:gd name="T37" fmla="*/ 2147483647 h 50"/>
                    <a:gd name="T38" fmla="*/ 2147483647 w 90"/>
                    <a:gd name="T39" fmla="*/ 2147483647 h 50"/>
                    <a:gd name="T40" fmla="*/ 2147483647 w 90"/>
                    <a:gd name="T41" fmla="*/ 2147483647 h 5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0"/>
                    <a:gd name="T64" fmla="*/ 0 h 50"/>
                    <a:gd name="T65" fmla="*/ 90 w 90"/>
                    <a:gd name="T66" fmla="*/ 50 h 5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0" h="50">
                      <a:moveTo>
                        <a:pt x="66" y="50"/>
                      </a:moveTo>
                      <a:lnTo>
                        <a:pt x="90" y="16"/>
                      </a:lnTo>
                      <a:lnTo>
                        <a:pt x="86" y="6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8" y="4"/>
                      </a:lnTo>
                      <a:lnTo>
                        <a:pt x="76" y="0"/>
                      </a:lnTo>
                      <a:lnTo>
                        <a:pt x="66" y="12"/>
                      </a:lnTo>
                      <a:lnTo>
                        <a:pt x="58" y="22"/>
                      </a:lnTo>
                      <a:lnTo>
                        <a:pt x="52" y="28"/>
                      </a:lnTo>
                      <a:lnTo>
                        <a:pt x="44" y="30"/>
                      </a:lnTo>
                      <a:lnTo>
                        <a:pt x="36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2" y="30"/>
                      </a:lnTo>
                      <a:lnTo>
                        <a:pt x="2" y="22"/>
                      </a:lnTo>
                      <a:lnTo>
                        <a:pt x="0" y="28"/>
                      </a:lnTo>
                      <a:lnTo>
                        <a:pt x="10" y="36"/>
                      </a:lnTo>
                      <a:lnTo>
                        <a:pt x="22" y="40"/>
                      </a:lnTo>
                      <a:lnTo>
                        <a:pt x="22" y="48"/>
                      </a:lnTo>
                      <a:lnTo>
                        <a:pt x="66" y="5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4" name="iṧḻîdé">
                  <a:extLst>
                    <a:ext uri="{FF2B5EF4-FFF2-40B4-BE49-F238E27FC236}">
                      <a16:creationId xmlns="" xmlns:a16="http://schemas.microsoft.com/office/drawing/2014/main" id="{0FDCC2D3-685C-4311-9A8D-5A6DF26B7370}"/>
                    </a:ext>
                  </a:extLst>
                </p:cNvPr>
                <p:cNvSpPr/>
                <p:nvPr/>
              </p:nvSpPr>
              <p:spPr bwMode="auto">
                <a:xfrm>
                  <a:off x="5519874" y="3286233"/>
                  <a:ext cx="286460" cy="176534"/>
                </a:xfrm>
                <a:custGeom>
                  <a:avLst/>
                  <a:gdLst>
                    <a:gd name="T0" fmla="*/ 2147483647 w 164"/>
                    <a:gd name="T1" fmla="*/ 2147483647 h 106"/>
                    <a:gd name="T2" fmla="*/ 2147483647 w 164"/>
                    <a:gd name="T3" fmla="*/ 2147483647 h 106"/>
                    <a:gd name="T4" fmla="*/ 2147483647 w 164"/>
                    <a:gd name="T5" fmla="*/ 0 h 106"/>
                    <a:gd name="T6" fmla="*/ 2147483647 w 164"/>
                    <a:gd name="T7" fmla="*/ 2147483647 h 106"/>
                    <a:gd name="T8" fmla="*/ 2147483647 w 164"/>
                    <a:gd name="T9" fmla="*/ 2147483647 h 106"/>
                    <a:gd name="T10" fmla="*/ 2147483647 w 164"/>
                    <a:gd name="T11" fmla="*/ 2147483647 h 106"/>
                    <a:gd name="T12" fmla="*/ 2147483647 w 164"/>
                    <a:gd name="T13" fmla="*/ 2147483647 h 106"/>
                    <a:gd name="T14" fmla="*/ 2147483647 w 164"/>
                    <a:gd name="T15" fmla="*/ 2147483647 h 106"/>
                    <a:gd name="T16" fmla="*/ 2147483647 w 164"/>
                    <a:gd name="T17" fmla="*/ 2147483647 h 106"/>
                    <a:gd name="T18" fmla="*/ 2147483647 w 164"/>
                    <a:gd name="T19" fmla="*/ 2147483647 h 106"/>
                    <a:gd name="T20" fmla="*/ 2147483647 w 164"/>
                    <a:gd name="T21" fmla="*/ 2147483647 h 106"/>
                    <a:gd name="T22" fmla="*/ 2147483647 w 164"/>
                    <a:gd name="T23" fmla="*/ 2147483647 h 106"/>
                    <a:gd name="T24" fmla="*/ 2147483647 w 164"/>
                    <a:gd name="T25" fmla="*/ 2147483647 h 106"/>
                    <a:gd name="T26" fmla="*/ 2147483647 w 164"/>
                    <a:gd name="T27" fmla="*/ 2147483647 h 106"/>
                    <a:gd name="T28" fmla="*/ 2147483647 w 164"/>
                    <a:gd name="T29" fmla="*/ 2147483647 h 106"/>
                    <a:gd name="T30" fmla="*/ 2147483647 w 164"/>
                    <a:gd name="T31" fmla="*/ 2147483647 h 106"/>
                    <a:gd name="T32" fmla="*/ 0 w 164"/>
                    <a:gd name="T33" fmla="*/ 2147483647 h 106"/>
                    <a:gd name="T34" fmla="*/ 2147483647 w 164"/>
                    <a:gd name="T35" fmla="*/ 2147483647 h 106"/>
                    <a:gd name="T36" fmla="*/ 2147483647 w 164"/>
                    <a:gd name="T37" fmla="*/ 2147483647 h 106"/>
                    <a:gd name="T38" fmla="*/ 2147483647 w 164"/>
                    <a:gd name="T39" fmla="*/ 2147483647 h 106"/>
                    <a:gd name="T40" fmla="*/ 2147483647 w 164"/>
                    <a:gd name="T41" fmla="*/ 2147483647 h 106"/>
                    <a:gd name="T42" fmla="*/ 2147483647 w 164"/>
                    <a:gd name="T43" fmla="*/ 2147483647 h 106"/>
                    <a:gd name="T44" fmla="*/ 2147483647 w 164"/>
                    <a:gd name="T45" fmla="*/ 2147483647 h 106"/>
                    <a:gd name="T46" fmla="*/ 2147483647 w 164"/>
                    <a:gd name="T47" fmla="*/ 2147483647 h 106"/>
                    <a:gd name="T48" fmla="*/ 2147483647 w 164"/>
                    <a:gd name="T49" fmla="*/ 2147483647 h 106"/>
                    <a:gd name="T50" fmla="*/ 2147483647 w 164"/>
                    <a:gd name="T51" fmla="*/ 2147483647 h 106"/>
                    <a:gd name="T52" fmla="*/ 2147483647 w 164"/>
                    <a:gd name="T53" fmla="*/ 2147483647 h 106"/>
                    <a:gd name="T54" fmla="*/ 2147483647 w 164"/>
                    <a:gd name="T55" fmla="*/ 2147483647 h 106"/>
                    <a:gd name="T56" fmla="*/ 2147483647 w 164"/>
                    <a:gd name="T57" fmla="*/ 2147483647 h 106"/>
                    <a:gd name="T58" fmla="*/ 2147483647 w 164"/>
                    <a:gd name="T59" fmla="*/ 2147483647 h 106"/>
                    <a:gd name="T60" fmla="*/ 2147483647 w 164"/>
                    <a:gd name="T61" fmla="*/ 2147483647 h 106"/>
                    <a:gd name="T62" fmla="*/ 2147483647 w 164"/>
                    <a:gd name="T63" fmla="*/ 2147483647 h 106"/>
                    <a:gd name="T64" fmla="*/ 2147483647 w 164"/>
                    <a:gd name="T65" fmla="*/ 2147483647 h 106"/>
                    <a:gd name="T66" fmla="*/ 2147483647 w 164"/>
                    <a:gd name="T67" fmla="*/ 2147483647 h 106"/>
                    <a:gd name="T68" fmla="*/ 2147483647 w 164"/>
                    <a:gd name="T69" fmla="*/ 2147483647 h 106"/>
                    <a:gd name="T70" fmla="*/ 2147483647 w 164"/>
                    <a:gd name="T71" fmla="*/ 2147483647 h 106"/>
                    <a:gd name="T72" fmla="*/ 2147483647 w 164"/>
                    <a:gd name="T73" fmla="*/ 2147483647 h 106"/>
                    <a:gd name="T74" fmla="*/ 2147483647 w 164"/>
                    <a:gd name="T75" fmla="*/ 2147483647 h 106"/>
                    <a:gd name="T76" fmla="*/ 2147483647 w 164"/>
                    <a:gd name="T77" fmla="*/ 2147483647 h 106"/>
                    <a:gd name="T78" fmla="*/ 2147483647 w 164"/>
                    <a:gd name="T79" fmla="*/ 2147483647 h 106"/>
                    <a:gd name="T80" fmla="*/ 2147483647 w 164"/>
                    <a:gd name="T81" fmla="*/ 2147483647 h 10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64"/>
                    <a:gd name="T124" fmla="*/ 0 h 106"/>
                    <a:gd name="T125" fmla="*/ 164 w 164"/>
                    <a:gd name="T126" fmla="*/ 106 h 10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64" h="106">
                      <a:moveTo>
                        <a:pt x="164" y="32"/>
                      </a:moveTo>
                      <a:lnTo>
                        <a:pt x="144" y="8"/>
                      </a:lnTo>
                      <a:lnTo>
                        <a:pt x="144" y="0"/>
                      </a:lnTo>
                      <a:lnTo>
                        <a:pt x="96" y="12"/>
                      </a:lnTo>
                      <a:lnTo>
                        <a:pt x="52" y="56"/>
                      </a:lnTo>
                      <a:lnTo>
                        <a:pt x="50" y="34"/>
                      </a:lnTo>
                      <a:lnTo>
                        <a:pt x="30" y="28"/>
                      </a:lnTo>
                      <a:lnTo>
                        <a:pt x="26" y="26"/>
                      </a:lnTo>
                      <a:lnTo>
                        <a:pt x="24" y="28"/>
                      </a:lnTo>
                      <a:lnTo>
                        <a:pt x="18" y="26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10" y="28"/>
                      </a:lnTo>
                      <a:lnTo>
                        <a:pt x="8" y="34"/>
                      </a:lnTo>
                      <a:lnTo>
                        <a:pt x="6" y="38"/>
                      </a:lnTo>
                      <a:lnTo>
                        <a:pt x="4" y="46"/>
                      </a:lnTo>
                      <a:lnTo>
                        <a:pt x="0" y="54"/>
                      </a:lnTo>
                      <a:lnTo>
                        <a:pt x="10" y="78"/>
                      </a:lnTo>
                      <a:lnTo>
                        <a:pt x="14" y="92"/>
                      </a:lnTo>
                      <a:lnTo>
                        <a:pt x="14" y="106"/>
                      </a:lnTo>
                      <a:lnTo>
                        <a:pt x="20" y="106"/>
                      </a:lnTo>
                      <a:lnTo>
                        <a:pt x="30" y="106"/>
                      </a:lnTo>
                      <a:lnTo>
                        <a:pt x="40" y="102"/>
                      </a:lnTo>
                      <a:lnTo>
                        <a:pt x="44" y="98"/>
                      </a:lnTo>
                      <a:lnTo>
                        <a:pt x="52" y="94"/>
                      </a:lnTo>
                      <a:lnTo>
                        <a:pt x="66" y="90"/>
                      </a:lnTo>
                      <a:lnTo>
                        <a:pt x="76" y="88"/>
                      </a:lnTo>
                      <a:lnTo>
                        <a:pt x="86" y="84"/>
                      </a:lnTo>
                      <a:lnTo>
                        <a:pt x="96" y="82"/>
                      </a:lnTo>
                      <a:lnTo>
                        <a:pt x="100" y="78"/>
                      </a:lnTo>
                      <a:lnTo>
                        <a:pt x="104" y="76"/>
                      </a:lnTo>
                      <a:lnTo>
                        <a:pt x="106" y="70"/>
                      </a:lnTo>
                      <a:lnTo>
                        <a:pt x="112" y="68"/>
                      </a:lnTo>
                      <a:lnTo>
                        <a:pt x="130" y="64"/>
                      </a:lnTo>
                      <a:lnTo>
                        <a:pt x="140" y="60"/>
                      </a:lnTo>
                      <a:lnTo>
                        <a:pt x="150" y="54"/>
                      </a:lnTo>
                      <a:lnTo>
                        <a:pt x="152" y="50"/>
                      </a:lnTo>
                      <a:lnTo>
                        <a:pt x="154" y="44"/>
                      </a:lnTo>
                      <a:lnTo>
                        <a:pt x="158" y="36"/>
                      </a:lnTo>
                      <a:lnTo>
                        <a:pt x="160" y="34"/>
                      </a:lnTo>
                      <a:lnTo>
                        <a:pt x="16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5" name="îs1ídé">
                  <a:extLst>
                    <a:ext uri="{FF2B5EF4-FFF2-40B4-BE49-F238E27FC236}">
                      <a16:creationId xmlns="" xmlns:a16="http://schemas.microsoft.com/office/drawing/2014/main" id="{FF361816-333F-418E-9E23-F352E496AD65}"/>
                    </a:ext>
                  </a:extLst>
                </p:cNvPr>
                <p:cNvSpPr/>
                <p:nvPr/>
              </p:nvSpPr>
              <p:spPr bwMode="auto">
                <a:xfrm>
                  <a:off x="5591489" y="2941573"/>
                  <a:ext cx="72993" cy="46234"/>
                </a:xfrm>
                <a:custGeom>
                  <a:avLst/>
                  <a:gdLst>
                    <a:gd name="T0" fmla="*/ 2147483647 w 42"/>
                    <a:gd name="T1" fmla="*/ 2147483647 h 28"/>
                    <a:gd name="T2" fmla="*/ 2147483647 w 42"/>
                    <a:gd name="T3" fmla="*/ 2147483647 h 28"/>
                    <a:gd name="T4" fmla="*/ 2147483647 w 42"/>
                    <a:gd name="T5" fmla="*/ 2147483647 h 28"/>
                    <a:gd name="T6" fmla="*/ 2147483647 w 42"/>
                    <a:gd name="T7" fmla="*/ 2147483647 h 28"/>
                    <a:gd name="T8" fmla="*/ 0 w 42"/>
                    <a:gd name="T9" fmla="*/ 2147483647 h 28"/>
                    <a:gd name="T10" fmla="*/ 2147483647 w 42"/>
                    <a:gd name="T11" fmla="*/ 2147483647 h 28"/>
                    <a:gd name="T12" fmla="*/ 2147483647 w 42"/>
                    <a:gd name="T13" fmla="*/ 2147483647 h 28"/>
                    <a:gd name="T14" fmla="*/ 2147483647 w 42"/>
                    <a:gd name="T15" fmla="*/ 0 h 28"/>
                    <a:gd name="T16" fmla="*/ 2147483647 w 42"/>
                    <a:gd name="T17" fmla="*/ 0 h 28"/>
                    <a:gd name="T18" fmla="*/ 2147483647 w 42"/>
                    <a:gd name="T19" fmla="*/ 0 h 28"/>
                    <a:gd name="T20" fmla="*/ 2147483647 w 42"/>
                    <a:gd name="T21" fmla="*/ 2147483647 h 28"/>
                    <a:gd name="T22" fmla="*/ 2147483647 w 42"/>
                    <a:gd name="T23" fmla="*/ 0 h 28"/>
                    <a:gd name="T24" fmla="*/ 2147483647 w 42"/>
                    <a:gd name="T25" fmla="*/ 2147483647 h 28"/>
                    <a:gd name="T26" fmla="*/ 2147483647 w 42"/>
                    <a:gd name="T27" fmla="*/ 2147483647 h 28"/>
                    <a:gd name="T28" fmla="*/ 2147483647 w 42"/>
                    <a:gd name="T29" fmla="*/ 2147483647 h 28"/>
                    <a:gd name="T30" fmla="*/ 2147483647 w 42"/>
                    <a:gd name="T31" fmla="*/ 2147483647 h 28"/>
                    <a:gd name="T32" fmla="*/ 2147483647 w 42"/>
                    <a:gd name="T33" fmla="*/ 2147483647 h 28"/>
                    <a:gd name="T34" fmla="*/ 2147483647 w 42"/>
                    <a:gd name="T35" fmla="*/ 2147483647 h 28"/>
                    <a:gd name="T36" fmla="*/ 2147483647 w 42"/>
                    <a:gd name="T37" fmla="*/ 2147483647 h 28"/>
                    <a:gd name="T38" fmla="*/ 2147483647 w 42"/>
                    <a:gd name="T39" fmla="*/ 2147483647 h 28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2"/>
                    <a:gd name="T61" fmla="*/ 0 h 28"/>
                    <a:gd name="T62" fmla="*/ 42 w 42"/>
                    <a:gd name="T63" fmla="*/ 28 h 28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2" h="28">
                      <a:moveTo>
                        <a:pt x="42" y="28"/>
                      </a:moveTo>
                      <a:lnTo>
                        <a:pt x="24" y="28"/>
                      </a:lnTo>
                      <a:lnTo>
                        <a:pt x="20" y="24"/>
                      </a:lnTo>
                      <a:lnTo>
                        <a:pt x="16" y="22"/>
                      </a:lnTo>
                      <a:lnTo>
                        <a:pt x="0" y="18"/>
                      </a:lnTo>
                      <a:lnTo>
                        <a:pt x="4" y="10"/>
                      </a:lnTo>
                      <a:lnTo>
                        <a:pt x="8" y="4"/>
                      </a:lnTo>
                      <a:lnTo>
                        <a:pt x="12" y="0"/>
                      </a:lnTo>
                      <a:lnTo>
                        <a:pt x="18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30" y="2"/>
                      </a:lnTo>
                      <a:lnTo>
                        <a:pt x="24" y="4"/>
                      </a:lnTo>
                      <a:lnTo>
                        <a:pt x="26" y="10"/>
                      </a:lnTo>
                      <a:lnTo>
                        <a:pt x="28" y="14"/>
                      </a:lnTo>
                      <a:lnTo>
                        <a:pt x="38" y="20"/>
                      </a:lnTo>
                      <a:lnTo>
                        <a:pt x="40" y="24"/>
                      </a:lnTo>
                      <a:lnTo>
                        <a:pt x="42" y="26"/>
                      </a:lnTo>
                      <a:lnTo>
                        <a:pt x="4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6" name="ïṡľïdé">
                  <a:extLst>
                    <a:ext uri="{FF2B5EF4-FFF2-40B4-BE49-F238E27FC236}">
                      <a16:creationId xmlns="" xmlns:a16="http://schemas.microsoft.com/office/drawing/2014/main" id="{D69894D7-1E4A-4A6A-81EE-4CB0BDBEE55C}"/>
                    </a:ext>
                  </a:extLst>
                </p:cNvPr>
                <p:cNvSpPr/>
                <p:nvPr/>
              </p:nvSpPr>
              <p:spPr bwMode="auto">
                <a:xfrm>
                  <a:off x="5481312" y="2638945"/>
                  <a:ext cx="579809" cy="441333"/>
                </a:xfrm>
                <a:custGeom>
                  <a:avLst/>
                  <a:gdLst>
                    <a:gd name="T0" fmla="*/ 2147483647 w 332"/>
                    <a:gd name="T1" fmla="*/ 2147483647 h 266"/>
                    <a:gd name="T2" fmla="*/ 2147483647 w 332"/>
                    <a:gd name="T3" fmla="*/ 2147483647 h 266"/>
                    <a:gd name="T4" fmla="*/ 2147483647 w 332"/>
                    <a:gd name="T5" fmla="*/ 2147483647 h 266"/>
                    <a:gd name="T6" fmla="*/ 2147483647 w 332"/>
                    <a:gd name="T7" fmla="*/ 2147483647 h 266"/>
                    <a:gd name="T8" fmla="*/ 2147483647 w 332"/>
                    <a:gd name="T9" fmla="*/ 2147483647 h 266"/>
                    <a:gd name="T10" fmla="*/ 2147483647 w 332"/>
                    <a:gd name="T11" fmla="*/ 2147483647 h 266"/>
                    <a:gd name="T12" fmla="*/ 2147483647 w 332"/>
                    <a:gd name="T13" fmla="*/ 2147483647 h 266"/>
                    <a:gd name="T14" fmla="*/ 2147483647 w 332"/>
                    <a:gd name="T15" fmla="*/ 2147483647 h 266"/>
                    <a:gd name="T16" fmla="*/ 2147483647 w 332"/>
                    <a:gd name="T17" fmla="*/ 2147483647 h 266"/>
                    <a:gd name="T18" fmla="*/ 2147483647 w 332"/>
                    <a:gd name="T19" fmla="*/ 2147483647 h 266"/>
                    <a:gd name="T20" fmla="*/ 2147483647 w 332"/>
                    <a:gd name="T21" fmla="*/ 2147483647 h 266"/>
                    <a:gd name="T22" fmla="*/ 2147483647 w 332"/>
                    <a:gd name="T23" fmla="*/ 2147483647 h 266"/>
                    <a:gd name="T24" fmla="*/ 2147483647 w 332"/>
                    <a:gd name="T25" fmla="*/ 2147483647 h 266"/>
                    <a:gd name="T26" fmla="*/ 2147483647 w 332"/>
                    <a:gd name="T27" fmla="*/ 2147483647 h 266"/>
                    <a:gd name="T28" fmla="*/ 2147483647 w 332"/>
                    <a:gd name="T29" fmla="*/ 2147483647 h 266"/>
                    <a:gd name="T30" fmla="*/ 2147483647 w 332"/>
                    <a:gd name="T31" fmla="*/ 2147483647 h 266"/>
                    <a:gd name="T32" fmla="*/ 2147483647 w 332"/>
                    <a:gd name="T33" fmla="*/ 2147483647 h 266"/>
                    <a:gd name="T34" fmla="*/ 2147483647 w 332"/>
                    <a:gd name="T35" fmla="*/ 2147483647 h 266"/>
                    <a:gd name="T36" fmla="*/ 2147483647 w 332"/>
                    <a:gd name="T37" fmla="*/ 2147483647 h 266"/>
                    <a:gd name="T38" fmla="*/ 2147483647 w 332"/>
                    <a:gd name="T39" fmla="*/ 2147483647 h 266"/>
                    <a:gd name="T40" fmla="*/ 2147483647 w 332"/>
                    <a:gd name="T41" fmla="*/ 2147483647 h 266"/>
                    <a:gd name="T42" fmla="*/ 2147483647 w 332"/>
                    <a:gd name="T43" fmla="*/ 2147483647 h 266"/>
                    <a:gd name="T44" fmla="*/ 2147483647 w 332"/>
                    <a:gd name="T45" fmla="*/ 2147483647 h 266"/>
                    <a:gd name="T46" fmla="*/ 2147483647 w 332"/>
                    <a:gd name="T47" fmla="*/ 2147483647 h 266"/>
                    <a:gd name="T48" fmla="*/ 2147483647 w 332"/>
                    <a:gd name="T49" fmla="*/ 2147483647 h 266"/>
                    <a:gd name="T50" fmla="*/ 2147483647 w 332"/>
                    <a:gd name="T51" fmla="*/ 2147483647 h 266"/>
                    <a:gd name="T52" fmla="*/ 2147483647 w 332"/>
                    <a:gd name="T53" fmla="*/ 2147483647 h 266"/>
                    <a:gd name="T54" fmla="*/ 2147483647 w 332"/>
                    <a:gd name="T55" fmla="*/ 2147483647 h 266"/>
                    <a:gd name="T56" fmla="*/ 2147483647 w 332"/>
                    <a:gd name="T57" fmla="*/ 2147483647 h 266"/>
                    <a:gd name="T58" fmla="*/ 2147483647 w 332"/>
                    <a:gd name="T59" fmla="*/ 2147483647 h 266"/>
                    <a:gd name="T60" fmla="*/ 2147483647 w 332"/>
                    <a:gd name="T61" fmla="*/ 2147483647 h 266"/>
                    <a:gd name="T62" fmla="*/ 2147483647 w 332"/>
                    <a:gd name="T63" fmla="*/ 2147483647 h 266"/>
                    <a:gd name="T64" fmla="*/ 2147483647 w 332"/>
                    <a:gd name="T65" fmla="*/ 0 h 266"/>
                    <a:gd name="T66" fmla="*/ 0 w 332"/>
                    <a:gd name="T67" fmla="*/ 2147483647 h 266"/>
                    <a:gd name="T68" fmla="*/ 2147483647 w 332"/>
                    <a:gd name="T69" fmla="*/ 2147483647 h 266"/>
                    <a:gd name="T70" fmla="*/ 2147483647 w 332"/>
                    <a:gd name="T71" fmla="*/ 2147483647 h 266"/>
                    <a:gd name="T72" fmla="*/ 2147483647 w 332"/>
                    <a:gd name="T73" fmla="*/ 2147483647 h 266"/>
                    <a:gd name="T74" fmla="*/ 2147483647 w 332"/>
                    <a:gd name="T75" fmla="*/ 2147483647 h 266"/>
                    <a:gd name="T76" fmla="*/ 2147483647 w 332"/>
                    <a:gd name="T77" fmla="*/ 2147483647 h 266"/>
                    <a:gd name="T78" fmla="*/ 2147483647 w 332"/>
                    <a:gd name="T79" fmla="*/ 2147483647 h 266"/>
                    <a:gd name="T80" fmla="*/ 2147483647 w 332"/>
                    <a:gd name="T81" fmla="*/ 2147483647 h 266"/>
                    <a:gd name="T82" fmla="*/ 2147483647 w 332"/>
                    <a:gd name="T83" fmla="*/ 2147483647 h 26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332"/>
                    <a:gd name="T127" fmla="*/ 0 h 266"/>
                    <a:gd name="T128" fmla="*/ 332 w 332"/>
                    <a:gd name="T129" fmla="*/ 266 h 26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332" h="266">
                      <a:moveTo>
                        <a:pt x="94" y="184"/>
                      </a:moveTo>
                      <a:lnTo>
                        <a:pt x="98" y="180"/>
                      </a:lnTo>
                      <a:lnTo>
                        <a:pt x="100" y="172"/>
                      </a:lnTo>
                      <a:lnTo>
                        <a:pt x="112" y="180"/>
                      </a:lnTo>
                      <a:lnTo>
                        <a:pt x="122" y="190"/>
                      </a:lnTo>
                      <a:lnTo>
                        <a:pt x="144" y="212"/>
                      </a:lnTo>
                      <a:lnTo>
                        <a:pt x="154" y="222"/>
                      </a:lnTo>
                      <a:lnTo>
                        <a:pt x="166" y="230"/>
                      </a:lnTo>
                      <a:lnTo>
                        <a:pt x="180" y="238"/>
                      </a:lnTo>
                      <a:lnTo>
                        <a:pt x="188" y="238"/>
                      </a:lnTo>
                      <a:lnTo>
                        <a:pt x="198" y="240"/>
                      </a:lnTo>
                      <a:lnTo>
                        <a:pt x="206" y="238"/>
                      </a:lnTo>
                      <a:lnTo>
                        <a:pt x="214" y="234"/>
                      </a:lnTo>
                      <a:lnTo>
                        <a:pt x="222" y="230"/>
                      </a:lnTo>
                      <a:lnTo>
                        <a:pt x="228" y="228"/>
                      </a:lnTo>
                      <a:lnTo>
                        <a:pt x="234" y="228"/>
                      </a:lnTo>
                      <a:lnTo>
                        <a:pt x="236" y="230"/>
                      </a:lnTo>
                      <a:lnTo>
                        <a:pt x="236" y="234"/>
                      </a:lnTo>
                      <a:lnTo>
                        <a:pt x="238" y="240"/>
                      </a:lnTo>
                      <a:lnTo>
                        <a:pt x="236" y="246"/>
                      </a:lnTo>
                      <a:lnTo>
                        <a:pt x="240" y="248"/>
                      </a:lnTo>
                      <a:lnTo>
                        <a:pt x="246" y="252"/>
                      </a:lnTo>
                      <a:lnTo>
                        <a:pt x="262" y="258"/>
                      </a:lnTo>
                      <a:lnTo>
                        <a:pt x="282" y="264"/>
                      </a:lnTo>
                      <a:lnTo>
                        <a:pt x="294" y="266"/>
                      </a:lnTo>
                      <a:lnTo>
                        <a:pt x="302" y="266"/>
                      </a:lnTo>
                      <a:lnTo>
                        <a:pt x="308" y="266"/>
                      </a:lnTo>
                      <a:lnTo>
                        <a:pt x="308" y="258"/>
                      </a:lnTo>
                      <a:lnTo>
                        <a:pt x="310" y="254"/>
                      </a:lnTo>
                      <a:lnTo>
                        <a:pt x="312" y="248"/>
                      </a:lnTo>
                      <a:lnTo>
                        <a:pt x="316" y="246"/>
                      </a:lnTo>
                      <a:lnTo>
                        <a:pt x="326" y="240"/>
                      </a:lnTo>
                      <a:lnTo>
                        <a:pt x="330" y="238"/>
                      </a:lnTo>
                      <a:lnTo>
                        <a:pt x="332" y="234"/>
                      </a:lnTo>
                      <a:lnTo>
                        <a:pt x="328" y="230"/>
                      </a:lnTo>
                      <a:lnTo>
                        <a:pt x="322" y="226"/>
                      </a:lnTo>
                      <a:lnTo>
                        <a:pt x="320" y="218"/>
                      </a:lnTo>
                      <a:lnTo>
                        <a:pt x="318" y="212"/>
                      </a:lnTo>
                      <a:lnTo>
                        <a:pt x="314" y="210"/>
                      </a:lnTo>
                      <a:lnTo>
                        <a:pt x="310" y="210"/>
                      </a:lnTo>
                      <a:lnTo>
                        <a:pt x="304" y="204"/>
                      </a:lnTo>
                      <a:lnTo>
                        <a:pt x="298" y="196"/>
                      </a:lnTo>
                      <a:lnTo>
                        <a:pt x="292" y="192"/>
                      </a:lnTo>
                      <a:lnTo>
                        <a:pt x="286" y="190"/>
                      </a:lnTo>
                      <a:lnTo>
                        <a:pt x="282" y="186"/>
                      </a:lnTo>
                      <a:lnTo>
                        <a:pt x="282" y="182"/>
                      </a:lnTo>
                      <a:lnTo>
                        <a:pt x="284" y="178"/>
                      </a:lnTo>
                      <a:lnTo>
                        <a:pt x="288" y="172"/>
                      </a:lnTo>
                      <a:lnTo>
                        <a:pt x="294" y="164"/>
                      </a:lnTo>
                      <a:lnTo>
                        <a:pt x="296" y="162"/>
                      </a:lnTo>
                      <a:lnTo>
                        <a:pt x="296" y="158"/>
                      </a:lnTo>
                      <a:lnTo>
                        <a:pt x="288" y="156"/>
                      </a:lnTo>
                      <a:lnTo>
                        <a:pt x="282" y="152"/>
                      </a:lnTo>
                      <a:lnTo>
                        <a:pt x="280" y="148"/>
                      </a:lnTo>
                      <a:lnTo>
                        <a:pt x="278" y="142"/>
                      </a:lnTo>
                      <a:lnTo>
                        <a:pt x="274" y="130"/>
                      </a:lnTo>
                      <a:lnTo>
                        <a:pt x="270" y="118"/>
                      </a:lnTo>
                      <a:lnTo>
                        <a:pt x="270" y="110"/>
                      </a:lnTo>
                      <a:lnTo>
                        <a:pt x="270" y="104"/>
                      </a:lnTo>
                      <a:lnTo>
                        <a:pt x="272" y="94"/>
                      </a:lnTo>
                      <a:lnTo>
                        <a:pt x="274" y="84"/>
                      </a:lnTo>
                      <a:lnTo>
                        <a:pt x="274" y="76"/>
                      </a:lnTo>
                      <a:lnTo>
                        <a:pt x="274" y="72"/>
                      </a:lnTo>
                      <a:lnTo>
                        <a:pt x="272" y="68"/>
                      </a:lnTo>
                      <a:lnTo>
                        <a:pt x="268" y="64"/>
                      </a:lnTo>
                      <a:lnTo>
                        <a:pt x="264" y="62"/>
                      </a:lnTo>
                      <a:lnTo>
                        <a:pt x="256" y="60"/>
                      </a:lnTo>
                      <a:lnTo>
                        <a:pt x="250" y="56"/>
                      </a:lnTo>
                      <a:lnTo>
                        <a:pt x="226" y="40"/>
                      </a:lnTo>
                      <a:lnTo>
                        <a:pt x="210" y="32"/>
                      </a:lnTo>
                      <a:lnTo>
                        <a:pt x="200" y="28"/>
                      </a:lnTo>
                      <a:lnTo>
                        <a:pt x="194" y="28"/>
                      </a:lnTo>
                      <a:lnTo>
                        <a:pt x="184" y="30"/>
                      </a:lnTo>
                      <a:lnTo>
                        <a:pt x="174" y="32"/>
                      </a:lnTo>
                      <a:lnTo>
                        <a:pt x="162" y="42"/>
                      </a:lnTo>
                      <a:lnTo>
                        <a:pt x="156" y="46"/>
                      </a:lnTo>
                      <a:lnTo>
                        <a:pt x="148" y="50"/>
                      </a:lnTo>
                      <a:lnTo>
                        <a:pt x="140" y="54"/>
                      </a:lnTo>
                      <a:lnTo>
                        <a:pt x="126" y="54"/>
                      </a:lnTo>
                      <a:lnTo>
                        <a:pt x="112" y="52"/>
                      </a:lnTo>
                      <a:lnTo>
                        <a:pt x="94" y="46"/>
                      </a:lnTo>
                      <a:lnTo>
                        <a:pt x="88" y="40"/>
                      </a:lnTo>
                      <a:lnTo>
                        <a:pt x="82" y="34"/>
                      </a:lnTo>
                      <a:lnTo>
                        <a:pt x="78" y="30"/>
                      </a:lnTo>
                      <a:lnTo>
                        <a:pt x="76" y="26"/>
                      </a:lnTo>
                      <a:lnTo>
                        <a:pt x="68" y="22"/>
                      </a:lnTo>
                      <a:lnTo>
                        <a:pt x="64" y="18"/>
                      </a:lnTo>
                      <a:lnTo>
                        <a:pt x="64" y="12"/>
                      </a:lnTo>
                      <a:lnTo>
                        <a:pt x="62" y="4"/>
                      </a:lnTo>
                      <a:lnTo>
                        <a:pt x="54" y="4"/>
                      </a:lnTo>
                      <a:lnTo>
                        <a:pt x="44" y="14"/>
                      </a:lnTo>
                      <a:lnTo>
                        <a:pt x="36" y="20"/>
                      </a:lnTo>
                      <a:lnTo>
                        <a:pt x="32" y="20"/>
                      </a:lnTo>
                      <a:lnTo>
                        <a:pt x="28" y="22"/>
                      </a:lnTo>
                      <a:lnTo>
                        <a:pt x="24" y="22"/>
                      </a:lnTo>
                      <a:lnTo>
                        <a:pt x="18" y="18"/>
                      </a:lnTo>
                      <a:lnTo>
                        <a:pt x="14" y="12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4" y="4"/>
                      </a:lnTo>
                      <a:lnTo>
                        <a:pt x="2" y="12"/>
                      </a:lnTo>
                      <a:lnTo>
                        <a:pt x="0" y="12"/>
                      </a:lnTo>
                      <a:lnTo>
                        <a:pt x="2" y="22"/>
                      </a:lnTo>
                      <a:lnTo>
                        <a:pt x="4" y="30"/>
                      </a:lnTo>
                      <a:lnTo>
                        <a:pt x="6" y="40"/>
                      </a:lnTo>
                      <a:lnTo>
                        <a:pt x="8" y="52"/>
                      </a:lnTo>
                      <a:lnTo>
                        <a:pt x="14" y="52"/>
                      </a:lnTo>
                      <a:lnTo>
                        <a:pt x="18" y="62"/>
                      </a:lnTo>
                      <a:lnTo>
                        <a:pt x="26" y="70"/>
                      </a:lnTo>
                      <a:lnTo>
                        <a:pt x="36" y="74"/>
                      </a:lnTo>
                      <a:lnTo>
                        <a:pt x="46" y="78"/>
                      </a:lnTo>
                      <a:lnTo>
                        <a:pt x="40" y="90"/>
                      </a:lnTo>
                      <a:lnTo>
                        <a:pt x="38" y="98"/>
                      </a:lnTo>
                      <a:lnTo>
                        <a:pt x="36" y="106"/>
                      </a:lnTo>
                      <a:lnTo>
                        <a:pt x="38" y="112"/>
                      </a:lnTo>
                      <a:lnTo>
                        <a:pt x="40" y="118"/>
                      </a:lnTo>
                      <a:lnTo>
                        <a:pt x="46" y="124"/>
                      </a:lnTo>
                      <a:lnTo>
                        <a:pt x="50" y="128"/>
                      </a:lnTo>
                      <a:lnTo>
                        <a:pt x="62" y="136"/>
                      </a:lnTo>
                      <a:lnTo>
                        <a:pt x="70" y="142"/>
                      </a:lnTo>
                      <a:lnTo>
                        <a:pt x="74" y="146"/>
                      </a:lnTo>
                      <a:lnTo>
                        <a:pt x="74" y="152"/>
                      </a:lnTo>
                      <a:lnTo>
                        <a:pt x="76" y="162"/>
                      </a:lnTo>
                      <a:lnTo>
                        <a:pt x="80" y="166"/>
                      </a:lnTo>
                      <a:lnTo>
                        <a:pt x="86" y="172"/>
                      </a:lnTo>
                      <a:lnTo>
                        <a:pt x="90" y="176"/>
                      </a:lnTo>
                      <a:lnTo>
                        <a:pt x="92" y="182"/>
                      </a:lnTo>
                      <a:lnTo>
                        <a:pt x="94" y="1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7" name="iSļîḑê">
                  <a:extLst>
                    <a:ext uri="{FF2B5EF4-FFF2-40B4-BE49-F238E27FC236}">
                      <a16:creationId xmlns="" xmlns:a16="http://schemas.microsoft.com/office/drawing/2014/main" id="{2CB56D2B-B81D-4B6D-B012-EF1BAC5C172D}"/>
                    </a:ext>
                  </a:extLst>
                </p:cNvPr>
                <p:cNvSpPr/>
                <p:nvPr/>
              </p:nvSpPr>
              <p:spPr bwMode="auto">
                <a:xfrm>
                  <a:off x="5277483" y="2844901"/>
                  <a:ext cx="107423" cy="131700"/>
                </a:xfrm>
                <a:custGeom>
                  <a:avLst/>
                  <a:gdLst>
                    <a:gd name="T0" fmla="*/ 0 w 62"/>
                    <a:gd name="T1" fmla="*/ 2147483647 h 78"/>
                    <a:gd name="T2" fmla="*/ 2147483647 w 62"/>
                    <a:gd name="T3" fmla="*/ 2147483647 h 78"/>
                    <a:gd name="T4" fmla="*/ 2147483647 w 62"/>
                    <a:gd name="T5" fmla="*/ 2147483647 h 78"/>
                    <a:gd name="T6" fmla="*/ 2147483647 w 62"/>
                    <a:gd name="T7" fmla="*/ 2147483647 h 78"/>
                    <a:gd name="T8" fmla="*/ 2147483647 w 62"/>
                    <a:gd name="T9" fmla="*/ 2147483647 h 78"/>
                    <a:gd name="T10" fmla="*/ 2147483647 w 62"/>
                    <a:gd name="T11" fmla="*/ 2147483647 h 78"/>
                    <a:gd name="T12" fmla="*/ 2147483647 w 62"/>
                    <a:gd name="T13" fmla="*/ 2147483647 h 78"/>
                    <a:gd name="T14" fmla="*/ 2147483647 w 62"/>
                    <a:gd name="T15" fmla="*/ 2147483647 h 78"/>
                    <a:gd name="T16" fmla="*/ 2147483647 w 62"/>
                    <a:gd name="T17" fmla="*/ 2147483647 h 78"/>
                    <a:gd name="T18" fmla="*/ 2147483647 w 62"/>
                    <a:gd name="T19" fmla="*/ 2147483647 h 78"/>
                    <a:gd name="T20" fmla="*/ 2147483647 w 62"/>
                    <a:gd name="T21" fmla="*/ 0 h 78"/>
                    <a:gd name="T22" fmla="*/ 2147483647 w 62"/>
                    <a:gd name="T23" fmla="*/ 2147483647 h 78"/>
                    <a:gd name="T24" fmla="*/ 2147483647 w 62"/>
                    <a:gd name="T25" fmla="*/ 2147483647 h 78"/>
                    <a:gd name="T26" fmla="*/ 2147483647 w 62"/>
                    <a:gd name="T27" fmla="*/ 2147483647 h 78"/>
                    <a:gd name="T28" fmla="*/ 2147483647 w 62"/>
                    <a:gd name="T29" fmla="*/ 2147483647 h 78"/>
                    <a:gd name="T30" fmla="*/ 2147483647 w 62"/>
                    <a:gd name="T31" fmla="*/ 2147483647 h 78"/>
                    <a:gd name="T32" fmla="*/ 2147483647 w 62"/>
                    <a:gd name="T33" fmla="*/ 2147483647 h 78"/>
                    <a:gd name="T34" fmla="*/ 2147483647 w 62"/>
                    <a:gd name="T35" fmla="*/ 2147483647 h 78"/>
                    <a:gd name="T36" fmla="*/ 2147483647 w 62"/>
                    <a:gd name="T37" fmla="*/ 2147483647 h 78"/>
                    <a:gd name="T38" fmla="*/ 0 w 62"/>
                    <a:gd name="T39" fmla="*/ 2147483647 h 78"/>
                    <a:gd name="T40" fmla="*/ 0 w 62"/>
                    <a:gd name="T41" fmla="*/ 2147483647 h 78"/>
                    <a:gd name="T42" fmla="*/ 0 w 62"/>
                    <a:gd name="T43" fmla="*/ 2147483647 h 78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62"/>
                    <a:gd name="T67" fmla="*/ 0 h 78"/>
                    <a:gd name="T68" fmla="*/ 62 w 62"/>
                    <a:gd name="T69" fmla="*/ 78 h 78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62" h="78">
                      <a:moveTo>
                        <a:pt x="0" y="76"/>
                      </a:moveTo>
                      <a:lnTo>
                        <a:pt x="16" y="78"/>
                      </a:lnTo>
                      <a:lnTo>
                        <a:pt x="20" y="74"/>
                      </a:lnTo>
                      <a:lnTo>
                        <a:pt x="24" y="68"/>
                      </a:lnTo>
                      <a:lnTo>
                        <a:pt x="30" y="64"/>
                      </a:lnTo>
                      <a:lnTo>
                        <a:pt x="34" y="64"/>
                      </a:lnTo>
                      <a:lnTo>
                        <a:pt x="38" y="58"/>
                      </a:lnTo>
                      <a:lnTo>
                        <a:pt x="44" y="58"/>
                      </a:lnTo>
                      <a:lnTo>
                        <a:pt x="32" y="32"/>
                      </a:lnTo>
                      <a:lnTo>
                        <a:pt x="62" y="22"/>
                      </a:lnTo>
                      <a:lnTo>
                        <a:pt x="54" y="0"/>
                      </a:lnTo>
                      <a:lnTo>
                        <a:pt x="24" y="16"/>
                      </a:lnTo>
                      <a:lnTo>
                        <a:pt x="22" y="16"/>
                      </a:lnTo>
                      <a:lnTo>
                        <a:pt x="18" y="16"/>
                      </a:lnTo>
                      <a:lnTo>
                        <a:pt x="14" y="12"/>
                      </a:lnTo>
                      <a:lnTo>
                        <a:pt x="4" y="10"/>
                      </a:lnTo>
                      <a:lnTo>
                        <a:pt x="4" y="12"/>
                      </a:lnTo>
                      <a:lnTo>
                        <a:pt x="4" y="32"/>
                      </a:lnTo>
                      <a:lnTo>
                        <a:pt x="6" y="32"/>
                      </a:lnTo>
                      <a:lnTo>
                        <a:pt x="0" y="68"/>
                      </a:lnTo>
                      <a:lnTo>
                        <a:pt x="0" y="72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8" name="ïŝḷîde">
                  <a:extLst>
                    <a:ext uri="{FF2B5EF4-FFF2-40B4-BE49-F238E27FC236}">
                      <a16:creationId xmlns="" xmlns:a16="http://schemas.microsoft.com/office/drawing/2014/main" id="{B2D702B5-3027-43A1-8E24-C472CFA60267}"/>
                    </a:ext>
                  </a:extLst>
                </p:cNvPr>
                <p:cNvSpPr/>
                <p:nvPr/>
              </p:nvSpPr>
              <p:spPr bwMode="auto">
                <a:xfrm>
                  <a:off x="5274729" y="2801468"/>
                  <a:ext cx="30299" cy="50438"/>
                </a:xfrm>
                <a:custGeom>
                  <a:avLst/>
                  <a:gdLst>
                    <a:gd name="T0" fmla="*/ 0 w 18"/>
                    <a:gd name="T1" fmla="*/ 2147483647 h 30"/>
                    <a:gd name="T2" fmla="*/ 2147483647 w 18"/>
                    <a:gd name="T3" fmla="*/ 0 h 30"/>
                    <a:gd name="T4" fmla="*/ 2147483647 w 18"/>
                    <a:gd name="T5" fmla="*/ 2147483647 h 30"/>
                    <a:gd name="T6" fmla="*/ 2147483647 w 18"/>
                    <a:gd name="T7" fmla="*/ 2147483647 h 30"/>
                    <a:gd name="T8" fmla="*/ 2147483647 w 18"/>
                    <a:gd name="T9" fmla="*/ 2147483647 h 30"/>
                    <a:gd name="T10" fmla="*/ 2147483647 w 18"/>
                    <a:gd name="T11" fmla="*/ 2147483647 h 30"/>
                    <a:gd name="T12" fmla="*/ 2147483647 w 18"/>
                    <a:gd name="T13" fmla="*/ 2147483647 h 30"/>
                    <a:gd name="T14" fmla="*/ 2147483647 w 18"/>
                    <a:gd name="T15" fmla="*/ 2147483647 h 30"/>
                    <a:gd name="T16" fmla="*/ 2147483647 w 18"/>
                    <a:gd name="T17" fmla="*/ 2147483647 h 30"/>
                    <a:gd name="T18" fmla="*/ 2147483647 w 18"/>
                    <a:gd name="T19" fmla="*/ 2147483647 h 30"/>
                    <a:gd name="T20" fmla="*/ 0 w 18"/>
                    <a:gd name="T21" fmla="*/ 2147483647 h 3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8"/>
                    <a:gd name="T34" fmla="*/ 0 h 30"/>
                    <a:gd name="T35" fmla="*/ 18 w 18"/>
                    <a:gd name="T36" fmla="*/ 30 h 3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8" h="30">
                      <a:moveTo>
                        <a:pt x="0" y="30"/>
                      </a:move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16" y="12"/>
                      </a:lnTo>
                      <a:lnTo>
                        <a:pt x="12" y="14"/>
                      </a:lnTo>
                      <a:lnTo>
                        <a:pt x="8" y="14"/>
                      </a:lnTo>
                      <a:lnTo>
                        <a:pt x="10" y="18"/>
                      </a:lnTo>
                      <a:lnTo>
                        <a:pt x="12" y="20"/>
                      </a:lnTo>
                      <a:lnTo>
                        <a:pt x="10" y="26"/>
                      </a:lnTo>
                      <a:lnTo>
                        <a:pt x="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29" name="îṣļïdê">
                  <a:extLst>
                    <a:ext uri="{FF2B5EF4-FFF2-40B4-BE49-F238E27FC236}">
                      <a16:creationId xmlns="" xmlns:a16="http://schemas.microsoft.com/office/drawing/2014/main" id="{802A0AE3-2566-43C1-94CF-4329DDBEDEDE}"/>
                    </a:ext>
                  </a:extLst>
                </p:cNvPr>
                <p:cNvSpPr/>
                <p:nvPr/>
              </p:nvSpPr>
              <p:spPr bwMode="auto">
                <a:xfrm>
                  <a:off x="5271974" y="2865917"/>
                  <a:ext cx="16526" cy="33626"/>
                </a:xfrm>
                <a:custGeom>
                  <a:avLst/>
                  <a:gdLst>
                    <a:gd name="T0" fmla="*/ 2147483647 w 10"/>
                    <a:gd name="T1" fmla="*/ 2147483647 h 20"/>
                    <a:gd name="T2" fmla="*/ 2147483647 w 10"/>
                    <a:gd name="T3" fmla="*/ 0 h 20"/>
                    <a:gd name="T4" fmla="*/ 2147483647 w 10"/>
                    <a:gd name="T5" fmla="*/ 0 h 20"/>
                    <a:gd name="T6" fmla="*/ 0 w 10"/>
                    <a:gd name="T7" fmla="*/ 2147483647 h 20"/>
                    <a:gd name="T8" fmla="*/ 2147483647 w 10"/>
                    <a:gd name="T9" fmla="*/ 2147483647 h 20"/>
                    <a:gd name="T10" fmla="*/ 2147483647 w 10"/>
                    <a:gd name="T11" fmla="*/ 2147483647 h 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"/>
                    <a:gd name="T19" fmla="*/ 0 h 20"/>
                    <a:gd name="T20" fmla="*/ 10 w 10"/>
                    <a:gd name="T21" fmla="*/ 20 h 2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" h="20">
                      <a:moveTo>
                        <a:pt x="8" y="20"/>
                      </a:move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0" y="20"/>
                      </a:lnTo>
                      <a:lnTo>
                        <a:pt x="10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0" name="i$líḋè">
                  <a:extLst>
                    <a:ext uri="{FF2B5EF4-FFF2-40B4-BE49-F238E27FC236}">
                      <a16:creationId xmlns="" xmlns:a16="http://schemas.microsoft.com/office/drawing/2014/main" id="{4E3ED86F-F8A1-44A9-9A3E-26082725FFD0}"/>
                    </a:ext>
                  </a:extLst>
                </p:cNvPr>
                <p:cNvSpPr/>
                <p:nvPr/>
              </p:nvSpPr>
              <p:spPr bwMode="auto">
                <a:xfrm>
                  <a:off x="5316046" y="1788502"/>
                  <a:ext cx="46826" cy="25219"/>
                </a:xfrm>
                <a:custGeom>
                  <a:avLst/>
                  <a:gdLst>
                    <a:gd name="T0" fmla="*/ 2147483647 w 26"/>
                    <a:gd name="T1" fmla="*/ 2147483647 h 16"/>
                    <a:gd name="T2" fmla="*/ 2147483647 w 26"/>
                    <a:gd name="T3" fmla="*/ 2147483647 h 16"/>
                    <a:gd name="T4" fmla="*/ 2147483647 w 26"/>
                    <a:gd name="T5" fmla="*/ 2147483647 h 16"/>
                    <a:gd name="T6" fmla="*/ 2147483647 w 26"/>
                    <a:gd name="T7" fmla="*/ 2147483647 h 16"/>
                    <a:gd name="T8" fmla="*/ 2147483647 w 26"/>
                    <a:gd name="T9" fmla="*/ 2147483647 h 16"/>
                    <a:gd name="T10" fmla="*/ 2147483647 w 26"/>
                    <a:gd name="T11" fmla="*/ 2147483647 h 16"/>
                    <a:gd name="T12" fmla="*/ 0 w 26"/>
                    <a:gd name="T13" fmla="*/ 2147483647 h 16"/>
                    <a:gd name="T14" fmla="*/ 2147483647 w 26"/>
                    <a:gd name="T15" fmla="*/ 0 h 16"/>
                    <a:gd name="T16" fmla="*/ 2147483647 w 26"/>
                    <a:gd name="T17" fmla="*/ 2147483647 h 16"/>
                    <a:gd name="T18" fmla="*/ 2147483647 w 26"/>
                    <a:gd name="T19" fmla="*/ 2147483647 h 16"/>
                    <a:gd name="T20" fmla="*/ 2147483647 w 26"/>
                    <a:gd name="T21" fmla="*/ 2147483647 h 16"/>
                    <a:gd name="T22" fmla="*/ 2147483647 w 26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"/>
                    <a:gd name="T37" fmla="*/ 0 h 16"/>
                    <a:gd name="T38" fmla="*/ 26 w 26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" h="16">
                      <a:moveTo>
                        <a:pt x="26" y="10"/>
                      </a:moveTo>
                      <a:lnTo>
                        <a:pt x="20" y="14"/>
                      </a:lnTo>
                      <a:lnTo>
                        <a:pt x="14" y="16"/>
                      </a:lnTo>
                      <a:lnTo>
                        <a:pt x="8" y="16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2"/>
                      </a:lnTo>
                      <a:lnTo>
                        <a:pt x="8" y="0"/>
                      </a:lnTo>
                      <a:lnTo>
                        <a:pt x="12" y="2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1" name="ísļîḋè">
                  <a:extLst>
                    <a:ext uri="{FF2B5EF4-FFF2-40B4-BE49-F238E27FC236}">
                      <a16:creationId xmlns="" xmlns:a16="http://schemas.microsoft.com/office/drawing/2014/main" id="{1FDE8008-4D1B-4242-9E10-CE03D1F1ABAC}"/>
                    </a:ext>
                  </a:extLst>
                </p:cNvPr>
                <p:cNvSpPr/>
                <p:nvPr/>
              </p:nvSpPr>
              <p:spPr bwMode="auto">
                <a:xfrm>
                  <a:off x="5351853" y="1607766"/>
                  <a:ext cx="254785" cy="155517"/>
                </a:xfrm>
                <a:custGeom>
                  <a:avLst/>
                  <a:gdLst>
                    <a:gd name="T0" fmla="*/ 2147483647 w 146"/>
                    <a:gd name="T1" fmla="*/ 2147483647 h 94"/>
                    <a:gd name="T2" fmla="*/ 2147483647 w 146"/>
                    <a:gd name="T3" fmla="*/ 2147483647 h 94"/>
                    <a:gd name="T4" fmla="*/ 2147483647 w 146"/>
                    <a:gd name="T5" fmla="*/ 2147483647 h 94"/>
                    <a:gd name="T6" fmla="*/ 2147483647 w 146"/>
                    <a:gd name="T7" fmla="*/ 2147483647 h 94"/>
                    <a:gd name="T8" fmla="*/ 2147483647 w 146"/>
                    <a:gd name="T9" fmla="*/ 2147483647 h 94"/>
                    <a:gd name="T10" fmla="*/ 2147483647 w 146"/>
                    <a:gd name="T11" fmla="*/ 2147483647 h 94"/>
                    <a:gd name="T12" fmla="*/ 2147483647 w 146"/>
                    <a:gd name="T13" fmla="*/ 2147483647 h 94"/>
                    <a:gd name="T14" fmla="*/ 0 w 146"/>
                    <a:gd name="T15" fmla="*/ 2147483647 h 94"/>
                    <a:gd name="T16" fmla="*/ 0 w 146"/>
                    <a:gd name="T17" fmla="*/ 2147483647 h 94"/>
                    <a:gd name="T18" fmla="*/ 2147483647 w 146"/>
                    <a:gd name="T19" fmla="*/ 2147483647 h 94"/>
                    <a:gd name="T20" fmla="*/ 2147483647 w 146"/>
                    <a:gd name="T21" fmla="*/ 2147483647 h 94"/>
                    <a:gd name="T22" fmla="*/ 2147483647 w 146"/>
                    <a:gd name="T23" fmla="*/ 2147483647 h 94"/>
                    <a:gd name="T24" fmla="*/ 2147483647 w 146"/>
                    <a:gd name="T25" fmla="*/ 2147483647 h 94"/>
                    <a:gd name="T26" fmla="*/ 2147483647 w 146"/>
                    <a:gd name="T27" fmla="*/ 2147483647 h 94"/>
                    <a:gd name="T28" fmla="*/ 2147483647 w 146"/>
                    <a:gd name="T29" fmla="*/ 2147483647 h 94"/>
                    <a:gd name="T30" fmla="*/ 2147483647 w 146"/>
                    <a:gd name="T31" fmla="*/ 2147483647 h 94"/>
                    <a:gd name="T32" fmla="*/ 2147483647 w 146"/>
                    <a:gd name="T33" fmla="*/ 2147483647 h 94"/>
                    <a:gd name="T34" fmla="*/ 2147483647 w 146"/>
                    <a:gd name="T35" fmla="*/ 2147483647 h 94"/>
                    <a:gd name="T36" fmla="*/ 2147483647 w 146"/>
                    <a:gd name="T37" fmla="*/ 2147483647 h 94"/>
                    <a:gd name="T38" fmla="*/ 2147483647 w 146"/>
                    <a:gd name="T39" fmla="*/ 2147483647 h 94"/>
                    <a:gd name="T40" fmla="*/ 2147483647 w 146"/>
                    <a:gd name="T41" fmla="*/ 2147483647 h 94"/>
                    <a:gd name="T42" fmla="*/ 2147483647 w 146"/>
                    <a:gd name="T43" fmla="*/ 2147483647 h 94"/>
                    <a:gd name="T44" fmla="*/ 2147483647 w 146"/>
                    <a:gd name="T45" fmla="*/ 2147483647 h 94"/>
                    <a:gd name="T46" fmla="*/ 2147483647 w 146"/>
                    <a:gd name="T47" fmla="*/ 0 h 94"/>
                    <a:gd name="T48" fmla="*/ 2147483647 w 146"/>
                    <a:gd name="T49" fmla="*/ 0 h 94"/>
                    <a:gd name="T50" fmla="*/ 2147483647 w 146"/>
                    <a:gd name="T51" fmla="*/ 0 h 94"/>
                    <a:gd name="T52" fmla="*/ 2147483647 w 146"/>
                    <a:gd name="T53" fmla="*/ 2147483647 h 94"/>
                    <a:gd name="T54" fmla="*/ 2147483647 w 146"/>
                    <a:gd name="T55" fmla="*/ 2147483647 h 94"/>
                    <a:gd name="T56" fmla="*/ 2147483647 w 146"/>
                    <a:gd name="T57" fmla="*/ 2147483647 h 94"/>
                    <a:gd name="T58" fmla="*/ 2147483647 w 146"/>
                    <a:gd name="T59" fmla="*/ 2147483647 h 94"/>
                    <a:gd name="T60" fmla="*/ 2147483647 w 146"/>
                    <a:gd name="T61" fmla="*/ 2147483647 h 94"/>
                    <a:gd name="T62" fmla="*/ 2147483647 w 146"/>
                    <a:gd name="T63" fmla="*/ 2147483647 h 94"/>
                    <a:gd name="T64" fmla="*/ 2147483647 w 146"/>
                    <a:gd name="T65" fmla="*/ 2147483647 h 94"/>
                    <a:gd name="T66" fmla="*/ 2147483647 w 146"/>
                    <a:gd name="T67" fmla="*/ 2147483647 h 94"/>
                    <a:gd name="T68" fmla="*/ 2147483647 w 146"/>
                    <a:gd name="T69" fmla="*/ 2147483647 h 94"/>
                    <a:gd name="T70" fmla="*/ 2147483647 w 146"/>
                    <a:gd name="T71" fmla="*/ 2147483647 h 94"/>
                    <a:gd name="T72" fmla="*/ 2147483647 w 146"/>
                    <a:gd name="T73" fmla="*/ 2147483647 h 94"/>
                    <a:gd name="T74" fmla="*/ 2147483647 w 146"/>
                    <a:gd name="T75" fmla="*/ 2147483647 h 94"/>
                    <a:gd name="T76" fmla="*/ 2147483647 w 146"/>
                    <a:gd name="T77" fmla="*/ 2147483647 h 94"/>
                    <a:gd name="T78" fmla="*/ 2147483647 w 146"/>
                    <a:gd name="T79" fmla="*/ 2147483647 h 94"/>
                    <a:gd name="T80" fmla="*/ 2147483647 w 146"/>
                    <a:gd name="T81" fmla="*/ 2147483647 h 94"/>
                    <a:gd name="T82" fmla="*/ 2147483647 w 146"/>
                    <a:gd name="T83" fmla="*/ 2147483647 h 94"/>
                    <a:gd name="T84" fmla="*/ 2147483647 w 146"/>
                    <a:gd name="T85" fmla="*/ 2147483647 h 94"/>
                    <a:gd name="T86" fmla="*/ 2147483647 w 146"/>
                    <a:gd name="T87" fmla="*/ 2147483647 h 94"/>
                    <a:gd name="T88" fmla="*/ 2147483647 w 146"/>
                    <a:gd name="T89" fmla="*/ 2147483647 h 94"/>
                    <a:gd name="T90" fmla="*/ 2147483647 w 146"/>
                    <a:gd name="T91" fmla="*/ 2147483647 h 94"/>
                    <a:gd name="T92" fmla="*/ 2147483647 w 146"/>
                    <a:gd name="T93" fmla="*/ 2147483647 h 94"/>
                    <a:gd name="T94" fmla="*/ 2147483647 w 146"/>
                    <a:gd name="T95" fmla="*/ 2147483647 h 9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46"/>
                    <a:gd name="T145" fmla="*/ 0 h 94"/>
                    <a:gd name="T146" fmla="*/ 146 w 146"/>
                    <a:gd name="T147" fmla="*/ 94 h 94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46" h="94">
                      <a:moveTo>
                        <a:pt x="38" y="94"/>
                      </a:moveTo>
                      <a:lnTo>
                        <a:pt x="34" y="92"/>
                      </a:lnTo>
                      <a:lnTo>
                        <a:pt x="30" y="86"/>
                      </a:lnTo>
                      <a:lnTo>
                        <a:pt x="24" y="76"/>
                      </a:lnTo>
                      <a:lnTo>
                        <a:pt x="16" y="76"/>
                      </a:lnTo>
                      <a:lnTo>
                        <a:pt x="8" y="76"/>
                      </a:lnTo>
                      <a:lnTo>
                        <a:pt x="4" y="74"/>
                      </a:lnTo>
                      <a:lnTo>
                        <a:pt x="0" y="72"/>
                      </a:lnTo>
                      <a:lnTo>
                        <a:pt x="0" y="70"/>
                      </a:lnTo>
                      <a:lnTo>
                        <a:pt x="4" y="68"/>
                      </a:lnTo>
                      <a:lnTo>
                        <a:pt x="6" y="66"/>
                      </a:lnTo>
                      <a:lnTo>
                        <a:pt x="10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22" y="52"/>
                      </a:lnTo>
                      <a:lnTo>
                        <a:pt x="24" y="42"/>
                      </a:lnTo>
                      <a:lnTo>
                        <a:pt x="26" y="34"/>
                      </a:lnTo>
                      <a:lnTo>
                        <a:pt x="30" y="28"/>
                      </a:lnTo>
                      <a:lnTo>
                        <a:pt x="36" y="22"/>
                      </a:lnTo>
                      <a:lnTo>
                        <a:pt x="52" y="16"/>
                      </a:lnTo>
                      <a:lnTo>
                        <a:pt x="68" y="10"/>
                      </a:lnTo>
                      <a:lnTo>
                        <a:pt x="100" y="10"/>
                      </a:lnTo>
                      <a:lnTo>
                        <a:pt x="114" y="2"/>
                      </a:lnTo>
                      <a:lnTo>
                        <a:pt x="122" y="0"/>
                      </a:lnTo>
                      <a:lnTo>
                        <a:pt x="132" y="0"/>
                      </a:lnTo>
                      <a:lnTo>
                        <a:pt x="140" y="0"/>
                      </a:lnTo>
                      <a:lnTo>
                        <a:pt x="146" y="2"/>
                      </a:lnTo>
                      <a:lnTo>
                        <a:pt x="146" y="6"/>
                      </a:lnTo>
                      <a:lnTo>
                        <a:pt x="144" y="10"/>
                      </a:lnTo>
                      <a:lnTo>
                        <a:pt x="138" y="12"/>
                      </a:lnTo>
                      <a:lnTo>
                        <a:pt x="124" y="16"/>
                      </a:lnTo>
                      <a:lnTo>
                        <a:pt x="86" y="26"/>
                      </a:lnTo>
                      <a:lnTo>
                        <a:pt x="70" y="32"/>
                      </a:lnTo>
                      <a:lnTo>
                        <a:pt x="56" y="40"/>
                      </a:lnTo>
                      <a:lnTo>
                        <a:pt x="52" y="44"/>
                      </a:lnTo>
                      <a:lnTo>
                        <a:pt x="46" y="50"/>
                      </a:lnTo>
                      <a:lnTo>
                        <a:pt x="42" y="56"/>
                      </a:lnTo>
                      <a:lnTo>
                        <a:pt x="40" y="62"/>
                      </a:lnTo>
                      <a:lnTo>
                        <a:pt x="42" y="70"/>
                      </a:lnTo>
                      <a:lnTo>
                        <a:pt x="46" y="74"/>
                      </a:lnTo>
                      <a:lnTo>
                        <a:pt x="50" y="78"/>
                      </a:lnTo>
                      <a:lnTo>
                        <a:pt x="56" y="80"/>
                      </a:lnTo>
                      <a:lnTo>
                        <a:pt x="68" y="86"/>
                      </a:lnTo>
                      <a:lnTo>
                        <a:pt x="74" y="88"/>
                      </a:lnTo>
                      <a:lnTo>
                        <a:pt x="78" y="92"/>
                      </a:lnTo>
                      <a:lnTo>
                        <a:pt x="68" y="92"/>
                      </a:lnTo>
                      <a:lnTo>
                        <a:pt x="58" y="92"/>
                      </a:lnTo>
                      <a:lnTo>
                        <a:pt x="38" y="9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2" name="ïŝľïḑe">
                  <a:extLst>
                    <a:ext uri="{FF2B5EF4-FFF2-40B4-BE49-F238E27FC236}">
                      <a16:creationId xmlns="" xmlns:a16="http://schemas.microsoft.com/office/drawing/2014/main" id="{ECA55379-62A3-4659-8712-B7D1ACC15C71}"/>
                    </a:ext>
                  </a:extLst>
                </p:cNvPr>
                <p:cNvSpPr/>
                <p:nvPr/>
              </p:nvSpPr>
              <p:spPr bwMode="auto">
                <a:xfrm>
                  <a:off x="5931661" y="1520900"/>
                  <a:ext cx="184547" cy="49037"/>
                </a:xfrm>
                <a:custGeom>
                  <a:avLst/>
                  <a:gdLst>
                    <a:gd name="T0" fmla="*/ 2147483647 w 106"/>
                    <a:gd name="T1" fmla="*/ 2147483647 h 30"/>
                    <a:gd name="T2" fmla="*/ 2147483647 w 106"/>
                    <a:gd name="T3" fmla="*/ 2147483647 h 30"/>
                    <a:gd name="T4" fmla="*/ 2147483647 w 106"/>
                    <a:gd name="T5" fmla="*/ 2147483647 h 30"/>
                    <a:gd name="T6" fmla="*/ 2147483647 w 106"/>
                    <a:gd name="T7" fmla="*/ 2147483647 h 30"/>
                    <a:gd name="T8" fmla="*/ 2147483647 w 106"/>
                    <a:gd name="T9" fmla="*/ 2147483647 h 30"/>
                    <a:gd name="T10" fmla="*/ 2147483647 w 106"/>
                    <a:gd name="T11" fmla="*/ 2147483647 h 30"/>
                    <a:gd name="T12" fmla="*/ 2147483647 w 106"/>
                    <a:gd name="T13" fmla="*/ 2147483647 h 30"/>
                    <a:gd name="T14" fmla="*/ 2147483647 w 106"/>
                    <a:gd name="T15" fmla="*/ 2147483647 h 30"/>
                    <a:gd name="T16" fmla="*/ 2147483647 w 106"/>
                    <a:gd name="T17" fmla="*/ 2147483647 h 30"/>
                    <a:gd name="T18" fmla="*/ 2147483647 w 106"/>
                    <a:gd name="T19" fmla="*/ 2147483647 h 30"/>
                    <a:gd name="T20" fmla="*/ 2147483647 w 106"/>
                    <a:gd name="T21" fmla="*/ 2147483647 h 30"/>
                    <a:gd name="T22" fmla="*/ 2147483647 w 106"/>
                    <a:gd name="T23" fmla="*/ 2147483647 h 30"/>
                    <a:gd name="T24" fmla="*/ 2147483647 w 106"/>
                    <a:gd name="T25" fmla="*/ 2147483647 h 30"/>
                    <a:gd name="T26" fmla="*/ 2147483647 w 106"/>
                    <a:gd name="T27" fmla="*/ 2147483647 h 30"/>
                    <a:gd name="T28" fmla="*/ 2147483647 w 106"/>
                    <a:gd name="T29" fmla="*/ 2147483647 h 30"/>
                    <a:gd name="T30" fmla="*/ 2147483647 w 106"/>
                    <a:gd name="T31" fmla="*/ 2147483647 h 30"/>
                    <a:gd name="T32" fmla="*/ 0 w 106"/>
                    <a:gd name="T33" fmla="*/ 2147483647 h 30"/>
                    <a:gd name="T34" fmla="*/ 2147483647 w 106"/>
                    <a:gd name="T35" fmla="*/ 2147483647 h 30"/>
                    <a:gd name="T36" fmla="*/ 2147483647 w 106"/>
                    <a:gd name="T37" fmla="*/ 2147483647 h 30"/>
                    <a:gd name="T38" fmla="*/ 2147483647 w 106"/>
                    <a:gd name="T39" fmla="*/ 0 h 30"/>
                    <a:gd name="T40" fmla="*/ 2147483647 w 106"/>
                    <a:gd name="T41" fmla="*/ 0 h 30"/>
                    <a:gd name="T42" fmla="*/ 2147483647 w 106"/>
                    <a:gd name="T43" fmla="*/ 0 h 30"/>
                    <a:gd name="T44" fmla="*/ 2147483647 w 106"/>
                    <a:gd name="T45" fmla="*/ 2147483647 h 30"/>
                    <a:gd name="T46" fmla="*/ 2147483647 w 106"/>
                    <a:gd name="T47" fmla="*/ 2147483647 h 30"/>
                    <a:gd name="T48" fmla="*/ 2147483647 w 106"/>
                    <a:gd name="T49" fmla="*/ 2147483647 h 30"/>
                    <a:gd name="T50" fmla="*/ 2147483647 w 106"/>
                    <a:gd name="T51" fmla="*/ 2147483647 h 30"/>
                    <a:gd name="T52" fmla="*/ 2147483647 w 106"/>
                    <a:gd name="T53" fmla="*/ 2147483647 h 30"/>
                    <a:gd name="T54" fmla="*/ 2147483647 w 106"/>
                    <a:gd name="T55" fmla="*/ 2147483647 h 30"/>
                    <a:gd name="T56" fmla="*/ 2147483647 w 106"/>
                    <a:gd name="T57" fmla="*/ 2147483647 h 30"/>
                    <a:gd name="T58" fmla="*/ 2147483647 w 106"/>
                    <a:gd name="T59" fmla="*/ 2147483647 h 30"/>
                    <a:gd name="T60" fmla="*/ 2147483647 w 106"/>
                    <a:gd name="T61" fmla="*/ 2147483647 h 30"/>
                    <a:gd name="T62" fmla="*/ 2147483647 w 106"/>
                    <a:gd name="T63" fmla="*/ 2147483647 h 30"/>
                    <a:gd name="T64" fmla="*/ 2147483647 w 106"/>
                    <a:gd name="T65" fmla="*/ 2147483647 h 30"/>
                    <a:gd name="T66" fmla="*/ 2147483647 w 106"/>
                    <a:gd name="T67" fmla="*/ 2147483647 h 30"/>
                    <a:gd name="T68" fmla="*/ 2147483647 w 106"/>
                    <a:gd name="T69" fmla="*/ 2147483647 h 30"/>
                    <a:gd name="T70" fmla="*/ 2147483647 w 106"/>
                    <a:gd name="T71" fmla="*/ 2147483647 h 30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06"/>
                    <a:gd name="T109" fmla="*/ 0 h 30"/>
                    <a:gd name="T110" fmla="*/ 106 w 106"/>
                    <a:gd name="T111" fmla="*/ 30 h 30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06" h="30">
                      <a:moveTo>
                        <a:pt x="106" y="26"/>
                      </a:moveTo>
                      <a:lnTo>
                        <a:pt x="98" y="28"/>
                      </a:lnTo>
                      <a:lnTo>
                        <a:pt x="92" y="28"/>
                      </a:lnTo>
                      <a:lnTo>
                        <a:pt x="82" y="26"/>
                      </a:lnTo>
                      <a:lnTo>
                        <a:pt x="80" y="28"/>
                      </a:lnTo>
                      <a:lnTo>
                        <a:pt x="78" y="30"/>
                      </a:lnTo>
                      <a:lnTo>
                        <a:pt x="64" y="28"/>
                      </a:lnTo>
                      <a:lnTo>
                        <a:pt x="50" y="24"/>
                      </a:lnTo>
                      <a:lnTo>
                        <a:pt x="44" y="22"/>
                      </a:lnTo>
                      <a:lnTo>
                        <a:pt x="38" y="18"/>
                      </a:lnTo>
                      <a:lnTo>
                        <a:pt x="36" y="14"/>
                      </a:lnTo>
                      <a:lnTo>
                        <a:pt x="36" y="10"/>
                      </a:lnTo>
                      <a:lnTo>
                        <a:pt x="20" y="10"/>
                      </a:ln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2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2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4" y="0"/>
                      </a:lnTo>
                      <a:lnTo>
                        <a:pt x="44" y="2"/>
                      </a:lnTo>
                      <a:lnTo>
                        <a:pt x="52" y="4"/>
                      </a:lnTo>
                      <a:lnTo>
                        <a:pt x="54" y="8"/>
                      </a:lnTo>
                      <a:lnTo>
                        <a:pt x="54" y="10"/>
                      </a:lnTo>
                      <a:lnTo>
                        <a:pt x="48" y="10"/>
                      </a:lnTo>
                      <a:lnTo>
                        <a:pt x="60" y="12"/>
                      </a:lnTo>
                      <a:lnTo>
                        <a:pt x="66" y="14"/>
                      </a:lnTo>
                      <a:lnTo>
                        <a:pt x="70" y="14"/>
                      </a:lnTo>
                      <a:lnTo>
                        <a:pt x="74" y="14"/>
                      </a:lnTo>
                      <a:lnTo>
                        <a:pt x="78" y="12"/>
                      </a:lnTo>
                      <a:lnTo>
                        <a:pt x="86" y="14"/>
                      </a:lnTo>
                      <a:lnTo>
                        <a:pt x="92" y="16"/>
                      </a:lnTo>
                      <a:lnTo>
                        <a:pt x="102" y="26"/>
                      </a:lnTo>
                      <a:lnTo>
                        <a:pt x="10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3" name="îṥliďè">
                  <a:extLst>
                    <a:ext uri="{FF2B5EF4-FFF2-40B4-BE49-F238E27FC236}">
                      <a16:creationId xmlns="" xmlns:a16="http://schemas.microsoft.com/office/drawing/2014/main" id="{7F648B98-4675-4FE1-BD57-5F753FA1AE42}"/>
                    </a:ext>
                  </a:extLst>
                </p:cNvPr>
                <p:cNvSpPr/>
                <p:nvPr/>
              </p:nvSpPr>
              <p:spPr bwMode="auto">
                <a:xfrm>
                  <a:off x="6132734" y="1554526"/>
                  <a:ext cx="92273" cy="36427"/>
                </a:xfrm>
                <a:custGeom>
                  <a:avLst/>
                  <a:gdLst>
                    <a:gd name="T0" fmla="*/ 2147483647 w 52"/>
                    <a:gd name="T1" fmla="*/ 2147483647 h 22"/>
                    <a:gd name="T2" fmla="*/ 2147483647 w 52"/>
                    <a:gd name="T3" fmla="*/ 2147483647 h 22"/>
                    <a:gd name="T4" fmla="*/ 2147483647 w 52"/>
                    <a:gd name="T5" fmla="*/ 2147483647 h 22"/>
                    <a:gd name="T6" fmla="*/ 0 w 52"/>
                    <a:gd name="T7" fmla="*/ 2147483647 h 22"/>
                    <a:gd name="T8" fmla="*/ 0 w 52"/>
                    <a:gd name="T9" fmla="*/ 2147483647 h 22"/>
                    <a:gd name="T10" fmla="*/ 2147483647 w 52"/>
                    <a:gd name="T11" fmla="*/ 2147483647 h 22"/>
                    <a:gd name="T12" fmla="*/ 2147483647 w 52"/>
                    <a:gd name="T13" fmla="*/ 0 h 22"/>
                    <a:gd name="T14" fmla="*/ 2147483647 w 52"/>
                    <a:gd name="T15" fmla="*/ 0 h 22"/>
                    <a:gd name="T16" fmla="*/ 2147483647 w 52"/>
                    <a:gd name="T17" fmla="*/ 2147483647 h 22"/>
                    <a:gd name="T18" fmla="*/ 2147483647 w 52"/>
                    <a:gd name="T19" fmla="*/ 2147483647 h 22"/>
                    <a:gd name="T20" fmla="*/ 2147483647 w 52"/>
                    <a:gd name="T21" fmla="*/ 2147483647 h 22"/>
                    <a:gd name="T22" fmla="*/ 2147483647 w 52"/>
                    <a:gd name="T23" fmla="*/ 2147483647 h 22"/>
                    <a:gd name="T24" fmla="*/ 2147483647 w 52"/>
                    <a:gd name="T25" fmla="*/ 2147483647 h 22"/>
                    <a:gd name="T26" fmla="*/ 2147483647 w 52"/>
                    <a:gd name="T27" fmla="*/ 2147483647 h 22"/>
                    <a:gd name="T28" fmla="*/ 2147483647 w 52"/>
                    <a:gd name="T29" fmla="*/ 2147483647 h 22"/>
                    <a:gd name="T30" fmla="*/ 2147483647 w 52"/>
                    <a:gd name="T31" fmla="*/ 2147483647 h 22"/>
                    <a:gd name="T32" fmla="*/ 2147483647 w 52"/>
                    <a:gd name="T33" fmla="*/ 2147483647 h 22"/>
                    <a:gd name="T34" fmla="*/ 2147483647 w 52"/>
                    <a:gd name="T35" fmla="*/ 2147483647 h 2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52"/>
                    <a:gd name="T55" fmla="*/ 0 h 22"/>
                    <a:gd name="T56" fmla="*/ 52 w 52"/>
                    <a:gd name="T57" fmla="*/ 22 h 2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52" h="22">
                      <a:moveTo>
                        <a:pt x="6" y="22"/>
                      </a:moveTo>
                      <a:lnTo>
                        <a:pt x="4" y="22"/>
                      </a:lnTo>
                      <a:lnTo>
                        <a:pt x="2" y="20"/>
                      </a:lnTo>
                      <a:lnTo>
                        <a:pt x="0" y="18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6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32" y="6"/>
                      </a:lnTo>
                      <a:lnTo>
                        <a:pt x="52" y="10"/>
                      </a:lnTo>
                      <a:lnTo>
                        <a:pt x="50" y="14"/>
                      </a:lnTo>
                      <a:lnTo>
                        <a:pt x="46" y="16"/>
                      </a:lnTo>
                      <a:lnTo>
                        <a:pt x="40" y="18"/>
                      </a:lnTo>
                      <a:lnTo>
                        <a:pt x="28" y="18"/>
                      </a:lnTo>
                      <a:lnTo>
                        <a:pt x="20" y="20"/>
                      </a:lnTo>
                      <a:lnTo>
                        <a:pt x="14" y="22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4" name="ïS1ïḑé">
                  <a:extLst>
                    <a:ext uri="{FF2B5EF4-FFF2-40B4-BE49-F238E27FC236}">
                      <a16:creationId xmlns="" xmlns:a16="http://schemas.microsoft.com/office/drawing/2014/main" id="{712ED9EC-52D8-463E-B3AB-080E27E1019F}"/>
                    </a:ext>
                  </a:extLst>
                </p:cNvPr>
                <p:cNvSpPr/>
                <p:nvPr/>
              </p:nvSpPr>
              <p:spPr bwMode="auto">
                <a:xfrm>
                  <a:off x="6908108" y="1624580"/>
                  <a:ext cx="162512" cy="28021"/>
                </a:xfrm>
                <a:custGeom>
                  <a:avLst/>
                  <a:gdLst>
                    <a:gd name="T0" fmla="*/ 2147483647 w 92"/>
                    <a:gd name="T1" fmla="*/ 2147483647 h 18"/>
                    <a:gd name="T2" fmla="*/ 2147483647 w 92"/>
                    <a:gd name="T3" fmla="*/ 2147483647 h 18"/>
                    <a:gd name="T4" fmla="*/ 2147483647 w 92"/>
                    <a:gd name="T5" fmla="*/ 2147483647 h 18"/>
                    <a:gd name="T6" fmla="*/ 2147483647 w 92"/>
                    <a:gd name="T7" fmla="*/ 2147483647 h 18"/>
                    <a:gd name="T8" fmla="*/ 2147483647 w 92"/>
                    <a:gd name="T9" fmla="*/ 2147483647 h 18"/>
                    <a:gd name="T10" fmla="*/ 2147483647 w 92"/>
                    <a:gd name="T11" fmla="*/ 2147483647 h 18"/>
                    <a:gd name="T12" fmla="*/ 2147483647 w 92"/>
                    <a:gd name="T13" fmla="*/ 2147483647 h 18"/>
                    <a:gd name="T14" fmla="*/ 0 w 92"/>
                    <a:gd name="T15" fmla="*/ 2147483647 h 18"/>
                    <a:gd name="T16" fmla="*/ 0 w 92"/>
                    <a:gd name="T17" fmla="*/ 2147483647 h 18"/>
                    <a:gd name="T18" fmla="*/ 0 w 92"/>
                    <a:gd name="T19" fmla="*/ 2147483647 h 18"/>
                    <a:gd name="T20" fmla="*/ 2147483647 w 92"/>
                    <a:gd name="T21" fmla="*/ 2147483647 h 18"/>
                    <a:gd name="T22" fmla="*/ 2147483647 w 92"/>
                    <a:gd name="T23" fmla="*/ 0 h 18"/>
                    <a:gd name="T24" fmla="*/ 2147483647 w 92"/>
                    <a:gd name="T25" fmla="*/ 0 h 18"/>
                    <a:gd name="T26" fmla="*/ 2147483647 w 92"/>
                    <a:gd name="T27" fmla="*/ 2147483647 h 18"/>
                    <a:gd name="T28" fmla="*/ 2147483647 w 92"/>
                    <a:gd name="T29" fmla="*/ 2147483647 h 18"/>
                    <a:gd name="T30" fmla="*/ 2147483647 w 92"/>
                    <a:gd name="T31" fmla="*/ 2147483647 h 18"/>
                    <a:gd name="T32" fmla="*/ 2147483647 w 92"/>
                    <a:gd name="T33" fmla="*/ 2147483647 h 18"/>
                    <a:gd name="T34" fmla="*/ 2147483647 w 92"/>
                    <a:gd name="T35" fmla="*/ 2147483647 h 18"/>
                    <a:gd name="T36" fmla="*/ 2147483647 w 92"/>
                    <a:gd name="T37" fmla="*/ 2147483647 h 18"/>
                    <a:gd name="T38" fmla="*/ 2147483647 w 92"/>
                    <a:gd name="T39" fmla="*/ 2147483647 h 18"/>
                    <a:gd name="T40" fmla="*/ 2147483647 w 92"/>
                    <a:gd name="T41" fmla="*/ 2147483647 h 18"/>
                    <a:gd name="T42" fmla="*/ 2147483647 w 92"/>
                    <a:gd name="T43" fmla="*/ 2147483647 h 18"/>
                    <a:gd name="T44" fmla="*/ 2147483647 w 92"/>
                    <a:gd name="T45" fmla="*/ 2147483647 h 18"/>
                    <a:gd name="T46" fmla="*/ 2147483647 w 92"/>
                    <a:gd name="T47" fmla="*/ 2147483647 h 18"/>
                    <a:gd name="T48" fmla="*/ 2147483647 w 92"/>
                    <a:gd name="T49" fmla="*/ 2147483647 h 18"/>
                    <a:gd name="T50" fmla="*/ 2147483647 w 92"/>
                    <a:gd name="T51" fmla="*/ 2147483647 h 18"/>
                    <a:gd name="T52" fmla="*/ 2147483647 w 92"/>
                    <a:gd name="T53" fmla="*/ 2147483647 h 18"/>
                    <a:gd name="T54" fmla="*/ 2147483647 w 92"/>
                    <a:gd name="T55" fmla="*/ 2147483647 h 1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92"/>
                    <a:gd name="T85" fmla="*/ 0 h 18"/>
                    <a:gd name="T86" fmla="*/ 92 w 92"/>
                    <a:gd name="T87" fmla="*/ 18 h 1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92" h="18">
                      <a:moveTo>
                        <a:pt x="72" y="12"/>
                      </a:moveTo>
                      <a:lnTo>
                        <a:pt x="72" y="18"/>
                      </a:lnTo>
                      <a:lnTo>
                        <a:pt x="38" y="18"/>
                      </a:lnTo>
                      <a:lnTo>
                        <a:pt x="28" y="18"/>
                      </a:lnTo>
                      <a:lnTo>
                        <a:pt x="14" y="18"/>
                      </a:lnTo>
                      <a:lnTo>
                        <a:pt x="10" y="16"/>
                      </a:lnTo>
                      <a:lnTo>
                        <a:pt x="4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4" y="2"/>
                      </a:lnTo>
                      <a:lnTo>
                        <a:pt x="10" y="0"/>
                      </a:lnTo>
                      <a:lnTo>
                        <a:pt x="14" y="0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2" y="6"/>
                      </a:lnTo>
                      <a:lnTo>
                        <a:pt x="36" y="6"/>
                      </a:lnTo>
                      <a:lnTo>
                        <a:pt x="36" y="4"/>
                      </a:lnTo>
                      <a:lnTo>
                        <a:pt x="38" y="2"/>
                      </a:lnTo>
                      <a:lnTo>
                        <a:pt x="40" y="2"/>
                      </a:lnTo>
                      <a:lnTo>
                        <a:pt x="54" y="2"/>
                      </a:lnTo>
                      <a:lnTo>
                        <a:pt x="68" y="4"/>
                      </a:lnTo>
                      <a:lnTo>
                        <a:pt x="84" y="6"/>
                      </a:lnTo>
                      <a:lnTo>
                        <a:pt x="90" y="8"/>
                      </a:lnTo>
                      <a:lnTo>
                        <a:pt x="92" y="12"/>
                      </a:lnTo>
                      <a:lnTo>
                        <a:pt x="82" y="16"/>
                      </a:lnTo>
                      <a:lnTo>
                        <a:pt x="76" y="16"/>
                      </a:lnTo>
                      <a:lnTo>
                        <a:pt x="7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5" name="išlîḑê">
                  <a:extLst>
                    <a:ext uri="{FF2B5EF4-FFF2-40B4-BE49-F238E27FC236}">
                      <a16:creationId xmlns="" xmlns:a16="http://schemas.microsoft.com/office/drawing/2014/main" id="{B5D6D2C2-0212-4D0B-974C-169A3C91D2D2}"/>
                    </a:ext>
                  </a:extLst>
                </p:cNvPr>
                <p:cNvSpPr/>
                <p:nvPr/>
              </p:nvSpPr>
              <p:spPr bwMode="auto">
                <a:xfrm>
                  <a:off x="7095408" y="1635788"/>
                  <a:ext cx="90897" cy="25219"/>
                </a:xfrm>
                <a:custGeom>
                  <a:avLst/>
                  <a:gdLst>
                    <a:gd name="T0" fmla="*/ 2147483647 w 52"/>
                    <a:gd name="T1" fmla="*/ 2147483647 h 16"/>
                    <a:gd name="T2" fmla="*/ 2147483647 w 52"/>
                    <a:gd name="T3" fmla="*/ 2147483647 h 16"/>
                    <a:gd name="T4" fmla="*/ 2147483647 w 52"/>
                    <a:gd name="T5" fmla="*/ 2147483647 h 16"/>
                    <a:gd name="T6" fmla="*/ 2147483647 w 52"/>
                    <a:gd name="T7" fmla="*/ 2147483647 h 16"/>
                    <a:gd name="T8" fmla="*/ 2147483647 w 52"/>
                    <a:gd name="T9" fmla="*/ 2147483647 h 16"/>
                    <a:gd name="T10" fmla="*/ 0 w 52"/>
                    <a:gd name="T11" fmla="*/ 0 h 16"/>
                    <a:gd name="T12" fmla="*/ 2147483647 w 52"/>
                    <a:gd name="T13" fmla="*/ 0 h 16"/>
                    <a:gd name="T14" fmla="*/ 2147483647 w 52"/>
                    <a:gd name="T15" fmla="*/ 2147483647 h 16"/>
                    <a:gd name="T16" fmla="*/ 2147483647 w 52"/>
                    <a:gd name="T17" fmla="*/ 2147483647 h 16"/>
                    <a:gd name="T18" fmla="*/ 2147483647 w 52"/>
                    <a:gd name="T19" fmla="*/ 2147483647 h 16"/>
                    <a:gd name="T20" fmla="*/ 2147483647 w 52"/>
                    <a:gd name="T21" fmla="*/ 2147483647 h 16"/>
                    <a:gd name="T22" fmla="*/ 2147483647 w 52"/>
                    <a:gd name="T23" fmla="*/ 2147483647 h 16"/>
                    <a:gd name="T24" fmla="*/ 2147483647 w 52"/>
                    <a:gd name="T25" fmla="*/ 2147483647 h 16"/>
                    <a:gd name="T26" fmla="*/ 2147483647 w 52"/>
                    <a:gd name="T27" fmla="*/ 2147483647 h 1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52"/>
                    <a:gd name="T43" fmla="*/ 0 h 16"/>
                    <a:gd name="T44" fmla="*/ 52 w 52"/>
                    <a:gd name="T45" fmla="*/ 16 h 1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52" h="16">
                      <a:moveTo>
                        <a:pt x="42" y="16"/>
                      </a:moveTo>
                      <a:lnTo>
                        <a:pt x="32" y="16"/>
                      </a:lnTo>
                      <a:lnTo>
                        <a:pt x="18" y="12"/>
                      </a:lnTo>
                      <a:lnTo>
                        <a:pt x="6" y="8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18" y="4"/>
                      </a:lnTo>
                      <a:lnTo>
                        <a:pt x="30" y="4"/>
                      </a:lnTo>
                      <a:lnTo>
                        <a:pt x="42" y="6"/>
                      </a:lnTo>
                      <a:lnTo>
                        <a:pt x="46" y="6"/>
                      </a:lnTo>
                      <a:lnTo>
                        <a:pt x="52" y="8"/>
                      </a:lnTo>
                      <a:lnTo>
                        <a:pt x="48" y="14"/>
                      </a:lnTo>
                      <a:lnTo>
                        <a:pt x="42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6" name="íŝḷidè">
                  <a:extLst>
                    <a:ext uri="{FF2B5EF4-FFF2-40B4-BE49-F238E27FC236}">
                      <a16:creationId xmlns="" xmlns:a16="http://schemas.microsoft.com/office/drawing/2014/main" id="{D3598C6B-52BE-4F13-BAD4-922FBF7FF632}"/>
                    </a:ext>
                  </a:extLst>
                </p:cNvPr>
                <p:cNvSpPr/>
                <p:nvPr/>
              </p:nvSpPr>
              <p:spPr bwMode="auto">
                <a:xfrm>
                  <a:off x="7903833" y="1732460"/>
                  <a:ext cx="66106" cy="25219"/>
                </a:xfrm>
                <a:custGeom>
                  <a:avLst/>
                  <a:gdLst>
                    <a:gd name="T0" fmla="*/ 2147483647 w 38"/>
                    <a:gd name="T1" fmla="*/ 2147483647 h 14"/>
                    <a:gd name="T2" fmla="*/ 2147483647 w 38"/>
                    <a:gd name="T3" fmla="*/ 2147483647 h 14"/>
                    <a:gd name="T4" fmla="*/ 2147483647 w 38"/>
                    <a:gd name="T5" fmla="*/ 2147483647 h 14"/>
                    <a:gd name="T6" fmla="*/ 2147483647 w 38"/>
                    <a:gd name="T7" fmla="*/ 2147483647 h 14"/>
                    <a:gd name="T8" fmla="*/ 2147483647 w 38"/>
                    <a:gd name="T9" fmla="*/ 2147483647 h 14"/>
                    <a:gd name="T10" fmla="*/ 0 w 38"/>
                    <a:gd name="T11" fmla="*/ 2147483647 h 14"/>
                    <a:gd name="T12" fmla="*/ 2147483647 w 38"/>
                    <a:gd name="T13" fmla="*/ 2147483647 h 14"/>
                    <a:gd name="T14" fmla="*/ 2147483647 w 38"/>
                    <a:gd name="T15" fmla="*/ 2147483647 h 14"/>
                    <a:gd name="T16" fmla="*/ 2147483647 w 38"/>
                    <a:gd name="T17" fmla="*/ 0 h 14"/>
                    <a:gd name="T18" fmla="*/ 2147483647 w 38"/>
                    <a:gd name="T19" fmla="*/ 0 h 14"/>
                    <a:gd name="T20" fmla="*/ 2147483647 w 38"/>
                    <a:gd name="T21" fmla="*/ 2147483647 h 14"/>
                    <a:gd name="T22" fmla="*/ 2147483647 w 38"/>
                    <a:gd name="T23" fmla="*/ 2147483647 h 14"/>
                    <a:gd name="T24" fmla="*/ 2147483647 w 38"/>
                    <a:gd name="T25" fmla="*/ 2147483647 h 14"/>
                    <a:gd name="T26" fmla="*/ 2147483647 w 38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4"/>
                    <a:gd name="T44" fmla="*/ 38 w 38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4">
                      <a:moveTo>
                        <a:pt x="18" y="10"/>
                      </a:moveTo>
                      <a:lnTo>
                        <a:pt x="14" y="12"/>
                      </a:lnTo>
                      <a:lnTo>
                        <a:pt x="10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8" y="4"/>
                      </a:lnTo>
                      <a:lnTo>
                        <a:pt x="38" y="10"/>
                      </a:lnTo>
                      <a:lnTo>
                        <a:pt x="28" y="12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7" name="ísľíḓè">
                  <a:extLst>
                    <a:ext uri="{FF2B5EF4-FFF2-40B4-BE49-F238E27FC236}">
                      <a16:creationId xmlns="" xmlns:a16="http://schemas.microsoft.com/office/drawing/2014/main" id="{722C0078-C831-49D6-AF0D-4BB5ECC96460}"/>
                    </a:ext>
                  </a:extLst>
                </p:cNvPr>
                <p:cNvSpPr/>
                <p:nvPr/>
              </p:nvSpPr>
              <p:spPr bwMode="auto">
                <a:xfrm>
                  <a:off x="7719287" y="2214425"/>
                  <a:ext cx="209336" cy="245185"/>
                </a:xfrm>
                <a:custGeom>
                  <a:avLst/>
                  <a:gdLst>
                    <a:gd name="T0" fmla="*/ 0 w 120"/>
                    <a:gd name="T1" fmla="*/ 0 h 146"/>
                    <a:gd name="T2" fmla="*/ 2147483647 w 120"/>
                    <a:gd name="T3" fmla="*/ 2147483647 h 146"/>
                    <a:gd name="T4" fmla="*/ 2147483647 w 120"/>
                    <a:gd name="T5" fmla="*/ 2147483647 h 146"/>
                    <a:gd name="T6" fmla="*/ 2147483647 w 120"/>
                    <a:gd name="T7" fmla="*/ 2147483647 h 146"/>
                    <a:gd name="T8" fmla="*/ 2147483647 w 120"/>
                    <a:gd name="T9" fmla="*/ 2147483647 h 146"/>
                    <a:gd name="T10" fmla="*/ 2147483647 w 120"/>
                    <a:gd name="T11" fmla="*/ 2147483647 h 146"/>
                    <a:gd name="T12" fmla="*/ 2147483647 w 120"/>
                    <a:gd name="T13" fmla="*/ 2147483647 h 146"/>
                    <a:gd name="T14" fmla="*/ 2147483647 w 120"/>
                    <a:gd name="T15" fmla="*/ 2147483647 h 146"/>
                    <a:gd name="T16" fmla="*/ 2147483647 w 120"/>
                    <a:gd name="T17" fmla="*/ 2147483647 h 146"/>
                    <a:gd name="T18" fmla="*/ 2147483647 w 120"/>
                    <a:gd name="T19" fmla="*/ 2147483647 h 146"/>
                    <a:gd name="T20" fmla="*/ 2147483647 w 120"/>
                    <a:gd name="T21" fmla="*/ 2147483647 h 146"/>
                    <a:gd name="T22" fmla="*/ 2147483647 w 120"/>
                    <a:gd name="T23" fmla="*/ 2147483647 h 146"/>
                    <a:gd name="T24" fmla="*/ 2147483647 w 120"/>
                    <a:gd name="T25" fmla="*/ 2147483647 h 146"/>
                    <a:gd name="T26" fmla="*/ 2147483647 w 120"/>
                    <a:gd name="T27" fmla="*/ 2147483647 h 146"/>
                    <a:gd name="T28" fmla="*/ 2147483647 w 120"/>
                    <a:gd name="T29" fmla="*/ 2147483647 h 146"/>
                    <a:gd name="T30" fmla="*/ 2147483647 w 120"/>
                    <a:gd name="T31" fmla="*/ 2147483647 h 146"/>
                    <a:gd name="T32" fmla="*/ 2147483647 w 120"/>
                    <a:gd name="T33" fmla="*/ 2147483647 h 146"/>
                    <a:gd name="T34" fmla="*/ 2147483647 w 120"/>
                    <a:gd name="T35" fmla="*/ 2147483647 h 146"/>
                    <a:gd name="T36" fmla="*/ 2147483647 w 120"/>
                    <a:gd name="T37" fmla="*/ 2147483647 h 146"/>
                    <a:gd name="T38" fmla="*/ 2147483647 w 120"/>
                    <a:gd name="T39" fmla="*/ 2147483647 h 146"/>
                    <a:gd name="T40" fmla="*/ 2147483647 w 120"/>
                    <a:gd name="T41" fmla="*/ 2147483647 h 146"/>
                    <a:gd name="T42" fmla="*/ 2147483647 w 120"/>
                    <a:gd name="T43" fmla="*/ 2147483647 h 146"/>
                    <a:gd name="T44" fmla="*/ 2147483647 w 120"/>
                    <a:gd name="T45" fmla="*/ 2147483647 h 146"/>
                    <a:gd name="T46" fmla="*/ 2147483647 w 120"/>
                    <a:gd name="T47" fmla="*/ 2147483647 h 146"/>
                    <a:gd name="T48" fmla="*/ 2147483647 w 120"/>
                    <a:gd name="T49" fmla="*/ 2147483647 h 146"/>
                    <a:gd name="T50" fmla="*/ 2147483647 w 120"/>
                    <a:gd name="T51" fmla="*/ 2147483647 h 146"/>
                    <a:gd name="T52" fmla="*/ 2147483647 w 120"/>
                    <a:gd name="T53" fmla="*/ 2147483647 h 146"/>
                    <a:gd name="T54" fmla="*/ 2147483647 w 120"/>
                    <a:gd name="T55" fmla="*/ 2147483647 h 146"/>
                    <a:gd name="T56" fmla="*/ 2147483647 w 120"/>
                    <a:gd name="T57" fmla="*/ 2147483647 h 146"/>
                    <a:gd name="T58" fmla="*/ 2147483647 w 120"/>
                    <a:gd name="T59" fmla="*/ 2147483647 h 146"/>
                    <a:gd name="T60" fmla="*/ 2147483647 w 120"/>
                    <a:gd name="T61" fmla="*/ 2147483647 h 146"/>
                    <a:gd name="T62" fmla="*/ 0 w 120"/>
                    <a:gd name="T63" fmla="*/ 0 h 14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0"/>
                    <a:gd name="T97" fmla="*/ 0 h 146"/>
                    <a:gd name="T98" fmla="*/ 120 w 120"/>
                    <a:gd name="T99" fmla="*/ 146 h 14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0" h="146">
                      <a:moveTo>
                        <a:pt x="0" y="0"/>
                      </a:moveTo>
                      <a:lnTo>
                        <a:pt x="98" y="90"/>
                      </a:lnTo>
                      <a:lnTo>
                        <a:pt x="94" y="90"/>
                      </a:lnTo>
                      <a:lnTo>
                        <a:pt x="92" y="90"/>
                      </a:lnTo>
                      <a:lnTo>
                        <a:pt x="88" y="88"/>
                      </a:lnTo>
                      <a:lnTo>
                        <a:pt x="82" y="86"/>
                      </a:lnTo>
                      <a:lnTo>
                        <a:pt x="78" y="88"/>
                      </a:lnTo>
                      <a:lnTo>
                        <a:pt x="76" y="90"/>
                      </a:lnTo>
                      <a:lnTo>
                        <a:pt x="78" y="98"/>
                      </a:lnTo>
                      <a:lnTo>
                        <a:pt x="82" y="106"/>
                      </a:lnTo>
                      <a:lnTo>
                        <a:pt x="88" y="114"/>
                      </a:lnTo>
                      <a:lnTo>
                        <a:pt x="92" y="118"/>
                      </a:lnTo>
                      <a:lnTo>
                        <a:pt x="108" y="130"/>
                      </a:lnTo>
                      <a:lnTo>
                        <a:pt x="120" y="138"/>
                      </a:lnTo>
                      <a:lnTo>
                        <a:pt x="112" y="138"/>
                      </a:lnTo>
                      <a:lnTo>
                        <a:pt x="108" y="136"/>
                      </a:lnTo>
                      <a:lnTo>
                        <a:pt x="102" y="134"/>
                      </a:lnTo>
                      <a:lnTo>
                        <a:pt x="102" y="146"/>
                      </a:lnTo>
                      <a:lnTo>
                        <a:pt x="94" y="140"/>
                      </a:lnTo>
                      <a:lnTo>
                        <a:pt x="88" y="130"/>
                      </a:lnTo>
                      <a:lnTo>
                        <a:pt x="76" y="114"/>
                      </a:lnTo>
                      <a:lnTo>
                        <a:pt x="66" y="94"/>
                      </a:lnTo>
                      <a:lnTo>
                        <a:pt x="54" y="76"/>
                      </a:lnTo>
                      <a:lnTo>
                        <a:pt x="44" y="62"/>
                      </a:lnTo>
                      <a:lnTo>
                        <a:pt x="34" y="50"/>
                      </a:lnTo>
                      <a:lnTo>
                        <a:pt x="24" y="42"/>
                      </a:lnTo>
                      <a:lnTo>
                        <a:pt x="12" y="36"/>
                      </a:lnTo>
                      <a:lnTo>
                        <a:pt x="10" y="32"/>
                      </a:lnTo>
                      <a:lnTo>
                        <a:pt x="6" y="28"/>
                      </a:lnTo>
                      <a:lnTo>
                        <a:pt x="4" y="22"/>
                      </a:lnTo>
                      <a:lnTo>
                        <a:pt x="2" y="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8" name="ïṧḻíḋé">
                  <a:extLst>
                    <a:ext uri="{FF2B5EF4-FFF2-40B4-BE49-F238E27FC236}">
                      <a16:creationId xmlns="" xmlns:a16="http://schemas.microsoft.com/office/drawing/2014/main" id="{9066C095-1524-429F-8FC0-B1064DA8CB7C}"/>
                    </a:ext>
                  </a:extLst>
                </p:cNvPr>
                <p:cNvSpPr/>
                <p:nvPr/>
              </p:nvSpPr>
              <p:spPr bwMode="auto">
                <a:xfrm>
                  <a:off x="5697534" y="2561886"/>
                  <a:ext cx="402147" cy="215763"/>
                </a:xfrm>
                <a:custGeom>
                  <a:avLst/>
                  <a:gdLst>
                    <a:gd name="T0" fmla="*/ 2147483647 w 230"/>
                    <a:gd name="T1" fmla="*/ 2147483647 h 130"/>
                    <a:gd name="T2" fmla="*/ 2147483647 w 230"/>
                    <a:gd name="T3" fmla="*/ 2147483647 h 130"/>
                    <a:gd name="T4" fmla="*/ 2147483647 w 230"/>
                    <a:gd name="T5" fmla="*/ 2147483647 h 130"/>
                    <a:gd name="T6" fmla="*/ 2147483647 w 230"/>
                    <a:gd name="T7" fmla="*/ 2147483647 h 130"/>
                    <a:gd name="T8" fmla="*/ 2147483647 w 230"/>
                    <a:gd name="T9" fmla="*/ 2147483647 h 130"/>
                    <a:gd name="T10" fmla="*/ 2147483647 w 230"/>
                    <a:gd name="T11" fmla="*/ 2147483647 h 130"/>
                    <a:gd name="T12" fmla="*/ 2147483647 w 230"/>
                    <a:gd name="T13" fmla="*/ 2147483647 h 130"/>
                    <a:gd name="T14" fmla="*/ 2147483647 w 230"/>
                    <a:gd name="T15" fmla="*/ 2147483647 h 130"/>
                    <a:gd name="T16" fmla="*/ 2147483647 w 230"/>
                    <a:gd name="T17" fmla="*/ 2147483647 h 130"/>
                    <a:gd name="T18" fmla="*/ 2147483647 w 230"/>
                    <a:gd name="T19" fmla="*/ 2147483647 h 130"/>
                    <a:gd name="T20" fmla="*/ 2147483647 w 230"/>
                    <a:gd name="T21" fmla="*/ 2147483647 h 130"/>
                    <a:gd name="T22" fmla="*/ 2147483647 w 230"/>
                    <a:gd name="T23" fmla="*/ 2147483647 h 130"/>
                    <a:gd name="T24" fmla="*/ 2147483647 w 230"/>
                    <a:gd name="T25" fmla="*/ 2147483647 h 130"/>
                    <a:gd name="T26" fmla="*/ 2147483647 w 230"/>
                    <a:gd name="T27" fmla="*/ 2147483647 h 130"/>
                    <a:gd name="T28" fmla="*/ 2147483647 w 230"/>
                    <a:gd name="T29" fmla="*/ 2147483647 h 130"/>
                    <a:gd name="T30" fmla="*/ 2147483647 w 230"/>
                    <a:gd name="T31" fmla="*/ 2147483647 h 130"/>
                    <a:gd name="T32" fmla="*/ 2147483647 w 230"/>
                    <a:gd name="T33" fmla="*/ 2147483647 h 130"/>
                    <a:gd name="T34" fmla="*/ 2147483647 w 230"/>
                    <a:gd name="T35" fmla="*/ 2147483647 h 130"/>
                    <a:gd name="T36" fmla="*/ 2147483647 w 230"/>
                    <a:gd name="T37" fmla="*/ 2147483647 h 130"/>
                    <a:gd name="T38" fmla="*/ 2147483647 w 230"/>
                    <a:gd name="T39" fmla="*/ 2147483647 h 130"/>
                    <a:gd name="T40" fmla="*/ 2147483647 w 230"/>
                    <a:gd name="T41" fmla="*/ 2147483647 h 130"/>
                    <a:gd name="T42" fmla="*/ 2147483647 w 230"/>
                    <a:gd name="T43" fmla="*/ 2147483647 h 130"/>
                    <a:gd name="T44" fmla="*/ 2147483647 w 230"/>
                    <a:gd name="T45" fmla="*/ 2147483647 h 130"/>
                    <a:gd name="T46" fmla="*/ 2147483647 w 230"/>
                    <a:gd name="T47" fmla="*/ 2147483647 h 130"/>
                    <a:gd name="T48" fmla="*/ 2147483647 w 230"/>
                    <a:gd name="T49" fmla="*/ 2147483647 h 130"/>
                    <a:gd name="T50" fmla="*/ 2147483647 w 230"/>
                    <a:gd name="T51" fmla="*/ 2147483647 h 130"/>
                    <a:gd name="T52" fmla="*/ 2147483647 w 230"/>
                    <a:gd name="T53" fmla="*/ 2147483647 h 130"/>
                    <a:gd name="T54" fmla="*/ 0 w 230"/>
                    <a:gd name="T55" fmla="*/ 2147483647 h 130"/>
                    <a:gd name="T56" fmla="*/ 2147483647 w 230"/>
                    <a:gd name="T57" fmla="*/ 2147483647 h 130"/>
                    <a:gd name="T58" fmla="*/ 2147483647 w 230"/>
                    <a:gd name="T59" fmla="*/ 2147483647 h 130"/>
                    <a:gd name="T60" fmla="*/ 2147483647 w 230"/>
                    <a:gd name="T61" fmla="*/ 2147483647 h 130"/>
                    <a:gd name="T62" fmla="*/ 2147483647 w 230"/>
                    <a:gd name="T63" fmla="*/ 2147483647 h 13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30"/>
                    <a:gd name="T97" fmla="*/ 0 h 130"/>
                    <a:gd name="T98" fmla="*/ 230 w 230"/>
                    <a:gd name="T99" fmla="*/ 130 h 130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30" h="130">
                      <a:moveTo>
                        <a:pt x="6" y="6"/>
                      </a:moveTo>
                      <a:lnTo>
                        <a:pt x="18" y="6"/>
                      </a:lnTo>
                      <a:lnTo>
                        <a:pt x="28" y="10"/>
                      </a:lnTo>
                      <a:lnTo>
                        <a:pt x="42" y="22"/>
                      </a:lnTo>
                      <a:lnTo>
                        <a:pt x="50" y="22"/>
                      </a:lnTo>
                      <a:lnTo>
                        <a:pt x="66" y="24"/>
                      </a:lnTo>
                      <a:lnTo>
                        <a:pt x="66" y="14"/>
                      </a:lnTo>
                      <a:lnTo>
                        <a:pt x="78" y="4"/>
                      </a:lnTo>
                      <a:lnTo>
                        <a:pt x="88" y="0"/>
                      </a:lnTo>
                      <a:lnTo>
                        <a:pt x="104" y="6"/>
                      </a:lnTo>
                      <a:lnTo>
                        <a:pt x="110" y="12"/>
                      </a:lnTo>
                      <a:lnTo>
                        <a:pt x="112" y="18"/>
                      </a:lnTo>
                      <a:lnTo>
                        <a:pt x="114" y="22"/>
                      </a:lnTo>
                      <a:lnTo>
                        <a:pt x="114" y="26"/>
                      </a:lnTo>
                      <a:lnTo>
                        <a:pt x="120" y="28"/>
                      </a:lnTo>
                      <a:lnTo>
                        <a:pt x="130" y="28"/>
                      </a:lnTo>
                      <a:lnTo>
                        <a:pt x="140" y="28"/>
                      </a:lnTo>
                      <a:lnTo>
                        <a:pt x="146" y="38"/>
                      </a:lnTo>
                      <a:lnTo>
                        <a:pt x="158" y="52"/>
                      </a:lnTo>
                      <a:lnTo>
                        <a:pt x="170" y="60"/>
                      </a:lnTo>
                      <a:lnTo>
                        <a:pt x="180" y="68"/>
                      </a:lnTo>
                      <a:lnTo>
                        <a:pt x="192" y="70"/>
                      </a:lnTo>
                      <a:lnTo>
                        <a:pt x="204" y="80"/>
                      </a:lnTo>
                      <a:lnTo>
                        <a:pt x="216" y="84"/>
                      </a:lnTo>
                      <a:lnTo>
                        <a:pt x="222" y="86"/>
                      </a:lnTo>
                      <a:lnTo>
                        <a:pt x="226" y="86"/>
                      </a:lnTo>
                      <a:lnTo>
                        <a:pt x="228" y="88"/>
                      </a:lnTo>
                      <a:lnTo>
                        <a:pt x="230" y="96"/>
                      </a:lnTo>
                      <a:lnTo>
                        <a:pt x="230" y="100"/>
                      </a:lnTo>
                      <a:lnTo>
                        <a:pt x="220" y="100"/>
                      </a:lnTo>
                      <a:lnTo>
                        <a:pt x="212" y="96"/>
                      </a:lnTo>
                      <a:lnTo>
                        <a:pt x="206" y="92"/>
                      </a:lnTo>
                      <a:lnTo>
                        <a:pt x="196" y="108"/>
                      </a:lnTo>
                      <a:lnTo>
                        <a:pt x="186" y="122"/>
                      </a:lnTo>
                      <a:lnTo>
                        <a:pt x="178" y="128"/>
                      </a:lnTo>
                      <a:lnTo>
                        <a:pt x="170" y="130"/>
                      </a:lnTo>
                      <a:lnTo>
                        <a:pt x="160" y="128"/>
                      </a:lnTo>
                      <a:lnTo>
                        <a:pt x="150" y="128"/>
                      </a:lnTo>
                      <a:lnTo>
                        <a:pt x="150" y="120"/>
                      </a:lnTo>
                      <a:lnTo>
                        <a:pt x="148" y="112"/>
                      </a:lnTo>
                      <a:lnTo>
                        <a:pt x="140" y="108"/>
                      </a:lnTo>
                      <a:lnTo>
                        <a:pt x="132" y="106"/>
                      </a:lnTo>
                      <a:lnTo>
                        <a:pt x="122" y="100"/>
                      </a:lnTo>
                      <a:lnTo>
                        <a:pt x="108" y="92"/>
                      </a:lnTo>
                      <a:lnTo>
                        <a:pt x="92" y="80"/>
                      </a:lnTo>
                      <a:lnTo>
                        <a:pt x="78" y="74"/>
                      </a:lnTo>
                      <a:lnTo>
                        <a:pt x="66" y="76"/>
                      </a:lnTo>
                      <a:lnTo>
                        <a:pt x="54" y="76"/>
                      </a:lnTo>
                      <a:lnTo>
                        <a:pt x="46" y="82"/>
                      </a:lnTo>
                      <a:lnTo>
                        <a:pt x="30" y="92"/>
                      </a:lnTo>
                      <a:lnTo>
                        <a:pt x="28" y="80"/>
                      </a:lnTo>
                      <a:lnTo>
                        <a:pt x="24" y="68"/>
                      </a:lnTo>
                      <a:lnTo>
                        <a:pt x="18" y="62"/>
                      </a:lnTo>
                      <a:lnTo>
                        <a:pt x="8" y="5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2" y="28"/>
                      </a:lnTo>
                      <a:lnTo>
                        <a:pt x="8" y="30"/>
                      </a:lnTo>
                      <a:lnTo>
                        <a:pt x="12" y="36"/>
                      </a:lnTo>
                      <a:lnTo>
                        <a:pt x="22" y="36"/>
                      </a:lnTo>
                      <a:lnTo>
                        <a:pt x="24" y="32"/>
                      </a:lnTo>
                      <a:lnTo>
                        <a:pt x="22" y="22"/>
                      </a:lnTo>
                      <a:lnTo>
                        <a:pt x="18" y="16"/>
                      </a:lnTo>
                      <a:lnTo>
                        <a:pt x="10" y="10"/>
                      </a:lnTo>
                      <a:lnTo>
                        <a:pt x="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39" name="î$lïḑe">
                  <a:extLst>
                    <a:ext uri="{FF2B5EF4-FFF2-40B4-BE49-F238E27FC236}">
                      <a16:creationId xmlns="" xmlns:a16="http://schemas.microsoft.com/office/drawing/2014/main" id="{B80D6C31-976A-4420-BF0F-849A2BBEA29C}"/>
                    </a:ext>
                  </a:extLst>
                </p:cNvPr>
                <p:cNvSpPr/>
                <p:nvPr/>
              </p:nvSpPr>
              <p:spPr bwMode="auto">
                <a:xfrm>
                  <a:off x="6164410" y="2545074"/>
                  <a:ext cx="221732" cy="120491"/>
                </a:xfrm>
                <a:custGeom>
                  <a:avLst/>
                  <a:gdLst>
                    <a:gd name="T0" fmla="*/ 2147483647 w 126"/>
                    <a:gd name="T1" fmla="*/ 2147483647 h 72"/>
                    <a:gd name="T2" fmla="*/ 2147483647 w 126"/>
                    <a:gd name="T3" fmla="*/ 2147483647 h 72"/>
                    <a:gd name="T4" fmla="*/ 2147483647 w 126"/>
                    <a:gd name="T5" fmla="*/ 2147483647 h 72"/>
                    <a:gd name="T6" fmla="*/ 2147483647 w 126"/>
                    <a:gd name="T7" fmla="*/ 2147483647 h 72"/>
                    <a:gd name="T8" fmla="*/ 2147483647 w 126"/>
                    <a:gd name="T9" fmla="*/ 2147483647 h 72"/>
                    <a:gd name="T10" fmla="*/ 2147483647 w 126"/>
                    <a:gd name="T11" fmla="*/ 2147483647 h 72"/>
                    <a:gd name="T12" fmla="*/ 2147483647 w 126"/>
                    <a:gd name="T13" fmla="*/ 2147483647 h 72"/>
                    <a:gd name="T14" fmla="*/ 2147483647 w 126"/>
                    <a:gd name="T15" fmla="*/ 2147483647 h 72"/>
                    <a:gd name="T16" fmla="*/ 2147483647 w 126"/>
                    <a:gd name="T17" fmla="*/ 2147483647 h 72"/>
                    <a:gd name="T18" fmla="*/ 0 w 126"/>
                    <a:gd name="T19" fmla="*/ 2147483647 h 72"/>
                    <a:gd name="T20" fmla="*/ 2147483647 w 126"/>
                    <a:gd name="T21" fmla="*/ 2147483647 h 72"/>
                    <a:gd name="T22" fmla="*/ 2147483647 w 126"/>
                    <a:gd name="T23" fmla="*/ 2147483647 h 72"/>
                    <a:gd name="T24" fmla="*/ 2147483647 w 126"/>
                    <a:gd name="T25" fmla="*/ 2147483647 h 72"/>
                    <a:gd name="T26" fmla="*/ 2147483647 w 126"/>
                    <a:gd name="T27" fmla="*/ 2147483647 h 72"/>
                    <a:gd name="T28" fmla="*/ 2147483647 w 126"/>
                    <a:gd name="T29" fmla="*/ 2147483647 h 72"/>
                    <a:gd name="T30" fmla="*/ 2147483647 w 126"/>
                    <a:gd name="T31" fmla="*/ 2147483647 h 72"/>
                    <a:gd name="T32" fmla="*/ 2147483647 w 126"/>
                    <a:gd name="T33" fmla="*/ 2147483647 h 72"/>
                    <a:gd name="T34" fmla="*/ 2147483647 w 126"/>
                    <a:gd name="T35" fmla="*/ 2147483647 h 72"/>
                    <a:gd name="T36" fmla="*/ 2147483647 w 126"/>
                    <a:gd name="T37" fmla="*/ 0 h 72"/>
                    <a:gd name="T38" fmla="*/ 2147483647 w 126"/>
                    <a:gd name="T39" fmla="*/ 2147483647 h 72"/>
                    <a:gd name="T40" fmla="*/ 2147483647 w 126"/>
                    <a:gd name="T41" fmla="*/ 2147483647 h 72"/>
                    <a:gd name="T42" fmla="*/ 2147483647 w 126"/>
                    <a:gd name="T43" fmla="*/ 2147483647 h 72"/>
                    <a:gd name="T44" fmla="*/ 2147483647 w 126"/>
                    <a:gd name="T45" fmla="*/ 2147483647 h 72"/>
                    <a:gd name="T46" fmla="*/ 2147483647 w 126"/>
                    <a:gd name="T47" fmla="*/ 2147483647 h 72"/>
                    <a:gd name="T48" fmla="*/ 2147483647 w 126"/>
                    <a:gd name="T49" fmla="*/ 2147483647 h 72"/>
                    <a:gd name="T50" fmla="*/ 2147483647 w 126"/>
                    <a:gd name="T51" fmla="*/ 2147483647 h 72"/>
                    <a:gd name="T52" fmla="*/ 2147483647 w 126"/>
                    <a:gd name="T53" fmla="*/ 2147483647 h 72"/>
                    <a:gd name="T54" fmla="*/ 2147483647 w 126"/>
                    <a:gd name="T55" fmla="*/ 2147483647 h 72"/>
                    <a:gd name="T56" fmla="*/ 2147483647 w 126"/>
                    <a:gd name="T57" fmla="*/ 2147483647 h 72"/>
                    <a:gd name="T58" fmla="*/ 2147483647 w 126"/>
                    <a:gd name="T59" fmla="*/ 2147483647 h 72"/>
                    <a:gd name="T60" fmla="*/ 2147483647 w 126"/>
                    <a:gd name="T61" fmla="*/ 2147483647 h 72"/>
                    <a:gd name="T62" fmla="*/ 2147483647 w 126"/>
                    <a:gd name="T63" fmla="*/ 2147483647 h 72"/>
                    <a:gd name="T64" fmla="*/ 2147483647 w 126"/>
                    <a:gd name="T65" fmla="*/ 2147483647 h 72"/>
                    <a:gd name="T66" fmla="*/ 2147483647 w 126"/>
                    <a:gd name="T67" fmla="*/ 2147483647 h 72"/>
                    <a:gd name="T68" fmla="*/ 2147483647 w 126"/>
                    <a:gd name="T69" fmla="*/ 2147483647 h 72"/>
                    <a:gd name="T70" fmla="*/ 2147483647 w 126"/>
                    <a:gd name="T71" fmla="*/ 2147483647 h 72"/>
                    <a:gd name="T72" fmla="*/ 2147483647 w 126"/>
                    <a:gd name="T73" fmla="*/ 2147483647 h 72"/>
                    <a:gd name="T74" fmla="*/ 2147483647 w 126"/>
                    <a:gd name="T75" fmla="*/ 2147483647 h 72"/>
                    <a:gd name="T76" fmla="*/ 2147483647 w 126"/>
                    <a:gd name="T77" fmla="*/ 2147483647 h 72"/>
                    <a:gd name="T78" fmla="*/ 2147483647 w 126"/>
                    <a:gd name="T79" fmla="*/ 2147483647 h 72"/>
                    <a:gd name="T80" fmla="*/ 2147483647 w 126"/>
                    <a:gd name="T81" fmla="*/ 2147483647 h 72"/>
                    <a:gd name="T82" fmla="*/ 2147483647 w 126"/>
                    <a:gd name="T83" fmla="*/ 2147483647 h 72"/>
                    <a:gd name="T84" fmla="*/ 2147483647 w 126"/>
                    <a:gd name="T85" fmla="*/ 2147483647 h 72"/>
                    <a:gd name="T86" fmla="*/ 2147483647 w 126"/>
                    <a:gd name="T87" fmla="*/ 2147483647 h 72"/>
                    <a:gd name="T88" fmla="*/ 2147483647 w 126"/>
                    <a:gd name="T89" fmla="*/ 2147483647 h 7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26"/>
                    <a:gd name="T136" fmla="*/ 0 h 72"/>
                    <a:gd name="T137" fmla="*/ 126 w 126"/>
                    <a:gd name="T138" fmla="*/ 72 h 7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26" h="72">
                      <a:moveTo>
                        <a:pt x="12" y="60"/>
                      </a:moveTo>
                      <a:lnTo>
                        <a:pt x="20" y="58"/>
                      </a:lnTo>
                      <a:lnTo>
                        <a:pt x="28" y="56"/>
                      </a:lnTo>
                      <a:lnTo>
                        <a:pt x="36" y="52"/>
                      </a:lnTo>
                      <a:lnTo>
                        <a:pt x="42" y="44"/>
                      </a:lnTo>
                      <a:lnTo>
                        <a:pt x="32" y="40"/>
                      </a:lnTo>
                      <a:lnTo>
                        <a:pt x="20" y="32"/>
                      </a:lnTo>
                      <a:lnTo>
                        <a:pt x="16" y="36"/>
                      </a:lnTo>
                      <a:lnTo>
                        <a:pt x="6" y="34"/>
                      </a:lnTo>
                      <a:lnTo>
                        <a:pt x="0" y="32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6" y="8"/>
                      </a:lnTo>
                      <a:lnTo>
                        <a:pt x="18" y="6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8" y="12"/>
                      </a:lnTo>
                      <a:lnTo>
                        <a:pt x="38" y="4"/>
                      </a:lnTo>
                      <a:lnTo>
                        <a:pt x="48" y="0"/>
                      </a:lnTo>
                      <a:lnTo>
                        <a:pt x="56" y="2"/>
                      </a:lnTo>
                      <a:lnTo>
                        <a:pt x="62" y="4"/>
                      </a:lnTo>
                      <a:lnTo>
                        <a:pt x="68" y="6"/>
                      </a:lnTo>
                      <a:lnTo>
                        <a:pt x="86" y="6"/>
                      </a:lnTo>
                      <a:lnTo>
                        <a:pt x="100" y="6"/>
                      </a:lnTo>
                      <a:lnTo>
                        <a:pt x="112" y="6"/>
                      </a:lnTo>
                      <a:lnTo>
                        <a:pt x="126" y="12"/>
                      </a:lnTo>
                      <a:lnTo>
                        <a:pt x="122" y="18"/>
                      </a:lnTo>
                      <a:lnTo>
                        <a:pt x="118" y="24"/>
                      </a:lnTo>
                      <a:lnTo>
                        <a:pt x="114" y="30"/>
                      </a:lnTo>
                      <a:lnTo>
                        <a:pt x="106" y="36"/>
                      </a:lnTo>
                      <a:lnTo>
                        <a:pt x="100" y="42"/>
                      </a:lnTo>
                      <a:lnTo>
                        <a:pt x="88" y="50"/>
                      </a:lnTo>
                      <a:lnTo>
                        <a:pt x="76" y="52"/>
                      </a:lnTo>
                      <a:lnTo>
                        <a:pt x="68" y="52"/>
                      </a:lnTo>
                      <a:lnTo>
                        <a:pt x="60" y="56"/>
                      </a:lnTo>
                      <a:lnTo>
                        <a:pt x="56" y="58"/>
                      </a:lnTo>
                      <a:lnTo>
                        <a:pt x="50" y="64"/>
                      </a:lnTo>
                      <a:lnTo>
                        <a:pt x="50" y="68"/>
                      </a:lnTo>
                      <a:lnTo>
                        <a:pt x="44" y="72"/>
                      </a:lnTo>
                      <a:lnTo>
                        <a:pt x="38" y="72"/>
                      </a:lnTo>
                      <a:lnTo>
                        <a:pt x="30" y="72"/>
                      </a:lnTo>
                      <a:lnTo>
                        <a:pt x="24" y="70"/>
                      </a:lnTo>
                      <a:lnTo>
                        <a:pt x="18" y="70"/>
                      </a:lnTo>
                      <a:lnTo>
                        <a:pt x="10" y="70"/>
                      </a:lnTo>
                      <a:lnTo>
                        <a:pt x="12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0" name="íŝļiḑè">
                  <a:extLst>
                    <a:ext uri="{FF2B5EF4-FFF2-40B4-BE49-F238E27FC236}">
                      <a16:creationId xmlns="" xmlns:a16="http://schemas.microsoft.com/office/drawing/2014/main" id="{66FE37B9-69C9-4DEC-82E1-77BEB169369D}"/>
                    </a:ext>
                  </a:extLst>
                </p:cNvPr>
                <p:cNvSpPr/>
                <p:nvPr/>
              </p:nvSpPr>
              <p:spPr bwMode="auto">
                <a:xfrm>
                  <a:off x="5766394" y="2472219"/>
                  <a:ext cx="471007" cy="257794"/>
                </a:xfrm>
                <a:custGeom>
                  <a:avLst/>
                  <a:gdLst>
                    <a:gd name="T0" fmla="*/ 0 w 270"/>
                    <a:gd name="T1" fmla="*/ 2147483647 h 154"/>
                    <a:gd name="T2" fmla="*/ 2147483647 w 270"/>
                    <a:gd name="T3" fmla="*/ 2147483647 h 154"/>
                    <a:gd name="T4" fmla="*/ 2147483647 w 270"/>
                    <a:gd name="T5" fmla="*/ 2147483647 h 154"/>
                    <a:gd name="T6" fmla="*/ 2147483647 w 270"/>
                    <a:gd name="T7" fmla="*/ 2147483647 h 154"/>
                    <a:gd name="T8" fmla="*/ 2147483647 w 270"/>
                    <a:gd name="T9" fmla="*/ 2147483647 h 154"/>
                    <a:gd name="T10" fmla="*/ 2147483647 w 270"/>
                    <a:gd name="T11" fmla="*/ 2147483647 h 154"/>
                    <a:gd name="T12" fmla="*/ 2147483647 w 270"/>
                    <a:gd name="T13" fmla="*/ 2147483647 h 154"/>
                    <a:gd name="T14" fmla="*/ 2147483647 w 270"/>
                    <a:gd name="T15" fmla="*/ 2147483647 h 154"/>
                    <a:gd name="T16" fmla="*/ 2147483647 w 270"/>
                    <a:gd name="T17" fmla="*/ 2147483647 h 154"/>
                    <a:gd name="T18" fmla="*/ 2147483647 w 270"/>
                    <a:gd name="T19" fmla="*/ 2147483647 h 154"/>
                    <a:gd name="T20" fmla="*/ 2147483647 w 270"/>
                    <a:gd name="T21" fmla="*/ 2147483647 h 154"/>
                    <a:gd name="T22" fmla="*/ 2147483647 w 270"/>
                    <a:gd name="T23" fmla="*/ 2147483647 h 154"/>
                    <a:gd name="T24" fmla="*/ 2147483647 w 270"/>
                    <a:gd name="T25" fmla="*/ 2147483647 h 154"/>
                    <a:gd name="T26" fmla="*/ 2147483647 w 270"/>
                    <a:gd name="T27" fmla="*/ 2147483647 h 154"/>
                    <a:gd name="T28" fmla="*/ 2147483647 w 270"/>
                    <a:gd name="T29" fmla="*/ 2147483647 h 154"/>
                    <a:gd name="T30" fmla="*/ 2147483647 w 270"/>
                    <a:gd name="T31" fmla="*/ 2147483647 h 154"/>
                    <a:gd name="T32" fmla="*/ 2147483647 w 270"/>
                    <a:gd name="T33" fmla="*/ 2147483647 h 154"/>
                    <a:gd name="T34" fmla="*/ 2147483647 w 270"/>
                    <a:gd name="T35" fmla="*/ 2147483647 h 154"/>
                    <a:gd name="T36" fmla="*/ 2147483647 w 270"/>
                    <a:gd name="T37" fmla="*/ 2147483647 h 154"/>
                    <a:gd name="T38" fmla="*/ 2147483647 w 270"/>
                    <a:gd name="T39" fmla="*/ 2147483647 h 154"/>
                    <a:gd name="T40" fmla="*/ 2147483647 w 270"/>
                    <a:gd name="T41" fmla="*/ 2147483647 h 154"/>
                    <a:gd name="T42" fmla="*/ 2147483647 w 270"/>
                    <a:gd name="T43" fmla="*/ 2147483647 h 154"/>
                    <a:gd name="T44" fmla="*/ 2147483647 w 270"/>
                    <a:gd name="T45" fmla="*/ 2147483647 h 154"/>
                    <a:gd name="T46" fmla="*/ 2147483647 w 270"/>
                    <a:gd name="T47" fmla="*/ 2147483647 h 154"/>
                    <a:gd name="T48" fmla="*/ 2147483647 w 270"/>
                    <a:gd name="T49" fmla="*/ 2147483647 h 154"/>
                    <a:gd name="T50" fmla="*/ 2147483647 w 270"/>
                    <a:gd name="T51" fmla="*/ 2147483647 h 154"/>
                    <a:gd name="T52" fmla="*/ 2147483647 w 270"/>
                    <a:gd name="T53" fmla="*/ 2147483647 h 154"/>
                    <a:gd name="T54" fmla="*/ 2147483647 w 270"/>
                    <a:gd name="T55" fmla="*/ 2147483647 h 154"/>
                    <a:gd name="T56" fmla="*/ 2147483647 w 270"/>
                    <a:gd name="T57" fmla="*/ 2147483647 h 154"/>
                    <a:gd name="T58" fmla="*/ 2147483647 w 270"/>
                    <a:gd name="T59" fmla="*/ 2147483647 h 154"/>
                    <a:gd name="T60" fmla="*/ 2147483647 w 270"/>
                    <a:gd name="T61" fmla="*/ 2147483647 h 154"/>
                    <a:gd name="T62" fmla="*/ 2147483647 w 270"/>
                    <a:gd name="T63" fmla="*/ 2147483647 h 154"/>
                    <a:gd name="T64" fmla="*/ 2147483647 w 270"/>
                    <a:gd name="T65" fmla="*/ 2147483647 h 154"/>
                    <a:gd name="T66" fmla="*/ 2147483647 w 270"/>
                    <a:gd name="T67" fmla="*/ 2147483647 h 154"/>
                    <a:gd name="T68" fmla="*/ 2147483647 w 270"/>
                    <a:gd name="T69" fmla="*/ 2147483647 h 154"/>
                    <a:gd name="T70" fmla="*/ 2147483647 w 270"/>
                    <a:gd name="T71" fmla="*/ 2147483647 h 154"/>
                    <a:gd name="T72" fmla="*/ 2147483647 w 270"/>
                    <a:gd name="T73" fmla="*/ 2147483647 h 154"/>
                    <a:gd name="T74" fmla="*/ 2147483647 w 270"/>
                    <a:gd name="T75" fmla="*/ 2147483647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70"/>
                    <a:gd name="T115" fmla="*/ 0 h 154"/>
                    <a:gd name="T116" fmla="*/ 270 w 270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70" h="154">
                      <a:moveTo>
                        <a:pt x="10" y="76"/>
                      </a:moveTo>
                      <a:lnTo>
                        <a:pt x="0" y="10"/>
                      </a:lnTo>
                      <a:lnTo>
                        <a:pt x="34" y="0"/>
                      </a:lnTo>
                      <a:lnTo>
                        <a:pt x="74" y="18"/>
                      </a:lnTo>
                      <a:lnTo>
                        <a:pt x="92" y="40"/>
                      </a:lnTo>
                      <a:lnTo>
                        <a:pt x="110" y="38"/>
                      </a:lnTo>
                      <a:lnTo>
                        <a:pt x="124" y="36"/>
                      </a:lnTo>
                      <a:lnTo>
                        <a:pt x="136" y="36"/>
                      </a:lnTo>
                      <a:lnTo>
                        <a:pt x="146" y="44"/>
                      </a:lnTo>
                      <a:lnTo>
                        <a:pt x="152" y="50"/>
                      </a:lnTo>
                      <a:lnTo>
                        <a:pt x="158" y="56"/>
                      </a:lnTo>
                      <a:lnTo>
                        <a:pt x="160" y="62"/>
                      </a:lnTo>
                      <a:lnTo>
                        <a:pt x="162" y="66"/>
                      </a:lnTo>
                      <a:lnTo>
                        <a:pt x="170" y="68"/>
                      </a:lnTo>
                      <a:lnTo>
                        <a:pt x="174" y="82"/>
                      </a:lnTo>
                      <a:lnTo>
                        <a:pt x="194" y="82"/>
                      </a:lnTo>
                      <a:lnTo>
                        <a:pt x="196" y="90"/>
                      </a:lnTo>
                      <a:lnTo>
                        <a:pt x="202" y="92"/>
                      </a:lnTo>
                      <a:lnTo>
                        <a:pt x="208" y="82"/>
                      </a:lnTo>
                      <a:lnTo>
                        <a:pt x="214" y="74"/>
                      </a:lnTo>
                      <a:lnTo>
                        <a:pt x="218" y="72"/>
                      </a:lnTo>
                      <a:lnTo>
                        <a:pt x="228" y="64"/>
                      </a:lnTo>
                      <a:lnTo>
                        <a:pt x="234" y="64"/>
                      </a:lnTo>
                      <a:lnTo>
                        <a:pt x="230" y="72"/>
                      </a:lnTo>
                      <a:lnTo>
                        <a:pt x="228" y="76"/>
                      </a:lnTo>
                      <a:lnTo>
                        <a:pt x="232" y="78"/>
                      </a:lnTo>
                      <a:lnTo>
                        <a:pt x="234" y="78"/>
                      </a:lnTo>
                      <a:lnTo>
                        <a:pt x="244" y="80"/>
                      </a:lnTo>
                      <a:lnTo>
                        <a:pt x="248" y="76"/>
                      </a:lnTo>
                      <a:lnTo>
                        <a:pt x="260" y="84"/>
                      </a:lnTo>
                      <a:lnTo>
                        <a:pt x="270" y="88"/>
                      </a:lnTo>
                      <a:lnTo>
                        <a:pt x="264" y="96"/>
                      </a:lnTo>
                      <a:lnTo>
                        <a:pt x="254" y="100"/>
                      </a:lnTo>
                      <a:lnTo>
                        <a:pt x="240" y="104"/>
                      </a:lnTo>
                      <a:lnTo>
                        <a:pt x="234" y="102"/>
                      </a:lnTo>
                      <a:lnTo>
                        <a:pt x="226" y="102"/>
                      </a:lnTo>
                      <a:lnTo>
                        <a:pt x="238" y="96"/>
                      </a:lnTo>
                      <a:lnTo>
                        <a:pt x="238" y="92"/>
                      </a:lnTo>
                      <a:lnTo>
                        <a:pt x="230" y="86"/>
                      </a:lnTo>
                      <a:lnTo>
                        <a:pt x="226" y="92"/>
                      </a:lnTo>
                      <a:lnTo>
                        <a:pt x="216" y="90"/>
                      </a:lnTo>
                      <a:lnTo>
                        <a:pt x="216" y="100"/>
                      </a:lnTo>
                      <a:lnTo>
                        <a:pt x="210" y="102"/>
                      </a:lnTo>
                      <a:lnTo>
                        <a:pt x="208" y="112"/>
                      </a:lnTo>
                      <a:lnTo>
                        <a:pt x="194" y="112"/>
                      </a:lnTo>
                      <a:lnTo>
                        <a:pt x="194" y="118"/>
                      </a:lnTo>
                      <a:lnTo>
                        <a:pt x="196" y="120"/>
                      </a:lnTo>
                      <a:lnTo>
                        <a:pt x="200" y="124"/>
                      </a:lnTo>
                      <a:lnTo>
                        <a:pt x="206" y="128"/>
                      </a:lnTo>
                      <a:lnTo>
                        <a:pt x="210" y="132"/>
                      </a:lnTo>
                      <a:lnTo>
                        <a:pt x="210" y="142"/>
                      </a:lnTo>
                      <a:lnTo>
                        <a:pt x="206" y="152"/>
                      </a:lnTo>
                      <a:lnTo>
                        <a:pt x="200" y="154"/>
                      </a:lnTo>
                      <a:lnTo>
                        <a:pt x="190" y="152"/>
                      </a:lnTo>
                      <a:lnTo>
                        <a:pt x="188" y="142"/>
                      </a:lnTo>
                      <a:lnTo>
                        <a:pt x="182" y="138"/>
                      </a:lnTo>
                      <a:lnTo>
                        <a:pt x="176" y="138"/>
                      </a:lnTo>
                      <a:lnTo>
                        <a:pt x="164" y="134"/>
                      </a:lnTo>
                      <a:lnTo>
                        <a:pt x="152" y="124"/>
                      </a:lnTo>
                      <a:lnTo>
                        <a:pt x="140" y="122"/>
                      </a:lnTo>
                      <a:lnTo>
                        <a:pt x="130" y="114"/>
                      </a:lnTo>
                      <a:lnTo>
                        <a:pt x="118" y="106"/>
                      </a:lnTo>
                      <a:lnTo>
                        <a:pt x="110" y="96"/>
                      </a:lnTo>
                      <a:lnTo>
                        <a:pt x="104" y="88"/>
                      </a:lnTo>
                      <a:lnTo>
                        <a:pt x="100" y="82"/>
                      </a:lnTo>
                      <a:lnTo>
                        <a:pt x="80" y="82"/>
                      </a:lnTo>
                      <a:lnTo>
                        <a:pt x="74" y="80"/>
                      </a:lnTo>
                      <a:lnTo>
                        <a:pt x="72" y="72"/>
                      </a:lnTo>
                      <a:lnTo>
                        <a:pt x="70" y="66"/>
                      </a:lnTo>
                      <a:lnTo>
                        <a:pt x="64" y="60"/>
                      </a:lnTo>
                      <a:lnTo>
                        <a:pt x="48" y="54"/>
                      </a:lnTo>
                      <a:lnTo>
                        <a:pt x="38" y="58"/>
                      </a:lnTo>
                      <a:lnTo>
                        <a:pt x="26" y="68"/>
                      </a:lnTo>
                      <a:lnTo>
                        <a:pt x="26" y="74"/>
                      </a:lnTo>
                      <a:lnTo>
                        <a:pt x="26" y="78"/>
                      </a:lnTo>
                      <a:lnTo>
                        <a:pt x="1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1" name="iś1îḍê">
                  <a:extLst>
                    <a:ext uri="{FF2B5EF4-FFF2-40B4-BE49-F238E27FC236}">
                      <a16:creationId xmlns="" xmlns:a16="http://schemas.microsoft.com/office/drawing/2014/main" id="{95D632E1-1654-4E61-9A92-26A2BE49BE0C}"/>
                    </a:ext>
                  </a:extLst>
                </p:cNvPr>
                <p:cNvSpPr/>
                <p:nvPr/>
              </p:nvSpPr>
              <p:spPr bwMode="auto">
                <a:xfrm>
                  <a:off x="5500592" y="2175195"/>
                  <a:ext cx="997104" cy="449739"/>
                </a:xfrm>
                <a:custGeom>
                  <a:avLst/>
                  <a:gdLst>
                    <a:gd name="T0" fmla="*/ 2147483647 w 570"/>
                    <a:gd name="T1" fmla="*/ 2147483647 h 270"/>
                    <a:gd name="T2" fmla="*/ 2147483647 w 570"/>
                    <a:gd name="T3" fmla="*/ 2147483647 h 270"/>
                    <a:gd name="T4" fmla="*/ 2147483647 w 570"/>
                    <a:gd name="T5" fmla="*/ 2147483647 h 270"/>
                    <a:gd name="T6" fmla="*/ 2147483647 w 570"/>
                    <a:gd name="T7" fmla="*/ 2147483647 h 270"/>
                    <a:gd name="T8" fmla="*/ 2147483647 w 570"/>
                    <a:gd name="T9" fmla="*/ 2147483647 h 270"/>
                    <a:gd name="T10" fmla="*/ 2147483647 w 570"/>
                    <a:gd name="T11" fmla="*/ 2147483647 h 270"/>
                    <a:gd name="T12" fmla="*/ 2147483647 w 570"/>
                    <a:gd name="T13" fmla="*/ 2147483647 h 270"/>
                    <a:gd name="T14" fmla="*/ 2147483647 w 570"/>
                    <a:gd name="T15" fmla="*/ 2147483647 h 270"/>
                    <a:gd name="T16" fmla="*/ 2147483647 w 570"/>
                    <a:gd name="T17" fmla="*/ 2147483647 h 270"/>
                    <a:gd name="T18" fmla="*/ 2147483647 w 570"/>
                    <a:gd name="T19" fmla="*/ 2147483647 h 270"/>
                    <a:gd name="T20" fmla="*/ 0 w 570"/>
                    <a:gd name="T21" fmla="*/ 2147483647 h 270"/>
                    <a:gd name="T22" fmla="*/ 2147483647 w 570"/>
                    <a:gd name="T23" fmla="*/ 2147483647 h 270"/>
                    <a:gd name="T24" fmla="*/ 2147483647 w 570"/>
                    <a:gd name="T25" fmla="*/ 2147483647 h 270"/>
                    <a:gd name="T26" fmla="*/ 2147483647 w 570"/>
                    <a:gd name="T27" fmla="*/ 2147483647 h 270"/>
                    <a:gd name="T28" fmla="*/ 2147483647 w 570"/>
                    <a:gd name="T29" fmla="*/ 2147483647 h 270"/>
                    <a:gd name="T30" fmla="*/ 2147483647 w 570"/>
                    <a:gd name="T31" fmla="*/ 2147483647 h 270"/>
                    <a:gd name="T32" fmla="*/ 2147483647 w 570"/>
                    <a:gd name="T33" fmla="*/ 2147483647 h 270"/>
                    <a:gd name="T34" fmla="*/ 2147483647 w 570"/>
                    <a:gd name="T35" fmla="*/ 2147483647 h 270"/>
                    <a:gd name="T36" fmla="*/ 2147483647 w 570"/>
                    <a:gd name="T37" fmla="*/ 2147483647 h 270"/>
                    <a:gd name="T38" fmla="*/ 2147483647 w 570"/>
                    <a:gd name="T39" fmla="*/ 2147483647 h 270"/>
                    <a:gd name="T40" fmla="*/ 2147483647 w 570"/>
                    <a:gd name="T41" fmla="*/ 2147483647 h 270"/>
                    <a:gd name="T42" fmla="*/ 2147483647 w 570"/>
                    <a:gd name="T43" fmla="*/ 2147483647 h 270"/>
                    <a:gd name="T44" fmla="*/ 2147483647 w 570"/>
                    <a:gd name="T45" fmla="*/ 2147483647 h 270"/>
                    <a:gd name="T46" fmla="*/ 2147483647 w 570"/>
                    <a:gd name="T47" fmla="*/ 2147483647 h 270"/>
                    <a:gd name="T48" fmla="*/ 2147483647 w 570"/>
                    <a:gd name="T49" fmla="*/ 2147483647 h 270"/>
                    <a:gd name="T50" fmla="*/ 2147483647 w 570"/>
                    <a:gd name="T51" fmla="*/ 2147483647 h 270"/>
                    <a:gd name="T52" fmla="*/ 2147483647 w 570"/>
                    <a:gd name="T53" fmla="*/ 2147483647 h 270"/>
                    <a:gd name="T54" fmla="*/ 2147483647 w 570"/>
                    <a:gd name="T55" fmla="*/ 2147483647 h 270"/>
                    <a:gd name="T56" fmla="*/ 2147483647 w 570"/>
                    <a:gd name="T57" fmla="*/ 2147483647 h 270"/>
                    <a:gd name="T58" fmla="*/ 2147483647 w 570"/>
                    <a:gd name="T59" fmla="*/ 2147483647 h 270"/>
                    <a:gd name="T60" fmla="*/ 2147483647 w 570"/>
                    <a:gd name="T61" fmla="*/ 2147483647 h 270"/>
                    <a:gd name="T62" fmla="*/ 2147483647 w 570"/>
                    <a:gd name="T63" fmla="*/ 2147483647 h 270"/>
                    <a:gd name="T64" fmla="*/ 2147483647 w 570"/>
                    <a:gd name="T65" fmla="*/ 2147483647 h 270"/>
                    <a:gd name="T66" fmla="*/ 2147483647 w 570"/>
                    <a:gd name="T67" fmla="*/ 2147483647 h 270"/>
                    <a:gd name="T68" fmla="*/ 2147483647 w 570"/>
                    <a:gd name="T69" fmla="*/ 2147483647 h 270"/>
                    <a:gd name="T70" fmla="*/ 2147483647 w 570"/>
                    <a:gd name="T71" fmla="*/ 2147483647 h 270"/>
                    <a:gd name="T72" fmla="*/ 2147483647 w 570"/>
                    <a:gd name="T73" fmla="*/ 2147483647 h 270"/>
                    <a:gd name="T74" fmla="*/ 2147483647 w 570"/>
                    <a:gd name="T75" fmla="*/ 2147483647 h 270"/>
                    <a:gd name="T76" fmla="*/ 2147483647 w 570"/>
                    <a:gd name="T77" fmla="*/ 2147483647 h 270"/>
                    <a:gd name="T78" fmla="*/ 2147483647 w 570"/>
                    <a:gd name="T79" fmla="*/ 2147483647 h 270"/>
                    <a:gd name="T80" fmla="*/ 2147483647 w 570"/>
                    <a:gd name="T81" fmla="*/ 2147483647 h 270"/>
                    <a:gd name="T82" fmla="*/ 2147483647 w 570"/>
                    <a:gd name="T83" fmla="*/ 2147483647 h 27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70"/>
                    <a:gd name="T127" fmla="*/ 0 h 270"/>
                    <a:gd name="T128" fmla="*/ 570 w 570"/>
                    <a:gd name="T129" fmla="*/ 270 h 27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70" h="270">
                      <a:moveTo>
                        <a:pt x="118" y="238"/>
                      </a:moveTo>
                      <a:lnTo>
                        <a:pt x="110" y="240"/>
                      </a:lnTo>
                      <a:lnTo>
                        <a:pt x="108" y="248"/>
                      </a:lnTo>
                      <a:lnTo>
                        <a:pt x="108" y="252"/>
                      </a:lnTo>
                      <a:lnTo>
                        <a:pt x="104" y="248"/>
                      </a:lnTo>
                      <a:lnTo>
                        <a:pt x="102" y="236"/>
                      </a:lnTo>
                      <a:lnTo>
                        <a:pt x="102" y="230"/>
                      </a:lnTo>
                      <a:lnTo>
                        <a:pt x="92" y="224"/>
                      </a:lnTo>
                      <a:lnTo>
                        <a:pt x="84" y="222"/>
                      </a:lnTo>
                      <a:lnTo>
                        <a:pt x="72" y="210"/>
                      </a:lnTo>
                      <a:lnTo>
                        <a:pt x="62" y="200"/>
                      </a:lnTo>
                      <a:lnTo>
                        <a:pt x="58" y="194"/>
                      </a:lnTo>
                      <a:lnTo>
                        <a:pt x="64" y="194"/>
                      </a:lnTo>
                      <a:lnTo>
                        <a:pt x="76" y="196"/>
                      </a:lnTo>
                      <a:lnTo>
                        <a:pt x="70" y="184"/>
                      </a:lnTo>
                      <a:lnTo>
                        <a:pt x="82" y="182"/>
                      </a:lnTo>
                      <a:lnTo>
                        <a:pt x="94" y="182"/>
                      </a:lnTo>
                      <a:lnTo>
                        <a:pt x="92" y="168"/>
                      </a:lnTo>
                      <a:lnTo>
                        <a:pt x="92" y="158"/>
                      </a:lnTo>
                      <a:lnTo>
                        <a:pt x="88" y="152"/>
                      </a:lnTo>
                      <a:lnTo>
                        <a:pt x="80" y="152"/>
                      </a:lnTo>
                      <a:lnTo>
                        <a:pt x="74" y="156"/>
                      </a:lnTo>
                      <a:lnTo>
                        <a:pt x="70" y="154"/>
                      </a:lnTo>
                      <a:lnTo>
                        <a:pt x="64" y="152"/>
                      </a:lnTo>
                      <a:lnTo>
                        <a:pt x="52" y="152"/>
                      </a:lnTo>
                      <a:lnTo>
                        <a:pt x="42" y="162"/>
                      </a:lnTo>
                      <a:lnTo>
                        <a:pt x="36" y="152"/>
                      </a:lnTo>
                      <a:lnTo>
                        <a:pt x="24" y="136"/>
                      </a:lnTo>
                      <a:lnTo>
                        <a:pt x="10" y="136"/>
                      </a:lnTo>
                      <a:lnTo>
                        <a:pt x="10" y="126"/>
                      </a:lnTo>
                      <a:lnTo>
                        <a:pt x="4" y="128"/>
                      </a:lnTo>
                      <a:lnTo>
                        <a:pt x="0" y="128"/>
                      </a:lnTo>
                      <a:lnTo>
                        <a:pt x="0" y="126"/>
                      </a:lnTo>
                      <a:lnTo>
                        <a:pt x="0" y="110"/>
                      </a:lnTo>
                      <a:lnTo>
                        <a:pt x="0" y="96"/>
                      </a:lnTo>
                      <a:lnTo>
                        <a:pt x="10" y="88"/>
                      </a:lnTo>
                      <a:lnTo>
                        <a:pt x="18" y="98"/>
                      </a:lnTo>
                      <a:lnTo>
                        <a:pt x="26" y="94"/>
                      </a:lnTo>
                      <a:lnTo>
                        <a:pt x="24" y="82"/>
                      </a:lnTo>
                      <a:lnTo>
                        <a:pt x="48" y="62"/>
                      </a:lnTo>
                      <a:lnTo>
                        <a:pt x="68" y="66"/>
                      </a:lnTo>
                      <a:lnTo>
                        <a:pt x="86" y="72"/>
                      </a:lnTo>
                      <a:lnTo>
                        <a:pt x="102" y="84"/>
                      </a:lnTo>
                      <a:lnTo>
                        <a:pt x="110" y="82"/>
                      </a:lnTo>
                      <a:lnTo>
                        <a:pt x="122" y="86"/>
                      </a:lnTo>
                      <a:lnTo>
                        <a:pt x="128" y="78"/>
                      </a:lnTo>
                      <a:lnTo>
                        <a:pt x="160" y="78"/>
                      </a:lnTo>
                      <a:lnTo>
                        <a:pt x="170" y="86"/>
                      </a:lnTo>
                      <a:lnTo>
                        <a:pt x="176" y="86"/>
                      </a:lnTo>
                      <a:lnTo>
                        <a:pt x="186" y="84"/>
                      </a:lnTo>
                      <a:lnTo>
                        <a:pt x="202" y="84"/>
                      </a:lnTo>
                      <a:lnTo>
                        <a:pt x="204" y="70"/>
                      </a:lnTo>
                      <a:lnTo>
                        <a:pt x="180" y="62"/>
                      </a:lnTo>
                      <a:lnTo>
                        <a:pt x="184" y="56"/>
                      </a:lnTo>
                      <a:lnTo>
                        <a:pt x="186" y="44"/>
                      </a:lnTo>
                      <a:lnTo>
                        <a:pt x="200" y="42"/>
                      </a:lnTo>
                      <a:lnTo>
                        <a:pt x="188" y="36"/>
                      </a:lnTo>
                      <a:lnTo>
                        <a:pt x="182" y="26"/>
                      </a:lnTo>
                      <a:lnTo>
                        <a:pt x="204" y="24"/>
                      </a:lnTo>
                      <a:lnTo>
                        <a:pt x="270" y="10"/>
                      </a:lnTo>
                      <a:lnTo>
                        <a:pt x="280" y="0"/>
                      </a:lnTo>
                      <a:lnTo>
                        <a:pt x="308" y="4"/>
                      </a:lnTo>
                      <a:lnTo>
                        <a:pt x="320" y="22"/>
                      </a:lnTo>
                      <a:lnTo>
                        <a:pt x="354" y="26"/>
                      </a:lnTo>
                      <a:lnTo>
                        <a:pt x="352" y="32"/>
                      </a:lnTo>
                      <a:lnTo>
                        <a:pt x="370" y="32"/>
                      </a:lnTo>
                      <a:lnTo>
                        <a:pt x="388" y="18"/>
                      </a:lnTo>
                      <a:lnTo>
                        <a:pt x="396" y="18"/>
                      </a:lnTo>
                      <a:lnTo>
                        <a:pt x="396" y="28"/>
                      </a:lnTo>
                      <a:lnTo>
                        <a:pt x="412" y="34"/>
                      </a:lnTo>
                      <a:lnTo>
                        <a:pt x="464" y="82"/>
                      </a:lnTo>
                      <a:lnTo>
                        <a:pt x="472" y="84"/>
                      </a:lnTo>
                      <a:lnTo>
                        <a:pt x="472" y="74"/>
                      </a:lnTo>
                      <a:lnTo>
                        <a:pt x="484" y="76"/>
                      </a:lnTo>
                      <a:lnTo>
                        <a:pt x="486" y="84"/>
                      </a:lnTo>
                      <a:lnTo>
                        <a:pt x="506" y="86"/>
                      </a:lnTo>
                      <a:lnTo>
                        <a:pt x="510" y="78"/>
                      </a:lnTo>
                      <a:lnTo>
                        <a:pt x="534" y="94"/>
                      </a:lnTo>
                      <a:lnTo>
                        <a:pt x="550" y="104"/>
                      </a:lnTo>
                      <a:lnTo>
                        <a:pt x="570" y="108"/>
                      </a:lnTo>
                      <a:lnTo>
                        <a:pt x="564" y="112"/>
                      </a:lnTo>
                      <a:lnTo>
                        <a:pt x="562" y="116"/>
                      </a:lnTo>
                      <a:lnTo>
                        <a:pt x="558" y="120"/>
                      </a:lnTo>
                      <a:lnTo>
                        <a:pt x="544" y="130"/>
                      </a:lnTo>
                      <a:lnTo>
                        <a:pt x="556" y="144"/>
                      </a:lnTo>
                      <a:lnTo>
                        <a:pt x="548" y="152"/>
                      </a:lnTo>
                      <a:lnTo>
                        <a:pt x="540" y="154"/>
                      </a:lnTo>
                      <a:lnTo>
                        <a:pt x="532" y="152"/>
                      </a:lnTo>
                      <a:lnTo>
                        <a:pt x="518" y="148"/>
                      </a:lnTo>
                      <a:lnTo>
                        <a:pt x="522" y="160"/>
                      </a:lnTo>
                      <a:lnTo>
                        <a:pt x="522" y="176"/>
                      </a:lnTo>
                      <a:lnTo>
                        <a:pt x="520" y="184"/>
                      </a:lnTo>
                      <a:lnTo>
                        <a:pt x="510" y="186"/>
                      </a:lnTo>
                      <a:lnTo>
                        <a:pt x="498" y="182"/>
                      </a:lnTo>
                      <a:lnTo>
                        <a:pt x="500" y="190"/>
                      </a:lnTo>
                      <a:lnTo>
                        <a:pt x="510" y="210"/>
                      </a:lnTo>
                      <a:lnTo>
                        <a:pt x="512" y="224"/>
                      </a:lnTo>
                      <a:lnTo>
                        <a:pt x="506" y="234"/>
                      </a:lnTo>
                      <a:lnTo>
                        <a:pt x="492" y="228"/>
                      </a:lnTo>
                      <a:lnTo>
                        <a:pt x="480" y="228"/>
                      </a:lnTo>
                      <a:lnTo>
                        <a:pt x="460" y="228"/>
                      </a:lnTo>
                      <a:lnTo>
                        <a:pt x="448" y="228"/>
                      </a:lnTo>
                      <a:lnTo>
                        <a:pt x="428" y="222"/>
                      </a:lnTo>
                      <a:lnTo>
                        <a:pt x="418" y="226"/>
                      </a:lnTo>
                      <a:lnTo>
                        <a:pt x="418" y="234"/>
                      </a:lnTo>
                      <a:lnTo>
                        <a:pt x="398" y="228"/>
                      </a:lnTo>
                      <a:lnTo>
                        <a:pt x="386" y="230"/>
                      </a:lnTo>
                      <a:lnTo>
                        <a:pt x="386" y="242"/>
                      </a:lnTo>
                      <a:lnTo>
                        <a:pt x="380" y="242"/>
                      </a:lnTo>
                      <a:lnTo>
                        <a:pt x="360" y="260"/>
                      </a:lnTo>
                      <a:lnTo>
                        <a:pt x="358" y="264"/>
                      </a:lnTo>
                      <a:lnTo>
                        <a:pt x="354" y="270"/>
                      </a:lnTo>
                      <a:lnTo>
                        <a:pt x="348" y="268"/>
                      </a:lnTo>
                      <a:lnTo>
                        <a:pt x="346" y="260"/>
                      </a:lnTo>
                      <a:lnTo>
                        <a:pt x="326" y="260"/>
                      </a:lnTo>
                      <a:lnTo>
                        <a:pt x="322" y="246"/>
                      </a:lnTo>
                      <a:lnTo>
                        <a:pt x="314" y="244"/>
                      </a:lnTo>
                      <a:lnTo>
                        <a:pt x="310" y="234"/>
                      </a:lnTo>
                      <a:lnTo>
                        <a:pt x="288" y="214"/>
                      </a:lnTo>
                      <a:lnTo>
                        <a:pt x="244" y="218"/>
                      </a:lnTo>
                      <a:lnTo>
                        <a:pt x="226" y="196"/>
                      </a:lnTo>
                      <a:lnTo>
                        <a:pt x="186" y="178"/>
                      </a:lnTo>
                      <a:lnTo>
                        <a:pt x="152" y="188"/>
                      </a:lnTo>
                      <a:lnTo>
                        <a:pt x="162" y="254"/>
                      </a:lnTo>
                      <a:lnTo>
                        <a:pt x="154" y="254"/>
                      </a:lnTo>
                      <a:lnTo>
                        <a:pt x="140" y="242"/>
                      </a:lnTo>
                      <a:lnTo>
                        <a:pt x="130" y="238"/>
                      </a:lnTo>
                      <a:lnTo>
                        <a:pt x="118" y="2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2" name="íṥļîḑé">
                  <a:extLst>
                    <a:ext uri="{FF2B5EF4-FFF2-40B4-BE49-F238E27FC236}">
                      <a16:creationId xmlns="" xmlns:a16="http://schemas.microsoft.com/office/drawing/2014/main" id="{884B64AA-1B89-4ADC-A171-E3F45C76F762}"/>
                    </a:ext>
                  </a:extLst>
                </p:cNvPr>
                <p:cNvSpPr/>
                <p:nvPr/>
              </p:nvSpPr>
              <p:spPr bwMode="auto">
                <a:xfrm>
                  <a:off x="5500592" y="2652955"/>
                  <a:ext cx="41317" cy="22417"/>
                </a:xfrm>
                <a:custGeom>
                  <a:avLst/>
                  <a:gdLst>
                    <a:gd name="T0" fmla="*/ 0 w 24"/>
                    <a:gd name="T1" fmla="*/ 2147483647 h 14"/>
                    <a:gd name="T2" fmla="*/ 2147483647 w 24"/>
                    <a:gd name="T3" fmla="*/ 0 h 14"/>
                    <a:gd name="T4" fmla="*/ 2147483647 w 24"/>
                    <a:gd name="T5" fmla="*/ 2147483647 h 14"/>
                    <a:gd name="T6" fmla="*/ 2147483647 w 24"/>
                    <a:gd name="T7" fmla="*/ 2147483647 h 14"/>
                    <a:gd name="T8" fmla="*/ 2147483647 w 24"/>
                    <a:gd name="T9" fmla="*/ 2147483647 h 14"/>
                    <a:gd name="T10" fmla="*/ 2147483647 w 24"/>
                    <a:gd name="T11" fmla="*/ 2147483647 h 14"/>
                    <a:gd name="T12" fmla="*/ 2147483647 w 24"/>
                    <a:gd name="T13" fmla="*/ 2147483647 h 14"/>
                    <a:gd name="T14" fmla="*/ 0 w 24"/>
                    <a:gd name="T15" fmla="*/ 2147483647 h 1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"/>
                    <a:gd name="T25" fmla="*/ 0 h 14"/>
                    <a:gd name="T26" fmla="*/ 24 w 24"/>
                    <a:gd name="T27" fmla="*/ 14 h 1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" h="14">
                      <a:moveTo>
                        <a:pt x="0" y="2"/>
                      </a:moveTo>
                      <a:lnTo>
                        <a:pt x="8" y="0"/>
                      </a:lnTo>
                      <a:lnTo>
                        <a:pt x="18" y="8"/>
                      </a:lnTo>
                      <a:lnTo>
                        <a:pt x="24" y="12"/>
                      </a:lnTo>
                      <a:lnTo>
                        <a:pt x="16" y="14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3" name="ïṣľîďê">
                  <a:extLst>
                    <a:ext uri="{FF2B5EF4-FFF2-40B4-BE49-F238E27FC236}">
                      <a16:creationId xmlns="" xmlns:a16="http://schemas.microsoft.com/office/drawing/2014/main" id="{FAFC2AE3-C5D8-44CA-89CC-E0AAE566DF8C}"/>
                    </a:ext>
                  </a:extLst>
                </p:cNvPr>
                <p:cNvSpPr/>
                <p:nvPr/>
              </p:nvSpPr>
              <p:spPr bwMode="auto">
                <a:xfrm>
                  <a:off x="4920784" y="1590953"/>
                  <a:ext cx="3437531" cy="1008761"/>
                </a:xfrm>
                <a:custGeom>
                  <a:avLst/>
                  <a:gdLst>
                    <a:gd name="T0" fmla="*/ 2147483647 w 1968"/>
                    <a:gd name="T1" fmla="*/ 2147483647 h 606"/>
                    <a:gd name="T2" fmla="*/ 2147483647 w 1968"/>
                    <a:gd name="T3" fmla="*/ 2147483647 h 606"/>
                    <a:gd name="T4" fmla="*/ 2147483647 w 1968"/>
                    <a:gd name="T5" fmla="*/ 2147483647 h 606"/>
                    <a:gd name="T6" fmla="*/ 2147483647 w 1968"/>
                    <a:gd name="T7" fmla="*/ 2147483647 h 606"/>
                    <a:gd name="T8" fmla="*/ 2147483647 w 1968"/>
                    <a:gd name="T9" fmla="*/ 2147483647 h 606"/>
                    <a:gd name="T10" fmla="*/ 2147483647 w 1968"/>
                    <a:gd name="T11" fmla="*/ 2147483647 h 606"/>
                    <a:gd name="T12" fmla="*/ 2147483647 w 1968"/>
                    <a:gd name="T13" fmla="*/ 2147483647 h 606"/>
                    <a:gd name="T14" fmla="*/ 2147483647 w 1968"/>
                    <a:gd name="T15" fmla="*/ 2147483647 h 606"/>
                    <a:gd name="T16" fmla="*/ 2147483647 w 1968"/>
                    <a:gd name="T17" fmla="*/ 2147483647 h 606"/>
                    <a:gd name="T18" fmla="*/ 2147483647 w 1968"/>
                    <a:gd name="T19" fmla="*/ 2147483647 h 606"/>
                    <a:gd name="T20" fmla="*/ 2147483647 w 1968"/>
                    <a:gd name="T21" fmla="*/ 2147483647 h 606"/>
                    <a:gd name="T22" fmla="*/ 2147483647 w 1968"/>
                    <a:gd name="T23" fmla="*/ 2147483647 h 606"/>
                    <a:gd name="T24" fmla="*/ 2147483647 w 1968"/>
                    <a:gd name="T25" fmla="*/ 2147483647 h 606"/>
                    <a:gd name="T26" fmla="*/ 2147483647 w 1968"/>
                    <a:gd name="T27" fmla="*/ 2147483647 h 606"/>
                    <a:gd name="T28" fmla="*/ 2147483647 w 1968"/>
                    <a:gd name="T29" fmla="*/ 2147483647 h 606"/>
                    <a:gd name="T30" fmla="*/ 2147483647 w 1968"/>
                    <a:gd name="T31" fmla="*/ 2147483647 h 606"/>
                    <a:gd name="T32" fmla="*/ 2147483647 w 1968"/>
                    <a:gd name="T33" fmla="*/ 2147483647 h 606"/>
                    <a:gd name="T34" fmla="*/ 2147483647 w 1968"/>
                    <a:gd name="T35" fmla="*/ 2147483647 h 606"/>
                    <a:gd name="T36" fmla="*/ 2147483647 w 1968"/>
                    <a:gd name="T37" fmla="*/ 2147483647 h 606"/>
                    <a:gd name="T38" fmla="*/ 2147483647 w 1968"/>
                    <a:gd name="T39" fmla="*/ 2147483647 h 606"/>
                    <a:gd name="T40" fmla="*/ 2147483647 w 1968"/>
                    <a:gd name="T41" fmla="*/ 2147483647 h 606"/>
                    <a:gd name="T42" fmla="*/ 2147483647 w 1968"/>
                    <a:gd name="T43" fmla="*/ 2147483647 h 606"/>
                    <a:gd name="T44" fmla="*/ 2147483647 w 1968"/>
                    <a:gd name="T45" fmla="*/ 2147483647 h 606"/>
                    <a:gd name="T46" fmla="*/ 2147483647 w 1968"/>
                    <a:gd name="T47" fmla="*/ 2147483647 h 606"/>
                    <a:gd name="T48" fmla="*/ 2147483647 w 1968"/>
                    <a:gd name="T49" fmla="*/ 2147483647 h 606"/>
                    <a:gd name="T50" fmla="*/ 2147483647 w 1968"/>
                    <a:gd name="T51" fmla="*/ 2147483647 h 606"/>
                    <a:gd name="T52" fmla="*/ 2147483647 w 1968"/>
                    <a:gd name="T53" fmla="*/ 2147483647 h 606"/>
                    <a:gd name="T54" fmla="*/ 2147483647 w 1968"/>
                    <a:gd name="T55" fmla="*/ 2147483647 h 606"/>
                    <a:gd name="T56" fmla="*/ 2147483647 w 1968"/>
                    <a:gd name="T57" fmla="*/ 2147483647 h 606"/>
                    <a:gd name="T58" fmla="*/ 2147483647 w 1968"/>
                    <a:gd name="T59" fmla="*/ 2147483647 h 606"/>
                    <a:gd name="T60" fmla="*/ 2147483647 w 1968"/>
                    <a:gd name="T61" fmla="*/ 0 h 606"/>
                    <a:gd name="T62" fmla="*/ 2147483647 w 1968"/>
                    <a:gd name="T63" fmla="*/ 2147483647 h 606"/>
                    <a:gd name="T64" fmla="*/ 2147483647 w 1968"/>
                    <a:gd name="T65" fmla="*/ 2147483647 h 606"/>
                    <a:gd name="T66" fmla="*/ 2147483647 w 1968"/>
                    <a:gd name="T67" fmla="*/ 2147483647 h 606"/>
                    <a:gd name="T68" fmla="*/ 2147483647 w 1968"/>
                    <a:gd name="T69" fmla="*/ 2147483647 h 606"/>
                    <a:gd name="T70" fmla="*/ 2147483647 w 1968"/>
                    <a:gd name="T71" fmla="*/ 2147483647 h 606"/>
                    <a:gd name="T72" fmla="*/ 2147483647 w 1968"/>
                    <a:gd name="T73" fmla="*/ 2147483647 h 606"/>
                    <a:gd name="T74" fmla="*/ 2147483647 w 1968"/>
                    <a:gd name="T75" fmla="*/ 2147483647 h 606"/>
                    <a:gd name="T76" fmla="*/ 2147483647 w 1968"/>
                    <a:gd name="T77" fmla="*/ 2147483647 h 606"/>
                    <a:gd name="T78" fmla="*/ 2147483647 w 1968"/>
                    <a:gd name="T79" fmla="*/ 2147483647 h 606"/>
                    <a:gd name="T80" fmla="*/ 2147483647 w 1968"/>
                    <a:gd name="T81" fmla="*/ 2147483647 h 606"/>
                    <a:gd name="T82" fmla="*/ 2147483647 w 1968"/>
                    <a:gd name="T83" fmla="*/ 2147483647 h 606"/>
                    <a:gd name="T84" fmla="*/ 2147483647 w 1968"/>
                    <a:gd name="T85" fmla="*/ 2147483647 h 606"/>
                    <a:gd name="T86" fmla="*/ 2147483647 w 1968"/>
                    <a:gd name="T87" fmla="*/ 2147483647 h 606"/>
                    <a:gd name="T88" fmla="*/ 2147483647 w 1968"/>
                    <a:gd name="T89" fmla="*/ 2147483647 h 606"/>
                    <a:gd name="T90" fmla="*/ 2147483647 w 1968"/>
                    <a:gd name="T91" fmla="*/ 2147483647 h 606"/>
                    <a:gd name="T92" fmla="*/ 2147483647 w 1968"/>
                    <a:gd name="T93" fmla="*/ 2147483647 h 606"/>
                    <a:gd name="T94" fmla="*/ 2147483647 w 1968"/>
                    <a:gd name="T95" fmla="*/ 2147483647 h 606"/>
                    <a:gd name="T96" fmla="*/ 2147483647 w 1968"/>
                    <a:gd name="T97" fmla="*/ 2147483647 h 606"/>
                    <a:gd name="T98" fmla="*/ 2147483647 w 1968"/>
                    <a:gd name="T99" fmla="*/ 2147483647 h 606"/>
                    <a:gd name="T100" fmla="*/ 2147483647 w 1968"/>
                    <a:gd name="T101" fmla="*/ 2147483647 h 606"/>
                    <a:gd name="T102" fmla="*/ 2147483647 w 1968"/>
                    <a:gd name="T103" fmla="*/ 2147483647 h 606"/>
                    <a:gd name="T104" fmla="*/ 2147483647 w 1968"/>
                    <a:gd name="T105" fmla="*/ 2147483647 h 606"/>
                    <a:gd name="T106" fmla="*/ 2147483647 w 1968"/>
                    <a:gd name="T107" fmla="*/ 2147483647 h 606"/>
                    <a:gd name="T108" fmla="*/ 2147483647 w 1968"/>
                    <a:gd name="T109" fmla="*/ 2147483647 h 606"/>
                    <a:gd name="T110" fmla="*/ 2147483647 w 1968"/>
                    <a:gd name="T111" fmla="*/ 2147483647 h 606"/>
                    <a:gd name="T112" fmla="*/ 2147483647 w 1968"/>
                    <a:gd name="T113" fmla="*/ 2147483647 h 606"/>
                    <a:gd name="T114" fmla="*/ 2147483647 w 1968"/>
                    <a:gd name="T115" fmla="*/ 2147483647 h 606"/>
                    <a:gd name="T116" fmla="*/ 2147483647 w 1968"/>
                    <a:gd name="T117" fmla="*/ 2147483647 h 606"/>
                    <a:gd name="T118" fmla="*/ 2147483647 w 1968"/>
                    <a:gd name="T119" fmla="*/ 2147483647 h 60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968"/>
                    <a:gd name="T181" fmla="*/ 0 h 606"/>
                    <a:gd name="T182" fmla="*/ 1968 w 1968"/>
                    <a:gd name="T183" fmla="*/ 606 h 60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968" h="606">
                      <a:moveTo>
                        <a:pt x="902" y="458"/>
                      </a:moveTo>
                      <a:lnTo>
                        <a:pt x="912" y="448"/>
                      </a:lnTo>
                      <a:lnTo>
                        <a:pt x="924" y="440"/>
                      </a:lnTo>
                      <a:lnTo>
                        <a:pt x="936" y="436"/>
                      </a:lnTo>
                      <a:lnTo>
                        <a:pt x="950" y="434"/>
                      </a:lnTo>
                      <a:lnTo>
                        <a:pt x="958" y="436"/>
                      </a:lnTo>
                      <a:lnTo>
                        <a:pt x="964" y="436"/>
                      </a:lnTo>
                      <a:lnTo>
                        <a:pt x="982" y="442"/>
                      </a:lnTo>
                      <a:lnTo>
                        <a:pt x="1000" y="448"/>
                      </a:lnTo>
                      <a:lnTo>
                        <a:pt x="1010" y="450"/>
                      </a:lnTo>
                      <a:lnTo>
                        <a:pt x="1020" y="450"/>
                      </a:lnTo>
                      <a:lnTo>
                        <a:pt x="1026" y="450"/>
                      </a:lnTo>
                      <a:lnTo>
                        <a:pt x="1030" y="448"/>
                      </a:lnTo>
                      <a:lnTo>
                        <a:pt x="1034" y="446"/>
                      </a:lnTo>
                      <a:lnTo>
                        <a:pt x="1036" y="442"/>
                      </a:lnTo>
                      <a:lnTo>
                        <a:pt x="1036" y="438"/>
                      </a:lnTo>
                      <a:lnTo>
                        <a:pt x="1034" y="436"/>
                      </a:lnTo>
                      <a:lnTo>
                        <a:pt x="1028" y="430"/>
                      </a:lnTo>
                      <a:lnTo>
                        <a:pt x="1024" y="424"/>
                      </a:lnTo>
                      <a:lnTo>
                        <a:pt x="1022" y="420"/>
                      </a:lnTo>
                      <a:lnTo>
                        <a:pt x="1020" y="416"/>
                      </a:lnTo>
                      <a:lnTo>
                        <a:pt x="1022" y="414"/>
                      </a:lnTo>
                      <a:lnTo>
                        <a:pt x="1024" y="414"/>
                      </a:lnTo>
                      <a:lnTo>
                        <a:pt x="1030" y="412"/>
                      </a:lnTo>
                      <a:lnTo>
                        <a:pt x="1048" y="412"/>
                      </a:lnTo>
                      <a:lnTo>
                        <a:pt x="1066" y="416"/>
                      </a:lnTo>
                      <a:lnTo>
                        <a:pt x="1076" y="420"/>
                      </a:lnTo>
                      <a:lnTo>
                        <a:pt x="1082" y="426"/>
                      </a:lnTo>
                      <a:lnTo>
                        <a:pt x="1088" y="434"/>
                      </a:lnTo>
                      <a:lnTo>
                        <a:pt x="1092" y="436"/>
                      </a:lnTo>
                      <a:lnTo>
                        <a:pt x="1094" y="438"/>
                      </a:lnTo>
                      <a:lnTo>
                        <a:pt x="1100" y="440"/>
                      </a:lnTo>
                      <a:lnTo>
                        <a:pt x="1108" y="438"/>
                      </a:lnTo>
                      <a:lnTo>
                        <a:pt x="1122" y="436"/>
                      </a:lnTo>
                      <a:lnTo>
                        <a:pt x="1136" y="438"/>
                      </a:lnTo>
                      <a:lnTo>
                        <a:pt x="1148" y="440"/>
                      </a:lnTo>
                      <a:lnTo>
                        <a:pt x="1160" y="446"/>
                      </a:lnTo>
                      <a:lnTo>
                        <a:pt x="1186" y="458"/>
                      </a:lnTo>
                      <a:lnTo>
                        <a:pt x="1200" y="460"/>
                      </a:lnTo>
                      <a:lnTo>
                        <a:pt x="1214" y="462"/>
                      </a:lnTo>
                      <a:lnTo>
                        <a:pt x="1222" y="462"/>
                      </a:lnTo>
                      <a:lnTo>
                        <a:pt x="1230" y="460"/>
                      </a:lnTo>
                      <a:lnTo>
                        <a:pt x="1240" y="452"/>
                      </a:lnTo>
                      <a:lnTo>
                        <a:pt x="1252" y="444"/>
                      </a:lnTo>
                      <a:lnTo>
                        <a:pt x="1258" y="442"/>
                      </a:lnTo>
                      <a:lnTo>
                        <a:pt x="1264" y="442"/>
                      </a:lnTo>
                      <a:lnTo>
                        <a:pt x="1272" y="442"/>
                      </a:lnTo>
                      <a:lnTo>
                        <a:pt x="1284" y="446"/>
                      </a:lnTo>
                      <a:lnTo>
                        <a:pt x="1306" y="454"/>
                      </a:lnTo>
                      <a:lnTo>
                        <a:pt x="1314" y="454"/>
                      </a:lnTo>
                      <a:lnTo>
                        <a:pt x="1324" y="452"/>
                      </a:lnTo>
                      <a:lnTo>
                        <a:pt x="1326" y="450"/>
                      </a:lnTo>
                      <a:lnTo>
                        <a:pt x="1328" y="446"/>
                      </a:lnTo>
                      <a:lnTo>
                        <a:pt x="1328" y="442"/>
                      </a:lnTo>
                      <a:lnTo>
                        <a:pt x="1328" y="436"/>
                      </a:lnTo>
                      <a:lnTo>
                        <a:pt x="1326" y="426"/>
                      </a:lnTo>
                      <a:lnTo>
                        <a:pt x="1324" y="416"/>
                      </a:lnTo>
                      <a:lnTo>
                        <a:pt x="1318" y="410"/>
                      </a:lnTo>
                      <a:lnTo>
                        <a:pt x="1314" y="406"/>
                      </a:lnTo>
                      <a:lnTo>
                        <a:pt x="1312" y="404"/>
                      </a:lnTo>
                      <a:lnTo>
                        <a:pt x="1312" y="398"/>
                      </a:lnTo>
                      <a:lnTo>
                        <a:pt x="1314" y="394"/>
                      </a:lnTo>
                      <a:lnTo>
                        <a:pt x="1318" y="390"/>
                      </a:lnTo>
                      <a:lnTo>
                        <a:pt x="1324" y="388"/>
                      </a:lnTo>
                      <a:lnTo>
                        <a:pt x="1334" y="386"/>
                      </a:lnTo>
                      <a:lnTo>
                        <a:pt x="1346" y="386"/>
                      </a:lnTo>
                      <a:lnTo>
                        <a:pt x="1368" y="388"/>
                      </a:lnTo>
                      <a:lnTo>
                        <a:pt x="1384" y="394"/>
                      </a:lnTo>
                      <a:lnTo>
                        <a:pt x="1396" y="402"/>
                      </a:lnTo>
                      <a:lnTo>
                        <a:pt x="1408" y="410"/>
                      </a:lnTo>
                      <a:lnTo>
                        <a:pt x="1430" y="432"/>
                      </a:lnTo>
                      <a:lnTo>
                        <a:pt x="1442" y="440"/>
                      </a:lnTo>
                      <a:lnTo>
                        <a:pt x="1452" y="448"/>
                      </a:lnTo>
                      <a:lnTo>
                        <a:pt x="1466" y="454"/>
                      </a:lnTo>
                      <a:lnTo>
                        <a:pt x="1480" y="458"/>
                      </a:lnTo>
                      <a:lnTo>
                        <a:pt x="1494" y="462"/>
                      </a:lnTo>
                      <a:lnTo>
                        <a:pt x="1506" y="466"/>
                      </a:lnTo>
                      <a:lnTo>
                        <a:pt x="1512" y="474"/>
                      </a:lnTo>
                      <a:lnTo>
                        <a:pt x="1518" y="482"/>
                      </a:lnTo>
                      <a:lnTo>
                        <a:pt x="1526" y="488"/>
                      </a:lnTo>
                      <a:lnTo>
                        <a:pt x="1532" y="490"/>
                      </a:lnTo>
                      <a:lnTo>
                        <a:pt x="1536" y="490"/>
                      </a:lnTo>
                      <a:lnTo>
                        <a:pt x="1548" y="488"/>
                      </a:lnTo>
                      <a:lnTo>
                        <a:pt x="1554" y="484"/>
                      </a:lnTo>
                      <a:lnTo>
                        <a:pt x="1560" y="478"/>
                      </a:lnTo>
                      <a:lnTo>
                        <a:pt x="1568" y="472"/>
                      </a:lnTo>
                      <a:lnTo>
                        <a:pt x="1576" y="486"/>
                      </a:lnTo>
                      <a:lnTo>
                        <a:pt x="1580" y="496"/>
                      </a:lnTo>
                      <a:lnTo>
                        <a:pt x="1582" y="510"/>
                      </a:lnTo>
                      <a:lnTo>
                        <a:pt x="1582" y="522"/>
                      </a:lnTo>
                      <a:lnTo>
                        <a:pt x="1582" y="528"/>
                      </a:lnTo>
                      <a:lnTo>
                        <a:pt x="1582" y="538"/>
                      </a:lnTo>
                      <a:lnTo>
                        <a:pt x="1574" y="532"/>
                      </a:lnTo>
                      <a:lnTo>
                        <a:pt x="1562" y="528"/>
                      </a:lnTo>
                      <a:lnTo>
                        <a:pt x="1562" y="544"/>
                      </a:lnTo>
                      <a:lnTo>
                        <a:pt x="1570" y="550"/>
                      </a:lnTo>
                      <a:lnTo>
                        <a:pt x="1576" y="558"/>
                      </a:lnTo>
                      <a:lnTo>
                        <a:pt x="1584" y="580"/>
                      </a:lnTo>
                      <a:lnTo>
                        <a:pt x="1590" y="576"/>
                      </a:lnTo>
                      <a:lnTo>
                        <a:pt x="1600" y="574"/>
                      </a:lnTo>
                      <a:lnTo>
                        <a:pt x="1612" y="576"/>
                      </a:lnTo>
                      <a:lnTo>
                        <a:pt x="1618" y="576"/>
                      </a:lnTo>
                      <a:lnTo>
                        <a:pt x="1624" y="574"/>
                      </a:lnTo>
                      <a:lnTo>
                        <a:pt x="1630" y="574"/>
                      </a:lnTo>
                      <a:lnTo>
                        <a:pt x="1634" y="570"/>
                      </a:lnTo>
                      <a:lnTo>
                        <a:pt x="1640" y="558"/>
                      </a:lnTo>
                      <a:lnTo>
                        <a:pt x="1640" y="546"/>
                      </a:lnTo>
                      <a:lnTo>
                        <a:pt x="1642" y="532"/>
                      </a:lnTo>
                      <a:lnTo>
                        <a:pt x="1642" y="518"/>
                      </a:lnTo>
                      <a:lnTo>
                        <a:pt x="1642" y="494"/>
                      </a:lnTo>
                      <a:lnTo>
                        <a:pt x="1640" y="476"/>
                      </a:lnTo>
                      <a:lnTo>
                        <a:pt x="1636" y="458"/>
                      </a:lnTo>
                      <a:lnTo>
                        <a:pt x="1628" y="436"/>
                      </a:lnTo>
                      <a:lnTo>
                        <a:pt x="1616" y="418"/>
                      </a:lnTo>
                      <a:lnTo>
                        <a:pt x="1604" y="402"/>
                      </a:lnTo>
                      <a:lnTo>
                        <a:pt x="1588" y="386"/>
                      </a:lnTo>
                      <a:lnTo>
                        <a:pt x="1580" y="382"/>
                      </a:lnTo>
                      <a:lnTo>
                        <a:pt x="1572" y="380"/>
                      </a:lnTo>
                      <a:lnTo>
                        <a:pt x="1562" y="376"/>
                      </a:lnTo>
                      <a:lnTo>
                        <a:pt x="1554" y="376"/>
                      </a:lnTo>
                      <a:lnTo>
                        <a:pt x="1550" y="376"/>
                      </a:lnTo>
                      <a:lnTo>
                        <a:pt x="1548" y="376"/>
                      </a:lnTo>
                      <a:lnTo>
                        <a:pt x="1544" y="382"/>
                      </a:lnTo>
                      <a:lnTo>
                        <a:pt x="1534" y="378"/>
                      </a:lnTo>
                      <a:lnTo>
                        <a:pt x="1530" y="370"/>
                      </a:lnTo>
                      <a:lnTo>
                        <a:pt x="1524" y="362"/>
                      </a:lnTo>
                      <a:lnTo>
                        <a:pt x="1516" y="354"/>
                      </a:lnTo>
                      <a:lnTo>
                        <a:pt x="1510" y="358"/>
                      </a:lnTo>
                      <a:lnTo>
                        <a:pt x="1502" y="362"/>
                      </a:lnTo>
                      <a:lnTo>
                        <a:pt x="1492" y="366"/>
                      </a:lnTo>
                      <a:lnTo>
                        <a:pt x="1492" y="354"/>
                      </a:lnTo>
                      <a:lnTo>
                        <a:pt x="1494" y="354"/>
                      </a:lnTo>
                      <a:lnTo>
                        <a:pt x="1496" y="350"/>
                      </a:lnTo>
                      <a:lnTo>
                        <a:pt x="1502" y="344"/>
                      </a:lnTo>
                      <a:lnTo>
                        <a:pt x="1504" y="340"/>
                      </a:lnTo>
                      <a:lnTo>
                        <a:pt x="1504" y="334"/>
                      </a:lnTo>
                      <a:lnTo>
                        <a:pt x="1504" y="324"/>
                      </a:lnTo>
                      <a:lnTo>
                        <a:pt x="1506" y="312"/>
                      </a:lnTo>
                      <a:lnTo>
                        <a:pt x="1506" y="308"/>
                      </a:lnTo>
                      <a:lnTo>
                        <a:pt x="1508" y="302"/>
                      </a:lnTo>
                      <a:lnTo>
                        <a:pt x="1516" y="296"/>
                      </a:lnTo>
                      <a:lnTo>
                        <a:pt x="1524" y="290"/>
                      </a:lnTo>
                      <a:lnTo>
                        <a:pt x="1534" y="286"/>
                      </a:lnTo>
                      <a:lnTo>
                        <a:pt x="1546" y="284"/>
                      </a:lnTo>
                      <a:lnTo>
                        <a:pt x="1570" y="286"/>
                      </a:lnTo>
                      <a:lnTo>
                        <a:pt x="1592" y="286"/>
                      </a:lnTo>
                      <a:lnTo>
                        <a:pt x="1610" y="288"/>
                      </a:lnTo>
                      <a:lnTo>
                        <a:pt x="1624" y="292"/>
                      </a:lnTo>
                      <a:lnTo>
                        <a:pt x="1636" y="296"/>
                      </a:lnTo>
                      <a:lnTo>
                        <a:pt x="1648" y="298"/>
                      </a:lnTo>
                      <a:lnTo>
                        <a:pt x="1656" y="296"/>
                      </a:lnTo>
                      <a:lnTo>
                        <a:pt x="1662" y="294"/>
                      </a:lnTo>
                      <a:lnTo>
                        <a:pt x="1668" y="290"/>
                      </a:lnTo>
                      <a:lnTo>
                        <a:pt x="1670" y="286"/>
                      </a:lnTo>
                      <a:lnTo>
                        <a:pt x="1666" y="284"/>
                      </a:lnTo>
                      <a:lnTo>
                        <a:pt x="1660" y="278"/>
                      </a:lnTo>
                      <a:lnTo>
                        <a:pt x="1656" y="272"/>
                      </a:lnTo>
                      <a:lnTo>
                        <a:pt x="1654" y="262"/>
                      </a:lnTo>
                      <a:lnTo>
                        <a:pt x="1654" y="254"/>
                      </a:lnTo>
                      <a:lnTo>
                        <a:pt x="1656" y="252"/>
                      </a:lnTo>
                      <a:lnTo>
                        <a:pt x="1658" y="248"/>
                      </a:lnTo>
                      <a:lnTo>
                        <a:pt x="1662" y="246"/>
                      </a:lnTo>
                      <a:lnTo>
                        <a:pt x="1668" y="246"/>
                      </a:lnTo>
                      <a:lnTo>
                        <a:pt x="1682" y="246"/>
                      </a:lnTo>
                      <a:lnTo>
                        <a:pt x="1694" y="250"/>
                      </a:lnTo>
                      <a:lnTo>
                        <a:pt x="1704" y="256"/>
                      </a:lnTo>
                      <a:lnTo>
                        <a:pt x="1714" y="262"/>
                      </a:lnTo>
                      <a:lnTo>
                        <a:pt x="1722" y="264"/>
                      </a:lnTo>
                      <a:lnTo>
                        <a:pt x="1722" y="256"/>
                      </a:lnTo>
                      <a:lnTo>
                        <a:pt x="1722" y="250"/>
                      </a:lnTo>
                      <a:lnTo>
                        <a:pt x="1724" y="244"/>
                      </a:lnTo>
                      <a:lnTo>
                        <a:pt x="1722" y="230"/>
                      </a:lnTo>
                      <a:lnTo>
                        <a:pt x="1738" y="230"/>
                      </a:lnTo>
                      <a:lnTo>
                        <a:pt x="1740" y="240"/>
                      </a:lnTo>
                      <a:lnTo>
                        <a:pt x="1744" y="246"/>
                      </a:lnTo>
                      <a:lnTo>
                        <a:pt x="1750" y="254"/>
                      </a:lnTo>
                      <a:lnTo>
                        <a:pt x="1754" y="260"/>
                      </a:lnTo>
                      <a:lnTo>
                        <a:pt x="1748" y="270"/>
                      </a:lnTo>
                      <a:lnTo>
                        <a:pt x="1740" y="284"/>
                      </a:lnTo>
                      <a:lnTo>
                        <a:pt x="1734" y="300"/>
                      </a:lnTo>
                      <a:lnTo>
                        <a:pt x="1732" y="314"/>
                      </a:lnTo>
                      <a:lnTo>
                        <a:pt x="1732" y="322"/>
                      </a:lnTo>
                      <a:lnTo>
                        <a:pt x="1736" y="330"/>
                      </a:lnTo>
                      <a:lnTo>
                        <a:pt x="1740" y="338"/>
                      </a:lnTo>
                      <a:lnTo>
                        <a:pt x="1746" y="346"/>
                      </a:lnTo>
                      <a:lnTo>
                        <a:pt x="1760" y="362"/>
                      </a:lnTo>
                      <a:lnTo>
                        <a:pt x="1776" y="378"/>
                      </a:lnTo>
                      <a:lnTo>
                        <a:pt x="1814" y="406"/>
                      </a:lnTo>
                      <a:lnTo>
                        <a:pt x="1830" y="420"/>
                      </a:lnTo>
                      <a:lnTo>
                        <a:pt x="1840" y="434"/>
                      </a:lnTo>
                      <a:lnTo>
                        <a:pt x="1846" y="424"/>
                      </a:lnTo>
                      <a:lnTo>
                        <a:pt x="1848" y="416"/>
                      </a:lnTo>
                      <a:lnTo>
                        <a:pt x="1846" y="410"/>
                      </a:lnTo>
                      <a:lnTo>
                        <a:pt x="1840" y="404"/>
                      </a:lnTo>
                      <a:lnTo>
                        <a:pt x="1838" y="400"/>
                      </a:lnTo>
                      <a:lnTo>
                        <a:pt x="1840" y="398"/>
                      </a:lnTo>
                      <a:lnTo>
                        <a:pt x="1844" y="394"/>
                      </a:lnTo>
                      <a:lnTo>
                        <a:pt x="1850" y="390"/>
                      </a:lnTo>
                      <a:lnTo>
                        <a:pt x="1842" y="384"/>
                      </a:lnTo>
                      <a:lnTo>
                        <a:pt x="1838" y="382"/>
                      </a:lnTo>
                      <a:lnTo>
                        <a:pt x="1838" y="376"/>
                      </a:lnTo>
                      <a:lnTo>
                        <a:pt x="1838" y="372"/>
                      </a:lnTo>
                      <a:lnTo>
                        <a:pt x="1840" y="368"/>
                      </a:lnTo>
                      <a:lnTo>
                        <a:pt x="1850" y="366"/>
                      </a:lnTo>
                      <a:lnTo>
                        <a:pt x="1850" y="364"/>
                      </a:lnTo>
                      <a:lnTo>
                        <a:pt x="1852" y="362"/>
                      </a:lnTo>
                      <a:lnTo>
                        <a:pt x="1852" y="358"/>
                      </a:lnTo>
                      <a:lnTo>
                        <a:pt x="1850" y="356"/>
                      </a:lnTo>
                      <a:lnTo>
                        <a:pt x="1846" y="354"/>
                      </a:lnTo>
                      <a:lnTo>
                        <a:pt x="1838" y="354"/>
                      </a:lnTo>
                      <a:lnTo>
                        <a:pt x="1828" y="354"/>
                      </a:lnTo>
                      <a:lnTo>
                        <a:pt x="1840" y="338"/>
                      </a:lnTo>
                      <a:lnTo>
                        <a:pt x="1828" y="328"/>
                      </a:lnTo>
                      <a:lnTo>
                        <a:pt x="1806" y="316"/>
                      </a:lnTo>
                      <a:lnTo>
                        <a:pt x="1798" y="308"/>
                      </a:lnTo>
                      <a:lnTo>
                        <a:pt x="1790" y="302"/>
                      </a:lnTo>
                      <a:lnTo>
                        <a:pt x="1784" y="296"/>
                      </a:lnTo>
                      <a:lnTo>
                        <a:pt x="1782" y="290"/>
                      </a:lnTo>
                      <a:lnTo>
                        <a:pt x="1784" y="282"/>
                      </a:lnTo>
                      <a:lnTo>
                        <a:pt x="1786" y="274"/>
                      </a:lnTo>
                      <a:lnTo>
                        <a:pt x="1792" y="270"/>
                      </a:lnTo>
                      <a:lnTo>
                        <a:pt x="1796" y="268"/>
                      </a:lnTo>
                      <a:lnTo>
                        <a:pt x="1828" y="268"/>
                      </a:lnTo>
                      <a:lnTo>
                        <a:pt x="1838" y="266"/>
                      </a:lnTo>
                      <a:lnTo>
                        <a:pt x="1850" y="262"/>
                      </a:lnTo>
                      <a:lnTo>
                        <a:pt x="1858" y="258"/>
                      </a:lnTo>
                      <a:lnTo>
                        <a:pt x="1868" y="252"/>
                      </a:lnTo>
                      <a:lnTo>
                        <a:pt x="1888" y="240"/>
                      </a:lnTo>
                      <a:lnTo>
                        <a:pt x="1898" y="234"/>
                      </a:lnTo>
                      <a:lnTo>
                        <a:pt x="1912" y="228"/>
                      </a:lnTo>
                      <a:lnTo>
                        <a:pt x="1906" y="218"/>
                      </a:lnTo>
                      <a:lnTo>
                        <a:pt x="1900" y="214"/>
                      </a:lnTo>
                      <a:lnTo>
                        <a:pt x="1892" y="210"/>
                      </a:lnTo>
                      <a:lnTo>
                        <a:pt x="1884" y="208"/>
                      </a:lnTo>
                      <a:lnTo>
                        <a:pt x="1864" y="206"/>
                      </a:lnTo>
                      <a:lnTo>
                        <a:pt x="1856" y="204"/>
                      </a:lnTo>
                      <a:lnTo>
                        <a:pt x="1846" y="198"/>
                      </a:lnTo>
                      <a:lnTo>
                        <a:pt x="1858" y="194"/>
                      </a:lnTo>
                      <a:lnTo>
                        <a:pt x="1868" y="190"/>
                      </a:lnTo>
                      <a:lnTo>
                        <a:pt x="1862" y="184"/>
                      </a:lnTo>
                      <a:lnTo>
                        <a:pt x="1858" y="178"/>
                      </a:lnTo>
                      <a:lnTo>
                        <a:pt x="1868" y="176"/>
                      </a:lnTo>
                      <a:lnTo>
                        <a:pt x="1882" y="180"/>
                      </a:lnTo>
                      <a:lnTo>
                        <a:pt x="1912" y="188"/>
                      </a:lnTo>
                      <a:lnTo>
                        <a:pt x="1940" y="194"/>
                      </a:lnTo>
                      <a:lnTo>
                        <a:pt x="1950" y="198"/>
                      </a:lnTo>
                      <a:lnTo>
                        <a:pt x="1962" y="198"/>
                      </a:lnTo>
                      <a:lnTo>
                        <a:pt x="1966" y="198"/>
                      </a:lnTo>
                      <a:lnTo>
                        <a:pt x="1968" y="196"/>
                      </a:lnTo>
                      <a:lnTo>
                        <a:pt x="1968" y="194"/>
                      </a:lnTo>
                      <a:lnTo>
                        <a:pt x="1968" y="190"/>
                      </a:lnTo>
                      <a:lnTo>
                        <a:pt x="1968" y="188"/>
                      </a:lnTo>
                      <a:lnTo>
                        <a:pt x="1962" y="182"/>
                      </a:lnTo>
                      <a:lnTo>
                        <a:pt x="1960" y="178"/>
                      </a:lnTo>
                      <a:lnTo>
                        <a:pt x="1956" y="174"/>
                      </a:lnTo>
                      <a:lnTo>
                        <a:pt x="1940" y="166"/>
                      </a:lnTo>
                      <a:lnTo>
                        <a:pt x="1924" y="164"/>
                      </a:lnTo>
                      <a:lnTo>
                        <a:pt x="1906" y="162"/>
                      </a:lnTo>
                      <a:lnTo>
                        <a:pt x="1896" y="162"/>
                      </a:lnTo>
                      <a:lnTo>
                        <a:pt x="1892" y="162"/>
                      </a:lnTo>
                      <a:lnTo>
                        <a:pt x="1888" y="164"/>
                      </a:lnTo>
                      <a:lnTo>
                        <a:pt x="1868" y="152"/>
                      </a:lnTo>
                      <a:lnTo>
                        <a:pt x="1844" y="142"/>
                      </a:lnTo>
                      <a:lnTo>
                        <a:pt x="1818" y="134"/>
                      </a:lnTo>
                      <a:lnTo>
                        <a:pt x="1788" y="126"/>
                      </a:lnTo>
                      <a:lnTo>
                        <a:pt x="1760" y="122"/>
                      </a:lnTo>
                      <a:lnTo>
                        <a:pt x="1730" y="118"/>
                      </a:lnTo>
                      <a:lnTo>
                        <a:pt x="1700" y="114"/>
                      </a:lnTo>
                      <a:lnTo>
                        <a:pt x="1674" y="114"/>
                      </a:lnTo>
                      <a:lnTo>
                        <a:pt x="1668" y="112"/>
                      </a:lnTo>
                      <a:lnTo>
                        <a:pt x="1656" y="110"/>
                      </a:lnTo>
                      <a:lnTo>
                        <a:pt x="1652" y="110"/>
                      </a:lnTo>
                      <a:lnTo>
                        <a:pt x="1650" y="114"/>
                      </a:lnTo>
                      <a:lnTo>
                        <a:pt x="1652" y="120"/>
                      </a:lnTo>
                      <a:lnTo>
                        <a:pt x="1660" y="130"/>
                      </a:lnTo>
                      <a:lnTo>
                        <a:pt x="1644" y="130"/>
                      </a:lnTo>
                      <a:lnTo>
                        <a:pt x="1636" y="124"/>
                      </a:lnTo>
                      <a:lnTo>
                        <a:pt x="1622" y="120"/>
                      </a:lnTo>
                      <a:lnTo>
                        <a:pt x="1610" y="118"/>
                      </a:lnTo>
                      <a:lnTo>
                        <a:pt x="1594" y="118"/>
                      </a:lnTo>
                      <a:lnTo>
                        <a:pt x="1562" y="120"/>
                      </a:lnTo>
                      <a:lnTo>
                        <a:pt x="1548" y="120"/>
                      </a:lnTo>
                      <a:lnTo>
                        <a:pt x="1534" y="118"/>
                      </a:lnTo>
                      <a:lnTo>
                        <a:pt x="1526" y="116"/>
                      </a:lnTo>
                      <a:lnTo>
                        <a:pt x="1520" y="112"/>
                      </a:lnTo>
                      <a:lnTo>
                        <a:pt x="1514" y="108"/>
                      </a:lnTo>
                      <a:lnTo>
                        <a:pt x="1508" y="102"/>
                      </a:lnTo>
                      <a:lnTo>
                        <a:pt x="1500" y="98"/>
                      </a:lnTo>
                      <a:lnTo>
                        <a:pt x="1480" y="96"/>
                      </a:lnTo>
                      <a:lnTo>
                        <a:pt x="1454" y="96"/>
                      </a:lnTo>
                      <a:lnTo>
                        <a:pt x="1418" y="100"/>
                      </a:lnTo>
                      <a:lnTo>
                        <a:pt x="1406" y="100"/>
                      </a:lnTo>
                      <a:lnTo>
                        <a:pt x="1394" y="96"/>
                      </a:lnTo>
                      <a:lnTo>
                        <a:pt x="1388" y="90"/>
                      </a:lnTo>
                      <a:lnTo>
                        <a:pt x="1378" y="84"/>
                      </a:lnTo>
                      <a:lnTo>
                        <a:pt x="1364" y="72"/>
                      </a:lnTo>
                      <a:lnTo>
                        <a:pt x="1354" y="68"/>
                      </a:lnTo>
                      <a:lnTo>
                        <a:pt x="1344" y="66"/>
                      </a:lnTo>
                      <a:lnTo>
                        <a:pt x="1340" y="68"/>
                      </a:lnTo>
                      <a:lnTo>
                        <a:pt x="1336" y="70"/>
                      </a:lnTo>
                      <a:lnTo>
                        <a:pt x="1334" y="78"/>
                      </a:lnTo>
                      <a:lnTo>
                        <a:pt x="1328" y="78"/>
                      </a:lnTo>
                      <a:lnTo>
                        <a:pt x="1312" y="80"/>
                      </a:lnTo>
                      <a:lnTo>
                        <a:pt x="1304" y="78"/>
                      </a:lnTo>
                      <a:lnTo>
                        <a:pt x="1292" y="76"/>
                      </a:lnTo>
                      <a:lnTo>
                        <a:pt x="1280" y="72"/>
                      </a:lnTo>
                      <a:lnTo>
                        <a:pt x="1266" y="66"/>
                      </a:lnTo>
                      <a:lnTo>
                        <a:pt x="1260" y="64"/>
                      </a:lnTo>
                      <a:lnTo>
                        <a:pt x="1256" y="64"/>
                      </a:lnTo>
                      <a:lnTo>
                        <a:pt x="1250" y="68"/>
                      </a:lnTo>
                      <a:lnTo>
                        <a:pt x="1246" y="74"/>
                      </a:lnTo>
                      <a:lnTo>
                        <a:pt x="1240" y="82"/>
                      </a:lnTo>
                      <a:lnTo>
                        <a:pt x="1236" y="88"/>
                      </a:lnTo>
                      <a:lnTo>
                        <a:pt x="1232" y="90"/>
                      </a:lnTo>
                      <a:lnTo>
                        <a:pt x="1224" y="94"/>
                      </a:lnTo>
                      <a:lnTo>
                        <a:pt x="1212" y="96"/>
                      </a:lnTo>
                      <a:lnTo>
                        <a:pt x="1190" y="98"/>
                      </a:lnTo>
                      <a:lnTo>
                        <a:pt x="1148" y="96"/>
                      </a:lnTo>
                      <a:lnTo>
                        <a:pt x="1136" y="94"/>
                      </a:lnTo>
                      <a:lnTo>
                        <a:pt x="1124" y="90"/>
                      </a:lnTo>
                      <a:lnTo>
                        <a:pt x="1114" y="84"/>
                      </a:lnTo>
                      <a:lnTo>
                        <a:pt x="1104" y="80"/>
                      </a:lnTo>
                      <a:lnTo>
                        <a:pt x="1094" y="72"/>
                      </a:lnTo>
                      <a:lnTo>
                        <a:pt x="1082" y="66"/>
                      </a:lnTo>
                      <a:lnTo>
                        <a:pt x="1066" y="62"/>
                      </a:lnTo>
                      <a:lnTo>
                        <a:pt x="1048" y="60"/>
                      </a:lnTo>
                      <a:lnTo>
                        <a:pt x="1038" y="58"/>
                      </a:lnTo>
                      <a:lnTo>
                        <a:pt x="1018" y="56"/>
                      </a:lnTo>
                      <a:lnTo>
                        <a:pt x="980" y="54"/>
                      </a:lnTo>
                      <a:lnTo>
                        <a:pt x="924" y="56"/>
                      </a:lnTo>
                      <a:lnTo>
                        <a:pt x="898" y="54"/>
                      </a:lnTo>
                      <a:lnTo>
                        <a:pt x="868" y="54"/>
                      </a:lnTo>
                      <a:lnTo>
                        <a:pt x="880" y="46"/>
                      </a:lnTo>
                      <a:lnTo>
                        <a:pt x="886" y="40"/>
                      </a:lnTo>
                      <a:lnTo>
                        <a:pt x="890" y="34"/>
                      </a:lnTo>
                      <a:lnTo>
                        <a:pt x="876" y="26"/>
                      </a:lnTo>
                      <a:lnTo>
                        <a:pt x="852" y="20"/>
                      </a:lnTo>
                      <a:lnTo>
                        <a:pt x="828" y="12"/>
                      </a:lnTo>
                      <a:lnTo>
                        <a:pt x="800" y="4"/>
                      </a:lnTo>
                      <a:lnTo>
                        <a:pt x="774" y="2"/>
                      </a:lnTo>
                      <a:lnTo>
                        <a:pt x="764" y="0"/>
                      </a:lnTo>
                      <a:lnTo>
                        <a:pt x="752" y="2"/>
                      </a:lnTo>
                      <a:lnTo>
                        <a:pt x="742" y="4"/>
                      </a:lnTo>
                      <a:lnTo>
                        <a:pt x="736" y="8"/>
                      </a:lnTo>
                      <a:lnTo>
                        <a:pt x="732" y="14"/>
                      </a:lnTo>
                      <a:lnTo>
                        <a:pt x="728" y="22"/>
                      </a:lnTo>
                      <a:lnTo>
                        <a:pt x="712" y="20"/>
                      </a:lnTo>
                      <a:lnTo>
                        <a:pt x="692" y="18"/>
                      </a:lnTo>
                      <a:lnTo>
                        <a:pt x="668" y="20"/>
                      </a:lnTo>
                      <a:lnTo>
                        <a:pt x="642" y="26"/>
                      </a:lnTo>
                      <a:lnTo>
                        <a:pt x="630" y="28"/>
                      </a:lnTo>
                      <a:lnTo>
                        <a:pt x="618" y="32"/>
                      </a:lnTo>
                      <a:lnTo>
                        <a:pt x="608" y="38"/>
                      </a:lnTo>
                      <a:lnTo>
                        <a:pt x="602" y="46"/>
                      </a:lnTo>
                      <a:lnTo>
                        <a:pt x="608" y="46"/>
                      </a:lnTo>
                      <a:lnTo>
                        <a:pt x="618" y="52"/>
                      </a:lnTo>
                      <a:lnTo>
                        <a:pt x="606" y="54"/>
                      </a:lnTo>
                      <a:lnTo>
                        <a:pt x="596" y="54"/>
                      </a:lnTo>
                      <a:lnTo>
                        <a:pt x="578" y="54"/>
                      </a:lnTo>
                      <a:lnTo>
                        <a:pt x="564" y="56"/>
                      </a:lnTo>
                      <a:lnTo>
                        <a:pt x="574" y="74"/>
                      </a:lnTo>
                      <a:lnTo>
                        <a:pt x="562" y="74"/>
                      </a:lnTo>
                      <a:lnTo>
                        <a:pt x="552" y="76"/>
                      </a:lnTo>
                      <a:lnTo>
                        <a:pt x="548" y="80"/>
                      </a:lnTo>
                      <a:lnTo>
                        <a:pt x="548" y="82"/>
                      </a:lnTo>
                      <a:lnTo>
                        <a:pt x="546" y="86"/>
                      </a:lnTo>
                      <a:lnTo>
                        <a:pt x="548" y="90"/>
                      </a:lnTo>
                      <a:lnTo>
                        <a:pt x="548" y="96"/>
                      </a:lnTo>
                      <a:lnTo>
                        <a:pt x="542" y="94"/>
                      </a:lnTo>
                      <a:lnTo>
                        <a:pt x="536" y="90"/>
                      </a:lnTo>
                      <a:lnTo>
                        <a:pt x="524" y="82"/>
                      </a:lnTo>
                      <a:lnTo>
                        <a:pt x="516" y="74"/>
                      </a:lnTo>
                      <a:lnTo>
                        <a:pt x="510" y="72"/>
                      </a:lnTo>
                      <a:lnTo>
                        <a:pt x="502" y="68"/>
                      </a:lnTo>
                      <a:lnTo>
                        <a:pt x="502" y="72"/>
                      </a:lnTo>
                      <a:lnTo>
                        <a:pt x="500" y="80"/>
                      </a:lnTo>
                      <a:lnTo>
                        <a:pt x="502" y="84"/>
                      </a:lnTo>
                      <a:lnTo>
                        <a:pt x="506" y="90"/>
                      </a:lnTo>
                      <a:lnTo>
                        <a:pt x="514" y="96"/>
                      </a:lnTo>
                      <a:lnTo>
                        <a:pt x="522" y="102"/>
                      </a:lnTo>
                      <a:lnTo>
                        <a:pt x="522" y="124"/>
                      </a:lnTo>
                      <a:lnTo>
                        <a:pt x="512" y="116"/>
                      </a:lnTo>
                      <a:lnTo>
                        <a:pt x="504" y="108"/>
                      </a:lnTo>
                      <a:lnTo>
                        <a:pt x="492" y="88"/>
                      </a:lnTo>
                      <a:lnTo>
                        <a:pt x="486" y="82"/>
                      </a:lnTo>
                      <a:lnTo>
                        <a:pt x="478" y="74"/>
                      </a:lnTo>
                      <a:lnTo>
                        <a:pt x="466" y="68"/>
                      </a:lnTo>
                      <a:lnTo>
                        <a:pt x="450" y="66"/>
                      </a:lnTo>
                      <a:lnTo>
                        <a:pt x="442" y="68"/>
                      </a:lnTo>
                      <a:lnTo>
                        <a:pt x="438" y="72"/>
                      </a:lnTo>
                      <a:lnTo>
                        <a:pt x="434" y="80"/>
                      </a:lnTo>
                      <a:lnTo>
                        <a:pt x="434" y="88"/>
                      </a:lnTo>
                      <a:lnTo>
                        <a:pt x="434" y="94"/>
                      </a:lnTo>
                      <a:lnTo>
                        <a:pt x="438" y="102"/>
                      </a:lnTo>
                      <a:lnTo>
                        <a:pt x="440" y="108"/>
                      </a:lnTo>
                      <a:lnTo>
                        <a:pt x="446" y="114"/>
                      </a:lnTo>
                      <a:lnTo>
                        <a:pt x="454" y="120"/>
                      </a:lnTo>
                      <a:lnTo>
                        <a:pt x="462" y="126"/>
                      </a:lnTo>
                      <a:lnTo>
                        <a:pt x="468" y="128"/>
                      </a:lnTo>
                      <a:lnTo>
                        <a:pt x="478" y="130"/>
                      </a:lnTo>
                      <a:lnTo>
                        <a:pt x="468" y="136"/>
                      </a:lnTo>
                      <a:lnTo>
                        <a:pt x="460" y="136"/>
                      </a:lnTo>
                      <a:lnTo>
                        <a:pt x="450" y="134"/>
                      </a:lnTo>
                      <a:lnTo>
                        <a:pt x="440" y="132"/>
                      </a:lnTo>
                      <a:lnTo>
                        <a:pt x="420" y="122"/>
                      </a:lnTo>
                      <a:lnTo>
                        <a:pt x="410" y="118"/>
                      </a:lnTo>
                      <a:lnTo>
                        <a:pt x="400" y="116"/>
                      </a:lnTo>
                      <a:lnTo>
                        <a:pt x="366" y="116"/>
                      </a:lnTo>
                      <a:lnTo>
                        <a:pt x="368" y="120"/>
                      </a:lnTo>
                      <a:lnTo>
                        <a:pt x="370" y="130"/>
                      </a:lnTo>
                      <a:lnTo>
                        <a:pt x="370" y="134"/>
                      </a:lnTo>
                      <a:lnTo>
                        <a:pt x="368" y="134"/>
                      </a:lnTo>
                      <a:lnTo>
                        <a:pt x="362" y="132"/>
                      </a:lnTo>
                      <a:lnTo>
                        <a:pt x="356" y="124"/>
                      </a:lnTo>
                      <a:lnTo>
                        <a:pt x="350" y="122"/>
                      </a:lnTo>
                      <a:lnTo>
                        <a:pt x="346" y="122"/>
                      </a:lnTo>
                      <a:lnTo>
                        <a:pt x="340" y="124"/>
                      </a:lnTo>
                      <a:lnTo>
                        <a:pt x="334" y="128"/>
                      </a:lnTo>
                      <a:lnTo>
                        <a:pt x="322" y="136"/>
                      </a:lnTo>
                      <a:lnTo>
                        <a:pt x="314" y="136"/>
                      </a:lnTo>
                      <a:lnTo>
                        <a:pt x="306" y="138"/>
                      </a:lnTo>
                      <a:lnTo>
                        <a:pt x="302" y="136"/>
                      </a:lnTo>
                      <a:lnTo>
                        <a:pt x="302" y="134"/>
                      </a:lnTo>
                      <a:lnTo>
                        <a:pt x="298" y="132"/>
                      </a:lnTo>
                      <a:lnTo>
                        <a:pt x="290" y="130"/>
                      </a:lnTo>
                      <a:lnTo>
                        <a:pt x="280" y="132"/>
                      </a:lnTo>
                      <a:lnTo>
                        <a:pt x="270" y="134"/>
                      </a:lnTo>
                      <a:lnTo>
                        <a:pt x="260" y="136"/>
                      </a:lnTo>
                      <a:lnTo>
                        <a:pt x="250" y="142"/>
                      </a:lnTo>
                      <a:lnTo>
                        <a:pt x="236" y="152"/>
                      </a:lnTo>
                      <a:lnTo>
                        <a:pt x="222" y="164"/>
                      </a:lnTo>
                      <a:lnTo>
                        <a:pt x="218" y="158"/>
                      </a:lnTo>
                      <a:lnTo>
                        <a:pt x="216" y="152"/>
                      </a:lnTo>
                      <a:lnTo>
                        <a:pt x="214" y="144"/>
                      </a:lnTo>
                      <a:lnTo>
                        <a:pt x="214" y="136"/>
                      </a:lnTo>
                      <a:lnTo>
                        <a:pt x="192" y="136"/>
                      </a:lnTo>
                      <a:lnTo>
                        <a:pt x="192" y="144"/>
                      </a:lnTo>
                      <a:lnTo>
                        <a:pt x="194" y="150"/>
                      </a:lnTo>
                      <a:lnTo>
                        <a:pt x="196" y="158"/>
                      </a:lnTo>
                      <a:lnTo>
                        <a:pt x="198" y="166"/>
                      </a:lnTo>
                      <a:lnTo>
                        <a:pt x="190" y="166"/>
                      </a:lnTo>
                      <a:lnTo>
                        <a:pt x="180" y="168"/>
                      </a:lnTo>
                      <a:lnTo>
                        <a:pt x="172" y="172"/>
                      </a:lnTo>
                      <a:lnTo>
                        <a:pt x="166" y="176"/>
                      </a:lnTo>
                      <a:lnTo>
                        <a:pt x="158" y="186"/>
                      </a:lnTo>
                      <a:lnTo>
                        <a:pt x="148" y="196"/>
                      </a:lnTo>
                      <a:lnTo>
                        <a:pt x="132" y="190"/>
                      </a:lnTo>
                      <a:lnTo>
                        <a:pt x="118" y="190"/>
                      </a:lnTo>
                      <a:lnTo>
                        <a:pt x="126" y="198"/>
                      </a:lnTo>
                      <a:lnTo>
                        <a:pt x="130" y="206"/>
                      </a:lnTo>
                      <a:lnTo>
                        <a:pt x="132" y="210"/>
                      </a:lnTo>
                      <a:lnTo>
                        <a:pt x="118" y="210"/>
                      </a:lnTo>
                      <a:lnTo>
                        <a:pt x="110" y="208"/>
                      </a:lnTo>
                      <a:lnTo>
                        <a:pt x="102" y="202"/>
                      </a:lnTo>
                      <a:lnTo>
                        <a:pt x="94" y="196"/>
                      </a:lnTo>
                      <a:lnTo>
                        <a:pt x="84" y="180"/>
                      </a:lnTo>
                      <a:lnTo>
                        <a:pt x="76" y="166"/>
                      </a:lnTo>
                      <a:lnTo>
                        <a:pt x="84" y="166"/>
                      </a:lnTo>
                      <a:lnTo>
                        <a:pt x="96" y="170"/>
                      </a:lnTo>
                      <a:lnTo>
                        <a:pt x="110" y="172"/>
                      </a:lnTo>
                      <a:lnTo>
                        <a:pt x="124" y="174"/>
                      </a:lnTo>
                      <a:lnTo>
                        <a:pt x="134" y="172"/>
                      </a:lnTo>
                      <a:lnTo>
                        <a:pt x="142" y="170"/>
                      </a:lnTo>
                      <a:lnTo>
                        <a:pt x="158" y="164"/>
                      </a:lnTo>
                      <a:lnTo>
                        <a:pt x="156" y="158"/>
                      </a:lnTo>
                      <a:lnTo>
                        <a:pt x="150" y="152"/>
                      </a:lnTo>
                      <a:lnTo>
                        <a:pt x="144" y="146"/>
                      </a:lnTo>
                      <a:lnTo>
                        <a:pt x="138" y="142"/>
                      </a:lnTo>
                      <a:lnTo>
                        <a:pt x="120" y="136"/>
                      </a:lnTo>
                      <a:lnTo>
                        <a:pt x="100" y="132"/>
                      </a:lnTo>
                      <a:lnTo>
                        <a:pt x="56" y="124"/>
                      </a:lnTo>
                      <a:lnTo>
                        <a:pt x="36" y="118"/>
                      </a:lnTo>
                      <a:lnTo>
                        <a:pt x="28" y="114"/>
                      </a:lnTo>
                      <a:lnTo>
                        <a:pt x="24" y="110"/>
                      </a:lnTo>
                      <a:lnTo>
                        <a:pt x="24" y="122"/>
                      </a:lnTo>
                      <a:lnTo>
                        <a:pt x="8" y="126"/>
                      </a:lnTo>
                      <a:lnTo>
                        <a:pt x="2" y="130"/>
                      </a:lnTo>
                      <a:lnTo>
                        <a:pt x="0" y="134"/>
                      </a:lnTo>
                      <a:lnTo>
                        <a:pt x="0" y="136"/>
                      </a:lnTo>
                      <a:lnTo>
                        <a:pt x="0" y="140"/>
                      </a:lnTo>
                      <a:lnTo>
                        <a:pt x="2" y="142"/>
                      </a:lnTo>
                      <a:lnTo>
                        <a:pt x="10" y="144"/>
                      </a:lnTo>
                      <a:lnTo>
                        <a:pt x="18" y="146"/>
                      </a:lnTo>
                      <a:lnTo>
                        <a:pt x="20" y="148"/>
                      </a:lnTo>
                      <a:lnTo>
                        <a:pt x="20" y="150"/>
                      </a:lnTo>
                      <a:lnTo>
                        <a:pt x="20" y="154"/>
                      </a:lnTo>
                      <a:lnTo>
                        <a:pt x="18" y="158"/>
                      </a:lnTo>
                      <a:lnTo>
                        <a:pt x="14" y="160"/>
                      </a:lnTo>
                      <a:lnTo>
                        <a:pt x="14" y="164"/>
                      </a:lnTo>
                      <a:lnTo>
                        <a:pt x="16" y="166"/>
                      </a:lnTo>
                      <a:lnTo>
                        <a:pt x="18" y="164"/>
                      </a:lnTo>
                      <a:lnTo>
                        <a:pt x="24" y="164"/>
                      </a:lnTo>
                      <a:lnTo>
                        <a:pt x="24" y="174"/>
                      </a:lnTo>
                      <a:lnTo>
                        <a:pt x="28" y="186"/>
                      </a:lnTo>
                      <a:lnTo>
                        <a:pt x="30" y="192"/>
                      </a:lnTo>
                      <a:lnTo>
                        <a:pt x="32" y="196"/>
                      </a:lnTo>
                      <a:lnTo>
                        <a:pt x="36" y="198"/>
                      </a:lnTo>
                      <a:lnTo>
                        <a:pt x="36" y="202"/>
                      </a:lnTo>
                      <a:lnTo>
                        <a:pt x="38" y="208"/>
                      </a:lnTo>
                      <a:lnTo>
                        <a:pt x="40" y="212"/>
                      </a:lnTo>
                      <a:lnTo>
                        <a:pt x="40" y="218"/>
                      </a:lnTo>
                      <a:lnTo>
                        <a:pt x="50" y="222"/>
                      </a:lnTo>
                      <a:lnTo>
                        <a:pt x="56" y="228"/>
                      </a:lnTo>
                      <a:lnTo>
                        <a:pt x="56" y="240"/>
                      </a:lnTo>
                      <a:lnTo>
                        <a:pt x="46" y="242"/>
                      </a:lnTo>
                      <a:lnTo>
                        <a:pt x="38" y="246"/>
                      </a:lnTo>
                      <a:lnTo>
                        <a:pt x="28" y="260"/>
                      </a:lnTo>
                      <a:lnTo>
                        <a:pt x="32" y="266"/>
                      </a:lnTo>
                      <a:lnTo>
                        <a:pt x="36" y="268"/>
                      </a:lnTo>
                      <a:lnTo>
                        <a:pt x="40" y="270"/>
                      </a:lnTo>
                      <a:lnTo>
                        <a:pt x="34" y="276"/>
                      </a:lnTo>
                      <a:lnTo>
                        <a:pt x="26" y="282"/>
                      </a:lnTo>
                      <a:lnTo>
                        <a:pt x="20" y="284"/>
                      </a:lnTo>
                      <a:lnTo>
                        <a:pt x="20" y="294"/>
                      </a:lnTo>
                      <a:lnTo>
                        <a:pt x="18" y="296"/>
                      </a:lnTo>
                      <a:lnTo>
                        <a:pt x="14" y="296"/>
                      </a:lnTo>
                      <a:lnTo>
                        <a:pt x="16" y="300"/>
                      </a:lnTo>
                      <a:lnTo>
                        <a:pt x="24" y="314"/>
                      </a:lnTo>
                      <a:lnTo>
                        <a:pt x="26" y="320"/>
                      </a:lnTo>
                      <a:lnTo>
                        <a:pt x="28" y="330"/>
                      </a:lnTo>
                      <a:lnTo>
                        <a:pt x="30" y="338"/>
                      </a:lnTo>
                      <a:lnTo>
                        <a:pt x="30" y="340"/>
                      </a:lnTo>
                      <a:lnTo>
                        <a:pt x="32" y="340"/>
                      </a:lnTo>
                      <a:lnTo>
                        <a:pt x="34" y="340"/>
                      </a:lnTo>
                      <a:lnTo>
                        <a:pt x="42" y="338"/>
                      </a:lnTo>
                      <a:lnTo>
                        <a:pt x="50" y="334"/>
                      </a:lnTo>
                      <a:lnTo>
                        <a:pt x="58" y="338"/>
                      </a:lnTo>
                      <a:lnTo>
                        <a:pt x="68" y="338"/>
                      </a:lnTo>
                      <a:lnTo>
                        <a:pt x="80" y="338"/>
                      </a:lnTo>
                      <a:lnTo>
                        <a:pt x="88" y="350"/>
                      </a:lnTo>
                      <a:lnTo>
                        <a:pt x="88" y="358"/>
                      </a:lnTo>
                      <a:lnTo>
                        <a:pt x="94" y="362"/>
                      </a:lnTo>
                      <a:lnTo>
                        <a:pt x="100" y="372"/>
                      </a:lnTo>
                      <a:lnTo>
                        <a:pt x="104" y="376"/>
                      </a:lnTo>
                      <a:lnTo>
                        <a:pt x="108" y="376"/>
                      </a:lnTo>
                      <a:lnTo>
                        <a:pt x="112" y="378"/>
                      </a:lnTo>
                      <a:lnTo>
                        <a:pt x="112" y="376"/>
                      </a:lnTo>
                      <a:lnTo>
                        <a:pt x="114" y="384"/>
                      </a:lnTo>
                      <a:lnTo>
                        <a:pt x="110" y="386"/>
                      </a:lnTo>
                      <a:lnTo>
                        <a:pt x="96" y="390"/>
                      </a:lnTo>
                      <a:lnTo>
                        <a:pt x="104" y="406"/>
                      </a:lnTo>
                      <a:lnTo>
                        <a:pt x="112" y="406"/>
                      </a:lnTo>
                      <a:lnTo>
                        <a:pt x="132" y="400"/>
                      </a:lnTo>
                      <a:lnTo>
                        <a:pt x="142" y="408"/>
                      </a:lnTo>
                      <a:lnTo>
                        <a:pt x="142" y="414"/>
                      </a:lnTo>
                      <a:lnTo>
                        <a:pt x="144" y="422"/>
                      </a:lnTo>
                      <a:lnTo>
                        <a:pt x="160" y="424"/>
                      </a:lnTo>
                      <a:lnTo>
                        <a:pt x="164" y="436"/>
                      </a:lnTo>
                      <a:lnTo>
                        <a:pt x="174" y="436"/>
                      </a:lnTo>
                      <a:lnTo>
                        <a:pt x="178" y="440"/>
                      </a:lnTo>
                      <a:lnTo>
                        <a:pt x="192" y="436"/>
                      </a:lnTo>
                      <a:lnTo>
                        <a:pt x="198" y="444"/>
                      </a:lnTo>
                      <a:lnTo>
                        <a:pt x="210" y="448"/>
                      </a:lnTo>
                      <a:lnTo>
                        <a:pt x="214" y="448"/>
                      </a:lnTo>
                      <a:lnTo>
                        <a:pt x="222" y="450"/>
                      </a:lnTo>
                      <a:lnTo>
                        <a:pt x="228" y="452"/>
                      </a:lnTo>
                      <a:lnTo>
                        <a:pt x="234" y="454"/>
                      </a:lnTo>
                      <a:lnTo>
                        <a:pt x="236" y="456"/>
                      </a:lnTo>
                      <a:lnTo>
                        <a:pt x="236" y="458"/>
                      </a:lnTo>
                      <a:lnTo>
                        <a:pt x="234" y="460"/>
                      </a:lnTo>
                      <a:lnTo>
                        <a:pt x="230" y="464"/>
                      </a:lnTo>
                      <a:lnTo>
                        <a:pt x="234" y="472"/>
                      </a:lnTo>
                      <a:lnTo>
                        <a:pt x="236" y="480"/>
                      </a:lnTo>
                      <a:lnTo>
                        <a:pt x="236" y="484"/>
                      </a:lnTo>
                      <a:lnTo>
                        <a:pt x="220" y="484"/>
                      </a:lnTo>
                      <a:lnTo>
                        <a:pt x="212" y="492"/>
                      </a:lnTo>
                      <a:lnTo>
                        <a:pt x="212" y="500"/>
                      </a:lnTo>
                      <a:lnTo>
                        <a:pt x="216" y="500"/>
                      </a:lnTo>
                      <a:lnTo>
                        <a:pt x="224" y="500"/>
                      </a:lnTo>
                      <a:lnTo>
                        <a:pt x="206" y="510"/>
                      </a:lnTo>
                      <a:lnTo>
                        <a:pt x="214" y="518"/>
                      </a:lnTo>
                      <a:lnTo>
                        <a:pt x="206" y="520"/>
                      </a:lnTo>
                      <a:lnTo>
                        <a:pt x="206" y="532"/>
                      </a:lnTo>
                      <a:lnTo>
                        <a:pt x="192" y="534"/>
                      </a:lnTo>
                      <a:lnTo>
                        <a:pt x="198" y="536"/>
                      </a:lnTo>
                      <a:lnTo>
                        <a:pt x="202" y="540"/>
                      </a:lnTo>
                      <a:lnTo>
                        <a:pt x="208" y="544"/>
                      </a:lnTo>
                      <a:lnTo>
                        <a:pt x="216" y="548"/>
                      </a:lnTo>
                      <a:lnTo>
                        <a:pt x="242" y="562"/>
                      </a:lnTo>
                      <a:lnTo>
                        <a:pt x="250" y="564"/>
                      </a:lnTo>
                      <a:lnTo>
                        <a:pt x="260" y="564"/>
                      </a:lnTo>
                      <a:lnTo>
                        <a:pt x="272" y="568"/>
                      </a:lnTo>
                      <a:lnTo>
                        <a:pt x="284" y="570"/>
                      </a:lnTo>
                      <a:lnTo>
                        <a:pt x="294" y="572"/>
                      </a:lnTo>
                      <a:lnTo>
                        <a:pt x="304" y="578"/>
                      </a:lnTo>
                      <a:lnTo>
                        <a:pt x="318" y="578"/>
                      </a:lnTo>
                      <a:lnTo>
                        <a:pt x="334" y="584"/>
                      </a:lnTo>
                      <a:lnTo>
                        <a:pt x="340" y="592"/>
                      </a:lnTo>
                      <a:lnTo>
                        <a:pt x="350" y="594"/>
                      </a:lnTo>
                      <a:lnTo>
                        <a:pt x="354" y="598"/>
                      </a:lnTo>
                      <a:lnTo>
                        <a:pt x="356" y="600"/>
                      </a:lnTo>
                      <a:lnTo>
                        <a:pt x="358" y="602"/>
                      </a:lnTo>
                      <a:lnTo>
                        <a:pt x="362" y="604"/>
                      </a:lnTo>
                      <a:lnTo>
                        <a:pt x="364" y="606"/>
                      </a:lnTo>
                      <a:lnTo>
                        <a:pt x="370" y="606"/>
                      </a:lnTo>
                      <a:lnTo>
                        <a:pt x="376" y="600"/>
                      </a:lnTo>
                      <a:lnTo>
                        <a:pt x="380" y="596"/>
                      </a:lnTo>
                      <a:lnTo>
                        <a:pt x="372" y="582"/>
                      </a:lnTo>
                      <a:lnTo>
                        <a:pt x="362" y="568"/>
                      </a:lnTo>
                      <a:lnTo>
                        <a:pt x="352" y="558"/>
                      </a:lnTo>
                      <a:lnTo>
                        <a:pt x="350" y="556"/>
                      </a:lnTo>
                      <a:lnTo>
                        <a:pt x="342" y="544"/>
                      </a:lnTo>
                      <a:lnTo>
                        <a:pt x="344" y="542"/>
                      </a:lnTo>
                      <a:lnTo>
                        <a:pt x="348" y="530"/>
                      </a:lnTo>
                      <a:lnTo>
                        <a:pt x="350" y="526"/>
                      </a:lnTo>
                      <a:lnTo>
                        <a:pt x="354" y="526"/>
                      </a:lnTo>
                      <a:lnTo>
                        <a:pt x="358" y="524"/>
                      </a:lnTo>
                      <a:lnTo>
                        <a:pt x="366" y="518"/>
                      </a:lnTo>
                      <a:lnTo>
                        <a:pt x="374" y="512"/>
                      </a:lnTo>
                      <a:lnTo>
                        <a:pt x="370" y="506"/>
                      </a:lnTo>
                      <a:lnTo>
                        <a:pt x="366" y="498"/>
                      </a:lnTo>
                      <a:lnTo>
                        <a:pt x="358" y="486"/>
                      </a:lnTo>
                      <a:lnTo>
                        <a:pt x="342" y="486"/>
                      </a:lnTo>
                      <a:lnTo>
                        <a:pt x="342" y="476"/>
                      </a:lnTo>
                      <a:lnTo>
                        <a:pt x="336" y="478"/>
                      </a:lnTo>
                      <a:lnTo>
                        <a:pt x="332" y="478"/>
                      </a:lnTo>
                      <a:lnTo>
                        <a:pt x="332" y="476"/>
                      </a:lnTo>
                      <a:lnTo>
                        <a:pt x="332" y="474"/>
                      </a:lnTo>
                      <a:lnTo>
                        <a:pt x="332" y="464"/>
                      </a:lnTo>
                      <a:lnTo>
                        <a:pt x="332" y="462"/>
                      </a:lnTo>
                      <a:lnTo>
                        <a:pt x="332" y="446"/>
                      </a:lnTo>
                      <a:lnTo>
                        <a:pt x="342" y="436"/>
                      </a:lnTo>
                      <a:lnTo>
                        <a:pt x="350" y="448"/>
                      </a:lnTo>
                      <a:lnTo>
                        <a:pt x="358" y="444"/>
                      </a:lnTo>
                      <a:lnTo>
                        <a:pt x="356" y="432"/>
                      </a:lnTo>
                      <a:lnTo>
                        <a:pt x="380" y="412"/>
                      </a:lnTo>
                      <a:lnTo>
                        <a:pt x="402" y="416"/>
                      </a:lnTo>
                      <a:lnTo>
                        <a:pt x="418" y="422"/>
                      </a:lnTo>
                      <a:lnTo>
                        <a:pt x="434" y="434"/>
                      </a:lnTo>
                      <a:lnTo>
                        <a:pt x="442" y="432"/>
                      </a:lnTo>
                      <a:lnTo>
                        <a:pt x="454" y="436"/>
                      </a:lnTo>
                      <a:lnTo>
                        <a:pt x="460" y="428"/>
                      </a:lnTo>
                      <a:lnTo>
                        <a:pt x="492" y="428"/>
                      </a:lnTo>
                      <a:lnTo>
                        <a:pt x="502" y="436"/>
                      </a:lnTo>
                      <a:lnTo>
                        <a:pt x="534" y="434"/>
                      </a:lnTo>
                      <a:lnTo>
                        <a:pt x="536" y="420"/>
                      </a:lnTo>
                      <a:lnTo>
                        <a:pt x="512" y="412"/>
                      </a:lnTo>
                      <a:lnTo>
                        <a:pt x="516" y="406"/>
                      </a:lnTo>
                      <a:lnTo>
                        <a:pt x="518" y="394"/>
                      </a:lnTo>
                      <a:lnTo>
                        <a:pt x="532" y="392"/>
                      </a:lnTo>
                      <a:lnTo>
                        <a:pt x="520" y="386"/>
                      </a:lnTo>
                      <a:lnTo>
                        <a:pt x="514" y="376"/>
                      </a:lnTo>
                      <a:lnTo>
                        <a:pt x="534" y="376"/>
                      </a:lnTo>
                      <a:lnTo>
                        <a:pt x="602" y="360"/>
                      </a:lnTo>
                      <a:lnTo>
                        <a:pt x="612" y="350"/>
                      </a:lnTo>
                      <a:lnTo>
                        <a:pt x="640" y="354"/>
                      </a:lnTo>
                      <a:lnTo>
                        <a:pt x="652" y="372"/>
                      </a:lnTo>
                      <a:lnTo>
                        <a:pt x="684" y="376"/>
                      </a:lnTo>
                      <a:lnTo>
                        <a:pt x="684" y="382"/>
                      </a:lnTo>
                      <a:lnTo>
                        <a:pt x="702" y="382"/>
                      </a:lnTo>
                      <a:lnTo>
                        <a:pt x="720" y="368"/>
                      </a:lnTo>
                      <a:lnTo>
                        <a:pt x="728" y="368"/>
                      </a:lnTo>
                      <a:lnTo>
                        <a:pt x="728" y="378"/>
                      </a:lnTo>
                      <a:lnTo>
                        <a:pt x="744" y="384"/>
                      </a:lnTo>
                      <a:lnTo>
                        <a:pt x="796" y="432"/>
                      </a:lnTo>
                      <a:lnTo>
                        <a:pt x="804" y="434"/>
                      </a:lnTo>
                      <a:lnTo>
                        <a:pt x="804" y="424"/>
                      </a:lnTo>
                      <a:lnTo>
                        <a:pt x="816" y="426"/>
                      </a:lnTo>
                      <a:lnTo>
                        <a:pt x="818" y="434"/>
                      </a:lnTo>
                      <a:lnTo>
                        <a:pt x="836" y="436"/>
                      </a:lnTo>
                      <a:lnTo>
                        <a:pt x="842" y="428"/>
                      </a:lnTo>
                      <a:lnTo>
                        <a:pt x="866" y="446"/>
                      </a:lnTo>
                      <a:lnTo>
                        <a:pt x="884" y="454"/>
                      </a:lnTo>
                      <a:lnTo>
                        <a:pt x="902" y="4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4" name="îŝļîďè">
                  <a:extLst>
                    <a:ext uri="{FF2B5EF4-FFF2-40B4-BE49-F238E27FC236}">
                      <a16:creationId xmlns="" xmlns:a16="http://schemas.microsoft.com/office/drawing/2014/main" id="{78BF85FC-F94E-4B7C-99D4-92DB9BBE9378}"/>
                    </a:ext>
                  </a:extLst>
                </p:cNvPr>
                <p:cNvSpPr/>
                <p:nvPr/>
              </p:nvSpPr>
              <p:spPr bwMode="auto">
                <a:xfrm>
                  <a:off x="6105190" y="2613726"/>
                  <a:ext cx="196942" cy="116288"/>
                </a:xfrm>
                <a:custGeom>
                  <a:avLst/>
                  <a:gdLst>
                    <a:gd name="T0" fmla="*/ 0 w 112"/>
                    <a:gd name="T1" fmla="*/ 2147483647 h 68"/>
                    <a:gd name="T2" fmla="*/ 2147483647 w 112"/>
                    <a:gd name="T3" fmla="*/ 2147483647 h 68"/>
                    <a:gd name="T4" fmla="*/ 2147483647 w 112"/>
                    <a:gd name="T5" fmla="*/ 2147483647 h 68"/>
                    <a:gd name="T6" fmla="*/ 2147483647 w 112"/>
                    <a:gd name="T7" fmla="*/ 2147483647 h 68"/>
                    <a:gd name="T8" fmla="*/ 2147483647 w 112"/>
                    <a:gd name="T9" fmla="*/ 2147483647 h 68"/>
                    <a:gd name="T10" fmla="*/ 2147483647 w 112"/>
                    <a:gd name="T11" fmla="*/ 2147483647 h 68"/>
                    <a:gd name="T12" fmla="*/ 2147483647 w 112"/>
                    <a:gd name="T13" fmla="*/ 0 h 68"/>
                    <a:gd name="T14" fmla="*/ 2147483647 w 112"/>
                    <a:gd name="T15" fmla="*/ 2147483647 h 68"/>
                    <a:gd name="T16" fmla="*/ 2147483647 w 112"/>
                    <a:gd name="T17" fmla="*/ 2147483647 h 68"/>
                    <a:gd name="T18" fmla="*/ 2147483647 w 112"/>
                    <a:gd name="T19" fmla="*/ 2147483647 h 68"/>
                    <a:gd name="T20" fmla="*/ 2147483647 w 112"/>
                    <a:gd name="T21" fmla="*/ 2147483647 h 68"/>
                    <a:gd name="T22" fmla="*/ 2147483647 w 112"/>
                    <a:gd name="T23" fmla="*/ 2147483647 h 68"/>
                    <a:gd name="T24" fmla="*/ 2147483647 w 112"/>
                    <a:gd name="T25" fmla="*/ 2147483647 h 68"/>
                    <a:gd name="T26" fmla="*/ 2147483647 w 112"/>
                    <a:gd name="T27" fmla="*/ 2147483647 h 68"/>
                    <a:gd name="T28" fmla="*/ 2147483647 w 112"/>
                    <a:gd name="T29" fmla="*/ 2147483647 h 68"/>
                    <a:gd name="T30" fmla="*/ 2147483647 w 112"/>
                    <a:gd name="T31" fmla="*/ 2147483647 h 68"/>
                    <a:gd name="T32" fmla="*/ 2147483647 w 112"/>
                    <a:gd name="T33" fmla="*/ 2147483647 h 68"/>
                    <a:gd name="T34" fmla="*/ 2147483647 w 112"/>
                    <a:gd name="T35" fmla="*/ 2147483647 h 68"/>
                    <a:gd name="T36" fmla="*/ 2147483647 w 112"/>
                    <a:gd name="T37" fmla="*/ 2147483647 h 68"/>
                    <a:gd name="T38" fmla="*/ 2147483647 w 112"/>
                    <a:gd name="T39" fmla="*/ 2147483647 h 68"/>
                    <a:gd name="T40" fmla="*/ 2147483647 w 112"/>
                    <a:gd name="T41" fmla="*/ 2147483647 h 68"/>
                    <a:gd name="T42" fmla="*/ 2147483647 w 112"/>
                    <a:gd name="T43" fmla="*/ 2147483647 h 68"/>
                    <a:gd name="T44" fmla="*/ 2147483647 w 112"/>
                    <a:gd name="T45" fmla="*/ 2147483647 h 68"/>
                    <a:gd name="T46" fmla="*/ 2147483647 w 112"/>
                    <a:gd name="T47" fmla="*/ 2147483647 h 68"/>
                    <a:gd name="T48" fmla="*/ 2147483647 w 112"/>
                    <a:gd name="T49" fmla="*/ 2147483647 h 68"/>
                    <a:gd name="T50" fmla="*/ 2147483647 w 112"/>
                    <a:gd name="T51" fmla="*/ 2147483647 h 68"/>
                    <a:gd name="T52" fmla="*/ 2147483647 w 112"/>
                    <a:gd name="T53" fmla="*/ 2147483647 h 68"/>
                    <a:gd name="T54" fmla="*/ 2147483647 w 112"/>
                    <a:gd name="T55" fmla="*/ 2147483647 h 68"/>
                    <a:gd name="T56" fmla="*/ 2147483647 w 112"/>
                    <a:gd name="T57" fmla="*/ 2147483647 h 68"/>
                    <a:gd name="T58" fmla="*/ 2147483647 w 112"/>
                    <a:gd name="T59" fmla="*/ 2147483647 h 68"/>
                    <a:gd name="T60" fmla="*/ 2147483647 w 112"/>
                    <a:gd name="T61" fmla="*/ 2147483647 h 68"/>
                    <a:gd name="T62" fmla="*/ 2147483647 w 112"/>
                    <a:gd name="T63" fmla="*/ 2147483647 h 68"/>
                    <a:gd name="T64" fmla="*/ 2147483647 w 112"/>
                    <a:gd name="T65" fmla="*/ 2147483647 h 68"/>
                    <a:gd name="T66" fmla="*/ 2147483647 w 112"/>
                    <a:gd name="T67" fmla="*/ 2147483647 h 68"/>
                    <a:gd name="T68" fmla="*/ 2147483647 w 112"/>
                    <a:gd name="T69" fmla="*/ 2147483647 h 68"/>
                    <a:gd name="T70" fmla="*/ 2147483647 w 112"/>
                    <a:gd name="T71" fmla="*/ 2147483647 h 68"/>
                    <a:gd name="T72" fmla="*/ 2147483647 w 112"/>
                    <a:gd name="T73" fmla="*/ 2147483647 h 68"/>
                    <a:gd name="T74" fmla="*/ 2147483647 w 112"/>
                    <a:gd name="T75" fmla="*/ 2147483647 h 68"/>
                    <a:gd name="T76" fmla="*/ 2147483647 w 112"/>
                    <a:gd name="T77" fmla="*/ 2147483647 h 68"/>
                    <a:gd name="T78" fmla="*/ 2147483647 w 112"/>
                    <a:gd name="T79" fmla="*/ 2147483647 h 68"/>
                    <a:gd name="T80" fmla="*/ 2147483647 w 112"/>
                    <a:gd name="T81" fmla="*/ 2147483647 h 68"/>
                    <a:gd name="T82" fmla="*/ 2147483647 w 112"/>
                    <a:gd name="T83" fmla="*/ 2147483647 h 68"/>
                    <a:gd name="T84" fmla="*/ 2147483647 w 112"/>
                    <a:gd name="T85" fmla="*/ 2147483647 h 68"/>
                    <a:gd name="T86" fmla="*/ 2147483647 w 112"/>
                    <a:gd name="T87" fmla="*/ 2147483647 h 68"/>
                    <a:gd name="T88" fmla="*/ 2147483647 w 112"/>
                    <a:gd name="T89" fmla="*/ 2147483647 h 68"/>
                    <a:gd name="T90" fmla="*/ 2147483647 w 112"/>
                    <a:gd name="T91" fmla="*/ 2147483647 h 68"/>
                    <a:gd name="T92" fmla="*/ 0 w 112"/>
                    <a:gd name="T93" fmla="*/ 2147483647 h 68"/>
                    <a:gd name="T94" fmla="*/ 0 w 112"/>
                    <a:gd name="T95" fmla="*/ 2147483647 h 6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12"/>
                    <a:gd name="T145" fmla="*/ 0 h 68"/>
                    <a:gd name="T146" fmla="*/ 112 w 112"/>
                    <a:gd name="T147" fmla="*/ 68 h 6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12" h="68">
                      <a:moveTo>
                        <a:pt x="0" y="26"/>
                      </a:moveTo>
                      <a:lnTo>
                        <a:pt x="14" y="26"/>
                      </a:lnTo>
                      <a:lnTo>
                        <a:pt x="16" y="16"/>
                      </a:lnTo>
                      <a:lnTo>
                        <a:pt x="22" y="14"/>
                      </a:lnTo>
                      <a:lnTo>
                        <a:pt x="22" y="4"/>
                      </a:lnTo>
                      <a:lnTo>
                        <a:pt x="32" y="6"/>
                      </a:lnTo>
                      <a:lnTo>
                        <a:pt x="36" y="0"/>
                      </a:lnTo>
                      <a:lnTo>
                        <a:pt x="44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2" y="16"/>
                      </a:lnTo>
                      <a:lnTo>
                        <a:pt x="40" y="16"/>
                      </a:lnTo>
                      <a:lnTo>
                        <a:pt x="46" y="18"/>
                      </a:lnTo>
                      <a:lnTo>
                        <a:pt x="44" y="28"/>
                      </a:lnTo>
                      <a:lnTo>
                        <a:pt x="58" y="28"/>
                      </a:lnTo>
                      <a:lnTo>
                        <a:pt x="64" y="30"/>
                      </a:lnTo>
                      <a:lnTo>
                        <a:pt x="78" y="30"/>
                      </a:lnTo>
                      <a:lnTo>
                        <a:pt x="84" y="26"/>
                      </a:lnTo>
                      <a:lnTo>
                        <a:pt x="84" y="30"/>
                      </a:lnTo>
                      <a:lnTo>
                        <a:pt x="88" y="32"/>
                      </a:lnTo>
                      <a:lnTo>
                        <a:pt x="98" y="38"/>
                      </a:lnTo>
                      <a:lnTo>
                        <a:pt x="102" y="44"/>
                      </a:lnTo>
                      <a:lnTo>
                        <a:pt x="108" y="48"/>
                      </a:lnTo>
                      <a:lnTo>
                        <a:pt x="112" y="58"/>
                      </a:lnTo>
                      <a:lnTo>
                        <a:pt x="106" y="60"/>
                      </a:lnTo>
                      <a:lnTo>
                        <a:pt x="98" y="62"/>
                      </a:lnTo>
                      <a:lnTo>
                        <a:pt x="90" y="64"/>
                      </a:lnTo>
                      <a:lnTo>
                        <a:pt x="82" y="66"/>
                      </a:lnTo>
                      <a:lnTo>
                        <a:pt x="76" y="68"/>
                      </a:lnTo>
                      <a:lnTo>
                        <a:pt x="74" y="68"/>
                      </a:lnTo>
                      <a:lnTo>
                        <a:pt x="70" y="68"/>
                      </a:lnTo>
                      <a:lnTo>
                        <a:pt x="66" y="64"/>
                      </a:lnTo>
                      <a:lnTo>
                        <a:pt x="60" y="58"/>
                      </a:lnTo>
                      <a:lnTo>
                        <a:pt x="58" y="50"/>
                      </a:lnTo>
                      <a:lnTo>
                        <a:pt x="54" y="40"/>
                      </a:lnTo>
                      <a:lnTo>
                        <a:pt x="48" y="40"/>
                      </a:lnTo>
                      <a:lnTo>
                        <a:pt x="44" y="46"/>
                      </a:lnTo>
                      <a:lnTo>
                        <a:pt x="40" y="50"/>
                      </a:lnTo>
                      <a:lnTo>
                        <a:pt x="34" y="56"/>
                      </a:lnTo>
                      <a:lnTo>
                        <a:pt x="30" y="60"/>
                      </a:lnTo>
                      <a:lnTo>
                        <a:pt x="20" y="66"/>
                      </a:lnTo>
                      <a:lnTo>
                        <a:pt x="12" y="66"/>
                      </a:lnTo>
                      <a:lnTo>
                        <a:pt x="16" y="56"/>
                      </a:lnTo>
                      <a:lnTo>
                        <a:pt x="16" y="46"/>
                      </a:lnTo>
                      <a:lnTo>
                        <a:pt x="12" y="42"/>
                      </a:lnTo>
                      <a:lnTo>
                        <a:pt x="6" y="38"/>
                      </a:lnTo>
                      <a:lnTo>
                        <a:pt x="0" y="32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5" name="îṥlîḓè">
                  <a:extLst>
                    <a:ext uri="{FF2B5EF4-FFF2-40B4-BE49-F238E27FC236}">
                      <a16:creationId xmlns="" xmlns:a16="http://schemas.microsoft.com/office/drawing/2014/main" id="{747FD6B1-90F9-4213-B078-0DD9B58435BC}"/>
                    </a:ext>
                  </a:extLst>
                </p:cNvPr>
                <p:cNvSpPr/>
                <p:nvPr/>
              </p:nvSpPr>
              <p:spPr bwMode="auto">
                <a:xfrm>
                  <a:off x="5343590" y="2528262"/>
                  <a:ext cx="192810" cy="77058"/>
                </a:xfrm>
                <a:custGeom>
                  <a:avLst/>
                  <a:gdLst>
                    <a:gd name="T0" fmla="*/ 2147483647 w 110"/>
                    <a:gd name="T1" fmla="*/ 2147483647 h 46"/>
                    <a:gd name="T2" fmla="*/ 2147483647 w 110"/>
                    <a:gd name="T3" fmla="*/ 2147483647 h 46"/>
                    <a:gd name="T4" fmla="*/ 2147483647 w 110"/>
                    <a:gd name="T5" fmla="*/ 2147483647 h 46"/>
                    <a:gd name="T6" fmla="*/ 2147483647 w 110"/>
                    <a:gd name="T7" fmla="*/ 2147483647 h 46"/>
                    <a:gd name="T8" fmla="*/ 2147483647 w 110"/>
                    <a:gd name="T9" fmla="*/ 2147483647 h 46"/>
                    <a:gd name="T10" fmla="*/ 2147483647 w 110"/>
                    <a:gd name="T11" fmla="*/ 2147483647 h 46"/>
                    <a:gd name="T12" fmla="*/ 2147483647 w 110"/>
                    <a:gd name="T13" fmla="*/ 2147483647 h 46"/>
                    <a:gd name="T14" fmla="*/ 2147483647 w 110"/>
                    <a:gd name="T15" fmla="*/ 2147483647 h 46"/>
                    <a:gd name="T16" fmla="*/ 2147483647 w 110"/>
                    <a:gd name="T17" fmla="*/ 2147483647 h 46"/>
                    <a:gd name="T18" fmla="*/ 2147483647 w 110"/>
                    <a:gd name="T19" fmla="*/ 2147483647 h 46"/>
                    <a:gd name="T20" fmla="*/ 2147483647 w 110"/>
                    <a:gd name="T21" fmla="*/ 2147483647 h 46"/>
                    <a:gd name="T22" fmla="*/ 2147483647 w 110"/>
                    <a:gd name="T23" fmla="*/ 2147483647 h 46"/>
                    <a:gd name="T24" fmla="*/ 2147483647 w 110"/>
                    <a:gd name="T25" fmla="*/ 2147483647 h 46"/>
                    <a:gd name="T26" fmla="*/ 2147483647 w 110"/>
                    <a:gd name="T27" fmla="*/ 2147483647 h 46"/>
                    <a:gd name="T28" fmla="*/ 2147483647 w 110"/>
                    <a:gd name="T29" fmla="*/ 2147483647 h 46"/>
                    <a:gd name="T30" fmla="*/ 2147483647 w 110"/>
                    <a:gd name="T31" fmla="*/ 2147483647 h 46"/>
                    <a:gd name="T32" fmla="*/ 2147483647 w 110"/>
                    <a:gd name="T33" fmla="*/ 2147483647 h 46"/>
                    <a:gd name="T34" fmla="*/ 2147483647 w 110"/>
                    <a:gd name="T35" fmla="*/ 2147483647 h 46"/>
                    <a:gd name="T36" fmla="*/ 2147483647 w 110"/>
                    <a:gd name="T37" fmla="*/ 2147483647 h 46"/>
                    <a:gd name="T38" fmla="*/ 2147483647 w 110"/>
                    <a:gd name="T39" fmla="*/ 2147483647 h 46"/>
                    <a:gd name="T40" fmla="*/ 2147483647 w 110"/>
                    <a:gd name="T41" fmla="*/ 2147483647 h 46"/>
                    <a:gd name="T42" fmla="*/ 2147483647 w 110"/>
                    <a:gd name="T43" fmla="*/ 2147483647 h 46"/>
                    <a:gd name="T44" fmla="*/ 2147483647 w 110"/>
                    <a:gd name="T45" fmla="*/ 2147483647 h 46"/>
                    <a:gd name="T46" fmla="*/ 2147483647 w 110"/>
                    <a:gd name="T47" fmla="*/ 2147483647 h 46"/>
                    <a:gd name="T48" fmla="*/ 0 w 110"/>
                    <a:gd name="T49" fmla="*/ 0 h 46"/>
                    <a:gd name="T50" fmla="*/ 2147483647 w 110"/>
                    <a:gd name="T51" fmla="*/ 2147483647 h 46"/>
                    <a:gd name="T52" fmla="*/ 2147483647 w 110"/>
                    <a:gd name="T53" fmla="*/ 2147483647 h 46"/>
                    <a:gd name="T54" fmla="*/ 2147483647 w 110"/>
                    <a:gd name="T55" fmla="*/ 2147483647 h 46"/>
                    <a:gd name="T56" fmla="*/ 2147483647 w 110"/>
                    <a:gd name="T57" fmla="*/ 2147483647 h 46"/>
                    <a:gd name="T58" fmla="*/ 2147483647 w 110"/>
                    <a:gd name="T59" fmla="*/ 2147483647 h 46"/>
                    <a:gd name="T60" fmla="*/ 2147483647 w 110"/>
                    <a:gd name="T61" fmla="*/ 2147483647 h 46"/>
                    <a:gd name="T62" fmla="*/ 2147483647 w 110"/>
                    <a:gd name="T63" fmla="*/ 2147483647 h 46"/>
                    <a:gd name="T64" fmla="*/ 2147483647 w 110"/>
                    <a:gd name="T65" fmla="*/ 2147483647 h 46"/>
                    <a:gd name="T66" fmla="*/ 2147483647 w 110"/>
                    <a:gd name="T67" fmla="*/ 2147483647 h 46"/>
                    <a:gd name="T68" fmla="*/ 2147483647 w 110"/>
                    <a:gd name="T69" fmla="*/ 2147483647 h 46"/>
                    <a:gd name="T70" fmla="*/ 2147483647 w 110"/>
                    <a:gd name="T71" fmla="*/ 2147483647 h 4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0"/>
                    <a:gd name="T109" fmla="*/ 0 h 46"/>
                    <a:gd name="T110" fmla="*/ 110 w 110"/>
                    <a:gd name="T111" fmla="*/ 46 h 4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0" h="46">
                      <a:moveTo>
                        <a:pt x="36" y="36"/>
                      </a:moveTo>
                      <a:lnTo>
                        <a:pt x="44" y="34"/>
                      </a:lnTo>
                      <a:lnTo>
                        <a:pt x="50" y="34"/>
                      </a:lnTo>
                      <a:lnTo>
                        <a:pt x="60" y="36"/>
                      </a:lnTo>
                      <a:lnTo>
                        <a:pt x="64" y="40"/>
                      </a:lnTo>
                      <a:lnTo>
                        <a:pt x="66" y="42"/>
                      </a:lnTo>
                      <a:lnTo>
                        <a:pt x="66" y="44"/>
                      </a:lnTo>
                      <a:lnTo>
                        <a:pt x="78" y="44"/>
                      </a:lnTo>
                      <a:lnTo>
                        <a:pt x="86" y="44"/>
                      </a:lnTo>
                      <a:lnTo>
                        <a:pt x="88" y="38"/>
                      </a:lnTo>
                      <a:lnTo>
                        <a:pt x="96" y="42"/>
                      </a:lnTo>
                      <a:lnTo>
                        <a:pt x="100" y="46"/>
                      </a:lnTo>
                      <a:lnTo>
                        <a:pt x="110" y="46"/>
                      </a:lnTo>
                      <a:lnTo>
                        <a:pt x="106" y="40"/>
                      </a:lnTo>
                      <a:lnTo>
                        <a:pt x="104" y="36"/>
                      </a:lnTo>
                      <a:lnTo>
                        <a:pt x="108" y="32"/>
                      </a:lnTo>
                      <a:lnTo>
                        <a:pt x="98" y="30"/>
                      </a:lnTo>
                      <a:lnTo>
                        <a:pt x="92" y="22"/>
                      </a:lnTo>
                      <a:lnTo>
                        <a:pt x="76" y="16"/>
                      </a:lnTo>
                      <a:lnTo>
                        <a:pt x="62" y="16"/>
                      </a:lnTo>
                      <a:lnTo>
                        <a:pt x="52" y="10"/>
                      </a:lnTo>
                      <a:lnTo>
                        <a:pt x="40" y="8"/>
                      </a:lnTo>
                      <a:lnTo>
                        <a:pt x="30" y="6"/>
                      </a:lnTo>
                      <a:lnTo>
                        <a:pt x="18" y="2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2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30" y="16"/>
                      </a:lnTo>
                      <a:lnTo>
                        <a:pt x="32" y="20"/>
                      </a:lnTo>
                      <a:lnTo>
                        <a:pt x="34" y="24"/>
                      </a:lnTo>
                      <a:lnTo>
                        <a:pt x="34" y="26"/>
                      </a:lnTo>
                      <a:lnTo>
                        <a:pt x="36" y="30"/>
                      </a:lnTo>
                      <a:lnTo>
                        <a:pt x="36" y="32"/>
                      </a:lnTo>
                      <a:lnTo>
                        <a:pt x="3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6" name="ïṡļiḋè">
                  <a:extLst>
                    <a:ext uri="{FF2B5EF4-FFF2-40B4-BE49-F238E27FC236}">
                      <a16:creationId xmlns="" xmlns:a16="http://schemas.microsoft.com/office/drawing/2014/main" id="{D8BE49D9-1507-40DA-81B7-14A5C5BBD0E2}"/>
                    </a:ext>
                  </a:extLst>
                </p:cNvPr>
                <p:cNvSpPr/>
                <p:nvPr/>
              </p:nvSpPr>
              <p:spPr bwMode="auto">
                <a:xfrm>
                  <a:off x="5459276" y="2599715"/>
                  <a:ext cx="89519" cy="71454"/>
                </a:xfrm>
                <a:custGeom>
                  <a:avLst/>
                  <a:gdLst>
                    <a:gd name="T0" fmla="*/ 0 w 52"/>
                    <a:gd name="T1" fmla="*/ 0 h 42"/>
                    <a:gd name="T2" fmla="*/ 2147483647 w 52"/>
                    <a:gd name="T3" fmla="*/ 0 h 42"/>
                    <a:gd name="T4" fmla="*/ 2147483647 w 52"/>
                    <a:gd name="T5" fmla="*/ 2147483647 h 42"/>
                    <a:gd name="T6" fmla="*/ 2147483647 w 52"/>
                    <a:gd name="T7" fmla="*/ 2147483647 h 42"/>
                    <a:gd name="T8" fmla="*/ 2147483647 w 52"/>
                    <a:gd name="T9" fmla="*/ 2147483647 h 42"/>
                    <a:gd name="T10" fmla="*/ 2147483647 w 52"/>
                    <a:gd name="T11" fmla="*/ 2147483647 h 42"/>
                    <a:gd name="T12" fmla="*/ 2147483647 w 52"/>
                    <a:gd name="T13" fmla="*/ 2147483647 h 42"/>
                    <a:gd name="T14" fmla="*/ 2147483647 w 52"/>
                    <a:gd name="T15" fmla="*/ 2147483647 h 42"/>
                    <a:gd name="T16" fmla="*/ 2147483647 w 52"/>
                    <a:gd name="T17" fmla="*/ 2147483647 h 42"/>
                    <a:gd name="T18" fmla="*/ 2147483647 w 52"/>
                    <a:gd name="T19" fmla="*/ 2147483647 h 42"/>
                    <a:gd name="T20" fmla="*/ 2147483647 w 52"/>
                    <a:gd name="T21" fmla="*/ 2147483647 h 42"/>
                    <a:gd name="T22" fmla="*/ 2147483647 w 52"/>
                    <a:gd name="T23" fmla="*/ 2147483647 h 42"/>
                    <a:gd name="T24" fmla="*/ 2147483647 w 52"/>
                    <a:gd name="T25" fmla="*/ 2147483647 h 42"/>
                    <a:gd name="T26" fmla="*/ 2147483647 w 52"/>
                    <a:gd name="T27" fmla="*/ 2147483647 h 42"/>
                    <a:gd name="T28" fmla="*/ 2147483647 w 52"/>
                    <a:gd name="T29" fmla="*/ 2147483647 h 42"/>
                    <a:gd name="T30" fmla="*/ 2147483647 w 52"/>
                    <a:gd name="T31" fmla="*/ 2147483647 h 42"/>
                    <a:gd name="T32" fmla="*/ 2147483647 w 52"/>
                    <a:gd name="T33" fmla="*/ 2147483647 h 42"/>
                    <a:gd name="T34" fmla="*/ 2147483647 w 52"/>
                    <a:gd name="T35" fmla="*/ 2147483647 h 42"/>
                    <a:gd name="T36" fmla="*/ 2147483647 w 52"/>
                    <a:gd name="T37" fmla="*/ 2147483647 h 42"/>
                    <a:gd name="T38" fmla="*/ 2147483647 w 52"/>
                    <a:gd name="T39" fmla="*/ 2147483647 h 42"/>
                    <a:gd name="T40" fmla="*/ 0 w 52"/>
                    <a:gd name="T41" fmla="*/ 0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2"/>
                    <a:gd name="T64" fmla="*/ 0 h 42"/>
                    <a:gd name="T65" fmla="*/ 52 w 52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2" h="42">
                      <a:moveTo>
                        <a:pt x="0" y="0"/>
                      </a:moveTo>
                      <a:lnTo>
                        <a:pt x="20" y="0"/>
                      </a:lnTo>
                      <a:lnTo>
                        <a:pt x="26" y="6"/>
                      </a:lnTo>
                      <a:lnTo>
                        <a:pt x="28" y="6"/>
                      </a:lnTo>
                      <a:lnTo>
                        <a:pt x="30" y="10"/>
                      </a:lnTo>
                      <a:lnTo>
                        <a:pt x="32" y="16"/>
                      </a:lnTo>
                      <a:lnTo>
                        <a:pt x="38" y="22"/>
                      </a:lnTo>
                      <a:lnTo>
                        <a:pt x="40" y="22"/>
                      </a:lnTo>
                      <a:lnTo>
                        <a:pt x="48" y="26"/>
                      </a:lnTo>
                      <a:lnTo>
                        <a:pt x="52" y="38"/>
                      </a:lnTo>
                      <a:lnTo>
                        <a:pt x="48" y="42"/>
                      </a:lnTo>
                      <a:lnTo>
                        <a:pt x="42" y="38"/>
                      </a:lnTo>
                      <a:lnTo>
                        <a:pt x="38" y="34"/>
                      </a:lnTo>
                      <a:lnTo>
                        <a:pt x="32" y="30"/>
                      </a:lnTo>
                      <a:lnTo>
                        <a:pt x="24" y="32"/>
                      </a:lnTo>
                      <a:lnTo>
                        <a:pt x="20" y="26"/>
                      </a:lnTo>
                      <a:lnTo>
                        <a:pt x="16" y="22"/>
                      </a:lnTo>
                      <a:lnTo>
                        <a:pt x="12" y="20"/>
                      </a:lnTo>
                      <a:lnTo>
                        <a:pt x="2" y="18"/>
                      </a:lnTo>
                      <a:lnTo>
                        <a:pt x="2" y="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7" name="islidê">
                  <a:extLst>
                    <a:ext uri="{FF2B5EF4-FFF2-40B4-BE49-F238E27FC236}">
                      <a16:creationId xmlns="" xmlns:a16="http://schemas.microsoft.com/office/drawing/2014/main" id="{736299E4-DFD9-4BF3-B036-88C52DE07295}"/>
                    </a:ext>
                  </a:extLst>
                </p:cNvPr>
                <p:cNvSpPr/>
                <p:nvPr/>
              </p:nvSpPr>
              <p:spPr bwMode="auto">
                <a:xfrm>
                  <a:off x="5495084" y="2582903"/>
                  <a:ext cx="134967" cy="98074"/>
                </a:xfrm>
                <a:custGeom>
                  <a:avLst/>
                  <a:gdLst>
                    <a:gd name="T0" fmla="*/ 2147483647 w 78"/>
                    <a:gd name="T1" fmla="*/ 2147483647 h 60"/>
                    <a:gd name="T2" fmla="*/ 2147483647 w 78"/>
                    <a:gd name="T3" fmla="*/ 2147483647 h 60"/>
                    <a:gd name="T4" fmla="*/ 2147483647 w 78"/>
                    <a:gd name="T5" fmla="*/ 2147483647 h 60"/>
                    <a:gd name="T6" fmla="*/ 2147483647 w 78"/>
                    <a:gd name="T7" fmla="*/ 2147483647 h 60"/>
                    <a:gd name="T8" fmla="*/ 2147483647 w 78"/>
                    <a:gd name="T9" fmla="*/ 2147483647 h 60"/>
                    <a:gd name="T10" fmla="*/ 2147483647 w 78"/>
                    <a:gd name="T11" fmla="*/ 2147483647 h 60"/>
                    <a:gd name="T12" fmla="*/ 2147483647 w 78"/>
                    <a:gd name="T13" fmla="*/ 0 h 60"/>
                    <a:gd name="T14" fmla="*/ 2147483647 w 78"/>
                    <a:gd name="T15" fmla="*/ 2147483647 h 60"/>
                    <a:gd name="T16" fmla="*/ 2147483647 w 78"/>
                    <a:gd name="T17" fmla="*/ 2147483647 h 60"/>
                    <a:gd name="T18" fmla="*/ 2147483647 w 78"/>
                    <a:gd name="T19" fmla="*/ 2147483647 h 60"/>
                    <a:gd name="T20" fmla="*/ 2147483647 w 78"/>
                    <a:gd name="T21" fmla="*/ 2147483647 h 60"/>
                    <a:gd name="T22" fmla="*/ 2147483647 w 78"/>
                    <a:gd name="T23" fmla="*/ 2147483647 h 60"/>
                    <a:gd name="T24" fmla="*/ 2147483647 w 78"/>
                    <a:gd name="T25" fmla="*/ 2147483647 h 60"/>
                    <a:gd name="T26" fmla="*/ 2147483647 w 78"/>
                    <a:gd name="T27" fmla="*/ 2147483647 h 60"/>
                    <a:gd name="T28" fmla="*/ 0 w 78"/>
                    <a:gd name="T29" fmla="*/ 2147483647 h 60"/>
                    <a:gd name="T30" fmla="*/ 2147483647 w 78"/>
                    <a:gd name="T31" fmla="*/ 2147483647 h 60"/>
                    <a:gd name="T32" fmla="*/ 2147483647 w 78"/>
                    <a:gd name="T33" fmla="*/ 2147483647 h 60"/>
                    <a:gd name="T34" fmla="*/ 2147483647 w 78"/>
                    <a:gd name="T35" fmla="*/ 2147483647 h 60"/>
                    <a:gd name="T36" fmla="*/ 2147483647 w 78"/>
                    <a:gd name="T37" fmla="*/ 2147483647 h 60"/>
                    <a:gd name="T38" fmla="*/ 2147483647 w 78"/>
                    <a:gd name="T39" fmla="*/ 2147483647 h 60"/>
                    <a:gd name="T40" fmla="*/ 2147483647 w 78"/>
                    <a:gd name="T41" fmla="*/ 2147483647 h 60"/>
                    <a:gd name="T42" fmla="*/ 2147483647 w 78"/>
                    <a:gd name="T43" fmla="*/ 2147483647 h 60"/>
                    <a:gd name="T44" fmla="*/ 2147483647 w 78"/>
                    <a:gd name="T45" fmla="*/ 2147483647 h 60"/>
                    <a:gd name="T46" fmla="*/ 2147483647 w 78"/>
                    <a:gd name="T47" fmla="*/ 2147483647 h 60"/>
                    <a:gd name="T48" fmla="*/ 2147483647 w 78"/>
                    <a:gd name="T49" fmla="*/ 2147483647 h 60"/>
                    <a:gd name="T50" fmla="*/ 2147483647 w 78"/>
                    <a:gd name="T51" fmla="*/ 2147483647 h 60"/>
                    <a:gd name="T52" fmla="*/ 2147483647 w 78"/>
                    <a:gd name="T53" fmla="*/ 2147483647 h 60"/>
                    <a:gd name="T54" fmla="*/ 2147483647 w 78"/>
                    <a:gd name="T55" fmla="*/ 2147483647 h 60"/>
                    <a:gd name="T56" fmla="*/ 2147483647 w 78"/>
                    <a:gd name="T57" fmla="*/ 2147483647 h 60"/>
                    <a:gd name="T58" fmla="*/ 2147483647 w 78"/>
                    <a:gd name="T59" fmla="*/ 2147483647 h 60"/>
                    <a:gd name="T60" fmla="*/ 2147483647 w 78"/>
                    <a:gd name="T61" fmla="*/ 2147483647 h 60"/>
                    <a:gd name="T62" fmla="*/ 2147483647 w 78"/>
                    <a:gd name="T63" fmla="*/ 2147483647 h 60"/>
                    <a:gd name="T64" fmla="*/ 2147483647 w 78"/>
                    <a:gd name="T65" fmla="*/ 2147483647 h 60"/>
                    <a:gd name="T66" fmla="*/ 2147483647 w 78"/>
                    <a:gd name="T67" fmla="*/ 2147483647 h 60"/>
                    <a:gd name="T68" fmla="*/ 2147483647 w 78"/>
                    <a:gd name="T69" fmla="*/ 2147483647 h 60"/>
                    <a:gd name="T70" fmla="*/ 2147483647 w 78"/>
                    <a:gd name="T71" fmla="*/ 2147483647 h 60"/>
                    <a:gd name="T72" fmla="*/ 2147483647 w 78"/>
                    <a:gd name="T73" fmla="*/ 2147483647 h 60"/>
                    <a:gd name="T74" fmla="*/ 2147483647 w 78"/>
                    <a:gd name="T75" fmla="*/ 2147483647 h 60"/>
                    <a:gd name="T76" fmla="*/ 2147483647 w 78"/>
                    <a:gd name="T77" fmla="*/ 2147483647 h 60"/>
                    <a:gd name="T78" fmla="*/ 2147483647 w 78"/>
                    <a:gd name="T79" fmla="*/ 2147483647 h 60"/>
                    <a:gd name="T80" fmla="*/ 2147483647 w 78"/>
                    <a:gd name="T81" fmla="*/ 2147483647 h 6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78"/>
                    <a:gd name="T124" fmla="*/ 0 h 60"/>
                    <a:gd name="T125" fmla="*/ 78 w 78"/>
                    <a:gd name="T126" fmla="*/ 60 h 6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78" h="60">
                      <a:moveTo>
                        <a:pt x="52" y="2"/>
                      </a:moveTo>
                      <a:lnTo>
                        <a:pt x="48" y="6"/>
                      </a:lnTo>
                      <a:lnTo>
                        <a:pt x="42" y="12"/>
                      </a:lnTo>
                      <a:lnTo>
                        <a:pt x="36" y="12"/>
                      </a:lnTo>
                      <a:lnTo>
                        <a:pt x="32" y="8"/>
                      </a:lnTo>
                      <a:lnTo>
                        <a:pt x="28" y="6"/>
                      </a:lnTo>
                      <a:lnTo>
                        <a:pt x="22" y="0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4" y="14"/>
                      </a:lnTo>
                      <a:lnTo>
                        <a:pt x="10" y="10"/>
                      </a:lnTo>
                      <a:lnTo>
                        <a:pt x="2" y="6"/>
                      </a:lnTo>
                      <a:lnTo>
                        <a:pt x="0" y="12"/>
                      </a:lnTo>
                      <a:lnTo>
                        <a:pt x="6" y="18"/>
                      </a:lnTo>
                      <a:lnTo>
                        <a:pt x="8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4" y="30"/>
                      </a:lnTo>
                      <a:lnTo>
                        <a:pt x="20" y="34"/>
                      </a:lnTo>
                      <a:lnTo>
                        <a:pt x="28" y="38"/>
                      </a:lnTo>
                      <a:lnTo>
                        <a:pt x="32" y="50"/>
                      </a:lnTo>
                      <a:lnTo>
                        <a:pt x="36" y="46"/>
                      </a:lnTo>
                      <a:lnTo>
                        <a:pt x="42" y="42"/>
                      </a:lnTo>
                      <a:lnTo>
                        <a:pt x="46" y="38"/>
                      </a:lnTo>
                      <a:lnTo>
                        <a:pt x="54" y="38"/>
                      </a:lnTo>
                      <a:lnTo>
                        <a:pt x="54" y="44"/>
                      </a:lnTo>
                      <a:lnTo>
                        <a:pt x="56" y="46"/>
                      </a:lnTo>
                      <a:lnTo>
                        <a:pt x="56" y="52"/>
                      </a:lnTo>
                      <a:lnTo>
                        <a:pt x="58" y="54"/>
                      </a:lnTo>
                      <a:lnTo>
                        <a:pt x="60" y="56"/>
                      </a:lnTo>
                      <a:lnTo>
                        <a:pt x="64" y="56"/>
                      </a:lnTo>
                      <a:lnTo>
                        <a:pt x="68" y="60"/>
                      </a:lnTo>
                      <a:lnTo>
                        <a:pt x="72" y="28"/>
                      </a:lnTo>
                      <a:lnTo>
                        <a:pt x="78" y="28"/>
                      </a:lnTo>
                      <a:lnTo>
                        <a:pt x="64" y="18"/>
                      </a:lnTo>
                      <a:lnTo>
                        <a:pt x="62" y="14"/>
                      </a:lnTo>
                      <a:lnTo>
                        <a:pt x="56" y="8"/>
                      </a:lnTo>
                      <a:lnTo>
                        <a:pt x="56" y="6"/>
                      </a:lnTo>
                      <a:lnTo>
                        <a:pt x="5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8" name="işļîdê">
                  <a:extLst>
                    <a:ext uri="{FF2B5EF4-FFF2-40B4-BE49-F238E27FC236}">
                      <a16:creationId xmlns="" xmlns:a16="http://schemas.microsoft.com/office/drawing/2014/main" id="{70E50D20-10CB-4B38-8AE6-48694B010C7D}"/>
                    </a:ext>
                  </a:extLst>
                </p:cNvPr>
                <p:cNvSpPr/>
                <p:nvPr/>
              </p:nvSpPr>
              <p:spPr bwMode="auto">
                <a:xfrm>
                  <a:off x="8283945" y="3934923"/>
                  <a:ext cx="265802" cy="254992"/>
                </a:xfrm>
                <a:custGeom>
                  <a:avLst/>
                  <a:gdLst>
                    <a:gd name="T0" fmla="*/ 2147483647 w 152"/>
                    <a:gd name="T1" fmla="*/ 2147483647 h 154"/>
                    <a:gd name="T2" fmla="*/ 0 w 152"/>
                    <a:gd name="T3" fmla="*/ 2147483647 h 154"/>
                    <a:gd name="T4" fmla="*/ 2147483647 w 152"/>
                    <a:gd name="T5" fmla="*/ 2147483647 h 154"/>
                    <a:gd name="T6" fmla="*/ 2147483647 w 152"/>
                    <a:gd name="T7" fmla="*/ 2147483647 h 154"/>
                    <a:gd name="T8" fmla="*/ 2147483647 w 152"/>
                    <a:gd name="T9" fmla="*/ 2147483647 h 154"/>
                    <a:gd name="T10" fmla="*/ 2147483647 w 152"/>
                    <a:gd name="T11" fmla="*/ 2147483647 h 154"/>
                    <a:gd name="T12" fmla="*/ 2147483647 w 152"/>
                    <a:gd name="T13" fmla="*/ 2147483647 h 154"/>
                    <a:gd name="T14" fmla="*/ 2147483647 w 152"/>
                    <a:gd name="T15" fmla="*/ 2147483647 h 154"/>
                    <a:gd name="T16" fmla="*/ 2147483647 w 152"/>
                    <a:gd name="T17" fmla="*/ 2147483647 h 154"/>
                    <a:gd name="T18" fmla="*/ 2147483647 w 152"/>
                    <a:gd name="T19" fmla="*/ 2147483647 h 154"/>
                    <a:gd name="T20" fmla="*/ 2147483647 w 152"/>
                    <a:gd name="T21" fmla="*/ 2147483647 h 154"/>
                    <a:gd name="T22" fmla="*/ 2147483647 w 152"/>
                    <a:gd name="T23" fmla="*/ 2147483647 h 154"/>
                    <a:gd name="T24" fmla="*/ 2147483647 w 152"/>
                    <a:gd name="T25" fmla="*/ 2147483647 h 154"/>
                    <a:gd name="T26" fmla="*/ 2147483647 w 152"/>
                    <a:gd name="T27" fmla="*/ 2147483647 h 154"/>
                    <a:gd name="T28" fmla="*/ 2147483647 w 152"/>
                    <a:gd name="T29" fmla="*/ 2147483647 h 154"/>
                    <a:gd name="T30" fmla="*/ 2147483647 w 152"/>
                    <a:gd name="T31" fmla="*/ 2147483647 h 154"/>
                    <a:gd name="T32" fmla="*/ 2147483647 w 152"/>
                    <a:gd name="T33" fmla="*/ 2147483647 h 154"/>
                    <a:gd name="T34" fmla="*/ 2147483647 w 152"/>
                    <a:gd name="T35" fmla="*/ 2147483647 h 154"/>
                    <a:gd name="T36" fmla="*/ 2147483647 w 152"/>
                    <a:gd name="T37" fmla="*/ 2147483647 h 154"/>
                    <a:gd name="T38" fmla="*/ 2147483647 w 152"/>
                    <a:gd name="T39" fmla="*/ 2147483647 h 154"/>
                    <a:gd name="T40" fmla="*/ 2147483647 w 152"/>
                    <a:gd name="T41" fmla="*/ 2147483647 h 154"/>
                    <a:gd name="T42" fmla="*/ 2147483647 w 152"/>
                    <a:gd name="T43" fmla="*/ 2147483647 h 154"/>
                    <a:gd name="T44" fmla="*/ 2147483647 w 152"/>
                    <a:gd name="T45" fmla="*/ 2147483647 h 154"/>
                    <a:gd name="T46" fmla="*/ 2147483647 w 152"/>
                    <a:gd name="T47" fmla="*/ 2147483647 h 154"/>
                    <a:gd name="T48" fmla="*/ 2147483647 w 152"/>
                    <a:gd name="T49" fmla="*/ 2147483647 h 154"/>
                    <a:gd name="T50" fmla="*/ 2147483647 w 152"/>
                    <a:gd name="T51" fmla="*/ 2147483647 h 154"/>
                    <a:gd name="T52" fmla="*/ 2147483647 w 152"/>
                    <a:gd name="T53" fmla="*/ 2147483647 h 154"/>
                    <a:gd name="T54" fmla="*/ 2147483647 w 152"/>
                    <a:gd name="T55" fmla="*/ 2147483647 h 154"/>
                    <a:gd name="T56" fmla="*/ 2147483647 w 152"/>
                    <a:gd name="T57" fmla="*/ 2147483647 h 154"/>
                    <a:gd name="T58" fmla="*/ 2147483647 w 152"/>
                    <a:gd name="T59" fmla="*/ 2147483647 h 154"/>
                    <a:gd name="T60" fmla="*/ 2147483647 w 152"/>
                    <a:gd name="T61" fmla="*/ 2147483647 h 154"/>
                    <a:gd name="T62" fmla="*/ 2147483647 w 152"/>
                    <a:gd name="T63" fmla="*/ 2147483647 h 154"/>
                    <a:gd name="T64" fmla="*/ 2147483647 w 152"/>
                    <a:gd name="T65" fmla="*/ 2147483647 h 154"/>
                    <a:gd name="T66" fmla="*/ 2147483647 w 152"/>
                    <a:gd name="T67" fmla="*/ 2147483647 h 154"/>
                    <a:gd name="T68" fmla="*/ 2147483647 w 152"/>
                    <a:gd name="T69" fmla="*/ 2147483647 h 154"/>
                    <a:gd name="T70" fmla="*/ 2147483647 w 152"/>
                    <a:gd name="T71" fmla="*/ 2147483647 h 154"/>
                    <a:gd name="T72" fmla="*/ 2147483647 w 152"/>
                    <a:gd name="T73" fmla="*/ 2147483647 h 154"/>
                    <a:gd name="T74" fmla="*/ 2147483647 w 152"/>
                    <a:gd name="T75" fmla="*/ 0 h 15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52"/>
                    <a:gd name="T115" fmla="*/ 0 h 154"/>
                    <a:gd name="T116" fmla="*/ 152 w 152"/>
                    <a:gd name="T117" fmla="*/ 154 h 15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52" h="154">
                      <a:moveTo>
                        <a:pt x="4" y="0"/>
                      </a:moveTo>
                      <a:lnTo>
                        <a:pt x="4" y="76"/>
                      </a:lnTo>
                      <a:lnTo>
                        <a:pt x="0" y="80"/>
                      </a:lnTo>
                      <a:lnTo>
                        <a:pt x="0" y="84"/>
                      </a:lnTo>
                      <a:lnTo>
                        <a:pt x="4" y="88"/>
                      </a:lnTo>
                      <a:lnTo>
                        <a:pt x="4" y="126"/>
                      </a:lnTo>
                      <a:lnTo>
                        <a:pt x="14" y="130"/>
                      </a:lnTo>
                      <a:lnTo>
                        <a:pt x="24" y="130"/>
                      </a:lnTo>
                      <a:lnTo>
                        <a:pt x="28" y="130"/>
                      </a:lnTo>
                      <a:lnTo>
                        <a:pt x="32" y="126"/>
                      </a:lnTo>
                      <a:lnTo>
                        <a:pt x="36" y="122"/>
                      </a:lnTo>
                      <a:lnTo>
                        <a:pt x="38" y="118"/>
                      </a:lnTo>
                      <a:lnTo>
                        <a:pt x="32" y="118"/>
                      </a:lnTo>
                      <a:lnTo>
                        <a:pt x="42" y="118"/>
                      </a:lnTo>
                      <a:lnTo>
                        <a:pt x="42" y="110"/>
                      </a:lnTo>
                      <a:lnTo>
                        <a:pt x="42" y="104"/>
                      </a:lnTo>
                      <a:lnTo>
                        <a:pt x="46" y="98"/>
                      </a:lnTo>
                      <a:lnTo>
                        <a:pt x="52" y="98"/>
                      </a:lnTo>
                      <a:lnTo>
                        <a:pt x="68" y="98"/>
                      </a:lnTo>
                      <a:lnTo>
                        <a:pt x="82" y="106"/>
                      </a:lnTo>
                      <a:lnTo>
                        <a:pt x="86" y="110"/>
                      </a:lnTo>
                      <a:lnTo>
                        <a:pt x="88" y="114"/>
                      </a:lnTo>
                      <a:lnTo>
                        <a:pt x="90" y="120"/>
                      </a:lnTo>
                      <a:lnTo>
                        <a:pt x="92" y="126"/>
                      </a:lnTo>
                      <a:lnTo>
                        <a:pt x="90" y="124"/>
                      </a:lnTo>
                      <a:lnTo>
                        <a:pt x="92" y="130"/>
                      </a:lnTo>
                      <a:lnTo>
                        <a:pt x="96" y="134"/>
                      </a:lnTo>
                      <a:lnTo>
                        <a:pt x="98" y="138"/>
                      </a:lnTo>
                      <a:lnTo>
                        <a:pt x="104" y="142"/>
                      </a:lnTo>
                      <a:lnTo>
                        <a:pt x="120" y="146"/>
                      </a:lnTo>
                      <a:lnTo>
                        <a:pt x="132" y="150"/>
                      </a:lnTo>
                      <a:lnTo>
                        <a:pt x="136" y="152"/>
                      </a:lnTo>
                      <a:lnTo>
                        <a:pt x="138" y="154"/>
                      </a:lnTo>
                      <a:lnTo>
                        <a:pt x="142" y="154"/>
                      </a:lnTo>
                      <a:lnTo>
                        <a:pt x="148" y="154"/>
                      </a:lnTo>
                      <a:lnTo>
                        <a:pt x="150" y="152"/>
                      </a:lnTo>
                      <a:lnTo>
                        <a:pt x="152" y="150"/>
                      </a:lnTo>
                      <a:lnTo>
                        <a:pt x="150" y="146"/>
                      </a:lnTo>
                      <a:lnTo>
                        <a:pt x="148" y="142"/>
                      </a:lnTo>
                      <a:lnTo>
                        <a:pt x="144" y="138"/>
                      </a:lnTo>
                      <a:lnTo>
                        <a:pt x="142" y="134"/>
                      </a:lnTo>
                      <a:lnTo>
                        <a:pt x="136" y="132"/>
                      </a:lnTo>
                      <a:lnTo>
                        <a:pt x="132" y="130"/>
                      </a:lnTo>
                      <a:lnTo>
                        <a:pt x="130" y="122"/>
                      </a:lnTo>
                      <a:lnTo>
                        <a:pt x="128" y="120"/>
                      </a:lnTo>
                      <a:lnTo>
                        <a:pt x="124" y="118"/>
                      </a:lnTo>
                      <a:lnTo>
                        <a:pt x="122" y="118"/>
                      </a:lnTo>
                      <a:lnTo>
                        <a:pt x="118" y="116"/>
                      </a:lnTo>
                      <a:lnTo>
                        <a:pt x="114" y="108"/>
                      </a:lnTo>
                      <a:lnTo>
                        <a:pt x="112" y="104"/>
                      </a:lnTo>
                      <a:lnTo>
                        <a:pt x="112" y="98"/>
                      </a:lnTo>
                      <a:lnTo>
                        <a:pt x="108" y="98"/>
                      </a:lnTo>
                      <a:lnTo>
                        <a:pt x="102" y="94"/>
                      </a:lnTo>
                      <a:lnTo>
                        <a:pt x="96" y="84"/>
                      </a:lnTo>
                      <a:lnTo>
                        <a:pt x="102" y="84"/>
                      </a:lnTo>
                      <a:lnTo>
                        <a:pt x="112" y="84"/>
                      </a:lnTo>
                      <a:lnTo>
                        <a:pt x="118" y="84"/>
                      </a:lnTo>
                      <a:lnTo>
                        <a:pt x="122" y="82"/>
                      </a:lnTo>
                      <a:lnTo>
                        <a:pt x="124" y="80"/>
                      </a:lnTo>
                      <a:lnTo>
                        <a:pt x="126" y="76"/>
                      </a:lnTo>
                      <a:lnTo>
                        <a:pt x="122" y="74"/>
                      </a:lnTo>
                      <a:lnTo>
                        <a:pt x="116" y="72"/>
                      </a:lnTo>
                      <a:lnTo>
                        <a:pt x="104" y="66"/>
                      </a:lnTo>
                      <a:lnTo>
                        <a:pt x="96" y="62"/>
                      </a:lnTo>
                      <a:lnTo>
                        <a:pt x="94" y="60"/>
                      </a:lnTo>
                      <a:lnTo>
                        <a:pt x="90" y="58"/>
                      </a:lnTo>
                      <a:lnTo>
                        <a:pt x="86" y="58"/>
                      </a:lnTo>
                      <a:lnTo>
                        <a:pt x="82" y="58"/>
                      </a:lnTo>
                      <a:lnTo>
                        <a:pt x="82" y="56"/>
                      </a:lnTo>
                      <a:lnTo>
                        <a:pt x="80" y="52"/>
                      </a:lnTo>
                      <a:lnTo>
                        <a:pt x="80" y="46"/>
                      </a:lnTo>
                      <a:lnTo>
                        <a:pt x="80" y="44"/>
                      </a:lnTo>
                      <a:lnTo>
                        <a:pt x="78" y="38"/>
                      </a:lnTo>
                      <a:lnTo>
                        <a:pt x="56" y="22"/>
                      </a:lnTo>
                      <a:lnTo>
                        <a:pt x="32" y="1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49" name="ïṣḷïḍê">
                  <a:extLst>
                    <a:ext uri="{FF2B5EF4-FFF2-40B4-BE49-F238E27FC236}">
                      <a16:creationId xmlns="" xmlns:a16="http://schemas.microsoft.com/office/drawing/2014/main" id="{CA0FB09E-BA3C-44DA-836B-5933E9712627}"/>
                    </a:ext>
                  </a:extLst>
                </p:cNvPr>
                <p:cNvSpPr/>
                <p:nvPr/>
              </p:nvSpPr>
              <p:spPr bwMode="auto">
                <a:xfrm>
                  <a:off x="7007266" y="3685535"/>
                  <a:ext cx="307120" cy="343260"/>
                </a:xfrm>
                <a:custGeom>
                  <a:avLst/>
                  <a:gdLst>
                    <a:gd name="T0" fmla="*/ 2147483647 w 176"/>
                    <a:gd name="T1" fmla="*/ 2147483647 h 206"/>
                    <a:gd name="T2" fmla="*/ 2147483647 w 176"/>
                    <a:gd name="T3" fmla="*/ 2147483647 h 206"/>
                    <a:gd name="T4" fmla="*/ 2147483647 w 176"/>
                    <a:gd name="T5" fmla="*/ 2147483647 h 206"/>
                    <a:gd name="T6" fmla="*/ 0 w 176"/>
                    <a:gd name="T7" fmla="*/ 2147483647 h 206"/>
                    <a:gd name="T8" fmla="*/ 2147483647 w 176"/>
                    <a:gd name="T9" fmla="*/ 0 h 206"/>
                    <a:gd name="T10" fmla="*/ 2147483647 w 176"/>
                    <a:gd name="T11" fmla="*/ 0 h 206"/>
                    <a:gd name="T12" fmla="*/ 2147483647 w 176"/>
                    <a:gd name="T13" fmla="*/ 2147483647 h 206"/>
                    <a:gd name="T14" fmla="*/ 2147483647 w 176"/>
                    <a:gd name="T15" fmla="*/ 2147483647 h 206"/>
                    <a:gd name="T16" fmla="*/ 2147483647 w 176"/>
                    <a:gd name="T17" fmla="*/ 2147483647 h 206"/>
                    <a:gd name="T18" fmla="*/ 2147483647 w 176"/>
                    <a:gd name="T19" fmla="*/ 2147483647 h 206"/>
                    <a:gd name="T20" fmla="*/ 2147483647 w 176"/>
                    <a:gd name="T21" fmla="*/ 2147483647 h 206"/>
                    <a:gd name="T22" fmla="*/ 2147483647 w 176"/>
                    <a:gd name="T23" fmla="*/ 2147483647 h 206"/>
                    <a:gd name="T24" fmla="*/ 2147483647 w 176"/>
                    <a:gd name="T25" fmla="*/ 2147483647 h 206"/>
                    <a:gd name="T26" fmla="*/ 2147483647 w 176"/>
                    <a:gd name="T27" fmla="*/ 2147483647 h 206"/>
                    <a:gd name="T28" fmla="*/ 2147483647 w 176"/>
                    <a:gd name="T29" fmla="*/ 2147483647 h 206"/>
                    <a:gd name="T30" fmla="*/ 2147483647 w 176"/>
                    <a:gd name="T31" fmla="*/ 2147483647 h 206"/>
                    <a:gd name="T32" fmla="*/ 2147483647 w 176"/>
                    <a:gd name="T33" fmla="*/ 2147483647 h 206"/>
                    <a:gd name="T34" fmla="*/ 2147483647 w 176"/>
                    <a:gd name="T35" fmla="*/ 2147483647 h 206"/>
                    <a:gd name="T36" fmla="*/ 2147483647 w 176"/>
                    <a:gd name="T37" fmla="*/ 2147483647 h 206"/>
                    <a:gd name="T38" fmla="*/ 2147483647 w 176"/>
                    <a:gd name="T39" fmla="*/ 2147483647 h 206"/>
                    <a:gd name="T40" fmla="*/ 2147483647 w 176"/>
                    <a:gd name="T41" fmla="*/ 2147483647 h 206"/>
                    <a:gd name="T42" fmla="*/ 2147483647 w 176"/>
                    <a:gd name="T43" fmla="*/ 2147483647 h 206"/>
                    <a:gd name="T44" fmla="*/ 2147483647 w 176"/>
                    <a:gd name="T45" fmla="*/ 2147483647 h 206"/>
                    <a:gd name="T46" fmla="*/ 2147483647 w 176"/>
                    <a:gd name="T47" fmla="*/ 2147483647 h 206"/>
                    <a:gd name="T48" fmla="*/ 2147483647 w 176"/>
                    <a:gd name="T49" fmla="*/ 2147483647 h 206"/>
                    <a:gd name="T50" fmla="*/ 2147483647 w 176"/>
                    <a:gd name="T51" fmla="*/ 2147483647 h 206"/>
                    <a:gd name="T52" fmla="*/ 2147483647 w 176"/>
                    <a:gd name="T53" fmla="*/ 2147483647 h 206"/>
                    <a:gd name="T54" fmla="*/ 2147483647 w 176"/>
                    <a:gd name="T55" fmla="*/ 2147483647 h 206"/>
                    <a:gd name="T56" fmla="*/ 2147483647 w 176"/>
                    <a:gd name="T57" fmla="*/ 2147483647 h 206"/>
                    <a:gd name="T58" fmla="*/ 2147483647 w 176"/>
                    <a:gd name="T59" fmla="*/ 2147483647 h 206"/>
                    <a:gd name="T60" fmla="*/ 2147483647 w 176"/>
                    <a:gd name="T61" fmla="*/ 2147483647 h 206"/>
                    <a:gd name="T62" fmla="*/ 2147483647 w 176"/>
                    <a:gd name="T63" fmla="*/ 2147483647 h 206"/>
                    <a:gd name="T64" fmla="*/ 2147483647 w 176"/>
                    <a:gd name="T65" fmla="*/ 2147483647 h 206"/>
                    <a:gd name="T66" fmla="*/ 2147483647 w 176"/>
                    <a:gd name="T67" fmla="*/ 2147483647 h 206"/>
                    <a:gd name="T68" fmla="*/ 2147483647 w 176"/>
                    <a:gd name="T69" fmla="*/ 2147483647 h 206"/>
                    <a:gd name="T70" fmla="*/ 2147483647 w 176"/>
                    <a:gd name="T71" fmla="*/ 2147483647 h 206"/>
                    <a:gd name="T72" fmla="*/ 2147483647 w 176"/>
                    <a:gd name="T73" fmla="*/ 2147483647 h 206"/>
                    <a:gd name="T74" fmla="*/ 2147483647 w 176"/>
                    <a:gd name="T75" fmla="*/ 2147483647 h 206"/>
                    <a:gd name="T76" fmla="*/ 2147483647 w 176"/>
                    <a:gd name="T77" fmla="*/ 2147483647 h 206"/>
                    <a:gd name="T78" fmla="*/ 2147483647 w 176"/>
                    <a:gd name="T79" fmla="*/ 2147483647 h 206"/>
                    <a:gd name="T80" fmla="*/ 2147483647 w 176"/>
                    <a:gd name="T81" fmla="*/ 2147483647 h 206"/>
                    <a:gd name="T82" fmla="*/ 2147483647 w 176"/>
                    <a:gd name="T83" fmla="*/ 2147483647 h 206"/>
                    <a:gd name="T84" fmla="*/ 2147483647 w 176"/>
                    <a:gd name="T85" fmla="*/ 2147483647 h 206"/>
                    <a:gd name="T86" fmla="*/ 2147483647 w 176"/>
                    <a:gd name="T87" fmla="*/ 2147483647 h 20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76"/>
                    <a:gd name="T133" fmla="*/ 0 h 206"/>
                    <a:gd name="T134" fmla="*/ 176 w 176"/>
                    <a:gd name="T135" fmla="*/ 206 h 20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76" h="206">
                      <a:moveTo>
                        <a:pt x="42" y="54"/>
                      </a:moveTo>
                      <a:lnTo>
                        <a:pt x="36" y="46"/>
                      </a:lnTo>
                      <a:lnTo>
                        <a:pt x="32" y="38"/>
                      </a:lnTo>
                      <a:lnTo>
                        <a:pt x="22" y="28"/>
                      </a:lnTo>
                      <a:lnTo>
                        <a:pt x="16" y="24"/>
                      </a:lnTo>
                      <a:lnTo>
                        <a:pt x="6" y="14"/>
                      </a:lnTo>
                      <a:lnTo>
                        <a:pt x="2" y="10"/>
                      </a:lnTo>
                      <a:lnTo>
                        <a:pt x="0" y="4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4"/>
                      </a:lnTo>
                      <a:lnTo>
                        <a:pt x="18" y="6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40" y="8"/>
                      </a:lnTo>
                      <a:lnTo>
                        <a:pt x="44" y="14"/>
                      </a:lnTo>
                      <a:lnTo>
                        <a:pt x="48" y="20"/>
                      </a:lnTo>
                      <a:lnTo>
                        <a:pt x="52" y="28"/>
                      </a:lnTo>
                      <a:lnTo>
                        <a:pt x="60" y="32"/>
                      </a:lnTo>
                      <a:lnTo>
                        <a:pt x="62" y="34"/>
                      </a:lnTo>
                      <a:lnTo>
                        <a:pt x="64" y="36"/>
                      </a:lnTo>
                      <a:lnTo>
                        <a:pt x="70" y="38"/>
                      </a:lnTo>
                      <a:lnTo>
                        <a:pt x="74" y="42"/>
                      </a:lnTo>
                      <a:lnTo>
                        <a:pt x="82" y="52"/>
                      </a:lnTo>
                      <a:lnTo>
                        <a:pt x="88" y="58"/>
                      </a:lnTo>
                      <a:lnTo>
                        <a:pt x="90" y="62"/>
                      </a:lnTo>
                      <a:lnTo>
                        <a:pt x="92" y="64"/>
                      </a:lnTo>
                      <a:lnTo>
                        <a:pt x="98" y="62"/>
                      </a:lnTo>
                      <a:lnTo>
                        <a:pt x="100" y="66"/>
                      </a:lnTo>
                      <a:lnTo>
                        <a:pt x="108" y="72"/>
                      </a:lnTo>
                      <a:lnTo>
                        <a:pt x="118" y="80"/>
                      </a:lnTo>
                      <a:lnTo>
                        <a:pt x="120" y="82"/>
                      </a:lnTo>
                      <a:lnTo>
                        <a:pt x="122" y="86"/>
                      </a:lnTo>
                      <a:lnTo>
                        <a:pt x="124" y="84"/>
                      </a:lnTo>
                      <a:lnTo>
                        <a:pt x="128" y="82"/>
                      </a:lnTo>
                      <a:lnTo>
                        <a:pt x="128" y="86"/>
                      </a:lnTo>
                      <a:lnTo>
                        <a:pt x="126" y="90"/>
                      </a:lnTo>
                      <a:lnTo>
                        <a:pt x="124" y="94"/>
                      </a:lnTo>
                      <a:lnTo>
                        <a:pt x="140" y="94"/>
                      </a:lnTo>
                      <a:lnTo>
                        <a:pt x="140" y="102"/>
                      </a:lnTo>
                      <a:lnTo>
                        <a:pt x="136" y="114"/>
                      </a:lnTo>
                      <a:lnTo>
                        <a:pt x="138" y="118"/>
                      </a:lnTo>
                      <a:lnTo>
                        <a:pt x="142" y="120"/>
                      </a:lnTo>
                      <a:lnTo>
                        <a:pt x="146" y="122"/>
                      </a:lnTo>
                      <a:lnTo>
                        <a:pt x="152" y="122"/>
                      </a:lnTo>
                      <a:lnTo>
                        <a:pt x="152" y="134"/>
                      </a:lnTo>
                      <a:lnTo>
                        <a:pt x="152" y="136"/>
                      </a:lnTo>
                      <a:lnTo>
                        <a:pt x="152" y="138"/>
                      </a:lnTo>
                      <a:lnTo>
                        <a:pt x="156" y="138"/>
                      </a:lnTo>
                      <a:lnTo>
                        <a:pt x="158" y="138"/>
                      </a:lnTo>
                      <a:lnTo>
                        <a:pt x="160" y="140"/>
                      </a:lnTo>
                      <a:lnTo>
                        <a:pt x="162" y="144"/>
                      </a:lnTo>
                      <a:lnTo>
                        <a:pt x="172" y="150"/>
                      </a:lnTo>
                      <a:lnTo>
                        <a:pt x="174" y="152"/>
                      </a:lnTo>
                      <a:lnTo>
                        <a:pt x="176" y="158"/>
                      </a:lnTo>
                      <a:lnTo>
                        <a:pt x="174" y="192"/>
                      </a:lnTo>
                      <a:lnTo>
                        <a:pt x="174" y="204"/>
                      </a:lnTo>
                      <a:lnTo>
                        <a:pt x="170" y="206"/>
                      </a:lnTo>
                      <a:lnTo>
                        <a:pt x="164" y="206"/>
                      </a:lnTo>
                      <a:lnTo>
                        <a:pt x="160" y="204"/>
                      </a:lnTo>
                      <a:lnTo>
                        <a:pt x="154" y="206"/>
                      </a:lnTo>
                      <a:lnTo>
                        <a:pt x="152" y="206"/>
                      </a:lnTo>
                      <a:lnTo>
                        <a:pt x="148" y="206"/>
                      </a:lnTo>
                      <a:lnTo>
                        <a:pt x="146" y="204"/>
                      </a:lnTo>
                      <a:lnTo>
                        <a:pt x="144" y="198"/>
                      </a:lnTo>
                      <a:lnTo>
                        <a:pt x="140" y="192"/>
                      </a:lnTo>
                      <a:lnTo>
                        <a:pt x="132" y="186"/>
                      </a:lnTo>
                      <a:lnTo>
                        <a:pt x="124" y="180"/>
                      </a:lnTo>
                      <a:lnTo>
                        <a:pt x="118" y="176"/>
                      </a:lnTo>
                      <a:lnTo>
                        <a:pt x="112" y="168"/>
                      </a:lnTo>
                      <a:lnTo>
                        <a:pt x="104" y="160"/>
                      </a:lnTo>
                      <a:lnTo>
                        <a:pt x="98" y="150"/>
                      </a:lnTo>
                      <a:lnTo>
                        <a:pt x="96" y="144"/>
                      </a:lnTo>
                      <a:lnTo>
                        <a:pt x="94" y="138"/>
                      </a:lnTo>
                      <a:lnTo>
                        <a:pt x="88" y="126"/>
                      </a:lnTo>
                      <a:lnTo>
                        <a:pt x="82" y="114"/>
                      </a:lnTo>
                      <a:lnTo>
                        <a:pt x="76" y="104"/>
                      </a:lnTo>
                      <a:lnTo>
                        <a:pt x="66" y="94"/>
                      </a:lnTo>
                      <a:lnTo>
                        <a:pt x="64" y="88"/>
                      </a:lnTo>
                      <a:lnTo>
                        <a:pt x="64" y="82"/>
                      </a:lnTo>
                      <a:lnTo>
                        <a:pt x="62" y="76"/>
                      </a:lnTo>
                      <a:lnTo>
                        <a:pt x="60" y="70"/>
                      </a:lnTo>
                      <a:lnTo>
                        <a:pt x="54" y="66"/>
                      </a:lnTo>
                      <a:lnTo>
                        <a:pt x="48" y="62"/>
                      </a:lnTo>
                      <a:lnTo>
                        <a:pt x="42" y="58"/>
                      </a:lnTo>
                      <a:lnTo>
                        <a:pt x="40" y="54"/>
                      </a:lnTo>
                      <a:lnTo>
                        <a:pt x="42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0" name="ïṥľïdê">
                  <a:extLst>
                    <a:ext uri="{FF2B5EF4-FFF2-40B4-BE49-F238E27FC236}">
                      <a16:creationId xmlns="" xmlns:a16="http://schemas.microsoft.com/office/drawing/2014/main" id="{205C7044-F337-439A-86CE-5441C356C1D6}"/>
                    </a:ext>
                  </a:extLst>
                </p:cNvPr>
                <p:cNvSpPr/>
                <p:nvPr/>
              </p:nvSpPr>
              <p:spPr bwMode="auto">
                <a:xfrm>
                  <a:off x="7401151" y="3735973"/>
                  <a:ext cx="279576" cy="243783"/>
                </a:xfrm>
                <a:custGeom>
                  <a:avLst/>
                  <a:gdLst>
                    <a:gd name="T0" fmla="*/ 2147483647 w 160"/>
                    <a:gd name="T1" fmla="*/ 2147483647 h 146"/>
                    <a:gd name="T2" fmla="*/ 2147483647 w 160"/>
                    <a:gd name="T3" fmla="*/ 0 h 146"/>
                    <a:gd name="T4" fmla="*/ 2147483647 w 160"/>
                    <a:gd name="T5" fmla="*/ 2147483647 h 146"/>
                    <a:gd name="T6" fmla="*/ 2147483647 w 160"/>
                    <a:gd name="T7" fmla="*/ 2147483647 h 146"/>
                    <a:gd name="T8" fmla="*/ 2147483647 w 160"/>
                    <a:gd name="T9" fmla="*/ 2147483647 h 146"/>
                    <a:gd name="T10" fmla="*/ 2147483647 w 160"/>
                    <a:gd name="T11" fmla="*/ 2147483647 h 146"/>
                    <a:gd name="T12" fmla="*/ 2147483647 w 160"/>
                    <a:gd name="T13" fmla="*/ 2147483647 h 146"/>
                    <a:gd name="T14" fmla="*/ 2147483647 w 160"/>
                    <a:gd name="T15" fmla="*/ 2147483647 h 146"/>
                    <a:gd name="T16" fmla="*/ 2147483647 w 160"/>
                    <a:gd name="T17" fmla="*/ 2147483647 h 146"/>
                    <a:gd name="T18" fmla="*/ 2147483647 w 160"/>
                    <a:gd name="T19" fmla="*/ 2147483647 h 146"/>
                    <a:gd name="T20" fmla="*/ 2147483647 w 160"/>
                    <a:gd name="T21" fmla="*/ 2147483647 h 146"/>
                    <a:gd name="T22" fmla="*/ 2147483647 w 160"/>
                    <a:gd name="T23" fmla="*/ 2147483647 h 146"/>
                    <a:gd name="T24" fmla="*/ 2147483647 w 160"/>
                    <a:gd name="T25" fmla="*/ 2147483647 h 146"/>
                    <a:gd name="T26" fmla="*/ 2147483647 w 160"/>
                    <a:gd name="T27" fmla="*/ 2147483647 h 146"/>
                    <a:gd name="T28" fmla="*/ 2147483647 w 160"/>
                    <a:gd name="T29" fmla="*/ 2147483647 h 146"/>
                    <a:gd name="T30" fmla="*/ 2147483647 w 160"/>
                    <a:gd name="T31" fmla="*/ 2147483647 h 146"/>
                    <a:gd name="T32" fmla="*/ 0 w 160"/>
                    <a:gd name="T33" fmla="*/ 2147483647 h 146"/>
                    <a:gd name="T34" fmla="*/ 2147483647 w 160"/>
                    <a:gd name="T35" fmla="*/ 2147483647 h 146"/>
                    <a:gd name="T36" fmla="*/ 2147483647 w 160"/>
                    <a:gd name="T37" fmla="*/ 2147483647 h 146"/>
                    <a:gd name="T38" fmla="*/ 2147483647 w 160"/>
                    <a:gd name="T39" fmla="*/ 2147483647 h 146"/>
                    <a:gd name="T40" fmla="*/ 2147483647 w 160"/>
                    <a:gd name="T41" fmla="*/ 2147483647 h 146"/>
                    <a:gd name="T42" fmla="*/ 2147483647 w 160"/>
                    <a:gd name="T43" fmla="*/ 2147483647 h 146"/>
                    <a:gd name="T44" fmla="*/ 2147483647 w 160"/>
                    <a:gd name="T45" fmla="*/ 2147483647 h 146"/>
                    <a:gd name="T46" fmla="*/ 2147483647 w 160"/>
                    <a:gd name="T47" fmla="*/ 2147483647 h 146"/>
                    <a:gd name="T48" fmla="*/ 2147483647 w 160"/>
                    <a:gd name="T49" fmla="*/ 2147483647 h 146"/>
                    <a:gd name="T50" fmla="*/ 2147483647 w 160"/>
                    <a:gd name="T51" fmla="*/ 2147483647 h 146"/>
                    <a:gd name="T52" fmla="*/ 2147483647 w 160"/>
                    <a:gd name="T53" fmla="*/ 2147483647 h 146"/>
                    <a:gd name="T54" fmla="*/ 2147483647 w 160"/>
                    <a:gd name="T55" fmla="*/ 2147483647 h 146"/>
                    <a:gd name="T56" fmla="*/ 2147483647 w 160"/>
                    <a:gd name="T57" fmla="*/ 2147483647 h 146"/>
                    <a:gd name="T58" fmla="*/ 2147483647 w 160"/>
                    <a:gd name="T59" fmla="*/ 2147483647 h 146"/>
                    <a:gd name="T60" fmla="*/ 2147483647 w 160"/>
                    <a:gd name="T61" fmla="*/ 2147483647 h 146"/>
                    <a:gd name="T62" fmla="*/ 2147483647 w 160"/>
                    <a:gd name="T63" fmla="*/ 2147483647 h 146"/>
                    <a:gd name="T64" fmla="*/ 2147483647 w 160"/>
                    <a:gd name="T65" fmla="*/ 2147483647 h 146"/>
                    <a:gd name="T66" fmla="*/ 2147483647 w 160"/>
                    <a:gd name="T67" fmla="*/ 2147483647 h 146"/>
                    <a:gd name="T68" fmla="*/ 2147483647 w 160"/>
                    <a:gd name="T69" fmla="*/ 2147483647 h 146"/>
                    <a:gd name="T70" fmla="*/ 2147483647 w 160"/>
                    <a:gd name="T71" fmla="*/ 2147483647 h 146"/>
                    <a:gd name="T72" fmla="*/ 2147483647 w 160"/>
                    <a:gd name="T73" fmla="*/ 2147483647 h 146"/>
                    <a:gd name="T74" fmla="*/ 2147483647 w 160"/>
                    <a:gd name="T75" fmla="*/ 2147483647 h 146"/>
                    <a:gd name="T76" fmla="*/ 2147483647 w 160"/>
                    <a:gd name="T77" fmla="*/ 2147483647 h 146"/>
                    <a:gd name="T78" fmla="*/ 2147483647 w 160"/>
                    <a:gd name="T79" fmla="*/ 2147483647 h 146"/>
                    <a:gd name="T80" fmla="*/ 2147483647 w 160"/>
                    <a:gd name="T81" fmla="*/ 2147483647 h 146"/>
                    <a:gd name="T82" fmla="*/ 2147483647 w 160"/>
                    <a:gd name="T83" fmla="*/ 2147483647 h 146"/>
                    <a:gd name="T84" fmla="*/ 2147483647 w 160"/>
                    <a:gd name="T85" fmla="*/ 2147483647 h 146"/>
                    <a:gd name="T86" fmla="*/ 2147483647 w 160"/>
                    <a:gd name="T87" fmla="*/ 2147483647 h 146"/>
                    <a:gd name="T88" fmla="*/ 2147483647 w 160"/>
                    <a:gd name="T89" fmla="*/ 2147483647 h 146"/>
                    <a:gd name="T90" fmla="*/ 2147483647 w 160"/>
                    <a:gd name="T91" fmla="*/ 2147483647 h 146"/>
                    <a:gd name="T92" fmla="*/ 2147483647 w 160"/>
                    <a:gd name="T93" fmla="*/ 2147483647 h 146"/>
                    <a:gd name="T94" fmla="*/ 2147483647 w 160"/>
                    <a:gd name="T95" fmla="*/ 2147483647 h 146"/>
                    <a:gd name="T96" fmla="*/ 2147483647 w 160"/>
                    <a:gd name="T97" fmla="*/ 2147483647 h 146"/>
                    <a:gd name="T98" fmla="*/ 2147483647 w 160"/>
                    <a:gd name="T99" fmla="*/ 2147483647 h 146"/>
                    <a:gd name="T100" fmla="*/ 2147483647 w 160"/>
                    <a:gd name="T101" fmla="*/ 2147483647 h 146"/>
                    <a:gd name="T102" fmla="*/ 2147483647 w 160"/>
                    <a:gd name="T103" fmla="*/ 2147483647 h 14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60"/>
                    <a:gd name="T157" fmla="*/ 0 h 146"/>
                    <a:gd name="T158" fmla="*/ 160 w 160"/>
                    <a:gd name="T159" fmla="*/ 146 h 14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60" h="146">
                      <a:moveTo>
                        <a:pt x="136" y="4"/>
                      </a:moveTo>
                      <a:lnTo>
                        <a:pt x="126" y="2"/>
                      </a:lnTo>
                      <a:lnTo>
                        <a:pt x="120" y="0"/>
                      </a:lnTo>
                      <a:lnTo>
                        <a:pt x="114" y="0"/>
                      </a:lnTo>
                      <a:lnTo>
                        <a:pt x="108" y="0"/>
                      </a:lnTo>
                      <a:lnTo>
                        <a:pt x="102" y="4"/>
                      </a:lnTo>
                      <a:lnTo>
                        <a:pt x="96" y="8"/>
                      </a:lnTo>
                      <a:lnTo>
                        <a:pt x="92" y="14"/>
                      </a:lnTo>
                      <a:lnTo>
                        <a:pt x="88" y="26"/>
                      </a:lnTo>
                      <a:lnTo>
                        <a:pt x="84" y="40"/>
                      </a:lnTo>
                      <a:lnTo>
                        <a:pt x="84" y="48"/>
                      </a:lnTo>
                      <a:lnTo>
                        <a:pt x="82" y="52"/>
                      </a:lnTo>
                      <a:lnTo>
                        <a:pt x="78" y="52"/>
                      </a:lnTo>
                      <a:lnTo>
                        <a:pt x="74" y="50"/>
                      </a:lnTo>
                      <a:lnTo>
                        <a:pt x="70" y="48"/>
                      </a:lnTo>
                      <a:lnTo>
                        <a:pt x="66" y="44"/>
                      </a:lnTo>
                      <a:lnTo>
                        <a:pt x="62" y="42"/>
                      </a:lnTo>
                      <a:lnTo>
                        <a:pt x="58" y="42"/>
                      </a:lnTo>
                      <a:lnTo>
                        <a:pt x="56" y="44"/>
                      </a:lnTo>
                      <a:lnTo>
                        <a:pt x="50" y="50"/>
                      </a:lnTo>
                      <a:lnTo>
                        <a:pt x="42" y="52"/>
                      </a:lnTo>
                      <a:lnTo>
                        <a:pt x="40" y="54"/>
                      </a:lnTo>
                      <a:lnTo>
                        <a:pt x="34" y="56"/>
                      </a:lnTo>
                      <a:lnTo>
                        <a:pt x="28" y="54"/>
                      </a:lnTo>
                      <a:lnTo>
                        <a:pt x="22" y="52"/>
                      </a:lnTo>
                      <a:lnTo>
                        <a:pt x="16" y="50"/>
                      </a:lnTo>
                      <a:lnTo>
                        <a:pt x="14" y="48"/>
                      </a:lnTo>
                      <a:lnTo>
                        <a:pt x="14" y="46"/>
                      </a:lnTo>
                      <a:lnTo>
                        <a:pt x="14" y="36"/>
                      </a:lnTo>
                      <a:lnTo>
                        <a:pt x="14" y="34"/>
                      </a:lnTo>
                      <a:lnTo>
                        <a:pt x="8" y="38"/>
                      </a:lnTo>
                      <a:lnTo>
                        <a:pt x="4" y="44"/>
                      </a:lnTo>
                      <a:lnTo>
                        <a:pt x="2" y="52"/>
                      </a:lnTo>
                      <a:lnTo>
                        <a:pt x="0" y="60"/>
                      </a:lnTo>
                      <a:lnTo>
                        <a:pt x="2" y="66"/>
                      </a:lnTo>
                      <a:lnTo>
                        <a:pt x="4" y="72"/>
                      </a:lnTo>
                      <a:lnTo>
                        <a:pt x="4" y="74"/>
                      </a:lnTo>
                      <a:lnTo>
                        <a:pt x="2" y="78"/>
                      </a:lnTo>
                      <a:lnTo>
                        <a:pt x="4" y="82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0" y="92"/>
                      </a:lnTo>
                      <a:lnTo>
                        <a:pt x="16" y="94"/>
                      </a:lnTo>
                      <a:lnTo>
                        <a:pt x="18" y="96"/>
                      </a:lnTo>
                      <a:lnTo>
                        <a:pt x="18" y="98"/>
                      </a:lnTo>
                      <a:lnTo>
                        <a:pt x="18" y="102"/>
                      </a:lnTo>
                      <a:lnTo>
                        <a:pt x="16" y="106"/>
                      </a:lnTo>
                      <a:lnTo>
                        <a:pt x="16" y="108"/>
                      </a:lnTo>
                      <a:lnTo>
                        <a:pt x="18" y="112"/>
                      </a:lnTo>
                      <a:lnTo>
                        <a:pt x="18" y="110"/>
                      </a:lnTo>
                      <a:lnTo>
                        <a:pt x="18" y="116"/>
                      </a:lnTo>
                      <a:lnTo>
                        <a:pt x="20" y="120"/>
                      </a:lnTo>
                      <a:lnTo>
                        <a:pt x="24" y="124"/>
                      </a:lnTo>
                      <a:lnTo>
                        <a:pt x="28" y="126"/>
                      </a:lnTo>
                      <a:lnTo>
                        <a:pt x="34" y="126"/>
                      </a:lnTo>
                      <a:lnTo>
                        <a:pt x="42" y="128"/>
                      </a:lnTo>
                      <a:lnTo>
                        <a:pt x="46" y="130"/>
                      </a:lnTo>
                      <a:lnTo>
                        <a:pt x="44" y="134"/>
                      </a:lnTo>
                      <a:lnTo>
                        <a:pt x="48" y="134"/>
                      </a:lnTo>
                      <a:lnTo>
                        <a:pt x="54" y="134"/>
                      </a:lnTo>
                      <a:lnTo>
                        <a:pt x="56" y="132"/>
                      </a:lnTo>
                      <a:lnTo>
                        <a:pt x="62" y="130"/>
                      </a:lnTo>
                      <a:lnTo>
                        <a:pt x="66" y="130"/>
                      </a:lnTo>
                      <a:lnTo>
                        <a:pt x="72" y="130"/>
                      </a:lnTo>
                      <a:lnTo>
                        <a:pt x="78" y="132"/>
                      </a:lnTo>
                      <a:lnTo>
                        <a:pt x="82" y="134"/>
                      </a:lnTo>
                      <a:lnTo>
                        <a:pt x="88" y="134"/>
                      </a:lnTo>
                      <a:lnTo>
                        <a:pt x="88" y="140"/>
                      </a:lnTo>
                      <a:lnTo>
                        <a:pt x="88" y="144"/>
                      </a:lnTo>
                      <a:lnTo>
                        <a:pt x="88" y="146"/>
                      </a:lnTo>
                      <a:lnTo>
                        <a:pt x="90" y="146"/>
                      </a:lnTo>
                      <a:lnTo>
                        <a:pt x="98" y="144"/>
                      </a:lnTo>
                      <a:lnTo>
                        <a:pt x="106" y="142"/>
                      </a:lnTo>
                      <a:lnTo>
                        <a:pt x="112" y="138"/>
                      </a:lnTo>
                      <a:lnTo>
                        <a:pt x="120" y="138"/>
                      </a:lnTo>
                      <a:lnTo>
                        <a:pt x="120" y="134"/>
                      </a:lnTo>
                      <a:lnTo>
                        <a:pt x="118" y="134"/>
                      </a:lnTo>
                      <a:lnTo>
                        <a:pt x="116" y="130"/>
                      </a:lnTo>
                      <a:lnTo>
                        <a:pt x="116" y="126"/>
                      </a:lnTo>
                      <a:lnTo>
                        <a:pt x="118" y="124"/>
                      </a:lnTo>
                      <a:lnTo>
                        <a:pt x="122" y="120"/>
                      </a:lnTo>
                      <a:lnTo>
                        <a:pt x="122" y="114"/>
                      </a:lnTo>
                      <a:lnTo>
                        <a:pt x="122" y="108"/>
                      </a:lnTo>
                      <a:lnTo>
                        <a:pt x="120" y="106"/>
                      </a:lnTo>
                      <a:lnTo>
                        <a:pt x="122" y="100"/>
                      </a:lnTo>
                      <a:lnTo>
                        <a:pt x="126" y="94"/>
                      </a:lnTo>
                      <a:lnTo>
                        <a:pt x="132" y="92"/>
                      </a:lnTo>
                      <a:lnTo>
                        <a:pt x="136" y="82"/>
                      </a:lnTo>
                      <a:lnTo>
                        <a:pt x="138" y="72"/>
                      </a:lnTo>
                      <a:lnTo>
                        <a:pt x="142" y="60"/>
                      </a:lnTo>
                      <a:lnTo>
                        <a:pt x="144" y="58"/>
                      </a:lnTo>
                      <a:lnTo>
                        <a:pt x="148" y="56"/>
                      </a:lnTo>
                      <a:lnTo>
                        <a:pt x="154" y="56"/>
                      </a:lnTo>
                      <a:lnTo>
                        <a:pt x="160" y="56"/>
                      </a:lnTo>
                      <a:lnTo>
                        <a:pt x="160" y="52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34"/>
                      </a:lnTo>
                      <a:lnTo>
                        <a:pt x="146" y="32"/>
                      </a:lnTo>
                      <a:lnTo>
                        <a:pt x="148" y="28"/>
                      </a:lnTo>
                      <a:lnTo>
                        <a:pt x="142" y="26"/>
                      </a:lnTo>
                      <a:lnTo>
                        <a:pt x="138" y="22"/>
                      </a:lnTo>
                      <a:lnTo>
                        <a:pt x="138" y="14"/>
                      </a:lnTo>
                      <a:lnTo>
                        <a:pt x="136" y="8"/>
                      </a:lnTo>
                      <a:lnTo>
                        <a:pt x="13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1" name="îṧḷiḓe">
                  <a:extLst>
                    <a:ext uri="{FF2B5EF4-FFF2-40B4-BE49-F238E27FC236}">
                      <a16:creationId xmlns="" xmlns:a16="http://schemas.microsoft.com/office/drawing/2014/main" id="{DB1DF9B7-5D79-4B7B-BAA9-181E41097FA8}"/>
                    </a:ext>
                  </a:extLst>
                </p:cNvPr>
                <p:cNvSpPr/>
                <p:nvPr/>
              </p:nvSpPr>
              <p:spPr bwMode="auto">
                <a:xfrm>
                  <a:off x="7397018" y="4189916"/>
                  <a:ext cx="1111414" cy="861650"/>
                </a:xfrm>
                <a:custGeom>
                  <a:avLst/>
                  <a:gdLst>
                    <a:gd name="T0" fmla="*/ 2147483647 w 636"/>
                    <a:gd name="T1" fmla="*/ 2147483647 h 516"/>
                    <a:gd name="T2" fmla="*/ 2147483647 w 636"/>
                    <a:gd name="T3" fmla="*/ 2147483647 h 516"/>
                    <a:gd name="T4" fmla="*/ 2147483647 w 636"/>
                    <a:gd name="T5" fmla="*/ 2147483647 h 516"/>
                    <a:gd name="T6" fmla="*/ 2147483647 w 636"/>
                    <a:gd name="T7" fmla="*/ 2147483647 h 516"/>
                    <a:gd name="T8" fmla="*/ 2147483647 w 636"/>
                    <a:gd name="T9" fmla="*/ 2147483647 h 516"/>
                    <a:gd name="T10" fmla="*/ 2147483647 w 636"/>
                    <a:gd name="T11" fmla="*/ 2147483647 h 516"/>
                    <a:gd name="T12" fmla="*/ 2147483647 w 636"/>
                    <a:gd name="T13" fmla="*/ 2147483647 h 516"/>
                    <a:gd name="T14" fmla="*/ 2147483647 w 636"/>
                    <a:gd name="T15" fmla="*/ 2147483647 h 516"/>
                    <a:gd name="T16" fmla="*/ 2147483647 w 636"/>
                    <a:gd name="T17" fmla="*/ 2147483647 h 516"/>
                    <a:gd name="T18" fmla="*/ 2147483647 w 636"/>
                    <a:gd name="T19" fmla="*/ 2147483647 h 516"/>
                    <a:gd name="T20" fmla="*/ 2147483647 w 636"/>
                    <a:gd name="T21" fmla="*/ 2147483647 h 516"/>
                    <a:gd name="T22" fmla="*/ 2147483647 w 636"/>
                    <a:gd name="T23" fmla="*/ 2147483647 h 516"/>
                    <a:gd name="T24" fmla="*/ 2147483647 w 636"/>
                    <a:gd name="T25" fmla="*/ 2147483647 h 516"/>
                    <a:gd name="T26" fmla="*/ 2147483647 w 636"/>
                    <a:gd name="T27" fmla="*/ 2147483647 h 516"/>
                    <a:gd name="T28" fmla="*/ 2147483647 w 636"/>
                    <a:gd name="T29" fmla="*/ 2147483647 h 516"/>
                    <a:gd name="T30" fmla="*/ 2147483647 w 636"/>
                    <a:gd name="T31" fmla="*/ 2147483647 h 516"/>
                    <a:gd name="T32" fmla="*/ 2147483647 w 636"/>
                    <a:gd name="T33" fmla="*/ 2147483647 h 516"/>
                    <a:gd name="T34" fmla="*/ 2147483647 w 636"/>
                    <a:gd name="T35" fmla="*/ 2147483647 h 516"/>
                    <a:gd name="T36" fmla="*/ 2147483647 w 636"/>
                    <a:gd name="T37" fmla="*/ 2147483647 h 516"/>
                    <a:gd name="T38" fmla="*/ 2147483647 w 636"/>
                    <a:gd name="T39" fmla="*/ 2147483647 h 516"/>
                    <a:gd name="T40" fmla="*/ 2147483647 w 636"/>
                    <a:gd name="T41" fmla="*/ 2147483647 h 516"/>
                    <a:gd name="T42" fmla="*/ 2147483647 w 636"/>
                    <a:gd name="T43" fmla="*/ 0 h 516"/>
                    <a:gd name="T44" fmla="*/ 2147483647 w 636"/>
                    <a:gd name="T45" fmla="*/ 2147483647 h 516"/>
                    <a:gd name="T46" fmla="*/ 2147483647 w 636"/>
                    <a:gd name="T47" fmla="*/ 2147483647 h 516"/>
                    <a:gd name="T48" fmla="*/ 2147483647 w 636"/>
                    <a:gd name="T49" fmla="*/ 2147483647 h 516"/>
                    <a:gd name="T50" fmla="*/ 2147483647 w 636"/>
                    <a:gd name="T51" fmla="*/ 2147483647 h 516"/>
                    <a:gd name="T52" fmla="*/ 2147483647 w 636"/>
                    <a:gd name="T53" fmla="*/ 2147483647 h 516"/>
                    <a:gd name="T54" fmla="*/ 2147483647 w 636"/>
                    <a:gd name="T55" fmla="*/ 2147483647 h 516"/>
                    <a:gd name="T56" fmla="*/ 2147483647 w 636"/>
                    <a:gd name="T57" fmla="*/ 2147483647 h 516"/>
                    <a:gd name="T58" fmla="*/ 2147483647 w 636"/>
                    <a:gd name="T59" fmla="*/ 2147483647 h 516"/>
                    <a:gd name="T60" fmla="*/ 2147483647 w 636"/>
                    <a:gd name="T61" fmla="*/ 2147483647 h 516"/>
                    <a:gd name="T62" fmla="*/ 2147483647 w 636"/>
                    <a:gd name="T63" fmla="*/ 2147483647 h 516"/>
                    <a:gd name="T64" fmla="*/ 2147483647 w 636"/>
                    <a:gd name="T65" fmla="*/ 2147483647 h 516"/>
                    <a:gd name="T66" fmla="*/ 2147483647 w 636"/>
                    <a:gd name="T67" fmla="*/ 2147483647 h 516"/>
                    <a:gd name="T68" fmla="*/ 2147483647 w 636"/>
                    <a:gd name="T69" fmla="*/ 2147483647 h 516"/>
                    <a:gd name="T70" fmla="*/ 2147483647 w 636"/>
                    <a:gd name="T71" fmla="*/ 2147483647 h 516"/>
                    <a:gd name="T72" fmla="*/ 2147483647 w 636"/>
                    <a:gd name="T73" fmla="*/ 2147483647 h 516"/>
                    <a:gd name="T74" fmla="*/ 2147483647 w 636"/>
                    <a:gd name="T75" fmla="*/ 2147483647 h 516"/>
                    <a:gd name="T76" fmla="*/ 2147483647 w 636"/>
                    <a:gd name="T77" fmla="*/ 2147483647 h 516"/>
                    <a:gd name="T78" fmla="*/ 2147483647 w 636"/>
                    <a:gd name="T79" fmla="*/ 2147483647 h 516"/>
                    <a:gd name="T80" fmla="*/ 2147483647 w 636"/>
                    <a:gd name="T81" fmla="*/ 2147483647 h 516"/>
                    <a:gd name="T82" fmla="*/ 2147483647 w 636"/>
                    <a:gd name="T83" fmla="*/ 2147483647 h 516"/>
                    <a:gd name="T84" fmla="*/ 2147483647 w 636"/>
                    <a:gd name="T85" fmla="*/ 2147483647 h 516"/>
                    <a:gd name="T86" fmla="*/ 2147483647 w 636"/>
                    <a:gd name="T87" fmla="*/ 2147483647 h 516"/>
                    <a:gd name="T88" fmla="*/ 2147483647 w 636"/>
                    <a:gd name="T89" fmla="*/ 2147483647 h 516"/>
                    <a:gd name="T90" fmla="*/ 2147483647 w 636"/>
                    <a:gd name="T91" fmla="*/ 2147483647 h 516"/>
                    <a:gd name="T92" fmla="*/ 2147483647 w 636"/>
                    <a:gd name="T93" fmla="*/ 2147483647 h 516"/>
                    <a:gd name="T94" fmla="*/ 2147483647 w 636"/>
                    <a:gd name="T95" fmla="*/ 2147483647 h 516"/>
                    <a:gd name="T96" fmla="*/ 2147483647 w 636"/>
                    <a:gd name="T97" fmla="*/ 2147483647 h 516"/>
                    <a:gd name="T98" fmla="*/ 2147483647 w 636"/>
                    <a:gd name="T99" fmla="*/ 2147483647 h 516"/>
                    <a:gd name="T100" fmla="*/ 0 w 636"/>
                    <a:gd name="T101" fmla="*/ 2147483647 h 516"/>
                    <a:gd name="T102" fmla="*/ 2147483647 w 636"/>
                    <a:gd name="T103" fmla="*/ 2147483647 h 516"/>
                    <a:gd name="T104" fmla="*/ 2147483647 w 636"/>
                    <a:gd name="T105" fmla="*/ 2147483647 h 516"/>
                    <a:gd name="T106" fmla="*/ 2147483647 w 636"/>
                    <a:gd name="T107" fmla="*/ 2147483647 h 516"/>
                    <a:gd name="T108" fmla="*/ 2147483647 w 636"/>
                    <a:gd name="T109" fmla="*/ 2147483647 h 516"/>
                    <a:gd name="T110" fmla="*/ 2147483647 w 636"/>
                    <a:gd name="T111" fmla="*/ 2147483647 h 516"/>
                    <a:gd name="T112" fmla="*/ 2147483647 w 636"/>
                    <a:gd name="T113" fmla="*/ 2147483647 h 516"/>
                    <a:gd name="T114" fmla="*/ 2147483647 w 636"/>
                    <a:gd name="T115" fmla="*/ 2147483647 h 516"/>
                    <a:gd name="T116" fmla="*/ 2147483647 w 636"/>
                    <a:gd name="T117" fmla="*/ 2147483647 h 516"/>
                    <a:gd name="T118" fmla="*/ 2147483647 w 636"/>
                    <a:gd name="T119" fmla="*/ 2147483647 h 51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636"/>
                    <a:gd name="T181" fmla="*/ 0 h 516"/>
                    <a:gd name="T182" fmla="*/ 636 w 636"/>
                    <a:gd name="T183" fmla="*/ 516 h 51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636" h="516">
                      <a:moveTo>
                        <a:pt x="180" y="138"/>
                      </a:moveTo>
                      <a:lnTo>
                        <a:pt x="186" y="132"/>
                      </a:lnTo>
                      <a:lnTo>
                        <a:pt x="188" y="130"/>
                      </a:lnTo>
                      <a:lnTo>
                        <a:pt x="188" y="124"/>
                      </a:lnTo>
                      <a:lnTo>
                        <a:pt x="190" y="118"/>
                      </a:lnTo>
                      <a:lnTo>
                        <a:pt x="194" y="112"/>
                      </a:lnTo>
                      <a:lnTo>
                        <a:pt x="198" y="108"/>
                      </a:lnTo>
                      <a:lnTo>
                        <a:pt x="202" y="106"/>
                      </a:lnTo>
                      <a:lnTo>
                        <a:pt x="204" y="112"/>
                      </a:lnTo>
                      <a:lnTo>
                        <a:pt x="206" y="114"/>
                      </a:lnTo>
                      <a:lnTo>
                        <a:pt x="210" y="116"/>
                      </a:lnTo>
                      <a:lnTo>
                        <a:pt x="212" y="114"/>
                      </a:lnTo>
                      <a:lnTo>
                        <a:pt x="212" y="112"/>
                      </a:lnTo>
                      <a:lnTo>
                        <a:pt x="214" y="110"/>
                      </a:lnTo>
                      <a:lnTo>
                        <a:pt x="212" y="106"/>
                      </a:lnTo>
                      <a:lnTo>
                        <a:pt x="212" y="100"/>
                      </a:lnTo>
                      <a:lnTo>
                        <a:pt x="220" y="100"/>
                      </a:lnTo>
                      <a:lnTo>
                        <a:pt x="226" y="100"/>
                      </a:lnTo>
                      <a:lnTo>
                        <a:pt x="226" y="92"/>
                      </a:lnTo>
                      <a:lnTo>
                        <a:pt x="230" y="86"/>
                      </a:lnTo>
                      <a:lnTo>
                        <a:pt x="232" y="82"/>
                      </a:lnTo>
                      <a:lnTo>
                        <a:pt x="236" y="80"/>
                      </a:lnTo>
                      <a:lnTo>
                        <a:pt x="240" y="78"/>
                      </a:lnTo>
                      <a:lnTo>
                        <a:pt x="242" y="72"/>
                      </a:lnTo>
                      <a:lnTo>
                        <a:pt x="244" y="68"/>
                      </a:lnTo>
                      <a:lnTo>
                        <a:pt x="248" y="64"/>
                      </a:lnTo>
                      <a:lnTo>
                        <a:pt x="262" y="58"/>
                      </a:lnTo>
                      <a:lnTo>
                        <a:pt x="270" y="56"/>
                      </a:lnTo>
                      <a:lnTo>
                        <a:pt x="276" y="54"/>
                      </a:lnTo>
                      <a:lnTo>
                        <a:pt x="284" y="62"/>
                      </a:lnTo>
                      <a:lnTo>
                        <a:pt x="288" y="66"/>
                      </a:lnTo>
                      <a:lnTo>
                        <a:pt x="288" y="72"/>
                      </a:lnTo>
                      <a:lnTo>
                        <a:pt x="288" y="74"/>
                      </a:lnTo>
                      <a:lnTo>
                        <a:pt x="286" y="76"/>
                      </a:lnTo>
                      <a:lnTo>
                        <a:pt x="290" y="74"/>
                      </a:lnTo>
                      <a:lnTo>
                        <a:pt x="294" y="72"/>
                      </a:lnTo>
                      <a:lnTo>
                        <a:pt x="298" y="74"/>
                      </a:lnTo>
                      <a:lnTo>
                        <a:pt x="302" y="74"/>
                      </a:lnTo>
                      <a:lnTo>
                        <a:pt x="306" y="72"/>
                      </a:lnTo>
                      <a:lnTo>
                        <a:pt x="310" y="70"/>
                      </a:lnTo>
                      <a:lnTo>
                        <a:pt x="308" y="62"/>
                      </a:lnTo>
                      <a:lnTo>
                        <a:pt x="310" y="56"/>
                      </a:lnTo>
                      <a:lnTo>
                        <a:pt x="314" y="54"/>
                      </a:lnTo>
                      <a:lnTo>
                        <a:pt x="320" y="50"/>
                      </a:lnTo>
                      <a:lnTo>
                        <a:pt x="326" y="48"/>
                      </a:lnTo>
                      <a:lnTo>
                        <a:pt x="324" y="44"/>
                      </a:lnTo>
                      <a:lnTo>
                        <a:pt x="322" y="42"/>
                      </a:lnTo>
                      <a:lnTo>
                        <a:pt x="324" y="38"/>
                      </a:lnTo>
                      <a:lnTo>
                        <a:pt x="326" y="34"/>
                      </a:lnTo>
                      <a:lnTo>
                        <a:pt x="334" y="28"/>
                      </a:lnTo>
                      <a:lnTo>
                        <a:pt x="344" y="26"/>
                      </a:lnTo>
                      <a:lnTo>
                        <a:pt x="354" y="26"/>
                      </a:lnTo>
                      <a:lnTo>
                        <a:pt x="358" y="24"/>
                      </a:lnTo>
                      <a:lnTo>
                        <a:pt x="360" y="24"/>
                      </a:lnTo>
                      <a:lnTo>
                        <a:pt x="362" y="20"/>
                      </a:lnTo>
                      <a:lnTo>
                        <a:pt x="364" y="16"/>
                      </a:lnTo>
                      <a:lnTo>
                        <a:pt x="364" y="12"/>
                      </a:lnTo>
                      <a:lnTo>
                        <a:pt x="358" y="10"/>
                      </a:lnTo>
                      <a:lnTo>
                        <a:pt x="358" y="8"/>
                      </a:lnTo>
                      <a:lnTo>
                        <a:pt x="358" y="2"/>
                      </a:lnTo>
                      <a:lnTo>
                        <a:pt x="362" y="2"/>
                      </a:lnTo>
                      <a:lnTo>
                        <a:pt x="364" y="4"/>
                      </a:lnTo>
                      <a:lnTo>
                        <a:pt x="368" y="6"/>
                      </a:lnTo>
                      <a:lnTo>
                        <a:pt x="366" y="10"/>
                      </a:lnTo>
                      <a:lnTo>
                        <a:pt x="368" y="10"/>
                      </a:lnTo>
                      <a:lnTo>
                        <a:pt x="372" y="12"/>
                      </a:lnTo>
                      <a:lnTo>
                        <a:pt x="374" y="12"/>
                      </a:lnTo>
                      <a:lnTo>
                        <a:pt x="384" y="14"/>
                      </a:lnTo>
                      <a:lnTo>
                        <a:pt x="390" y="18"/>
                      </a:lnTo>
                      <a:lnTo>
                        <a:pt x="398" y="22"/>
                      </a:lnTo>
                      <a:lnTo>
                        <a:pt x="408" y="22"/>
                      </a:lnTo>
                      <a:lnTo>
                        <a:pt x="414" y="22"/>
                      </a:lnTo>
                      <a:lnTo>
                        <a:pt x="416" y="18"/>
                      </a:lnTo>
                      <a:lnTo>
                        <a:pt x="418" y="24"/>
                      </a:lnTo>
                      <a:lnTo>
                        <a:pt x="422" y="26"/>
                      </a:lnTo>
                      <a:lnTo>
                        <a:pt x="424" y="22"/>
                      </a:lnTo>
                      <a:lnTo>
                        <a:pt x="424" y="20"/>
                      </a:lnTo>
                      <a:lnTo>
                        <a:pt x="428" y="20"/>
                      </a:lnTo>
                      <a:lnTo>
                        <a:pt x="432" y="22"/>
                      </a:lnTo>
                      <a:lnTo>
                        <a:pt x="434" y="26"/>
                      </a:lnTo>
                      <a:lnTo>
                        <a:pt x="432" y="30"/>
                      </a:lnTo>
                      <a:lnTo>
                        <a:pt x="428" y="36"/>
                      </a:lnTo>
                      <a:lnTo>
                        <a:pt x="422" y="40"/>
                      </a:lnTo>
                      <a:lnTo>
                        <a:pt x="416" y="42"/>
                      </a:lnTo>
                      <a:lnTo>
                        <a:pt x="416" y="48"/>
                      </a:lnTo>
                      <a:lnTo>
                        <a:pt x="416" y="50"/>
                      </a:lnTo>
                      <a:lnTo>
                        <a:pt x="418" y="52"/>
                      </a:lnTo>
                      <a:lnTo>
                        <a:pt x="420" y="54"/>
                      </a:lnTo>
                      <a:lnTo>
                        <a:pt x="422" y="54"/>
                      </a:lnTo>
                      <a:lnTo>
                        <a:pt x="424" y="52"/>
                      </a:lnTo>
                      <a:lnTo>
                        <a:pt x="426" y="54"/>
                      </a:lnTo>
                      <a:lnTo>
                        <a:pt x="428" y="54"/>
                      </a:lnTo>
                      <a:lnTo>
                        <a:pt x="426" y="58"/>
                      </a:lnTo>
                      <a:lnTo>
                        <a:pt x="422" y="60"/>
                      </a:lnTo>
                      <a:lnTo>
                        <a:pt x="420" y="60"/>
                      </a:lnTo>
                      <a:lnTo>
                        <a:pt x="418" y="56"/>
                      </a:lnTo>
                      <a:lnTo>
                        <a:pt x="418" y="54"/>
                      </a:lnTo>
                      <a:lnTo>
                        <a:pt x="410" y="60"/>
                      </a:lnTo>
                      <a:lnTo>
                        <a:pt x="406" y="64"/>
                      </a:lnTo>
                      <a:lnTo>
                        <a:pt x="404" y="70"/>
                      </a:lnTo>
                      <a:lnTo>
                        <a:pt x="404" y="76"/>
                      </a:lnTo>
                      <a:lnTo>
                        <a:pt x="408" y="80"/>
                      </a:lnTo>
                      <a:lnTo>
                        <a:pt x="410" y="84"/>
                      </a:lnTo>
                      <a:lnTo>
                        <a:pt x="414" y="86"/>
                      </a:lnTo>
                      <a:lnTo>
                        <a:pt x="424" y="90"/>
                      </a:lnTo>
                      <a:lnTo>
                        <a:pt x="430" y="92"/>
                      </a:lnTo>
                      <a:lnTo>
                        <a:pt x="434" y="96"/>
                      </a:lnTo>
                      <a:lnTo>
                        <a:pt x="442" y="104"/>
                      </a:lnTo>
                      <a:lnTo>
                        <a:pt x="456" y="108"/>
                      </a:lnTo>
                      <a:lnTo>
                        <a:pt x="458" y="110"/>
                      </a:lnTo>
                      <a:lnTo>
                        <a:pt x="462" y="116"/>
                      </a:lnTo>
                      <a:lnTo>
                        <a:pt x="464" y="120"/>
                      </a:lnTo>
                      <a:lnTo>
                        <a:pt x="466" y="122"/>
                      </a:lnTo>
                      <a:lnTo>
                        <a:pt x="468" y="122"/>
                      </a:lnTo>
                      <a:lnTo>
                        <a:pt x="472" y="122"/>
                      </a:lnTo>
                      <a:lnTo>
                        <a:pt x="476" y="120"/>
                      </a:lnTo>
                      <a:lnTo>
                        <a:pt x="480" y="116"/>
                      </a:lnTo>
                      <a:lnTo>
                        <a:pt x="484" y="110"/>
                      </a:lnTo>
                      <a:lnTo>
                        <a:pt x="486" y="104"/>
                      </a:lnTo>
                      <a:lnTo>
                        <a:pt x="490" y="92"/>
                      </a:lnTo>
                      <a:lnTo>
                        <a:pt x="494" y="84"/>
                      </a:lnTo>
                      <a:lnTo>
                        <a:pt x="498" y="76"/>
                      </a:lnTo>
                      <a:lnTo>
                        <a:pt x="500" y="64"/>
                      </a:lnTo>
                      <a:lnTo>
                        <a:pt x="502" y="52"/>
                      </a:lnTo>
                      <a:lnTo>
                        <a:pt x="504" y="42"/>
                      </a:lnTo>
                      <a:lnTo>
                        <a:pt x="510" y="32"/>
                      </a:lnTo>
                      <a:lnTo>
                        <a:pt x="514" y="24"/>
                      </a:lnTo>
                      <a:lnTo>
                        <a:pt x="520" y="6"/>
                      </a:lnTo>
                      <a:lnTo>
                        <a:pt x="522" y="0"/>
                      </a:lnTo>
                      <a:lnTo>
                        <a:pt x="524" y="0"/>
                      </a:lnTo>
                      <a:lnTo>
                        <a:pt x="528" y="0"/>
                      </a:lnTo>
                      <a:lnTo>
                        <a:pt x="532" y="0"/>
                      </a:lnTo>
                      <a:lnTo>
                        <a:pt x="534" y="4"/>
                      </a:lnTo>
                      <a:lnTo>
                        <a:pt x="532" y="12"/>
                      </a:lnTo>
                      <a:lnTo>
                        <a:pt x="532" y="20"/>
                      </a:lnTo>
                      <a:lnTo>
                        <a:pt x="532" y="26"/>
                      </a:lnTo>
                      <a:lnTo>
                        <a:pt x="536" y="44"/>
                      </a:lnTo>
                      <a:lnTo>
                        <a:pt x="538" y="56"/>
                      </a:lnTo>
                      <a:lnTo>
                        <a:pt x="540" y="60"/>
                      </a:lnTo>
                      <a:lnTo>
                        <a:pt x="542" y="62"/>
                      </a:lnTo>
                      <a:lnTo>
                        <a:pt x="546" y="62"/>
                      </a:lnTo>
                      <a:lnTo>
                        <a:pt x="548" y="60"/>
                      </a:lnTo>
                      <a:lnTo>
                        <a:pt x="552" y="68"/>
                      </a:lnTo>
                      <a:lnTo>
                        <a:pt x="558" y="76"/>
                      </a:lnTo>
                      <a:lnTo>
                        <a:pt x="554" y="82"/>
                      </a:lnTo>
                      <a:lnTo>
                        <a:pt x="556" y="90"/>
                      </a:lnTo>
                      <a:lnTo>
                        <a:pt x="554" y="100"/>
                      </a:lnTo>
                      <a:lnTo>
                        <a:pt x="556" y="106"/>
                      </a:lnTo>
                      <a:lnTo>
                        <a:pt x="558" y="110"/>
                      </a:lnTo>
                      <a:lnTo>
                        <a:pt x="560" y="118"/>
                      </a:lnTo>
                      <a:lnTo>
                        <a:pt x="560" y="124"/>
                      </a:lnTo>
                      <a:lnTo>
                        <a:pt x="562" y="132"/>
                      </a:lnTo>
                      <a:lnTo>
                        <a:pt x="564" y="136"/>
                      </a:lnTo>
                      <a:lnTo>
                        <a:pt x="564" y="144"/>
                      </a:lnTo>
                      <a:lnTo>
                        <a:pt x="564" y="148"/>
                      </a:lnTo>
                      <a:lnTo>
                        <a:pt x="568" y="152"/>
                      </a:lnTo>
                      <a:lnTo>
                        <a:pt x="576" y="158"/>
                      </a:lnTo>
                      <a:lnTo>
                        <a:pt x="584" y="162"/>
                      </a:lnTo>
                      <a:lnTo>
                        <a:pt x="592" y="168"/>
                      </a:lnTo>
                      <a:lnTo>
                        <a:pt x="594" y="174"/>
                      </a:lnTo>
                      <a:lnTo>
                        <a:pt x="594" y="178"/>
                      </a:lnTo>
                      <a:lnTo>
                        <a:pt x="596" y="182"/>
                      </a:lnTo>
                      <a:lnTo>
                        <a:pt x="598" y="186"/>
                      </a:lnTo>
                      <a:lnTo>
                        <a:pt x="598" y="200"/>
                      </a:lnTo>
                      <a:lnTo>
                        <a:pt x="598" y="206"/>
                      </a:lnTo>
                      <a:lnTo>
                        <a:pt x="600" y="208"/>
                      </a:lnTo>
                      <a:lnTo>
                        <a:pt x="602" y="208"/>
                      </a:lnTo>
                      <a:lnTo>
                        <a:pt x="604" y="208"/>
                      </a:lnTo>
                      <a:lnTo>
                        <a:pt x="604" y="206"/>
                      </a:lnTo>
                      <a:lnTo>
                        <a:pt x="612" y="216"/>
                      </a:lnTo>
                      <a:lnTo>
                        <a:pt x="614" y="220"/>
                      </a:lnTo>
                      <a:lnTo>
                        <a:pt x="614" y="228"/>
                      </a:lnTo>
                      <a:lnTo>
                        <a:pt x="616" y="232"/>
                      </a:lnTo>
                      <a:lnTo>
                        <a:pt x="618" y="234"/>
                      </a:lnTo>
                      <a:lnTo>
                        <a:pt x="620" y="236"/>
                      </a:lnTo>
                      <a:lnTo>
                        <a:pt x="622" y="238"/>
                      </a:lnTo>
                      <a:lnTo>
                        <a:pt x="632" y="250"/>
                      </a:lnTo>
                      <a:lnTo>
                        <a:pt x="634" y="258"/>
                      </a:lnTo>
                      <a:lnTo>
                        <a:pt x="636" y="264"/>
                      </a:lnTo>
                      <a:lnTo>
                        <a:pt x="634" y="270"/>
                      </a:lnTo>
                      <a:lnTo>
                        <a:pt x="632" y="276"/>
                      </a:lnTo>
                      <a:lnTo>
                        <a:pt x="630" y="280"/>
                      </a:lnTo>
                      <a:lnTo>
                        <a:pt x="630" y="288"/>
                      </a:lnTo>
                      <a:lnTo>
                        <a:pt x="630" y="300"/>
                      </a:lnTo>
                      <a:lnTo>
                        <a:pt x="630" y="312"/>
                      </a:lnTo>
                      <a:lnTo>
                        <a:pt x="626" y="322"/>
                      </a:lnTo>
                      <a:lnTo>
                        <a:pt x="624" y="328"/>
                      </a:lnTo>
                      <a:lnTo>
                        <a:pt x="620" y="336"/>
                      </a:lnTo>
                      <a:lnTo>
                        <a:pt x="608" y="352"/>
                      </a:lnTo>
                      <a:lnTo>
                        <a:pt x="600" y="370"/>
                      </a:lnTo>
                      <a:lnTo>
                        <a:pt x="598" y="376"/>
                      </a:lnTo>
                      <a:lnTo>
                        <a:pt x="594" y="378"/>
                      </a:lnTo>
                      <a:lnTo>
                        <a:pt x="590" y="382"/>
                      </a:lnTo>
                      <a:lnTo>
                        <a:pt x="586" y="384"/>
                      </a:lnTo>
                      <a:lnTo>
                        <a:pt x="582" y="390"/>
                      </a:lnTo>
                      <a:lnTo>
                        <a:pt x="578" y="394"/>
                      </a:lnTo>
                      <a:lnTo>
                        <a:pt x="566" y="402"/>
                      </a:lnTo>
                      <a:lnTo>
                        <a:pt x="558" y="408"/>
                      </a:lnTo>
                      <a:lnTo>
                        <a:pt x="552" y="416"/>
                      </a:lnTo>
                      <a:lnTo>
                        <a:pt x="548" y="424"/>
                      </a:lnTo>
                      <a:lnTo>
                        <a:pt x="542" y="432"/>
                      </a:lnTo>
                      <a:lnTo>
                        <a:pt x="522" y="454"/>
                      </a:lnTo>
                      <a:lnTo>
                        <a:pt x="510" y="466"/>
                      </a:lnTo>
                      <a:lnTo>
                        <a:pt x="500" y="480"/>
                      </a:lnTo>
                      <a:lnTo>
                        <a:pt x="498" y="482"/>
                      </a:lnTo>
                      <a:lnTo>
                        <a:pt x="496" y="486"/>
                      </a:lnTo>
                      <a:lnTo>
                        <a:pt x="496" y="488"/>
                      </a:lnTo>
                      <a:lnTo>
                        <a:pt x="494" y="490"/>
                      </a:lnTo>
                      <a:lnTo>
                        <a:pt x="484" y="490"/>
                      </a:lnTo>
                      <a:lnTo>
                        <a:pt x="476" y="490"/>
                      </a:lnTo>
                      <a:lnTo>
                        <a:pt x="468" y="492"/>
                      </a:lnTo>
                      <a:lnTo>
                        <a:pt x="462" y="492"/>
                      </a:lnTo>
                      <a:lnTo>
                        <a:pt x="454" y="496"/>
                      </a:lnTo>
                      <a:lnTo>
                        <a:pt x="448" y="500"/>
                      </a:lnTo>
                      <a:lnTo>
                        <a:pt x="442" y="504"/>
                      </a:lnTo>
                      <a:lnTo>
                        <a:pt x="438" y="506"/>
                      </a:lnTo>
                      <a:lnTo>
                        <a:pt x="434" y="508"/>
                      </a:lnTo>
                      <a:lnTo>
                        <a:pt x="432" y="512"/>
                      </a:lnTo>
                      <a:lnTo>
                        <a:pt x="428" y="514"/>
                      </a:lnTo>
                      <a:lnTo>
                        <a:pt x="426" y="516"/>
                      </a:lnTo>
                      <a:lnTo>
                        <a:pt x="420" y="506"/>
                      </a:lnTo>
                      <a:lnTo>
                        <a:pt x="416" y="494"/>
                      </a:lnTo>
                      <a:lnTo>
                        <a:pt x="412" y="494"/>
                      </a:lnTo>
                      <a:lnTo>
                        <a:pt x="410" y="496"/>
                      </a:lnTo>
                      <a:lnTo>
                        <a:pt x="408" y="500"/>
                      </a:lnTo>
                      <a:lnTo>
                        <a:pt x="386" y="514"/>
                      </a:lnTo>
                      <a:lnTo>
                        <a:pt x="380" y="510"/>
                      </a:lnTo>
                      <a:lnTo>
                        <a:pt x="378" y="504"/>
                      </a:lnTo>
                      <a:lnTo>
                        <a:pt x="370" y="504"/>
                      </a:lnTo>
                      <a:lnTo>
                        <a:pt x="364" y="504"/>
                      </a:lnTo>
                      <a:lnTo>
                        <a:pt x="358" y="500"/>
                      </a:lnTo>
                      <a:lnTo>
                        <a:pt x="354" y="494"/>
                      </a:lnTo>
                      <a:lnTo>
                        <a:pt x="348" y="488"/>
                      </a:lnTo>
                      <a:lnTo>
                        <a:pt x="346" y="482"/>
                      </a:lnTo>
                      <a:lnTo>
                        <a:pt x="346" y="478"/>
                      </a:lnTo>
                      <a:lnTo>
                        <a:pt x="350" y="474"/>
                      </a:lnTo>
                      <a:lnTo>
                        <a:pt x="352" y="470"/>
                      </a:lnTo>
                      <a:lnTo>
                        <a:pt x="354" y="464"/>
                      </a:lnTo>
                      <a:lnTo>
                        <a:pt x="352" y="458"/>
                      </a:lnTo>
                      <a:lnTo>
                        <a:pt x="348" y="454"/>
                      </a:lnTo>
                      <a:lnTo>
                        <a:pt x="344" y="452"/>
                      </a:lnTo>
                      <a:lnTo>
                        <a:pt x="340" y="448"/>
                      </a:lnTo>
                      <a:lnTo>
                        <a:pt x="346" y="440"/>
                      </a:lnTo>
                      <a:lnTo>
                        <a:pt x="346" y="436"/>
                      </a:lnTo>
                      <a:lnTo>
                        <a:pt x="348" y="432"/>
                      </a:lnTo>
                      <a:lnTo>
                        <a:pt x="346" y="428"/>
                      </a:lnTo>
                      <a:lnTo>
                        <a:pt x="342" y="428"/>
                      </a:lnTo>
                      <a:lnTo>
                        <a:pt x="340" y="430"/>
                      </a:lnTo>
                      <a:lnTo>
                        <a:pt x="336" y="436"/>
                      </a:lnTo>
                      <a:lnTo>
                        <a:pt x="332" y="442"/>
                      </a:lnTo>
                      <a:lnTo>
                        <a:pt x="330" y="444"/>
                      </a:lnTo>
                      <a:lnTo>
                        <a:pt x="326" y="444"/>
                      </a:lnTo>
                      <a:lnTo>
                        <a:pt x="324" y="444"/>
                      </a:lnTo>
                      <a:lnTo>
                        <a:pt x="322" y="442"/>
                      </a:lnTo>
                      <a:lnTo>
                        <a:pt x="324" y="438"/>
                      </a:lnTo>
                      <a:lnTo>
                        <a:pt x="328" y="438"/>
                      </a:lnTo>
                      <a:lnTo>
                        <a:pt x="332" y="436"/>
                      </a:lnTo>
                      <a:lnTo>
                        <a:pt x="346" y="420"/>
                      </a:lnTo>
                      <a:lnTo>
                        <a:pt x="352" y="412"/>
                      </a:lnTo>
                      <a:lnTo>
                        <a:pt x="356" y="404"/>
                      </a:lnTo>
                      <a:lnTo>
                        <a:pt x="350" y="404"/>
                      </a:lnTo>
                      <a:lnTo>
                        <a:pt x="342" y="404"/>
                      </a:lnTo>
                      <a:lnTo>
                        <a:pt x="340" y="410"/>
                      </a:lnTo>
                      <a:lnTo>
                        <a:pt x="338" y="416"/>
                      </a:lnTo>
                      <a:lnTo>
                        <a:pt x="332" y="416"/>
                      </a:lnTo>
                      <a:lnTo>
                        <a:pt x="326" y="418"/>
                      </a:lnTo>
                      <a:lnTo>
                        <a:pt x="318" y="424"/>
                      </a:lnTo>
                      <a:lnTo>
                        <a:pt x="312" y="432"/>
                      </a:lnTo>
                      <a:lnTo>
                        <a:pt x="310" y="438"/>
                      </a:lnTo>
                      <a:lnTo>
                        <a:pt x="304" y="438"/>
                      </a:lnTo>
                      <a:lnTo>
                        <a:pt x="304" y="436"/>
                      </a:lnTo>
                      <a:lnTo>
                        <a:pt x="304" y="434"/>
                      </a:lnTo>
                      <a:lnTo>
                        <a:pt x="304" y="426"/>
                      </a:lnTo>
                      <a:lnTo>
                        <a:pt x="306" y="418"/>
                      </a:lnTo>
                      <a:lnTo>
                        <a:pt x="304" y="410"/>
                      </a:lnTo>
                      <a:lnTo>
                        <a:pt x="304" y="406"/>
                      </a:lnTo>
                      <a:lnTo>
                        <a:pt x="302" y="400"/>
                      </a:lnTo>
                      <a:lnTo>
                        <a:pt x="300" y="392"/>
                      </a:lnTo>
                      <a:lnTo>
                        <a:pt x="286" y="388"/>
                      </a:lnTo>
                      <a:lnTo>
                        <a:pt x="276" y="384"/>
                      </a:lnTo>
                      <a:lnTo>
                        <a:pt x="270" y="382"/>
                      </a:lnTo>
                      <a:lnTo>
                        <a:pt x="268" y="380"/>
                      </a:lnTo>
                      <a:lnTo>
                        <a:pt x="264" y="378"/>
                      </a:lnTo>
                      <a:lnTo>
                        <a:pt x="232" y="378"/>
                      </a:lnTo>
                      <a:lnTo>
                        <a:pt x="208" y="392"/>
                      </a:lnTo>
                      <a:lnTo>
                        <a:pt x="176" y="392"/>
                      </a:lnTo>
                      <a:lnTo>
                        <a:pt x="164" y="398"/>
                      </a:lnTo>
                      <a:lnTo>
                        <a:pt x="150" y="406"/>
                      </a:lnTo>
                      <a:lnTo>
                        <a:pt x="134" y="416"/>
                      </a:lnTo>
                      <a:lnTo>
                        <a:pt x="122" y="420"/>
                      </a:lnTo>
                      <a:lnTo>
                        <a:pt x="108" y="422"/>
                      </a:lnTo>
                      <a:lnTo>
                        <a:pt x="92" y="422"/>
                      </a:lnTo>
                      <a:lnTo>
                        <a:pt x="84" y="424"/>
                      </a:lnTo>
                      <a:lnTo>
                        <a:pt x="74" y="426"/>
                      </a:lnTo>
                      <a:lnTo>
                        <a:pt x="58" y="432"/>
                      </a:lnTo>
                      <a:lnTo>
                        <a:pt x="42" y="438"/>
                      </a:lnTo>
                      <a:lnTo>
                        <a:pt x="32" y="440"/>
                      </a:lnTo>
                      <a:lnTo>
                        <a:pt x="24" y="440"/>
                      </a:lnTo>
                      <a:lnTo>
                        <a:pt x="18" y="440"/>
                      </a:lnTo>
                      <a:lnTo>
                        <a:pt x="14" y="436"/>
                      </a:lnTo>
                      <a:lnTo>
                        <a:pt x="6" y="430"/>
                      </a:lnTo>
                      <a:lnTo>
                        <a:pt x="4" y="428"/>
                      </a:lnTo>
                      <a:lnTo>
                        <a:pt x="2" y="428"/>
                      </a:lnTo>
                      <a:lnTo>
                        <a:pt x="0" y="426"/>
                      </a:lnTo>
                      <a:lnTo>
                        <a:pt x="0" y="422"/>
                      </a:lnTo>
                      <a:lnTo>
                        <a:pt x="0" y="420"/>
                      </a:lnTo>
                      <a:lnTo>
                        <a:pt x="2" y="416"/>
                      </a:lnTo>
                      <a:lnTo>
                        <a:pt x="4" y="414"/>
                      </a:lnTo>
                      <a:lnTo>
                        <a:pt x="10" y="412"/>
                      </a:lnTo>
                      <a:lnTo>
                        <a:pt x="16" y="408"/>
                      </a:lnTo>
                      <a:lnTo>
                        <a:pt x="24" y="394"/>
                      </a:lnTo>
                      <a:lnTo>
                        <a:pt x="30" y="380"/>
                      </a:lnTo>
                      <a:lnTo>
                        <a:pt x="28" y="376"/>
                      </a:lnTo>
                      <a:lnTo>
                        <a:pt x="26" y="372"/>
                      </a:lnTo>
                      <a:lnTo>
                        <a:pt x="26" y="362"/>
                      </a:lnTo>
                      <a:lnTo>
                        <a:pt x="26" y="328"/>
                      </a:lnTo>
                      <a:lnTo>
                        <a:pt x="26" y="316"/>
                      </a:lnTo>
                      <a:lnTo>
                        <a:pt x="26" y="304"/>
                      </a:lnTo>
                      <a:lnTo>
                        <a:pt x="24" y="296"/>
                      </a:lnTo>
                      <a:lnTo>
                        <a:pt x="20" y="288"/>
                      </a:lnTo>
                      <a:lnTo>
                        <a:pt x="16" y="280"/>
                      </a:lnTo>
                      <a:lnTo>
                        <a:pt x="16" y="276"/>
                      </a:lnTo>
                      <a:lnTo>
                        <a:pt x="20" y="280"/>
                      </a:lnTo>
                      <a:lnTo>
                        <a:pt x="20" y="284"/>
                      </a:lnTo>
                      <a:lnTo>
                        <a:pt x="26" y="284"/>
                      </a:lnTo>
                      <a:lnTo>
                        <a:pt x="24" y="278"/>
                      </a:lnTo>
                      <a:lnTo>
                        <a:pt x="24" y="272"/>
                      </a:lnTo>
                      <a:lnTo>
                        <a:pt x="28" y="276"/>
                      </a:lnTo>
                      <a:lnTo>
                        <a:pt x="28" y="280"/>
                      </a:lnTo>
                      <a:lnTo>
                        <a:pt x="30" y="278"/>
                      </a:lnTo>
                      <a:lnTo>
                        <a:pt x="30" y="276"/>
                      </a:lnTo>
                      <a:lnTo>
                        <a:pt x="32" y="272"/>
                      </a:lnTo>
                      <a:lnTo>
                        <a:pt x="28" y="256"/>
                      </a:lnTo>
                      <a:lnTo>
                        <a:pt x="36" y="236"/>
                      </a:lnTo>
                      <a:lnTo>
                        <a:pt x="38" y="226"/>
                      </a:lnTo>
                      <a:lnTo>
                        <a:pt x="40" y="214"/>
                      </a:lnTo>
                      <a:lnTo>
                        <a:pt x="40" y="208"/>
                      </a:lnTo>
                      <a:lnTo>
                        <a:pt x="44" y="202"/>
                      </a:lnTo>
                      <a:lnTo>
                        <a:pt x="46" y="206"/>
                      </a:lnTo>
                      <a:lnTo>
                        <a:pt x="48" y="208"/>
                      </a:lnTo>
                      <a:lnTo>
                        <a:pt x="48" y="210"/>
                      </a:lnTo>
                      <a:lnTo>
                        <a:pt x="52" y="208"/>
                      </a:lnTo>
                      <a:lnTo>
                        <a:pt x="54" y="206"/>
                      </a:lnTo>
                      <a:lnTo>
                        <a:pt x="56" y="202"/>
                      </a:lnTo>
                      <a:lnTo>
                        <a:pt x="58" y="198"/>
                      </a:lnTo>
                      <a:lnTo>
                        <a:pt x="62" y="196"/>
                      </a:lnTo>
                      <a:lnTo>
                        <a:pt x="70" y="194"/>
                      </a:lnTo>
                      <a:lnTo>
                        <a:pt x="76" y="190"/>
                      </a:lnTo>
                      <a:lnTo>
                        <a:pt x="78" y="188"/>
                      </a:lnTo>
                      <a:lnTo>
                        <a:pt x="82" y="186"/>
                      </a:lnTo>
                      <a:lnTo>
                        <a:pt x="86" y="182"/>
                      </a:lnTo>
                      <a:lnTo>
                        <a:pt x="94" y="178"/>
                      </a:lnTo>
                      <a:lnTo>
                        <a:pt x="102" y="176"/>
                      </a:lnTo>
                      <a:lnTo>
                        <a:pt x="110" y="174"/>
                      </a:lnTo>
                      <a:lnTo>
                        <a:pt x="118" y="172"/>
                      </a:lnTo>
                      <a:lnTo>
                        <a:pt x="128" y="168"/>
                      </a:lnTo>
                      <a:lnTo>
                        <a:pt x="138" y="166"/>
                      </a:lnTo>
                      <a:lnTo>
                        <a:pt x="146" y="166"/>
                      </a:lnTo>
                      <a:lnTo>
                        <a:pt x="156" y="164"/>
                      </a:lnTo>
                      <a:lnTo>
                        <a:pt x="162" y="162"/>
                      </a:lnTo>
                      <a:lnTo>
                        <a:pt x="168" y="152"/>
                      </a:lnTo>
                      <a:lnTo>
                        <a:pt x="180" y="1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2" name="iṧľïḍê">
                  <a:extLst>
                    <a:ext uri="{FF2B5EF4-FFF2-40B4-BE49-F238E27FC236}">
                      <a16:creationId xmlns="" xmlns:a16="http://schemas.microsoft.com/office/drawing/2014/main" id="{ACF8874A-5747-4368-B1AF-AABA191851DB}"/>
                    </a:ext>
                  </a:extLst>
                </p:cNvPr>
                <p:cNvSpPr/>
                <p:nvPr/>
              </p:nvSpPr>
              <p:spPr bwMode="auto">
                <a:xfrm>
                  <a:off x="7785393" y="4114259"/>
                  <a:ext cx="112932" cy="61646"/>
                </a:xfrm>
                <a:custGeom>
                  <a:avLst/>
                  <a:gdLst>
                    <a:gd name="T0" fmla="*/ 2147483647 w 64"/>
                    <a:gd name="T1" fmla="*/ 0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2147483647 w 64"/>
                    <a:gd name="T13" fmla="*/ 2147483647 h 38"/>
                    <a:gd name="T14" fmla="*/ 2147483647 w 64"/>
                    <a:gd name="T15" fmla="*/ 2147483647 h 38"/>
                    <a:gd name="T16" fmla="*/ 2147483647 w 64"/>
                    <a:gd name="T17" fmla="*/ 2147483647 h 38"/>
                    <a:gd name="T18" fmla="*/ 0 w 64"/>
                    <a:gd name="T19" fmla="*/ 2147483647 h 38"/>
                    <a:gd name="T20" fmla="*/ 0 w 64"/>
                    <a:gd name="T21" fmla="*/ 2147483647 h 38"/>
                    <a:gd name="T22" fmla="*/ 0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2147483647 h 38"/>
                    <a:gd name="T38" fmla="*/ 2147483647 w 64"/>
                    <a:gd name="T39" fmla="*/ 2147483647 h 38"/>
                    <a:gd name="T40" fmla="*/ 2147483647 w 64"/>
                    <a:gd name="T41" fmla="*/ 0 h 38"/>
                    <a:gd name="T42" fmla="*/ 2147483647 w 64"/>
                    <a:gd name="T43" fmla="*/ 0 h 38"/>
                    <a:gd name="T44" fmla="*/ 2147483647 w 64"/>
                    <a:gd name="T45" fmla="*/ 2147483647 h 38"/>
                    <a:gd name="T46" fmla="*/ 2147483647 w 64"/>
                    <a:gd name="T47" fmla="*/ 0 h 3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64"/>
                    <a:gd name="T73" fmla="*/ 0 h 38"/>
                    <a:gd name="T74" fmla="*/ 64 w 64"/>
                    <a:gd name="T75" fmla="*/ 38 h 3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64" h="38">
                      <a:moveTo>
                        <a:pt x="64" y="0"/>
                      </a:moveTo>
                      <a:lnTo>
                        <a:pt x="52" y="10"/>
                      </a:lnTo>
                      <a:lnTo>
                        <a:pt x="36" y="16"/>
                      </a:lnTo>
                      <a:lnTo>
                        <a:pt x="32" y="18"/>
                      </a:lnTo>
                      <a:lnTo>
                        <a:pt x="28" y="20"/>
                      </a:lnTo>
                      <a:lnTo>
                        <a:pt x="22" y="28"/>
                      </a:lnTo>
                      <a:lnTo>
                        <a:pt x="14" y="36"/>
                      </a:lnTo>
                      <a:lnTo>
                        <a:pt x="8" y="38"/>
                      </a:lnTo>
                      <a:lnTo>
                        <a:pt x="2" y="38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0" y="30"/>
                      </a:lnTo>
                      <a:lnTo>
                        <a:pt x="2" y="26"/>
                      </a:lnTo>
                      <a:lnTo>
                        <a:pt x="10" y="20"/>
                      </a:lnTo>
                      <a:lnTo>
                        <a:pt x="26" y="14"/>
                      </a:lnTo>
                      <a:lnTo>
                        <a:pt x="28" y="12"/>
                      </a:lnTo>
                      <a:lnTo>
                        <a:pt x="30" y="8"/>
                      </a:lnTo>
                      <a:lnTo>
                        <a:pt x="32" y="6"/>
                      </a:lnTo>
                      <a:lnTo>
                        <a:pt x="36" y="4"/>
                      </a:lnTo>
                      <a:lnTo>
                        <a:pt x="46" y="2"/>
                      </a:lnTo>
                      <a:lnTo>
                        <a:pt x="54" y="0"/>
                      </a:lnTo>
                      <a:lnTo>
                        <a:pt x="64" y="0"/>
                      </a:lnTo>
                      <a:lnTo>
                        <a:pt x="64" y="2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3" name="íṩḷïḑê">
                  <a:extLst>
                    <a:ext uri="{FF2B5EF4-FFF2-40B4-BE49-F238E27FC236}">
                      <a16:creationId xmlns="" xmlns:a16="http://schemas.microsoft.com/office/drawing/2014/main" id="{A1C5CE7F-A3A6-4297-96BE-05AF6D3EDFB1}"/>
                    </a:ext>
                  </a:extLst>
                </p:cNvPr>
                <p:cNvSpPr/>
                <p:nvPr/>
              </p:nvSpPr>
              <p:spPr bwMode="auto">
                <a:xfrm>
                  <a:off x="7691743" y="4105852"/>
                  <a:ext cx="86765" cy="16812"/>
                </a:xfrm>
                <a:custGeom>
                  <a:avLst/>
                  <a:gdLst>
                    <a:gd name="T0" fmla="*/ 2147483647 w 50"/>
                    <a:gd name="T1" fmla="*/ 2147483647 h 10"/>
                    <a:gd name="T2" fmla="*/ 2147483647 w 50"/>
                    <a:gd name="T3" fmla="*/ 2147483647 h 10"/>
                    <a:gd name="T4" fmla="*/ 2147483647 w 50"/>
                    <a:gd name="T5" fmla="*/ 2147483647 h 10"/>
                    <a:gd name="T6" fmla="*/ 2147483647 w 50"/>
                    <a:gd name="T7" fmla="*/ 2147483647 h 10"/>
                    <a:gd name="T8" fmla="*/ 2147483647 w 50"/>
                    <a:gd name="T9" fmla="*/ 2147483647 h 10"/>
                    <a:gd name="T10" fmla="*/ 2147483647 w 50"/>
                    <a:gd name="T11" fmla="*/ 2147483647 h 10"/>
                    <a:gd name="T12" fmla="*/ 2147483647 w 50"/>
                    <a:gd name="T13" fmla="*/ 2147483647 h 10"/>
                    <a:gd name="T14" fmla="*/ 0 w 50"/>
                    <a:gd name="T15" fmla="*/ 2147483647 h 10"/>
                    <a:gd name="T16" fmla="*/ 2147483647 w 50"/>
                    <a:gd name="T17" fmla="*/ 2147483647 h 10"/>
                    <a:gd name="T18" fmla="*/ 2147483647 w 50"/>
                    <a:gd name="T19" fmla="*/ 0 h 10"/>
                    <a:gd name="T20" fmla="*/ 2147483647 w 50"/>
                    <a:gd name="T21" fmla="*/ 2147483647 h 10"/>
                    <a:gd name="T22" fmla="*/ 2147483647 w 50"/>
                    <a:gd name="T23" fmla="*/ 2147483647 h 10"/>
                    <a:gd name="T24" fmla="*/ 2147483647 w 50"/>
                    <a:gd name="T25" fmla="*/ 2147483647 h 10"/>
                    <a:gd name="T26" fmla="*/ 2147483647 w 50"/>
                    <a:gd name="T27" fmla="*/ 2147483647 h 10"/>
                    <a:gd name="T28" fmla="*/ 2147483647 w 50"/>
                    <a:gd name="T29" fmla="*/ 2147483647 h 10"/>
                    <a:gd name="T30" fmla="*/ 2147483647 w 50"/>
                    <a:gd name="T31" fmla="*/ 2147483647 h 10"/>
                    <a:gd name="T32" fmla="*/ 2147483647 w 50"/>
                    <a:gd name="T33" fmla="*/ 2147483647 h 10"/>
                    <a:gd name="T34" fmla="*/ 2147483647 w 50"/>
                    <a:gd name="T35" fmla="*/ 2147483647 h 10"/>
                    <a:gd name="T36" fmla="*/ 2147483647 w 50"/>
                    <a:gd name="T37" fmla="*/ 2147483647 h 10"/>
                    <a:gd name="T38" fmla="*/ 2147483647 w 50"/>
                    <a:gd name="T39" fmla="*/ 2147483647 h 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50"/>
                    <a:gd name="T61" fmla="*/ 0 h 10"/>
                    <a:gd name="T62" fmla="*/ 50 w 50"/>
                    <a:gd name="T63" fmla="*/ 10 h 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50" h="10">
                      <a:moveTo>
                        <a:pt x="40" y="8"/>
                      </a:moveTo>
                      <a:lnTo>
                        <a:pt x="34" y="10"/>
                      </a:lnTo>
                      <a:lnTo>
                        <a:pt x="28" y="10"/>
                      </a:lnTo>
                      <a:lnTo>
                        <a:pt x="22" y="8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6" y="2"/>
                      </a:lnTo>
                      <a:lnTo>
                        <a:pt x="12" y="0"/>
                      </a:lnTo>
                      <a:lnTo>
                        <a:pt x="18" y="2"/>
                      </a:lnTo>
                      <a:lnTo>
                        <a:pt x="24" y="4"/>
                      </a:lnTo>
                      <a:lnTo>
                        <a:pt x="28" y="6"/>
                      </a:lnTo>
                      <a:lnTo>
                        <a:pt x="34" y="8"/>
                      </a:lnTo>
                      <a:lnTo>
                        <a:pt x="42" y="6"/>
                      </a:lnTo>
                      <a:lnTo>
                        <a:pt x="50" y="4"/>
                      </a:lnTo>
                      <a:lnTo>
                        <a:pt x="46" y="8"/>
                      </a:lnTo>
                      <a:lnTo>
                        <a:pt x="44" y="10"/>
                      </a:lnTo>
                      <a:lnTo>
                        <a:pt x="38" y="10"/>
                      </a:lnTo>
                      <a:lnTo>
                        <a:pt x="4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4" name="îşļiḑe">
                  <a:extLst>
                    <a:ext uri="{FF2B5EF4-FFF2-40B4-BE49-F238E27FC236}">
                      <a16:creationId xmlns="" xmlns:a16="http://schemas.microsoft.com/office/drawing/2014/main" id="{1D57D13E-3A4C-4BD6-886E-CF2EF239150D}"/>
                    </a:ext>
                  </a:extLst>
                </p:cNvPr>
                <p:cNvSpPr/>
                <p:nvPr/>
              </p:nvSpPr>
              <p:spPr bwMode="auto">
                <a:xfrm>
                  <a:off x="7295104" y="4040003"/>
                  <a:ext cx="280952" cy="82662"/>
                </a:xfrm>
                <a:custGeom>
                  <a:avLst/>
                  <a:gdLst>
                    <a:gd name="T0" fmla="*/ 2147483647 w 162"/>
                    <a:gd name="T1" fmla="*/ 2147483647 h 50"/>
                    <a:gd name="T2" fmla="*/ 0 w 162"/>
                    <a:gd name="T3" fmla="*/ 2147483647 h 50"/>
                    <a:gd name="T4" fmla="*/ 2147483647 w 162"/>
                    <a:gd name="T5" fmla="*/ 2147483647 h 50"/>
                    <a:gd name="T6" fmla="*/ 2147483647 w 162"/>
                    <a:gd name="T7" fmla="*/ 2147483647 h 50"/>
                    <a:gd name="T8" fmla="*/ 2147483647 w 162"/>
                    <a:gd name="T9" fmla="*/ 2147483647 h 50"/>
                    <a:gd name="T10" fmla="*/ 2147483647 w 162"/>
                    <a:gd name="T11" fmla="*/ 0 h 50"/>
                    <a:gd name="T12" fmla="*/ 2147483647 w 162"/>
                    <a:gd name="T13" fmla="*/ 2147483647 h 50"/>
                    <a:gd name="T14" fmla="*/ 2147483647 w 162"/>
                    <a:gd name="T15" fmla="*/ 2147483647 h 50"/>
                    <a:gd name="T16" fmla="*/ 2147483647 w 162"/>
                    <a:gd name="T17" fmla="*/ 2147483647 h 50"/>
                    <a:gd name="T18" fmla="*/ 2147483647 w 162"/>
                    <a:gd name="T19" fmla="*/ 2147483647 h 50"/>
                    <a:gd name="T20" fmla="*/ 2147483647 w 162"/>
                    <a:gd name="T21" fmla="*/ 2147483647 h 50"/>
                    <a:gd name="T22" fmla="*/ 2147483647 w 162"/>
                    <a:gd name="T23" fmla="*/ 2147483647 h 50"/>
                    <a:gd name="T24" fmla="*/ 2147483647 w 162"/>
                    <a:gd name="T25" fmla="*/ 2147483647 h 50"/>
                    <a:gd name="T26" fmla="*/ 2147483647 w 162"/>
                    <a:gd name="T27" fmla="*/ 2147483647 h 50"/>
                    <a:gd name="T28" fmla="*/ 2147483647 w 162"/>
                    <a:gd name="T29" fmla="*/ 2147483647 h 50"/>
                    <a:gd name="T30" fmla="*/ 2147483647 w 162"/>
                    <a:gd name="T31" fmla="*/ 2147483647 h 50"/>
                    <a:gd name="T32" fmla="*/ 2147483647 w 162"/>
                    <a:gd name="T33" fmla="*/ 2147483647 h 50"/>
                    <a:gd name="T34" fmla="*/ 2147483647 w 162"/>
                    <a:gd name="T35" fmla="*/ 2147483647 h 50"/>
                    <a:gd name="T36" fmla="*/ 2147483647 w 162"/>
                    <a:gd name="T37" fmla="*/ 2147483647 h 50"/>
                    <a:gd name="T38" fmla="*/ 2147483647 w 162"/>
                    <a:gd name="T39" fmla="*/ 2147483647 h 50"/>
                    <a:gd name="T40" fmla="*/ 2147483647 w 162"/>
                    <a:gd name="T41" fmla="*/ 2147483647 h 50"/>
                    <a:gd name="T42" fmla="*/ 2147483647 w 162"/>
                    <a:gd name="T43" fmla="*/ 2147483647 h 50"/>
                    <a:gd name="T44" fmla="*/ 2147483647 w 162"/>
                    <a:gd name="T45" fmla="*/ 2147483647 h 50"/>
                    <a:gd name="T46" fmla="*/ 2147483647 w 162"/>
                    <a:gd name="T47" fmla="*/ 2147483647 h 50"/>
                    <a:gd name="T48" fmla="*/ 2147483647 w 162"/>
                    <a:gd name="T49" fmla="*/ 2147483647 h 50"/>
                    <a:gd name="T50" fmla="*/ 2147483647 w 162"/>
                    <a:gd name="T51" fmla="*/ 2147483647 h 50"/>
                    <a:gd name="T52" fmla="*/ 2147483647 w 162"/>
                    <a:gd name="T53" fmla="*/ 2147483647 h 50"/>
                    <a:gd name="T54" fmla="*/ 2147483647 w 162"/>
                    <a:gd name="T55" fmla="*/ 2147483647 h 50"/>
                    <a:gd name="T56" fmla="*/ 2147483647 w 162"/>
                    <a:gd name="T57" fmla="*/ 2147483647 h 50"/>
                    <a:gd name="T58" fmla="*/ 2147483647 w 162"/>
                    <a:gd name="T59" fmla="*/ 2147483647 h 50"/>
                    <a:gd name="T60" fmla="*/ 2147483647 w 162"/>
                    <a:gd name="T61" fmla="*/ 2147483647 h 50"/>
                    <a:gd name="T62" fmla="*/ 2147483647 w 162"/>
                    <a:gd name="T63" fmla="*/ 2147483647 h 50"/>
                    <a:gd name="T64" fmla="*/ 2147483647 w 162"/>
                    <a:gd name="T65" fmla="*/ 2147483647 h 50"/>
                    <a:gd name="T66" fmla="*/ 2147483647 w 162"/>
                    <a:gd name="T67" fmla="*/ 2147483647 h 5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62"/>
                    <a:gd name="T103" fmla="*/ 0 h 50"/>
                    <a:gd name="T104" fmla="*/ 162 w 162"/>
                    <a:gd name="T105" fmla="*/ 50 h 50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62" h="50">
                      <a:moveTo>
                        <a:pt x="16" y="16"/>
                      </a:move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1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0" y="6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2" y="2"/>
                      </a:lnTo>
                      <a:lnTo>
                        <a:pt x="36" y="2"/>
                      </a:lnTo>
                      <a:lnTo>
                        <a:pt x="48" y="4"/>
                      </a:lnTo>
                      <a:lnTo>
                        <a:pt x="50" y="6"/>
                      </a:lnTo>
                      <a:lnTo>
                        <a:pt x="52" y="8"/>
                      </a:lnTo>
                      <a:lnTo>
                        <a:pt x="54" y="12"/>
                      </a:lnTo>
                      <a:lnTo>
                        <a:pt x="56" y="14"/>
                      </a:lnTo>
                      <a:lnTo>
                        <a:pt x="62" y="16"/>
                      </a:lnTo>
                      <a:lnTo>
                        <a:pt x="70" y="16"/>
                      </a:lnTo>
                      <a:lnTo>
                        <a:pt x="78" y="14"/>
                      </a:lnTo>
                      <a:lnTo>
                        <a:pt x="84" y="12"/>
                      </a:lnTo>
                      <a:lnTo>
                        <a:pt x="88" y="10"/>
                      </a:lnTo>
                      <a:lnTo>
                        <a:pt x="90" y="8"/>
                      </a:lnTo>
                      <a:lnTo>
                        <a:pt x="92" y="10"/>
                      </a:lnTo>
                      <a:lnTo>
                        <a:pt x="94" y="10"/>
                      </a:lnTo>
                      <a:lnTo>
                        <a:pt x="100" y="12"/>
                      </a:lnTo>
                      <a:lnTo>
                        <a:pt x="102" y="16"/>
                      </a:lnTo>
                      <a:lnTo>
                        <a:pt x="106" y="16"/>
                      </a:lnTo>
                      <a:lnTo>
                        <a:pt x="114" y="18"/>
                      </a:lnTo>
                      <a:lnTo>
                        <a:pt x="118" y="20"/>
                      </a:lnTo>
                      <a:lnTo>
                        <a:pt x="118" y="22"/>
                      </a:lnTo>
                      <a:lnTo>
                        <a:pt x="118" y="30"/>
                      </a:lnTo>
                      <a:lnTo>
                        <a:pt x="124" y="32"/>
                      </a:lnTo>
                      <a:lnTo>
                        <a:pt x="132" y="32"/>
                      </a:lnTo>
                      <a:lnTo>
                        <a:pt x="146" y="34"/>
                      </a:lnTo>
                      <a:lnTo>
                        <a:pt x="150" y="36"/>
                      </a:lnTo>
                      <a:lnTo>
                        <a:pt x="162" y="40"/>
                      </a:lnTo>
                      <a:lnTo>
                        <a:pt x="162" y="42"/>
                      </a:lnTo>
                      <a:lnTo>
                        <a:pt x="160" y="46"/>
                      </a:lnTo>
                      <a:lnTo>
                        <a:pt x="156" y="48"/>
                      </a:lnTo>
                      <a:lnTo>
                        <a:pt x="152" y="48"/>
                      </a:lnTo>
                      <a:lnTo>
                        <a:pt x="150" y="46"/>
                      </a:lnTo>
                      <a:lnTo>
                        <a:pt x="146" y="40"/>
                      </a:lnTo>
                      <a:lnTo>
                        <a:pt x="144" y="46"/>
                      </a:lnTo>
                      <a:lnTo>
                        <a:pt x="144" y="48"/>
                      </a:lnTo>
                      <a:lnTo>
                        <a:pt x="142" y="50"/>
                      </a:lnTo>
                      <a:lnTo>
                        <a:pt x="136" y="48"/>
                      </a:lnTo>
                      <a:lnTo>
                        <a:pt x="130" y="46"/>
                      </a:lnTo>
                      <a:lnTo>
                        <a:pt x="126" y="44"/>
                      </a:lnTo>
                      <a:lnTo>
                        <a:pt x="118" y="42"/>
                      </a:lnTo>
                      <a:lnTo>
                        <a:pt x="92" y="42"/>
                      </a:lnTo>
                      <a:lnTo>
                        <a:pt x="90" y="40"/>
                      </a:lnTo>
                      <a:lnTo>
                        <a:pt x="84" y="40"/>
                      </a:lnTo>
                      <a:lnTo>
                        <a:pt x="82" y="38"/>
                      </a:lnTo>
                      <a:lnTo>
                        <a:pt x="80" y="36"/>
                      </a:lnTo>
                      <a:lnTo>
                        <a:pt x="74" y="34"/>
                      </a:lnTo>
                      <a:lnTo>
                        <a:pt x="64" y="32"/>
                      </a:lnTo>
                      <a:lnTo>
                        <a:pt x="56" y="32"/>
                      </a:lnTo>
                      <a:lnTo>
                        <a:pt x="48" y="32"/>
                      </a:lnTo>
                      <a:lnTo>
                        <a:pt x="40" y="32"/>
                      </a:lnTo>
                      <a:lnTo>
                        <a:pt x="36" y="32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24" y="26"/>
                      </a:lnTo>
                      <a:lnTo>
                        <a:pt x="20" y="26"/>
                      </a:lnTo>
                      <a:lnTo>
                        <a:pt x="18" y="22"/>
                      </a:lnTo>
                      <a:lnTo>
                        <a:pt x="1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5" name="îsḻïḋé">
                  <a:extLst>
                    <a:ext uri="{FF2B5EF4-FFF2-40B4-BE49-F238E27FC236}">
                      <a16:creationId xmlns="" xmlns:a16="http://schemas.microsoft.com/office/drawing/2014/main" id="{F04A4626-5331-4182-BA3B-39A60CDEB918}"/>
                    </a:ext>
                  </a:extLst>
                </p:cNvPr>
                <p:cNvSpPr/>
                <p:nvPr/>
              </p:nvSpPr>
              <p:spPr bwMode="auto">
                <a:xfrm>
                  <a:off x="7295104" y="3905501"/>
                  <a:ext cx="39939" cy="43433"/>
                </a:xfrm>
                <a:custGeom>
                  <a:avLst/>
                  <a:gdLst>
                    <a:gd name="T0" fmla="*/ 0 w 24"/>
                    <a:gd name="T1" fmla="*/ 2147483647 h 26"/>
                    <a:gd name="T2" fmla="*/ 2147483647 w 24"/>
                    <a:gd name="T3" fmla="*/ 2147483647 h 26"/>
                    <a:gd name="T4" fmla="*/ 2147483647 w 24"/>
                    <a:gd name="T5" fmla="*/ 2147483647 h 26"/>
                    <a:gd name="T6" fmla="*/ 2147483647 w 24"/>
                    <a:gd name="T7" fmla="*/ 0 h 26"/>
                    <a:gd name="T8" fmla="*/ 2147483647 w 24"/>
                    <a:gd name="T9" fmla="*/ 0 h 26"/>
                    <a:gd name="T10" fmla="*/ 2147483647 w 24"/>
                    <a:gd name="T11" fmla="*/ 2147483647 h 26"/>
                    <a:gd name="T12" fmla="*/ 2147483647 w 24"/>
                    <a:gd name="T13" fmla="*/ 2147483647 h 26"/>
                    <a:gd name="T14" fmla="*/ 2147483647 w 24"/>
                    <a:gd name="T15" fmla="*/ 2147483647 h 26"/>
                    <a:gd name="T16" fmla="*/ 2147483647 w 24"/>
                    <a:gd name="T17" fmla="*/ 2147483647 h 26"/>
                    <a:gd name="T18" fmla="*/ 2147483647 w 24"/>
                    <a:gd name="T19" fmla="*/ 2147483647 h 26"/>
                    <a:gd name="T20" fmla="*/ 2147483647 w 24"/>
                    <a:gd name="T21" fmla="*/ 2147483647 h 26"/>
                    <a:gd name="T22" fmla="*/ 2147483647 w 24"/>
                    <a:gd name="T23" fmla="*/ 2147483647 h 26"/>
                    <a:gd name="T24" fmla="*/ 2147483647 w 24"/>
                    <a:gd name="T25" fmla="*/ 2147483647 h 26"/>
                    <a:gd name="T26" fmla="*/ 2147483647 w 24"/>
                    <a:gd name="T27" fmla="*/ 2147483647 h 26"/>
                    <a:gd name="T28" fmla="*/ 2147483647 w 24"/>
                    <a:gd name="T29" fmla="*/ 2147483647 h 26"/>
                    <a:gd name="T30" fmla="*/ 2147483647 w 24"/>
                    <a:gd name="T31" fmla="*/ 2147483647 h 26"/>
                    <a:gd name="T32" fmla="*/ 2147483647 w 24"/>
                    <a:gd name="T33" fmla="*/ 2147483647 h 26"/>
                    <a:gd name="T34" fmla="*/ 2147483647 w 24"/>
                    <a:gd name="T35" fmla="*/ 2147483647 h 26"/>
                    <a:gd name="T36" fmla="*/ 0 w 24"/>
                    <a:gd name="T37" fmla="*/ 2147483647 h 2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6"/>
                    <a:gd name="T59" fmla="*/ 24 w 24"/>
                    <a:gd name="T60" fmla="*/ 26 h 2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6">
                      <a:moveTo>
                        <a:pt x="0" y="6"/>
                      </a:moveTo>
                      <a:lnTo>
                        <a:pt x="4" y="4"/>
                      </a:lnTo>
                      <a:lnTo>
                        <a:pt x="6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18" y="12"/>
                      </a:lnTo>
                      <a:lnTo>
                        <a:pt x="24" y="18"/>
                      </a:lnTo>
                      <a:lnTo>
                        <a:pt x="24" y="24"/>
                      </a:lnTo>
                      <a:lnTo>
                        <a:pt x="22" y="26"/>
                      </a:lnTo>
                      <a:lnTo>
                        <a:pt x="14" y="22"/>
                      </a:lnTo>
                      <a:lnTo>
                        <a:pt x="12" y="18"/>
                      </a:lnTo>
                      <a:lnTo>
                        <a:pt x="10" y="16"/>
                      </a:lnTo>
                      <a:lnTo>
                        <a:pt x="12" y="12"/>
                      </a:lnTo>
                      <a:lnTo>
                        <a:pt x="12" y="10"/>
                      </a:lnTo>
                      <a:lnTo>
                        <a:pt x="6" y="8"/>
                      </a:lnTo>
                      <a:lnTo>
                        <a:pt x="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6" name="iṡ1íḍe">
                  <a:extLst>
                    <a:ext uri="{FF2B5EF4-FFF2-40B4-BE49-F238E27FC236}">
                      <a16:creationId xmlns="" xmlns:a16="http://schemas.microsoft.com/office/drawing/2014/main" id="{7B63E233-60A2-4BC1-BC31-AB79A15AAF47}"/>
                    </a:ext>
                  </a:extLst>
                </p:cNvPr>
                <p:cNvSpPr/>
                <p:nvPr/>
              </p:nvSpPr>
              <p:spPr bwMode="auto">
                <a:xfrm>
                  <a:off x="7359833" y="3936324"/>
                  <a:ext cx="20657" cy="16812"/>
                </a:xfrm>
                <a:custGeom>
                  <a:avLst/>
                  <a:gdLst>
                    <a:gd name="T0" fmla="*/ 2147483647 w 12"/>
                    <a:gd name="T1" fmla="*/ 2147483647 h 10"/>
                    <a:gd name="T2" fmla="*/ 2147483647 w 12"/>
                    <a:gd name="T3" fmla="*/ 2147483647 h 10"/>
                    <a:gd name="T4" fmla="*/ 2147483647 w 12"/>
                    <a:gd name="T5" fmla="*/ 2147483647 h 10"/>
                    <a:gd name="T6" fmla="*/ 2147483647 w 12"/>
                    <a:gd name="T7" fmla="*/ 2147483647 h 10"/>
                    <a:gd name="T8" fmla="*/ 2147483647 w 12"/>
                    <a:gd name="T9" fmla="*/ 2147483647 h 10"/>
                    <a:gd name="T10" fmla="*/ 0 w 12"/>
                    <a:gd name="T11" fmla="*/ 2147483647 h 10"/>
                    <a:gd name="T12" fmla="*/ 2147483647 w 12"/>
                    <a:gd name="T13" fmla="*/ 2147483647 h 10"/>
                    <a:gd name="T14" fmla="*/ 2147483647 w 12"/>
                    <a:gd name="T15" fmla="*/ 0 h 10"/>
                    <a:gd name="T16" fmla="*/ 2147483647 w 12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0"/>
                    <a:gd name="T29" fmla="*/ 12 w 12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0">
                      <a:moveTo>
                        <a:pt x="12" y="2"/>
                      </a:move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1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7" name="iş1íḍe">
                  <a:extLst>
                    <a:ext uri="{FF2B5EF4-FFF2-40B4-BE49-F238E27FC236}">
                      <a16:creationId xmlns="" xmlns:a16="http://schemas.microsoft.com/office/drawing/2014/main" id="{5069DCD7-DEE0-4066-B734-227B19C33258}"/>
                    </a:ext>
                  </a:extLst>
                </p:cNvPr>
                <p:cNvSpPr/>
                <p:nvPr/>
              </p:nvSpPr>
              <p:spPr bwMode="auto">
                <a:xfrm>
                  <a:off x="7107803" y="3887287"/>
                  <a:ext cx="16526" cy="18214"/>
                </a:xfrm>
                <a:custGeom>
                  <a:avLst/>
                  <a:gdLst>
                    <a:gd name="T0" fmla="*/ 2147483647 w 10"/>
                    <a:gd name="T1" fmla="*/ 0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2147483647 w 10"/>
                    <a:gd name="T9" fmla="*/ 2147483647 h 12"/>
                    <a:gd name="T10" fmla="*/ 2147483647 w 10"/>
                    <a:gd name="T11" fmla="*/ 2147483647 h 12"/>
                    <a:gd name="T12" fmla="*/ 2147483647 w 10"/>
                    <a:gd name="T13" fmla="*/ 2147483647 h 12"/>
                    <a:gd name="T14" fmla="*/ 0 w 10"/>
                    <a:gd name="T15" fmla="*/ 2147483647 h 12"/>
                    <a:gd name="T16" fmla="*/ 2147483647 w 10"/>
                    <a:gd name="T17" fmla="*/ 0 h 12"/>
                    <a:gd name="T18" fmla="*/ 2147483647 w 10"/>
                    <a:gd name="T19" fmla="*/ 0 h 12"/>
                    <a:gd name="T20" fmla="*/ 2147483647 w 10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0"/>
                    <a:gd name="T34" fmla="*/ 0 h 12"/>
                    <a:gd name="T35" fmla="*/ 10 w 10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0" h="12">
                      <a:moveTo>
                        <a:pt x="6" y="0"/>
                      </a:moveTo>
                      <a:lnTo>
                        <a:pt x="6" y="6"/>
                      </a:lnTo>
                      <a:lnTo>
                        <a:pt x="10" y="8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10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8" name="îş1ïḋe">
                  <a:extLst>
                    <a:ext uri="{FF2B5EF4-FFF2-40B4-BE49-F238E27FC236}">
                      <a16:creationId xmlns="" xmlns:a16="http://schemas.microsoft.com/office/drawing/2014/main" id="{025AA51E-F35B-4D10-9AAE-A5C22CF6537E}"/>
                    </a:ext>
                  </a:extLst>
                </p:cNvPr>
                <p:cNvSpPr/>
                <p:nvPr/>
              </p:nvSpPr>
              <p:spPr bwMode="auto">
                <a:xfrm>
                  <a:off x="7070618" y="3813032"/>
                  <a:ext cx="20657" cy="23818"/>
                </a:xfrm>
                <a:custGeom>
                  <a:avLst/>
                  <a:gdLst>
                    <a:gd name="T0" fmla="*/ 2147483647 w 12"/>
                    <a:gd name="T1" fmla="*/ 2147483647 h 14"/>
                    <a:gd name="T2" fmla="*/ 2147483647 w 12"/>
                    <a:gd name="T3" fmla="*/ 2147483647 h 14"/>
                    <a:gd name="T4" fmla="*/ 2147483647 w 12"/>
                    <a:gd name="T5" fmla="*/ 2147483647 h 14"/>
                    <a:gd name="T6" fmla="*/ 2147483647 w 12"/>
                    <a:gd name="T7" fmla="*/ 2147483647 h 14"/>
                    <a:gd name="T8" fmla="*/ 0 w 12"/>
                    <a:gd name="T9" fmla="*/ 2147483647 h 14"/>
                    <a:gd name="T10" fmla="*/ 0 w 12"/>
                    <a:gd name="T11" fmla="*/ 2147483647 h 14"/>
                    <a:gd name="T12" fmla="*/ 0 w 12"/>
                    <a:gd name="T13" fmla="*/ 0 h 14"/>
                    <a:gd name="T14" fmla="*/ 2147483647 w 12"/>
                    <a:gd name="T15" fmla="*/ 2147483647 h 14"/>
                    <a:gd name="T16" fmla="*/ 2147483647 w 12"/>
                    <a:gd name="T17" fmla="*/ 2147483647 h 14"/>
                    <a:gd name="T18" fmla="*/ 2147483647 w 12"/>
                    <a:gd name="T19" fmla="*/ 2147483647 h 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4"/>
                    <a:gd name="T32" fmla="*/ 12 w 12"/>
                    <a:gd name="T33" fmla="*/ 14 h 1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4">
                      <a:moveTo>
                        <a:pt x="12" y="8"/>
                      </a:moveTo>
                      <a:lnTo>
                        <a:pt x="10" y="12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59" name="iSḻíde">
                  <a:extLst>
                    <a:ext uri="{FF2B5EF4-FFF2-40B4-BE49-F238E27FC236}">
                      <a16:creationId xmlns="" xmlns:a16="http://schemas.microsoft.com/office/drawing/2014/main" id="{854E80EB-AF1A-4866-B92A-DEF91121F120}"/>
                    </a:ext>
                  </a:extLst>
                </p:cNvPr>
                <p:cNvSpPr/>
                <p:nvPr/>
              </p:nvSpPr>
              <p:spPr bwMode="auto">
                <a:xfrm>
                  <a:off x="7974072" y="4199724"/>
                  <a:ext cx="35808" cy="16812"/>
                </a:xfrm>
                <a:custGeom>
                  <a:avLst/>
                  <a:gdLst>
                    <a:gd name="T0" fmla="*/ 0 w 20"/>
                    <a:gd name="T1" fmla="*/ 0 h 10"/>
                    <a:gd name="T2" fmla="*/ 0 w 20"/>
                    <a:gd name="T3" fmla="*/ 2147483647 h 10"/>
                    <a:gd name="T4" fmla="*/ 2147483647 w 20"/>
                    <a:gd name="T5" fmla="*/ 2147483647 h 10"/>
                    <a:gd name="T6" fmla="*/ 2147483647 w 20"/>
                    <a:gd name="T7" fmla="*/ 2147483647 h 10"/>
                    <a:gd name="T8" fmla="*/ 2147483647 w 20"/>
                    <a:gd name="T9" fmla="*/ 2147483647 h 10"/>
                    <a:gd name="T10" fmla="*/ 2147483647 w 20"/>
                    <a:gd name="T11" fmla="*/ 2147483647 h 10"/>
                    <a:gd name="T12" fmla="*/ 2147483647 w 20"/>
                    <a:gd name="T13" fmla="*/ 2147483647 h 10"/>
                    <a:gd name="T14" fmla="*/ 2147483647 w 20"/>
                    <a:gd name="T15" fmla="*/ 0 h 10"/>
                    <a:gd name="T16" fmla="*/ 2147483647 w 20"/>
                    <a:gd name="T17" fmla="*/ 0 h 10"/>
                    <a:gd name="T18" fmla="*/ 0 w 20"/>
                    <a:gd name="T19" fmla="*/ 0 h 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0"/>
                    <a:gd name="T31" fmla="*/ 0 h 10"/>
                    <a:gd name="T32" fmla="*/ 20 w 20"/>
                    <a:gd name="T33" fmla="*/ 10 h 1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0" h="10">
                      <a:moveTo>
                        <a:pt x="0" y="0"/>
                      </a:moveTo>
                      <a:lnTo>
                        <a:pt x="0" y="8"/>
                      </a:lnTo>
                      <a:lnTo>
                        <a:pt x="4" y="10"/>
                      </a:lnTo>
                      <a:lnTo>
                        <a:pt x="10" y="10"/>
                      </a:lnTo>
                      <a:lnTo>
                        <a:pt x="14" y="10"/>
                      </a:lnTo>
                      <a:lnTo>
                        <a:pt x="16" y="6"/>
                      </a:lnTo>
                      <a:lnTo>
                        <a:pt x="20" y="2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0" name="íṩlîḍé">
                  <a:extLst>
                    <a:ext uri="{FF2B5EF4-FFF2-40B4-BE49-F238E27FC236}">
                      <a16:creationId xmlns="" xmlns:a16="http://schemas.microsoft.com/office/drawing/2014/main" id="{6456DF1B-50EF-4F65-9122-1B0B7C99DD5B}"/>
                    </a:ext>
                  </a:extLst>
                </p:cNvPr>
                <p:cNvSpPr/>
                <p:nvPr/>
              </p:nvSpPr>
              <p:spPr bwMode="auto">
                <a:xfrm>
                  <a:off x="8041555" y="5092197"/>
                  <a:ext cx="114309" cy="98074"/>
                </a:xfrm>
                <a:custGeom>
                  <a:avLst/>
                  <a:gdLst>
                    <a:gd name="T0" fmla="*/ 2147483647 w 66"/>
                    <a:gd name="T1" fmla="*/ 2147483647 h 58"/>
                    <a:gd name="T2" fmla="*/ 2147483647 w 66"/>
                    <a:gd name="T3" fmla="*/ 2147483647 h 58"/>
                    <a:gd name="T4" fmla="*/ 2147483647 w 66"/>
                    <a:gd name="T5" fmla="*/ 2147483647 h 58"/>
                    <a:gd name="T6" fmla="*/ 2147483647 w 66"/>
                    <a:gd name="T7" fmla="*/ 2147483647 h 58"/>
                    <a:gd name="T8" fmla="*/ 2147483647 w 66"/>
                    <a:gd name="T9" fmla="*/ 2147483647 h 58"/>
                    <a:gd name="T10" fmla="*/ 2147483647 w 66"/>
                    <a:gd name="T11" fmla="*/ 2147483647 h 58"/>
                    <a:gd name="T12" fmla="*/ 2147483647 w 66"/>
                    <a:gd name="T13" fmla="*/ 2147483647 h 58"/>
                    <a:gd name="T14" fmla="*/ 2147483647 w 66"/>
                    <a:gd name="T15" fmla="*/ 2147483647 h 58"/>
                    <a:gd name="T16" fmla="*/ 2147483647 w 66"/>
                    <a:gd name="T17" fmla="*/ 2147483647 h 58"/>
                    <a:gd name="T18" fmla="*/ 2147483647 w 66"/>
                    <a:gd name="T19" fmla="*/ 2147483647 h 58"/>
                    <a:gd name="T20" fmla="*/ 2147483647 w 66"/>
                    <a:gd name="T21" fmla="*/ 2147483647 h 58"/>
                    <a:gd name="T22" fmla="*/ 2147483647 w 66"/>
                    <a:gd name="T23" fmla="*/ 2147483647 h 58"/>
                    <a:gd name="T24" fmla="*/ 2147483647 w 66"/>
                    <a:gd name="T25" fmla="*/ 2147483647 h 58"/>
                    <a:gd name="T26" fmla="*/ 2147483647 w 66"/>
                    <a:gd name="T27" fmla="*/ 2147483647 h 58"/>
                    <a:gd name="T28" fmla="*/ 2147483647 w 66"/>
                    <a:gd name="T29" fmla="*/ 2147483647 h 58"/>
                    <a:gd name="T30" fmla="*/ 2147483647 w 66"/>
                    <a:gd name="T31" fmla="*/ 2147483647 h 58"/>
                    <a:gd name="T32" fmla="*/ 2147483647 w 66"/>
                    <a:gd name="T33" fmla="*/ 2147483647 h 58"/>
                    <a:gd name="T34" fmla="*/ 2147483647 w 66"/>
                    <a:gd name="T35" fmla="*/ 2147483647 h 58"/>
                    <a:gd name="T36" fmla="*/ 2147483647 w 66"/>
                    <a:gd name="T37" fmla="*/ 2147483647 h 58"/>
                    <a:gd name="T38" fmla="*/ 2147483647 w 66"/>
                    <a:gd name="T39" fmla="*/ 2147483647 h 58"/>
                    <a:gd name="T40" fmla="*/ 2147483647 w 66"/>
                    <a:gd name="T41" fmla="*/ 2147483647 h 58"/>
                    <a:gd name="T42" fmla="*/ 2147483647 w 66"/>
                    <a:gd name="T43" fmla="*/ 2147483647 h 58"/>
                    <a:gd name="T44" fmla="*/ 2147483647 w 66"/>
                    <a:gd name="T45" fmla="*/ 2147483647 h 58"/>
                    <a:gd name="T46" fmla="*/ 2147483647 w 66"/>
                    <a:gd name="T47" fmla="*/ 2147483647 h 58"/>
                    <a:gd name="T48" fmla="*/ 2147483647 w 66"/>
                    <a:gd name="T49" fmla="*/ 2147483647 h 58"/>
                    <a:gd name="T50" fmla="*/ 0 w 66"/>
                    <a:gd name="T51" fmla="*/ 2147483647 h 58"/>
                    <a:gd name="T52" fmla="*/ 0 w 66"/>
                    <a:gd name="T53" fmla="*/ 2147483647 h 58"/>
                    <a:gd name="T54" fmla="*/ 0 w 66"/>
                    <a:gd name="T55" fmla="*/ 2147483647 h 58"/>
                    <a:gd name="T56" fmla="*/ 0 w 66"/>
                    <a:gd name="T57" fmla="*/ 2147483647 h 58"/>
                    <a:gd name="T58" fmla="*/ 2147483647 w 66"/>
                    <a:gd name="T59" fmla="*/ 2147483647 h 58"/>
                    <a:gd name="T60" fmla="*/ 2147483647 w 66"/>
                    <a:gd name="T61" fmla="*/ 2147483647 h 58"/>
                    <a:gd name="T62" fmla="*/ 2147483647 w 66"/>
                    <a:gd name="T63" fmla="*/ 2147483647 h 58"/>
                    <a:gd name="T64" fmla="*/ 2147483647 w 66"/>
                    <a:gd name="T65" fmla="*/ 2147483647 h 58"/>
                    <a:gd name="T66" fmla="*/ 2147483647 w 66"/>
                    <a:gd name="T67" fmla="*/ 2147483647 h 58"/>
                    <a:gd name="T68" fmla="*/ 2147483647 w 66"/>
                    <a:gd name="T69" fmla="*/ 2147483647 h 58"/>
                    <a:gd name="T70" fmla="*/ 2147483647 w 66"/>
                    <a:gd name="T71" fmla="*/ 2147483647 h 58"/>
                    <a:gd name="T72" fmla="*/ 2147483647 w 66"/>
                    <a:gd name="T73" fmla="*/ 0 h 58"/>
                    <a:gd name="T74" fmla="*/ 2147483647 w 66"/>
                    <a:gd name="T75" fmla="*/ 2147483647 h 58"/>
                    <a:gd name="T76" fmla="*/ 2147483647 w 66"/>
                    <a:gd name="T77" fmla="*/ 2147483647 h 5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58"/>
                    <a:gd name="T119" fmla="*/ 66 w 66"/>
                    <a:gd name="T120" fmla="*/ 58 h 5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58">
                      <a:moveTo>
                        <a:pt x="18" y="2"/>
                      </a:moveTo>
                      <a:lnTo>
                        <a:pt x="24" y="8"/>
                      </a:lnTo>
                      <a:lnTo>
                        <a:pt x="28" y="10"/>
                      </a:lnTo>
                      <a:lnTo>
                        <a:pt x="32" y="12"/>
                      </a:lnTo>
                      <a:lnTo>
                        <a:pt x="40" y="12"/>
                      </a:lnTo>
                      <a:lnTo>
                        <a:pt x="46" y="10"/>
                      </a:lnTo>
                      <a:lnTo>
                        <a:pt x="58" y="6"/>
                      </a:lnTo>
                      <a:lnTo>
                        <a:pt x="66" y="6"/>
                      </a:lnTo>
                      <a:lnTo>
                        <a:pt x="66" y="8"/>
                      </a:lnTo>
                      <a:lnTo>
                        <a:pt x="64" y="12"/>
                      </a:lnTo>
                      <a:lnTo>
                        <a:pt x="60" y="16"/>
                      </a:lnTo>
                      <a:lnTo>
                        <a:pt x="56" y="24"/>
                      </a:lnTo>
                      <a:lnTo>
                        <a:pt x="54" y="32"/>
                      </a:lnTo>
                      <a:lnTo>
                        <a:pt x="50" y="34"/>
                      </a:lnTo>
                      <a:lnTo>
                        <a:pt x="46" y="36"/>
                      </a:lnTo>
                      <a:lnTo>
                        <a:pt x="42" y="42"/>
                      </a:lnTo>
                      <a:lnTo>
                        <a:pt x="38" y="48"/>
                      </a:lnTo>
                      <a:lnTo>
                        <a:pt x="34" y="50"/>
                      </a:lnTo>
                      <a:lnTo>
                        <a:pt x="32" y="52"/>
                      </a:lnTo>
                      <a:lnTo>
                        <a:pt x="30" y="50"/>
                      </a:lnTo>
                      <a:lnTo>
                        <a:pt x="28" y="46"/>
                      </a:lnTo>
                      <a:lnTo>
                        <a:pt x="18" y="54"/>
                      </a:lnTo>
                      <a:lnTo>
                        <a:pt x="16" y="56"/>
                      </a:lnTo>
                      <a:lnTo>
                        <a:pt x="10" y="58"/>
                      </a:lnTo>
                      <a:lnTo>
                        <a:pt x="4" y="56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8" y="32"/>
                      </a:lnTo>
                      <a:lnTo>
                        <a:pt x="8" y="28"/>
                      </a:lnTo>
                      <a:lnTo>
                        <a:pt x="6" y="20"/>
                      </a:lnTo>
                      <a:lnTo>
                        <a:pt x="8" y="16"/>
                      </a:lnTo>
                      <a:lnTo>
                        <a:pt x="12" y="8"/>
                      </a:lnTo>
                      <a:lnTo>
                        <a:pt x="18" y="0"/>
                      </a:lnTo>
                      <a:lnTo>
                        <a:pt x="18" y="4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1" name="íṡļîďe">
                  <a:extLst>
                    <a:ext uri="{FF2B5EF4-FFF2-40B4-BE49-F238E27FC236}">
                      <a16:creationId xmlns="" xmlns:a16="http://schemas.microsoft.com/office/drawing/2014/main" id="{C1617C94-3DF0-445F-8604-70C84AF30F08}"/>
                    </a:ext>
                  </a:extLst>
                </p:cNvPr>
                <p:cNvSpPr/>
                <p:nvPr/>
              </p:nvSpPr>
              <p:spPr bwMode="auto">
                <a:xfrm>
                  <a:off x="8502922" y="5097802"/>
                  <a:ext cx="319514" cy="189143"/>
                </a:xfrm>
                <a:custGeom>
                  <a:avLst/>
                  <a:gdLst>
                    <a:gd name="T0" fmla="*/ 2147483647 w 184"/>
                    <a:gd name="T1" fmla="*/ 2147483647 h 114"/>
                    <a:gd name="T2" fmla="*/ 2147483647 w 184"/>
                    <a:gd name="T3" fmla="*/ 2147483647 h 114"/>
                    <a:gd name="T4" fmla="*/ 2147483647 w 184"/>
                    <a:gd name="T5" fmla="*/ 2147483647 h 114"/>
                    <a:gd name="T6" fmla="*/ 2147483647 w 184"/>
                    <a:gd name="T7" fmla="*/ 2147483647 h 114"/>
                    <a:gd name="T8" fmla="*/ 2147483647 w 184"/>
                    <a:gd name="T9" fmla="*/ 2147483647 h 114"/>
                    <a:gd name="T10" fmla="*/ 2147483647 w 184"/>
                    <a:gd name="T11" fmla="*/ 2147483647 h 114"/>
                    <a:gd name="T12" fmla="*/ 2147483647 w 184"/>
                    <a:gd name="T13" fmla="*/ 2147483647 h 114"/>
                    <a:gd name="T14" fmla="*/ 2147483647 w 184"/>
                    <a:gd name="T15" fmla="*/ 0 h 114"/>
                    <a:gd name="T16" fmla="*/ 2147483647 w 184"/>
                    <a:gd name="T17" fmla="*/ 2147483647 h 114"/>
                    <a:gd name="T18" fmla="*/ 2147483647 w 184"/>
                    <a:gd name="T19" fmla="*/ 2147483647 h 114"/>
                    <a:gd name="T20" fmla="*/ 2147483647 w 184"/>
                    <a:gd name="T21" fmla="*/ 2147483647 h 114"/>
                    <a:gd name="T22" fmla="*/ 2147483647 w 184"/>
                    <a:gd name="T23" fmla="*/ 2147483647 h 114"/>
                    <a:gd name="T24" fmla="*/ 2147483647 w 184"/>
                    <a:gd name="T25" fmla="*/ 2147483647 h 114"/>
                    <a:gd name="T26" fmla="*/ 2147483647 w 184"/>
                    <a:gd name="T27" fmla="*/ 2147483647 h 114"/>
                    <a:gd name="T28" fmla="*/ 2147483647 w 184"/>
                    <a:gd name="T29" fmla="*/ 2147483647 h 114"/>
                    <a:gd name="T30" fmla="*/ 2147483647 w 184"/>
                    <a:gd name="T31" fmla="*/ 2147483647 h 114"/>
                    <a:gd name="T32" fmla="*/ 2147483647 w 184"/>
                    <a:gd name="T33" fmla="*/ 2147483647 h 114"/>
                    <a:gd name="T34" fmla="*/ 2147483647 w 184"/>
                    <a:gd name="T35" fmla="*/ 2147483647 h 114"/>
                    <a:gd name="T36" fmla="*/ 2147483647 w 184"/>
                    <a:gd name="T37" fmla="*/ 2147483647 h 114"/>
                    <a:gd name="T38" fmla="*/ 2147483647 w 184"/>
                    <a:gd name="T39" fmla="*/ 2147483647 h 114"/>
                    <a:gd name="T40" fmla="*/ 2147483647 w 184"/>
                    <a:gd name="T41" fmla="*/ 2147483647 h 114"/>
                    <a:gd name="T42" fmla="*/ 2147483647 w 184"/>
                    <a:gd name="T43" fmla="*/ 2147483647 h 114"/>
                    <a:gd name="T44" fmla="*/ 2147483647 w 184"/>
                    <a:gd name="T45" fmla="*/ 2147483647 h 114"/>
                    <a:gd name="T46" fmla="*/ 2147483647 w 184"/>
                    <a:gd name="T47" fmla="*/ 2147483647 h 114"/>
                    <a:gd name="T48" fmla="*/ 2147483647 w 184"/>
                    <a:gd name="T49" fmla="*/ 2147483647 h 114"/>
                    <a:gd name="T50" fmla="*/ 2147483647 w 184"/>
                    <a:gd name="T51" fmla="*/ 2147483647 h 114"/>
                    <a:gd name="T52" fmla="*/ 2147483647 w 184"/>
                    <a:gd name="T53" fmla="*/ 2147483647 h 114"/>
                    <a:gd name="T54" fmla="*/ 2147483647 w 184"/>
                    <a:gd name="T55" fmla="*/ 2147483647 h 114"/>
                    <a:gd name="T56" fmla="*/ 2147483647 w 184"/>
                    <a:gd name="T57" fmla="*/ 2147483647 h 114"/>
                    <a:gd name="T58" fmla="*/ 2147483647 w 184"/>
                    <a:gd name="T59" fmla="*/ 2147483647 h 114"/>
                    <a:gd name="T60" fmla="*/ 2147483647 w 184"/>
                    <a:gd name="T61" fmla="*/ 2147483647 h 114"/>
                    <a:gd name="T62" fmla="*/ 2147483647 w 184"/>
                    <a:gd name="T63" fmla="*/ 2147483647 h 114"/>
                    <a:gd name="T64" fmla="*/ 2147483647 w 184"/>
                    <a:gd name="T65" fmla="*/ 2147483647 h 114"/>
                    <a:gd name="T66" fmla="*/ 2147483647 w 184"/>
                    <a:gd name="T67" fmla="*/ 2147483647 h 114"/>
                    <a:gd name="T68" fmla="*/ 2147483647 w 184"/>
                    <a:gd name="T69" fmla="*/ 2147483647 h 114"/>
                    <a:gd name="T70" fmla="*/ 2147483647 w 184"/>
                    <a:gd name="T71" fmla="*/ 2147483647 h 114"/>
                    <a:gd name="T72" fmla="*/ 2147483647 w 184"/>
                    <a:gd name="T73" fmla="*/ 2147483647 h 114"/>
                    <a:gd name="T74" fmla="*/ 2147483647 w 184"/>
                    <a:gd name="T75" fmla="*/ 2147483647 h 114"/>
                    <a:gd name="T76" fmla="*/ 2147483647 w 184"/>
                    <a:gd name="T77" fmla="*/ 2147483647 h 114"/>
                    <a:gd name="T78" fmla="*/ 2147483647 w 184"/>
                    <a:gd name="T79" fmla="*/ 2147483647 h 114"/>
                    <a:gd name="T80" fmla="*/ 2147483647 w 184"/>
                    <a:gd name="T81" fmla="*/ 2147483647 h 114"/>
                    <a:gd name="T82" fmla="*/ 2147483647 w 184"/>
                    <a:gd name="T83" fmla="*/ 2147483647 h 114"/>
                    <a:gd name="T84" fmla="*/ 0 w 184"/>
                    <a:gd name="T85" fmla="*/ 2147483647 h 114"/>
                    <a:gd name="T86" fmla="*/ 0 w 184"/>
                    <a:gd name="T87" fmla="*/ 2147483647 h 114"/>
                    <a:gd name="T88" fmla="*/ 2147483647 w 184"/>
                    <a:gd name="T89" fmla="*/ 2147483647 h 114"/>
                    <a:gd name="T90" fmla="*/ 2147483647 w 184"/>
                    <a:gd name="T91" fmla="*/ 2147483647 h 114"/>
                    <a:gd name="T92" fmla="*/ 2147483647 w 184"/>
                    <a:gd name="T93" fmla="*/ 2147483647 h 114"/>
                    <a:gd name="T94" fmla="*/ 2147483647 w 184"/>
                    <a:gd name="T95" fmla="*/ 2147483647 h 114"/>
                    <a:gd name="T96" fmla="*/ 2147483647 w 184"/>
                    <a:gd name="T97" fmla="*/ 2147483647 h 114"/>
                    <a:gd name="T98" fmla="*/ 2147483647 w 184"/>
                    <a:gd name="T99" fmla="*/ 2147483647 h 114"/>
                    <a:gd name="T100" fmla="*/ 2147483647 w 184"/>
                    <a:gd name="T101" fmla="*/ 2147483647 h 114"/>
                    <a:gd name="T102" fmla="*/ 2147483647 w 184"/>
                    <a:gd name="T103" fmla="*/ 2147483647 h 114"/>
                    <a:gd name="T104" fmla="*/ 2147483647 w 184"/>
                    <a:gd name="T105" fmla="*/ 2147483647 h 114"/>
                    <a:gd name="T106" fmla="*/ 2147483647 w 184"/>
                    <a:gd name="T107" fmla="*/ 2147483647 h 114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84"/>
                    <a:gd name="T163" fmla="*/ 0 h 114"/>
                    <a:gd name="T164" fmla="*/ 184 w 184"/>
                    <a:gd name="T165" fmla="*/ 114 h 114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84" h="114">
                      <a:moveTo>
                        <a:pt x="110" y="42"/>
                      </a:moveTo>
                      <a:lnTo>
                        <a:pt x="120" y="32"/>
                      </a:lnTo>
                      <a:lnTo>
                        <a:pt x="132" y="24"/>
                      </a:lnTo>
                      <a:lnTo>
                        <a:pt x="138" y="22"/>
                      </a:lnTo>
                      <a:lnTo>
                        <a:pt x="144" y="18"/>
                      </a:lnTo>
                      <a:lnTo>
                        <a:pt x="154" y="6"/>
                      </a:lnTo>
                      <a:lnTo>
                        <a:pt x="162" y="2"/>
                      </a:lnTo>
                      <a:lnTo>
                        <a:pt x="166" y="0"/>
                      </a:lnTo>
                      <a:lnTo>
                        <a:pt x="172" y="2"/>
                      </a:lnTo>
                      <a:lnTo>
                        <a:pt x="168" y="6"/>
                      </a:lnTo>
                      <a:lnTo>
                        <a:pt x="166" y="14"/>
                      </a:lnTo>
                      <a:lnTo>
                        <a:pt x="172" y="12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84" y="16"/>
                      </a:lnTo>
                      <a:lnTo>
                        <a:pt x="178" y="18"/>
                      </a:lnTo>
                      <a:lnTo>
                        <a:pt x="176" y="22"/>
                      </a:lnTo>
                      <a:lnTo>
                        <a:pt x="172" y="28"/>
                      </a:lnTo>
                      <a:lnTo>
                        <a:pt x="168" y="32"/>
                      </a:lnTo>
                      <a:lnTo>
                        <a:pt x="164" y="34"/>
                      </a:lnTo>
                      <a:lnTo>
                        <a:pt x="158" y="36"/>
                      </a:lnTo>
                      <a:lnTo>
                        <a:pt x="140" y="46"/>
                      </a:lnTo>
                      <a:lnTo>
                        <a:pt x="132" y="52"/>
                      </a:lnTo>
                      <a:lnTo>
                        <a:pt x="130" y="54"/>
                      </a:lnTo>
                      <a:lnTo>
                        <a:pt x="128" y="56"/>
                      </a:lnTo>
                      <a:lnTo>
                        <a:pt x="128" y="60"/>
                      </a:lnTo>
                      <a:lnTo>
                        <a:pt x="122" y="64"/>
                      </a:lnTo>
                      <a:lnTo>
                        <a:pt x="114" y="64"/>
                      </a:lnTo>
                      <a:lnTo>
                        <a:pt x="102" y="66"/>
                      </a:lnTo>
                      <a:lnTo>
                        <a:pt x="94" y="70"/>
                      </a:lnTo>
                      <a:lnTo>
                        <a:pt x="86" y="78"/>
                      </a:lnTo>
                      <a:lnTo>
                        <a:pt x="74" y="90"/>
                      </a:lnTo>
                      <a:lnTo>
                        <a:pt x="70" y="94"/>
                      </a:lnTo>
                      <a:lnTo>
                        <a:pt x="66" y="98"/>
                      </a:lnTo>
                      <a:lnTo>
                        <a:pt x="54" y="100"/>
                      </a:lnTo>
                      <a:lnTo>
                        <a:pt x="50" y="104"/>
                      </a:lnTo>
                      <a:lnTo>
                        <a:pt x="42" y="110"/>
                      </a:lnTo>
                      <a:lnTo>
                        <a:pt x="36" y="112"/>
                      </a:lnTo>
                      <a:lnTo>
                        <a:pt x="28" y="114"/>
                      </a:lnTo>
                      <a:lnTo>
                        <a:pt x="20" y="112"/>
                      </a:lnTo>
                      <a:lnTo>
                        <a:pt x="10" y="108"/>
                      </a:lnTo>
                      <a:lnTo>
                        <a:pt x="2" y="102"/>
                      </a:lnTo>
                      <a:lnTo>
                        <a:pt x="0" y="100"/>
                      </a:lnTo>
                      <a:lnTo>
                        <a:pt x="0" y="96"/>
                      </a:lnTo>
                      <a:lnTo>
                        <a:pt x="8" y="90"/>
                      </a:lnTo>
                      <a:lnTo>
                        <a:pt x="20" y="84"/>
                      </a:lnTo>
                      <a:lnTo>
                        <a:pt x="30" y="78"/>
                      </a:lnTo>
                      <a:lnTo>
                        <a:pt x="40" y="72"/>
                      </a:lnTo>
                      <a:lnTo>
                        <a:pt x="62" y="60"/>
                      </a:lnTo>
                      <a:lnTo>
                        <a:pt x="68" y="58"/>
                      </a:lnTo>
                      <a:lnTo>
                        <a:pt x="72" y="58"/>
                      </a:lnTo>
                      <a:lnTo>
                        <a:pt x="82" y="58"/>
                      </a:lnTo>
                      <a:lnTo>
                        <a:pt x="96" y="52"/>
                      </a:lnTo>
                      <a:lnTo>
                        <a:pt x="11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2" name="ïS1îḓé">
                  <a:extLst>
                    <a:ext uri="{FF2B5EF4-FFF2-40B4-BE49-F238E27FC236}">
                      <a16:creationId xmlns="" xmlns:a16="http://schemas.microsoft.com/office/drawing/2014/main" id="{AAE2A309-4788-40F9-BCA2-0EB250E3D12A}"/>
                    </a:ext>
                  </a:extLst>
                </p:cNvPr>
                <p:cNvSpPr/>
                <p:nvPr/>
              </p:nvSpPr>
              <p:spPr bwMode="auto">
                <a:xfrm>
                  <a:off x="8830700" y="4914262"/>
                  <a:ext cx="183170" cy="219967"/>
                </a:xfrm>
                <a:custGeom>
                  <a:avLst/>
                  <a:gdLst>
                    <a:gd name="T0" fmla="*/ 2147483647 w 106"/>
                    <a:gd name="T1" fmla="*/ 2147483647 h 132"/>
                    <a:gd name="T2" fmla="*/ 0 w 106"/>
                    <a:gd name="T3" fmla="*/ 2147483647 h 132"/>
                    <a:gd name="T4" fmla="*/ 2147483647 w 106"/>
                    <a:gd name="T5" fmla="*/ 2147483647 h 132"/>
                    <a:gd name="T6" fmla="*/ 2147483647 w 106"/>
                    <a:gd name="T7" fmla="*/ 2147483647 h 132"/>
                    <a:gd name="T8" fmla="*/ 2147483647 w 106"/>
                    <a:gd name="T9" fmla="*/ 2147483647 h 132"/>
                    <a:gd name="T10" fmla="*/ 2147483647 w 106"/>
                    <a:gd name="T11" fmla="*/ 2147483647 h 132"/>
                    <a:gd name="T12" fmla="*/ 2147483647 w 106"/>
                    <a:gd name="T13" fmla="*/ 2147483647 h 132"/>
                    <a:gd name="T14" fmla="*/ 2147483647 w 106"/>
                    <a:gd name="T15" fmla="*/ 2147483647 h 132"/>
                    <a:gd name="T16" fmla="*/ 2147483647 w 106"/>
                    <a:gd name="T17" fmla="*/ 2147483647 h 132"/>
                    <a:gd name="T18" fmla="*/ 2147483647 w 106"/>
                    <a:gd name="T19" fmla="*/ 2147483647 h 132"/>
                    <a:gd name="T20" fmla="*/ 2147483647 w 106"/>
                    <a:gd name="T21" fmla="*/ 2147483647 h 132"/>
                    <a:gd name="T22" fmla="*/ 2147483647 w 106"/>
                    <a:gd name="T23" fmla="*/ 2147483647 h 132"/>
                    <a:gd name="T24" fmla="*/ 2147483647 w 106"/>
                    <a:gd name="T25" fmla="*/ 2147483647 h 132"/>
                    <a:gd name="T26" fmla="*/ 2147483647 w 106"/>
                    <a:gd name="T27" fmla="*/ 2147483647 h 132"/>
                    <a:gd name="T28" fmla="*/ 2147483647 w 106"/>
                    <a:gd name="T29" fmla="*/ 2147483647 h 132"/>
                    <a:gd name="T30" fmla="*/ 2147483647 w 106"/>
                    <a:gd name="T31" fmla="*/ 2147483647 h 132"/>
                    <a:gd name="T32" fmla="*/ 2147483647 w 106"/>
                    <a:gd name="T33" fmla="*/ 2147483647 h 132"/>
                    <a:gd name="T34" fmla="*/ 2147483647 w 106"/>
                    <a:gd name="T35" fmla="*/ 0 h 132"/>
                    <a:gd name="T36" fmla="*/ 2147483647 w 106"/>
                    <a:gd name="T37" fmla="*/ 2147483647 h 132"/>
                    <a:gd name="T38" fmla="*/ 2147483647 w 106"/>
                    <a:gd name="T39" fmla="*/ 2147483647 h 132"/>
                    <a:gd name="T40" fmla="*/ 2147483647 w 106"/>
                    <a:gd name="T41" fmla="*/ 2147483647 h 132"/>
                    <a:gd name="T42" fmla="*/ 2147483647 w 106"/>
                    <a:gd name="T43" fmla="*/ 2147483647 h 132"/>
                    <a:gd name="T44" fmla="*/ 2147483647 w 106"/>
                    <a:gd name="T45" fmla="*/ 2147483647 h 132"/>
                    <a:gd name="T46" fmla="*/ 2147483647 w 106"/>
                    <a:gd name="T47" fmla="*/ 2147483647 h 132"/>
                    <a:gd name="T48" fmla="*/ 2147483647 w 106"/>
                    <a:gd name="T49" fmla="*/ 2147483647 h 132"/>
                    <a:gd name="T50" fmla="*/ 2147483647 w 106"/>
                    <a:gd name="T51" fmla="*/ 2147483647 h 132"/>
                    <a:gd name="T52" fmla="*/ 2147483647 w 106"/>
                    <a:gd name="T53" fmla="*/ 2147483647 h 132"/>
                    <a:gd name="T54" fmla="*/ 2147483647 w 106"/>
                    <a:gd name="T55" fmla="*/ 2147483647 h 132"/>
                    <a:gd name="T56" fmla="*/ 2147483647 w 106"/>
                    <a:gd name="T57" fmla="*/ 2147483647 h 132"/>
                    <a:gd name="T58" fmla="*/ 2147483647 w 106"/>
                    <a:gd name="T59" fmla="*/ 2147483647 h 132"/>
                    <a:gd name="T60" fmla="*/ 2147483647 w 106"/>
                    <a:gd name="T61" fmla="*/ 2147483647 h 132"/>
                    <a:gd name="T62" fmla="*/ 2147483647 w 106"/>
                    <a:gd name="T63" fmla="*/ 2147483647 h 132"/>
                    <a:gd name="T64" fmla="*/ 2147483647 w 106"/>
                    <a:gd name="T65" fmla="*/ 2147483647 h 132"/>
                    <a:gd name="T66" fmla="*/ 2147483647 w 106"/>
                    <a:gd name="T67" fmla="*/ 2147483647 h 132"/>
                    <a:gd name="T68" fmla="*/ 2147483647 w 106"/>
                    <a:gd name="T69" fmla="*/ 2147483647 h 132"/>
                    <a:gd name="T70" fmla="*/ 2147483647 w 106"/>
                    <a:gd name="T71" fmla="*/ 2147483647 h 132"/>
                    <a:gd name="T72" fmla="*/ 2147483647 w 106"/>
                    <a:gd name="T73" fmla="*/ 2147483647 h 132"/>
                    <a:gd name="T74" fmla="*/ 2147483647 w 106"/>
                    <a:gd name="T75" fmla="*/ 2147483647 h 132"/>
                    <a:gd name="T76" fmla="*/ 2147483647 w 106"/>
                    <a:gd name="T77" fmla="*/ 2147483647 h 132"/>
                    <a:gd name="T78" fmla="*/ 2147483647 w 106"/>
                    <a:gd name="T79" fmla="*/ 2147483647 h 132"/>
                    <a:gd name="T80" fmla="*/ 2147483647 w 106"/>
                    <a:gd name="T81" fmla="*/ 2147483647 h 13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06"/>
                    <a:gd name="T124" fmla="*/ 0 h 132"/>
                    <a:gd name="T125" fmla="*/ 106 w 106"/>
                    <a:gd name="T126" fmla="*/ 132 h 13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06" h="132">
                      <a:moveTo>
                        <a:pt x="6" y="132"/>
                      </a:moveTo>
                      <a:lnTo>
                        <a:pt x="2" y="130"/>
                      </a:lnTo>
                      <a:lnTo>
                        <a:pt x="0" y="126"/>
                      </a:lnTo>
                      <a:lnTo>
                        <a:pt x="0" y="122"/>
                      </a:lnTo>
                      <a:lnTo>
                        <a:pt x="2" y="120"/>
                      </a:lnTo>
                      <a:lnTo>
                        <a:pt x="6" y="120"/>
                      </a:lnTo>
                      <a:lnTo>
                        <a:pt x="12" y="116"/>
                      </a:lnTo>
                      <a:lnTo>
                        <a:pt x="18" y="114"/>
                      </a:lnTo>
                      <a:lnTo>
                        <a:pt x="22" y="110"/>
                      </a:lnTo>
                      <a:lnTo>
                        <a:pt x="24" y="104"/>
                      </a:lnTo>
                      <a:lnTo>
                        <a:pt x="16" y="98"/>
                      </a:lnTo>
                      <a:lnTo>
                        <a:pt x="12" y="94"/>
                      </a:lnTo>
                      <a:lnTo>
                        <a:pt x="12" y="90"/>
                      </a:lnTo>
                      <a:lnTo>
                        <a:pt x="14" y="86"/>
                      </a:lnTo>
                      <a:lnTo>
                        <a:pt x="16" y="84"/>
                      </a:lnTo>
                      <a:lnTo>
                        <a:pt x="18" y="84"/>
                      </a:lnTo>
                      <a:lnTo>
                        <a:pt x="20" y="84"/>
                      </a:lnTo>
                      <a:lnTo>
                        <a:pt x="26" y="84"/>
                      </a:lnTo>
                      <a:lnTo>
                        <a:pt x="30" y="82"/>
                      </a:lnTo>
                      <a:lnTo>
                        <a:pt x="34" y="78"/>
                      </a:lnTo>
                      <a:lnTo>
                        <a:pt x="40" y="70"/>
                      </a:lnTo>
                      <a:lnTo>
                        <a:pt x="44" y="68"/>
                      </a:lnTo>
                      <a:lnTo>
                        <a:pt x="48" y="62"/>
                      </a:lnTo>
                      <a:lnTo>
                        <a:pt x="52" y="54"/>
                      </a:lnTo>
                      <a:lnTo>
                        <a:pt x="54" y="44"/>
                      </a:lnTo>
                      <a:lnTo>
                        <a:pt x="58" y="34"/>
                      </a:lnTo>
                      <a:lnTo>
                        <a:pt x="54" y="32"/>
                      </a:lnTo>
                      <a:lnTo>
                        <a:pt x="52" y="30"/>
                      </a:lnTo>
                      <a:lnTo>
                        <a:pt x="52" y="24"/>
                      </a:lnTo>
                      <a:lnTo>
                        <a:pt x="52" y="22"/>
                      </a:lnTo>
                      <a:lnTo>
                        <a:pt x="54" y="20"/>
                      </a:lnTo>
                      <a:lnTo>
                        <a:pt x="52" y="16"/>
                      </a:lnTo>
                      <a:lnTo>
                        <a:pt x="52" y="14"/>
                      </a:lnTo>
                      <a:lnTo>
                        <a:pt x="54" y="4"/>
                      </a:lnTo>
                      <a:lnTo>
                        <a:pt x="56" y="2"/>
                      </a:lnTo>
                      <a:lnTo>
                        <a:pt x="58" y="0"/>
                      </a:lnTo>
                      <a:lnTo>
                        <a:pt x="60" y="4"/>
                      </a:lnTo>
                      <a:lnTo>
                        <a:pt x="64" y="8"/>
                      </a:lnTo>
                      <a:lnTo>
                        <a:pt x="68" y="14"/>
                      </a:lnTo>
                      <a:lnTo>
                        <a:pt x="70" y="20"/>
                      </a:lnTo>
                      <a:lnTo>
                        <a:pt x="70" y="24"/>
                      </a:lnTo>
                      <a:lnTo>
                        <a:pt x="68" y="26"/>
                      </a:lnTo>
                      <a:lnTo>
                        <a:pt x="64" y="28"/>
                      </a:lnTo>
                      <a:lnTo>
                        <a:pt x="62" y="30"/>
                      </a:lnTo>
                      <a:lnTo>
                        <a:pt x="62" y="34"/>
                      </a:lnTo>
                      <a:lnTo>
                        <a:pt x="60" y="38"/>
                      </a:lnTo>
                      <a:lnTo>
                        <a:pt x="58" y="44"/>
                      </a:lnTo>
                      <a:lnTo>
                        <a:pt x="60" y="46"/>
                      </a:lnTo>
                      <a:lnTo>
                        <a:pt x="62" y="48"/>
                      </a:lnTo>
                      <a:lnTo>
                        <a:pt x="66" y="46"/>
                      </a:lnTo>
                      <a:lnTo>
                        <a:pt x="68" y="44"/>
                      </a:lnTo>
                      <a:lnTo>
                        <a:pt x="74" y="38"/>
                      </a:lnTo>
                      <a:lnTo>
                        <a:pt x="74" y="40"/>
                      </a:lnTo>
                      <a:lnTo>
                        <a:pt x="74" y="44"/>
                      </a:lnTo>
                      <a:lnTo>
                        <a:pt x="72" y="48"/>
                      </a:lnTo>
                      <a:lnTo>
                        <a:pt x="70" y="52"/>
                      </a:lnTo>
                      <a:lnTo>
                        <a:pt x="70" y="56"/>
                      </a:lnTo>
                      <a:lnTo>
                        <a:pt x="72" y="60"/>
                      </a:lnTo>
                      <a:lnTo>
                        <a:pt x="76" y="62"/>
                      </a:lnTo>
                      <a:lnTo>
                        <a:pt x="78" y="64"/>
                      </a:lnTo>
                      <a:lnTo>
                        <a:pt x="84" y="62"/>
                      </a:lnTo>
                      <a:lnTo>
                        <a:pt x="88" y="60"/>
                      </a:lnTo>
                      <a:lnTo>
                        <a:pt x="92" y="58"/>
                      </a:lnTo>
                      <a:lnTo>
                        <a:pt x="96" y="56"/>
                      </a:lnTo>
                      <a:lnTo>
                        <a:pt x="102" y="58"/>
                      </a:lnTo>
                      <a:lnTo>
                        <a:pt x="104" y="60"/>
                      </a:lnTo>
                      <a:lnTo>
                        <a:pt x="106" y="62"/>
                      </a:lnTo>
                      <a:lnTo>
                        <a:pt x="104" y="64"/>
                      </a:lnTo>
                      <a:lnTo>
                        <a:pt x="102" y="68"/>
                      </a:lnTo>
                      <a:lnTo>
                        <a:pt x="96" y="70"/>
                      </a:lnTo>
                      <a:lnTo>
                        <a:pt x="80" y="86"/>
                      </a:lnTo>
                      <a:lnTo>
                        <a:pt x="76" y="88"/>
                      </a:lnTo>
                      <a:lnTo>
                        <a:pt x="72" y="86"/>
                      </a:lnTo>
                      <a:lnTo>
                        <a:pt x="68" y="86"/>
                      </a:lnTo>
                      <a:lnTo>
                        <a:pt x="64" y="86"/>
                      </a:lnTo>
                      <a:lnTo>
                        <a:pt x="58" y="92"/>
                      </a:lnTo>
                      <a:lnTo>
                        <a:pt x="54" y="98"/>
                      </a:lnTo>
                      <a:lnTo>
                        <a:pt x="44" y="108"/>
                      </a:lnTo>
                      <a:lnTo>
                        <a:pt x="30" y="118"/>
                      </a:lnTo>
                      <a:lnTo>
                        <a:pt x="18" y="128"/>
                      </a:lnTo>
                      <a:lnTo>
                        <a:pt x="12" y="130"/>
                      </a:lnTo>
                      <a:lnTo>
                        <a:pt x="6" y="1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3" name="ïśļíḓé">
                  <a:extLst>
                    <a:ext uri="{FF2B5EF4-FFF2-40B4-BE49-F238E27FC236}">
                      <a16:creationId xmlns="" xmlns:a16="http://schemas.microsoft.com/office/drawing/2014/main" id="{DA0A8870-9D05-45C7-B766-D6AA81CE4D27}"/>
                    </a:ext>
                  </a:extLst>
                </p:cNvPr>
                <p:cNvSpPr/>
                <p:nvPr/>
              </p:nvSpPr>
              <p:spPr bwMode="auto">
                <a:xfrm>
                  <a:off x="8863753" y="4477133"/>
                  <a:ext cx="67484" cy="74256"/>
                </a:xfrm>
                <a:custGeom>
                  <a:avLst/>
                  <a:gdLst>
                    <a:gd name="T0" fmla="*/ 2147483647 w 38"/>
                    <a:gd name="T1" fmla="*/ 2147483647 h 44"/>
                    <a:gd name="T2" fmla="*/ 2147483647 w 38"/>
                    <a:gd name="T3" fmla="*/ 2147483647 h 44"/>
                    <a:gd name="T4" fmla="*/ 2147483647 w 38"/>
                    <a:gd name="T5" fmla="*/ 2147483647 h 44"/>
                    <a:gd name="T6" fmla="*/ 2147483647 w 38"/>
                    <a:gd name="T7" fmla="*/ 2147483647 h 44"/>
                    <a:gd name="T8" fmla="*/ 2147483647 w 38"/>
                    <a:gd name="T9" fmla="*/ 2147483647 h 44"/>
                    <a:gd name="T10" fmla="*/ 2147483647 w 38"/>
                    <a:gd name="T11" fmla="*/ 2147483647 h 44"/>
                    <a:gd name="T12" fmla="*/ 0 w 38"/>
                    <a:gd name="T13" fmla="*/ 2147483647 h 44"/>
                    <a:gd name="T14" fmla="*/ 0 w 38"/>
                    <a:gd name="T15" fmla="*/ 0 h 44"/>
                    <a:gd name="T16" fmla="*/ 2147483647 w 38"/>
                    <a:gd name="T17" fmla="*/ 2147483647 h 44"/>
                    <a:gd name="T18" fmla="*/ 2147483647 w 38"/>
                    <a:gd name="T19" fmla="*/ 2147483647 h 44"/>
                    <a:gd name="T20" fmla="*/ 2147483647 w 38"/>
                    <a:gd name="T21" fmla="*/ 2147483647 h 44"/>
                    <a:gd name="T22" fmla="*/ 2147483647 w 38"/>
                    <a:gd name="T23" fmla="*/ 2147483647 h 44"/>
                    <a:gd name="T24" fmla="*/ 2147483647 w 38"/>
                    <a:gd name="T25" fmla="*/ 2147483647 h 44"/>
                    <a:gd name="T26" fmla="*/ 2147483647 w 38"/>
                    <a:gd name="T27" fmla="*/ 2147483647 h 44"/>
                    <a:gd name="T28" fmla="*/ 2147483647 w 38"/>
                    <a:gd name="T29" fmla="*/ 2147483647 h 44"/>
                    <a:gd name="T30" fmla="*/ 2147483647 w 38"/>
                    <a:gd name="T31" fmla="*/ 2147483647 h 44"/>
                    <a:gd name="T32" fmla="*/ 2147483647 w 38"/>
                    <a:gd name="T33" fmla="*/ 2147483647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8"/>
                    <a:gd name="T52" fmla="*/ 0 h 44"/>
                    <a:gd name="T53" fmla="*/ 38 w 38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8" h="44">
                      <a:moveTo>
                        <a:pt x="38" y="42"/>
                      </a:moveTo>
                      <a:lnTo>
                        <a:pt x="36" y="44"/>
                      </a:lnTo>
                      <a:lnTo>
                        <a:pt x="32" y="42"/>
                      </a:lnTo>
                      <a:lnTo>
                        <a:pt x="26" y="40"/>
                      </a:lnTo>
                      <a:lnTo>
                        <a:pt x="14" y="32"/>
                      </a:lnTo>
                      <a:lnTo>
                        <a:pt x="6" y="20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10"/>
                      </a:lnTo>
                      <a:lnTo>
                        <a:pt x="16" y="16"/>
                      </a:lnTo>
                      <a:lnTo>
                        <a:pt x="20" y="22"/>
                      </a:lnTo>
                      <a:lnTo>
                        <a:pt x="24" y="24"/>
                      </a:lnTo>
                      <a:lnTo>
                        <a:pt x="28" y="26"/>
                      </a:lnTo>
                      <a:lnTo>
                        <a:pt x="32" y="28"/>
                      </a:lnTo>
                      <a:lnTo>
                        <a:pt x="34" y="32"/>
                      </a:lnTo>
                      <a:lnTo>
                        <a:pt x="38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4" name="iṧḻïḓe">
                  <a:extLst>
                    <a:ext uri="{FF2B5EF4-FFF2-40B4-BE49-F238E27FC236}">
                      <a16:creationId xmlns="" xmlns:a16="http://schemas.microsoft.com/office/drawing/2014/main" id="{1124B72B-03A2-45C5-ADBA-BC72AF7A8C51}"/>
                    </a:ext>
                  </a:extLst>
                </p:cNvPr>
                <p:cNvSpPr/>
                <p:nvPr/>
              </p:nvSpPr>
              <p:spPr bwMode="auto">
                <a:xfrm>
                  <a:off x="8502922" y="3990966"/>
                  <a:ext cx="110178" cy="63047"/>
                </a:xfrm>
                <a:custGeom>
                  <a:avLst/>
                  <a:gdLst>
                    <a:gd name="T0" fmla="*/ 2147483647 w 64"/>
                    <a:gd name="T1" fmla="*/ 2147483647 h 38"/>
                    <a:gd name="T2" fmla="*/ 2147483647 w 64"/>
                    <a:gd name="T3" fmla="*/ 2147483647 h 38"/>
                    <a:gd name="T4" fmla="*/ 2147483647 w 64"/>
                    <a:gd name="T5" fmla="*/ 2147483647 h 38"/>
                    <a:gd name="T6" fmla="*/ 2147483647 w 64"/>
                    <a:gd name="T7" fmla="*/ 2147483647 h 38"/>
                    <a:gd name="T8" fmla="*/ 2147483647 w 64"/>
                    <a:gd name="T9" fmla="*/ 2147483647 h 38"/>
                    <a:gd name="T10" fmla="*/ 2147483647 w 64"/>
                    <a:gd name="T11" fmla="*/ 2147483647 h 38"/>
                    <a:gd name="T12" fmla="*/ 0 w 64"/>
                    <a:gd name="T13" fmla="*/ 2147483647 h 38"/>
                    <a:gd name="T14" fmla="*/ 0 w 64"/>
                    <a:gd name="T15" fmla="*/ 2147483647 h 38"/>
                    <a:gd name="T16" fmla="*/ 0 w 64"/>
                    <a:gd name="T17" fmla="*/ 2147483647 h 38"/>
                    <a:gd name="T18" fmla="*/ 2147483647 w 64"/>
                    <a:gd name="T19" fmla="*/ 2147483647 h 38"/>
                    <a:gd name="T20" fmla="*/ 2147483647 w 64"/>
                    <a:gd name="T21" fmla="*/ 2147483647 h 38"/>
                    <a:gd name="T22" fmla="*/ 2147483647 w 64"/>
                    <a:gd name="T23" fmla="*/ 2147483647 h 38"/>
                    <a:gd name="T24" fmla="*/ 2147483647 w 64"/>
                    <a:gd name="T25" fmla="*/ 2147483647 h 38"/>
                    <a:gd name="T26" fmla="*/ 2147483647 w 64"/>
                    <a:gd name="T27" fmla="*/ 2147483647 h 38"/>
                    <a:gd name="T28" fmla="*/ 2147483647 w 64"/>
                    <a:gd name="T29" fmla="*/ 2147483647 h 38"/>
                    <a:gd name="T30" fmla="*/ 2147483647 w 64"/>
                    <a:gd name="T31" fmla="*/ 2147483647 h 38"/>
                    <a:gd name="T32" fmla="*/ 2147483647 w 64"/>
                    <a:gd name="T33" fmla="*/ 2147483647 h 38"/>
                    <a:gd name="T34" fmla="*/ 2147483647 w 64"/>
                    <a:gd name="T35" fmla="*/ 2147483647 h 38"/>
                    <a:gd name="T36" fmla="*/ 2147483647 w 64"/>
                    <a:gd name="T37" fmla="*/ 0 h 38"/>
                    <a:gd name="T38" fmla="*/ 2147483647 w 64"/>
                    <a:gd name="T39" fmla="*/ 0 h 38"/>
                    <a:gd name="T40" fmla="*/ 2147483647 w 64"/>
                    <a:gd name="T41" fmla="*/ 2147483647 h 38"/>
                    <a:gd name="T42" fmla="*/ 2147483647 w 64"/>
                    <a:gd name="T43" fmla="*/ 2147483647 h 38"/>
                    <a:gd name="T44" fmla="*/ 2147483647 w 64"/>
                    <a:gd name="T45" fmla="*/ 2147483647 h 38"/>
                    <a:gd name="T46" fmla="*/ 2147483647 w 64"/>
                    <a:gd name="T47" fmla="*/ 2147483647 h 38"/>
                    <a:gd name="T48" fmla="*/ 2147483647 w 64"/>
                    <a:gd name="T49" fmla="*/ 2147483647 h 38"/>
                    <a:gd name="T50" fmla="*/ 2147483647 w 64"/>
                    <a:gd name="T51" fmla="*/ 2147483647 h 38"/>
                    <a:gd name="T52" fmla="*/ 2147483647 w 64"/>
                    <a:gd name="T53" fmla="*/ 2147483647 h 38"/>
                    <a:gd name="T54" fmla="*/ 2147483647 w 64"/>
                    <a:gd name="T55" fmla="*/ 2147483647 h 38"/>
                    <a:gd name="T56" fmla="*/ 2147483647 w 64"/>
                    <a:gd name="T57" fmla="*/ 2147483647 h 38"/>
                    <a:gd name="T58" fmla="*/ 2147483647 w 64"/>
                    <a:gd name="T59" fmla="*/ 2147483647 h 38"/>
                    <a:gd name="T60" fmla="*/ 2147483647 w 64"/>
                    <a:gd name="T61" fmla="*/ 2147483647 h 38"/>
                    <a:gd name="T62" fmla="*/ 2147483647 w 64"/>
                    <a:gd name="T63" fmla="*/ 2147483647 h 38"/>
                    <a:gd name="T64" fmla="*/ 2147483647 w 64"/>
                    <a:gd name="T65" fmla="*/ 2147483647 h 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64"/>
                    <a:gd name="T100" fmla="*/ 0 h 38"/>
                    <a:gd name="T101" fmla="*/ 64 w 64"/>
                    <a:gd name="T102" fmla="*/ 38 h 38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64" h="38">
                      <a:moveTo>
                        <a:pt x="36" y="38"/>
                      </a:moveTo>
                      <a:lnTo>
                        <a:pt x="34" y="38"/>
                      </a:lnTo>
                      <a:lnTo>
                        <a:pt x="30" y="38"/>
                      </a:lnTo>
                      <a:lnTo>
                        <a:pt x="22" y="38"/>
                      </a:lnTo>
                      <a:lnTo>
                        <a:pt x="10" y="36"/>
                      </a:lnTo>
                      <a:lnTo>
                        <a:pt x="2" y="32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4"/>
                      </a:lnTo>
                      <a:lnTo>
                        <a:pt x="38" y="22"/>
                      </a:lnTo>
                      <a:lnTo>
                        <a:pt x="42" y="18"/>
                      </a:lnTo>
                      <a:lnTo>
                        <a:pt x="46" y="14"/>
                      </a:lnTo>
                      <a:lnTo>
                        <a:pt x="52" y="10"/>
                      </a:lnTo>
                      <a:lnTo>
                        <a:pt x="52" y="4"/>
                      </a:lnTo>
                      <a:lnTo>
                        <a:pt x="52" y="0"/>
                      </a:lnTo>
                      <a:lnTo>
                        <a:pt x="54" y="0"/>
                      </a:lnTo>
                      <a:lnTo>
                        <a:pt x="56" y="2"/>
                      </a:lnTo>
                      <a:lnTo>
                        <a:pt x="60" y="4"/>
                      </a:lnTo>
                      <a:lnTo>
                        <a:pt x="62" y="8"/>
                      </a:lnTo>
                      <a:lnTo>
                        <a:pt x="64" y="10"/>
                      </a:lnTo>
                      <a:lnTo>
                        <a:pt x="62" y="12"/>
                      </a:lnTo>
                      <a:lnTo>
                        <a:pt x="60" y="16"/>
                      </a:lnTo>
                      <a:lnTo>
                        <a:pt x="58" y="18"/>
                      </a:lnTo>
                      <a:lnTo>
                        <a:pt x="58" y="20"/>
                      </a:lnTo>
                      <a:lnTo>
                        <a:pt x="54" y="26"/>
                      </a:lnTo>
                      <a:lnTo>
                        <a:pt x="46" y="32"/>
                      </a:lnTo>
                      <a:lnTo>
                        <a:pt x="40" y="36"/>
                      </a:lnTo>
                      <a:lnTo>
                        <a:pt x="34" y="38"/>
                      </a:lnTo>
                      <a:lnTo>
                        <a:pt x="36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5" name="îṣlïdê">
                  <a:extLst>
                    <a:ext uri="{FF2B5EF4-FFF2-40B4-BE49-F238E27FC236}">
                      <a16:creationId xmlns="" xmlns:a16="http://schemas.microsoft.com/office/drawing/2014/main" id="{2CF3E858-84EB-403A-9F98-6358E085F2E6}"/>
                    </a:ext>
                  </a:extLst>
                </p:cNvPr>
                <p:cNvSpPr/>
                <p:nvPr/>
              </p:nvSpPr>
              <p:spPr bwMode="auto">
                <a:xfrm>
                  <a:off x="8099398" y="4027394"/>
                  <a:ext cx="20657" cy="26620"/>
                </a:xfrm>
                <a:custGeom>
                  <a:avLst/>
                  <a:gdLst>
                    <a:gd name="T0" fmla="*/ 2147483647 w 12"/>
                    <a:gd name="T1" fmla="*/ 2147483647 h 16"/>
                    <a:gd name="T2" fmla="*/ 2147483647 w 12"/>
                    <a:gd name="T3" fmla="*/ 2147483647 h 16"/>
                    <a:gd name="T4" fmla="*/ 2147483647 w 12"/>
                    <a:gd name="T5" fmla="*/ 2147483647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0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0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2147483647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12" y="10"/>
                      </a:move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6" y="16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8" y="0"/>
                      </a:lnTo>
                      <a:lnTo>
                        <a:pt x="10" y="6"/>
                      </a:lnTo>
                      <a:lnTo>
                        <a:pt x="10" y="8"/>
                      </a:ln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6" name="iṩľîde">
                  <a:extLst>
                    <a:ext uri="{FF2B5EF4-FFF2-40B4-BE49-F238E27FC236}">
                      <a16:creationId xmlns="" xmlns:a16="http://schemas.microsoft.com/office/drawing/2014/main" id="{04EDFCA3-5195-4C2F-BFFF-B405987D7A68}"/>
                    </a:ext>
                  </a:extLst>
                </p:cNvPr>
                <p:cNvSpPr/>
                <p:nvPr/>
              </p:nvSpPr>
              <p:spPr bwMode="auto">
                <a:xfrm>
                  <a:off x="8009879" y="4077832"/>
                  <a:ext cx="20657" cy="30822"/>
                </a:xfrm>
                <a:custGeom>
                  <a:avLst/>
                  <a:gdLst>
                    <a:gd name="T0" fmla="*/ 2147483647 w 12"/>
                    <a:gd name="T1" fmla="*/ 2147483647 h 20"/>
                    <a:gd name="T2" fmla="*/ 2147483647 w 12"/>
                    <a:gd name="T3" fmla="*/ 2147483647 h 20"/>
                    <a:gd name="T4" fmla="*/ 2147483647 w 12"/>
                    <a:gd name="T5" fmla="*/ 0 h 20"/>
                    <a:gd name="T6" fmla="*/ 2147483647 w 12"/>
                    <a:gd name="T7" fmla="*/ 2147483647 h 20"/>
                    <a:gd name="T8" fmla="*/ 2147483647 w 12"/>
                    <a:gd name="T9" fmla="*/ 2147483647 h 20"/>
                    <a:gd name="T10" fmla="*/ 2147483647 w 12"/>
                    <a:gd name="T11" fmla="*/ 2147483647 h 20"/>
                    <a:gd name="T12" fmla="*/ 2147483647 w 12"/>
                    <a:gd name="T13" fmla="*/ 2147483647 h 20"/>
                    <a:gd name="T14" fmla="*/ 0 w 12"/>
                    <a:gd name="T15" fmla="*/ 2147483647 h 20"/>
                    <a:gd name="T16" fmla="*/ 0 w 12"/>
                    <a:gd name="T17" fmla="*/ 2147483647 h 20"/>
                    <a:gd name="T18" fmla="*/ 2147483647 w 12"/>
                    <a:gd name="T19" fmla="*/ 2147483647 h 20"/>
                    <a:gd name="T20" fmla="*/ 2147483647 w 12"/>
                    <a:gd name="T21" fmla="*/ 2147483647 h 20"/>
                    <a:gd name="T22" fmla="*/ 2147483647 w 12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"/>
                    <a:gd name="T37" fmla="*/ 0 h 20"/>
                    <a:gd name="T38" fmla="*/ 12 w 12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" h="20">
                      <a:moveTo>
                        <a:pt x="6" y="2"/>
                      </a:moveTo>
                      <a:lnTo>
                        <a:pt x="8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0" y="6"/>
                      </a:lnTo>
                      <a:lnTo>
                        <a:pt x="8" y="12"/>
                      </a:lnTo>
                      <a:lnTo>
                        <a:pt x="0" y="2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7" name="îš1iďe">
                  <a:extLst>
                    <a:ext uri="{FF2B5EF4-FFF2-40B4-BE49-F238E27FC236}">
                      <a16:creationId xmlns="" xmlns:a16="http://schemas.microsoft.com/office/drawing/2014/main" id="{F1969889-71A4-472A-8B23-06E2080FA120}"/>
                    </a:ext>
                  </a:extLst>
                </p:cNvPr>
                <p:cNvSpPr/>
                <p:nvPr/>
              </p:nvSpPr>
              <p:spPr bwMode="auto">
                <a:xfrm>
                  <a:off x="7928624" y="3943330"/>
                  <a:ext cx="88142" cy="36427"/>
                </a:xfrm>
                <a:custGeom>
                  <a:avLst/>
                  <a:gdLst>
                    <a:gd name="T0" fmla="*/ 2147483647 w 50"/>
                    <a:gd name="T1" fmla="*/ 2147483647 h 22"/>
                    <a:gd name="T2" fmla="*/ 2147483647 w 50"/>
                    <a:gd name="T3" fmla="*/ 2147483647 h 22"/>
                    <a:gd name="T4" fmla="*/ 2147483647 w 50"/>
                    <a:gd name="T5" fmla="*/ 2147483647 h 22"/>
                    <a:gd name="T6" fmla="*/ 2147483647 w 50"/>
                    <a:gd name="T7" fmla="*/ 2147483647 h 22"/>
                    <a:gd name="T8" fmla="*/ 2147483647 w 50"/>
                    <a:gd name="T9" fmla="*/ 2147483647 h 22"/>
                    <a:gd name="T10" fmla="*/ 2147483647 w 50"/>
                    <a:gd name="T11" fmla="*/ 2147483647 h 22"/>
                    <a:gd name="T12" fmla="*/ 2147483647 w 50"/>
                    <a:gd name="T13" fmla="*/ 2147483647 h 22"/>
                    <a:gd name="T14" fmla="*/ 2147483647 w 50"/>
                    <a:gd name="T15" fmla="*/ 2147483647 h 22"/>
                    <a:gd name="T16" fmla="*/ 2147483647 w 50"/>
                    <a:gd name="T17" fmla="*/ 2147483647 h 22"/>
                    <a:gd name="T18" fmla="*/ 0 w 50"/>
                    <a:gd name="T19" fmla="*/ 2147483647 h 22"/>
                    <a:gd name="T20" fmla="*/ 2147483647 w 50"/>
                    <a:gd name="T21" fmla="*/ 2147483647 h 22"/>
                    <a:gd name="T22" fmla="*/ 2147483647 w 50"/>
                    <a:gd name="T23" fmla="*/ 2147483647 h 22"/>
                    <a:gd name="T24" fmla="*/ 2147483647 w 50"/>
                    <a:gd name="T25" fmla="*/ 2147483647 h 22"/>
                    <a:gd name="T26" fmla="*/ 2147483647 w 50"/>
                    <a:gd name="T27" fmla="*/ 2147483647 h 22"/>
                    <a:gd name="T28" fmla="*/ 2147483647 w 50"/>
                    <a:gd name="T29" fmla="*/ 0 h 22"/>
                    <a:gd name="T30" fmla="*/ 2147483647 w 50"/>
                    <a:gd name="T31" fmla="*/ 2147483647 h 22"/>
                    <a:gd name="T32" fmla="*/ 2147483647 w 50"/>
                    <a:gd name="T33" fmla="*/ 2147483647 h 22"/>
                    <a:gd name="T34" fmla="*/ 2147483647 w 50"/>
                    <a:gd name="T35" fmla="*/ 0 h 22"/>
                    <a:gd name="T36" fmla="*/ 2147483647 w 50"/>
                    <a:gd name="T37" fmla="*/ 2147483647 h 22"/>
                    <a:gd name="T38" fmla="*/ 2147483647 w 50"/>
                    <a:gd name="T39" fmla="*/ 2147483647 h 22"/>
                    <a:gd name="T40" fmla="*/ 2147483647 w 50"/>
                    <a:gd name="T41" fmla="*/ 2147483647 h 22"/>
                    <a:gd name="T42" fmla="*/ 2147483647 w 50"/>
                    <a:gd name="T43" fmla="*/ 2147483647 h 22"/>
                    <a:gd name="T44" fmla="*/ 2147483647 w 50"/>
                    <a:gd name="T45" fmla="*/ 2147483647 h 22"/>
                    <a:gd name="T46" fmla="*/ 2147483647 w 50"/>
                    <a:gd name="T47" fmla="*/ 2147483647 h 22"/>
                    <a:gd name="T48" fmla="*/ 2147483647 w 50"/>
                    <a:gd name="T49" fmla="*/ 2147483647 h 2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0"/>
                    <a:gd name="T76" fmla="*/ 0 h 22"/>
                    <a:gd name="T77" fmla="*/ 50 w 50"/>
                    <a:gd name="T78" fmla="*/ 22 h 2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0" h="22">
                      <a:moveTo>
                        <a:pt x="42" y="22"/>
                      </a:moveTo>
                      <a:lnTo>
                        <a:pt x="40" y="20"/>
                      </a:lnTo>
                      <a:lnTo>
                        <a:pt x="38" y="16"/>
                      </a:lnTo>
                      <a:lnTo>
                        <a:pt x="34" y="14"/>
                      </a:lnTo>
                      <a:lnTo>
                        <a:pt x="30" y="14"/>
                      </a:lnTo>
                      <a:lnTo>
                        <a:pt x="24" y="12"/>
                      </a:lnTo>
                      <a:lnTo>
                        <a:pt x="16" y="12"/>
                      </a:lnTo>
                      <a:lnTo>
                        <a:pt x="10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8" y="4"/>
                      </a:lnTo>
                      <a:lnTo>
                        <a:pt x="14" y="4"/>
                      </a:lnTo>
                      <a:lnTo>
                        <a:pt x="18" y="2"/>
                      </a:lnTo>
                      <a:lnTo>
                        <a:pt x="24" y="2"/>
                      </a:lnTo>
                      <a:lnTo>
                        <a:pt x="28" y="0"/>
                      </a:lnTo>
                      <a:lnTo>
                        <a:pt x="28" y="2"/>
                      </a:lnTo>
                      <a:lnTo>
                        <a:pt x="30" y="2"/>
                      </a:lnTo>
                      <a:lnTo>
                        <a:pt x="34" y="0"/>
                      </a:lnTo>
                      <a:lnTo>
                        <a:pt x="38" y="2"/>
                      </a:lnTo>
                      <a:lnTo>
                        <a:pt x="44" y="6"/>
                      </a:lnTo>
                      <a:lnTo>
                        <a:pt x="48" y="10"/>
                      </a:lnTo>
                      <a:lnTo>
                        <a:pt x="50" y="16"/>
                      </a:lnTo>
                      <a:lnTo>
                        <a:pt x="48" y="18"/>
                      </a:lnTo>
                      <a:lnTo>
                        <a:pt x="46" y="20"/>
                      </a:lnTo>
                      <a:lnTo>
                        <a:pt x="4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8" name="ïṥlíḑê">
                  <a:extLst>
                    <a:ext uri="{FF2B5EF4-FFF2-40B4-BE49-F238E27FC236}">
                      <a16:creationId xmlns="" xmlns:a16="http://schemas.microsoft.com/office/drawing/2014/main" id="{EE0CB022-FD8E-4C5E-A6D9-C3222C4DC48A}"/>
                    </a:ext>
                  </a:extLst>
                </p:cNvPr>
                <p:cNvSpPr/>
                <p:nvPr/>
              </p:nvSpPr>
              <p:spPr bwMode="auto">
                <a:xfrm>
                  <a:off x="7925869" y="3800422"/>
                  <a:ext cx="34431" cy="70053"/>
                </a:xfrm>
                <a:custGeom>
                  <a:avLst/>
                  <a:gdLst>
                    <a:gd name="T0" fmla="*/ 2147483647 w 20"/>
                    <a:gd name="T1" fmla="*/ 2147483647 h 42"/>
                    <a:gd name="T2" fmla="*/ 2147483647 w 20"/>
                    <a:gd name="T3" fmla="*/ 2147483647 h 42"/>
                    <a:gd name="T4" fmla="*/ 2147483647 w 20"/>
                    <a:gd name="T5" fmla="*/ 2147483647 h 42"/>
                    <a:gd name="T6" fmla="*/ 0 w 20"/>
                    <a:gd name="T7" fmla="*/ 2147483647 h 42"/>
                    <a:gd name="T8" fmla="*/ 2147483647 w 20"/>
                    <a:gd name="T9" fmla="*/ 2147483647 h 42"/>
                    <a:gd name="T10" fmla="*/ 0 w 20"/>
                    <a:gd name="T11" fmla="*/ 0 h 42"/>
                    <a:gd name="T12" fmla="*/ 2147483647 w 20"/>
                    <a:gd name="T13" fmla="*/ 0 h 42"/>
                    <a:gd name="T14" fmla="*/ 2147483647 w 20"/>
                    <a:gd name="T15" fmla="*/ 2147483647 h 42"/>
                    <a:gd name="T16" fmla="*/ 2147483647 w 20"/>
                    <a:gd name="T17" fmla="*/ 2147483647 h 42"/>
                    <a:gd name="T18" fmla="*/ 2147483647 w 20"/>
                    <a:gd name="T19" fmla="*/ 2147483647 h 42"/>
                    <a:gd name="T20" fmla="*/ 2147483647 w 20"/>
                    <a:gd name="T21" fmla="*/ 2147483647 h 42"/>
                    <a:gd name="T22" fmla="*/ 2147483647 w 20"/>
                    <a:gd name="T23" fmla="*/ 2147483647 h 42"/>
                    <a:gd name="T24" fmla="*/ 2147483647 w 20"/>
                    <a:gd name="T25" fmla="*/ 2147483647 h 42"/>
                    <a:gd name="T26" fmla="*/ 2147483647 w 20"/>
                    <a:gd name="T27" fmla="*/ 2147483647 h 42"/>
                    <a:gd name="T28" fmla="*/ 2147483647 w 20"/>
                    <a:gd name="T29" fmla="*/ 2147483647 h 42"/>
                    <a:gd name="T30" fmla="*/ 2147483647 w 20"/>
                    <a:gd name="T31" fmla="*/ 2147483647 h 42"/>
                    <a:gd name="T32" fmla="*/ 2147483647 w 20"/>
                    <a:gd name="T33" fmla="*/ 2147483647 h 42"/>
                    <a:gd name="T34" fmla="*/ 2147483647 w 20"/>
                    <a:gd name="T35" fmla="*/ 2147483647 h 42"/>
                    <a:gd name="T36" fmla="*/ 2147483647 w 20"/>
                    <a:gd name="T37" fmla="*/ 2147483647 h 42"/>
                    <a:gd name="T38" fmla="*/ 2147483647 w 20"/>
                    <a:gd name="T39" fmla="*/ 2147483647 h 42"/>
                    <a:gd name="T40" fmla="*/ 2147483647 w 20"/>
                    <a:gd name="T41" fmla="*/ 2147483647 h 42"/>
                    <a:gd name="T42" fmla="*/ 2147483647 w 20"/>
                    <a:gd name="T43" fmla="*/ 2147483647 h 42"/>
                    <a:gd name="T44" fmla="*/ 2147483647 w 20"/>
                    <a:gd name="T45" fmla="*/ 2147483647 h 42"/>
                    <a:gd name="T46" fmla="*/ 2147483647 w 20"/>
                    <a:gd name="T47" fmla="*/ 2147483647 h 42"/>
                    <a:gd name="T48" fmla="*/ 2147483647 w 20"/>
                    <a:gd name="T49" fmla="*/ 2147483647 h 42"/>
                    <a:gd name="T50" fmla="*/ 2147483647 w 20"/>
                    <a:gd name="T51" fmla="*/ 2147483647 h 42"/>
                    <a:gd name="T52" fmla="*/ 2147483647 w 20"/>
                    <a:gd name="T53" fmla="*/ 2147483647 h 42"/>
                    <a:gd name="T54" fmla="*/ 2147483647 w 20"/>
                    <a:gd name="T55" fmla="*/ 2147483647 h 42"/>
                    <a:gd name="T56" fmla="*/ 2147483647 w 20"/>
                    <a:gd name="T57" fmla="*/ 2147483647 h 42"/>
                    <a:gd name="T58" fmla="*/ 2147483647 w 2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0"/>
                    <a:gd name="T91" fmla="*/ 0 h 42"/>
                    <a:gd name="T92" fmla="*/ 20 w 2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0" h="42">
                      <a:moveTo>
                        <a:pt x="2" y="22"/>
                      </a:moveTo>
                      <a:lnTo>
                        <a:pt x="2" y="18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6" y="8"/>
                      </a:lnTo>
                      <a:lnTo>
                        <a:pt x="4" y="16"/>
                      </a:lnTo>
                      <a:lnTo>
                        <a:pt x="8" y="16"/>
                      </a:lnTo>
                      <a:lnTo>
                        <a:pt x="8" y="8"/>
                      </a:lnTo>
                      <a:lnTo>
                        <a:pt x="16" y="8"/>
                      </a:lnTo>
                      <a:lnTo>
                        <a:pt x="16" y="12"/>
                      </a:lnTo>
                      <a:lnTo>
                        <a:pt x="16" y="14"/>
                      </a:lnTo>
                      <a:lnTo>
                        <a:pt x="14" y="16"/>
                      </a:lnTo>
                      <a:lnTo>
                        <a:pt x="12" y="18"/>
                      </a:lnTo>
                      <a:lnTo>
                        <a:pt x="12" y="22"/>
                      </a:lnTo>
                      <a:lnTo>
                        <a:pt x="20" y="32"/>
                      </a:lnTo>
                      <a:lnTo>
                        <a:pt x="16" y="32"/>
                      </a:lnTo>
                      <a:lnTo>
                        <a:pt x="14" y="30"/>
                      </a:lnTo>
                      <a:lnTo>
                        <a:pt x="12" y="28"/>
                      </a:lnTo>
                      <a:lnTo>
                        <a:pt x="8" y="28"/>
                      </a:lnTo>
                      <a:lnTo>
                        <a:pt x="6" y="28"/>
                      </a:lnTo>
                      <a:lnTo>
                        <a:pt x="4" y="30"/>
                      </a:lnTo>
                      <a:lnTo>
                        <a:pt x="4" y="34"/>
                      </a:lnTo>
                      <a:lnTo>
                        <a:pt x="4" y="38"/>
                      </a:lnTo>
                      <a:lnTo>
                        <a:pt x="6" y="42"/>
                      </a:lnTo>
                      <a:lnTo>
                        <a:pt x="2" y="40"/>
                      </a:lnTo>
                      <a:lnTo>
                        <a:pt x="2" y="34"/>
                      </a:lnTo>
                      <a:lnTo>
                        <a:pt x="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69" name="îşḷîḑé">
                  <a:extLst>
                    <a:ext uri="{FF2B5EF4-FFF2-40B4-BE49-F238E27FC236}">
                      <a16:creationId xmlns="" xmlns:a16="http://schemas.microsoft.com/office/drawing/2014/main" id="{13CCB3AF-C3A1-4558-9ECC-DA6494227070}"/>
                    </a:ext>
                  </a:extLst>
                </p:cNvPr>
                <p:cNvSpPr/>
                <p:nvPr/>
              </p:nvSpPr>
              <p:spPr bwMode="auto">
                <a:xfrm>
                  <a:off x="7881799" y="3953137"/>
                  <a:ext cx="28921" cy="26620"/>
                </a:xfrm>
                <a:custGeom>
                  <a:avLst/>
                  <a:gdLst>
                    <a:gd name="T0" fmla="*/ 2147483647 w 18"/>
                    <a:gd name="T1" fmla="*/ 2147483647 h 16"/>
                    <a:gd name="T2" fmla="*/ 2147483647 w 18"/>
                    <a:gd name="T3" fmla="*/ 2147483647 h 16"/>
                    <a:gd name="T4" fmla="*/ 2147483647 w 18"/>
                    <a:gd name="T5" fmla="*/ 2147483647 h 16"/>
                    <a:gd name="T6" fmla="*/ 2147483647 w 18"/>
                    <a:gd name="T7" fmla="*/ 2147483647 h 16"/>
                    <a:gd name="T8" fmla="*/ 2147483647 w 18"/>
                    <a:gd name="T9" fmla="*/ 2147483647 h 16"/>
                    <a:gd name="T10" fmla="*/ 2147483647 w 18"/>
                    <a:gd name="T11" fmla="*/ 2147483647 h 16"/>
                    <a:gd name="T12" fmla="*/ 2147483647 w 18"/>
                    <a:gd name="T13" fmla="*/ 2147483647 h 16"/>
                    <a:gd name="T14" fmla="*/ 0 w 18"/>
                    <a:gd name="T15" fmla="*/ 2147483647 h 16"/>
                    <a:gd name="T16" fmla="*/ 0 w 18"/>
                    <a:gd name="T17" fmla="*/ 2147483647 h 16"/>
                    <a:gd name="T18" fmla="*/ 2147483647 w 18"/>
                    <a:gd name="T19" fmla="*/ 0 h 16"/>
                    <a:gd name="T20" fmla="*/ 2147483647 w 18"/>
                    <a:gd name="T21" fmla="*/ 2147483647 h 16"/>
                    <a:gd name="T22" fmla="*/ 2147483647 w 18"/>
                    <a:gd name="T23" fmla="*/ 2147483647 h 1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8"/>
                    <a:gd name="T37" fmla="*/ 0 h 16"/>
                    <a:gd name="T38" fmla="*/ 18 w 18"/>
                    <a:gd name="T39" fmla="*/ 16 h 1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8" h="16">
                      <a:moveTo>
                        <a:pt x="16" y="4"/>
                      </a:moveTo>
                      <a:lnTo>
                        <a:pt x="18" y="6"/>
                      </a:lnTo>
                      <a:lnTo>
                        <a:pt x="18" y="10"/>
                      </a:lnTo>
                      <a:lnTo>
                        <a:pt x="18" y="12"/>
                      </a:lnTo>
                      <a:lnTo>
                        <a:pt x="16" y="14"/>
                      </a:lnTo>
                      <a:lnTo>
                        <a:pt x="10" y="16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10" y="0"/>
                      </a:lnTo>
                      <a:lnTo>
                        <a:pt x="18" y="4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0" name="ïṥḷíde">
                  <a:extLst>
                    <a:ext uri="{FF2B5EF4-FFF2-40B4-BE49-F238E27FC236}">
                      <a16:creationId xmlns="" xmlns:a16="http://schemas.microsoft.com/office/drawing/2014/main" id="{B287A03E-884C-4D37-A171-30D2852A7BF2}"/>
                    </a:ext>
                  </a:extLst>
                </p:cNvPr>
                <p:cNvSpPr/>
                <p:nvPr/>
              </p:nvSpPr>
              <p:spPr bwMode="auto">
                <a:xfrm>
                  <a:off x="7587074" y="4104452"/>
                  <a:ext cx="88142" cy="26620"/>
                </a:xfrm>
                <a:custGeom>
                  <a:avLst/>
                  <a:gdLst>
                    <a:gd name="T0" fmla="*/ 2147483647 w 50"/>
                    <a:gd name="T1" fmla="*/ 2147483647 h 16"/>
                    <a:gd name="T2" fmla="*/ 2147483647 w 50"/>
                    <a:gd name="T3" fmla="*/ 2147483647 h 16"/>
                    <a:gd name="T4" fmla="*/ 2147483647 w 50"/>
                    <a:gd name="T5" fmla="*/ 2147483647 h 16"/>
                    <a:gd name="T6" fmla="*/ 2147483647 w 50"/>
                    <a:gd name="T7" fmla="*/ 2147483647 h 16"/>
                    <a:gd name="T8" fmla="*/ 2147483647 w 50"/>
                    <a:gd name="T9" fmla="*/ 2147483647 h 16"/>
                    <a:gd name="T10" fmla="*/ 2147483647 w 50"/>
                    <a:gd name="T11" fmla="*/ 2147483647 h 16"/>
                    <a:gd name="T12" fmla="*/ 2147483647 w 50"/>
                    <a:gd name="T13" fmla="*/ 2147483647 h 16"/>
                    <a:gd name="T14" fmla="*/ 2147483647 w 50"/>
                    <a:gd name="T15" fmla="*/ 2147483647 h 16"/>
                    <a:gd name="T16" fmla="*/ 2147483647 w 50"/>
                    <a:gd name="T17" fmla="*/ 2147483647 h 16"/>
                    <a:gd name="T18" fmla="*/ 2147483647 w 50"/>
                    <a:gd name="T19" fmla="*/ 2147483647 h 16"/>
                    <a:gd name="T20" fmla="*/ 2147483647 w 50"/>
                    <a:gd name="T21" fmla="*/ 2147483647 h 16"/>
                    <a:gd name="T22" fmla="*/ 2147483647 w 50"/>
                    <a:gd name="T23" fmla="*/ 2147483647 h 16"/>
                    <a:gd name="T24" fmla="*/ 2147483647 w 50"/>
                    <a:gd name="T25" fmla="*/ 2147483647 h 16"/>
                    <a:gd name="T26" fmla="*/ 0 w 50"/>
                    <a:gd name="T27" fmla="*/ 2147483647 h 16"/>
                    <a:gd name="T28" fmla="*/ 2147483647 w 50"/>
                    <a:gd name="T29" fmla="*/ 2147483647 h 16"/>
                    <a:gd name="T30" fmla="*/ 2147483647 w 50"/>
                    <a:gd name="T31" fmla="*/ 2147483647 h 16"/>
                    <a:gd name="T32" fmla="*/ 2147483647 w 50"/>
                    <a:gd name="T33" fmla="*/ 2147483647 h 16"/>
                    <a:gd name="T34" fmla="*/ 2147483647 w 50"/>
                    <a:gd name="T35" fmla="*/ 2147483647 h 16"/>
                    <a:gd name="T36" fmla="*/ 2147483647 w 50"/>
                    <a:gd name="T37" fmla="*/ 2147483647 h 16"/>
                    <a:gd name="T38" fmla="*/ 2147483647 w 50"/>
                    <a:gd name="T39" fmla="*/ 2147483647 h 16"/>
                    <a:gd name="T40" fmla="*/ 2147483647 w 50"/>
                    <a:gd name="T41" fmla="*/ 2147483647 h 16"/>
                    <a:gd name="T42" fmla="*/ 2147483647 w 50"/>
                    <a:gd name="T43" fmla="*/ 2147483647 h 16"/>
                    <a:gd name="T44" fmla="*/ 2147483647 w 50"/>
                    <a:gd name="T45" fmla="*/ 2147483647 h 16"/>
                    <a:gd name="T46" fmla="*/ 2147483647 w 50"/>
                    <a:gd name="T47" fmla="*/ 2147483647 h 16"/>
                    <a:gd name="T48" fmla="*/ 2147483647 w 50"/>
                    <a:gd name="T49" fmla="*/ 0 h 16"/>
                    <a:gd name="T50" fmla="*/ 2147483647 w 50"/>
                    <a:gd name="T51" fmla="*/ 2147483647 h 16"/>
                    <a:gd name="T52" fmla="*/ 2147483647 w 50"/>
                    <a:gd name="T53" fmla="*/ 2147483647 h 16"/>
                    <a:gd name="T54" fmla="*/ 2147483647 w 50"/>
                    <a:gd name="T55" fmla="*/ 2147483647 h 1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0"/>
                    <a:gd name="T85" fmla="*/ 0 h 16"/>
                    <a:gd name="T86" fmla="*/ 50 w 50"/>
                    <a:gd name="T87" fmla="*/ 16 h 1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0" h="16">
                      <a:moveTo>
                        <a:pt x="50" y="12"/>
                      </a:moveTo>
                      <a:lnTo>
                        <a:pt x="48" y="12"/>
                      </a:lnTo>
                      <a:lnTo>
                        <a:pt x="42" y="12"/>
                      </a:lnTo>
                      <a:lnTo>
                        <a:pt x="38" y="10"/>
                      </a:lnTo>
                      <a:lnTo>
                        <a:pt x="34" y="14"/>
                      </a:lnTo>
                      <a:lnTo>
                        <a:pt x="30" y="16"/>
                      </a:lnTo>
                      <a:lnTo>
                        <a:pt x="20" y="16"/>
                      </a:lnTo>
                      <a:lnTo>
                        <a:pt x="16" y="16"/>
                      </a:lnTo>
                      <a:lnTo>
                        <a:pt x="14" y="14"/>
                      </a:lnTo>
                      <a:lnTo>
                        <a:pt x="12" y="10"/>
                      </a:lnTo>
                      <a:lnTo>
                        <a:pt x="8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6" y="4"/>
                      </a:lnTo>
                      <a:lnTo>
                        <a:pt x="10" y="2"/>
                      </a:lnTo>
                      <a:lnTo>
                        <a:pt x="14" y="2"/>
                      </a:lnTo>
                      <a:lnTo>
                        <a:pt x="14" y="6"/>
                      </a:lnTo>
                      <a:lnTo>
                        <a:pt x="32" y="10"/>
                      </a:lnTo>
                      <a:lnTo>
                        <a:pt x="38" y="10"/>
                      </a:lnTo>
                      <a:lnTo>
                        <a:pt x="34" y="6"/>
                      </a:lnTo>
                      <a:lnTo>
                        <a:pt x="32" y="4"/>
                      </a:lnTo>
                      <a:lnTo>
                        <a:pt x="34" y="2"/>
                      </a:lnTo>
                      <a:lnTo>
                        <a:pt x="38" y="0"/>
                      </a:lnTo>
                      <a:lnTo>
                        <a:pt x="42" y="4"/>
                      </a:lnTo>
                      <a:lnTo>
                        <a:pt x="50" y="8"/>
                      </a:lnTo>
                      <a:lnTo>
                        <a:pt x="5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1" name="ïş1iḑè">
                  <a:extLst>
                    <a:ext uri="{FF2B5EF4-FFF2-40B4-BE49-F238E27FC236}">
                      <a16:creationId xmlns="" xmlns:a16="http://schemas.microsoft.com/office/drawing/2014/main" id="{47F5DE6F-A9E0-4DC8-8294-901C63DC8715}"/>
                    </a:ext>
                  </a:extLst>
                </p:cNvPr>
                <p:cNvSpPr/>
                <p:nvPr/>
              </p:nvSpPr>
              <p:spPr bwMode="auto">
                <a:xfrm>
                  <a:off x="7759226" y="3556637"/>
                  <a:ext cx="132212" cy="128898"/>
                </a:xfrm>
                <a:custGeom>
                  <a:avLst/>
                  <a:gdLst>
                    <a:gd name="T0" fmla="*/ 2147483647 w 76"/>
                    <a:gd name="T1" fmla="*/ 2147483647 h 78"/>
                    <a:gd name="T2" fmla="*/ 2147483647 w 76"/>
                    <a:gd name="T3" fmla="*/ 2147483647 h 78"/>
                    <a:gd name="T4" fmla="*/ 2147483647 w 76"/>
                    <a:gd name="T5" fmla="*/ 2147483647 h 78"/>
                    <a:gd name="T6" fmla="*/ 2147483647 w 76"/>
                    <a:gd name="T7" fmla="*/ 2147483647 h 78"/>
                    <a:gd name="T8" fmla="*/ 2147483647 w 76"/>
                    <a:gd name="T9" fmla="*/ 2147483647 h 78"/>
                    <a:gd name="T10" fmla="*/ 2147483647 w 76"/>
                    <a:gd name="T11" fmla="*/ 2147483647 h 78"/>
                    <a:gd name="T12" fmla="*/ 2147483647 w 76"/>
                    <a:gd name="T13" fmla="*/ 2147483647 h 78"/>
                    <a:gd name="T14" fmla="*/ 2147483647 w 76"/>
                    <a:gd name="T15" fmla="*/ 2147483647 h 78"/>
                    <a:gd name="T16" fmla="*/ 2147483647 w 76"/>
                    <a:gd name="T17" fmla="*/ 2147483647 h 78"/>
                    <a:gd name="T18" fmla="*/ 2147483647 w 76"/>
                    <a:gd name="T19" fmla="*/ 2147483647 h 78"/>
                    <a:gd name="T20" fmla="*/ 2147483647 w 76"/>
                    <a:gd name="T21" fmla="*/ 2147483647 h 78"/>
                    <a:gd name="T22" fmla="*/ 2147483647 w 76"/>
                    <a:gd name="T23" fmla="*/ 2147483647 h 78"/>
                    <a:gd name="T24" fmla="*/ 2147483647 w 76"/>
                    <a:gd name="T25" fmla="*/ 2147483647 h 78"/>
                    <a:gd name="T26" fmla="*/ 2147483647 w 76"/>
                    <a:gd name="T27" fmla="*/ 2147483647 h 78"/>
                    <a:gd name="T28" fmla="*/ 2147483647 w 76"/>
                    <a:gd name="T29" fmla="*/ 2147483647 h 78"/>
                    <a:gd name="T30" fmla="*/ 2147483647 w 76"/>
                    <a:gd name="T31" fmla="*/ 2147483647 h 78"/>
                    <a:gd name="T32" fmla="*/ 0 w 76"/>
                    <a:gd name="T33" fmla="*/ 2147483647 h 78"/>
                    <a:gd name="T34" fmla="*/ 2147483647 w 76"/>
                    <a:gd name="T35" fmla="*/ 2147483647 h 78"/>
                    <a:gd name="T36" fmla="*/ 0 w 76"/>
                    <a:gd name="T37" fmla="*/ 2147483647 h 78"/>
                    <a:gd name="T38" fmla="*/ 2147483647 w 76"/>
                    <a:gd name="T39" fmla="*/ 2147483647 h 78"/>
                    <a:gd name="T40" fmla="*/ 2147483647 w 76"/>
                    <a:gd name="T41" fmla="*/ 2147483647 h 78"/>
                    <a:gd name="T42" fmla="*/ 2147483647 w 76"/>
                    <a:gd name="T43" fmla="*/ 2147483647 h 78"/>
                    <a:gd name="T44" fmla="*/ 2147483647 w 76"/>
                    <a:gd name="T45" fmla="*/ 2147483647 h 78"/>
                    <a:gd name="T46" fmla="*/ 2147483647 w 76"/>
                    <a:gd name="T47" fmla="*/ 2147483647 h 78"/>
                    <a:gd name="T48" fmla="*/ 2147483647 w 76"/>
                    <a:gd name="T49" fmla="*/ 2147483647 h 78"/>
                    <a:gd name="T50" fmla="*/ 2147483647 w 76"/>
                    <a:gd name="T51" fmla="*/ 2147483647 h 78"/>
                    <a:gd name="T52" fmla="*/ 2147483647 w 76"/>
                    <a:gd name="T53" fmla="*/ 2147483647 h 78"/>
                    <a:gd name="T54" fmla="*/ 2147483647 w 76"/>
                    <a:gd name="T55" fmla="*/ 2147483647 h 78"/>
                    <a:gd name="T56" fmla="*/ 2147483647 w 76"/>
                    <a:gd name="T57" fmla="*/ 0 h 78"/>
                    <a:gd name="T58" fmla="*/ 2147483647 w 76"/>
                    <a:gd name="T59" fmla="*/ 2147483647 h 78"/>
                    <a:gd name="T60" fmla="*/ 2147483647 w 76"/>
                    <a:gd name="T61" fmla="*/ 2147483647 h 78"/>
                    <a:gd name="T62" fmla="*/ 2147483647 w 76"/>
                    <a:gd name="T63" fmla="*/ 2147483647 h 78"/>
                    <a:gd name="T64" fmla="*/ 2147483647 w 76"/>
                    <a:gd name="T65" fmla="*/ 2147483647 h 78"/>
                    <a:gd name="T66" fmla="*/ 2147483647 w 76"/>
                    <a:gd name="T67" fmla="*/ 2147483647 h 78"/>
                    <a:gd name="T68" fmla="*/ 2147483647 w 76"/>
                    <a:gd name="T69" fmla="*/ 2147483647 h 7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6"/>
                    <a:gd name="T106" fmla="*/ 0 h 78"/>
                    <a:gd name="T107" fmla="*/ 76 w 76"/>
                    <a:gd name="T108" fmla="*/ 78 h 7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6" h="78">
                      <a:moveTo>
                        <a:pt x="64" y="56"/>
                      </a:moveTo>
                      <a:lnTo>
                        <a:pt x="60" y="52"/>
                      </a:lnTo>
                      <a:lnTo>
                        <a:pt x="56" y="54"/>
                      </a:lnTo>
                      <a:lnTo>
                        <a:pt x="54" y="58"/>
                      </a:lnTo>
                      <a:lnTo>
                        <a:pt x="56" y="62"/>
                      </a:lnTo>
                      <a:lnTo>
                        <a:pt x="58" y="64"/>
                      </a:lnTo>
                      <a:lnTo>
                        <a:pt x="60" y="68"/>
                      </a:lnTo>
                      <a:lnTo>
                        <a:pt x="62" y="72"/>
                      </a:lnTo>
                      <a:lnTo>
                        <a:pt x="60" y="78"/>
                      </a:lnTo>
                      <a:lnTo>
                        <a:pt x="58" y="78"/>
                      </a:lnTo>
                      <a:lnTo>
                        <a:pt x="54" y="78"/>
                      </a:lnTo>
                      <a:lnTo>
                        <a:pt x="52" y="78"/>
                      </a:lnTo>
                      <a:lnTo>
                        <a:pt x="52" y="74"/>
                      </a:lnTo>
                      <a:lnTo>
                        <a:pt x="48" y="76"/>
                      </a:lnTo>
                      <a:lnTo>
                        <a:pt x="46" y="76"/>
                      </a:lnTo>
                      <a:lnTo>
                        <a:pt x="42" y="74"/>
                      </a:lnTo>
                      <a:lnTo>
                        <a:pt x="36" y="70"/>
                      </a:lnTo>
                      <a:lnTo>
                        <a:pt x="34" y="62"/>
                      </a:lnTo>
                      <a:lnTo>
                        <a:pt x="32" y="54"/>
                      </a:lnTo>
                      <a:lnTo>
                        <a:pt x="34" y="52"/>
                      </a:lnTo>
                      <a:lnTo>
                        <a:pt x="36" y="50"/>
                      </a:lnTo>
                      <a:lnTo>
                        <a:pt x="32" y="44"/>
                      </a:lnTo>
                      <a:lnTo>
                        <a:pt x="24" y="44"/>
                      </a:lnTo>
                      <a:lnTo>
                        <a:pt x="24" y="48"/>
                      </a:lnTo>
                      <a:lnTo>
                        <a:pt x="20" y="48"/>
                      </a:lnTo>
                      <a:lnTo>
                        <a:pt x="18" y="46"/>
                      </a:lnTo>
                      <a:lnTo>
                        <a:pt x="16" y="48"/>
                      </a:lnTo>
                      <a:lnTo>
                        <a:pt x="12" y="44"/>
                      </a:lnTo>
                      <a:lnTo>
                        <a:pt x="10" y="50"/>
                      </a:lnTo>
                      <a:lnTo>
                        <a:pt x="8" y="56"/>
                      </a:lnTo>
                      <a:lnTo>
                        <a:pt x="6" y="64"/>
                      </a:lnTo>
                      <a:lnTo>
                        <a:pt x="4" y="66"/>
                      </a:lnTo>
                      <a:lnTo>
                        <a:pt x="2" y="68"/>
                      </a:lnTo>
                      <a:lnTo>
                        <a:pt x="0" y="66"/>
                      </a:lnTo>
                      <a:lnTo>
                        <a:pt x="0" y="62"/>
                      </a:lnTo>
                      <a:lnTo>
                        <a:pt x="2" y="54"/>
                      </a:lnTo>
                      <a:lnTo>
                        <a:pt x="0" y="50"/>
                      </a:lnTo>
                      <a:lnTo>
                        <a:pt x="0" y="42"/>
                      </a:lnTo>
                      <a:lnTo>
                        <a:pt x="2" y="34"/>
                      </a:lnTo>
                      <a:lnTo>
                        <a:pt x="6" y="34"/>
                      </a:lnTo>
                      <a:lnTo>
                        <a:pt x="10" y="32"/>
                      </a:lnTo>
                      <a:lnTo>
                        <a:pt x="14" y="28"/>
                      </a:lnTo>
                      <a:lnTo>
                        <a:pt x="16" y="24"/>
                      </a:lnTo>
                      <a:lnTo>
                        <a:pt x="18" y="24"/>
                      </a:lnTo>
                      <a:lnTo>
                        <a:pt x="20" y="22"/>
                      </a:lnTo>
                      <a:lnTo>
                        <a:pt x="26" y="24"/>
                      </a:lnTo>
                      <a:lnTo>
                        <a:pt x="28" y="26"/>
                      </a:lnTo>
                      <a:lnTo>
                        <a:pt x="30" y="28"/>
                      </a:lnTo>
                      <a:lnTo>
                        <a:pt x="32" y="30"/>
                      </a:lnTo>
                      <a:lnTo>
                        <a:pt x="36" y="30"/>
                      </a:lnTo>
                      <a:lnTo>
                        <a:pt x="36" y="26"/>
                      </a:lnTo>
                      <a:lnTo>
                        <a:pt x="40" y="24"/>
                      </a:lnTo>
                      <a:lnTo>
                        <a:pt x="42" y="20"/>
                      </a:lnTo>
                      <a:lnTo>
                        <a:pt x="44" y="18"/>
                      </a:lnTo>
                      <a:lnTo>
                        <a:pt x="48" y="16"/>
                      </a:lnTo>
                      <a:lnTo>
                        <a:pt x="52" y="14"/>
                      </a:lnTo>
                      <a:lnTo>
                        <a:pt x="52" y="6"/>
                      </a:lnTo>
                      <a:lnTo>
                        <a:pt x="54" y="0"/>
                      </a:lnTo>
                      <a:lnTo>
                        <a:pt x="58" y="2"/>
                      </a:lnTo>
                      <a:lnTo>
                        <a:pt x="62" y="6"/>
                      </a:lnTo>
                      <a:lnTo>
                        <a:pt x="68" y="14"/>
                      </a:lnTo>
                      <a:lnTo>
                        <a:pt x="70" y="26"/>
                      </a:lnTo>
                      <a:lnTo>
                        <a:pt x="76" y="50"/>
                      </a:lnTo>
                      <a:lnTo>
                        <a:pt x="74" y="52"/>
                      </a:lnTo>
                      <a:lnTo>
                        <a:pt x="72" y="56"/>
                      </a:lnTo>
                      <a:lnTo>
                        <a:pt x="70" y="62"/>
                      </a:lnTo>
                      <a:lnTo>
                        <a:pt x="70" y="68"/>
                      </a:lnTo>
                      <a:lnTo>
                        <a:pt x="68" y="66"/>
                      </a:lnTo>
                      <a:lnTo>
                        <a:pt x="66" y="60"/>
                      </a:lnTo>
                      <a:lnTo>
                        <a:pt x="62" y="52"/>
                      </a:lnTo>
                      <a:lnTo>
                        <a:pt x="6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2" name="iślîḓê">
                  <a:extLst>
                    <a:ext uri="{FF2B5EF4-FFF2-40B4-BE49-F238E27FC236}">
                      <a16:creationId xmlns="" xmlns:a16="http://schemas.microsoft.com/office/drawing/2014/main" id="{62F2B5C6-8037-4D7D-9071-E45D83AAB6B3}"/>
                    </a:ext>
                  </a:extLst>
                </p:cNvPr>
                <p:cNvSpPr/>
                <p:nvPr/>
              </p:nvSpPr>
              <p:spPr bwMode="auto">
                <a:xfrm>
                  <a:off x="7622882" y="3527215"/>
                  <a:ext cx="68861" cy="70053"/>
                </a:xfrm>
                <a:custGeom>
                  <a:avLst/>
                  <a:gdLst>
                    <a:gd name="T0" fmla="*/ 2147483647 w 38"/>
                    <a:gd name="T1" fmla="*/ 2147483647 h 42"/>
                    <a:gd name="T2" fmla="*/ 0 w 38"/>
                    <a:gd name="T3" fmla="*/ 2147483647 h 42"/>
                    <a:gd name="T4" fmla="*/ 2147483647 w 38"/>
                    <a:gd name="T5" fmla="*/ 2147483647 h 42"/>
                    <a:gd name="T6" fmla="*/ 2147483647 w 38"/>
                    <a:gd name="T7" fmla="*/ 2147483647 h 42"/>
                    <a:gd name="T8" fmla="*/ 2147483647 w 38"/>
                    <a:gd name="T9" fmla="*/ 2147483647 h 42"/>
                    <a:gd name="T10" fmla="*/ 2147483647 w 38"/>
                    <a:gd name="T11" fmla="*/ 2147483647 h 42"/>
                    <a:gd name="T12" fmla="*/ 2147483647 w 38"/>
                    <a:gd name="T13" fmla="*/ 2147483647 h 42"/>
                    <a:gd name="T14" fmla="*/ 2147483647 w 38"/>
                    <a:gd name="T15" fmla="*/ 2147483647 h 42"/>
                    <a:gd name="T16" fmla="*/ 2147483647 w 38"/>
                    <a:gd name="T17" fmla="*/ 0 h 42"/>
                    <a:gd name="T18" fmla="*/ 2147483647 w 38"/>
                    <a:gd name="T19" fmla="*/ 2147483647 h 42"/>
                    <a:gd name="T20" fmla="*/ 2147483647 w 38"/>
                    <a:gd name="T21" fmla="*/ 2147483647 h 42"/>
                    <a:gd name="T22" fmla="*/ 2147483647 w 38"/>
                    <a:gd name="T23" fmla="*/ 2147483647 h 42"/>
                    <a:gd name="T24" fmla="*/ 2147483647 w 38"/>
                    <a:gd name="T25" fmla="*/ 2147483647 h 42"/>
                    <a:gd name="T26" fmla="*/ 2147483647 w 38"/>
                    <a:gd name="T27" fmla="*/ 2147483647 h 42"/>
                    <a:gd name="T28" fmla="*/ 2147483647 w 38"/>
                    <a:gd name="T29" fmla="*/ 2147483647 h 42"/>
                    <a:gd name="T30" fmla="*/ 2147483647 w 38"/>
                    <a:gd name="T31" fmla="*/ 2147483647 h 42"/>
                    <a:gd name="T32" fmla="*/ 2147483647 w 38"/>
                    <a:gd name="T33" fmla="*/ 2147483647 h 42"/>
                    <a:gd name="T34" fmla="*/ 2147483647 w 38"/>
                    <a:gd name="T35" fmla="*/ 2147483647 h 42"/>
                    <a:gd name="T36" fmla="*/ 2147483647 w 38"/>
                    <a:gd name="T37" fmla="*/ 2147483647 h 42"/>
                    <a:gd name="T38" fmla="*/ 2147483647 w 38"/>
                    <a:gd name="T39" fmla="*/ 2147483647 h 42"/>
                    <a:gd name="T40" fmla="*/ 2147483647 w 38"/>
                    <a:gd name="T41" fmla="*/ 2147483647 h 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38"/>
                    <a:gd name="T64" fmla="*/ 0 h 42"/>
                    <a:gd name="T65" fmla="*/ 38 w 38"/>
                    <a:gd name="T66" fmla="*/ 42 h 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38" h="42">
                      <a:moveTo>
                        <a:pt x="4" y="42"/>
                      </a:moveTo>
                      <a:lnTo>
                        <a:pt x="0" y="42"/>
                      </a:lnTo>
                      <a:lnTo>
                        <a:pt x="2" y="38"/>
                      </a:lnTo>
                      <a:lnTo>
                        <a:pt x="6" y="34"/>
                      </a:lnTo>
                      <a:lnTo>
                        <a:pt x="14" y="24"/>
                      </a:lnTo>
                      <a:lnTo>
                        <a:pt x="24" y="16"/>
                      </a:lnTo>
                      <a:lnTo>
                        <a:pt x="30" y="8"/>
                      </a:lnTo>
                      <a:lnTo>
                        <a:pt x="32" y="4"/>
                      </a:lnTo>
                      <a:lnTo>
                        <a:pt x="34" y="0"/>
                      </a:lnTo>
                      <a:lnTo>
                        <a:pt x="34" y="4"/>
                      </a:lnTo>
                      <a:lnTo>
                        <a:pt x="36" y="6"/>
                      </a:lnTo>
                      <a:lnTo>
                        <a:pt x="38" y="10"/>
                      </a:lnTo>
                      <a:lnTo>
                        <a:pt x="36" y="12"/>
                      </a:lnTo>
                      <a:lnTo>
                        <a:pt x="32" y="14"/>
                      </a:lnTo>
                      <a:lnTo>
                        <a:pt x="32" y="16"/>
                      </a:lnTo>
                      <a:lnTo>
                        <a:pt x="30" y="18"/>
                      </a:lnTo>
                      <a:lnTo>
                        <a:pt x="22" y="18"/>
                      </a:lnTo>
                      <a:lnTo>
                        <a:pt x="20" y="28"/>
                      </a:lnTo>
                      <a:lnTo>
                        <a:pt x="14" y="36"/>
                      </a:lnTo>
                      <a:lnTo>
                        <a:pt x="10" y="40"/>
                      </a:lnTo>
                      <a:lnTo>
                        <a:pt x="4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3" name="îşḷîďe">
                  <a:extLst>
                    <a:ext uri="{FF2B5EF4-FFF2-40B4-BE49-F238E27FC236}">
                      <a16:creationId xmlns="" xmlns:a16="http://schemas.microsoft.com/office/drawing/2014/main" id="{4E7DC4E5-8423-4AAC-B568-A261ADAD871F}"/>
                    </a:ext>
                  </a:extLst>
                </p:cNvPr>
                <p:cNvSpPr/>
                <p:nvPr/>
              </p:nvSpPr>
              <p:spPr bwMode="auto">
                <a:xfrm>
                  <a:off x="7675216" y="3294640"/>
                  <a:ext cx="128081" cy="180736"/>
                </a:xfrm>
                <a:custGeom>
                  <a:avLst/>
                  <a:gdLst>
                    <a:gd name="T0" fmla="*/ 2147483647 w 74"/>
                    <a:gd name="T1" fmla="*/ 2147483647 h 110"/>
                    <a:gd name="T2" fmla="*/ 2147483647 w 74"/>
                    <a:gd name="T3" fmla="*/ 2147483647 h 110"/>
                    <a:gd name="T4" fmla="*/ 2147483647 w 74"/>
                    <a:gd name="T5" fmla="*/ 2147483647 h 110"/>
                    <a:gd name="T6" fmla="*/ 2147483647 w 74"/>
                    <a:gd name="T7" fmla="*/ 0 h 110"/>
                    <a:gd name="T8" fmla="*/ 2147483647 w 74"/>
                    <a:gd name="T9" fmla="*/ 2147483647 h 110"/>
                    <a:gd name="T10" fmla="*/ 2147483647 w 74"/>
                    <a:gd name="T11" fmla="*/ 2147483647 h 110"/>
                    <a:gd name="T12" fmla="*/ 2147483647 w 74"/>
                    <a:gd name="T13" fmla="*/ 2147483647 h 110"/>
                    <a:gd name="T14" fmla="*/ 2147483647 w 74"/>
                    <a:gd name="T15" fmla="*/ 2147483647 h 110"/>
                    <a:gd name="T16" fmla="*/ 2147483647 w 74"/>
                    <a:gd name="T17" fmla="*/ 2147483647 h 110"/>
                    <a:gd name="T18" fmla="*/ 2147483647 w 74"/>
                    <a:gd name="T19" fmla="*/ 2147483647 h 110"/>
                    <a:gd name="T20" fmla="*/ 2147483647 w 74"/>
                    <a:gd name="T21" fmla="*/ 2147483647 h 110"/>
                    <a:gd name="T22" fmla="*/ 2147483647 w 74"/>
                    <a:gd name="T23" fmla="*/ 2147483647 h 110"/>
                    <a:gd name="T24" fmla="*/ 2147483647 w 74"/>
                    <a:gd name="T25" fmla="*/ 2147483647 h 110"/>
                    <a:gd name="T26" fmla="*/ 2147483647 w 74"/>
                    <a:gd name="T27" fmla="*/ 2147483647 h 110"/>
                    <a:gd name="T28" fmla="*/ 2147483647 w 74"/>
                    <a:gd name="T29" fmla="*/ 2147483647 h 110"/>
                    <a:gd name="T30" fmla="*/ 2147483647 w 74"/>
                    <a:gd name="T31" fmla="*/ 2147483647 h 110"/>
                    <a:gd name="T32" fmla="*/ 2147483647 w 74"/>
                    <a:gd name="T33" fmla="*/ 2147483647 h 110"/>
                    <a:gd name="T34" fmla="*/ 2147483647 w 74"/>
                    <a:gd name="T35" fmla="*/ 2147483647 h 110"/>
                    <a:gd name="T36" fmla="*/ 2147483647 w 74"/>
                    <a:gd name="T37" fmla="*/ 2147483647 h 110"/>
                    <a:gd name="T38" fmla="*/ 2147483647 w 74"/>
                    <a:gd name="T39" fmla="*/ 2147483647 h 110"/>
                    <a:gd name="T40" fmla="*/ 2147483647 w 74"/>
                    <a:gd name="T41" fmla="*/ 2147483647 h 110"/>
                    <a:gd name="T42" fmla="*/ 2147483647 w 74"/>
                    <a:gd name="T43" fmla="*/ 2147483647 h 110"/>
                    <a:gd name="T44" fmla="*/ 2147483647 w 74"/>
                    <a:gd name="T45" fmla="*/ 2147483647 h 110"/>
                    <a:gd name="T46" fmla="*/ 2147483647 w 74"/>
                    <a:gd name="T47" fmla="*/ 2147483647 h 110"/>
                    <a:gd name="T48" fmla="*/ 2147483647 w 74"/>
                    <a:gd name="T49" fmla="*/ 2147483647 h 110"/>
                    <a:gd name="T50" fmla="*/ 2147483647 w 74"/>
                    <a:gd name="T51" fmla="*/ 2147483647 h 110"/>
                    <a:gd name="T52" fmla="*/ 2147483647 w 74"/>
                    <a:gd name="T53" fmla="*/ 2147483647 h 110"/>
                    <a:gd name="T54" fmla="*/ 2147483647 w 74"/>
                    <a:gd name="T55" fmla="*/ 2147483647 h 110"/>
                    <a:gd name="T56" fmla="*/ 2147483647 w 74"/>
                    <a:gd name="T57" fmla="*/ 2147483647 h 110"/>
                    <a:gd name="T58" fmla="*/ 2147483647 w 74"/>
                    <a:gd name="T59" fmla="*/ 2147483647 h 110"/>
                    <a:gd name="T60" fmla="*/ 2147483647 w 74"/>
                    <a:gd name="T61" fmla="*/ 2147483647 h 110"/>
                    <a:gd name="T62" fmla="*/ 2147483647 w 74"/>
                    <a:gd name="T63" fmla="*/ 2147483647 h 110"/>
                    <a:gd name="T64" fmla="*/ 2147483647 w 74"/>
                    <a:gd name="T65" fmla="*/ 2147483647 h 110"/>
                    <a:gd name="T66" fmla="*/ 2147483647 w 74"/>
                    <a:gd name="T67" fmla="*/ 2147483647 h 110"/>
                    <a:gd name="T68" fmla="*/ 2147483647 w 74"/>
                    <a:gd name="T69" fmla="*/ 2147483647 h 110"/>
                    <a:gd name="T70" fmla="*/ 2147483647 w 74"/>
                    <a:gd name="T71" fmla="*/ 2147483647 h 110"/>
                    <a:gd name="T72" fmla="*/ 2147483647 w 74"/>
                    <a:gd name="T73" fmla="*/ 2147483647 h 110"/>
                    <a:gd name="T74" fmla="*/ 0 w 74"/>
                    <a:gd name="T75" fmla="*/ 2147483647 h 110"/>
                    <a:gd name="T76" fmla="*/ 2147483647 w 74"/>
                    <a:gd name="T77" fmla="*/ 2147483647 h 1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4"/>
                    <a:gd name="T118" fmla="*/ 0 h 110"/>
                    <a:gd name="T119" fmla="*/ 74 w 74"/>
                    <a:gd name="T120" fmla="*/ 110 h 1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4" h="110">
                      <a:moveTo>
                        <a:pt x="4" y="46"/>
                      </a:moveTo>
                      <a:lnTo>
                        <a:pt x="8" y="38"/>
                      </a:lnTo>
                      <a:lnTo>
                        <a:pt x="8" y="30"/>
                      </a:lnTo>
                      <a:lnTo>
                        <a:pt x="6" y="20"/>
                      </a:lnTo>
                      <a:lnTo>
                        <a:pt x="4" y="12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2"/>
                      </a:lnTo>
                      <a:lnTo>
                        <a:pt x="14" y="6"/>
                      </a:lnTo>
                      <a:lnTo>
                        <a:pt x="16" y="10"/>
                      </a:lnTo>
                      <a:lnTo>
                        <a:pt x="20" y="10"/>
                      </a:lnTo>
                      <a:lnTo>
                        <a:pt x="22" y="10"/>
                      </a:lnTo>
                      <a:lnTo>
                        <a:pt x="24" y="8"/>
                      </a:lnTo>
                      <a:lnTo>
                        <a:pt x="28" y="4"/>
                      </a:lnTo>
                      <a:lnTo>
                        <a:pt x="28" y="8"/>
                      </a:lnTo>
                      <a:lnTo>
                        <a:pt x="30" y="12"/>
                      </a:lnTo>
                      <a:lnTo>
                        <a:pt x="32" y="18"/>
                      </a:lnTo>
                      <a:lnTo>
                        <a:pt x="34" y="22"/>
                      </a:lnTo>
                      <a:lnTo>
                        <a:pt x="36" y="30"/>
                      </a:lnTo>
                      <a:lnTo>
                        <a:pt x="36" y="36"/>
                      </a:lnTo>
                      <a:lnTo>
                        <a:pt x="36" y="44"/>
                      </a:lnTo>
                      <a:lnTo>
                        <a:pt x="32" y="48"/>
                      </a:lnTo>
                      <a:lnTo>
                        <a:pt x="28" y="54"/>
                      </a:lnTo>
                      <a:lnTo>
                        <a:pt x="26" y="62"/>
                      </a:lnTo>
                      <a:lnTo>
                        <a:pt x="28" y="70"/>
                      </a:lnTo>
                      <a:lnTo>
                        <a:pt x="32" y="76"/>
                      </a:lnTo>
                      <a:lnTo>
                        <a:pt x="36" y="82"/>
                      </a:lnTo>
                      <a:lnTo>
                        <a:pt x="40" y="86"/>
                      </a:lnTo>
                      <a:lnTo>
                        <a:pt x="40" y="84"/>
                      </a:lnTo>
                      <a:lnTo>
                        <a:pt x="42" y="80"/>
                      </a:lnTo>
                      <a:lnTo>
                        <a:pt x="46" y="80"/>
                      </a:lnTo>
                      <a:lnTo>
                        <a:pt x="50" y="82"/>
                      </a:lnTo>
                      <a:lnTo>
                        <a:pt x="54" y="86"/>
                      </a:lnTo>
                      <a:lnTo>
                        <a:pt x="56" y="90"/>
                      </a:lnTo>
                      <a:lnTo>
                        <a:pt x="60" y="92"/>
                      </a:lnTo>
                      <a:lnTo>
                        <a:pt x="62" y="90"/>
                      </a:lnTo>
                      <a:lnTo>
                        <a:pt x="64" y="88"/>
                      </a:lnTo>
                      <a:lnTo>
                        <a:pt x="66" y="90"/>
                      </a:lnTo>
                      <a:lnTo>
                        <a:pt x="64" y="94"/>
                      </a:lnTo>
                      <a:lnTo>
                        <a:pt x="64" y="96"/>
                      </a:lnTo>
                      <a:lnTo>
                        <a:pt x="64" y="98"/>
                      </a:lnTo>
                      <a:lnTo>
                        <a:pt x="66" y="96"/>
                      </a:lnTo>
                      <a:lnTo>
                        <a:pt x="68" y="100"/>
                      </a:lnTo>
                      <a:lnTo>
                        <a:pt x="74" y="102"/>
                      </a:lnTo>
                      <a:lnTo>
                        <a:pt x="74" y="106"/>
                      </a:lnTo>
                      <a:lnTo>
                        <a:pt x="74" y="110"/>
                      </a:lnTo>
                      <a:lnTo>
                        <a:pt x="72" y="110"/>
                      </a:lnTo>
                      <a:lnTo>
                        <a:pt x="70" y="108"/>
                      </a:lnTo>
                      <a:lnTo>
                        <a:pt x="68" y="106"/>
                      </a:lnTo>
                      <a:lnTo>
                        <a:pt x="64" y="100"/>
                      </a:lnTo>
                      <a:lnTo>
                        <a:pt x="60" y="98"/>
                      </a:lnTo>
                      <a:lnTo>
                        <a:pt x="54" y="94"/>
                      </a:lnTo>
                      <a:lnTo>
                        <a:pt x="50" y="90"/>
                      </a:lnTo>
                      <a:lnTo>
                        <a:pt x="48" y="92"/>
                      </a:lnTo>
                      <a:lnTo>
                        <a:pt x="48" y="96"/>
                      </a:lnTo>
                      <a:lnTo>
                        <a:pt x="50" y="100"/>
                      </a:lnTo>
                      <a:lnTo>
                        <a:pt x="44" y="100"/>
                      </a:lnTo>
                      <a:lnTo>
                        <a:pt x="42" y="94"/>
                      </a:lnTo>
                      <a:lnTo>
                        <a:pt x="38" y="90"/>
                      </a:lnTo>
                      <a:lnTo>
                        <a:pt x="34" y="88"/>
                      </a:lnTo>
                      <a:lnTo>
                        <a:pt x="30" y="90"/>
                      </a:lnTo>
                      <a:lnTo>
                        <a:pt x="26" y="92"/>
                      </a:lnTo>
                      <a:lnTo>
                        <a:pt x="22" y="90"/>
                      </a:lnTo>
                      <a:lnTo>
                        <a:pt x="20" y="88"/>
                      </a:lnTo>
                      <a:lnTo>
                        <a:pt x="16" y="84"/>
                      </a:lnTo>
                      <a:lnTo>
                        <a:pt x="18" y="80"/>
                      </a:lnTo>
                      <a:lnTo>
                        <a:pt x="20" y="76"/>
                      </a:lnTo>
                      <a:lnTo>
                        <a:pt x="20" y="72"/>
                      </a:lnTo>
                      <a:lnTo>
                        <a:pt x="16" y="72"/>
                      </a:lnTo>
                      <a:lnTo>
                        <a:pt x="14" y="74"/>
                      </a:lnTo>
                      <a:lnTo>
                        <a:pt x="12" y="74"/>
                      </a:lnTo>
                      <a:lnTo>
                        <a:pt x="6" y="72"/>
                      </a:lnTo>
                      <a:lnTo>
                        <a:pt x="2" y="70"/>
                      </a:lnTo>
                      <a:lnTo>
                        <a:pt x="0" y="66"/>
                      </a:lnTo>
                      <a:lnTo>
                        <a:pt x="0" y="52"/>
                      </a:lnTo>
                      <a:lnTo>
                        <a:pt x="2" y="46"/>
                      </a:lnTo>
                      <a:lnTo>
                        <a:pt x="4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4" name="ïś1íḋe">
                  <a:extLst>
                    <a:ext uri="{FF2B5EF4-FFF2-40B4-BE49-F238E27FC236}">
                      <a16:creationId xmlns="" xmlns:a16="http://schemas.microsoft.com/office/drawing/2014/main" id="{CB564E3A-8468-464B-9178-CDA82868EB74}"/>
                    </a:ext>
                  </a:extLst>
                </p:cNvPr>
                <p:cNvSpPr/>
                <p:nvPr/>
              </p:nvSpPr>
              <p:spPr bwMode="auto">
                <a:xfrm>
                  <a:off x="7810183" y="3479580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2147483647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2147483647 h 42"/>
                    <a:gd name="T28" fmla="*/ 2147483647 w 24"/>
                    <a:gd name="T29" fmla="*/ 2147483647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2147483647 w 24"/>
                    <a:gd name="T37" fmla="*/ 2147483647 h 42"/>
                    <a:gd name="T38" fmla="*/ 2147483647 w 24"/>
                    <a:gd name="T39" fmla="*/ 2147483647 h 42"/>
                    <a:gd name="T40" fmla="*/ 2147483647 w 24"/>
                    <a:gd name="T41" fmla="*/ 2147483647 h 42"/>
                    <a:gd name="T42" fmla="*/ 0 w 24"/>
                    <a:gd name="T43" fmla="*/ 2147483647 h 42"/>
                    <a:gd name="T44" fmla="*/ 2147483647 w 24"/>
                    <a:gd name="T45" fmla="*/ 0 h 42"/>
                    <a:gd name="T46" fmla="*/ 2147483647 w 24"/>
                    <a:gd name="T47" fmla="*/ 0 h 42"/>
                    <a:gd name="T48" fmla="*/ 2147483647 w 24"/>
                    <a:gd name="T49" fmla="*/ 2147483647 h 42"/>
                    <a:gd name="T50" fmla="*/ 2147483647 w 24"/>
                    <a:gd name="T51" fmla="*/ 2147483647 h 42"/>
                    <a:gd name="T52" fmla="*/ 2147483647 w 24"/>
                    <a:gd name="T53" fmla="*/ 2147483647 h 42"/>
                    <a:gd name="T54" fmla="*/ 2147483647 w 24"/>
                    <a:gd name="T55" fmla="*/ 2147483647 h 42"/>
                    <a:gd name="T56" fmla="*/ 2147483647 w 24"/>
                    <a:gd name="T57" fmla="*/ 2147483647 h 42"/>
                    <a:gd name="T58" fmla="*/ 2147483647 w 24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24"/>
                    <a:gd name="T91" fmla="*/ 0 h 42"/>
                    <a:gd name="T92" fmla="*/ 24 w 24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24" h="42">
                      <a:moveTo>
                        <a:pt x="22" y="28"/>
                      </a:moveTo>
                      <a:lnTo>
                        <a:pt x="14" y="28"/>
                      </a:lnTo>
                      <a:lnTo>
                        <a:pt x="14" y="36"/>
                      </a:lnTo>
                      <a:lnTo>
                        <a:pt x="18" y="40"/>
                      </a:lnTo>
                      <a:lnTo>
                        <a:pt x="18" y="42"/>
                      </a:lnTo>
                      <a:lnTo>
                        <a:pt x="14" y="42"/>
                      </a:lnTo>
                      <a:lnTo>
                        <a:pt x="12" y="42"/>
                      </a:lnTo>
                      <a:lnTo>
                        <a:pt x="10" y="42"/>
                      </a:lnTo>
                      <a:lnTo>
                        <a:pt x="10" y="38"/>
                      </a:lnTo>
                      <a:lnTo>
                        <a:pt x="12" y="36"/>
                      </a:lnTo>
                      <a:lnTo>
                        <a:pt x="12" y="32"/>
                      </a:lnTo>
                      <a:lnTo>
                        <a:pt x="8" y="32"/>
                      </a:lnTo>
                      <a:lnTo>
                        <a:pt x="6" y="30"/>
                      </a:lnTo>
                      <a:lnTo>
                        <a:pt x="2" y="24"/>
                      </a:lnTo>
                      <a:lnTo>
                        <a:pt x="2" y="22"/>
                      </a:lnTo>
                      <a:lnTo>
                        <a:pt x="10" y="22"/>
                      </a:lnTo>
                      <a:lnTo>
                        <a:pt x="12" y="20"/>
                      </a:lnTo>
                      <a:lnTo>
                        <a:pt x="14" y="18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6" y="8"/>
                      </a:lnTo>
                      <a:lnTo>
                        <a:pt x="20" y="8"/>
                      </a:lnTo>
                      <a:lnTo>
                        <a:pt x="20" y="16"/>
                      </a:lnTo>
                      <a:lnTo>
                        <a:pt x="24" y="22"/>
                      </a:lnTo>
                      <a:lnTo>
                        <a:pt x="22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5" name="iṥḻïḓé">
                  <a:extLst>
                    <a:ext uri="{FF2B5EF4-FFF2-40B4-BE49-F238E27FC236}">
                      <a16:creationId xmlns="" xmlns:a16="http://schemas.microsoft.com/office/drawing/2014/main" id="{0910FD2B-CF60-42C6-B1EE-80D5869A7133}"/>
                    </a:ext>
                  </a:extLst>
                </p:cNvPr>
                <p:cNvSpPr/>
                <p:nvPr/>
              </p:nvSpPr>
              <p:spPr bwMode="auto">
                <a:xfrm>
                  <a:off x="7742699" y="3499195"/>
                  <a:ext cx="39939" cy="47636"/>
                </a:xfrm>
                <a:custGeom>
                  <a:avLst/>
                  <a:gdLst>
                    <a:gd name="T0" fmla="*/ 2147483647 w 22"/>
                    <a:gd name="T1" fmla="*/ 2147483647 h 28"/>
                    <a:gd name="T2" fmla="*/ 2147483647 w 22"/>
                    <a:gd name="T3" fmla="*/ 2147483647 h 28"/>
                    <a:gd name="T4" fmla="*/ 2147483647 w 22"/>
                    <a:gd name="T5" fmla="*/ 2147483647 h 28"/>
                    <a:gd name="T6" fmla="*/ 2147483647 w 22"/>
                    <a:gd name="T7" fmla="*/ 2147483647 h 28"/>
                    <a:gd name="T8" fmla="*/ 2147483647 w 22"/>
                    <a:gd name="T9" fmla="*/ 2147483647 h 28"/>
                    <a:gd name="T10" fmla="*/ 2147483647 w 22"/>
                    <a:gd name="T11" fmla="*/ 2147483647 h 28"/>
                    <a:gd name="T12" fmla="*/ 2147483647 w 22"/>
                    <a:gd name="T13" fmla="*/ 2147483647 h 28"/>
                    <a:gd name="T14" fmla="*/ 2147483647 w 22"/>
                    <a:gd name="T15" fmla="*/ 2147483647 h 28"/>
                    <a:gd name="T16" fmla="*/ 2147483647 w 22"/>
                    <a:gd name="T17" fmla="*/ 2147483647 h 28"/>
                    <a:gd name="T18" fmla="*/ 0 w 22"/>
                    <a:gd name="T19" fmla="*/ 2147483647 h 28"/>
                    <a:gd name="T20" fmla="*/ 2147483647 w 22"/>
                    <a:gd name="T21" fmla="*/ 2147483647 h 28"/>
                    <a:gd name="T22" fmla="*/ 2147483647 w 22"/>
                    <a:gd name="T23" fmla="*/ 0 h 28"/>
                    <a:gd name="T24" fmla="*/ 2147483647 w 22"/>
                    <a:gd name="T25" fmla="*/ 2147483647 h 28"/>
                    <a:gd name="T26" fmla="*/ 2147483647 w 22"/>
                    <a:gd name="T27" fmla="*/ 2147483647 h 2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2"/>
                    <a:gd name="T43" fmla="*/ 0 h 28"/>
                    <a:gd name="T44" fmla="*/ 22 w 22"/>
                    <a:gd name="T45" fmla="*/ 28 h 2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2" h="28">
                      <a:moveTo>
                        <a:pt x="10" y="4"/>
                      </a:moveTo>
                      <a:lnTo>
                        <a:pt x="12" y="4"/>
                      </a:lnTo>
                      <a:lnTo>
                        <a:pt x="14" y="4"/>
                      </a:lnTo>
                      <a:lnTo>
                        <a:pt x="20" y="6"/>
                      </a:lnTo>
                      <a:lnTo>
                        <a:pt x="22" y="10"/>
                      </a:lnTo>
                      <a:lnTo>
                        <a:pt x="20" y="16"/>
                      </a:lnTo>
                      <a:lnTo>
                        <a:pt x="14" y="22"/>
                      </a:lnTo>
                      <a:lnTo>
                        <a:pt x="2" y="28"/>
                      </a:lnTo>
                      <a:lnTo>
                        <a:pt x="2" y="14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4"/>
                      </a:lnTo>
                      <a:lnTo>
                        <a:pt x="10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6" name="í$ḷïḋe">
                  <a:extLst>
                    <a:ext uri="{FF2B5EF4-FFF2-40B4-BE49-F238E27FC236}">
                      <a16:creationId xmlns="" xmlns:a16="http://schemas.microsoft.com/office/drawing/2014/main" id="{028ED28C-9ED9-4C04-BD31-721F27EEAE45}"/>
                    </a:ext>
                  </a:extLst>
                </p:cNvPr>
                <p:cNvSpPr/>
                <p:nvPr/>
              </p:nvSpPr>
              <p:spPr bwMode="auto">
                <a:xfrm>
                  <a:off x="8679207" y="4023190"/>
                  <a:ext cx="28921" cy="50438"/>
                </a:xfrm>
                <a:custGeom>
                  <a:avLst/>
                  <a:gdLst>
                    <a:gd name="T0" fmla="*/ 2147483647 w 16"/>
                    <a:gd name="T1" fmla="*/ 2147483647 h 30"/>
                    <a:gd name="T2" fmla="*/ 2147483647 w 16"/>
                    <a:gd name="T3" fmla="*/ 2147483647 h 30"/>
                    <a:gd name="T4" fmla="*/ 2147483647 w 16"/>
                    <a:gd name="T5" fmla="*/ 2147483647 h 30"/>
                    <a:gd name="T6" fmla="*/ 2147483647 w 16"/>
                    <a:gd name="T7" fmla="*/ 2147483647 h 30"/>
                    <a:gd name="T8" fmla="*/ 2147483647 w 16"/>
                    <a:gd name="T9" fmla="*/ 2147483647 h 30"/>
                    <a:gd name="T10" fmla="*/ 2147483647 w 16"/>
                    <a:gd name="T11" fmla="*/ 2147483647 h 30"/>
                    <a:gd name="T12" fmla="*/ 2147483647 w 16"/>
                    <a:gd name="T13" fmla="*/ 2147483647 h 30"/>
                    <a:gd name="T14" fmla="*/ 2147483647 w 16"/>
                    <a:gd name="T15" fmla="*/ 2147483647 h 30"/>
                    <a:gd name="T16" fmla="*/ 2147483647 w 16"/>
                    <a:gd name="T17" fmla="*/ 2147483647 h 30"/>
                    <a:gd name="T18" fmla="*/ 0 w 16"/>
                    <a:gd name="T19" fmla="*/ 2147483647 h 30"/>
                    <a:gd name="T20" fmla="*/ 0 w 16"/>
                    <a:gd name="T21" fmla="*/ 0 h 30"/>
                    <a:gd name="T22" fmla="*/ 2147483647 w 16"/>
                    <a:gd name="T23" fmla="*/ 2147483647 h 30"/>
                    <a:gd name="T24" fmla="*/ 2147483647 w 16"/>
                    <a:gd name="T25" fmla="*/ 2147483647 h 30"/>
                    <a:gd name="T26" fmla="*/ 2147483647 w 16"/>
                    <a:gd name="T27" fmla="*/ 2147483647 h 30"/>
                    <a:gd name="T28" fmla="*/ 2147483647 w 16"/>
                    <a:gd name="T29" fmla="*/ 2147483647 h 3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6"/>
                    <a:gd name="T46" fmla="*/ 0 h 30"/>
                    <a:gd name="T47" fmla="*/ 16 w 16"/>
                    <a:gd name="T48" fmla="*/ 30 h 3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6" h="30">
                      <a:moveTo>
                        <a:pt x="16" y="18"/>
                      </a:moveTo>
                      <a:lnTo>
                        <a:pt x="16" y="24"/>
                      </a:lnTo>
                      <a:lnTo>
                        <a:pt x="14" y="28"/>
                      </a:lnTo>
                      <a:lnTo>
                        <a:pt x="12" y="30"/>
                      </a:lnTo>
                      <a:lnTo>
                        <a:pt x="10" y="30"/>
                      </a:lnTo>
                      <a:lnTo>
                        <a:pt x="8" y="30"/>
                      </a:lnTo>
                      <a:lnTo>
                        <a:pt x="6" y="26"/>
                      </a:lnTo>
                      <a:lnTo>
                        <a:pt x="4" y="18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8" y="12"/>
                      </a:lnTo>
                      <a:lnTo>
                        <a:pt x="10" y="18"/>
                      </a:lnTo>
                      <a:lnTo>
                        <a:pt x="14" y="1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7" name="iš1ïḋè">
                  <a:extLst>
                    <a:ext uri="{FF2B5EF4-FFF2-40B4-BE49-F238E27FC236}">
                      <a16:creationId xmlns="" xmlns:a16="http://schemas.microsoft.com/office/drawing/2014/main" id="{0FF54E63-0631-4787-A212-F243F81304A1}"/>
                    </a:ext>
                  </a:extLst>
                </p:cNvPr>
                <p:cNvSpPr/>
                <p:nvPr/>
              </p:nvSpPr>
              <p:spPr bwMode="auto">
                <a:xfrm>
                  <a:off x="8776988" y="4091842"/>
                  <a:ext cx="38562" cy="29422"/>
                </a:xfrm>
                <a:custGeom>
                  <a:avLst/>
                  <a:gdLst>
                    <a:gd name="T0" fmla="*/ 2147483647 w 22"/>
                    <a:gd name="T1" fmla="*/ 2147483647 h 16"/>
                    <a:gd name="T2" fmla="*/ 2147483647 w 22"/>
                    <a:gd name="T3" fmla="*/ 2147483647 h 16"/>
                    <a:gd name="T4" fmla="*/ 2147483647 w 22"/>
                    <a:gd name="T5" fmla="*/ 2147483647 h 16"/>
                    <a:gd name="T6" fmla="*/ 2147483647 w 22"/>
                    <a:gd name="T7" fmla="*/ 2147483647 h 16"/>
                    <a:gd name="T8" fmla="*/ 2147483647 w 22"/>
                    <a:gd name="T9" fmla="*/ 2147483647 h 16"/>
                    <a:gd name="T10" fmla="*/ 0 w 22"/>
                    <a:gd name="T11" fmla="*/ 2147483647 h 16"/>
                    <a:gd name="T12" fmla="*/ 0 w 22"/>
                    <a:gd name="T13" fmla="*/ 0 h 16"/>
                    <a:gd name="T14" fmla="*/ 2147483647 w 22"/>
                    <a:gd name="T15" fmla="*/ 2147483647 h 16"/>
                    <a:gd name="T16" fmla="*/ 2147483647 w 22"/>
                    <a:gd name="T17" fmla="*/ 2147483647 h 16"/>
                    <a:gd name="T18" fmla="*/ 2147483647 w 22"/>
                    <a:gd name="T19" fmla="*/ 2147483647 h 16"/>
                    <a:gd name="T20" fmla="*/ 2147483647 w 2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2"/>
                    <a:gd name="T34" fmla="*/ 0 h 16"/>
                    <a:gd name="T35" fmla="*/ 22 w 2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2" h="16">
                      <a:moveTo>
                        <a:pt x="22" y="14"/>
                      </a:moveTo>
                      <a:lnTo>
                        <a:pt x="20" y="16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6" y="10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2" y="4"/>
                      </a:lnTo>
                      <a:lnTo>
                        <a:pt x="20" y="8"/>
                      </a:lnTo>
                      <a:lnTo>
                        <a:pt x="2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8" name="îslïďé">
                  <a:extLst>
                    <a:ext uri="{FF2B5EF4-FFF2-40B4-BE49-F238E27FC236}">
                      <a16:creationId xmlns="" xmlns:a16="http://schemas.microsoft.com/office/drawing/2014/main" id="{FA4DFA9F-DF13-4FCD-AEF7-8A4835F98FB7}"/>
                    </a:ext>
                  </a:extLst>
                </p:cNvPr>
                <p:cNvSpPr/>
                <p:nvPr/>
              </p:nvSpPr>
              <p:spPr bwMode="auto">
                <a:xfrm>
                  <a:off x="8837586" y="4117060"/>
                  <a:ext cx="23413" cy="40630"/>
                </a:xfrm>
                <a:custGeom>
                  <a:avLst/>
                  <a:gdLst>
                    <a:gd name="T0" fmla="*/ 2147483647 w 14"/>
                    <a:gd name="T1" fmla="*/ 0 h 24"/>
                    <a:gd name="T2" fmla="*/ 2147483647 w 14"/>
                    <a:gd name="T3" fmla="*/ 2147483647 h 24"/>
                    <a:gd name="T4" fmla="*/ 2147483647 w 14"/>
                    <a:gd name="T5" fmla="*/ 2147483647 h 24"/>
                    <a:gd name="T6" fmla="*/ 2147483647 w 14"/>
                    <a:gd name="T7" fmla="*/ 2147483647 h 24"/>
                    <a:gd name="T8" fmla="*/ 2147483647 w 14"/>
                    <a:gd name="T9" fmla="*/ 2147483647 h 24"/>
                    <a:gd name="T10" fmla="*/ 2147483647 w 14"/>
                    <a:gd name="T11" fmla="*/ 2147483647 h 24"/>
                    <a:gd name="T12" fmla="*/ 2147483647 w 14"/>
                    <a:gd name="T13" fmla="*/ 2147483647 h 24"/>
                    <a:gd name="T14" fmla="*/ 2147483647 w 14"/>
                    <a:gd name="T15" fmla="*/ 2147483647 h 24"/>
                    <a:gd name="T16" fmla="*/ 0 w 14"/>
                    <a:gd name="T17" fmla="*/ 2147483647 h 24"/>
                    <a:gd name="T18" fmla="*/ 0 w 14"/>
                    <a:gd name="T19" fmla="*/ 2147483647 h 24"/>
                    <a:gd name="T20" fmla="*/ 0 w 14"/>
                    <a:gd name="T21" fmla="*/ 2147483647 h 24"/>
                    <a:gd name="T22" fmla="*/ 2147483647 w 14"/>
                    <a:gd name="T23" fmla="*/ 2147483647 h 24"/>
                    <a:gd name="T24" fmla="*/ 2147483647 w 14"/>
                    <a:gd name="T25" fmla="*/ 0 h 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"/>
                    <a:gd name="T40" fmla="*/ 0 h 24"/>
                    <a:gd name="T41" fmla="*/ 14 w 14"/>
                    <a:gd name="T42" fmla="*/ 24 h 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" h="24">
                      <a:moveTo>
                        <a:pt x="2" y="0"/>
                      </a:moveTo>
                      <a:lnTo>
                        <a:pt x="6" y="6"/>
                      </a:lnTo>
                      <a:lnTo>
                        <a:pt x="10" y="12"/>
                      </a:lnTo>
                      <a:lnTo>
                        <a:pt x="12" y="18"/>
                      </a:lnTo>
                      <a:lnTo>
                        <a:pt x="14" y="24"/>
                      </a:lnTo>
                      <a:lnTo>
                        <a:pt x="12" y="24"/>
                      </a:lnTo>
                      <a:lnTo>
                        <a:pt x="8" y="22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79" name="ïsļîḍé">
                  <a:extLst>
                    <a:ext uri="{FF2B5EF4-FFF2-40B4-BE49-F238E27FC236}">
                      <a16:creationId xmlns="" xmlns:a16="http://schemas.microsoft.com/office/drawing/2014/main" id="{8ACD412B-F5D4-429C-8478-7EA04D36EA9B}"/>
                    </a:ext>
                  </a:extLst>
                </p:cNvPr>
                <p:cNvSpPr/>
                <p:nvPr/>
              </p:nvSpPr>
              <p:spPr bwMode="auto">
                <a:xfrm>
                  <a:off x="8851358" y="4175905"/>
                  <a:ext cx="30299" cy="16812"/>
                </a:xfrm>
                <a:custGeom>
                  <a:avLst/>
                  <a:gdLst>
                    <a:gd name="T0" fmla="*/ 2147483647 w 18"/>
                    <a:gd name="T1" fmla="*/ 2147483647 h 10"/>
                    <a:gd name="T2" fmla="*/ 2147483647 w 18"/>
                    <a:gd name="T3" fmla="*/ 2147483647 h 10"/>
                    <a:gd name="T4" fmla="*/ 2147483647 w 18"/>
                    <a:gd name="T5" fmla="*/ 2147483647 h 10"/>
                    <a:gd name="T6" fmla="*/ 0 w 18"/>
                    <a:gd name="T7" fmla="*/ 2147483647 h 10"/>
                    <a:gd name="T8" fmla="*/ 0 w 18"/>
                    <a:gd name="T9" fmla="*/ 0 h 10"/>
                    <a:gd name="T10" fmla="*/ 2147483647 w 18"/>
                    <a:gd name="T11" fmla="*/ 0 h 10"/>
                    <a:gd name="T12" fmla="*/ 2147483647 w 18"/>
                    <a:gd name="T13" fmla="*/ 2147483647 h 10"/>
                    <a:gd name="T14" fmla="*/ 2147483647 w 18"/>
                    <a:gd name="T15" fmla="*/ 2147483647 h 10"/>
                    <a:gd name="T16" fmla="*/ 2147483647 w 18"/>
                    <a:gd name="T17" fmla="*/ 2147483647 h 1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10"/>
                    <a:gd name="T29" fmla="*/ 18 w 18"/>
                    <a:gd name="T30" fmla="*/ 10 h 1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10">
                      <a:moveTo>
                        <a:pt x="18" y="10"/>
                      </a:moveTo>
                      <a:lnTo>
                        <a:pt x="10" y="10"/>
                      </a:lnTo>
                      <a:lnTo>
                        <a:pt x="4" y="8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8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0" name="iṥḷïďe">
                  <a:extLst>
                    <a:ext uri="{FF2B5EF4-FFF2-40B4-BE49-F238E27FC236}">
                      <a16:creationId xmlns="" xmlns:a16="http://schemas.microsoft.com/office/drawing/2014/main" id="{F589D3B4-4AA1-4D60-8747-95D8AADC77E9}"/>
                    </a:ext>
                  </a:extLst>
                </p:cNvPr>
                <p:cNvSpPr/>
                <p:nvPr/>
              </p:nvSpPr>
              <p:spPr bwMode="auto">
                <a:xfrm>
                  <a:off x="8724653" y="4096045"/>
                  <a:ext cx="41317" cy="35026"/>
                </a:xfrm>
                <a:custGeom>
                  <a:avLst/>
                  <a:gdLst>
                    <a:gd name="T0" fmla="*/ 2147483647 w 24"/>
                    <a:gd name="T1" fmla="*/ 0 h 20"/>
                    <a:gd name="T2" fmla="*/ 2147483647 w 24"/>
                    <a:gd name="T3" fmla="*/ 2147483647 h 20"/>
                    <a:gd name="T4" fmla="*/ 2147483647 w 24"/>
                    <a:gd name="T5" fmla="*/ 2147483647 h 20"/>
                    <a:gd name="T6" fmla="*/ 2147483647 w 24"/>
                    <a:gd name="T7" fmla="*/ 2147483647 h 20"/>
                    <a:gd name="T8" fmla="*/ 2147483647 w 24"/>
                    <a:gd name="T9" fmla="*/ 2147483647 h 20"/>
                    <a:gd name="T10" fmla="*/ 2147483647 w 24"/>
                    <a:gd name="T11" fmla="*/ 2147483647 h 20"/>
                    <a:gd name="T12" fmla="*/ 2147483647 w 24"/>
                    <a:gd name="T13" fmla="*/ 2147483647 h 20"/>
                    <a:gd name="T14" fmla="*/ 2147483647 w 24"/>
                    <a:gd name="T15" fmla="*/ 2147483647 h 20"/>
                    <a:gd name="T16" fmla="*/ 2147483647 w 24"/>
                    <a:gd name="T17" fmla="*/ 2147483647 h 20"/>
                    <a:gd name="T18" fmla="*/ 2147483647 w 24"/>
                    <a:gd name="T19" fmla="*/ 2147483647 h 20"/>
                    <a:gd name="T20" fmla="*/ 2147483647 w 24"/>
                    <a:gd name="T21" fmla="*/ 2147483647 h 20"/>
                    <a:gd name="T22" fmla="*/ 2147483647 w 24"/>
                    <a:gd name="T23" fmla="*/ 2147483647 h 20"/>
                    <a:gd name="T24" fmla="*/ 2147483647 w 24"/>
                    <a:gd name="T25" fmla="*/ 2147483647 h 20"/>
                    <a:gd name="T26" fmla="*/ 2147483647 w 24"/>
                    <a:gd name="T27" fmla="*/ 2147483647 h 20"/>
                    <a:gd name="T28" fmla="*/ 2147483647 w 24"/>
                    <a:gd name="T29" fmla="*/ 2147483647 h 20"/>
                    <a:gd name="T30" fmla="*/ 2147483647 w 24"/>
                    <a:gd name="T31" fmla="*/ 2147483647 h 20"/>
                    <a:gd name="T32" fmla="*/ 0 w 24"/>
                    <a:gd name="T33" fmla="*/ 2147483647 h 20"/>
                    <a:gd name="T34" fmla="*/ 0 w 24"/>
                    <a:gd name="T35" fmla="*/ 0 h 20"/>
                    <a:gd name="T36" fmla="*/ 2147483647 w 24"/>
                    <a:gd name="T37" fmla="*/ 0 h 2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4"/>
                    <a:gd name="T58" fmla="*/ 0 h 20"/>
                    <a:gd name="T59" fmla="*/ 24 w 24"/>
                    <a:gd name="T60" fmla="*/ 20 h 2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4" h="20">
                      <a:moveTo>
                        <a:pt x="6" y="0"/>
                      </a:moveTo>
                      <a:lnTo>
                        <a:pt x="6" y="2"/>
                      </a:lnTo>
                      <a:lnTo>
                        <a:pt x="8" y="4"/>
                      </a:lnTo>
                      <a:lnTo>
                        <a:pt x="14" y="8"/>
                      </a:lnTo>
                      <a:lnTo>
                        <a:pt x="20" y="12"/>
                      </a:lnTo>
                      <a:lnTo>
                        <a:pt x="24" y="14"/>
                      </a:lnTo>
                      <a:lnTo>
                        <a:pt x="24" y="16"/>
                      </a:lnTo>
                      <a:lnTo>
                        <a:pt x="22" y="20"/>
                      </a:lnTo>
                      <a:lnTo>
                        <a:pt x="20" y="20"/>
                      </a:lnTo>
                      <a:lnTo>
                        <a:pt x="16" y="18"/>
                      </a:lnTo>
                      <a:lnTo>
                        <a:pt x="14" y="14"/>
                      </a:lnTo>
                      <a:lnTo>
                        <a:pt x="10" y="14"/>
                      </a:lnTo>
                      <a:lnTo>
                        <a:pt x="10" y="12"/>
                      </a:lnTo>
                      <a:lnTo>
                        <a:pt x="8" y="8"/>
                      </a:lnTo>
                      <a:lnTo>
                        <a:pt x="6" y="8"/>
                      </a:lnTo>
                      <a:lnTo>
                        <a:pt x="6" y="4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1" name="íśľïḋé">
                  <a:extLst>
                    <a:ext uri="{FF2B5EF4-FFF2-40B4-BE49-F238E27FC236}">
                      <a16:creationId xmlns="" xmlns:a16="http://schemas.microsoft.com/office/drawing/2014/main" id="{6C9DDC9D-A320-407B-8CA4-C1CA4B913144}"/>
                    </a:ext>
                  </a:extLst>
                </p:cNvPr>
                <p:cNvSpPr/>
                <p:nvPr/>
              </p:nvSpPr>
              <p:spPr bwMode="auto">
                <a:xfrm>
                  <a:off x="8979439" y="4351038"/>
                  <a:ext cx="22036" cy="18214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0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2147483647 w 12"/>
                    <a:gd name="T19" fmla="*/ 2147483647 h 1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2"/>
                    <a:gd name="T31" fmla="*/ 0 h 12"/>
                    <a:gd name="T32" fmla="*/ 12 w 12"/>
                    <a:gd name="T33" fmla="*/ 12 h 1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2" h="12">
                      <a:moveTo>
                        <a:pt x="12" y="8"/>
                      </a:moveTo>
                      <a:lnTo>
                        <a:pt x="10" y="10"/>
                      </a:lnTo>
                      <a:lnTo>
                        <a:pt x="8" y="12"/>
                      </a:lnTo>
                      <a:lnTo>
                        <a:pt x="4" y="12"/>
                      </a:lnTo>
                      <a:lnTo>
                        <a:pt x="2" y="8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10" y="6"/>
                      </a:lnTo>
                      <a:lnTo>
                        <a:pt x="12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2" name="iṥḷïḍe">
                  <a:extLst>
                    <a:ext uri="{FF2B5EF4-FFF2-40B4-BE49-F238E27FC236}">
                      <a16:creationId xmlns="" xmlns:a16="http://schemas.microsoft.com/office/drawing/2014/main" id="{FB517597-F9D2-4A78-95B3-CEB1A7689242}"/>
                    </a:ext>
                  </a:extLst>
                </p:cNvPr>
                <p:cNvSpPr/>
                <p:nvPr/>
              </p:nvSpPr>
              <p:spPr bwMode="auto">
                <a:xfrm>
                  <a:off x="9249374" y="4394470"/>
                  <a:ext cx="42693" cy="25219"/>
                </a:xfrm>
                <a:custGeom>
                  <a:avLst/>
                  <a:gdLst>
                    <a:gd name="T0" fmla="*/ 2147483647 w 24"/>
                    <a:gd name="T1" fmla="*/ 2147483647 h 16"/>
                    <a:gd name="T2" fmla="*/ 2147483647 w 24"/>
                    <a:gd name="T3" fmla="*/ 2147483647 h 16"/>
                    <a:gd name="T4" fmla="*/ 2147483647 w 24"/>
                    <a:gd name="T5" fmla="*/ 2147483647 h 16"/>
                    <a:gd name="T6" fmla="*/ 2147483647 w 24"/>
                    <a:gd name="T7" fmla="*/ 2147483647 h 16"/>
                    <a:gd name="T8" fmla="*/ 2147483647 w 24"/>
                    <a:gd name="T9" fmla="*/ 2147483647 h 16"/>
                    <a:gd name="T10" fmla="*/ 2147483647 w 24"/>
                    <a:gd name="T11" fmla="*/ 2147483647 h 16"/>
                    <a:gd name="T12" fmla="*/ 2147483647 w 24"/>
                    <a:gd name="T13" fmla="*/ 2147483647 h 16"/>
                    <a:gd name="T14" fmla="*/ 0 w 24"/>
                    <a:gd name="T15" fmla="*/ 2147483647 h 16"/>
                    <a:gd name="T16" fmla="*/ 2147483647 w 24"/>
                    <a:gd name="T17" fmla="*/ 2147483647 h 16"/>
                    <a:gd name="T18" fmla="*/ 2147483647 w 24"/>
                    <a:gd name="T19" fmla="*/ 2147483647 h 16"/>
                    <a:gd name="T20" fmla="*/ 2147483647 w 24"/>
                    <a:gd name="T21" fmla="*/ 2147483647 h 16"/>
                    <a:gd name="T22" fmla="*/ 2147483647 w 24"/>
                    <a:gd name="T23" fmla="*/ 0 h 16"/>
                    <a:gd name="T24" fmla="*/ 2147483647 w 24"/>
                    <a:gd name="T25" fmla="*/ 0 h 16"/>
                    <a:gd name="T26" fmla="*/ 2147483647 w 24"/>
                    <a:gd name="T27" fmla="*/ 2147483647 h 16"/>
                    <a:gd name="T28" fmla="*/ 2147483647 w 24"/>
                    <a:gd name="T29" fmla="*/ 2147483647 h 16"/>
                    <a:gd name="T30" fmla="*/ 2147483647 w 24"/>
                    <a:gd name="T31" fmla="*/ 2147483647 h 1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4"/>
                    <a:gd name="T49" fmla="*/ 0 h 16"/>
                    <a:gd name="T50" fmla="*/ 24 w 24"/>
                    <a:gd name="T51" fmla="*/ 16 h 1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4" h="16">
                      <a:moveTo>
                        <a:pt x="24" y="8"/>
                      </a:move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6" y="16"/>
                      </a:lnTo>
                      <a:lnTo>
                        <a:pt x="12" y="16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4" y="4"/>
                      </a:lnTo>
                      <a:lnTo>
                        <a:pt x="8" y="2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20" y="2"/>
                      </a:lnTo>
                      <a:lnTo>
                        <a:pt x="22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3" name="iş1îḓe">
                  <a:extLst>
                    <a:ext uri="{FF2B5EF4-FFF2-40B4-BE49-F238E27FC236}">
                      <a16:creationId xmlns="" xmlns:a16="http://schemas.microsoft.com/office/drawing/2014/main" id="{F27C5986-50CD-4E84-9645-EDE9950BD511}"/>
                    </a:ext>
                  </a:extLst>
                </p:cNvPr>
                <p:cNvSpPr/>
                <p:nvPr/>
              </p:nvSpPr>
              <p:spPr bwMode="auto">
                <a:xfrm>
                  <a:off x="9294821" y="4359444"/>
                  <a:ext cx="48203" cy="25219"/>
                </a:xfrm>
                <a:custGeom>
                  <a:avLst/>
                  <a:gdLst>
                    <a:gd name="T0" fmla="*/ 2147483647 w 28"/>
                    <a:gd name="T1" fmla="*/ 2147483647 h 14"/>
                    <a:gd name="T2" fmla="*/ 2147483647 w 28"/>
                    <a:gd name="T3" fmla="*/ 2147483647 h 14"/>
                    <a:gd name="T4" fmla="*/ 2147483647 w 28"/>
                    <a:gd name="T5" fmla="*/ 2147483647 h 14"/>
                    <a:gd name="T6" fmla="*/ 2147483647 w 28"/>
                    <a:gd name="T7" fmla="*/ 2147483647 h 14"/>
                    <a:gd name="T8" fmla="*/ 2147483647 w 28"/>
                    <a:gd name="T9" fmla="*/ 2147483647 h 14"/>
                    <a:gd name="T10" fmla="*/ 2147483647 w 28"/>
                    <a:gd name="T11" fmla="*/ 2147483647 h 14"/>
                    <a:gd name="T12" fmla="*/ 0 w 28"/>
                    <a:gd name="T13" fmla="*/ 2147483647 h 14"/>
                    <a:gd name="T14" fmla="*/ 0 w 28"/>
                    <a:gd name="T15" fmla="*/ 2147483647 h 14"/>
                    <a:gd name="T16" fmla="*/ 2147483647 w 28"/>
                    <a:gd name="T17" fmla="*/ 2147483647 h 14"/>
                    <a:gd name="T18" fmla="*/ 2147483647 w 28"/>
                    <a:gd name="T19" fmla="*/ 2147483647 h 14"/>
                    <a:gd name="T20" fmla="*/ 2147483647 w 28"/>
                    <a:gd name="T21" fmla="*/ 0 h 14"/>
                    <a:gd name="T22" fmla="*/ 2147483647 w 28"/>
                    <a:gd name="T23" fmla="*/ 0 h 14"/>
                    <a:gd name="T24" fmla="*/ 2147483647 w 28"/>
                    <a:gd name="T25" fmla="*/ 0 h 14"/>
                    <a:gd name="T26" fmla="*/ 2147483647 w 28"/>
                    <a:gd name="T27" fmla="*/ 2147483647 h 14"/>
                    <a:gd name="T28" fmla="*/ 2147483647 w 28"/>
                    <a:gd name="T29" fmla="*/ 2147483647 h 1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8"/>
                    <a:gd name="T46" fmla="*/ 0 h 14"/>
                    <a:gd name="T47" fmla="*/ 28 w 28"/>
                    <a:gd name="T48" fmla="*/ 14 h 1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8" h="14">
                      <a:moveTo>
                        <a:pt x="26" y="4"/>
                      </a:moveTo>
                      <a:lnTo>
                        <a:pt x="22" y="6"/>
                      </a:lnTo>
                      <a:lnTo>
                        <a:pt x="18" y="10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22" y="0"/>
                      </a:lnTo>
                      <a:lnTo>
                        <a:pt x="26" y="0"/>
                      </a:lnTo>
                      <a:lnTo>
                        <a:pt x="28" y="2"/>
                      </a:lnTo>
                      <a:lnTo>
                        <a:pt x="26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4" name="ï$ļídé">
                  <a:extLst>
                    <a:ext uri="{FF2B5EF4-FFF2-40B4-BE49-F238E27FC236}">
                      <a16:creationId xmlns="" xmlns:a16="http://schemas.microsoft.com/office/drawing/2014/main" id="{E7CCDBBD-075E-4F1F-B6B9-5377785B05AB}"/>
                    </a:ext>
                  </a:extLst>
                </p:cNvPr>
                <p:cNvSpPr/>
                <p:nvPr/>
              </p:nvSpPr>
              <p:spPr bwMode="auto">
                <a:xfrm>
                  <a:off x="7680724" y="3806027"/>
                  <a:ext cx="173529" cy="226972"/>
                </a:xfrm>
                <a:custGeom>
                  <a:avLst/>
                  <a:gdLst>
                    <a:gd name="T0" fmla="*/ 2147483647 w 100"/>
                    <a:gd name="T1" fmla="*/ 2147483647 h 136"/>
                    <a:gd name="T2" fmla="*/ 2147483647 w 100"/>
                    <a:gd name="T3" fmla="*/ 2147483647 h 136"/>
                    <a:gd name="T4" fmla="*/ 2147483647 w 100"/>
                    <a:gd name="T5" fmla="*/ 2147483647 h 136"/>
                    <a:gd name="T6" fmla="*/ 2147483647 w 100"/>
                    <a:gd name="T7" fmla="*/ 2147483647 h 136"/>
                    <a:gd name="T8" fmla="*/ 2147483647 w 100"/>
                    <a:gd name="T9" fmla="*/ 2147483647 h 136"/>
                    <a:gd name="T10" fmla="*/ 2147483647 w 100"/>
                    <a:gd name="T11" fmla="*/ 2147483647 h 136"/>
                    <a:gd name="T12" fmla="*/ 2147483647 w 100"/>
                    <a:gd name="T13" fmla="*/ 2147483647 h 136"/>
                    <a:gd name="T14" fmla="*/ 2147483647 w 100"/>
                    <a:gd name="T15" fmla="*/ 2147483647 h 136"/>
                    <a:gd name="T16" fmla="*/ 2147483647 w 100"/>
                    <a:gd name="T17" fmla="*/ 0 h 136"/>
                    <a:gd name="T18" fmla="*/ 2147483647 w 100"/>
                    <a:gd name="T19" fmla="*/ 2147483647 h 136"/>
                    <a:gd name="T20" fmla="*/ 2147483647 w 100"/>
                    <a:gd name="T21" fmla="*/ 2147483647 h 136"/>
                    <a:gd name="T22" fmla="*/ 2147483647 w 100"/>
                    <a:gd name="T23" fmla="*/ 2147483647 h 136"/>
                    <a:gd name="T24" fmla="*/ 2147483647 w 100"/>
                    <a:gd name="T25" fmla="*/ 2147483647 h 136"/>
                    <a:gd name="T26" fmla="*/ 2147483647 w 100"/>
                    <a:gd name="T27" fmla="*/ 2147483647 h 136"/>
                    <a:gd name="T28" fmla="*/ 2147483647 w 100"/>
                    <a:gd name="T29" fmla="*/ 2147483647 h 136"/>
                    <a:gd name="T30" fmla="*/ 2147483647 w 100"/>
                    <a:gd name="T31" fmla="*/ 2147483647 h 136"/>
                    <a:gd name="T32" fmla="*/ 2147483647 w 100"/>
                    <a:gd name="T33" fmla="*/ 2147483647 h 136"/>
                    <a:gd name="T34" fmla="*/ 2147483647 w 100"/>
                    <a:gd name="T35" fmla="*/ 2147483647 h 136"/>
                    <a:gd name="T36" fmla="*/ 2147483647 w 100"/>
                    <a:gd name="T37" fmla="*/ 2147483647 h 136"/>
                    <a:gd name="T38" fmla="*/ 2147483647 w 100"/>
                    <a:gd name="T39" fmla="*/ 2147483647 h 136"/>
                    <a:gd name="T40" fmla="*/ 2147483647 w 100"/>
                    <a:gd name="T41" fmla="*/ 2147483647 h 136"/>
                    <a:gd name="T42" fmla="*/ 2147483647 w 100"/>
                    <a:gd name="T43" fmla="*/ 2147483647 h 136"/>
                    <a:gd name="T44" fmla="*/ 2147483647 w 100"/>
                    <a:gd name="T45" fmla="*/ 2147483647 h 136"/>
                    <a:gd name="T46" fmla="*/ 2147483647 w 100"/>
                    <a:gd name="T47" fmla="*/ 2147483647 h 136"/>
                    <a:gd name="T48" fmla="*/ 2147483647 w 100"/>
                    <a:gd name="T49" fmla="*/ 2147483647 h 136"/>
                    <a:gd name="T50" fmla="*/ 2147483647 w 100"/>
                    <a:gd name="T51" fmla="*/ 2147483647 h 136"/>
                    <a:gd name="T52" fmla="*/ 2147483647 w 100"/>
                    <a:gd name="T53" fmla="*/ 2147483647 h 136"/>
                    <a:gd name="T54" fmla="*/ 2147483647 w 100"/>
                    <a:gd name="T55" fmla="*/ 2147483647 h 136"/>
                    <a:gd name="T56" fmla="*/ 2147483647 w 100"/>
                    <a:gd name="T57" fmla="*/ 2147483647 h 136"/>
                    <a:gd name="T58" fmla="*/ 2147483647 w 100"/>
                    <a:gd name="T59" fmla="*/ 2147483647 h 136"/>
                    <a:gd name="T60" fmla="*/ 2147483647 w 100"/>
                    <a:gd name="T61" fmla="*/ 2147483647 h 136"/>
                    <a:gd name="T62" fmla="*/ 2147483647 w 100"/>
                    <a:gd name="T63" fmla="*/ 2147483647 h 136"/>
                    <a:gd name="T64" fmla="*/ 2147483647 w 100"/>
                    <a:gd name="T65" fmla="*/ 2147483647 h 136"/>
                    <a:gd name="T66" fmla="*/ 2147483647 w 100"/>
                    <a:gd name="T67" fmla="*/ 2147483647 h 136"/>
                    <a:gd name="T68" fmla="*/ 2147483647 w 100"/>
                    <a:gd name="T69" fmla="*/ 2147483647 h 136"/>
                    <a:gd name="T70" fmla="*/ 2147483647 w 100"/>
                    <a:gd name="T71" fmla="*/ 2147483647 h 136"/>
                    <a:gd name="T72" fmla="*/ 2147483647 w 100"/>
                    <a:gd name="T73" fmla="*/ 2147483647 h 136"/>
                    <a:gd name="T74" fmla="*/ 2147483647 w 100"/>
                    <a:gd name="T75" fmla="*/ 2147483647 h 136"/>
                    <a:gd name="T76" fmla="*/ 2147483647 w 100"/>
                    <a:gd name="T77" fmla="*/ 2147483647 h 136"/>
                    <a:gd name="T78" fmla="*/ 2147483647 w 100"/>
                    <a:gd name="T79" fmla="*/ 2147483647 h 136"/>
                    <a:gd name="T80" fmla="*/ 0 w 100"/>
                    <a:gd name="T81" fmla="*/ 2147483647 h 136"/>
                    <a:gd name="T82" fmla="*/ 2147483647 w 100"/>
                    <a:gd name="T83" fmla="*/ 2147483647 h 136"/>
                    <a:gd name="T84" fmla="*/ 2147483647 w 100"/>
                    <a:gd name="T85" fmla="*/ 2147483647 h 1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00"/>
                    <a:gd name="T130" fmla="*/ 0 h 136"/>
                    <a:gd name="T131" fmla="*/ 100 w 100"/>
                    <a:gd name="T132" fmla="*/ 136 h 1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00" h="136">
                      <a:moveTo>
                        <a:pt x="12" y="46"/>
                      </a:moveTo>
                      <a:lnTo>
                        <a:pt x="12" y="28"/>
                      </a:lnTo>
                      <a:lnTo>
                        <a:pt x="16" y="26"/>
                      </a:lnTo>
                      <a:lnTo>
                        <a:pt x="18" y="22"/>
                      </a:lnTo>
                      <a:lnTo>
                        <a:pt x="24" y="14"/>
                      </a:lnTo>
                      <a:lnTo>
                        <a:pt x="28" y="10"/>
                      </a:lnTo>
                      <a:lnTo>
                        <a:pt x="32" y="8"/>
                      </a:lnTo>
                      <a:lnTo>
                        <a:pt x="34" y="6"/>
                      </a:lnTo>
                      <a:lnTo>
                        <a:pt x="36" y="6"/>
                      </a:lnTo>
                      <a:lnTo>
                        <a:pt x="38" y="8"/>
                      </a:lnTo>
                      <a:lnTo>
                        <a:pt x="42" y="10"/>
                      </a:lnTo>
                      <a:lnTo>
                        <a:pt x="60" y="12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4" y="2"/>
                      </a:lnTo>
                      <a:lnTo>
                        <a:pt x="100" y="0"/>
                      </a:lnTo>
                      <a:lnTo>
                        <a:pt x="100" y="6"/>
                      </a:lnTo>
                      <a:lnTo>
                        <a:pt x="90" y="16"/>
                      </a:lnTo>
                      <a:lnTo>
                        <a:pt x="86" y="22"/>
                      </a:lnTo>
                      <a:lnTo>
                        <a:pt x="82" y="24"/>
                      </a:lnTo>
                      <a:lnTo>
                        <a:pt x="76" y="24"/>
                      </a:lnTo>
                      <a:lnTo>
                        <a:pt x="70" y="24"/>
                      </a:lnTo>
                      <a:lnTo>
                        <a:pt x="64" y="22"/>
                      </a:lnTo>
                      <a:lnTo>
                        <a:pt x="26" y="22"/>
                      </a:lnTo>
                      <a:lnTo>
                        <a:pt x="22" y="24"/>
                      </a:lnTo>
                      <a:lnTo>
                        <a:pt x="22" y="26"/>
                      </a:lnTo>
                      <a:lnTo>
                        <a:pt x="20" y="34"/>
                      </a:lnTo>
                      <a:lnTo>
                        <a:pt x="22" y="38"/>
                      </a:lnTo>
                      <a:lnTo>
                        <a:pt x="24" y="46"/>
                      </a:lnTo>
                      <a:lnTo>
                        <a:pt x="28" y="52"/>
                      </a:lnTo>
                      <a:lnTo>
                        <a:pt x="32" y="54"/>
                      </a:lnTo>
                      <a:lnTo>
                        <a:pt x="34" y="54"/>
                      </a:lnTo>
                      <a:lnTo>
                        <a:pt x="36" y="52"/>
                      </a:lnTo>
                      <a:lnTo>
                        <a:pt x="40" y="50"/>
                      </a:lnTo>
                      <a:lnTo>
                        <a:pt x="46" y="46"/>
                      </a:lnTo>
                      <a:lnTo>
                        <a:pt x="54" y="44"/>
                      </a:lnTo>
                      <a:lnTo>
                        <a:pt x="62" y="42"/>
                      </a:lnTo>
                      <a:lnTo>
                        <a:pt x="68" y="40"/>
                      </a:lnTo>
                      <a:lnTo>
                        <a:pt x="74" y="40"/>
                      </a:lnTo>
                      <a:lnTo>
                        <a:pt x="72" y="42"/>
                      </a:lnTo>
                      <a:lnTo>
                        <a:pt x="68" y="44"/>
                      </a:lnTo>
                      <a:lnTo>
                        <a:pt x="62" y="48"/>
                      </a:lnTo>
                      <a:lnTo>
                        <a:pt x="56" y="50"/>
                      </a:lnTo>
                      <a:lnTo>
                        <a:pt x="50" y="56"/>
                      </a:lnTo>
                      <a:lnTo>
                        <a:pt x="42" y="66"/>
                      </a:lnTo>
                      <a:lnTo>
                        <a:pt x="44" y="66"/>
                      </a:lnTo>
                      <a:lnTo>
                        <a:pt x="46" y="70"/>
                      </a:lnTo>
                      <a:lnTo>
                        <a:pt x="48" y="76"/>
                      </a:lnTo>
                      <a:lnTo>
                        <a:pt x="54" y="84"/>
                      </a:lnTo>
                      <a:lnTo>
                        <a:pt x="54" y="98"/>
                      </a:lnTo>
                      <a:lnTo>
                        <a:pt x="56" y="102"/>
                      </a:lnTo>
                      <a:lnTo>
                        <a:pt x="60" y="104"/>
                      </a:lnTo>
                      <a:lnTo>
                        <a:pt x="64" y="104"/>
                      </a:lnTo>
                      <a:lnTo>
                        <a:pt x="64" y="106"/>
                      </a:lnTo>
                      <a:lnTo>
                        <a:pt x="60" y="110"/>
                      </a:lnTo>
                      <a:lnTo>
                        <a:pt x="54" y="114"/>
                      </a:lnTo>
                      <a:lnTo>
                        <a:pt x="50" y="118"/>
                      </a:lnTo>
                      <a:lnTo>
                        <a:pt x="44" y="118"/>
                      </a:lnTo>
                      <a:lnTo>
                        <a:pt x="32" y="92"/>
                      </a:lnTo>
                      <a:lnTo>
                        <a:pt x="32" y="88"/>
                      </a:lnTo>
                      <a:lnTo>
                        <a:pt x="34" y="84"/>
                      </a:lnTo>
                      <a:lnTo>
                        <a:pt x="32" y="78"/>
                      </a:lnTo>
                      <a:lnTo>
                        <a:pt x="28" y="80"/>
                      </a:lnTo>
                      <a:lnTo>
                        <a:pt x="24" y="78"/>
                      </a:lnTo>
                      <a:lnTo>
                        <a:pt x="22" y="106"/>
                      </a:lnTo>
                      <a:lnTo>
                        <a:pt x="22" y="120"/>
                      </a:lnTo>
                      <a:lnTo>
                        <a:pt x="20" y="126"/>
                      </a:lnTo>
                      <a:lnTo>
                        <a:pt x="18" y="132"/>
                      </a:lnTo>
                      <a:lnTo>
                        <a:pt x="14" y="134"/>
                      </a:lnTo>
                      <a:lnTo>
                        <a:pt x="8" y="136"/>
                      </a:lnTo>
                      <a:lnTo>
                        <a:pt x="6" y="134"/>
                      </a:lnTo>
                      <a:lnTo>
                        <a:pt x="6" y="130"/>
                      </a:lnTo>
                      <a:lnTo>
                        <a:pt x="6" y="120"/>
                      </a:lnTo>
                      <a:lnTo>
                        <a:pt x="6" y="116"/>
                      </a:lnTo>
                      <a:lnTo>
                        <a:pt x="8" y="110"/>
                      </a:lnTo>
                      <a:lnTo>
                        <a:pt x="10" y="102"/>
                      </a:lnTo>
                      <a:lnTo>
                        <a:pt x="10" y="94"/>
                      </a:lnTo>
                      <a:lnTo>
                        <a:pt x="4" y="94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78"/>
                      </a:lnTo>
                      <a:lnTo>
                        <a:pt x="4" y="66"/>
                      </a:lnTo>
                      <a:lnTo>
                        <a:pt x="8" y="54"/>
                      </a:lnTo>
                      <a:lnTo>
                        <a:pt x="12" y="44"/>
                      </a:lnTo>
                      <a:lnTo>
                        <a:pt x="12" y="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5" name="ïṧḷiďé">
                  <a:extLst>
                    <a:ext uri="{FF2B5EF4-FFF2-40B4-BE49-F238E27FC236}">
                      <a16:creationId xmlns="" xmlns:a16="http://schemas.microsoft.com/office/drawing/2014/main" id="{3E28F4E4-15E1-4F46-8386-59D63D244F44}"/>
                    </a:ext>
                  </a:extLst>
                </p:cNvPr>
                <p:cNvSpPr/>
                <p:nvPr/>
              </p:nvSpPr>
              <p:spPr bwMode="auto">
                <a:xfrm>
                  <a:off x="7427316" y="3642103"/>
                  <a:ext cx="264425" cy="187741"/>
                </a:xfrm>
                <a:custGeom>
                  <a:avLst/>
                  <a:gdLst>
                    <a:gd name="T0" fmla="*/ 2147483647 w 152"/>
                    <a:gd name="T1" fmla="*/ 2147483647 h 112"/>
                    <a:gd name="T2" fmla="*/ 2147483647 w 152"/>
                    <a:gd name="T3" fmla="*/ 2147483647 h 112"/>
                    <a:gd name="T4" fmla="*/ 2147483647 w 152"/>
                    <a:gd name="T5" fmla="*/ 2147483647 h 112"/>
                    <a:gd name="T6" fmla="*/ 2147483647 w 152"/>
                    <a:gd name="T7" fmla="*/ 2147483647 h 112"/>
                    <a:gd name="T8" fmla="*/ 2147483647 w 152"/>
                    <a:gd name="T9" fmla="*/ 2147483647 h 112"/>
                    <a:gd name="T10" fmla="*/ 2147483647 w 152"/>
                    <a:gd name="T11" fmla="*/ 2147483647 h 112"/>
                    <a:gd name="T12" fmla="*/ 2147483647 w 152"/>
                    <a:gd name="T13" fmla="*/ 2147483647 h 112"/>
                    <a:gd name="T14" fmla="*/ 2147483647 w 152"/>
                    <a:gd name="T15" fmla="*/ 2147483647 h 112"/>
                    <a:gd name="T16" fmla="*/ 2147483647 w 152"/>
                    <a:gd name="T17" fmla="*/ 2147483647 h 112"/>
                    <a:gd name="T18" fmla="*/ 2147483647 w 152"/>
                    <a:gd name="T19" fmla="*/ 0 h 112"/>
                    <a:gd name="T20" fmla="*/ 2147483647 w 152"/>
                    <a:gd name="T21" fmla="*/ 2147483647 h 112"/>
                    <a:gd name="T22" fmla="*/ 2147483647 w 152"/>
                    <a:gd name="T23" fmla="*/ 2147483647 h 112"/>
                    <a:gd name="T24" fmla="*/ 2147483647 w 152"/>
                    <a:gd name="T25" fmla="*/ 2147483647 h 112"/>
                    <a:gd name="T26" fmla="*/ 2147483647 w 152"/>
                    <a:gd name="T27" fmla="*/ 2147483647 h 112"/>
                    <a:gd name="T28" fmla="*/ 2147483647 w 152"/>
                    <a:gd name="T29" fmla="*/ 2147483647 h 112"/>
                    <a:gd name="T30" fmla="*/ 2147483647 w 152"/>
                    <a:gd name="T31" fmla="*/ 2147483647 h 112"/>
                    <a:gd name="T32" fmla="*/ 2147483647 w 152"/>
                    <a:gd name="T33" fmla="*/ 2147483647 h 112"/>
                    <a:gd name="T34" fmla="*/ 2147483647 w 152"/>
                    <a:gd name="T35" fmla="*/ 2147483647 h 112"/>
                    <a:gd name="T36" fmla="*/ 2147483647 w 152"/>
                    <a:gd name="T37" fmla="*/ 2147483647 h 112"/>
                    <a:gd name="T38" fmla="*/ 2147483647 w 152"/>
                    <a:gd name="T39" fmla="*/ 2147483647 h 112"/>
                    <a:gd name="T40" fmla="*/ 2147483647 w 152"/>
                    <a:gd name="T41" fmla="*/ 2147483647 h 112"/>
                    <a:gd name="T42" fmla="*/ 2147483647 w 152"/>
                    <a:gd name="T43" fmla="*/ 2147483647 h 112"/>
                    <a:gd name="T44" fmla="*/ 2147483647 w 152"/>
                    <a:gd name="T45" fmla="*/ 2147483647 h 112"/>
                    <a:gd name="T46" fmla="*/ 2147483647 w 152"/>
                    <a:gd name="T47" fmla="*/ 2147483647 h 112"/>
                    <a:gd name="T48" fmla="*/ 2147483647 w 152"/>
                    <a:gd name="T49" fmla="*/ 2147483647 h 112"/>
                    <a:gd name="T50" fmla="*/ 2147483647 w 152"/>
                    <a:gd name="T51" fmla="*/ 2147483647 h 112"/>
                    <a:gd name="T52" fmla="*/ 2147483647 w 152"/>
                    <a:gd name="T53" fmla="*/ 2147483647 h 112"/>
                    <a:gd name="T54" fmla="*/ 2147483647 w 152"/>
                    <a:gd name="T55" fmla="*/ 2147483647 h 112"/>
                    <a:gd name="T56" fmla="*/ 2147483647 w 152"/>
                    <a:gd name="T57" fmla="*/ 2147483647 h 112"/>
                    <a:gd name="T58" fmla="*/ 2147483647 w 152"/>
                    <a:gd name="T59" fmla="*/ 2147483647 h 112"/>
                    <a:gd name="T60" fmla="*/ 2147483647 w 152"/>
                    <a:gd name="T61" fmla="*/ 2147483647 h 112"/>
                    <a:gd name="T62" fmla="*/ 2147483647 w 152"/>
                    <a:gd name="T63" fmla="*/ 2147483647 h 112"/>
                    <a:gd name="T64" fmla="*/ 0 w 152"/>
                    <a:gd name="T65" fmla="*/ 2147483647 h 112"/>
                    <a:gd name="T66" fmla="*/ 0 w 152"/>
                    <a:gd name="T67" fmla="*/ 2147483647 h 112"/>
                    <a:gd name="T68" fmla="*/ 0 w 152"/>
                    <a:gd name="T69" fmla="*/ 2147483647 h 112"/>
                    <a:gd name="T70" fmla="*/ 2147483647 w 152"/>
                    <a:gd name="T71" fmla="*/ 2147483647 h 112"/>
                    <a:gd name="T72" fmla="*/ 2147483647 w 152"/>
                    <a:gd name="T73" fmla="*/ 2147483647 h 112"/>
                    <a:gd name="T74" fmla="*/ 2147483647 w 152"/>
                    <a:gd name="T75" fmla="*/ 2147483647 h 112"/>
                    <a:gd name="T76" fmla="*/ 2147483647 w 152"/>
                    <a:gd name="T77" fmla="*/ 2147483647 h 112"/>
                    <a:gd name="T78" fmla="*/ 2147483647 w 152"/>
                    <a:gd name="T79" fmla="*/ 2147483647 h 112"/>
                    <a:gd name="T80" fmla="*/ 2147483647 w 152"/>
                    <a:gd name="T81" fmla="*/ 2147483647 h 1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52"/>
                    <a:gd name="T124" fmla="*/ 0 h 112"/>
                    <a:gd name="T125" fmla="*/ 152 w 152"/>
                    <a:gd name="T126" fmla="*/ 112 h 112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52" h="112">
                      <a:moveTo>
                        <a:pt x="58" y="58"/>
                      </a:moveTo>
                      <a:lnTo>
                        <a:pt x="68" y="62"/>
                      </a:lnTo>
                      <a:lnTo>
                        <a:pt x="70" y="60"/>
                      </a:lnTo>
                      <a:lnTo>
                        <a:pt x="68" y="58"/>
                      </a:lnTo>
                      <a:lnTo>
                        <a:pt x="68" y="54"/>
                      </a:lnTo>
                      <a:lnTo>
                        <a:pt x="70" y="56"/>
                      </a:lnTo>
                      <a:lnTo>
                        <a:pt x="74" y="58"/>
                      </a:lnTo>
                      <a:lnTo>
                        <a:pt x="74" y="54"/>
                      </a:lnTo>
                      <a:lnTo>
                        <a:pt x="70" y="52"/>
                      </a:lnTo>
                      <a:lnTo>
                        <a:pt x="70" y="48"/>
                      </a:lnTo>
                      <a:lnTo>
                        <a:pt x="68" y="48"/>
                      </a:lnTo>
                      <a:lnTo>
                        <a:pt x="76" y="42"/>
                      </a:lnTo>
                      <a:lnTo>
                        <a:pt x="80" y="40"/>
                      </a:lnTo>
                      <a:lnTo>
                        <a:pt x="86" y="40"/>
                      </a:lnTo>
                      <a:lnTo>
                        <a:pt x="88" y="36"/>
                      </a:lnTo>
                      <a:lnTo>
                        <a:pt x="92" y="26"/>
                      </a:lnTo>
                      <a:lnTo>
                        <a:pt x="98" y="16"/>
                      </a:lnTo>
                      <a:lnTo>
                        <a:pt x="106" y="4"/>
                      </a:lnTo>
                      <a:lnTo>
                        <a:pt x="110" y="0"/>
                      </a:lnTo>
                      <a:lnTo>
                        <a:pt x="114" y="0"/>
                      </a:lnTo>
                      <a:lnTo>
                        <a:pt x="118" y="2"/>
                      </a:lnTo>
                      <a:lnTo>
                        <a:pt x="122" y="8"/>
                      </a:lnTo>
                      <a:lnTo>
                        <a:pt x="124" y="14"/>
                      </a:lnTo>
                      <a:lnTo>
                        <a:pt x="124" y="20"/>
                      </a:lnTo>
                      <a:lnTo>
                        <a:pt x="132" y="22"/>
                      </a:lnTo>
                      <a:lnTo>
                        <a:pt x="138" y="26"/>
                      </a:lnTo>
                      <a:lnTo>
                        <a:pt x="144" y="26"/>
                      </a:lnTo>
                      <a:lnTo>
                        <a:pt x="152" y="28"/>
                      </a:lnTo>
                      <a:lnTo>
                        <a:pt x="152" y="32"/>
                      </a:lnTo>
                      <a:lnTo>
                        <a:pt x="150" y="34"/>
                      </a:lnTo>
                      <a:lnTo>
                        <a:pt x="148" y="36"/>
                      </a:lnTo>
                      <a:lnTo>
                        <a:pt x="140" y="36"/>
                      </a:lnTo>
                      <a:lnTo>
                        <a:pt x="134" y="36"/>
                      </a:lnTo>
                      <a:lnTo>
                        <a:pt x="132" y="38"/>
                      </a:lnTo>
                      <a:lnTo>
                        <a:pt x="130" y="40"/>
                      </a:lnTo>
                      <a:lnTo>
                        <a:pt x="138" y="44"/>
                      </a:lnTo>
                      <a:lnTo>
                        <a:pt x="138" y="46"/>
                      </a:lnTo>
                      <a:lnTo>
                        <a:pt x="132" y="48"/>
                      </a:lnTo>
                      <a:lnTo>
                        <a:pt x="124" y="54"/>
                      </a:lnTo>
                      <a:lnTo>
                        <a:pt x="122" y="60"/>
                      </a:lnTo>
                      <a:lnTo>
                        <a:pt x="112" y="58"/>
                      </a:lnTo>
                      <a:lnTo>
                        <a:pt x="106" y="56"/>
                      </a:lnTo>
                      <a:lnTo>
                        <a:pt x="100" y="56"/>
                      </a:lnTo>
                      <a:lnTo>
                        <a:pt x="94" y="56"/>
                      </a:lnTo>
                      <a:lnTo>
                        <a:pt x="88" y="60"/>
                      </a:lnTo>
                      <a:lnTo>
                        <a:pt x="82" y="64"/>
                      </a:lnTo>
                      <a:lnTo>
                        <a:pt x="78" y="70"/>
                      </a:lnTo>
                      <a:lnTo>
                        <a:pt x="74" y="82"/>
                      </a:lnTo>
                      <a:lnTo>
                        <a:pt x="70" y="96"/>
                      </a:lnTo>
                      <a:lnTo>
                        <a:pt x="70" y="104"/>
                      </a:lnTo>
                      <a:lnTo>
                        <a:pt x="68" y="108"/>
                      </a:lnTo>
                      <a:lnTo>
                        <a:pt x="64" y="108"/>
                      </a:lnTo>
                      <a:lnTo>
                        <a:pt x="60" y="106"/>
                      </a:lnTo>
                      <a:lnTo>
                        <a:pt x="56" y="104"/>
                      </a:lnTo>
                      <a:lnTo>
                        <a:pt x="52" y="100"/>
                      </a:lnTo>
                      <a:lnTo>
                        <a:pt x="48" y="98"/>
                      </a:lnTo>
                      <a:lnTo>
                        <a:pt x="44" y="98"/>
                      </a:lnTo>
                      <a:lnTo>
                        <a:pt x="42" y="100"/>
                      </a:lnTo>
                      <a:lnTo>
                        <a:pt x="36" y="106"/>
                      </a:lnTo>
                      <a:lnTo>
                        <a:pt x="28" y="108"/>
                      </a:lnTo>
                      <a:lnTo>
                        <a:pt x="26" y="110"/>
                      </a:lnTo>
                      <a:lnTo>
                        <a:pt x="20" y="112"/>
                      </a:lnTo>
                      <a:lnTo>
                        <a:pt x="14" y="110"/>
                      </a:lnTo>
                      <a:lnTo>
                        <a:pt x="8" y="108"/>
                      </a:lnTo>
                      <a:lnTo>
                        <a:pt x="2" y="106"/>
                      </a:lnTo>
                      <a:lnTo>
                        <a:pt x="0" y="104"/>
                      </a:lnTo>
                      <a:lnTo>
                        <a:pt x="0" y="102"/>
                      </a:lnTo>
                      <a:lnTo>
                        <a:pt x="0" y="92"/>
                      </a:lnTo>
                      <a:lnTo>
                        <a:pt x="0" y="90"/>
                      </a:lnTo>
                      <a:lnTo>
                        <a:pt x="0" y="94"/>
                      </a:lnTo>
                      <a:lnTo>
                        <a:pt x="2" y="96"/>
                      </a:lnTo>
                      <a:lnTo>
                        <a:pt x="8" y="100"/>
                      </a:lnTo>
                      <a:lnTo>
                        <a:pt x="20" y="100"/>
                      </a:lnTo>
                      <a:lnTo>
                        <a:pt x="20" y="90"/>
                      </a:lnTo>
                      <a:lnTo>
                        <a:pt x="26" y="82"/>
                      </a:lnTo>
                      <a:lnTo>
                        <a:pt x="30" y="78"/>
                      </a:lnTo>
                      <a:lnTo>
                        <a:pt x="34" y="76"/>
                      </a:lnTo>
                      <a:lnTo>
                        <a:pt x="46" y="72"/>
                      </a:lnTo>
                      <a:lnTo>
                        <a:pt x="50" y="70"/>
                      </a:lnTo>
                      <a:lnTo>
                        <a:pt x="54" y="66"/>
                      </a:lnTo>
                      <a:lnTo>
                        <a:pt x="60" y="56"/>
                      </a:lnTo>
                      <a:lnTo>
                        <a:pt x="58" y="5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6" name="iṡḻiḍe">
                  <a:extLst>
                    <a:ext uri="{FF2B5EF4-FFF2-40B4-BE49-F238E27FC236}">
                      <a16:creationId xmlns="" xmlns:a16="http://schemas.microsoft.com/office/drawing/2014/main" id="{B6972A6C-AB9C-4884-A470-EADAC969333A}"/>
                    </a:ext>
                  </a:extLst>
                </p:cNvPr>
                <p:cNvSpPr/>
                <p:nvPr/>
              </p:nvSpPr>
              <p:spPr bwMode="auto">
                <a:xfrm>
                  <a:off x="7527854" y="3723363"/>
                  <a:ext cx="27544" cy="25219"/>
                </a:xfrm>
                <a:custGeom>
                  <a:avLst/>
                  <a:gdLst>
                    <a:gd name="T0" fmla="*/ 2147483647 w 16"/>
                    <a:gd name="T1" fmla="*/ 0 h 14"/>
                    <a:gd name="T2" fmla="*/ 2147483647 w 16"/>
                    <a:gd name="T3" fmla="*/ 2147483647 h 14"/>
                    <a:gd name="T4" fmla="*/ 2147483647 w 16"/>
                    <a:gd name="T5" fmla="*/ 2147483647 h 14"/>
                    <a:gd name="T6" fmla="*/ 2147483647 w 16"/>
                    <a:gd name="T7" fmla="*/ 2147483647 h 14"/>
                    <a:gd name="T8" fmla="*/ 2147483647 w 16"/>
                    <a:gd name="T9" fmla="*/ 2147483647 h 14"/>
                    <a:gd name="T10" fmla="*/ 2147483647 w 16"/>
                    <a:gd name="T11" fmla="*/ 2147483647 h 14"/>
                    <a:gd name="T12" fmla="*/ 2147483647 w 16"/>
                    <a:gd name="T13" fmla="*/ 2147483647 h 14"/>
                    <a:gd name="T14" fmla="*/ 2147483647 w 16"/>
                    <a:gd name="T15" fmla="*/ 2147483647 h 14"/>
                    <a:gd name="T16" fmla="*/ 2147483647 w 16"/>
                    <a:gd name="T17" fmla="*/ 2147483647 h 14"/>
                    <a:gd name="T18" fmla="*/ 0 w 16"/>
                    <a:gd name="T19" fmla="*/ 2147483647 h 14"/>
                    <a:gd name="T20" fmla="*/ 2147483647 w 16"/>
                    <a:gd name="T21" fmla="*/ 0 h 14"/>
                    <a:gd name="T22" fmla="*/ 2147483647 w 16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"/>
                    <a:gd name="T37" fmla="*/ 0 h 14"/>
                    <a:gd name="T38" fmla="*/ 16 w 16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" h="14">
                      <a:moveTo>
                        <a:pt x="12" y="0"/>
                      </a:moveTo>
                      <a:lnTo>
                        <a:pt x="12" y="4"/>
                      </a:lnTo>
                      <a:lnTo>
                        <a:pt x="16" y="6"/>
                      </a:lnTo>
                      <a:lnTo>
                        <a:pt x="16" y="10"/>
                      </a:lnTo>
                      <a:lnTo>
                        <a:pt x="12" y="8"/>
                      </a:lnTo>
                      <a:lnTo>
                        <a:pt x="10" y="6"/>
                      </a:lnTo>
                      <a:lnTo>
                        <a:pt x="10" y="10"/>
                      </a:lnTo>
                      <a:lnTo>
                        <a:pt x="12" y="12"/>
                      </a:lnTo>
                      <a:lnTo>
                        <a:pt x="10" y="14"/>
                      </a:lnTo>
                      <a:lnTo>
                        <a:pt x="0" y="10"/>
                      </a:lnTo>
                      <a:lnTo>
                        <a:pt x="1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7" name="ïšḻîďè">
                  <a:extLst>
                    <a:ext uri="{FF2B5EF4-FFF2-40B4-BE49-F238E27FC236}">
                      <a16:creationId xmlns="" xmlns:a16="http://schemas.microsoft.com/office/drawing/2014/main" id="{90545D1F-B986-4DE4-8C5D-78C332FA58B8}"/>
                    </a:ext>
                  </a:extLst>
                </p:cNvPr>
                <p:cNvSpPr/>
                <p:nvPr/>
              </p:nvSpPr>
              <p:spPr bwMode="auto">
                <a:xfrm>
                  <a:off x="8014011" y="3870475"/>
                  <a:ext cx="278197" cy="274608"/>
                </a:xfrm>
                <a:custGeom>
                  <a:avLst/>
                  <a:gdLst>
                    <a:gd name="T0" fmla="*/ 2147483647 w 160"/>
                    <a:gd name="T1" fmla="*/ 2147483647 h 164"/>
                    <a:gd name="T2" fmla="*/ 2147483647 w 160"/>
                    <a:gd name="T3" fmla="*/ 2147483647 h 164"/>
                    <a:gd name="T4" fmla="*/ 2147483647 w 160"/>
                    <a:gd name="T5" fmla="*/ 2147483647 h 164"/>
                    <a:gd name="T6" fmla="*/ 2147483647 w 160"/>
                    <a:gd name="T7" fmla="*/ 2147483647 h 164"/>
                    <a:gd name="T8" fmla="*/ 2147483647 w 160"/>
                    <a:gd name="T9" fmla="*/ 2147483647 h 164"/>
                    <a:gd name="T10" fmla="*/ 2147483647 w 160"/>
                    <a:gd name="T11" fmla="*/ 2147483647 h 164"/>
                    <a:gd name="T12" fmla="*/ 2147483647 w 160"/>
                    <a:gd name="T13" fmla="*/ 2147483647 h 164"/>
                    <a:gd name="T14" fmla="*/ 2147483647 w 160"/>
                    <a:gd name="T15" fmla="*/ 2147483647 h 164"/>
                    <a:gd name="T16" fmla="*/ 2147483647 w 160"/>
                    <a:gd name="T17" fmla="*/ 2147483647 h 164"/>
                    <a:gd name="T18" fmla="*/ 2147483647 w 160"/>
                    <a:gd name="T19" fmla="*/ 2147483647 h 164"/>
                    <a:gd name="T20" fmla="*/ 2147483647 w 160"/>
                    <a:gd name="T21" fmla="*/ 2147483647 h 164"/>
                    <a:gd name="T22" fmla="*/ 2147483647 w 160"/>
                    <a:gd name="T23" fmla="*/ 2147483647 h 164"/>
                    <a:gd name="T24" fmla="*/ 2147483647 w 160"/>
                    <a:gd name="T25" fmla="*/ 2147483647 h 164"/>
                    <a:gd name="T26" fmla="*/ 2147483647 w 160"/>
                    <a:gd name="T27" fmla="*/ 2147483647 h 164"/>
                    <a:gd name="T28" fmla="*/ 2147483647 w 160"/>
                    <a:gd name="T29" fmla="*/ 2147483647 h 164"/>
                    <a:gd name="T30" fmla="*/ 2147483647 w 160"/>
                    <a:gd name="T31" fmla="*/ 2147483647 h 164"/>
                    <a:gd name="T32" fmla="*/ 2147483647 w 160"/>
                    <a:gd name="T33" fmla="*/ 2147483647 h 164"/>
                    <a:gd name="T34" fmla="*/ 2147483647 w 160"/>
                    <a:gd name="T35" fmla="*/ 2147483647 h 164"/>
                    <a:gd name="T36" fmla="*/ 2147483647 w 160"/>
                    <a:gd name="T37" fmla="*/ 2147483647 h 164"/>
                    <a:gd name="T38" fmla="*/ 2147483647 w 160"/>
                    <a:gd name="T39" fmla="*/ 2147483647 h 164"/>
                    <a:gd name="T40" fmla="*/ 2147483647 w 160"/>
                    <a:gd name="T41" fmla="*/ 2147483647 h 164"/>
                    <a:gd name="T42" fmla="*/ 2147483647 w 160"/>
                    <a:gd name="T43" fmla="*/ 2147483647 h 164"/>
                    <a:gd name="T44" fmla="*/ 2147483647 w 160"/>
                    <a:gd name="T45" fmla="*/ 2147483647 h 164"/>
                    <a:gd name="T46" fmla="*/ 2147483647 w 160"/>
                    <a:gd name="T47" fmla="*/ 2147483647 h 164"/>
                    <a:gd name="T48" fmla="*/ 2147483647 w 160"/>
                    <a:gd name="T49" fmla="*/ 2147483647 h 164"/>
                    <a:gd name="T50" fmla="*/ 2147483647 w 160"/>
                    <a:gd name="T51" fmla="*/ 2147483647 h 164"/>
                    <a:gd name="T52" fmla="*/ 2147483647 w 160"/>
                    <a:gd name="T53" fmla="*/ 2147483647 h 164"/>
                    <a:gd name="T54" fmla="*/ 2147483647 w 160"/>
                    <a:gd name="T55" fmla="*/ 2147483647 h 164"/>
                    <a:gd name="T56" fmla="*/ 2147483647 w 160"/>
                    <a:gd name="T57" fmla="*/ 2147483647 h 164"/>
                    <a:gd name="T58" fmla="*/ 2147483647 w 160"/>
                    <a:gd name="T59" fmla="*/ 2147483647 h 164"/>
                    <a:gd name="T60" fmla="*/ 2147483647 w 160"/>
                    <a:gd name="T61" fmla="*/ 2147483647 h 164"/>
                    <a:gd name="T62" fmla="*/ 2147483647 w 160"/>
                    <a:gd name="T63" fmla="*/ 2147483647 h 164"/>
                    <a:gd name="T64" fmla="*/ 0 w 160"/>
                    <a:gd name="T65" fmla="*/ 2147483647 h 164"/>
                    <a:gd name="T66" fmla="*/ 2147483647 w 160"/>
                    <a:gd name="T67" fmla="*/ 2147483647 h 164"/>
                    <a:gd name="T68" fmla="*/ 2147483647 w 160"/>
                    <a:gd name="T69" fmla="*/ 0 h 164"/>
                    <a:gd name="T70" fmla="*/ 2147483647 w 160"/>
                    <a:gd name="T71" fmla="*/ 2147483647 h 164"/>
                    <a:gd name="T72" fmla="*/ 2147483647 w 160"/>
                    <a:gd name="T73" fmla="*/ 2147483647 h 164"/>
                    <a:gd name="T74" fmla="*/ 2147483647 w 160"/>
                    <a:gd name="T75" fmla="*/ 2147483647 h 164"/>
                    <a:gd name="T76" fmla="*/ 2147483647 w 160"/>
                    <a:gd name="T77" fmla="*/ 2147483647 h 164"/>
                    <a:gd name="T78" fmla="*/ 2147483647 w 160"/>
                    <a:gd name="T79" fmla="*/ 2147483647 h 164"/>
                    <a:gd name="T80" fmla="*/ 2147483647 w 160"/>
                    <a:gd name="T81" fmla="*/ 2147483647 h 164"/>
                    <a:gd name="T82" fmla="*/ 2147483647 w 160"/>
                    <a:gd name="T83" fmla="*/ 2147483647 h 164"/>
                    <a:gd name="T84" fmla="*/ 2147483647 w 160"/>
                    <a:gd name="T85" fmla="*/ 2147483647 h 164"/>
                    <a:gd name="T86" fmla="*/ 2147483647 w 160"/>
                    <a:gd name="T87" fmla="*/ 2147483647 h 164"/>
                    <a:gd name="T88" fmla="*/ 2147483647 w 160"/>
                    <a:gd name="T89" fmla="*/ 2147483647 h 164"/>
                    <a:gd name="T90" fmla="*/ 2147483647 w 160"/>
                    <a:gd name="T91" fmla="*/ 2147483647 h 164"/>
                    <a:gd name="T92" fmla="*/ 2147483647 w 160"/>
                    <a:gd name="T93" fmla="*/ 2147483647 h 164"/>
                    <a:gd name="T94" fmla="*/ 2147483647 w 160"/>
                    <a:gd name="T95" fmla="*/ 2147483647 h 164"/>
                    <a:gd name="T96" fmla="*/ 2147483647 w 160"/>
                    <a:gd name="T97" fmla="*/ 2147483647 h 164"/>
                    <a:gd name="T98" fmla="*/ 2147483647 w 160"/>
                    <a:gd name="T99" fmla="*/ 2147483647 h 16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60"/>
                    <a:gd name="T151" fmla="*/ 0 h 164"/>
                    <a:gd name="T152" fmla="*/ 160 w 160"/>
                    <a:gd name="T153" fmla="*/ 164 h 164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60" h="164">
                      <a:moveTo>
                        <a:pt x="160" y="38"/>
                      </a:moveTo>
                      <a:lnTo>
                        <a:pt x="160" y="114"/>
                      </a:lnTo>
                      <a:lnTo>
                        <a:pt x="156" y="118"/>
                      </a:lnTo>
                      <a:lnTo>
                        <a:pt x="156" y="122"/>
                      </a:lnTo>
                      <a:lnTo>
                        <a:pt x="160" y="126"/>
                      </a:lnTo>
                      <a:lnTo>
                        <a:pt x="160" y="164"/>
                      </a:lnTo>
                      <a:lnTo>
                        <a:pt x="154" y="164"/>
                      </a:lnTo>
                      <a:lnTo>
                        <a:pt x="148" y="158"/>
                      </a:lnTo>
                      <a:lnTo>
                        <a:pt x="144" y="152"/>
                      </a:lnTo>
                      <a:lnTo>
                        <a:pt x="144" y="144"/>
                      </a:lnTo>
                      <a:lnTo>
                        <a:pt x="126" y="144"/>
                      </a:lnTo>
                      <a:lnTo>
                        <a:pt x="120" y="148"/>
                      </a:lnTo>
                      <a:lnTo>
                        <a:pt x="112" y="148"/>
                      </a:lnTo>
                      <a:lnTo>
                        <a:pt x="104" y="148"/>
                      </a:lnTo>
                      <a:lnTo>
                        <a:pt x="102" y="146"/>
                      </a:lnTo>
                      <a:lnTo>
                        <a:pt x="102" y="144"/>
                      </a:lnTo>
                      <a:lnTo>
                        <a:pt x="104" y="138"/>
                      </a:lnTo>
                      <a:lnTo>
                        <a:pt x="110" y="134"/>
                      </a:lnTo>
                      <a:lnTo>
                        <a:pt x="116" y="128"/>
                      </a:lnTo>
                      <a:lnTo>
                        <a:pt x="120" y="126"/>
                      </a:lnTo>
                      <a:lnTo>
                        <a:pt x="118" y="118"/>
                      </a:lnTo>
                      <a:lnTo>
                        <a:pt x="118" y="112"/>
                      </a:lnTo>
                      <a:lnTo>
                        <a:pt x="116" y="106"/>
                      </a:lnTo>
                      <a:lnTo>
                        <a:pt x="116" y="100"/>
                      </a:lnTo>
                      <a:lnTo>
                        <a:pt x="112" y="94"/>
                      </a:lnTo>
                      <a:lnTo>
                        <a:pt x="104" y="90"/>
                      </a:lnTo>
                      <a:lnTo>
                        <a:pt x="90" y="84"/>
                      </a:lnTo>
                      <a:lnTo>
                        <a:pt x="74" y="80"/>
                      </a:lnTo>
                      <a:lnTo>
                        <a:pt x="68" y="74"/>
                      </a:lnTo>
                      <a:lnTo>
                        <a:pt x="62" y="70"/>
                      </a:lnTo>
                      <a:lnTo>
                        <a:pt x="58" y="68"/>
                      </a:lnTo>
                      <a:lnTo>
                        <a:pt x="54" y="66"/>
                      </a:lnTo>
                      <a:lnTo>
                        <a:pt x="44" y="66"/>
                      </a:lnTo>
                      <a:lnTo>
                        <a:pt x="46" y="60"/>
                      </a:lnTo>
                      <a:lnTo>
                        <a:pt x="48" y="58"/>
                      </a:lnTo>
                      <a:lnTo>
                        <a:pt x="42" y="66"/>
                      </a:lnTo>
                      <a:lnTo>
                        <a:pt x="38" y="70"/>
                      </a:lnTo>
                      <a:lnTo>
                        <a:pt x="34" y="72"/>
                      </a:lnTo>
                      <a:lnTo>
                        <a:pt x="32" y="72"/>
                      </a:lnTo>
                      <a:lnTo>
                        <a:pt x="32" y="66"/>
                      </a:lnTo>
                      <a:lnTo>
                        <a:pt x="32" y="64"/>
                      </a:lnTo>
                      <a:lnTo>
                        <a:pt x="26" y="54"/>
                      </a:lnTo>
                      <a:lnTo>
                        <a:pt x="24" y="50"/>
                      </a:lnTo>
                      <a:lnTo>
                        <a:pt x="20" y="48"/>
                      </a:lnTo>
                      <a:lnTo>
                        <a:pt x="20" y="44"/>
                      </a:lnTo>
                      <a:lnTo>
                        <a:pt x="20" y="42"/>
                      </a:lnTo>
                      <a:lnTo>
                        <a:pt x="24" y="42"/>
                      </a:lnTo>
                      <a:lnTo>
                        <a:pt x="28" y="42"/>
                      </a:lnTo>
                      <a:lnTo>
                        <a:pt x="32" y="44"/>
                      </a:lnTo>
                      <a:lnTo>
                        <a:pt x="34" y="42"/>
                      </a:lnTo>
                      <a:lnTo>
                        <a:pt x="38" y="38"/>
                      </a:lnTo>
                      <a:lnTo>
                        <a:pt x="46" y="40"/>
                      </a:lnTo>
                      <a:lnTo>
                        <a:pt x="50" y="38"/>
                      </a:lnTo>
                      <a:lnTo>
                        <a:pt x="54" y="36"/>
                      </a:lnTo>
                      <a:lnTo>
                        <a:pt x="50" y="36"/>
                      </a:lnTo>
                      <a:lnTo>
                        <a:pt x="40" y="36"/>
                      </a:lnTo>
                      <a:lnTo>
                        <a:pt x="32" y="38"/>
                      </a:lnTo>
                      <a:lnTo>
                        <a:pt x="26" y="38"/>
                      </a:lnTo>
                      <a:lnTo>
                        <a:pt x="22" y="36"/>
                      </a:lnTo>
                      <a:lnTo>
                        <a:pt x="18" y="32"/>
                      </a:lnTo>
                      <a:lnTo>
                        <a:pt x="18" y="28"/>
                      </a:lnTo>
                      <a:lnTo>
                        <a:pt x="16" y="28"/>
                      </a:lnTo>
                      <a:lnTo>
                        <a:pt x="14" y="26"/>
                      </a:lnTo>
                      <a:lnTo>
                        <a:pt x="6" y="22"/>
                      </a:lnTo>
                      <a:lnTo>
                        <a:pt x="0" y="16"/>
                      </a:lnTo>
                      <a:lnTo>
                        <a:pt x="0" y="12"/>
                      </a:lnTo>
                      <a:lnTo>
                        <a:pt x="6" y="8"/>
                      </a:lnTo>
                      <a:lnTo>
                        <a:pt x="14" y="4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34" y="0"/>
                      </a:lnTo>
                      <a:lnTo>
                        <a:pt x="36" y="2"/>
                      </a:lnTo>
                      <a:lnTo>
                        <a:pt x="44" y="4"/>
                      </a:lnTo>
                      <a:lnTo>
                        <a:pt x="50" y="4"/>
                      </a:lnTo>
                      <a:lnTo>
                        <a:pt x="54" y="10"/>
                      </a:lnTo>
                      <a:lnTo>
                        <a:pt x="56" y="16"/>
                      </a:lnTo>
                      <a:lnTo>
                        <a:pt x="56" y="32"/>
                      </a:lnTo>
                      <a:lnTo>
                        <a:pt x="58" y="38"/>
                      </a:lnTo>
                      <a:lnTo>
                        <a:pt x="60" y="40"/>
                      </a:lnTo>
                      <a:lnTo>
                        <a:pt x="62" y="40"/>
                      </a:lnTo>
                      <a:lnTo>
                        <a:pt x="64" y="48"/>
                      </a:lnTo>
                      <a:lnTo>
                        <a:pt x="66" y="54"/>
                      </a:lnTo>
                      <a:lnTo>
                        <a:pt x="70" y="54"/>
                      </a:lnTo>
                      <a:lnTo>
                        <a:pt x="72" y="54"/>
                      </a:lnTo>
                      <a:lnTo>
                        <a:pt x="76" y="52"/>
                      </a:lnTo>
                      <a:lnTo>
                        <a:pt x="78" y="48"/>
                      </a:lnTo>
                      <a:lnTo>
                        <a:pt x="84" y="42"/>
                      </a:lnTo>
                      <a:lnTo>
                        <a:pt x="88" y="38"/>
                      </a:lnTo>
                      <a:lnTo>
                        <a:pt x="94" y="34"/>
                      </a:lnTo>
                      <a:lnTo>
                        <a:pt x="100" y="28"/>
                      </a:lnTo>
                      <a:lnTo>
                        <a:pt x="106" y="22"/>
                      </a:lnTo>
                      <a:lnTo>
                        <a:pt x="108" y="20"/>
                      </a:lnTo>
                      <a:lnTo>
                        <a:pt x="112" y="18"/>
                      </a:lnTo>
                      <a:lnTo>
                        <a:pt x="116" y="20"/>
                      </a:lnTo>
                      <a:lnTo>
                        <a:pt x="120" y="22"/>
                      </a:lnTo>
                      <a:lnTo>
                        <a:pt x="128" y="26"/>
                      </a:lnTo>
                      <a:lnTo>
                        <a:pt x="136" y="30"/>
                      </a:lnTo>
                      <a:lnTo>
                        <a:pt x="142" y="34"/>
                      </a:lnTo>
                      <a:lnTo>
                        <a:pt x="150" y="36"/>
                      </a:lnTo>
                      <a:lnTo>
                        <a:pt x="16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8" name="ïşḷîḍé">
                  <a:extLst>
                    <a:ext uri="{FF2B5EF4-FFF2-40B4-BE49-F238E27FC236}">
                      <a16:creationId xmlns="" xmlns:a16="http://schemas.microsoft.com/office/drawing/2014/main" id="{9E019644-B984-4114-82AC-BE61721EAF0A}"/>
                    </a:ext>
                  </a:extLst>
                </p:cNvPr>
                <p:cNvSpPr/>
                <p:nvPr/>
              </p:nvSpPr>
              <p:spPr bwMode="auto">
                <a:xfrm>
                  <a:off x="7671084" y="4145082"/>
                  <a:ext cx="41317" cy="21015"/>
                </a:xfrm>
                <a:custGeom>
                  <a:avLst/>
                  <a:gdLst>
                    <a:gd name="T0" fmla="*/ 2147483647 w 24"/>
                    <a:gd name="T1" fmla="*/ 2147483647 h 14"/>
                    <a:gd name="T2" fmla="*/ 2147483647 w 24"/>
                    <a:gd name="T3" fmla="*/ 2147483647 h 14"/>
                    <a:gd name="T4" fmla="*/ 0 w 24"/>
                    <a:gd name="T5" fmla="*/ 2147483647 h 14"/>
                    <a:gd name="T6" fmla="*/ 2147483647 w 24"/>
                    <a:gd name="T7" fmla="*/ 0 h 14"/>
                    <a:gd name="T8" fmla="*/ 2147483647 w 24"/>
                    <a:gd name="T9" fmla="*/ 0 h 14"/>
                    <a:gd name="T10" fmla="*/ 2147483647 w 24"/>
                    <a:gd name="T11" fmla="*/ 0 h 14"/>
                    <a:gd name="T12" fmla="*/ 2147483647 w 24"/>
                    <a:gd name="T13" fmla="*/ 0 h 14"/>
                    <a:gd name="T14" fmla="*/ 2147483647 w 24"/>
                    <a:gd name="T15" fmla="*/ 2147483647 h 14"/>
                    <a:gd name="T16" fmla="*/ 2147483647 w 24"/>
                    <a:gd name="T17" fmla="*/ 2147483647 h 14"/>
                    <a:gd name="T18" fmla="*/ 2147483647 w 24"/>
                    <a:gd name="T19" fmla="*/ 2147483647 h 14"/>
                    <a:gd name="T20" fmla="*/ 2147483647 w 24"/>
                    <a:gd name="T21" fmla="*/ 2147483647 h 14"/>
                    <a:gd name="T22" fmla="*/ 2147483647 w 24"/>
                    <a:gd name="T23" fmla="*/ 2147483647 h 14"/>
                    <a:gd name="T24" fmla="*/ 2147483647 w 24"/>
                    <a:gd name="T25" fmla="*/ 2147483647 h 14"/>
                    <a:gd name="T26" fmla="*/ 2147483647 w 24"/>
                    <a:gd name="T27" fmla="*/ 2147483647 h 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4"/>
                    <a:gd name="T43" fmla="*/ 0 h 14"/>
                    <a:gd name="T44" fmla="*/ 24 w 24"/>
                    <a:gd name="T45" fmla="*/ 14 h 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4" h="14">
                      <a:moveTo>
                        <a:pt x="16" y="12"/>
                      </a:moveTo>
                      <a:lnTo>
                        <a:pt x="8" y="8"/>
                      </a:lnTo>
                      <a:lnTo>
                        <a:pt x="0" y="2"/>
                      </a:lnTo>
                      <a:lnTo>
                        <a:pt x="4" y="0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0"/>
                      </a:lnTo>
                      <a:lnTo>
                        <a:pt x="18" y="4"/>
                      </a:lnTo>
                      <a:lnTo>
                        <a:pt x="22" y="4"/>
                      </a:lnTo>
                      <a:lnTo>
                        <a:pt x="24" y="10"/>
                      </a:lnTo>
                      <a:lnTo>
                        <a:pt x="22" y="12"/>
                      </a:lnTo>
                      <a:lnTo>
                        <a:pt x="20" y="14"/>
                      </a:lnTo>
                      <a:lnTo>
                        <a:pt x="18" y="14"/>
                      </a:lnTo>
                      <a:lnTo>
                        <a:pt x="1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89" name="îṡḷîďê">
                  <a:extLst>
                    <a:ext uri="{FF2B5EF4-FFF2-40B4-BE49-F238E27FC236}">
                      <a16:creationId xmlns="" xmlns:a16="http://schemas.microsoft.com/office/drawing/2014/main" id="{DA2DAE15-15D2-4B7A-8208-955AFB9517C3}"/>
                    </a:ext>
                  </a:extLst>
                </p:cNvPr>
                <p:cNvSpPr/>
                <p:nvPr/>
              </p:nvSpPr>
              <p:spPr bwMode="auto">
                <a:xfrm>
                  <a:off x="7939641" y="4947888"/>
                  <a:ext cx="37185" cy="12610"/>
                </a:xfrm>
                <a:custGeom>
                  <a:avLst/>
                  <a:gdLst>
                    <a:gd name="T0" fmla="*/ 2147483647 w 22"/>
                    <a:gd name="T1" fmla="*/ 2147483647 h 8"/>
                    <a:gd name="T2" fmla="*/ 2147483647 w 22"/>
                    <a:gd name="T3" fmla="*/ 2147483647 h 8"/>
                    <a:gd name="T4" fmla="*/ 2147483647 w 22"/>
                    <a:gd name="T5" fmla="*/ 2147483647 h 8"/>
                    <a:gd name="T6" fmla="*/ 0 w 22"/>
                    <a:gd name="T7" fmla="*/ 2147483647 h 8"/>
                    <a:gd name="T8" fmla="*/ 2147483647 w 22"/>
                    <a:gd name="T9" fmla="*/ 2147483647 h 8"/>
                    <a:gd name="T10" fmla="*/ 2147483647 w 22"/>
                    <a:gd name="T11" fmla="*/ 2147483647 h 8"/>
                    <a:gd name="T12" fmla="*/ 2147483647 w 22"/>
                    <a:gd name="T13" fmla="*/ 2147483647 h 8"/>
                    <a:gd name="T14" fmla="*/ 2147483647 w 22"/>
                    <a:gd name="T15" fmla="*/ 2147483647 h 8"/>
                    <a:gd name="T16" fmla="*/ 2147483647 w 22"/>
                    <a:gd name="T17" fmla="*/ 2147483647 h 8"/>
                    <a:gd name="T18" fmla="*/ 2147483647 w 22"/>
                    <a:gd name="T19" fmla="*/ 0 h 8"/>
                    <a:gd name="T20" fmla="*/ 2147483647 w 22"/>
                    <a:gd name="T21" fmla="*/ 0 h 8"/>
                    <a:gd name="T22" fmla="*/ 2147483647 w 22"/>
                    <a:gd name="T23" fmla="*/ 2147483647 h 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"/>
                    <a:gd name="T37" fmla="*/ 0 h 8"/>
                    <a:gd name="T38" fmla="*/ 22 w 22"/>
                    <a:gd name="T39" fmla="*/ 8 h 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" h="8">
                      <a:moveTo>
                        <a:pt x="8" y="2"/>
                      </a:move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4" y="8"/>
                      </a:lnTo>
                      <a:lnTo>
                        <a:pt x="8" y="8"/>
                      </a:lnTo>
                      <a:lnTo>
                        <a:pt x="12" y="8"/>
                      </a:lnTo>
                      <a:lnTo>
                        <a:pt x="16" y="6"/>
                      </a:lnTo>
                      <a:lnTo>
                        <a:pt x="22" y="2"/>
                      </a:lnTo>
                      <a:lnTo>
                        <a:pt x="20" y="0"/>
                      </a:lnTo>
                      <a:lnTo>
                        <a:pt x="16" y="0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0" name="í$lïďè">
                  <a:extLst>
                    <a:ext uri="{FF2B5EF4-FFF2-40B4-BE49-F238E27FC236}">
                      <a16:creationId xmlns="" xmlns:a16="http://schemas.microsoft.com/office/drawing/2014/main" id="{5D5E9EF5-C678-4402-BD98-FC271CDF408B}"/>
                    </a:ext>
                  </a:extLst>
                </p:cNvPr>
                <p:cNvSpPr/>
                <p:nvPr/>
              </p:nvSpPr>
              <p:spPr bwMode="auto">
                <a:xfrm>
                  <a:off x="8586933" y="3946131"/>
                  <a:ext cx="50957" cy="61646"/>
                </a:xfrm>
                <a:custGeom>
                  <a:avLst/>
                  <a:gdLst>
                    <a:gd name="T0" fmla="*/ 2147483647 w 30"/>
                    <a:gd name="T1" fmla="*/ 2147483647 h 36"/>
                    <a:gd name="T2" fmla="*/ 2147483647 w 30"/>
                    <a:gd name="T3" fmla="*/ 2147483647 h 36"/>
                    <a:gd name="T4" fmla="*/ 2147483647 w 30"/>
                    <a:gd name="T5" fmla="*/ 2147483647 h 36"/>
                    <a:gd name="T6" fmla="*/ 2147483647 w 30"/>
                    <a:gd name="T7" fmla="*/ 2147483647 h 36"/>
                    <a:gd name="T8" fmla="*/ 2147483647 w 30"/>
                    <a:gd name="T9" fmla="*/ 2147483647 h 36"/>
                    <a:gd name="T10" fmla="*/ 2147483647 w 30"/>
                    <a:gd name="T11" fmla="*/ 2147483647 h 36"/>
                    <a:gd name="T12" fmla="*/ 2147483647 w 30"/>
                    <a:gd name="T13" fmla="*/ 2147483647 h 36"/>
                    <a:gd name="T14" fmla="*/ 2147483647 w 30"/>
                    <a:gd name="T15" fmla="*/ 2147483647 h 36"/>
                    <a:gd name="T16" fmla="*/ 0 w 30"/>
                    <a:gd name="T17" fmla="*/ 2147483647 h 36"/>
                    <a:gd name="T18" fmla="*/ 0 w 30"/>
                    <a:gd name="T19" fmla="*/ 0 h 36"/>
                    <a:gd name="T20" fmla="*/ 2147483647 w 30"/>
                    <a:gd name="T21" fmla="*/ 2147483647 h 36"/>
                    <a:gd name="T22" fmla="*/ 2147483647 w 30"/>
                    <a:gd name="T23" fmla="*/ 2147483647 h 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36"/>
                    <a:gd name="T38" fmla="*/ 30 w 30"/>
                    <a:gd name="T39" fmla="*/ 36 h 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36">
                      <a:moveTo>
                        <a:pt x="30" y="26"/>
                      </a:moveTo>
                      <a:lnTo>
                        <a:pt x="30" y="36"/>
                      </a:lnTo>
                      <a:lnTo>
                        <a:pt x="26" y="36"/>
                      </a:lnTo>
                      <a:lnTo>
                        <a:pt x="22" y="32"/>
                      </a:lnTo>
                      <a:lnTo>
                        <a:pt x="20" y="26"/>
                      </a:lnTo>
                      <a:lnTo>
                        <a:pt x="18" y="18"/>
                      </a:lnTo>
                      <a:lnTo>
                        <a:pt x="14" y="14"/>
                      </a:lnTo>
                      <a:lnTo>
                        <a:pt x="6" y="8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14" y="12"/>
                      </a:lnTo>
                      <a:lnTo>
                        <a:pt x="3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1" name="ïşļiḑe">
                  <a:extLst>
                    <a:ext uri="{FF2B5EF4-FFF2-40B4-BE49-F238E27FC236}">
                      <a16:creationId xmlns="" xmlns:a16="http://schemas.microsoft.com/office/drawing/2014/main" id="{1897E6DB-D7B9-4BF6-9DC4-16552AF32B24}"/>
                    </a:ext>
                  </a:extLst>
                </p:cNvPr>
                <p:cNvSpPr/>
                <p:nvPr/>
              </p:nvSpPr>
              <p:spPr bwMode="auto">
                <a:xfrm>
                  <a:off x="8144847" y="3876078"/>
                  <a:ext cx="22036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0 w 12"/>
                    <a:gd name="T9" fmla="*/ 2147483647 h 12"/>
                    <a:gd name="T10" fmla="*/ 0 w 12"/>
                    <a:gd name="T11" fmla="*/ 0 h 12"/>
                    <a:gd name="T12" fmla="*/ 2147483647 w 12"/>
                    <a:gd name="T13" fmla="*/ 2147483647 h 12"/>
                    <a:gd name="T14" fmla="*/ 2147483647 w 12"/>
                    <a:gd name="T15" fmla="*/ 2147483647 h 12"/>
                    <a:gd name="T16" fmla="*/ 2147483647 w 12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2"/>
                    <a:gd name="T28" fmla="*/ 0 h 12"/>
                    <a:gd name="T29" fmla="*/ 12 w 12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2" h="12">
                      <a:moveTo>
                        <a:pt x="12" y="12"/>
                      </a:move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4" y="8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4" y="2"/>
                      </a:lnTo>
                      <a:lnTo>
                        <a:pt x="8" y="4"/>
                      </a:lnTo>
                      <a:lnTo>
                        <a:pt x="1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2" name="isļiďê">
                  <a:extLst>
                    <a:ext uri="{FF2B5EF4-FFF2-40B4-BE49-F238E27FC236}">
                      <a16:creationId xmlns="" xmlns:a16="http://schemas.microsoft.com/office/drawing/2014/main" id="{1304B97C-E504-47FB-9540-30C4BC175215}"/>
                    </a:ext>
                  </a:extLst>
                </p:cNvPr>
                <p:cNvSpPr/>
                <p:nvPr/>
              </p:nvSpPr>
              <p:spPr bwMode="auto">
                <a:xfrm>
                  <a:off x="8148978" y="3913907"/>
                  <a:ext cx="24790" cy="5604"/>
                </a:xfrm>
                <a:custGeom>
                  <a:avLst/>
                  <a:gdLst>
                    <a:gd name="T0" fmla="*/ 2147483647 w 14"/>
                    <a:gd name="T1" fmla="*/ 0 h 4"/>
                    <a:gd name="T2" fmla="*/ 2147483647 w 14"/>
                    <a:gd name="T3" fmla="*/ 2147483647 h 4"/>
                    <a:gd name="T4" fmla="*/ 0 w 14"/>
                    <a:gd name="T5" fmla="*/ 2147483647 h 4"/>
                    <a:gd name="T6" fmla="*/ 0 w 14"/>
                    <a:gd name="T7" fmla="*/ 0 h 4"/>
                    <a:gd name="T8" fmla="*/ 2147483647 w 14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4"/>
                    <a:gd name="T17" fmla="*/ 14 w 14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4">
                      <a:moveTo>
                        <a:pt x="14" y="0"/>
                      </a:moveTo>
                      <a:lnTo>
                        <a:pt x="14" y="4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3" name="iṡliḍe">
                  <a:extLst>
                    <a:ext uri="{FF2B5EF4-FFF2-40B4-BE49-F238E27FC236}">
                      <a16:creationId xmlns="" xmlns:a16="http://schemas.microsoft.com/office/drawing/2014/main" id="{91C9A424-A2F9-4628-BAD6-74F542A33CE2}"/>
                    </a:ext>
                  </a:extLst>
                </p:cNvPr>
                <p:cNvSpPr/>
                <p:nvPr/>
              </p:nvSpPr>
              <p:spPr bwMode="auto">
                <a:xfrm>
                  <a:off x="8092512" y="4054014"/>
                  <a:ext cx="17904" cy="19615"/>
                </a:xfrm>
                <a:custGeom>
                  <a:avLst/>
                  <a:gdLst>
                    <a:gd name="T0" fmla="*/ 2147483647 w 10"/>
                    <a:gd name="T1" fmla="*/ 2147483647 h 12"/>
                    <a:gd name="T2" fmla="*/ 2147483647 w 10"/>
                    <a:gd name="T3" fmla="*/ 2147483647 h 12"/>
                    <a:gd name="T4" fmla="*/ 2147483647 w 10"/>
                    <a:gd name="T5" fmla="*/ 2147483647 h 12"/>
                    <a:gd name="T6" fmla="*/ 2147483647 w 10"/>
                    <a:gd name="T7" fmla="*/ 2147483647 h 12"/>
                    <a:gd name="T8" fmla="*/ 0 w 10"/>
                    <a:gd name="T9" fmla="*/ 2147483647 h 12"/>
                    <a:gd name="T10" fmla="*/ 0 w 10"/>
                    <a:gd name="T11" fmla="*/ 2147483647 h 12"/>
                    <a:gd name="T12" fmla="*/ 2147483647 w 10"/>
                    <a:gd name="T13" fmla="*/ 0 h 12"/>
                    <a:gd name="T14" fmla="*/ 2147483647 w 10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"/>
                    <a:gd name="T25" fmla="*/ 0 h 12"/>
                    <a:gd name="T26" fmla="*/ 10 w 10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" h="12">
                      <a:moveTo>
                        <a:pt x="10" y="6"/>
                      </a:move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2" y="0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4" name="ïśľiḍé">
                  <a:extLst>
                    <a:ext uri="{FF2B5EF4-FFF2-40B4-BE49-F238E27FC236}">
                      <a16:creationId xmlns="" xmlns:a16="http://schemas.microsoft.com/office/drawing/2014/main" id="{A20AB0D0-D687-4B69-9494-3A1F8F905823}"/>
                    </a:ext>
                  </a:extLst>
                </p:cNvPr>
                <p:cNvSpPr/>
                <p:nvPr/>
              </p:nvSpPr>
              <p:spPr bwMode="auto">
                <a:xfrm>
                  <a:off x="8000239" y="3859267"/>
                  <a:ext cx="26167" cy="11209"/>
                </a:xfrm>
                <a:custGeom>
                  <a:avLst/>
                  <a:gdLst>
                    <a:gd name="T0" fmla="*/ 2147483647 w 16"/>
                    <a:gd name="T1" fmla="*/ 2147483647 h 6"/>
                    <a:gd name="T2" fmla="*/ 2147483647 w 16"/>
                    <a:gd name="T3" fmla="*/ 2147483647 h 6"/>
                    <a:gd name="T4" fmla="*/ 2147483647 w 16"/>
                    <a:gd name="T5" fmla="*/ 2147483647 h 6"/>
                    <a:gd name="T6" fmla="*/ 0 w 16"/>
                    <a:gd name="T7" fmla="*/ 2147483647 h 6"/>
                    <a:gd name="T8" fmla="*/ 2147483647 w 16"/>
                    <a:gd name="T9" fmla="*/ 2147483647 h 6"/>
                    <a:gd name="T10" fmla="*/ 2147483647 w 16"/>
                    <a:gd name="T11" fmla="*/ 0 h 6"/>
                    <a:gd name="T12" fmla="*/ 2147483647 w 16"/>
                    <a:gd name="T13" fmla="*/ 0 h 6"/>
                    <a:gd name="T14" fmla="*/ 2147483647 w 16"/>
                    <a:gd name="T15" fmla="*/ 2147483647 h 6"/>
                    <a:gd name="T16" fmla="*/ 2147483647 w 16"/>
                    <a:gd name="T17" fmla="*/ 2147483647 h 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6"/>
                    <a:gd name="T28" fmla="*/ 0 h 6"/>
                    <a:gd name="T29" fmla="*/ 16 w 16"/>
                    <a:gd name="T30" fmla="*/ 6 h 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6" h="6">
                      <a:moveTo>
                        <a:pt x="16" y="6"/>
                      </a:moveTo>
                      <a:lnTo>
                        <a:pt x="8" y="6"/>
                      </a:lnTo>
                      <a:lnTo>
                        <a:pt x="4" y="6"/>
                      </a:lnTo>
                      <a:lnTo>
                        <a:pt x="0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4" y="2"/>
                      </a:lnTo>
                      <a:lnTo>
                        <a:pt x="16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5" name="ïṥľiḑe">
                  <a:extLst>
                    <a:ext uri="{FF2B5EF4-FFF2-40B4-BE49-F238E27FC236}">
                      <a16:creationId xmlns="" xmlns:a16="http://schemas.microsoft.com/office/drawing/2014/main" id="{9A7AF4ED-DD08-4D3B-9D70-100040FD4FE8}"/>
                    </a:ext>
                  </a:extLst>
                </p:cNvPr>
                <p:cNvSpPr/>
                <p:nvPr/>
              </p:nvSpPr>
              <p:spPr bwMode="auto">
                <a:xfrm>
                  <a:off x="7834973" y="3918111"/>
                  <a:ext cx="16526" cy="5604"/>
                </a:xfrm>
                <a:custGeom>
                  <a:avLst/>
                  <a:gdLst>
                    <a:gd name="T0" fmla="*/ 2147483647 w 10"/>
                    <a:gd name="T1" fmla="*/ 0 h 4"/>
                    <a:gd name="T2" fmla="*/ 2147483647 w 10"/>
                    <a:gd name="T3" fmla="*/ 2147483647 h 4"/>
                    <a:gd name="T4" fmla="*/ 2147483647 w 10"/>
                    <a:gd name="T5" fmla="*/ 2147483647 h 4"/>
                    <a:gd name="T6" fmla="*/ 2147483647 w 10"/>
                    <a:gd name="T7" fmla="*/ 2147483647 h 4"/>
                    <a:gd name="T8" fmla="*/ 0 w 10"/>
                    <a:gd name="T9" fmla="*/ 0 h 4"/>
                    <a:gd name="T10" fmla="*/ 2147483647 w 10"/>
                    <a:gd name="T11" fmla="*/ 0 h 4"/>
                    <a:gd name="T12" fmla="*/ 2147483647 w 10"/>
                    <a:gd name="T13" fmla="*/ 0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"/>
                    <a:gd name="T22" fmla="*/ 0 h 4"/>
                    <a:gd name="T23" fmla="*/ 10 w 10"/>
                    <a:gd name="T24" fmla="*/ 4 h 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" h="4">
                      <a:moveTo>
                        <a:pt x="10" y="0"/>
                      </a:moveTo>
                      <a:lnTo>
                        <a:pt x="8" y="2"/>
                      </a:lnTo>
                      <a:lnTo>
                        <a:pt x="4" y="4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6" name="ïSḻíḓê">
                  <a:extLst>
                    <a:ext uri="{FF2B5EF4-FFF2-40B4-BE49-F238E27FC236}">
                      <a16:creationId xmlns="" xmlns:a16="http://schemas.microsoft.com/office/drawing/2014/main" id="{A51C62BA-8842-4A16-8BA0-54DD06001FE9}"/>
                    </a:ext>
                  </a:extLst>
                </p:cNvPr>
                <p:cNvSpPr/>
                <p:nvPr/>
              </p:nvSpPr>
              <p:spPr bwMode="auto">
                <a:xfrm>
                  <a:off x="7768867" y="3530018"/>
                  <a:ext cx="31675" cy="56043"/>
                </a:xfrm>
                <a:custGeom>
                  <a:avLst/>
                  <a:gdLst>
                    <a:gd name="T0" fmla="*/ 2147483647 w 18"/>
                    <a:gd name="T1" fmla="*/ 2147483647 h 34"/>
                    <a:gd name="T2" fmla="*/ 2147483647 w 18"/>
                    <a:gd name="T3" fmla="*/ 2147483647 h 34"/>
                    <a:gd name="T4" fmla="*/ 2147483647 w 18"/>
                    <a:gd name="T5" fmla="*/ 2147483647 h 34"/>
                    <a:gd name="T6" fmla="*/ 2147483647 w 18"/>
                    <a:gd name="T7" fmla="*/ 2147483647 h 34"/>
                    <a:gd name="T8" fmla="*/ 2147483647 w 18"/>
                    <a:gd name="T9" fmla="*/ 2147483647 h 34"/>
                    <a:gd name="T10" fmla="*/ 2147483647 w 18"/>
                    <a:gd name="T11" fmla="*/ 2147483647 h 34"/>
                    <a:gd name="T12" fmla="*/ 2147483647 w 18"/>
                    <a:gd name="T13" fmla="*/ 2147483647 h 34"/>
                    <a:gd name="T14" fmla="*/ 2147483647 w 18"/>
                    <a:gd name="T15" fmla="*/ 2147483647 h 34"/>
                    <a:gd name="T16" fmla="*/ 2147483647 w 18"/>
                    <a:gd name="T17" fmla="*/ 2147483647 h 34"/>
                    <a:gd name="T18" fmla="*/ 2147483647 w 18"/>
                    <a:gd name="T19" fmla="*/ 2147483647 h 34"/>
                    <a:gd name="T20" fmla="*/ 2147483647 w 18"/>
                    <a:gd name="T21" fmla="*/ 2147483647 h 34"/>
                    <a:gd name="T22" fmla="*/ 2147483647 w 18"/>
                    <a:gd name="T23" fmla="*/ 2147483647 h 34"/>
                    <a:gd name="T24" fmla="*/ 0 w 18"/>
                    <a:gd name="T25" fmla="*/ 2147483647 h 34"/>
                    <a:gd name="T26" fmla="*/ 2147483647 w 18"/>
                    <a:gd name="T27" fmla="*/ 2147483647 h 34"/>
                    <a:gd name="T28" fmla="*/ 2147483647 w 18"/>
                    <a:gd name="T29" fmla="*/ 2147483647 h 34"/>
                    <a:gd name="T30" fmla="*/ 2147483647 w 18"/>
                    <a:gd name="T31" fmla="*/ 2147483647 h 34"/>
                    <a:gd name="T32" fmla="*/ 2147483647 w 18"/>
                    <a:gd name="T33" fmla="*/ 2147483647 h 34"/>
                    <a:gd name="T34" fmla="*/ 2147483647 w 18"/>
                    <a:gd name="T35" fmla="*/ 0 h 34"/>
                    <a:gd name="T36" fmla="*/ 2147483647 w 18"/>
                    <a:gd name="T37" fmla="*/ 0 h 34"/>
                    <a:gd name="T38" fmla="*/ 2147483647 w 18"/>
                    <a:gd name="T39" fmla="*/ 2147483647 h 34"/>
                    <a:gd name="T40" fmla="*/ 2147483647 w 18"/>
                    <a:gd name="T41" fmla="*/ 2147483647 h 34"/>
                    <a:gd name="T42" fmla="*/ 2147483647 w 18"/>
                    <a:gd name="T43" fmla="*/ 2147483647 h 34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8"/>
                    <a:gd name="T67" fmla="*/ 0 h 34"/>
                    <a:gd name="T68" fmla="*/ 18 w 18"/>
                    <a:gd name="T69" fmla="*/ 34 h 34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8" h="34">
                      <a:moveTo>
                        <a:pt x="18" y="6"/>
                      </a:moveTo>
                      <a:lnTo>
                        <a:pt x="16" y="12"/>
                      </a:lnTo>
                      <a:lnTo>
                        <a:pt x="14" y="14"/>
                      </a:lnTo>
                      <a:lnTo>
                        <a:pt x="12" y="18"/>
                      </a:lnTo>
                      <a:lnTo>
                        <a:pt x="12" y="24"/>
                      </a:lnTo>
                      <a:lnTo>
                        <a:pt x="12" y="26"/>
                      </a:lnTo>
                      <a:lnTo>
                        <a:pt x="12" y="28"/>
                      </a:lnTo>
                      <a:lnTo>
                        <a:pt x="14" y="32"/>
                      </a:lnTo>
                      <a:lnTo>
                        <a:pt x="14" y="34"/>
                      </a:lnTo>
                      <a:lnTo>
                        <a:pt x="10" y="34"/>
                      </a:lnTo>
                      <a:lnTo>
                        <a:pt x="6" y="28"/>
                      </a:lnTo>
                      <a:lnTo>
                        <a:pt x="2" y="24"/>
                      </a:lnTo>
                      <a:lnTo>
                        <a:pt x="0" y="18"/>
                      </a:lnTo>
                      <a:lnTo>
                        <a:pt x="2" y="16"/>
                      </a:lnTo>
                      <a:lnTo>
                        <a:pt x="6" y="16"/>
                      </a:lnTo>
                      <a:lnTo>
                        <a:pt x="6" y="8"/>
                      </a:lnTo>
                      <a:lnTo>
                        <a:pt x="8" y="2"/>
                      </a:lnTo>
                      <a:lnTo>
                        <a:pt x="10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18" y="4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7" name="ïŝľîḍè">
                  <a:extLst>
                    <a:ext uri="{FF2B5EF4-FFF2-40B4-BE49-F238E27FC236}">
                      <a16:creationId xmlns="" xmlns:a16="http://schemas.microsoft.com/office/drawing/2014/main" id="{E4E3413C-EB82-4367-BB6A-392A6EF21591}"/>
                    </a:ext>
                  </a:extLst>
                </p:cNvPr>
                <p:cNvSpPr/>
                <p:nvPr/>
              </p:nvSpPr>
              <p:spPr bwMode="auto">
                <a:xfrm>
                  <a:off x="7803296" y="3552434"/>
                  <a:ext cx="23413" cy="21015"/>
                </a:xfrm>
                <a:custGeom>
                  <a:avLst/>
                  <a:gdLst>
                    <a:gd name="T0" fmla="*/ 2147483647 w 14"/>
                    <a:gd name="T1" fmla="*/ 0 h 12"/>
                    <a:gd name="T2" fmla="*/ 2147483647 w 14"/>
                    <a:gd name="T3" fmla="*/ 2147483647 h 12"/>
                    <a:gd name="T4" fmla="*/ 2147483647 w 14"/>
                    <a:gd name="T5" fmla="*/ 2147483647 h 12"/>
                    <a:gd name="T6" fmla="*/ 2147483647 w 14"/>
                    <a:gd name="T7" fmla="*/ 2147483647 h 12"/>
                    <a:gd name="T8" fmla="*/ 2147483647 w 14"/>
                    <a:gd name="T9" fmla="*/ 2147483647 h 12"/>
                    <a:gd name="T10" fmla="*/ 2147483647 w 14"/>
                    <a:gd name="T11" fmla="*/ 2147483647 h 12"/>
                    <a:gd name="T12" fmla="*/ 0 w 14"/>
                    <a:gd name="T13" fmla="*/ 2147483647 h 12"/>
                    <a:gd name="T14" fmla="*/ 2147483647 w 14"/>
                    <a:gd name="T15" fmla="*/ 2147483647 h 12"/>
                    <a:gd name="T16" fmla="*/ 2147483647 w 14"/>
                    <a:gd name="T17" fmla="*/ 0 h 12"/>
                    <a:gd name="T18" fmla="*/ 2147483647 w 14"/>
                    <a:gd name="T19" fmla="*/ 0 h 12"/>
                    <a:gd name="T20" fmla="*/ 2147483647 w 14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"/>
                    <a:gd name="T34" fmla="*/ 0 h 12"/>
                    <a:gd name="T35" fmla="*/ 14 w 14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" h="12">
                      <a:moveTo>
                        <a:pt x="14" y="0"/>
                      </a:moveTo>
                      <a:lnTo>
                        <a:pt x="12" y="4"/>
                      </a:lnTo>
                      <a:lnTo>
                        <a:pt x="10" y="8"/>
                      </a:lnTo>
                      <a:lnTo>
                        <a:pt x="8" y="10"/>
                      </a:lnTo>
                      <a:lnTo>
                        <a:pt x="4" y="12"/>
                      </a:lnTo>
                      <a:lnTo>
                        <a:pt x="2" y="10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6" y="0"/>
                      </a:lnTo>
                      <a:lnTo>
                        <a:pt x="10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8" name="ïŝľïḍé">
                  <a:extLst>
                    <a:ext uri="{FF2B5EF4-FFF2-40B4-BE49-F238E27FC236}">
                      <a16:creationId xmlns="" xmlns:a16="http://schemas.microsoft.com/office/drawing/2014/main" id="{172E5150-B343-4633-96BD-6A3C65A07D4D}"/>
                    </a:ext>
                  </a:extLst>
                </p:cNvPr>
                <p:cNvSpPr/>
                <p:nvPr/>
              </p:nvSpPr>
              <p:spPr bwMode="auto">
                <a:xfrm>
                  <a:off x="7782639" y="3479580"/>
                  <a:ext cx="20657" cy="26620"/>
                </a:xfrm>
                <a:custGeom>
                  <a:avLst/>
                  <a:gdLst>
                    <a:gd name="T0" fmla="*/ 0 w 12"/>
                    <a:gd name="T1" fmla="*/ 2147483647 h 16"/>
                    <a:gd name="T2" fmla="*/ 0 w 12"/>
                    <a:gd name="T3" fmla="*/ 0 h 16"/>
                    <a:gd name="T4" fmla="*/ 2147483647 w 12"/>
                    <a:gd name="T5" fmla="*/ 0 h 16"/>
                    <a:gd name="T6" fmla="*/ 2147483647 w 12"/>
                    <a:gd name="T7" fmla="*/ 2147483647 h 16"/>
                    <a:gd name="T8" fmla="*/ 2147483647 w 12"/>
                    <a:gd name="T9" fmla="*/ 2147483647 h 16"/>
                    <a:gd name="T10" fmla="*/ 2147483647 w 12"/>
                    <a:gd name="T11" fmla="*/ 2147483647 h 16"/>
                    <a:gd name="T12" fmla="*/ 2147483647 w 12"/>
                    <a:gd name="T13" fmla="*/ 2147483647 h 16"/>
                    <a:gd name="T14" fmla="*/ 2147483647 w 12"/>
                    <a:gd name="T15" fmla="*/ 2147483647 h 16"/>
                    <a:gd name="T16" fmla="*/ 2147483647 w 12"/>
                    <a:gd name="T17" fmla="*/ 2147483647 h 16"/>
                    <a:gd name="T18" fmla="*/ 2147483647 w 12"/>
                    <a:gd name="T19" fmla="*/ 2147483647 h 16"/>
                    <a:gd name="T20" fmla="*/ 0 w 12"/>
                    <a:gd name="T21" fmla="*/ 2147483647 h 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"/>
                    <a:gd name="T34" fmla="*/ 0 h 16"/>
                    <a:gd name="T35" fmla="*/ 12 w 12"/>
                    <a:gd name="T36" fmla="*/ 16 h 1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" h="16">
                      <a:moveTo>
                        <a:pt x="0" y="8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4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16"/>
                      </a:lnTo>
                      <a:lnTo>
                        <a:pt x="10" y="14"/>
                      </a:lnTo>
                      <a:lnTo>
                        <a:pt x="6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299" name="îṩḷiďé">
                  <a:extLst>
                    <a:ext uri="{FF2B5EF4-FFF2-40B4-BE49-F238E27FC236}">
                      <a16:creationId xmlns="" xmlns:a16="http://schemas.microsoft.com/office/drawing/2014/main" id="{D16E326D-2798-42D1-9B5A-BAAD28CBFF3D}"/>
                    </a:ext>
                  </a:extLst>
                </p:cNvPr>
                <p:cNvSpPr/>
                <p:nvPr/>
              </p:nvSpPr>
              <p:spPr bwMode="auto">
                <a:xfrm>
                  <a:off x="7697251" y="3451559"/>
                  <a:ext cx="35808" cy="33626"/>
                </a:xfrm>
                <a:custGeom>
                  <a:avLst/>
                  <a:gdLst>
                    <a:gd name="T0" fmla="*/ 2147483647 w 20"/>
                    <a:gd name="T1" fmla="*/ 2147483647 h 20"/>
                    <a:gd name="T2" fmla="*/ 2147483647 w 20"/>
                    <a:gd name="T3" fmla="*/ 2147483647 h 20"/>
                    <a:gd name="T4" fmla="*/ 2147483647 w 20"/>
                    <a:gd name="T5" fmla="*/ 2147483647 h 20"/>
                    <a:gd name="T6" fmla="*/ 0 w 20"/>
                    <a:gd name="T7" fmla="*/ 0 h 20"/>
                    <a:gd name="T8" fmla="*/ 2147483647 w 20"/>
                    <a:gd name="T9" fmla="*/ 0 h 20"/>
                    <a:gd name="T10" fmla="*/ 2147483647 w 20"/>
                    <a:gd name="T11" fmla="*/ 2147483647 h 20"/>
                    <a:gd name="T12" fmla="*/ 2147483647 w 20"/>
                    <a:gd name="T13" fmla="*/ 2147483647 h 20"/>
                    <a:gd name="T14" fmla="*/ 2147483647 w 20"/>
                    <a:gd name="T15" fmla="*/ 2147483647 h 20"/>
                    <a:gd name="T16" fmla="*/ 2147483647 w 20"/>
                    <a:gd name="T17" fmla="*/ 2147483647 h 20"/>
                    <a:gd name="T18" fmla="*/ 2147483647 w 20"/>
                    <a:gd name="T19" fmla="*/ 2147483647 h 20"/>
                    <a:gd name="T20" fmla="*/ 2147483647 w 20"/>
                    <a:gd name="T21" fmla="*/ 2147483647 h 20"/>
                    <a:gd name="T22" fmla="*/ 2147483647 w 20"/>
                    <a:gd name="T23" fmla="*/ 2147483647 h 2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20"/>
                    <a:gd name="T38" fmla="*/ 20 w 20"/>
                    <a:gd name="T39" fmla="*/ 20 h 2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20">
                      <a:moveTo>
                        <a:pt x="16" y="20"/>
                      </a:moveTo>
                      <a:lnTo>
                        <a:pt x="12" y="16"/>
                      </a:lnTo>
                      <a:lnTo>
                        <a:pt x="6" y="10"/>
                      </a:ln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4" y="4"/>
                      </a:lnTo>
                      <a:lnTo>
                        <a:pt x="18" y="4"/>
                      </a:lnTo>
                      <a:lnTo>
                        <a:pt x="20" y="8"/>
                      </a:lnTo>
                      <a:lnTo>
                        <a:pt x="20" y="12"/>
                      </a:lnTo>
                      <a:lnTo>
                        <a:pt x="20" y="16"/>
                      </a:lnTo>
                      <a:lnTo>
                        <a:pt x="18" y="20"/>
                      </a:ln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0" name="iŝļiḋe">
                  <a:extLst>
                    <a:ext uri="{FF2B5EF4-FFF2-40B4-BE49-F238E27FC236}">
                      <a16:creationId xmlns="" xmlns:a16="http://schemas.microsoft.com/office/drawing/2014/main" id="{94FE3F57-9F27-4CFD-A959-DB32471FC8B0}"/>
                    </a:ext>
                  </a:extLst>
                </p:cNvPr>
                <p:cNvSpPr/>
                <p:nvPr/>
              </p:nvSpPr>
              <p:spPr bwMode="auto">
                <a:xfrm>
                  <a:off x="8724653" y="4063821"/>
                  <a:ext cx="24790" cy="26620"/>
                </a:xfrm>
                <a:custGeom>
                  <a:avLst/>
                  <a:gdLst>
                    <a:gd name="T0" fmla="*/ 2147483647 w 14"/>
                    <a:gd name="T1" fmla="*/ 2147483647 h 16"/>
                    <a:gd name="T2" fmla="*/ 2147483647 w 14"/>
                    <a:gd name="T3" fmla="*/ 2147483647 h 16"/>
                    <a:gd name="T4" fmla="*/ 2147483647 w 14"/>
                    <a:gd name="T5" fmla="*/ 2147483647 h 16"/>
                    <a:gd name="T6" fmla="*/ 2147483647 w 14"/>
                    <a:gd name="T7" fmla="*/ 2147483647 h 16"/>
                    <a:gd name="T8" fmla="*/ 2147483647 w 14"/>
                    <a:gd name="T9" fmla="*/ 2147483647 h 16"/>
                    <a:gd name="T10" fmla="*/ 0 w 14"/>
                    <a:gd name="T11" fmla="*/ 2147483647 h 16"/>
                    <a:gd name="T12" fmla="*/ 0 w 14"/>
                    <a:gd name="T13" fmla="*/ 0 h 16"/>
                    <a:gd name="T14" fmla="*/ 2147483647 w 14"/>
                    <a:gd name="T15" fmla="*/ 2147483647 h 16"/>
                    <a:gd name="T16" fmla="*/ 2147483647 w 14"/>
                    <a:gd name="T17" fmla="*/ 2147483647 h 16"/>
                    <a:gd name="T18" fmla="*/ 2147483647 w 14"/>
                    <a:gd name="T19" fmla="*/ 2147483647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"/>
                    <a:gd name="T31" fmla="*/ 0 h 16"/>
                    <a:gd name="T32" fmla="*/ 14 w 14"/>
                    <a:gd name="T33" fmla="*/ 16 h 1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" h="16">
                      <a:moveTo>
                        <a:pt x="14" y="12"/>
                      </a:moveTo>
                      <a:lnTo>
                        <a:pt x="12" y="14"/>
                      </a:lnTo>
                      <a:lnTo>
                        <a:pt x="10" y="16"/>
                      </a:lnTo>
                      <a:lnTo>
                        <a:pt x="8" y="14"/>
                      </a:lnTo>
                      <a:lnTo>
                        <a:pt x="4" y="12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8" y="4"/>
                      </a:lnTo>
                      <a:lnTo>
                        <a:pt x="12" y="8"/>
                      </a:lnTo>
                      <a:lnTo>
                        <a:pt x="1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1" name="îsļíḋê">
                  <a:extLst>
                    <a:ext uri="{FF2B5EF4-FFF2-40B4-BE49-F238E27FC236}">
                      <a16:creationId xmlns="" xmlns:a16="http://schemas.microsoft.com/office/drawing/2014/main" id="{4CBF361A-465C-416E-826E-4965910B9622}"/>
                    </a:ext>
                  </a:extLst>
                </p:cNvPr>
                <p:cNvSpPr/>
                <p:nvPr/>
              </p:nvSpPr>
              <p:spPr bwMode="auto">
                <a:xfrm>
                  <a:off x="8803155" y="4147885"/>
                  <a:ext cx="34431" cy="18214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2147483647 w 20"/>
                    <a:gd name="T3" fmla="*/ 2147483647 h 12"/>
                    <a:gd name="T4" fmla="*/ 2147483647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2147483647 h 12"/>
                    <a:gd name="T10" fmla="*/ 0 w 20"/>
                    <a:gd name="T11" fmla="*/ 2147483647 h 12"/>
                    <a:gd name="T12" fmla="*/ 0 w 20"/>
                    <a:gd name="T13" fmla="*/ 0 h 12"/>
                    <a:gd name="T14" fmla="*/ 2147483647 w 20"/>
                    <a:gd name="T15" fmla="*/ 0 h 12"/>
                    <a:gd name="T16" fmla="*/ 2147483647 w 20"/>
                    <a:gd name="T17" fmla="*/ 2147483647 h 12"/>
                    <a:gd name="T18" fmla="*/ 2147483647 w 20"/>
                    <a:gd name="T19" fmla="*/ 2147483647 h 12"/>
                    <a:gd name="T20" fmla="*/ 2147483647 w 20"/>
                    <a:gd name="T21" fmla="*/ 2147483647 h 12"/>
                    <a:gd name="T22" fmla="*/ 2147483647 w 20"/>
                    <a:gd name="T23" fmla="*/ 2147483647 h 1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"/>
                    <a:gd name="T37" fmla="*/ 0 h 12"/>
                    <a:gd name="T38" fmla="*/ 20 w 20"/>
                    <a:gd name="T39" fmla="*/ 12 h 1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" h="12">
                      <a:moveTo>
                        <a:pt x="20" y="8"/>
                      </a:moveTo>
                      <a:lnTo>
                        <a:pt x="20" y="12"/>
                      </a:lnTo>
                      <a:lnTo>
                        <a:pt x="16" y="12"/>
                      </a:lnTo>
                      <a:lnTo>
                        <a:pt x="6" y="10"/>
                      </a:lnTo>
                      <a:lnTo>
                        <a:pt x="2" y="6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10" y="2"/>
                      </a:lnTo>
                      <a:lnTo>
                        <a:pt x="18" y="4"/>
                      </a:lnTo>
                      <a:lnTo>
                        <a:pt x="20" y="6"/>
                      </a:lnTo>
                      <a:lnTo>
                        <a:pt x="2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2" name="ïŝḷíḋê">
                  <a:extLst>
                    <a:ext uri="{FF2B5EF4-FFF2-40B4-BE49-F238E27FC236}">
                      <a16:creationId xmlns="" xmlns:a16="http://schemas.microsoft.com/office/drawing/2014/main" id="{E95FBB98-C76E-409E-88C3-9C1B01CE61FC}"/>
                    </a:ext>
                  </a:extLst>
                </p:cNvPr>
                <p:cNvSpPr/>
                <p:nvPr/>
              </p:nvSpPr>
              <p:spPr bwMode="auto">
                <a:xfrm>
                  <a:off x="8972554" y="4314610"/>
                  <a:ext cx="13772" cy="22417"/>
                </a:xfrm>
                <a:custGeom>
                  <a:avLst/>
                  <a:gdLst>
                    <a:gd name="T0" fmla="*/ 2147483647 w 8"/>
                    <a:gd name="T1" fmla="*/ 0 h 14"/>
                    <a:gd name="T2" fmla="*/ 2147483647 w 8"/>
                    <a:gd name="T3" fmla="*/ 2147483647 h 14"/>
                    <a:gd name="T4" fmla="*/ 2147483647 w 8"/>
                    <a:gd name="T5" fmla="*/ 2147483647 h 14"/>
                    <a:gd name="T6" fmla="*/ 2147483647 w 8"/>
                    <a:gd name="T7" fmla="*/ 2147483647 h 14"/>
                    <a:gd name="T8" fmla="*/ 2147483647 w 8"/>
                    <a:gd name="T9" fmla="*/ 2147483647 h 14"/>
                    <a:gd name="T10" fmla="*/ 2147483647 w 8"/>
                    <a:gd name="T11" fmla="*/ 2147483647 h 14"/>
                    <a:gd name="T12" fmla="*/ 2147483647 w 8"/>
                    <a:gd name="T13" fmla="*/ 2147483647 h 14"/>
                    <a:gd name="T14" fmla="*/ 2147483647 w 8"/>
                    <a:gd name="T15" fmla="*/ 2147483647 h 14"/>
                    <a:gd name="T16" fmla="*/ 0 w 8"/>
                    <a:gd name="T17" fmla="*/ 2147483647 h 14"/>
                    <a:gd name="T18" fmla="*/ 0 w 8"/>
                    <a:gd name="T19" fmla="*/ 2147483647 h 14"/>
                    <a:gd name="T20" fmla="*/ 0 w 8"/>
                    <a:gd name="T21" fmla="*/ 0 h 14"/>
                    <a:gd name="T22" fmla="*/ 2147483647 w 8"/>
                    <a:gd name="T23" fmla="*/ 0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"/>
                    <a:gd name="T37" fmla="*/ 0 h 14"/>
                    <a:gd name="T38" fmla="*/ 8 w 8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" h="14">
                      <a:moveTo>
                        <a:pt x="4" y="0"/>
                      </a:moveTo>
                      <a:lnTo>
                        <a:pt x="4" y="4"/>
                      </a:lnTo>
                      <a:lnTo>
                        <a:pt x="6" y="6"/>
                      </a:lnTo>
                      <a:lnTo>
                        <a:pt x="8" y="6"/>
                      </a:lnTo>
                      <a:lnTo>
                        <a:pt x="8" y="8"/>
                      </a:lnTo>
                      <a:lnTo>
                        <a:pt x="6" y="12"/>
                      </a:lnTo>
                      <a:lnTo>
                        <a:pt x="4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03" name="îṡḻiḋé">
                  <a:extLst>
                    <a:ext uri="{FF2B5EF4-FFF2-40B4-BE49-F238E27FC236}">
                      <a16:creationId xmlns="" xmlns:a16="http://schemas.microsoft.com/office/drawing/2014/main" id="{E2102D52-ECAE-4BFB-BD02-47C88382B24C}"/>
                    </a:ext>
                  </a:extLst>
                </p:cNvPr>
                <p:cNvSpPr/>
                <p:nvPr/>
              </p:nvSpPr>
              <p:spPr bwMode="auto">
                <a:xfrm>
                  <a:off x="6252552" y="2235441"/>
                  <a:ext cx="1432304" cy="1000355"/>
                </a:xfrm>
                <a:custGeom>
                  <a:avLst/>
                  <a:gdLst>
                    <a:gd name="T0" fmla="*/ 2147483647 w 820"/>
                    <a:gd name="T1" fmla="*/ 2147483647 h 600"/>
                    <a:gd name="T2" fmla="*/ 2147483647 w 820"/>
                    <a:gd name="T3" fmla="*/ 2147483647 h 600"/>
                    <a:gd name="T4" fmla="*/ 2147483647 w 820"/>
                    <a:gd name="T5" fmla="*/ 2147483647 h 600"/>
                    <a:gd name="T6" fmla="*/ 2147483647 w 820"/>
                    <a:gd name="T7" fmla="*/ 2147483647 h 600"/>
                    <a:gd name="T8" fmla="*/ 2147483647 w 820"/>
                    <a:gd name="T9" fmla="*/ 2147483647 h 600"/>
                    <a:gd name="T10" fmla="*/ 2147483647 w 820"/>
                    <a:gd name="T11" fmla="*/ 2147483647 h 600"/>
                    <a:gd name="T12" fmla="*/ 2147483647 w 820"/>
                    <a:gd name="T13" fmla="*/ 2147483647 h 600"/>
                    <a:gd name="T14" fmla="*/ 2147483647 w 820"/>
                    <a:gd name="T15" fmla="*/ 2147483647 h 600"/>
                    <a:gd name="T16" fmla="*/ 2147483647 w 820"/>
                    <a:gd name="T17" fmla="*/ 2147483647 h 600"/>
                    <a:gd name="T18" fmla="*/ 2147483647 w 820"/>
                    <a:gd name="T19" fmla="*/ 2147483647 h 600"/>
                    <a:gd name="T20" fmla="*/ 2147483647 w 820"/>
                    <a:gd name="T21" fmla="*/ 2147483647 h 600"/>
                    <a:gd name="T22" fmla="*/ 2147483647 w 820"/>
                    <a:gd name="T23" fmla="*/ 2147483647 h 600"/>
                    <a:gd name="T24" fmla="*/ 2147483647 w 820"/>
                    <a:gd name="T25" fmla="*/ 2147483647 h 600"/>
                    <a:gd name="T26" fmla="*/ 2147483647 w 820"/>
                    <a:gd name="T27" fmla="*/ 2147483647 h 600"/>
                    <a:gd name="T28" fmla="*/ 2147483647 w 820"/>
                    <a:gd name="T29" fmla="*/ 2147483647 h 600"/>
                    <a:gd name="T30" fmla="*/ 2147483647 w 820"/>
                    <a:gd name="T31" fmla="*/ 2147483647 h 600"/>
                    <a:gd name="T32" fmla="*/ 2147483647 w 820"/>
                    <a:gd name="T33" fmla="*/ 2147483647 h 600"/>
                    <a:gd name="T34" fmla="*/ 2147483647 w 820"/>
                    <a:gd name="T35" fmla="*/ 2147483647 h 600"/>
                    <a:gd name="T36" fmla="*/ 2147483647 w 820"/>
                    <a:gd name="T37" fmla="*/ 2147483647 h 600"/>
                    <a:gd name="T38" fmla="*/ 2147483647 w 820"/>
                    <a:gd name="T39" fmla="*/ 2147483647 h 600"/>
                    <a:gd name="T40" fmla="*/ 2147483647 w 820"/>
                    <a:gd name="T41" fmla="*/ 2147483647 h 600"/>
                    <a:gd name="T42" fmla="*/ 2147483647 w 820"/>
                    <a:gd name="T43" fmla="*/ 2147483647 h 600"/>
                    <a:gd name="T44" fmla="*/ 2147483647 w 820"/>
                    <a:gd name="T45" fmla="*/ 2147483647 h 600"/>
                    <a:gd name="T46" fmla="*/ 2147483647 w 820"/>
                    <a:gd name="T47" fmla="*/ 2147483647 h 600"/>
                    <a:gd name="T48" fmla="*/ 2147483647 w 820"/>
                    <a:gd name="T49" fmla="*/ 2147483647 h 600"/>
                    <a:gd name="T50" fmla="*/ 2147483647 w 820"/>
                    <a:gd name="T51" fmla="*/ 2147483647 h 600"/>
                    <a:gd name="T52" fmla="*/ 2147483647 w 820"/>
                    <a:gd name="T53" fmla="*/ 2147483647 h 600"/>
                    <a:gd name="T54" fmla="*/ 2147483647 w 820"/>
                    <a:gd name="T55" fmla="*/ 2147483647 h 600"/>
                    <a:gd name="T56" fmla="*/ 2147483647 w 820"/>
                    <a:gd name="T57" fmla="*/ 2147483647 h 600"/>
                    <a:gd name="T58" fmla="*/ 2147483647 w 820"/>
                    <a:gd name="T59" fmla="*/ 2147483647 h 600"/>
                    <a:gd name="T60" fmla="*/ 2147483647 w 820"/>
                    <a:gd name="T61" fmla="*/ 2147483647 h 600"/>
                    <a:gd name="T62" fmla="*/ 2147483647 w 820"/>
                    <a:gd name="T63" fmla="*/ 2147483647 h 600"/>
                    <a:gd name="T64" fmla="*/ 2147483647 w 820"/>
                    <a:gd name="T65" fmla="*/ 2147483647 h 600"/>
                    <a:gd name="T66" fmla="*/ 2147483647 w 820"/>
                    <a:gd name="T67" fmla="*/ 2147483647 h 600"/>
                    <a:gd name="T68" fmla="*/ 2147483647 w 820"/>
                    <a:gd name="T69" fmla="*/ 2147483647 h 600"/>
                    <a:gd name="T70" fmla="*/ 2147483647 w 820"/>
                    <a:gd name="T71" fmla="*/ 2147483647 h 600"/>
                    <a:gd name="T72" fmla="*/ 2147483647 w 820"/>
                    <a:gd name="T73" fmla="*/ 2147483647 h 600"/>
                    <a:gd name="T74" fmla="*/ 2147483647 w 820"/>
                    <a:gd name="T75" fmla="*/ 2147483647 h 600"/>
                    <a:gd name="T76" fmla="*/ 2147483647 w 820"/>
                    <a:gd name="T77" fmla="*/ 2147483647 h 600"/>
                    <a:gd name="T78" fmla="*/ 2147483647 w 820"/>
                    <a:gd name="T79" fmla="*/ 2147483647 h 600"/>
                    <a:gd name="T80" fmla="*/ 2147483647 w 820"/>
                    <a:gd name="T81" fmla="*/ 2147483647 h 600"/>
                    <a:gd name="T82" fmla="*/ 2147483647 w 820"/>
                    <a:gd name="T83" fmla="*/ 2147483647 h 600"/>
                    <a:gd name="T84" fmla="*/ 2147483647 w 820"/>
                    <a:gd name="T85" fmla="*/ 2147483647 h 600"/>
                    <a:gd name="T86" fmla="*/ 2147483647 w 820"/>
                    <a:gd name="T87" fmla="*/ 2147483647 h 600"/>
                    <a:gd name="T88" fmla="*/ 0 w 820"/>
                    <a:gd name="T89" fmla="*/ 2147483647 h 600"/>
                    <a:gd name="T90" fmla="*/ 2147483647 w 820"/>
                    <a:gd name="T91" fmla="*/ 2147483647 h 600"/>
                    <a:gd name="T92" fmla="*/ 2147483647 w 820"/>
                    <a:gd name="T93" fmla="*/ 2147483647 h 600"/>
                    <a:gd name="T94" fmla="*/ 2147483647 w 820"/>
                    <a:gd name="T95" fmla="*/ 2147483647 h 600"/>
                    <a:gd name="T96" fmla="*/ 2147483647 w 820"/>
                    <a:gd name="T97" fmla="*/ 2147483647 h 600"/>
                    <a:gd name="T98" fmla="*/ 2147483647 w 820"/>
                    <a:gd name="T99" fmla="*/ 2147483647 h 600"/>
                    <a:gd name="T100" fmla="*/ 2147483647 w 820"/>
                    <a:gd name="T101" fmla="*/ 2147483647 h 600"/>
                    <a:gd name="T102" fmla="*/ 2147483647 w 820"/>
                    <a:gd name="T103" fmla="*/ 2147483647 h 600"/>
                    <a:gd name="T104" fmla="*/ 2147483647 w 820"/>
                    <a:gd name="T105" fmla="*/ 2147483647 h 600"/>
                    <a:gd name="T106" fmla="*/ 2147483647 w 820"/>
                    <a:gd name="T107" fmla="*/ 2147483647 h 600"/>
                    <a:gd name="T108" fmla="*/ 2147483647 w 820"/>
                    <a:gd name="T109" fmla="*/ 2147483647 h 600"/>
                    <a:gd name="T110" fmla="*/ 2147483647 w 820"/>
                    <a:gd name="T111" fmla="*/ 2147483647 h 600"/>
                    <a:gd name="T112" fmla="*/ 2147483647 w 820"/>
                    <a:gd name="T113" fmla="*/ 2147483647 h 600"/>
                    <a:gd name="T114" fmla="*/ 2147483647 w 820"/>
                    <a:gd name="T115" fmla="*/ 2147483647 h 600"/>
                    <a:gd name="T116" fmla="*/ 2147483647 w 820"/>
                    <a:gd name="T117" fmla="*/ 2147483647 h 600"/>
                    <a:gd name="T118" fmla="*/ 2147483647 w 820"/>
                    <a:gd name="T119" fmla="*/ 2147483647 h 60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820"/>
                    <a:gd name="T181" fmla="*/ 0 h 600"/>
                    <a:gd name="T182" fmla="*/ 820 w 820"/>
                    <a:gd name="T183" fmla="*/ 600 h 600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820" h="600">
                      <a:moveTo>
                        <a:pt x="414" y="452"/>
                      </a:moveTo>
                      <a:lnTo>
                        <a:pt x="420" y="452"/>
                      </a:lnTo>
                      <a:lnTo>
                        <a:pt x="424" y="454"/>
                      </a:lnTo>
                      <a:lnTo>
                        <a:pt x="426" y="456"/>
                      </a:lnTo>
                      <a:lnTo>
                        <a:pt x="430" y="462"/>
                      </a:lnTo>
                      <a:lnTo>
                        <a:pt x="430" y="464"/>
                      </a:lnTo>
                      <a:lnTo>
                        <a:pt x="434" y="466"/>
                      </a:lnTo>
                      <a:lnTo>
                        <a:pt x="438" y="466"/>
                      </a:lnTo>
                      <a:lnTo>
                        <a:pt x="440" y="470"/>
                      </a:lnTo>
                      <a:lnTo>
                        <a:pt x="442" y="480"/>
                      </a:lnTo>
                      <a:lnTo>
                        <a:pt x="446" y="496"/>
                      </a:lnTo>
                      <a:lnTo>
                        <a:pt x="444" y="500"/>
                      </a:lnTo>
                      <a:lnTo>
                        <a:pt x="446" y="502"/>
                      </a:lnTo>
                      <a:lnTo>
                        <a:pt x="440" y="504"/>
                      </a:lnTo>
                      <a:lnTo>
                        <a:pt x="436" y="510"/>
                      </a:lnTo>
                      <a:lnTo>
                        <a:pt x="434" y="516"/>
                      </a:lnTo>
                      <a:lnTo>
                        <a:pt x="434" y="520"/>
                      </a:lnTo>
                      <a:lnTo>
                        <a:pt x="436" y="528"/>
                      </a:lnTo>
                      <a:lnTo>
                        <a:pt x="438" y="532"/>
                      </a:lnTo>
                      <a:lnTo>
                        <a:pt x="442" y="534"/>
                      </a:lnTo>
                      <a:lnTo>
                        <a:pt x="448" y="534"/>
                      </a:lnTo>
                      <a:lnTo>
                        <a:pt x="452" y="534"/>
                      </a:lnTo>
                      <a:lnTo>
                        <a:pt x="454" y="536"/>
                      </a:lnTo>
                      <a:lnTo>
                        <a:pt x="456" y="542"/>
                      </a:lnTo>
                      <a:lnTo>
                        <a:pt x="458" y="546"/>
                      </a:lnTo>
                      <a:lnTo>
                        <a:pt x="462" y="548"/>
                      </a:lnTo>
                      <a:lnTo>
                        <a:pt x="466" y="550"/>
                      </a:lnTo>
                      <a:lnTo>
                        <a:pt x="468" y="554"/>
                      </a:lnTo>
                      <a:lnTo>
                        <a:pt x="468" y="558"/>
                      </a:lnTo>
                      <a:lnTo>
                        <a:pt x="466" y="568"/>
                      </a:lnTo>
                      <a:lnTo>
                        <a:pt x="472" y="570"/>
                      </a:lnTo>
                      <a:lnTo>
                        <a:pt x="478" y="574"/>
                      </a:lnTo>
                      <a:lnTo>
                        <a:pt x="484" y="578"/>
                      </a:lnTo>
                      <a:lnTo>
                        <a:pt x="490" y="580"/>
                      </a:lnTo>
                      <a:lnTo>
                        <a:pt x="492" y="582"/>
                      </a:lnTo>
                      <a:lnTo>
                        <a:pt x="496" y="578"/>
                      </a:lnTo>
                      <a:lnTo>
                        <a:pt x="500" y="582"/>
                      </a:lnTo>
                      <a:lnTo>
                        <a:pt x="502" y="582"/>
                      </a:lnTo>
                      <a:lnTo>
                        <a:pt x="506" y="580"/>
                      </a:lnTo>
                      <a:lnTo>
                        <a:pt x="502" y="574"/>
                      </a:lnTo>
                      <a:lnTo>
                        <a:pt x="500" y="568"/>
                      </a:lnTo>
                      <a:lnTo>
                        <a:pt x="500" y="566"/>
                      </a:lnTo>
                      <a:lnTo>
                        <a:pt x="502" y="562"/>
                      </a:lnTo>
                      <a:lnTo>
                        <a:pt x="506" y="560"/>
                      </a:lnTo>
                      <a:lnTo>
                        <a:pt x="518" y="560"/>
                      </a:lnTo>
                      <a:lnTo>
                        <a:pt x="524" y="560"/>
                      </a:lnTo>
                      <a:lnTo>
                        <a:pt x="534" y="558"/>
                      </a:lnTo>
                      <a:lnTo>
                        <a:pt x="542" y="552"/>
                      </a:lnTo>
                      <a:lnTo>
                        <a:pt x="550" y="548"/>
                      </a:lnTo>
                      <a:lnTo>
                        <a:pt x="558" y="546"/>
                      </a:lnTo>
                      <a:lnTo>
                        <a:pt x="564" y="548"/>
                      </a:lnTo>
                      <a:lnTo>
                        <a:pt x="568" y="550"/>
                      </a:lnTo>
                      <a:lnTo>
                        <a:pt x="574" y="552"/>
                      </a:lnTo>
                      <a:lnTo>
                        <a:pt x="578" y="552"/>
                      </a:lnTo>
                      <a:lnTo>
                        <a:pt x="580" y="558"/>
                      </a:lnTo>
                      <a:lnTo>
                        <a:pt x="582" y="562"/>
                      </a:lnTo>
                      <a:lnTo>
                        <a:pt x="590" y="570"/>
                      </a:lnTo>
                      <a:lnTo>
                        <a:pt x="598" y="574"/>
                      </a:lnTo>
                      <a:lnTo>
                        <a:pt x="606" y="576"/>
                      </a:lnTo>
                      <a:lnTo>
                        <a:pt x="620" y="576"/>
                      </a:lnTo>
                      <a:lnTo>
                        <a:pt x="626" y="576"/>
                      </a:lnTo>
                      <a:lnTo>
                        <a:pt x="630" y="578"/>
                      </a:lnTo>
                      <a:lnTo>
                        <a:pt x="638" y="582"/>
                      </a:lnTo>
                      <a:lnTo>
                        <a:pt x="638" y="588"/>
                      </a:lnTo>
                      <a:lnTo>
                        <a:pt x="638" y="594"/>
                      </a:lnTo>
                      <a:lnTo>
                        <a:pt x="640" y="598"/>
                      </a:lnTo>
                      <a:lnTo>
                        <a:pt x="646" y="600"/>
                      </a:lnTo>
                      <a:lnTo>
                        <a:pt x="650" y="596"/>
                      </a:lnTo>
                      <a:lnTo>
                        <a:pt x="648" y="594"/>
                      </a:lnTo>
                      <a:lnTo>
                        <a:pt x="648" y="590"/>
                      </a:lnTo>
                      <a:lnTo>
                        <a:pt x="646" y="584"/>
                      </a:lnTo>
                      <a:lnTo>
                        <a:pt x="662" y="580"/>
                      </a:lnTo>
                      <a:lnTo>
                        <a:pt x="674" y="572"/>
                      </a:lnTo>
                      <a:lnTo>
                        <a:pt x="696" y="558"/>
                      </a:lnTo>
                      <a:lnTo>
                        <a:pt x="696" y="568"/>
                      </a:lnTo>
                      <a:lnTo>
                        <a:pt x="708" y="568"/>
                      </a:lnTo>
                      <a:lnTo>
                        <a:pt x="712" y="562"/>
                      </a:lnTo>
                      <a:lnTo>
                        <a:pt x="714" y="560"/>
                      </a:lnTo>
                      <a:lnTo>
                        <a:pt x="724" y="556"/>
                      </a:lnTo>
                      <a:lnTo>
                        <a:pt x="734" y="554"/>
                      </a:lnTo>
                      <a:lnTo>
                        <a:pt x="738" y="552"/>
                      </a:lnTo>
                      <a:lnTo>
                        <a:pt x="742" y="548"/>
                      </a:lnTo>
                      <a:lnTo>
                        <a:pt x="742" y="550"/>
                      </a:lnTo>
                      <a:lnTo>
                        <a:pt x="746" y="540"/>
                      </a:lnTo>
                      <a:lnTo>
                        <a:pt x="752" y="532"/>
                      </a:lnTo>
                      <a:lnTo>
                        <a:pt x="770" y="518"/>
                      </a:lnTo>
                      <a:lnTo>
                        <a:pt x="772" y="514"/>
                      </a:lnTo>
                      <a:lnTo>
                        <a:pt x="774" y="508"/>
                      </a:lnTo>
                      <a:lnTo>
                        <a:pt x="774" y="498"/>
                      </a:lnTo>
                      <a:lnTo>
                        <a:pt x="774" y="488"/>
                      </a:lnTo>
                      <a:lnTo>
                        <a:pt x="778" y="478"/>
                      </a:lnTo>
                      <a:lnTo>
                        <a:pt x="786" y="466"/>
                      </a:lnTo>
                      <a:lnTo>
                        <a:pt x="792" y="454"/>
                      </a:lnTo>
                      <a:lnTo>
                        <a:pt x="794" y="448"/>
                      </a:lnTo>
                      <a:lnTo>
                        <a:pt x="794" y="442"/>
                      </a:lnTo>
                      <a:lnTo>
                        <a:pt x="792" y="432"/>
                      </a:lnTo>
                      <a:lnTo>
                        <a:pt x="790" y="426"/>
                      </a:lnTo>
                      <a:lnTo>
                        <a:pt x="782" y="420"/>
                      </a:lnTo>
                      <a:lnTo>
                        <a:pt x="772" y="418"/>
                      </a:lnTo>
                      <a:lnTo>
                        <a:pt x="778" y="410"/>
                      </a:lnTo>
                      <a:lnTo>
                        <a:pt x="786" y="406"/>
                      </a:lnTo>
                      <a:lnTo>
                        <a:pt x="778" y="400"/>
                      </a:lnTo>
                      <a:lnTo>
                        <a:pt x="774" y="396"/>
                      </a:lnTo>
                      <a:lnTo>
                        <a:pt x="772" y="392"/>
                      </a:lnTo>
                      <a:lnTo>
                        <a:pt x="776" y="392"/>
                      </a:lnTo>
                      <a:lnTo>
                        <a:pt x="768" y="378"/>
                      </a:lnTo>
                      <a:lnTo>
                        <a:pt x="760" y="366"/>
                      </a:lnTo>
                      <a:lnTo>
                        <a:pt x="750" y="352"/>
                      </a:lnTo>
                      <a:lnTo>
                        <a:pt x="738" y="342"/>
                      </a:lnTo>
                      <a:lnTo>
                        <a:pt x="726" y="338"/>
                      </a:lnTo>
                      <a:lnTo>
                        <a:pt x="720" y="334"/>
                      </a:lnTo>
                      <a:lnTo>
                        <a:pt x="718" y="332"/>
                      </a:lnTo>
                      <a:lnTo>
                        <a:pt x="718" y="328"/>
                      </a:lnTo>
                      <a:lnTo>
                        <a:pt x="718" y="324"/>
                      </a:lnTo>
                      <a:lnTo>
                        <a:pt x="720" y="316"/>
                      </a:lnTo>
                      <a:lnTo>
                        <a:pt x="724" y="312"/>
                      </a:lnTo>
                      <a:lnTo>
                        <a:pt x="728" y="308"/>
                      </a:lnTo>
                      <a:lnTo>
                        <a:pt x="748" y="294"/>
                      </a:lnTo>
                      <a:lnTo>
                        <a:pt x="734" y="286"/>
                      </a:lnTo>
                      <a:lnTo>
                        <a:pt x="726" y="282"/>
                      </a:lnTo>
                      <a:lnTo>
                        <a:pt x="718" y="280"/>
                      </a:lnTo>
                      <a:lnTo>
                        <a:pt x="714" y="282"/>
                      </a:lnTo>
                      <a:lnTo>
                        <a:pt x="710" y="286"/>
                      </a:lnTo>
                      <a:lnTo>
                        <a:pt x="706" y="290"/>
                      </a:lnTo>
                      <a:lnTo>
                        <a:pt x="702" y="290"/>
                      </a:lnTo>
                      <a:lnTo>
                        <a:pt x="662" y="266"/>
                      </a:lnTo>
                      <a:lnTo>
                        <a:pt x="662" y="262"/>
                      </a:lnTo>
                      <a:lnTo>
                        <a:pt x="666" y="260"/>
                      </a:lnTo>
                      <a:lnTo>
                        <a:pt x="670" y="256"/>
                      </a:lnTo>
                      <a:lnTo>
                        <a:pt x="676" y="254"/>
                      </a:lnTo>
                      <a:lnTo>
                        <a:pt x="682" y="250"/>
                      </a:lnTo>
                      <a:lnTo>
                        <a:pt x="686" y="240"/>
                      </a:lnTo>
                      <a:lnTo>
                        <a:pt x="694" y="228"/>
                      </a:lnTo>
                      <a:lnTo>
                        <a:pt x="698" y="224"/>
                      </a:lnTo>
                      <a:lnTo>
                        <a:pt x="704" y="224"/>
                      </a:lnTo>
                      <a:lnTo>
                        <a:pt x="708" y="224"/>
                      </a:lnTo>
                      <a:lnTo>
                        <a:pt x="712" y="228"/>
                      </a:lnTo>
                      <a:lnTo>
                        <a:pt x="714" y="236"/>
                      </a:lnTo>
                      <a:lnTo>
                        <a:pt x="714" y="262"/>
                      </a:lnTo>
                      <a:lnTo>
                        <a:pt x="718" y="262"/>
                      </a:lnTo>
                      <a:lnTo>
                        <a:pt x="724" y="258"/>
                      </a:lnTo>
                      <a:lnTo>
                        <a:pt x="732" y="250"/>
                      </a:lnTo>
                      <a:lnTo>
                        <a:pt x="740" y="242"/>
                      </a:lnTo>
                      <a:lnTo>
                        <a:pt x="742" y="242"/>
                      </a:lnTo>
                      <a:lnTo>
                        <a:pt x="748" y="242"/>
                      </a:lnTo>
                      <a:lnTo>
                        <a:pt x="752" y="234"/>
                      </a:lnTo>
                      <a:lnTo>
                        <a:pt x="760" y="222"/>
                      </a:lnTo>
                      <a:lnTo>
                        <a:pt x="770" y="210"/>
                      </a:lnTo>
                      <a:lnTo>
                        <a:pt x="774" y="212"/>
                      </a:lnTo>
                      <a:lnTo>
                        <a:pt x="780" y="214"/>
                      </a:lnTo>
                      <a:lnTo>
                        <a:pt x="792" y="214"/>
                      </a:lnTo>
                      <a:lnTo>
                        <a:pt x="790" y="208"/>
                      </a:lnTo>
                      <a:lnTo>
                        <a:pt x="792" y="204"/>
                      </a:lnTo>
                      <a:lnTo>
                        <a:pt x="796" y="198"/>
                      </a:lnTo>
                      <a:lnTo>
                        <a:pt x="802" y="188"/>
                      </a:lnTo>
                      <a:lnTo>
                        <a:pt x="806" y="190"/>
                      </a:lnTo>
                      <a:lnTo>
                        <a:pt x="810" y="192"/>
                      </a:lnTo>
                      <a:lnTo>
                        <a:pt x="814" y="190"/>
                      </a:lnTo>
                      <a:lnTo>
                        <a:pt x="818" y="188"/>
                      </a:lnTo>
                      <a:lnTo>
                        <a:pt x="818" y="186"/>
                      </a:lnTo>
                      <a:lnTo>
                        <a:pt x="820" y="188"/>
                      </a:lnTo>
                      <a:lnTo>
                        <a:pt x="814" y="172"/>
                      </a:lnTo>
                      <a:lnTo>
                        <a:pt x="808" y="164"/>
                      </a:lnTo>
                      <a:lnTo>
                        <a:pt x="800" y="158"/>
                      </a:lnTo>
                      <a:lnTo>
                        <a:pt x="800" y="142"/>
                      </a:lnTo>
                      <a:lnTo>
                        <a:pt x="812" y="146"/>
                      </a:lnTo>
                      <a:lnTo>
                        <a:pt x="820" y="152"/>
                      </a:lnTo>
                      <a:lnTo>
                        <a:pt x="820" y="142"/>
                      </a:lnTo>
                      <a:lnTo>
                        <a:pt x="820" y="136"/>
                      </a:lnTo>
                      <a:lnTo>
                        <a:pt x="820" y="124"/>
                      </a:lnTo>
                      <a:lnTo>
                        <a:pt x="818" y="110"/>
                      </a:lnTo>
                      <a:lnTo>
                        <a:pt x="814" y="100"/>
                      </a:lnTo>
                      <a:lnTo>
                        <a:pt x="806" y="86"/>
                      </a:lnTo>
                      <a:lnTo>
                        <a:pt x="798" y="92"/>
                      </a:lnTo>
                      <a:lnTo>
                        <a:pt x="792" y="98"/>
                      </a:lnTo>
                      <a:lnTo>
                        <a:pt x="786" y="102"/>
                      </a:lnTo>
                      <a:lnTo>
                        <a:pt x="774" y="104"/>
                      </a:lnTo>
                      <a:lnTo>
                        <a:pt x="770" y="104"/>
                      </a:lnTo>
                      <a:lnTo>
                        <a:pt x="764" y="102"/>
                      </a:lnTo>
                      <a:lnTo>
                        <a:pt x="756" y="96"/>
                      </a:lnTo>
                      <a:lnTo>
                        <a:pt x="750" y="88"/>
                      </a:lnTo>
                      <a:lnTo>
                        <a:pt x="744" y="80"/>
                      </a:lnTo>
                      <a:lnTo>
                        <a:pt x="732" y="76"/>
                      </a:lnTo>
                      <a:lnTo>
                        <a:pt x="718" y="72"/>
                      </a:lnTo>
                      <a:lnTo>
                        <a:pt x="704" y="68"/>
                      </a:lnTo>
                      <a:lnTo>
                        <a:pt x="690" y="62"/>
                      </a:lnTo>
                      <a:lnTo>
                        <a:pt x="680" y="54"/>
                      </a:lnTo>
                      <a:lnTo>
                        <a:pt x="668" y="46"/>
                      </a:lnTo>
                      <a:lnTo>
                        <a:pt x="646" y="24"/>
                      </a:lnTo>
                      <a:lnTo>
                        <a:pt x="634" y="16"/>
                      </a:lnTo>
                      <a:lnTo>
                        <a:pt x="622" y="8"/>
                      </a:lnTo>
                      <a:lnTo>
                        <a:pt x="606" y="2"/>
                      </a:lnTo>
                      <a:lnTo>
                        <a:pt x="584" y="0"/>
                      </a:lnTo>
                      <a:lnTo>
                        <a:pt x="572" y="0"/>
                      </a:lnTo>
                      <a:lnTo>
                        <a:pt x="562" y="2"/>
                      </a:lnTo>
                      <a:lnTo>
                        <a:pt x="556" y="4"/>
                      </a:lnTo>
                      <a:lnTo>
                        <a:pt x="552" y="8"/>
                      </a:lnTo>
                      <a:lnTo>
                        <a:pt x="550" y="12"/>
                      </a:lnTo>
                      <a:lnTo>
                        <a:pt x="550" y="18"/>
                      </a:lnTo>
                      <a:lnTo>
                        <a:pt x="552" y="20"/>
                      </a:lnTo>
                      <a:lnTo>
                        <a:pt x="556" y="24"/>
                      </a:lnTo>
                      <a:lnTo>
                        <a:pt x="562" y="30"/>
                      </a:lnTo>
                      <a:lnTo>
                        <a:pt x="564" y="40"/>
                      </a:lnTo>
                      <a:lnTo>
                        <a:pt x="566" y="50"/>
                      </a:lnTo>
                      <a:lnTo>
                        <a:pt x="566" y="56"/>
                      </a:lnTo>
                      <a:lnTo>
                        <a:pt x="566" y="62"/>
                      </a:lnTo>
                      <a:lnTo>
                        <a:pt x="562" y="66"/>
                      </a:lnTo>
                      <a:lnTo>
                        <a:pt x="560" y="68"/>
                      </a:lnTo>
                      <a:lnTo>
                        <a:pt x="550" y="68"/>
                      </a:lnTo>
                      <a:lnTo>
                        <a:pt x="536" y="66"/>
                      </a:lnTo>
                      <a:lnTo>
                        <a:pt x="538" y="88"/>
                      </a:lnTo>
                      <a:lnTo>
                        <a:pt x="538" y="94"/>
                      </a:lnTo>
                      <a:lnTo>
                        <a:pt x="542" y="98"/>
                      </a:lnTo>
                      <a:lnTo>
                        <a:pt x="544" y="102"/>
                      </a:lnTo>
                      <a:lnTo>
                        <a:pt x="550" y="102"/>
                      </a:lnTo>
                      <a:lnTo>
                        <a:pt x="568" y="102"/>
                      </a:lnTo>
                      <a:lnTo>
                        <a:pt x="576" y="100"/>
                      </a:lnTo>
                      <a:lnTo>
                        <a:pt x="582" y="98"/>
                      </a:lnTo>
                      <a:lnTo>
                        <a:pt x="592" y="100"/>
                      </a:lnTo>
                      <a:lnTo>
                        <a:pt x="602" y="106"/>
                      </a:lnTo>
                      <a:lnTo>
                        <a:pt x="610" y="112"/>
                      </a:lnTo>
                      <a:lnTo>
                        <a:pt x="616" y="120"/>
                      </a:lnTo>
                      <a:lnTo>
                        <a:pt x="596" y="122"/>
                      </a:lnTo>
                      <a:lnTo>
                        <a:pt x="578" y="124"/>
                      </a:lnTo>
                      <a:lnTo>
                        <a:pt x="576" y="128"/>
                      </a:lnTo>
                      <a:lnTo>
                        <a:pt x="576" y="132"/>
                      </a:lnTo>
                      <a:lnTo>
                        <a:pt x="574" y="134"/>
                      </a:lnTo>
                      <a:lnTo>
                        <a:pt x="574" y="140"/>
                      </a:lnTo>
                      <a:lnTo>
                        <a:pt x="570" y="142"/>
                      </a:lnTo>
                      <a:lnTo>
                        <a:pt x="566" y="142"/>
                      </a:lnTo>
                      <a:lnTo>
                        <a:pt x="556" y="144"/>
                      </a:lnTo>
                      <a:lnTo>
                        <a:pt x="552" y="146"/>
                      </a:lnTo>
                      <a:lnTo>
                        <a:pt x="550" y="150"/>
                      </a:lnTo>
                      <a:lnTo>
                        <a:pt x="544" y="152"/>
                      </a:lnTo>
                      <a:lnTo>
                        <a:pt x="538" y="154"/>
                      </a:lnTo>
                      <a:lnTo>
                        <a:pt x="532" y="154"/>
                      </a:lnTo>
                      <a:lnTo>
                        <a:pt x="528" y="152"/>
                      </a:lnTo>
                      <a:lnTo>
                        <a:pt x="524" y="150"/>
                      </a:lnTo>
                      <a:lnTo>
                        <a:pt x="522" y="150"/>
                      </a:lnTo>
                      <a:lnTo>
                        <a:pt x="518" y="152"/>
                      </a:lnTo>
                      <a:lnTo>
                        <a:pt x="516" y="156"/>
                      </a:lnTo>
                      <a:lnTo>
                        <a:pt x="516" y="160"/>
                      </a:lnTo>
                      <a:lnTo>
                        <a:pt x="518" y="160"/>
                      </a:lnTo>
                      <a:lnTo>
                        <a:pt x="524" y="164"/>
                      </a:lnTo>
                      <a:lnTo>
                        <a:pt x="528" y="166"/>
                      </a:lnTo>
                      <a:lnTo>
                        <a:pt x="530" y="168"/>
                      </a:lnTo>
                      <a:lnTo>
                        <a:pt x="530" y="172"/>
                      </a:lnTo>
                      <a:lnTo>
                        <a:pt x="530" y="176"/>
                      </a:lnTo>
                      <a:lnTo>
                        <a:pt x="526" y="182"/>
                      </a:lnTo>
                      <a:lnTo>
                        <a:pt x="518" y="188"/>
                      </a:lnTo>
                      <a:lnTo>
                        <a:pt x="508" y="194"/>
                      </a:lnTo>
                      <a:lnTo>
                        <a:pt x="496" y="198"/>
                      </a:lnTo>
                      <a:lnTo>
                        <a:pt x="468" y="198"/>
                      </a:lnTo>
                      <a:lnTo>
                        <a:pt x="458" y="206"/>
                      </a:lnTo>
                      <a:lnTo>
                        <a:pt x="452" y="210"/>
                      </a:lnTo>
                      <a:lnTo>
                        <a:pt x="444" y="212"/>
                      </a:lnTo>
                      <a:lnTo>
                        <a:pt x="430" y="210"/>
                      </a:lnTo>
                      <a:lnTo>
                        <a:pt x="414" y="206"/>
                      </a:lnTo>
                      <a:lnTo>
                        <a:pt x="402" y="200"/>
                      </a:lnTo>
                      <a:lnTo>
                        <a:pt x="392" y="194"/>
                      </a:lnTo>
                      <a:lnTo>
                        <a:pt x="348" y="194"/>
                      </a:lnTo>
                      <a:lnTo>
                        <a:pt x="348" y="192"/>
                      </a:lnTo>
                      <a:lnTo>
                        <a:pt x="314" y="192"/>
                      </a:lnTo>
                      <a:lnTo>
                        <a:pt x="306" y="188"/>
                      </a:lnTo>
                      <a:lnTo>
                        <a:pt x="298" y="180"/>
                      </a:lnTo>
                      <a:lnTo>
                        <a:pt x="290" y="172"/>
                      </a:lnTo>
                      <a:lnTo>
                        <a:pt x="280" y="166"/>
                      </a:lnTo>
                      <a:lnTo>
                        <a:pt x="272" y="160"/>
                      </a:lnTo>
                      <a:lnTo>
                        <a:pt x="262" y="160"/>
                      </a:lnTo>
                      <a:lnTo>
                        <a:pt x="252" y="156"/>
                      </a:lnTo>
                      <a:lnTo>
                        <a:pt x="244" y="152"/>
                      </a:lnTo>
                      <a:lnTo>
                        <a:pt x="214" y="152"/>
                      </a:lnTo>
                      <a:lnTo>
                        <a:pt x="210" y="146"/>
                      </a:lnTo>
                      <a:lnTo>
                        <a:pt x="206" y="140"/>
                      </a:lnTo>
                      <a:lnTo>
                        <a:pt x="202" y="126"/>
                      </a:lnTo>
                      <a:lnTo>
                        <a:pt x="198" y="118"/>
                      </a:lnTo>
                      <a:lnTo>
                        <a:pt x="194" y="112"/>
                      </a:lnTo>
                      <a:lnTo>
                        <a:pt x="182" y="104"/>
                      </a:lnTo>
                      <a:lnTo>
                        <a:pt x="174" y="100"/>
                      </a:lnTo>
                      <a:lnTo>
                        <a:pt x="168" y="98"/>
                      </a:lnTo>
                      <a:lnTo>
                        <a:pt x="154" y="92"/>
                      </a:lnTo>
                      <a:lnTo>
                        <a:pt x="146" y="90"/>
                      </a:lnTo>
                      <a:lnTo>
                        <a:pt x="140" y="86"/>
                      </a:lnTo>
                      <a:lnTo>
                        <a:pt x="138" y="82"/>
                      </a:lnTo>
                      <a:lnTo>
                        <a:pt x="134" y="76"/>
                      </a:lnTo>
                      <a:lnTo>
                        <a:pt x="134" y="78"/>
                      </a:lnTo>
                      <a:lnTo>
                        <a:pt x="122" y="86"/>
                      </a:lnTo>
                      <a:lnTo>
                        <a:pt x="114" y="94"/>
                      </a:lnTo>
                      <a:lnTo>
                        <a:pt x="126" y="108"/>
                      </a:lnTo>
                      <a:lnTo>
                        <a:pt x="116" y="116"/>
                      </a:lnTo>
                      <a:lnTo>
                        <a:pt x="110" y="118"/>
                      </a:lnTo>
                      <a:lnTo>
                        <a:pt x="100" y="116"/>
                      </a:lnTo>
                      <a:lnTo>
                        <a:pt x="88" y="112"/>
                      </a:lnTo>
                      <a:lnTo>
                        <a:pt x="92" y="130"/>
                      </a:lnTo>
                      <a:lnTo>
                        <a:pt x="92" y="140"/>
                      </a:lnTo>
                      <a:lnTo>
                        <a:pt x="90" y="148"/>
                      </a:lnTo>
                      <a:lnTo>
                        <a:pt x="86" y="150"/>
                      </a:lnTo>
                      <a:lnTo>
                        <a:pt x="84" y="150"/>
                      </a:lnTo>
                      <a:lnTo>
                        <a:pt x="78" y="150"/>
                      </a:lnTo>
                      <a:lnTo>
                        <a:pt x="68" y="146"/>
                      </a:lnTo>
                      <a:lnTo>
                        <a:pt x="70" y="156"/>
                      </a:lnTo>
                      <a:lnTo>
                        <a:pt x="76" y="164"/>
                      </a:lnTo>
                      <a:lnTo>
                        <a:pt x="80" y="176"/>
                      </a:lnTo>
                      <a:lnTo>
                        <a:pt x="82" y="188"/>
                      </a:lnTo>
                      <a:lnTo>
                        <a:pt x="78" y="194"/>
                      </a:lnTo>
                      <a:lnTo>
                        <a:pt x="74" y="200"/>
                      </a:lnTo>
                      <a:lnTo>
                        <a:pt x="64" y="214"/>
                      </a:lnTo>
                      <a:lnTo>
                        <a:pt x="50" y="228"/>
                      </a:lnTo>
                      <a:lnTo>
                        <a:pt x="38" y="236"/>
                      </a:lnTo>
                      <a:lnTo>
                        <a:pt x="28" y="238"/>
                      </a:lnTo>
                      <a:lnTo>
                        <a:pt x="14" y="240"/>
                      </a:lnTo>
                      <a:lnTo>
                        <a:pt x="8" y="242"/>
                      </a:lnTo>
                      <a:lnTo>
                        <a:pt x="4" y="244"/>
                      </a:lnTo>
                      <a:lnTo>
                        <a:pt x="2" y="248"/>
                      </a:lnTo>
                      <a:lnTo>
                        <a:pt x="0" y="254"/>
                      </a:lnTo>
                      <a:lnTo>
                        <a:pt x="2" y="258"/>
                      </a:lnTo>
                      <a:lnTo>
                        <a:pt x="4" y="262"/>
                      </a:lnTo>
                      <a:lnTo>
                        <a:pt x="14" y="268"/>
                      </a:lnTo>
                      <a:lnTo>
                        <a:pt x="24" y="276"/>
                      </a:lnTo>
                      <a:lnTo>
                        <a:pt x="26" y="280"/>
                      </a:lnTo>
                      <a:lnTo>
                        <a:pt x="26" y="286"/>
                      </a:lnTo>
                      <a:lnTo>
                        <a:pt x="20" y="288"/>
                      </a:lnTo>
                      <a:lnTo>
                        <a:pt x="14" y="290"/>
                      </a:lnTo>
                      <a:lnTo>
                        <a:pt x="18" y="292"/>
                      </a:lnTo>
                      <a:lnTo>
                        <a:pt x="20" y="294"/>
                      </a:lnTo>
                      <a:lnTo>
                        <a:pt x="28" y="296"/>
                      </a:lnTo>
                      <a:lnTo>
                        <a:pt x="28" y="298"/>
                      </a:lnTo>
                      <a:lnTo>
                        <a:pt x="36" y="298"/>
                      </a:lnTo>
                      <a:lnTo>
                        <a:pt x="44" y="302"/>
                      </a:lnTo>
                      <a:lnTo>
                        <a:pt x="50" y="308"/>
                      </a:lnTo>
                      <a:lnTo>
                        <a:pt x="54" y="316"/>
                      </a:lnTo>
                      <a:lnTo>
                        <a:pt x="58" y="320"/>
                      </a:lnTo>
                      <a:lnTo>
                        <a:pt x="62" y="322"/>
                      </a:lnTo>
                      <a:lnTo>
                        <a:pt x="68" y="322"/>
                      </a:lnTo>
                      <a:lnTo>
                        <a:pt x="74" y="324"/>
                      </a:lnTo>
                      <a:lnTo>
                        <a:pt x="78" y="324"/>
                      </a:lnTo>
                      <a:lnTo>
                        <a:pt x="82" y="326"/>
                      </a:lnTo>
                      <a:lnTo>
                        <a:pt x="84" y="326"/>
                      </a:lnTo>
                      <a:lnTo>
                        <a:pt x="86" y="324"/>
                      </a:lnTo>
                      <a:lnTo>
                        <a:pt x="90" y="322"/>
                      </a:lnTo>
                      <a:lnTo>
                        <a:pt x="94" y="320"/>
                      </a:lnTo>
                      <a:lnTo>
                        <a:pt x="100" y="320"/>
                      </a:lnTo>
                      <a:lnTo>
                        <a:pt x="108" y="320"/>
                      </a:lnTo>
                      <a:lnTo>
                        <a:pt x="114" y="324"/>
                      </a:lnTo>
                      <a:lnTo>
                        <a:pt x="116" y="324"/>
                      </a:lnTo>
                      <a:lnTo>
                        <a:pt x="122" y="326"/>
                      </a:lnTo>
                      <a:lnTo>
                        <a:pt x="122" y="332"/>
                      </a:lnTo>
                      <a:lnTo>
                        <a:pt x="120" y="336"/>
                      </a:lnTo>
                      <a:lnTo>
                        <a:pt x="114" y="344"/>
                      </a:lnTo>
                      <a:lnTo>
                        <a:pt x="112" y="352"/>
                      </a:lnTo>
                      <a:lnTo>
                        <a:pt x="110" y="358"/>
                      </a:lnTo>
                      <a:lnTo>
                        <a:pt x="112" y="362"/>
                      </a:lnTo>
                      <a:lnTo>
                        <a:pt x="114" y="368"/>
                      </a:lnTo>
                      <a:lnTo>
                        <a:pt x="122" y="376"/>
                      </a:lnTo>
                      <a:lnTo>
                        <a:pt x="120" y="378"/>
                      </a:lnTo>
                      <a:lnTo>
                        <a:pt x="118" y="378"/>
                      </a:lnTo>
                      <a:lnTo>
                        <a:pt x="112" y="380"/>
                      </a:lnTo>
                      <a:lnTo>
                        <a:pt x="114" y="388"/>
                      </a:lnTo>
                      <a:lnTo>
                        <a:pt x="114" y="392"/>
                      </a:lnTo>
                      <a:lnTo>
                        <a:pt x="116" y="396"/>
                      </a:lnTo>
                      <a:lnTo>
                        <a:pt x="118" y="400"/>
                      </a:lnTo>
                      <a:lnTo>
                        <a:pt x="126" y="404"/>
                      </a:lnTo>
                      <a:lnTo>
                        <a:pt x="136" y="408"/>
                      </a:lnTo>
                      <a:lnTo>
                        <a:pt x="144" y="416"/>
                      </a:lnTo>
                      <a:lnTo>
                        <a:pt x="152" y="424"/>
                      </a:lnTo>
                      <a:lnTo>
                        <a:pt x="158" y="424"/>
                      </a:lnTo>
                      <a:lnTo>
                        <a:pt x="162" y="424"/>
                      </a:lnTo>
                      <a:lnTo>
                        <a:pt x="164" y="422"/>
                      </a:lnTo>
                      <a:lnTo>
                        <a:pt x="166" y="420"/>
                      </a:lnTo>
                      <a:lnTo>
                        <a:pt x="168" y="420"/>
                      </a:lnTo>
                      <a:lnTo>
                        <a:pt x="180" y="428"/>
                      </a:lnTo>
                      <a:lnTo>
                        <a:pt x="190" y="436"/>
                      </a:lnTo>
                      <a:lnTo>
                        <a:pt x="198" y="442"/>
                      </a:lnTo>
                      <a:lnTo>
                        <a:pt x="208" y="446"/>
                      </a:lnTo>
                      <a:lnTo>
                        <a:pt x="220" y="450"/>
                      </a:lnTo>
                      <a:lnTo>
                        <a:pt x="222" y="452"/>
                      </a:lnTo>
                      <a:lnTo>
                        <a:pt x="226" y="456"/>
                      </a:lnTo>
                      <a:lnTo>
                        <a:pt x="230" y="458"/>
                      </a:lnTo>
                      <a:lnTo>
                        <a:pt x="236" y="460"/>
                      </a:lnTo>
                      <a:lnTo>
                        <a:pt x="240" y="460"/>
                      </a:lnTo>
                      <a:lnTo>
                        <a:pt x="242" y="460"/>
                      </a:lnTo>
                      <a:lnTo>
                        <a:pt x="244" y="460"/>
                      </a:lnTo>
                      <a:lnTo>
                        <a:pt x="250" y="464"/>
                      </a:lnTo>
                      <a:lnTo>
                        <a:pt x="256" y="466"/>
                      </a:lnTo>
                      <a:lnTo>
                        <a:pt x="274" y="466"/>
                      </a:lnTo>
                      <a:lnTo>
                        <a:pt x="274" y="468"/>
                      </a:lnTo>
                      <a:lnTo>
                        <a:pt x="274" y="464"/>
                      </a:lnTo>
                      <a:lnTo>
                        <a:pt x="278" y="462"/>
                      </a:lnTo>
                      <a:lnTo>
                        <a:pt x="284" y="460"/>
                      </a:lnTo>
                      <a:lnTo>
                        <a:pt x="288" y="472"/>
                      </a:lnTo>
                      <a:lnTo>
                        <a:pt x="290" y="468"/>
                      </a:lnTo>
                      <a:lnTo>
                        <a:pt x="294" y="462"/>
                      </a:lnTo>
                      <a:lnTo>
                        <a:pt x="298" y="460"/>
                      </a:lnTo>
                      <a:lnTo>
                        <a:pt x="302" y="458"/>
                      </a:lnTo>
                      <a:lnTo>
                        <a:pt x="312" y="460"/>
                      </a:lnTo>
                      <a:lnTo>
                        <a:pt x="322" y="464"/>
                      </a:lnTo>
                      <a:lnTo>
                        <a:pt x="332" y="472"/>
                      </a:lnTo>
                      <a:lnTo>
                        <a:pt x="336" y="478"/>
                      </a:lnTo>
                      <a:lnTo>
                        <a:pt x="336" y="480"/>
                      </a:lnTo>
                      <a:lnTo>
                        <a:pt x="338" y="478"/>
                      </a:lnTo>
                      <a:lnTo>
                        <a:pt x="340" y="470"/>
                      </a:lnTo>
                      <a:lnTo>
                        <a:pt x="344" y="460"/>
                      </a:lnTo>
                      <a:lnTo>
                        <a:pt x="348" y="454"/>
                      </a:lnTo>
                      <a:lnTo>
                        <a:pt x="356" y="446"/>
                      </a:lnTo>
                      <a:lnTo>
                        <a:pt x="362" y="442"/>
                      </a:lnTo>
                      <a:lnTo>
                        <a:pt x="372" y="438"/>
                      </a:lnTo>
                      <a:lnTo>
                        <a:pt x="374" y="440"/>
                      </a:lnTo>
                      <a:lnTo>
                        <a:pt x="376" y="440"/>
                      </a:lnTo>
                      <a:lnTo>
                        <a:pt x="380" y="442"/>
                      </a:lnTo>
                      <a:lnTo>
                        <a:pt x="382" y="440"/>
                      </a:lnTo>
                      <a:lnTo>
                        <a:pt x="386" y="438"/>
                      </a:lnTo>
                      <a:lnTo>
                        <a:pt x="386" y="436"/>
                      </a:lnTo>
                      <a:lnTo>
                        <a:pt x="392" y="436"/>
                      </a:lnTo>
                      <a:lnTo>
                        <a:pt x="400" y="444"/>
                      </a:lnTo>
                      <a:lnTo>
                        <a:pt x="400" y="448"/>
                      </a:lnTo>
                      <a:lnTo>
                        <a:pt x="400" y="450"/>
                      </a:lnTo>
                      <a:lnTo>
                        <a:pt x="404" y="454"/>
                      </a:lnTo>
                      <a:lnTo>
                        <a:pt x="410" y="456"/>
                      </a:lnTo>
                      <a:lnTo>
                        <a:pt x="414" y="456"/>
                      </a:lnTo>
                      <a:lnTo>
                        <a:pt x="414" y="452"/>
                      </a:lnTo>
                      <a:close/>
                    </a:path>
                  </a:pathLst>
                </a:custGeom>
                <a:grp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40" name="íšlïďè">
                <a:extLst>
                  <a:ext uri="{FF2B5EF4-FFF2-40B4-BE49-F238E27FC236}">
                    <a16:creationId xmlns="" xmlns:a16="http://schemas.microsoft.com/office/drawing/2014/main" id="{4B9CEBFE-AA0F-459C-A941-A59AC1E61288}"/>
                  </a:ext>
                </a:extLst>
              </p:cNvPr>
              <p:cNvGrpSpPr/>
              <p:nvPr/>
            </p:nvGrpSpPr>
            <p:grpSpPr>
              <a:xfrm>
                <a:off x="1489576" y="1175752"/>
                <a:ext cx="3799368" cy="4042773"/>
                <a:chOff x="484774" y="1442442"/>
                <a:chExt cx="3662016" cy="4113505"/>
              </a:xfrm>
              <a:grpFill/>
            </p:grpSpPr>
            <p:sp>
              <p:nvSpPr>
                <p:cNvPr id="41" name="iS1ïḑe">
                  <a:extLst>
                    <a:ext uri="{FF2B5EF4-FFF2-40B4-BE49-F238E27FC236}">
                      <a16:creationId xmlns="" xmlns:a16="http://schemas.microsoft.com/office/drawing/2014/main" id="{B9F29352-C809-44C4-BD6B-02B99BA3948F}"/>
                    </a:ext>
                  </a:extLst>
                </p:cNvPr>
                <p:cNvSpPr/>
                <p:nvPr/>
              </p:nvSpPr>
              <p:spPr bwMode="auto">
                <a:xfrm>
                  <a:off x="1187154" y="1675017"/>
                  <a:ext cx="1844092" cy="899480"/>
                </a:xfrm>
                <a:custGeom>
                  <a:avLst/>
                  <a:gdLst>
                    <a:gd name="T0" fmla="*/ 2147483647 w 1056"/>
                    <a:gd name="T1" fmla="*/ 2147483647 h 540"/>
                    <a:gd name="T2" fmla="*/ 2147483647 w 1056"/>
                    <a:gd name="T3" fmla="*/ 2147483647 h 540"/>
                    <a:gd name="T4" fmla="*/ 2147483647 w 1056"/>
                    <a:gd name="T5" fmla="*/ 2147483647 h 540"/>
                    <a:gd name="T6" fmla="*/ 2147483647 w 1056"/>
                    <a:gd name="T7" fmla="*/ 2147483647 h 540"/>
                    <a:gd name="T8" fmla="*/ 2147483647 w 1056"/>
                    <a:gd name="T9" fmla="*/ 2147483647 h 540"/>
                    <a:gd name="T10" fmla="*/ 2147483647 w 1056"/>
                    <a:gd name="T11" fmla="*/ 2147483647 h 540"/>
                    <a:gd name="T12" fmla="*/ 2147483647 w 1056"/>
                    <a:gd name="T13" fmla="*/ 2147483647 h 540"/>
                    <a:gd name="T14" fmla="*/ 2147483647 w 1056"/>
                    <a:gd name="T15" fmla="*/ 2147483647 h 540"/>
                    <a:gd name="T16" fmla="*/ 2147483647 w 1056"/>
                    <a:gd name="T17" fmla="*/ 2147483647 h 540"/>
                    <a:gd name="T18" fmla="*/ 2147483647 w 1056"/>
                    <a:gd name="T19" fmla="*/ 2147483647 h 540"/>
                    <a:gd name="T20" fmla="*/ 2147483647 w 1056"/>
                    <a:gd name="T21" fmla="*/ 2147483647 h 540"/>
                    <a:gd name="T22" fmla="*/ 2147483647 w 1056"/>
                    <a:gd name="T23" fmla="*/ 2147483647 h 540"/>
                    <a:gd name="T24" fmla="*/ 2147483647 w 1056"/>
                    <a:gd name="T25" fmla="*/ 2147483647 h 540"/>
                    <a:gd name="T26" fmla="*/ 2147483647 w 1056"/>
                    <a:gd name="T27" fmla="*/ 2147483647 h 540"/>
                    <a:gd name="T28" fmla="*/ 2147483647 w 1056"/>
                    <a:gd name="T29" fmla="*/ 2147483647 h 540"/>
                    <a:gd name="T30" fmla="*/ 2147483647 w 1056"/>
                    <a:gd name="T31" fmla="*/ 2147483647 h 540"/>
                    <a:gd name="T32" fmla="*/ 2147483647 w 1056"/>
                    <a:gd name="T33" fmla="*/ 2147483647 h 540"/>
                    <a:gd name="T34" fmla="*/ 2147483647 w 1056"/>
                    <a:gd name="T35" fmla="*/ 2147483647 h 540"/>
                    <a:gd name="T36" fmla="*/ 2147483647 w 1056"/>
                    <a:gd name="T37" fmla="*/ 2147483647 h 540"/>
                    <a:gd name="T38" fmla="*/ 2147483647 w 1056"/>
                    <a:gd name="T39" fmla="*/ 2147483647 h 540"/>
                    <a:gd name="T40" fmla="*/ 2147483647 w 1056"/>
                    <a:gd name="T41" fmla="*/ 2147483647 h 540"/>
                    <a:gd name="T42" fmla="*/ 2147483647 w 1056"/>
                    <a:gd name="T43" fmla="*/ 2147483647 h 540"/>
                    <a:gd name="T44" fmla="*/ 2147483647 w 1056"/>
                    <a:gd name="T45" fmla="*/ 2147483647 h 540"/>
                    <a:gd name="T46" fmla="*/ 2147483647 w 1056"/>
                    <a:gd name="T47" fmla="*/ 2147483647 h 540"/>
                    <a:gd name="T48" fmla="*/ 2147483647 w 1056"/>
                    <a:gd name="T49" fmla="*/ 2147483647 h 540"/>
                    <a:gd name="T50" fmla="*/ 2147483647 w 1056"/>
                    <a:gd name="T51" fmla="*/ 2147483647 h 540"/>
                    <a:gd name="T52" fmla="*/ 2147483647 w 1056"/>
                    <a:gd name="T53" fmla="*/ 2147483647 h 540"/>
                    <a:gd name="T54" fmla="*/ 2147483647 w 1056"/>
                    <a:gd name="T55" fmla="*/ 2147483647 h 540"/>
                    <a:gd name="T56" fmla="*/ 2147483647 w 1056"/>
                    <a:gd name="T57" fmla="*/ 2147483647 h 540"/>
                    <a:gd name="T58" fmla="*/ 2147483647 w 1056"/>
                    <a:gd name="T59" fmla="*/ 2147483647 h 540"/>
                    <a:gd name="T60" fmla="*/ 2147483647 w 1056"/>
                    <a:gd name="T61" fmla="*/ 2147483647 h 540"/>
                    <a:gd name="T62" fmla="*/ 2147483647 w 1056"/>
                    <a:gd name="T63" fmla="*/ 2147483647 h 540"/>
                    <a:gd name="T64" fmla="*/ 2147483647 w 1056"/>
                    <a:gd name="T65" fmla="*/ 2147483647 h 540"/>
                    <a:gd name="T66" fmla="*/ 2147483647 w 1056"/>
                    <a:gd name="T67" fmla="*/ 2147483647 h 540"/>
                    <a:gd name="T68" fmla="*/ 2147483647 w 1056"/>
                    <a:gd name="T69" fmla="*/ 2147483647 h 540"/>
                    <a:gd name="T70" fmla="*/ 2147483647 w 1056"/>
                    <a:gd name="T71" fmla="*/ 2147483647 h 540"/>
                    <a:gd name="T72" fmla="*/ 2147483647 w 1056"/>
                    <a:gd name="T73" fmla="*/ 2147483647 h 540"/>
                    <a:gd name="T74" fmla="*/ 2147483647 w 1056"/>
                    <a:gd name="T75" fmla="*/ 2147483647 h 540"/>
                    <a:gd name="T76" fmla="*/ 2147483647 w 1056"/>
                    <a:gd name="T77" fmla="*/ 2147483647 h 540"/>
                    <a:gd name="T78" fmla="*/ 2147483647 w 1056"/>
                    <a:gd name="T79" fmla="*/ 2147483647 h 540"/>
                    <a:gd name="T80" fmla="*/ 2147483647 w 1056"/>
                    <a:gd name="T81" fmla="*/ 2147483647 h 540"/>
                    <a:gd name="T82" fmla="*/ 2147483647 w 1056"/>
                    <a:gd name="T83" fmla="*/ 2147483647 h 540"/>
                    <a:gd name="T84" fmla="*/ 2147483647 w 1056"/>
                    <a:gd name="T85" fmla="*/ 2147483647 h 540"/>
                    <a:gd name="T86" fmla="*/ 2147483647 w 1056"/>
                    <a:gd name="T87" fmla="*/ 2147483647 h 540"/>
                    <a:gd name="T88" fmla="*/ 2147483647 w 1056"/>
                    <a:gd name="T89" fmla="*/ 2147483647 h 540"/>
                    <a:gd name="T90" fmla="*/ 2147483647 w 1056"/>
                    <a:gd name="T91" fmla="*/ 2147483647 h 540"/>
                    <a:gd name="T92" fmla="*/ 2147483647 w 1056"/>
                    <a:gd name="T93" fmla="*/ 2147483647 h 540"/>
                    <a:gd name="T94" fmla="*/ 2147483647 w 1056"/>
                    <a:gd name="T95" fmla="*/ 2147483647 h 540"/>
                    <a:gd name="T96" fmla="*/ 2147483647 w 1056"/>
                    <a:gd name="T97" fmla="*/ 2147483647 h 540"/>
                    <a:gd name="T98" fmla="*/ 2147483647 w 1056"/>
                    <a:gd name="T99" fmla="*/ 2147483647 h 540"/>
                    <a:gd name="T100" fmla="*/ 2147483647 w 1056"/>
                    <a:gd name="T101" fmla="*/ 2147483647 h 540"/>
                    <a:gd name="T102" fmla="*/ 2147483647 w 1056"/>
                    <a:gd name="T103" fmla="*/ 2147483647 h 540"/>
                    <a:gd name="T104" fmla="*/ 2147483647 w 1056"/>
                    <a:gd name="T105" fmla="*/ 2147483647 h 540"/>
                    <a:gd name="T106" fmla="*/ 2147483647 w 1056"/>
                    <a:gd name="T107" fmla="*/ 2147483647 h 540"/>
                    <a:gd name="T108" fmla="*/ 2147483647 w 1056"/>
                    <a:gd name="T109" fmla="*/ 2147483647 h 540"/>
                    <a:gd name="T110" fmla="*/ 2147483647 w 1056"/>
                    <a:gd name="T111" fmla="*/ 2147483647 h 540"/>
                    <a:gd name="T112" fmla="*/ 2147483647 w 1056"/>
                    <a:gd name="T113" fmla="*/ 2147483647 h 540"/>
                    <a:gd name="T114" fmla="*/ 2147483647 w 1056"/>
                    <a:gd name="T115" fmla="*/ 2147483647 h 540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056"/>
                    <a:gd name="T175" fmla="*/ 0 h 540"/>
                    <a:gd name="T176" fmla="*/ 1056 w 1056"/>
                    <a:gd name="T177" fmla="*/ 540 h 540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056" h="540">
                      <a:moveTo>
                        <a:pt x="806" y="236"/>
                      </a:moveTo>
                      <a:lnTo>
                        <a:pt x="812" y="232"/>
                      </a:lnTo>
                      <a:lnTo>
                        <a:pt x="818" y="226"/>
                      </a:lnTo>
                      <a:lnTo>
                        <a:pt x="824" y="220"/>
                      </a:lnTo>
                      <a:lnTo>
                        <a:pt x="826" y="212"/>
                      </a:lnTo>
                      <a:lnTo>
                        <a:pt x="826" y="202"/>
                      </a:lnTo>
                      <a:lnTo>
                        <a:pt x="828" y="194"/>
                      </a:lnTo>
                      <a:lnTo>
                        <a:pt x="830" y="190"/>
                      </a:lnTo>
                      <a:lnTo>
                        <a:pt x="834" y="186"/>
                      </a:lnTo>
                      <a:lnTo>
                        <a:pt x="840" y="184"/>
                      </a:lnTo>
                      <a:lnTo>
                        <a:pt x="848" y="184"/>
                      </a:lnTo>
                      <a:lnTo>
                        <a:pt x="856" y="186"/>
                      </a:lnTo>
                      <a:lnTo>
                        <a:pt x="864" y="186"/>
                      </a:lnTo>
                      <a:lnTo>
                        <a:pt x="880" y="186"/>
                      </a:lnTo>
                      <a:lnTo>
                        <a:pt x="882" y="186"/>
                      </a:lnTo>
                      <a:lnTo>
                        <a:pt x="882" y="184"/>
                      </a:lnTo>
                      <a:lnTo>
                        <a:pt x="884" y="184"/>
                      </a:lnTo>
                      <a:lnTo>
                        <a:pt x="888" y="182"/>
                      </a:lnTo>
                      <a:lnTo>
                        <a:pt x="892" y="184"/>
                      </a:lnTo>
                      <a:lnTo>
                        <a:pt x="898" y="186"/>
                      </a:lnTo>
                      <a:lnTo>
                        <a:pt x="902" y="190"/>
                      </a:lnTo>
                      <a:lnTo>
                        <a:pt x="904" y="196"/>
                      </a:lnTo>
                      <a:lnTo>
                        <a:pt x="906" y="200"/>
                      </a:lnTo>
                      <a:lnTo>
                        <a:pt x="908" y="202"/>
                      </a:lnTo>
                      <a:lnTo>
                        <a:pt x="910" y="204"/>
                      </a:lnTo>
                      <a:lnTo>
                        <a:pt x="914" y="204"/>
                      </a:lnTo>
                      <a:lnTo>
                        <a:pt x="922" y="206"/>
                      </a:lnTo>
                      <a:lnTo>
                        <a:pt x="928" y="210"/>
                      </a:lnTo>
                      <a:lnTo>
                        <a:pt x="930" y="214"/>
                      </a:lnTo>
                      <a:lnTo>
                        <a:pt x="932" y="218"/>
                      </a:lnTo>
                      <a:lnTo>
                        <a:pt x="930" y="222"/>
                      </a:lnTo>
                      <a:lnTo>
                        <a:pt x="926" y="228"/>
                      </a:lnTo>
                      <a:lnTo>
                        <a:pt x="922" y="236"/>
                      </a:lnTo>
                      <a:lnTo>
                        <a:pt x="920" y="244"/>
                      </a:lnTo>
                      <a:lnTo>
                        <a:pt x="920" y="246"/>
                      </a:lnTo>
                      <a:lnTo>
                        <a:pt x="922" y="248"/>
                      </a:lnTo>
                      <a:lnTo>
                        <a:pt x="926" y="250"/>
                      </a:lnTo>
                      <a:lnTo>
                        <a:pt x="932" y="250"/>
                      </a:lnTo>
                      <a:lnTo>
                        <a:pt x="934" y="250"/>
                      </a:lnTo>
                      <a:lnTo>
                        <a:pt x="936" y="254"/>
                      </a:lnTo>
                      <a:lnTo>
                        <a:pt x="936" y="256"/>
                      </a:lnTo>
                      <a:lnTo>
                        <a:pt x="936" y="258"/>
                      </a:lnTo>
                      <a:lnTo>
                        <a:pt x="942" y="256"/>
                      </a:lnTo>
                      <a:lnTo>
                        <a:pt x="948" y="252"/>
                      </a:lnTo>
                      <a:lnTo>
                        <a:pt x="954" y="246"/>
                      </a:lnTo>
                      <a:lnTo>
                        <a:pt x="960" y="244"/>
                      </a:lnTo>
                      <a:lnTo>
                        <a:pt x="964" y="242"/>
                      </a:lnTo>
                      <a:lnTo>
                        <a:pt x="972" y="234"/>
                      </a:lnTo>
                      <a:lnTo>
                        <a:pt x="978" y="226"/>
                      </a:lnTo>
                      <a:lnTo>
                        <a:pt x="984" y="220"/>
                      </a:lnTo>
                      <a:lnTo>
                        <a:pt x="988" y="218"/>
                      </a:lnTo>
                      <a:lnTo>
                        <a:pt x="992" y="218"/>
                      </a:lnTo>
                      <a:lnTo>
                        <a:pt x="992" y="224"/>
                      </a:lnTo>
                      <a:lnTo>
                        <a:pt x="994" y="230"/>
                      </a:lnTo>
                      <a:lnTo>
                        <a:pt x="1000" y="246"/>
                      </a:lnTo>
                      <a:lnTo>
                        <a:pt x="1002" y="250"/>
                      </a:lnTo>
                      <a:lnTo>
                        <a:pt x="1000" y="252"/>
                      </a:lnTo>
                      <a:lnTo>
                        <a:pt x="1000" y="256"/>
                      </a:lnTo>
                      <a:lnTo>
                        <a:pt x="1002" y="260"/>
                      </a:lnTo>
                      <a:lnTo>
                        <a:pt x="1006" y="266"/>
                      </a:lnTo>
                      <a:lnTo>
                        <a:pt x="1008" y="272"/>
                      </a:lnTo>
                      <a:lnTo>
                        <a:pt x="1006" y="278"/>
                      </a:lnTo>
                      <a:lnTo>
                        <a:pt x="1004" y="280"/>
                      </a:lnTo>
                      <a:lnTo>
                        <a:pt x="1002" y="284"/>
                      </a:lnTo>
                      <a:lnTo>
                        <a:pt x="1000" y="286"/>
                      </a:lnTo>
                      <a:lnTo>
                        <a:pt x="998" y="288"/>
                      </a:lnTo>
                      <a:lnTo>
                        <a:pt x="1000" y="292"/>
                      </a:lnTo>
                      <a:lnTo>
                        <a:pt x="1004" y="294"/>
                      </a:lnTo>
                      <a:lnTo>
                        <a:pt x="1008" y="296"/>
                      </a:lnTo>
                      <a:lnTo>
                        <a:pt x="1010" y="300"/>
                      </a:lnTo>
                      <a:lnTo>
                        <a:pt x="1010" y="302"/>
                      </a:lnTo>
                      <a:lnTo>
                        <a:pt x="1010" y="304"/>
                      </a:lnTo>
                      <a:lnTo>
                        <a:pt x="1016" y="308"/>
                      </a:lnTo>
                      <a:lnTo>
                        <a:pt x="1020" y="308"/>
                      </a:lnTo>
                      <a:lnTo>
                        <a:pt x="1028" y="310"/>
                      </a:lnTo>
                      <a:lnTo>
                        <a:pt x="1036" y="314"/>
                      </a:lnTo>
                      <a:lnTo>
                        <a:pt x="1040" y="316"/>
                      </a:lnTo>
                      <a:lnTo>
                        <a:pt x="1042" y="318"/>
                      </a:lnTo>
                      <a:lnTo>
                        <a:pt x="1042" y="320"/>
                      </a:lnTo>
                      <a:lnTo>
                        <a:pt x="1040" y="324"/>
                      </a:lnTo>
                      <a:lnTo>
                        <a:pt x="1038" y="328"/>
                      </a:lnTo>
                      <a:lnTo>
                        <a:pt x="1040" y="332"/>
                      </a:lnTo>
                      <a:lnTo>
                        <a:pt x="1044" y="332"/>
                      </a:lnTo>
                      <a:lnTo>
                        <a:pt x="1044" y="336"/>
                      </a:lnTo>
                      <a:lnTo>
                        <a:pt x="1056" y="336"/>
                      </a:lnTo>
                      <a:lnTo>
                        <a:pt x="1056" y="342"/>
                      </a:lnTo>
                      <a:lnTo>
                        <a:pt x="1054" y="352"/>
                      </a:lnTo>
                      <a:lnTo>
                        <a:pt x="1050" y="360"/>
                      </a:lnTo>
                      <a:lnTo>
                        <a:pt x="1048" y="366"/>
                      </a:lnTo>
                      <a:lnTo>
                        <a:pt x="1044" y="368"/>
                      </a:lnTo>
                      <a:lnTo>
                        <a:pt x="1032" y="370"/>
                      </a:lnTo>
                      <a:lnTo>
                        <a:pt x="1024" y="370"/>
                      </a:lnTo>
                      <a:lnTo>
                        <a:pt x="1016" y="372"/>
                      </a:lnTo>
                      <a:lnTo>
                        <a:pt x="1008" y="376"/>
                      </a:lnTo>
                      <a:lnTo>
                        <a:pt x="994" y="386"/>
                      </a:lnTo>
                      <a:lnTo>
                        <a:pt x="988" y="388"/>
                      </a:lnTo>
                      <a:lnTo>
                        <a:pt x="980" y="394"/>
                      </a:lnTo>
                      <a:lnTo>
                        <a:pt x="970" y="396"/>
                      </a:lnTo>
                      <a:lnTo>
                        <a:pt x="960" y="398"/>
                      </a:lnTo>
                      <a:lnTo>
                        <a:pt x="934" y="390"/>
                      </a:lnTo>
                      <a:lnTo>
                        <a:pt x="908" y="388"/>
                      </a:lnTo>
                      <a:lnTo>
                        <a:pt x="894" y="390"/>
                      </a:lnTo>
                      <a:lnTo>
                        <a:pt x="886" y="396"/>
                      </a:lnTo>
                      <a:lnTo>
                        <a:pt x="876" y="402"/>
                      </a:lnTo>
                      <a:lnTo>
                        <a:pt x="862" y="410"/>
                      </a:lnTo>
                      <a:lnTo>
                        <a:pt x="852" y="418"/>
                      </a:lnTo>
                      <a:lnTo>
                        <a:pt x="842" y="430"/>
                      </a:lnTo>
                      <a:lnTo>
                        <a:pt x="828" y="440"/>
                      </a:lnTo>
                      <a:lnTo>
                        <a:pt x="840" y="432"/>
                      </a:lnTo>
                      <a:lnTo>
                        <a:pt x="856" y="422"/>
                      </a:lnTo>
                      <a:lnTo>
                        <a:pt x="876" y="414"/>
                      </a:lnTo>
                      <a:lnTo>
                        <a:pt x="884" y="414"/>
                      </a:lnTo>
                      <a:lnTo>
                        <a:pt x="892" y="414"/>
                      </a:lnTo>
                      <a:lnTo>
                        <a:pt x="898" y="414"/>
                      </a:lnTo>
                      <a:lnTo>
                        <a:pt x="906" y="414"/>
                      </a:lnTo>
                      <a:lnTo>
                        <a:pt x="910" y="418"/>
                      </a:lnTo>
                      <a:lnTo>
                        <a:pt x="910" y="420"/>
                      </a:lnTo>
                      <a:lnTo>
                        <a:pt x="912" y="422"/>
                      </a:lnTo>
                      <a:lnTo>
                        <a:pt x="910" y="426"/>
                      </a:lnTo>
                      <a:lnTo>
                        <a:pt x="910" y="430"/>
                      </a:lnTo>
                      <a:lnTo>
                        <a:pt x="904" y="432"/>
                      </a:lnTo>
                      <a:lnTo>
                        <a:pt x="896" y="436"/>
                      </a:lnTo>
                      <a:lnTo>
                        <a:pt x="892" y="438"/>
                      </a:lnTo>
                      <a:lnTo>
                        <a:pt x="890" y="442"/>
                      </a:lnTo>
                      <a:lnTo>
                        <a:pt x="904" y="442"/>
                      </a:lnTo>
                      <a:lnTo>
                        <a:pt x="898" y="448"/>
                      </a:lnTo>
                      <a:lnTo>
                        <a:pt x="894" y="454"/>
                      </a:lnTo>
                      <a:lnTo>
                        <a:pt x="892" y="460"/>
                      </a:lnTo>
                      <a:lnTo>
                        <a:pt x="892" y="464"/>
                      </a:lnTo>
                      <a:lnTo>
                        <a:pt x="894" y="468"/>
                      </a:lnTo>
                      <a:lnTo>
                        <a:pt x="902" y="472"/>
                      </a:lnTo>
                      <a:lnTo>
                        <a:pt x="910" y="476"/>
                      </a:lnTo>
                      <a:lnTo>
                        <a:pt x="920" y="476"/>
                      </a:lnTo>
                      <a:lnTo>
                        <a:pt x="928" y="476"/>
                      </a:lnTo>
                      <a:lnTo>
                        <a:pt x="936" y="472"/>
                      </a:lnTo>
                      <a:lnTo>
                        <a:pt x="940" y="468"/>
                      </a:lnTo>
                      <a:lnTo>
                        <a:pt x="944" y="462"/>
                      </a:lnTo>
                      <a:lnTo>
                        <a:pt x="948" y="458"/>
                      </a:lnTo>
                      <a:lnTo>
                        <a:pt x="950" y="454"/>
                      </a:lnTo>
                      <a:lnTo>
                        <a:pt x="954" y="454"/>
                      </a:lnTo>
                      <a:lnTo>
                        <a:pt x="958" y="454"/>
                      </a:lnTo>
                      <a:lnTo>
                        <a:pt x="958" y="456"/>
                      </a:lnTo>
                      <a:lnTo>
                        <a:pt x="956" y="460"/>
                      </a:lnTo>
                      <a:lnTo>
                        <a:pt x="954" y="464"/>
                      </a:lnTo>
                      <a:lnTo>
                        <a:pt x="958" y="464"/>
                      </a:lnTo>
                      <a:lnTo>
                        <a:pt x="960" y="466"/>
                      </a:lnTo>
                      <a:lnTo>
                        <a:pt x="960" y="468"/>
                      </a:lnTo>
                      <a:lnTo>
                        <a:pt x="958" y="470"/>
                      </a:lnTo>
                      <a:lnTo>
                        <a:pt x="954" y="474"/>
                      </a:lnTo>
                      <a:lnTo>
                        <a:pt x="946" y="478"/>
                      </a:lnTo>
                      <a:lnTo>
                        <a:pt x="938" y="486"/>
                      </a:lnTo>
                      <a:lnTo>
                        <a:pt x="930" y="490"/>
                      </a:lnTo>
                      <a:lnTo>
                        <a:pt x="910" y="496"/>
                      </a:lnTo>
                      <a:lnTo>
                        <a:pt x="904" y="496"/>
                      </a:lnTo>
                      <a:lnTo>
                        <a:pt x="898" y="496"/>
                      </a:lnTo>
                      <a:lnTo>
                        <a:pt x="890" y="496"/>
                      </a:lnTo>
                      <a:lnTo>
                        <a:pt x="884" y="498"/>
                      </a:lnTo>
                      <a:lnTo>
                        <a:pt x="880" y="504"/>
                      </a:lnTo>
                      <a:lnTo>
                        <a:pt x="876" y="510"/>
                      </a:lnTo>
                      <a:lnTo>
                        <a:pt x="870" y="514"/>
                      </a:lnTo>
                      <a:lnTo>
                        <a:pt x="866" y="516"/>
                      </a:lnTo>
                      <a:lnTo>
                        <a:pt x="862" y="516"/>
                      </a:lnTo>
                      <a:lnTo>
                        <a:pt x="856" y="516"/>
                      </a:lnTo>
                      <a:lnTo>
                        <a:pt x="854" y="512"/>
                      </a:lnTo>
                      <a:lnTo>
                        <a:pt x="854" y="510"/>
                      </a:lnTo>
                      <a:lnTo>
                        <a:pt x="854" y="504"/>
                      </a:lnTo>
                      <a:lnTo>
                        <a:pt x="858" y="500"/>
                      </a:lnTo>
                      <a:lnTo>
                        <a:pt x="866" y="496"/>
                      </a:lnTo>
                      <a:lnTo>
                        <a:pt x="876" y="492"/>
                      </a:lnTo>
                      <a:lnTo>
                        <a:pt x="880" y="488"/>
                      </a:lnTo>
                      <a:lnTo>
                        <a:pt x="882" y="484"/>
                      </a:lnTo>
                      <a:lnTo>
                        <a:pt x="846" y="490"/>
                      </a:lnTo>
                      <a:lnTo>
                        <a:pt x="840" y="470"/>
                      </a:lnTo>
                      <a:lnTo>
                        <a:pt x="840" y="466"/>
                      </a:lnTo>
                      <a:lnTo>
                        <a:pt x="842" y="462"/>
                      </a:lnTo>
                      <a:lnTo>
                        <a:pt x="848" y="454"/>
                      </a:lnTo>
                      <a:lnTo>
                        <a:pt x="828" y="448"/>
                      </a:lnTo>
                      <a:lnTo>
                        <a:pt x="822" y="450"/>
                      </a:lnTo>
                      <a:lnTo>
                        <a:pt x="816" y="454"/>
                      </a:lnTo>
                      <a:lnTo>
                        <a:pt x="806" y="468"/>
                      </a:lnTo>
                      <a:lnTo>
                        <a:pt x="800" y="474"/>
                      </a:lnTo>
                      <a:lnTo>
                        <a:pt x="796" y="482"/>
                      </a:lnTo>
                      <a:lnTo>
                        <a:pt x="790" y="486"/>
                      </a:lnTo>
                      <a:lnTo>
                        <a:pt x="780" y="488"/>
                      </a:lnTo>
                      <a:lnTo>
                        <a:pt x="774" y="490"/>
                      </a:lnTo>
                      <a:lnTo>
                        <a:pt x="742" y="490"/>
                      </a:lnTo>
                      <a:lnTo>
                        <a:pt x="734" y="494"/>
                      </a:lnTo>
                      <a:lnTo>
                        <a:pt x="726" y="496"/>
                      </a:lnTo>
                      <a:lnTo>
                        <a:pt x="722" y="500"/>
                      </a:lnTo>
                      <a:lnTo>
                        <a:pt x="718" y="502"/>
                      </a:lnTo>
                      <a:lnTo>
                        <a:pt x="706" y="504"/>
                      </a:lnTo>
                      <a:lnTo>
                        <a:pt x="690" y="504"/>
                      </a:lnTo>
                      <a:lnTo>
                        <a:pt x="682" y="504"/>
                      </a:lnTo>
                      <a:lnTo>
                        <a:pt x="672" y="506"/>
                      </a:lnTo>
                      <a:lnTo>
                        <a:pt x="664" y="512"/>
                      </a:lnTo>
                      <a:lnTo>
                        <a:pt x="664" y="514"/>
                      </a:lnTo>
                      <a:lnTo>
                        <a:pt x="664" y="520"/>
                      </a:lnTo>
                      <a:lnTo>
                        <a:pt x="654" y="524"/>
                      </a:lnTo>
                      <a:lnTo>
                        <a:pt x="648" y="526"/>
                      </a:lnTo>
                      <a:lnTo>
                        <a:pt x="646" y="530"/>
                      </a:lnTo>
                      <a:lnTo>
                        <a:pt x="642" y="530"/>
                      </a:lnTo>
                      <a:lnTo>
                        <a:pt x="642" y="526"/>
                      </a:lnTo>
                      <a:lnTo>
                        <a:pt x="636" y="528"/>
                      </a:lnTo>
                      <a:lnTo>
                        <a:pt x="634" y="526"/>
                      </a:lnTo>
                      <a:lnTo>
                        <a:pt x="630" y="526"/>
                      </a:lnTo>
                      <a:lnTo>
                        <a:pt x="624" y="528"/>
                      </a:lnTo>
                      <a:lnTo>
                        <a:pt x="616" y="534"/>
                      </a:lnTo>
                      <a:lnTo>
                        <a:pt x="608" y="538"/>
                      </a:lnTo>
                      <a:lnTo>
                        <a:pt x="606" y="540"/>
                      </a:lnTo>
                      <a:lnTo>
                        <a:pt x="600" y="540"/>
                      </a:lnTo>
                      <a:lnTo>
                        <a:pt x="596" y="540"/>
                      </a:lnTo>
                      <a:lnTo>
                        <a:pt x="602" y="536"/>
                      </a:lnTo>
                      <a:lnTo>
                        <a:pt x="608" y="532"/>
                      </a:lnTo>
                      <a:lnTo>
                        <a:pt x="614" y="528"/>
                      </a:lnTo>
                      <a:lnTo>
                        <a:pt x="616" y="524"/>
                      </a:lnTo>
                      <a:lnTo>
                        <a:pt x="616" y="522"/>
                      </a:lnTo>
                      <a:lnTo>
                        <a:pt x="616" y="524"/>
                      </a:lnTo>
                      <a:lnTo>
                        <a:pt x="626" y="518"/>
                      </a:lnTo>
                      <a:lnTo>
                        <a:pt x="632" y="508"/>
                      </a:lnTo>
                      <a:lnTo>
                        <a:pt x="644" y="486"/>
                      </a:lnTo>
                      <a:lnTo>
                        <a:pt x="644" y="492"/>
                      </a:lnTo>
                      <a:lnTo>
                        <a:pt x="648" y="496"/>
                      </a:lnTo>
                      <a:lnTo>
                        <a:pt x="652" y="496"/>
                      </a:lnTo>
                      <a:lnTo>
                        <a:pt x="658" y="496"/>
                      </a:lnTo>
                      <a:lnTo>
                        <a:pt x="664" y="496"/>
                      </a:lnTo>
                      <a:lnTo>
                        <a:pt x="664" y="494"/>
                      </a:lnTo>
                      <a:lnTo>
                        <a:pt x="664" y="490"/>
                      </a:lnTo>
                      <a:lnTo>
                        <a:pt x="664" y="482"/>
                      </a:lnTo>
                      <a:lnTo>
                        <a:pt x="658" y="472"/>
                      </a:lnTo>
                      <a:lnTo>
                        <a:pt x="650" y="466"/>
                      </a:lnTo>
                      <a:lnTo>
                        <a:pt x="648" y="464"/>
                      </a:lnTo>
                      <a:lnTo>
                        <a:pt x="644" y="464"/>
                      </a:lnTo>
                      <a:lnTo>
                        <a:pt x="630" y="464"/>
                      </a:lnTo>
                      <a:lnTo>
                        <a:pt x="612" y="462"/>
                      </a:lnTo>
                      <a:lnTo>
                        <a:pt x="616" y="458"/>
                      </a:lnTo>
                      <a:lnTo>
                        <a:pt x="618" y="452"/>
                      </a:lnTo>
                      <a:lnTo>
                        <a:pt x="618" y="450"/>
                      </a:lnTo>
                      <a:lnTo>
                        <a:pt x="616" y="448"/>
                      </a:lnTo>
                      <a:lnTo>
                        <a:pt x="614" y="446"/>
                      </a:lnTo>
                      <a:lnTo>
                        <a:pt x="612" y="442"/>
                      </a:lnTo>
                      <a:lnTo>
                        <a:pt x="614" y="438"/>
                      </a:lnTo>
                      <a:lnTo>
                        <a:pt x="610" y="436"/>
                      </a:lnTo>
                      <a:lnTo>
                        <a:pt x="608" y="432"/>
                      </a:lnTo>
                      <a:lnTo>
                        <a:pt x="606" y="428"/>
                      </a:lnTo>
                      <a:lnTo>
                        <a:pt x="606" y="424"/>
                      </a:lnTo>
                      <a:lnTo>
                        <a:pt x="604" y="422"/>
                      </a:lnTo>
                      <a:lnTo>
                        <a:pt x="606" y="418"/>
                      </a:lnTo>
                      <a:lnTo>
                        <a:pt x="602" y="416"/>
                      </a:lnTo>
                      <a:lnTo>
                        <a:pt x="598" y="414"/>
                      </a:lnTo>
                      <a:lnTo>
                        <a:pt x="588" y="414"/>
                      </a:lnTo>
                      <a:lnTo>
                        <a:pt x="580" y="416"/>
                      </a:lnTo>
                      <a:lnTo>
                        <a:pt x="566" y="422"/>
                      </a:lnTo>
                      <a:lnTo>
                        <a:pt x="554" y="430"/>
                      </a:lnTo>
                      <a:lnTo>
                        <a:pt x="538" y="438"/>
                      </a:lnTo>
                      <a:lnTo>
                        <a:pt x="526" y="436"/>
                      </a:lnTo>
                      <a:lnTo>
                        <a:pt x="516" y="432"/>
                      </a:lnTo>
                      <a:lnTo>
                        <a:pt x="516" y="434"/>
                      </a:lnTo>
                      <a:lnTo>
                        <a:pt x="510" y="432"/>
                      </a:lnTo>
                      <a:lnTo>
                        <a:pt x="504" y="430"/>
                      </a:lnTo>
                      <a:lnTo>
                        <a:pt x="498" y="430"/>
                      </a:lnTo>
                      <a:lnTo>
                        <a:pt x="492" y="428"/>
                      </a:lnTo>
                      <a:lnTo>
                        <a:pt x="486" y="426"/>
                      </a:lnTo>
                      <a:lnTo>
                        <a:pt x="482" y="422"/>
                      </a:lnTo>
                      <a:lnTo>
                        <a:pt x="482" y="416"/>
                      </a:lnTo>
                      <a:lnTo>
                        <a:pt x="88" y="416"/>
                      </a:lnTo>
                      <a:lnTo>
                        <a:pt x="88" y="414"/>
                      </a:lnTo>
                      <a:lnTo>
                        <a:pt x="86" y="414"/>
                      </a:lnTo>
                      <a:lnTo>
                        <a:pt x="88" y="412"/>
                      </a:lnTo>
                      <a:lnTo>
                        <a:pt x="90" y="410"/>
                      </a:lnTo>
                      <a:lnTo>
                        <a:pt x="80" y="402"/>
                      </a:lnTo>
                      <a:lnTo>
                        <a:pt x="72" y="394"/>
                      </a:lnTo>
                      <a:lnTo>
                        <a:pt x="62" y="386"/>
                      </a:lnTo>
                      <a:lnTo>
                        <a:pt x="58" y="386"/>
                      </a:lnTo>
                      <a:lnTo>
                        <a:pt x="54" y="384"/>
                      </a:lnTo>
                      <a:lnTo>
                        <a:pt x="52" y="378"/>
                      </a:lnTo>
                      <a:lnTo>
                        <a:pt x="50" y="372"/>
                      </a:lnTo>
                      <a:lnTo>
                        <a:pt x="52" y="366"/>
                      </a:lnTo>
                      <a:lnTo>
                        <a:pt x="56" y="360"/>
                      </a:lnTo>
                      <a:lnTo>
                        <a:pt x="56" y="358"/>
                      </a:lnTo>
                      <a:lnTo>
                        <a:pt x="54" y="354"/>
                      </a:lnTo>
                      <a:lnTo>
                        <a:pt x="48" y="352"/>
                      </a:lnTo>
                      <a:lnTo>
                        <a:pt x="48" y="350"/>
                      </a:lnTo>
                      <a:lnTo>
                        <a:pt x="50" y="348"/>
                      </a:lnTo>
                      <a:lnTo>
                        <a:pt x="52" y="346"/>
                      </a:lnTo>
                      <a:lnTo>
                        <a:pt x="50" y="342"/>
                      </a:lnTo>
                      <a:lnTo>
                        <a:pt x="48" y="340"/>
                      </a:lnTo>
                      <a:lnTo>
                        <a:pt x="42" y="336"/>
                      </a:lnTo>
                      <a:lnTo>
                        <a:pt x="42" y="334"/>
                      </a:lnTo>
                      <a:lnTo>
                        <a:pt x="44" y="330"/>
                      </a:lnTo>
                      <a:lnTo>
                        <a:pt x="48" y="326"/>
                      </a:lnTo>
                      <a:lnTo>
                        <a:pt x="52" y="320"/>
                      </a:lnTo>
                      <a:lnTo>
                        <a:pt x="50" y="316"/>
                      </a:lnTo>
                      <a:lnTo>
                        <a:pt x="44" y="316"/>
                      </a:lnTo>
                      <a:lnTo>
                        <a:pt x="34" y="314"/>
                      </a:lnTo>
                      <a:lnTo>
                        <a:pt x="34" y="310"/>
                      </a:lnTo>
                      <a:lnTo>
                        <a:pt x="38" y="308"/>
                      </a:lnTo>
                      <a:lnTo>
                        <a:pt x="40" y="308"/>
                      </a:lnTo>
                      <a:lnTo>
                        <a:pt x="38" y="304"/>
                      </a:lnTo>
                      <a:lnTo>
                        <a:pt x="38" y="300"/>
                      </a:lnTo>
                      <a:lnTo>
                        <a:pt x="36" y="290"/>
                      </a:lnTo>
                      <a:lnTo>
                        <a:pt x="34" y="284"/>
                      </a:lnTo>
                      <a:lnTo>
                        <a:pt x="26" y="276"/>
                      </a:lnTo>
                      <a:lnTo>
                        <a:pt x="24" y="272"/>
                      </a:lnTo>
                      <a:lnTo>
                        <a:pt x="24" y="268"/>
                      </a:lnTo>
                      <a:lnTo>
                        <a:pt x="26" y="262"/>
                      </a:lnTo>
                      <a:lnTo>
                        <a:pt x="30" y="254"/>
                      </a:lnTo>
                      <a:lnTo>
                        <a:pt x="34" y="248"/>
                      </a:lnTo>
                      <a:lnTo>
                        <a:pt x="30" y="246"/>
                      </a:lnTo>
                      <a:lnTo>
                        <a:pt x="30" y="242"/>
                      </a:lnTo>
                      <a:lnTo>
                        <a:pt x="28" y="236"/>
                      </a:lnTo>
                      <a:lnTo>
                        <a:pt x="26" y="232"/>
                      </a:lnTo>
                      <a:lnTo>
                        <a:pt x="20" y="230"/>
                      </a:lnTo>
                      <a:lnTo>
                        <a:pt x="14" y="230"/>
                      </a:lnTo>
                      <a:lnTo>
                        <a:pt x="8" y="230"/>
                      </a:lnTo>
                      <a:lnTo>
                        <a:pt x="8" y="228"/>
                      </a:lnTo>
                      <a:lnTo>
                        <a:pt x="2" y="226"/>
                      </a:lnTo>
                      <a:lnTo>
                        <a:pt x="0" y="222"/>
                      </a:lnTo>
                      <a:lnTo>
                        <a:pt x="172" y="64"/>
                      </a:lnTo>
                      <a:lnTo>
                        <a:pt x="178" y="68"/>
                      </a:lnTo>
                      <a:lnTo>
                        <a:pt x="186" y="68"/>
                      </a:lnTo>
                      <a:lnTo>
                        <a:pt x="196" y="70"/>
                      </a:lnTo>
                      <a:lnTo>
                        <a:pt x="204" y="72"/>
                      </a:lnTo>
                      <a:lnTo>
                        <a:pt x="206" y="74"/>
                      </a:lnTo>
                      <a:lnTo>
                        <a:pt x="210" y="76"/>
                      </a:lnTo>
                      <a:lnTo>
                        <a:pt x="212" y="78"/>
                      </a:lnTo>
                      <a:lnTo>
                        <a:pt x="216" y="78"/>
                      </a:lnTo>
                      <a:lnTo>
                        <a:pt x="226" y="78"/>
                      </a:lnTo>
                      <a:lnTo>
                        <a:pt x="234" y="74"/>
                      </a:lnTo>
                      <a:lnTo>
                        <a:pt x="242" y="72"/>
                      </a:lnTo>
                      <a:lnTo>
                        <a:pt x="252" y="70"/>
                      </a:lnTo>
                      <a:lnTo>
                        <a:pt x="258" y="70"/>
                      </a:lnTo>
                      <a:lnTo>
                        <a:pt x="268" y="70"/>
                      </a:lnTo>
                      <a:lnTo>
                        <a:pt x="280" y="66"/>
                      </a:lnTo>
                      <a:lnTo>
                        <a:pt x="288" y="62"/>
                      </a:lnTo>
                      <a:lnTo>
                        <a:pt x="296" y="60"/>
                      </a:lnTo>
                      <a:lnTo>
                        <a:pt x="316" y="60"/>
                      </a:lnTo>
                      <a:lnTo>
                        <a:pt x="334" y="58"/>
                      </a:lnTo>
                      <a:lnTo>
                        <a:pt x="346" y="58"/>
                      </a:lnTo>
                      <a:lnTo>
                        <a:pt x="352" y="58"/>
                      </a:lnTo>
                      <a:lnTo>
                        <a:pt x="352" y="64"/>
                      </a:lnTo>
                      <a:lnTo>
                        <a:pt x="354" y="68"/>
                      </a:lnTo>
                      <a:lnTo>
                        <a:pt x="358" y="68"/>
                      </a:lnTo>
                      <a:lnTo>
                        <a:pt x="362" y="68"/>
                      </a:lnTo>
                      <a:lnTo>
                        <a:pt x="366" y="64"/>
                      </a:lnTo>
                      <a:lnTo>
                        <a:pt x="374" y="58"/>
                      </a:lnTo>
                      <a:lnTo>
                        <a:pt x="378" y="60"/>
                      </a:lnTo>
                      <a:lnTo>
                        <a:pt x="380" y="64"/>
                      </a:lnTo>
                      <a:lnTo>
                        <a:pt x="380" y="70"/>
                      </a:lnTo>
                      <a:lnTo>
                        <a:pt x="380" y="72"/>
                      </a:lnTo>
                      <a:lnTo>
                        <a:pt x="382" y="72"/>
                      </a:lnTo>
                      <a:lnTo>
                        <a:pt x="386" y="70"/>
                      </a:lnTo>
                      <a:lnTo>
                        <a:pt x="392" y="66"/>
                      </a:lnTo>
                      <a:lnTo>
                        <a:pt x="398" y="64"/>
                      </a:lnTo>
                      <a:lnTo>
                        <a:pt x="410" y="66"/>
                      </a:lnTo>
                      <a:lnTo>
                        <a:pt x="418" y="68"/>
                      </a:lnTo>
                      <a:lnTo>
                        <a:pt x="426" y="72"/>
                      </a:lnTo>
                      <a:lnTo>
                        <a:pt x="436" y="74"/>
                      </a:lnTo>
                      <a:lnTo>
                        <a:pt x="444" y="78"/>
                      </a:lnTo>
                      <a:lnTo>
                        <a:pt x="454" y="82"/>
                      </a:lnTo>
                      <a:lnTo>
                        <a:pt x="458" y="80"/>
                      </a:lnTo>
                      <a:lnTo>
                        <a:pt x="466" y="78"/>
                      </a:lnTo>
                      <a:lnTo>
                        <a:pt x="470" y="80"/>
                      </a:lnTo>
                      <a:lnTo>
                        <a:pt x="472" y="80"/>
                      </a:lnTo>
                      <a:lnTo>
                        <a:pt x="474" y="82"/>
                      </a:lnTo>
                      <a:lnTo>
                        <a:pt x="474" y="86"/>
                      </a:lnTo>
                      <a:lnTo>
                        <a:pt x="472" y="88"/>
                      </a:lnTo>
                      <a:lnTo>
                        <a:pt x="466" y="90"/>
                      </a:lnTo>
                      <a:lnTo>
                        <a:pt x="462" y="94"/>
                      </a:lnTo>
                      <a:lnTo>
                        <a:pt x="460" y="94"/>
                      </a:lnTo>
                      <a:lnTo>
                        <a:pt x="460" y="98"/>
                      </a:lnTo>
                      <a:lnTo>
                        <a:pt x="460" y="100"/>
                      </a:lnTo>
                      <a:lnTo>
                        <a:pt x="462" y="100"/>
                      </a:lnTo>
                      <a:lnTo>
                        <a:pt x="470" y="102"/>
                      </a:lnTo>
                      <a:lnTo>
                        <a:pt x="482" y="100"/>
                      </a:lnTo>
                      <a:lnTo>
                        <a:pt x="492" y="98"/>
                      </a:lnTo>
                      <a:lnTo>
                        <a:pt x="502" y="96"/>
                      </a:lnTo>
                      <a:lnTo>
                        <a:pt x="514" y="94"/>
                      </a:lnTo>
                      <a:lnTo>
                        <a:pt x="518" y="96"/>
                      </a:lnTo>
                      <a:lnTo>
                        <a:pt x="522" y="98"/>
                      </a:lnTo>
                      <a:lnTo>
                        <a:pt x="526" y="102"/>
                      </a:lnTo>
                      <a:lnTo>
                        <a:pt x="528" y="104"/>
                      </a:lnTo>
                      <a:lnTo>
                        <a:pt x="532" y="102"/>
                      </a:lnTo>
                      <a:lnTo>
                        <a:pt x="536" y="100"/>
                      </a:lnTo>
                      <a:lnTo>
                        <a:pt x="538" y="92"/>
                      </a:lnTo>
                      <a:lnTo>
                        <a:pt x="538" y="88"/>
                      </a:lnTo>
                      <a:lnTo>
                        <a:pt x="554" y="84"/>
                      </a:lnTo>
                      <a:lnTo>
                        <a:pt x="562" y="82"/>
                      </a:lnTo>
                      <a:lnTo>
                        <a:pt x="572" y="80"/>
                      </a:lnTo>
                      <a:lnTo>
                        <a:pt x="578" y="82"/>
                      </a:lnTo>
                      <a:lnTo>
                        <a:pt x="582" y="84"/>
                      </a:lnTo>
                      <a:lnTo>
                        <a:pt x="582" y="86"/>
                      </a:lnTo>
                      <a:lnTo>
                        <a:pt x="586" y="88"/>
                      </a:lnTo>
                      <a:lnTo>
                        <a:pt x="594" y="92"/>
                      </a:lnTo>
                      <a:lnTo>
                        <a:pt x="606" y="96"/>
                      </a:lnTo>
                      <a:lnTo>
                        <a:pt x="638" y="96"/>
                      </a:lnTo>
                      <a:lnTo>
                        <a:pt x="642" y="96"/>
                      </a:lnTo>
                      <a:lnTo>
                        <a:pt x="646" y="96"/>
                      </a:lnTo>
                      <a:lnTo>
                        <a:pt x="652" y="92"/>
                      </a:lnTo>
                      <a:lnTo>
                        <a:pt x="656" y="88"/>
                      </a:lnTo>
                      <a:lnTo>
                        <a:pt x="662" y="86"/>
                      </a:lnTo>
                      <a:lnTo>
                        <a:pt x="670" y="88"/>
                      </a:lnTo>
                      <a:lnTo>
                        <a:pt x="682" y="88"/>
                      </a:lnTo>
                      <a:lnTo>
                        <a:pt x="678" y="94"/>
                      </a:lnTo>
                      <a:lnTo>
                        <a:pt x="676" y="98"/>
                      </a:lnTo>
                      <a:lnTo>
                        <a:pt x="674" y="102"/>
                      </a:lnTo>
                      <a:lnTo>
                        <a:pt x="674" y="104"/>
                      </a:lnTo>
                      <a:lnTo>
                        <a:pt x="676" y="106"/>
                      </a:lnTo>
                      <a:lnTo>
                        <a:pt x="680" y="104"/>
                      </a:lnTo>
                      <a:lnTo>
                        <a:pt x="690" y="92"/>
                      </a:lnTo>
                      <a:lnTo>
                        <a:pt x="694" y="88"/>
                      </a:lnTo>
                      <a:lnTo>
                        <a:pt x="702" y="86"/>
                      </a:lnTo>
                      <a:lnTo>
                        <a:pt x="708" y="82"/>
                      </a:lnTo>
                      <a:lnTo>
                        <a:pt x="714" y="78"/>
                      </a:lnTo>
                      <a:lnTo>
                        <a:pt x="716" y="72"/>
                      </a:lnTo>
                      <a:lnTo>
                        <a:pt x="716" y="70"/>
                      </a:lnTo>
                      <a:lnTo>
                        <a:pt x="716" y="68"/>
                      </a:lnTo>
                      <a:lnTo>
                        <a:pt x="714" y="66"/>
                      </a:lnTo>
                      <a:lnTo>
                        <a:pt x="708" y="64"/>
                      </a:lnTo>
                      <a:lnTo>
                        <a:pt x="706" y="64"/>
                      </a:lnTo>
                      <a:lnTo>
                        <a:pt x="706" y="62"/>
                      </a:lnTo>
                      <a:lnTo>
                        <a:pt x="706" y="58"/>
                      </a:lnTo>
                      <a:lnTo>
                        <a:pt x="710" y="54"/>
                      </a:lnTo>
                      <a:lnTo>
                        <a:pt x="718" y="44"/>
                      </a:lnTo>
                      <a:lnTo>
                        <a:pt x="732" y="36"/>
                      </a:lnTo>
                      <a:lnTo>
                        <a:pt x="742" y="32"/>
                      </a:lnTo>
                      <a:lnTo>
                        <a:pt x="746" y="30"/>
                      </a:lnTo>
                      <a:lnTo>
                        <a:pt x="746" y="26"/>
                      </a:lnTo>
                      <a:lnTo>
                        <a:pt x="748" y="20"/>
                      </a:lnTo>
                      <a:lnTo>
                        <a:pt x="752" y="14"/>
                      </a:lnTo>
                      <a:lnTo>
                        <a:pt x="760" y="8"/>
                      </a:lnTo>
                      <a:lnTo>
                        <a:pt x="768" y="4"/>
                      </a:lnTo>
                      <a:lnTo>
                        <a:pt x="776" y="2"/>
                      </a:lnTo>
                      <a:lnTo>
                        <a:pt x="790" y="0"/>
                      </a:lnTo>
                      <a:lnTo>
                        <a:pt x="806" y="0"/>
                      </a:lnTo>
                      <a:lnTo>
                        <a:pt x="816" y="2"/>
                      </a:lnTo>
                      <a:lnTo>
                        <a:pt x="820" y="4"/>
                      </a:lnTo>
                      <a:lnTo>
                        <a:pt x="820" y="6"/>
                      </a:lnTo>
                      <a:lnTo>
                        <a:pt x="810" y="10"/>
                      </a:lnTo>
                      <a:lnTo>
                        <a:pt x="800" y="16"/>
                      </a:lnTo>
                      <a:lnTo>
                        <a:pt x="790" y="20"/>
                      </a:lnTo>
                      <a:lnTo>
                        <a:pt x="778" y="22"/>
                      </a:lnTo>
                      <a:lnTo>
                        <a:pt x="772" y="22"/>
                      </a:lnTo>
                      <a:lnTo>
                        <a:pt x="764" y="26"/>
                      </a:lnTo>
                      <a:lnTo>
                        <a:pt x="758" y="30"/>
                      </a:lnTo>
                      <a:lnTo>
                        <a:pt x="756" y="34"/>
                      </a:lnTo>
                      <a:lnTo>
                        <a:pt x="756" y="52"/>
                      </a:lnTo>
                      <a:lnTo>
                        <a:pt x="754" y="58"/>
                      </a:lnTo>
                      <a:lnTo>
                        <a:pt x="752" y="60"/>
                      </a:lnTo>
                      <a:lnTo>
                        <a:pt x="748" y="64"/>
                      </a:lnTo>
                      <a:lnTo>
                        <a:pt x="750" y="66"/>
                      </a:lnTo>
                      <a:lnTo>
                        <a:pt x="752" y="68"/>
                      </a:lnTo>
                      <a:lnTo>
                        <a:pt x="756" y="70"/>
                      </a:lnTo>
                      <a:lnTo>
                        <a:pt x="758" y="72"/>
                      </a:lnTo>
                      <a:lnTo>
                        <a:pt x="758" y="78"/>
                      </a:lnTo>
                      <a:lnTo>
                        <a:pt x="758" y="80"/>
                      </a:lnTo>
                      <a:lnTo>
                        <a:pt x="762" y="82"/>
                      </a:lnTo>
                      <a:lnTo>
                        <a:pt x="766" y="80"/>
                      </a:lnTo>
                      <a:lnTo>
                        <a:pt x="770" y="78"/>
                      </a:lnTo>
                      <a:lnTo>
                        <a:pt x="772" y="76"/>
                      </a:lnTo>
                      <a:lnTo>
                        <a:pt x="776" y="76"/>
                      </a:lnTo>
                      <a:lnTo>
                        <a:pt x="782" y="76"/>
                      </a:lnTo>
                      <a:lnTo>
                        <a:pt x="784" y="78"/>
                      </a:lnTo>
                      <a:lnTo>
                        <a:pt x="784" y="82"/>
                      </a:lnTo>
                      <a:lnTo>
                        <a:pt x="780" y="86"/>
                      </a:lnTo>
                      <a:lnTo>
                        <a:pt x="774" y="88"/>
                      </a:lnTo>
                      <a:lnTo>
                        <a:pt x="772" y="92"/>
                      </a:lnTo>
                      <a:lnTo>
                        <a:pt x="770" y="98"/>
                      </a:lnTo>
                      <a:lnTo>
                        <a:pt x="772" y="102"/>
                      </a:lnTo>
                      <a:lnTo>
                        <a:pt x="774" y="106"/>
                      </a:lnTo>
                      <a:lnTo>
                        <a:pt x="780" y="104"/>
                      </a:lnTo>
                      <a:lnTo>
                        <a:pt x="786" y="100"/>
                      </a:lnTo>
                      <a:lnTo>
                        <a:pt x="794" y="88"/>
                      </a:lnTo>
                      <a:lnTo>
                        <a:pt x="798" y="92"/>
                      </a:lnTo>
                      <a:lnTo>
                        <a:pt x="808" y="86"/>
                      </a:lnTo>
                      <a:lnTo>
                        <a:pt x="816" y="82"/>
                      </a:lnTo>
                      <a:lnTo>
                        <a:pt x="822" y="80"/>
                      </a:lnTo>
                      <a:lnTo>
                        <a:pt x="822" y="74"/>
                      </a:lnTo>
                      <a:lnTo>
                        <a:pt x="822" y="70"/>
                      </a:lnTo>
                      <a:lnTo>
                        <a:pt x="824" y="68"/>
                      </a:lnTo>
                      <a:lnTo>
                        <a:pt x="828" y="66"/>
                      </a:lnTo>
                      <a:lnTo>
                        <a:pt x="850" y="66"/>
                      </a:lnTo>
                      <a:lnTo>
                        <a:pt x="858" y="70"/>
                      </a:lnTo>
                      <a:lnTo>
                        <a:pt x="862" y="72"/>
                      </a:lnTo>
                      <a:lnTo>
                        <a:pt x="864" y="78"/>
                      </a:lnTo>
                      <a:lnTo>
                        <a:pt x="862" y="80"/>
                      </a:lnTo>
                      <a:lnTo>
                        <a:pt x="860" y="82"/>
                      </a:lnTo>
                      <a:lnTo>
                        <a:pt x="854" y="84"/>
                      </a:lnTo>
                      <a:lnTo>
                        <a:pt x="848" y="86"/>
                      </a:lnTo>
                      <a:lnTo>
                        <a:pt x="846" y="86"/>
                      </a:lnTo>
                      <a:lnTo>
                        <a:pt x="846" y="90"/>
                      </a:lnTo>
                      <a:lnTo>
                        <a:pt x="846" y="94"/>
                      </a:lnTo>
                      <a:lnTo>
                        <a:pt x="848" y="100"/>
                      </a:lnTo>
                      <a:lnTo>
                        <a:pt x="846" y="104"/>
                      </a:lnTo>
                      <a:lnTo>
                        <a:pt x="842" y="108"/>
                      </a:lnTo>
                      <a:lnTo>
                        <a:pt x="830" y="112"/>
                      </a:lnTo>
                      <a:lnTo>
                        <a:pt x="816" y="116"/>
                      </a:lnTo>
                      <a:lnTo>
                        <a:pt x="808" y="122"/>
                      </a:lnTo>
                      <a:lnTo>
                        <a:pt x="802" y="126"/>
                      </a:lnTo>
                      <a:lnTo>
                        <a:pt x="798" y="124"/>
                      </a:lnTo>
                      <a:lnTo>
                        <a:pt x="790" y="122"/>
                      </a:lnTo>
                      <a:lnTo>
                        <a:pt x="780" y="122"/>
                      </a:lnTo>
                      <a:lnTo>
                        <a:pt x="772" y="132"/>
                      </a:lnTo>
                      <a:lnTo>
                        <a:pt x="758" y="140"/>
                      </a:lnTo>
                      <a:lnTo>
                        <a:pt x="732" y="156"/>
                      </a:lnTo>
                      <a:lnTo>
                        <a:pt x="726" y="160"/>
                      </a:lnTo>
                      <a:lnTo>
                        <a:pt x="722" y="164"/>
                      </a:lnTo>
                      <a:lnTo>
                        <a:pt x="718" y="164"/>
                      </a:lnTo>
                      <a:lnTo>
                        <a:pt x="712" y="164"/>
                      </a:lnTo>
                      <a:lnTo>
                        <a:pt x="708" y="166"/>
                      </a:lnTo>
                      <a:lnTo>
                        <a:pt x="704" y="168"/>
                      </a:lnTo>
                      <a:lnTo>
                        <a:pt x="698" y="172"/>
                      </a:lnTo>
                      <a:lnTo>
                        <a:pt x="690" y="176"/>
                      </a:lnTo>
                      <a:lnTo>
                        <a:pt x="684" y="178"/>
                      </a:lnTo>
                      <a:lnTo>
                        <a:pt x="674" y="180"/>
                      </a:lnTo>
                      <a:lnTo>
                        <a:pt x="656" y="184"/>
                      </a:lnTo>
                      <a:lnTo>
                        <a:pt x="648" y="188"/>
                      </a:lnTo>
                      <a:lnTo>
                        <a:pt x="640" y="192"/>
                      </a:lnTo>
                      <a:lnTo>
                        <a:pt x="632" y="198"/>
                      </a:lnTo>
                      <a:lnTo>
                        <a:pt x="622" y="206"/>
                      </a:lnTo>
                      <a:lnTo>
                        <a:pt x="612" y="214"/>
                      </a:lnTo>
                      <a:lnTo>
                        <a:pt x="606" y="222"/>
                      </a:lnTo>
                      <a:lnTo>
                        <a:pt x="600" y="234"/>
                      </a:lnTo>
                      <a:lnTo>
                        <a:pt x="594" y="244"/>
                      </a:lnTo>
                      <a:lnTo>
                        <a:pt x="602" y="244"/>
                      </a:lnTo>
                      <a:lnTo>
                        <a:pt x="606" y="246"/>
                      </a:lnTo>
                      <a:lnTo>
                        <a:pt x="606" y="248"/>
                      </a:lnTo>
                      <a:lnTo>
                        <a:pt x="604" y="260"/>
                      </a:lnTo>
                      <a:lnTo>
                        <a:pt x="602" y="266"/>
                      </a:lnTo>
                      <a:lnTo>
                        <a:pt x="602" y="274"/>
                      </a:lnTo>
                      <a:lnTo>
                        <a:pt x="604" y="274"/>
                      </a:lnTo>
                      <a:lnTo>
                        <a:pt x="606" y="276"/>
                      </a:lnTo>
                      <a:lnTo>
                        <a:pt x="608" y="276"/>
                      </a:lnTo>
                      <a:lnTo>
                        <a:pt x="614" y="272"/>
                      </a:lnTo>
                      <a:lnTo>
                        <a:pt x="622" y="272"/>
                      </a:lnTo>
                      <a:lnTo>
                        <a:pt x="630" y="274"/>
                      </a:lnTo>
                      <a:lnTo>
                        <a:pt x="636" y="276"/>
                      </a:lnTo>
                      <a:lnTo>
                        <a:pt x="642" y="280"/>
                      </a:lnTo>
                      <a:lnTo>
                        <a:pt x="648" y="288"/>
                      </a:lnTo>
                      <a:lnTo>
                        <a:pt x="652" y="292"/>
                      </a:lnTo>
                      <a:lnTo>
                        <a:pt x="656" y="294"/>
                      </a:lnTo>
                      <a:lnTo>
                        <a:pt x="662" y="294"/>
                      </a:lnTo>
                      <a:lnTo>
                        <a:pt x="666" y="296"/>
                      </a:lnTo>
                      <a:lnTo>
                        <a:pt x="670" y="300"/>
                      </a:lnTo>
                      <a:lnTo>
                        <a:pt x="674" y="304"/>
                      </a:lnTo>
                      <a:lnTo>
                        <a:pt x="680" y="306"/>
                      </a:lnTo>
                      <a:lnTo>
                        <a:pt x="688" y="308"/>
                      </a:lnTo>
                      <a:lnTo>
                        <a:pt x="698" y="306"/>
                      </a:lnTo>
                      <a:lnTo>
                        <a:pt x="712" y="308"/>
                      </a:lnTo>
                      <a:lnTo>
                        <a:pt x="712" y="310"/>
                      </a:lnTo>
                      <a:lnTo>
                        <a:pt x="712" y="314"/>
                      </a:lnTo>
                      <a:lnTo>
                        <a:pt x="710" y="322"/>
                      </a:lnTo>
                      <a:lnTo>
                        <a:pt x="704" y="332"/>
                      </a:lnTo>
                      <a:lnTo>
                        <a:pt x="700" y="344"/>
                      </a:lnTo>
                      <a:lnTo>
                        <a:pt x="698" y="350"/>
                      </a:lnTo>
                      <a:lnTo>
                        <a:pt x="698" y="356"/>
                      </a:lnTo>
                      <a:lnTo>
                        <a:pt x="700" y="360"/>
                      </a:lnTo>
                      <a:lnTo>
                        <a:pt x="704" y="366"/>
                      </a:lnTo>
                      <a:lnTo>
                        <a:pt x="712" y="376"/>
                      </a:lnTo>
                      <a:lnTo>
                        <a:pt x="714" y="374"/>
                      </a:lnTo>
                      <a:lnTo>
                        <a:pt x="718" y="370"/>
                      </a:lnTo>
                      <a:lnTo>
                        <a:pt x="724" y="366"/>
                      </a:lnTo>
                      <a:lnTo>
                        <a:pt x="730" y="362"/>
                      </a:lnTo>
                      <a:lnTo>
                        <a:pt x="734" y="356"/>
                      </a:lnTo>
                      <a:lnTo>
                        <a:pt x="738" y="350"/>
                      </a:lnTo>
                      <a:lnTo>
                        <a:pt x="742" y="332"/>
                      </a:lnTo>
                      <a:lnTo>
                        <a:pt x="746" y="314"/>
                      </a:lnTo>
                      <a:lnTo>
                        <a:pt x="748" y="312"/>
                      </a:lnTo>
                      <a:lnTo>
                        <a:pt x="754" y="308"/>
                      </a:lnTo>
                      <a:lnTo>
                        <a:pt x="766" y="306"/>
                      </a:lnTo>
                      <a:lnTo>
                        <a:pt x="772" y="304"/>
                      </a:lnTo>
                      <a:lnTo>
                        <a:pt x="788" y="296"/>
                      </a:lnTo>
                      <a:lnTo>
                        <a:pt x="796" y="290"/>
                      </a:lnTo>
                      <a:lnTo>
                        <a:pt x="800" y="284"/>
                      </a:lnTo>
                      <a:lnTo>
                        <a:pt x="804" y="276"/>
                      </a:lnTo>
                      <a:lnTo>
                        <a:pt x="806" y="266"/>
                      </a:lnTo>
                      <a:lnTo>
                        <a:pt x="804" y="264"/>
                      </a:lnTo>
                      <a:lnTo>
                        <a:pt x="802" y="262"/>
                      </a:lnTo>
                      <a:lnTo>
                        <a:pt x="800" y="258"/>
                      </a:lnTo>
                      <a:lnTo>
                        <a:pt x="794" y="256"/>
                      </a:lnTo>
                      <a:lnTo>
                        <a:pt x="794" y="254"/>
                      </a:lnTo>
                      <a:lnTo>
                        <a:pt x="792" y="250"/>
                      </a:lnTo>
                      <a:lnTo>
                        <a:pt x="794" y="246"/>
                      </a:lnTo>
                      <a:lnTo>
                        <a:pt x="798" y="244"/>
                      </a:lnTo>
                      <a:lnTo>
                        <a:pt x="804" y="238"/>
                      </a:lnTo>
                      <a:lnTo>
                        <a:pt x="806" y="2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2" name="íṥlíḍê">
                  <a:extLst>
                    <a:ext uri="{FF2B5EF4-FFF2-40B4-BE49-F238E27FC236}">
                      <a16:creationId xmlns="" xmlns:a16="http://schemas.microsoft.com/office/drawing/2014/main" id="{9D1B2CE3-044B-408C-8FEF-13E3734566E6}"/>
                    </a:ext>
                  </a:extLst>
                </p:cNvPr>
                <p:cNvSpPr/>
                <p:nvPr/>
              </p:nvSpPr>
              <p:spPr bwMode="auto">
                <a:xfrm>
                  <a:off x="2783347" y="2341921"/>
                  <a:ext cx="64729" cy="29422"/>
                </a:xfrm>
                <a:custGeom>
                  <a:avLst/>
                  <a:gdLst>
                    <a:gd name="T0" fmla="*/ 2147483647 w 38"/>
                    <a:gd name="T1" fmla="*/ 2147483647 h 18"/>
                    <a:gd name="T2" fmla="*/ 2147483647 w 38"/>
                    <a:gd name="T3" fmla="*/ 2147483647 h 18"/>
                    <a:gd name="T4" fmla="*/ 2147483647 w 38"/>
                    <a:gd name="T5" fmla="*/ 2147483647 h 18"/>
                    <a:gd name="T6" fmla="*/ 2147483647 w 38"/>
                    <a:gd name="T7" fmla="*/ 2147483647 h 18"/>
                    <a:gd name="T8" fmla="*/ 2147483647 w 38"/>
                    <a:gd name="T9" fmla="*/ 2147483647 h 18"/>
                    <a:gd name="T10" fmla="*/ 0 w 38"/>
                    <a:gd name="T11" fmla="*/ 2147483647 h 18"/>
                    <a:gd name="T12" fmla="*/ 2147483647 w 38"/>
                    <a:gd name="T13" fmla="*/ 0 h 18"/>
                    <a:gd name="T14" fmla="*/ 2147483647 w 38"/>
                    <a:gd name="T15" fmla="*/ 0 h 18"/>
                    <a:gd name="T16" fmla="*/ 2147483647 w 38"/>
                    <a:gd name="T17" fmla="*/ 0 h 18"/>
                    <a:gd name="T18" fmla="*/ 2147483647 w 38"/>
                    <a:gd name="T19" fmla="*/ 2147483647 h 18"/>
                    <a:gd name="T20" fmla="*/ 2147483647 w 38"/>
                    <a:gd name="T21" fmla="*/ 2147483647 h 18"/>
                    <a:gd name="T22" fmla="*/ 2147483647 w 38"/>
                    <a:gd name="T23" fmla="*/ 2147483647 h 18"/>
                    <a:gd name="T24" fmla="*/ 2147483647 w 38"/>
                    <a:gd name="T25" fmla="*/ 2147483647 h 18"/>
                    <a:gd name="T26" fmla="*/ 2147483647 w 38"/>
                    <a:gd name="T27" fmla="*/ 2147483647 h 1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8"/>
                    <a:gd name="T43" fmla="*/ 0 h 18"/>
                    <a:gd name="T44" fmla="*/ 38 w 38"/>
                    <a:gd name="T45" fmla="*/ 18 h 1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8" h="18">
                      <a:moveTo>
                        <a:pt x="38" y="18"/>
                      </a:moveTo>
                      <a:lnTo>
                        <a:pt x="24" y="16"/>
                      </a:lnTo>
                      <a:lnTo>
                        <a:pt x="18" y="16"/>
                      </a:lnTo>
                      <a:lnTo>
                        <a:pt x="10" y="14"/>
                      </a:lnTo>
                      <a:lnTo>
                        <a:pt x="2" y="8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4" y="0"/>
                      </a:lnTo>
                      <a:lnTo>
                        <a:pt x="12" y="0"/>
                      </a:lnTo>
                      <a:lnTo>
                        <a:pt x="22" y="2"/>
                      </a:lnTo>
                      <a:lnTo>
                        <a:pt x="28" y="6"/>
                      </a:lnTo>
                      <a:lnTo>
                        <a:pt x="34" y="12"/>
                      </a:lnTo>
                      <a:lnTo>
                        <a:pt x="36" y="14"/>
                      </a:lnTo>
                      <a:lnTo>
                        <a:pt x="38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3" name="íŝľíďè">
                  <a:extLst>
                    <a:ext uri="{FF2B5EF4-FFF2-40B4-BE49-F238E27FC236}">
                      <a16:creationId xmlns="" xmlns:a16="http://schemas.microsoft.com/office/drawing/2014/main" id="{08869788-DFF0-4B69-A53A-B9E37E603F25}"/>
                    </a:ext>
                  </a:extLst>
                </p:cNvPr>
                <p:cNvSpPr/>
                <p:nvPr/>
              </p:nvSpPr>
              <p:spPr bwMode="auto">
                <a:xfrm>
                  <a:off x="2889393" y="2294285"/>
                  <a:ext cx="169397" cy="149914"/>
                </a:xfrm>
                <a:custGeom>
                  <a:avLst/>
                  <a:gdLst>
                    <a:gd name="T0" fmla="*/ 2147483647 w 96"/>
                    <a:gd name="T1" fmla="*/ 2147483647 h 90"/>
                    <a:gd name="T2" fmla="*/ 2147483647 w 96"/>
                    <a:gd name="T3" fmla="*/ 2147483647 h 90"/>
                    <a:gd name="T4" fmla="*/ 2147483647 w 96"/>
                    <a:gd name="T5" fmla="*/ 2147483647 h 90"/>
                    <a:gd name="T6" fmla="*/ 2147483647 w 96"/>
                    <a:gd name="T7" fmla="*/ 2147483647 h 90"/>
                    <a:gd name="T8" fmla="*/ 2147483647 w 96"/>
                    <a:gd name="T9" fmla="*/ 2147483647 h 90"/>
                    <a:gd name="T10" fmla="*/ 2147483647 w 96"/>
                    <a:gd name="T11" fmla="*/ 2147483647 h 90"/>
                    <a:gd name="T12" fmla="*/ 0 w 96"/>
                    <a:gd name="T13" fmla="*/ 2147483647 h 90"/>
                    <a:gd name="T14" fmla="*/ 2147483647 w 96"/>
                    <a:gd name="T15" fmla="*/ 2147483647 h 90"/>
                    <a:gd name="T16" fmla="*/ 2147483647 w 96"/>
                    <a:gd name="T17" fmla="*/ 2147483647 h 90"/>
                    <a:gd name="T18" fmla="*/ 2147483647 w 96"/>
                    <a:gd name="T19" fmla="*/ 2147483647 h 90"/>
                    <a:gd name="T20" fmla="*/ 2147483647 w 96"/>
                    <a:gd name="T21" fmla="*/ 2147483647 h 90"/>
                    <a:gd name="T22" fmla="*/ 2147483647 w 96"/>
                    <a:gd name="T23" fmla="*/ 2147483647 h 90"/>
                    <a:gd name="T24" fmla="*/ 2147483647 w 96"/>
                    <a:gd name="T25" fmla="*/ 2147483647 h 90"/>
                    <a:gd name="T26" fmla="*/ 2147483647 w 96"/>
                    <a:gd name="T27" fmla="*/ 2147483647 h 90"/>
                    <a:gd name="T28" fmla="*/ 2147483647 w 96"/>
                    <a:gd name="T29" fmla="*/ 0 h 90"/>
                    <a:gd name="T30" fmla="*/ 2147483647 w 96"/>
                    <a:gd name="T31" fmla="*/ 2147483647 h 90"/>
                    <a:gd name="T32" fmla="*/ 2147483647 w 96"/>
                    <a:gd name="T33" fmla="*/ 2147483647 h 90"/>
                    <a:gd name="T34" fmla="*/ 2147483647 w 96"/>
                    <a:gd name="T35" fmla="*/ 2147483647 h 90"/>
                    <a:gd name="T36" fmla="*/ 2147483647 w 96"/>
                    <a:gd name="T37" fmla="*/ 2147483647 h 90"/>
                    <a:gd name="T38" fmla="*/ 2147483647 w 96"/>
                    <a:gd name="T39" fmla="*/ 2147483647 h 90"/>
                    <a:gd name="T40" fmla="*/ 2147483647 w 96"/>
                    <a:gd name="T41" fmla="*/ 2147483647 h 90"/>
                    <a:gd name="T42" fmla="*/ 2147483647 w 96"/>
                    <a:gd name="T43" fmla="*/ 2147483647 h 90"/>
                    <a:gd name="T44" fmla="*/ 2147483647 w 96"/>
                    <a:gd name="T45" fmla="*/ 2147483647 h 90"/>
                    <a:gd name="T46" fmla="*/ 2147483647 w 96"/>
                    <a:gd name="T47" fmla="*/ 2147483647 h 90"/>
                    <a:gd name="T48" fmla="*/ 2147483647 w 96"/>
                    <a:gd name="T49" fmla="*/ 2147483647 h 90"/>
                    <a:gd name="T50" fmla="*/ 2147483647 w 96"/>
                    <a:gd name="T51" fmla="*/ 2147483647 h 90"/>
                    <a:gd name="T52" fmla="*/ 2147483647 w 96"/>
                    <a:gd name="T53" fmla="*/ 2147483647 h 90"/>
                    <a:gd name="T54" fmla="*/ 2147483647 w 96"/>
                    <a:gd name="T55" fmla="*/ 2147483647 h 90"/>
                    <a:gd name="T56" fmla="*/ 2147483647 w 96"/>
                    <a:gd name="T57" fmla="*/ 2147483647 h 90"/>
                    <a:gd name="T58" fmla="*/ 2147483647 w 96"/>
                    <a:gd name="T59" fmla="*/ 2147483647 h 90"/>
                    <a:gd name="T60" fmla="*/ 2147483647 w 96"/>
                    <a:gd name="T61" fmla="*/ 2147483647 h 90"/>
                    <a:gd name="T62" fmla="*/ 2147483647 w 96"/>
                    <a:gd name="T63" fmla="*/ 2147483647 h 90"/>
                    <a:gd name="T64" fmla="*/ 2147483647 w 96"/>
                    <a:gd name="T65" fmla="*/ 2147483647 h 90"/>
                    <a:gd name="T66" fmla="*/ 2147483647 w 96"/>
                    <a:gd name="T67" fmla="*/ 2147483647 h 90"/>
                    <a:gd name="T68" fmla="*/ 2147483647 w 96"/>
                    <a:gd name="T69" fmla="*/ 2147483647 h 90"/>
                    <a:gd name="T70" fmla="*/ 2147483647 w 96"/>
                    <a:gd name="T71" fmla="*/ 2147483647 h 90"/>
                    <a:gd name="T72" fmla="*/ 2147483647 w 96"/>
                    <a:gd name="T73" fmla="*/ 2147483647 h 90"/>
                    <a:gd name="T74" fmla="*/ 2147483647 w 96"/>
                    <a:gd name="T75" fmla="*/ 2147483647 h 90"/>
                    <a:gd name="T76" fmla="*/ 2147483647 w 96"/>
                    <a:gd name="T77" fmla="*/ 2147483647 h 9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90"/>
                    <a:gd name="T119" fmla="*/ 96 w 96"/>
                    <a:gd name="T120" fmla="*/ 90 h 9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90">
                      <a:moveTo>
                        <a:pt x="76" y="74"/>
                      </a:moveTo>
                      <a:lnTo>
                        <a:pt x="70" y="74"/>
                      </a:lnTo>
                      <a:lnTo>
                        <a:pt x="66" y="76"/>
                      </a:lnTo>
                      <a:lnTo>
                        <a:pt x="58" y="80"/>
                      </a:lnTo>
                      <a:lnTo>
                        <a:pt x="52" y="84"/>
                      </a:lnTo>
                      <a:lnTo>
                        <a:pt x="48" y="84"/>
                      </a:lnTo>
                      <a:lnTo>
                        <a:pt x="44" y="84"/>
                      </a:lnTo>
                      <a:lnTo>
                        <a:pt x="50" y="76"/>
                      </a:lnTo>
                      <a:lnTo>
                        <a:pt x="46" y="72"/>
                      </a:lnTo>
                      <a:lnTo>
                        <a:pt x="42" y="70"/>
                      </a:lnTo>
                      <a:lnTo>
                        <a:pt x="14" y="70"/>
                      </a:lnTo>
                      <a:lnTo>
                        <a:pt x="6" y="70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2" y="66"/>
                      </a:lnTo>
                      <a:lnTo>
                        <a:pt x="4" y="64"/>
                      </a:lnTo>
                      <a:lnTo>
                        <a:pt x="8" y="64"/>
                      </a:lnTo>
                      <a:lnTo>
                        <a:pt x="10" y="54"/>
                      </a:lnTo>
                      <a:lnTo>
                        <a:pt x="16" y="50"/>
                      </a:lnTo>
                      <a:lnTo>
                        <a:pt x="22" y="48"/>
                      </a:lnTo>
                      <a:lnTo>
                        <a:pt x="22" y="46"/>
                      </a:lnTo>
                      <a:lnTo>
                        <a:pt x="24" y="42"/>
                      </a:lnTo>
                      <a:lnTo>
                        <a:pt x="28" y="32"/>
                      </a:lnTo>
                      <a:lnTo>
                        <a:pt x="34" y="30"/>
                      </a:lnTo>
                      <a:lnTo>
                        <a:pt x="38" y="28"/>
                      </a:lnTo>
                      <a:lnTo>
                        <a:pt x="44" y="20"/>
                      </a:lnTo>
                      <a:lnTo>
                        <a:pt x="52" y="14"/>
                      </a:lnTo>
                      <a:lnTo>
                        <a:pt x="62" y="6"/>
                      </a:lnTo>
                      <a:lnTo>
                        <a:pt x="66" y="2"/>
                      </a:lnTo>
                      <a:lnTo>
                        <a:pt x="70" y="0"/>
                      </a:lnTo>
                      <a:lnTo>
                        <a:pt x="74" y="0"/>
                      </a:lnTo>
                      <a:lnTo>
                        <a:pt x="74" y="4"/>
                      </a:lnTo>
                      <a:lnTo>
                        <a:pt x="70" y="4"/>
                      </a:lnTo>
                      <a:lnTo>
                        <a:pt x="72" y="8"/>
                      </a:lnTo>
                      <a:lnTo>
                        <a:pt x="62" y="16"/>
                      </a:lnTo>
                      <a:lnTo>
                        <a:pt x="56" y="24"/>
                      </a:lnTo>
                      <a:lnTo>
                        <a:pt x="54" y="30"/>
                      </a:lnTo>
                      <a:lnTo>
                        <a:pt x="56" y="30"/>
                      </a:lnTo>
                      <a:lnTo>
                        <a:pt x="60" y="24"/>
                      </a:lnTo>
                      <a:lnTo>
                        <a:pt x="64" y="24"/>
                      </a:lnTo>
                      <a:lnTo>
                        <a:pt x="64" y="30"/>
                      </a:lnTo>
                      <a:lnTo>
                        <a:pt x="66" y="32"/>
                      </a:lnTo>
                      <a:lnTo>
                        <a:pt x="68" y="34"/>
                      </a:lnTo>
                      <a:lnTo>
                        <a:pt x="70" y="40"/>
                      </a:lnTo>
                      <a:lnTo>
                        <a:pt x="70" y="42"/>
                      </a:lnTo>
                      <a:lnTo>
                        <a:pt x="72" y="42"/>
                      </a:lnTo>
                      <a:lnTo>
                        <a:pt x="74" y="40"/>
                      </a:lnTo>
                      <a:lnTo>
                        <a:pt x="78" y="38"/>
                      </a:lnTo>
                      <a:lnTo>
                        <a:pt x="80" y="38"/>
                      </a:lnTo>
                      <a:lnTo>
                        <a:pt x="88" y="40"/>
                      </a:lnTo>
                      <a:lnTo>
                        <a:pt x="92" y="42"/>
                      </a:lnTo>
                      <a:lnTo>
                        <a:pt x="94" y="42"/>
                      </a:lnTo>
                      <a:lnTo>
                        <a:pt x="92" y="46"/>
                      </a:lnTo>
                      <a:lnTo>
                        <a:pt x="88" y="48"/>
                      </a:lnTo>
                      <a:lnTo>
                        <a:pt x="82" y="50"/>
                      </a:lnTo>
                      <a:lnTo>
                        <a:pt x="84" y="52"/>
                      </a:lnTo>
                      <a:lnTo>
                        <a:pt x="86" y="52"/>
                      </a:lnTo>
                      <a:lnTo>
                        <a:pt x="92" y="50"/>
                      </a:lnTo>
                      <a:lnTo>
                        <a:pt x="94" y="54"/>
                      </a:lnTo>
                      <a:lnTo>
                        <a:pt x="90" y="56"/>
                      </a:lnTo>
                      <a:lnTo>
                        <a:pt x="90" y="58"/>
                      </a:lnTo>
                      <a:lnTo>
                        <a:pt x="96" y="58"/>
                      </a:lnTo>
                      <a:lnTo>
                        <a:pt x="92" y="64"/>
                      </a:lnTo>
                      <a:lnTo>
                        <a:pt x="88" y="68"/>
                      </a:lnTo>
                      <a:lnTo>
                        <a:pt x="84" y="70"/>
                      </a:lnTo>
                      <a:lnTo>
                        <a:pt x="88" y="70"/>
                      </a:lnTo>
                      <a:lnTo>
                        <a:pt x="92" y="70"/>
                      </a:lnTo>
                      <a:lnTo>
                        <a:pt x="96" y="70"/>
                      </a:lnTo>
                      <a:lnTo>
                        <a:pt x="94" y="74"/>
                      </a:lnTo>
                      <a:lnTo>
                        <a:pt x="90" y="82"/>
                      </a:lnTo>
                      <a:lnTo>
                        <a:pt x="84" y="88"/>
                      </a:lnTo>
                      <a:lnTo>
                        <a:pt x="80" y="90"/>
                      </a:lnTo>
                      <a:lnTo>
                        <a:pt x="76" y="88"/>
                      </a:lnTo>
                      <a:lnTo>
                        <a:pt x="76" y="86"/>
                      </a:lnTo>
                      <a:lnTo>
                        <a:pt x="78" y="82"/>
                      </a:lnTo>
                      <a:lnTo>
                        <a:pt x="80" y="80"/>
                      </a:lnTo>
                      <a:lnTo>
                        <a:pt x="74" y="82"/>
                      </a:lnTo>
                      <a:lnTo>
                        <a:pt x="70" y="82"/>
                      </a:lnTo>
                      <a:lnTo>
                        <a:pt x="76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4" name="ïṣľîďé">
                  <a:extLst>
                    <a:ext uri="{FF2B5EF4-FFF2-40B4-BE49-F238E27FC236}">
                      <a16:creationId xmlns="" xmlns:a16="http://schemas.microsoft.com/office/drawing/2014/main" id="{C4BFEF2A-6445-49BF-8B5A-1965B0ABCE90}"/>
                    </a:ext>
                  </a:extLst>
                </p:cNvPr>
                <p:cNvSpPr/>
                <p:nvPr/>
              </p:nvSpPr>
              <p:spPr bwMode="auto">
                <a:xfrm>
                  <a:off x="1882648" y="1668012"/>
                  <a:ext cx="247898" cy="95272"/>
                </a:xfrm>
                <a:custGeom>
                  <a:avLst/>
                  <a:gdLst>
                    <a:gd name="T0" fmla="*/ 0 w 142"/>
                    <a:gd name="T1" fmla="*/ 2147483647 h 58"/>
                    <a:gd name="T2" fmla="*/ 2147483647 w 142"/>
                    <a:gd name="T3" fmla="*/ 2147483647 h 58"/>
                    <a:gd name="T4" fmla="*/ 2147483647 w 142"/>
                    <a:gd name="T5" fmla="*/ 2147483647 h 58"/>
                    <a:gd name="T6" fmla="*/ 2147483647 w 142"/>
                    <a:gd name="T7" fmla="*/ 2147483647 h 58"/>
                    <a:gd name="T8" fmla="*/ 2147483647 w 142"/>
                    <a:gd name="T9" fmla="*/ 2147483647 h 58"/>
                    <a:gd name="T10" fmla="*/ 2147483647 w 142"/>
                    <a:gd name="T11" fmla="*/ 2147483647 h 58"/>
                    <a:gd name="T12" fmla="*/ 2147483647 w 142"/>
                    <a:gd name="T13" fmla="*/ 2147483647 h 58"/>
                    <a:gd name="T14" fmla="*/ 2147483647 w 142"/>
                    <a:gd name="T15" fmla="*/ 2147483647 h 58"/>
                    <a:gd name="T16" fmla="*/ 2147483647 w 142"/>
                    <a:gd name="T17" fmla="*/ 2147483647 h 58"/>
                    <a:gd name="T18" fmla="*/ 2147483647 w 142"/>
                    <a:gd name="T19" fmla="*/ 2147483647 h 58"/>
                    <a:gd name="T20" fmla="*/ 2147483647 w 142"/>
                    <a:gd name="T21" fmla="*/ 2147483647 h 58"/>
                    <a:gd name="T22" fmla="*/ 2147483647 w 142"/>
                    <a:gd name="T23" fmla="*/ 2147483647 h 58"/>
                    <a:gd name="T24" fmla="*/ 2147483647 w 142"/>
                    <a:gd name="T25" fmla="*/ 2147483647 h 58"/>
                    <a:gd name="T26" fmla="*/ 2147483647 w 142"/>
                    <a:gd name="T27" fmla="*/ 2147483647 h 58"/>
                    <a:gd name="T28" fmla="*/ 2147483647 w 142"/>
                    <a:gd name="T29" fmla="*/ 2147483647 h 58"/>
                    <a:gd name="T30" fmla="*/ 2147483647 w 142"/>
                    <a:gd name="T31" fmla="*/ 2147483647 h 58"/>
                    <a:gd name="T32" fmla="*/ 2147483647 w 142"/>
                    <a:gd name="T33" fmla="*/ 2147483647 h 58"/>
                    <a:gd name="T34" fmla="*/ 2147483647 w 142"/>
                    <a:gd name="T35" fmla="*/ 2147483647 h 58"/>
                    <a:gd name="T36" fmla="*/ 2147483647 w 142"/>
                    <a:gd name="T37" fmla="*/ 2147483647 h 58"/>
                    <a:gd name="T38" fmla="*/ 2147483647 w 142"/>
                    <a:gd name="T39" fmla="*/ 2147483647 h 58"/>
                    <a:gd name="T40" fmla="*/ 2147483647 w 142"/>
                    <a:gd name="T41" fmla="*/ 2147483647 h 58"/>
                    <a:gd name="T42" fmla="*/ 2147483647 w 142"/>
                    <a:gd name="T43" fmla="*/ 2147483647 h 58"/>
                    <a:gd name="T44" fmla="*/ 2147483647 w 142"/>
                    <a:gd name="T45" fmla="*/ 2147483647 h 58"/>
                    <a:gd name="T46" fmla="*/ 2147483647 w 142"/>
                    <a:gd name="T47" fmla="*/ 2147483647 h 58"/>
                    <a:gd name="T48" fmla="*/ 2147483647 w 142"/>
                    <a:gd name="T49" fmla="*/ 2147483647 h 58"/>
                    <a:gd name="T50" fmla="*/ 2147483647 w 142"/>
                    <a:gd name="T51" fmla="*/ 2147483647 h 58"/>
                    <a:gd name="T52" fmla="*/ 2147483647 w 142"/>
                    <a:gd name="T53" fmla="*/ 2147483647 h 58"/>
                    <a:gd name="T54" fmla="*/ 2147483647 w 142"/>
                    <a:gd name="T55" fmla="*/ 2147483647 h 58"/>
                    <a:gd name="T56" fmla="*/ 2147483647 w 142"/>
                    <a:gd name="T57" fmla="*/ 0 h 58"/>
                    <a:gd name="T58" fmla="*/ 2147483647 w 142"/>
                    <a:gd name="T59" fmla="*/ 2147483647 h 58"/>
                    <a:gd name="T60" fmla="*/ 2147483647 w 142"/>
                    <a:gd name="T61" fmla="*/ 2147483647 h 58"/>
                    <a:gd name="T62" fmla="*/ 2147483647 w 142"/>
                    <a:gd name="T63" fmla="*/ 2147483647 h 58"/>
                    <a:gd name="T64" fmla="*/ 2147483647 w 142"/>
                    <a:gd name="T65" fmla="*/ 2147483647 h 58"/>
                    <a:gd name="T66" fmla="*/ 2147483647 w 142"/>
                    <a:gd name="T67" fmla="*/ 2147483647 h 58"/>
                    <a:gd name="T68" fmla="*/ 2147483647 w 142"/>
                    <a:gd name="T69" fmla="*/ 2147483647 h 58"/>
                    <a:gd name="T70" fmla="*/ 2147483647 w 142"/>
                    <a:gd name="T71" fmla="*/ 2147483647 h 58"/>
                    <a:gd name="T72" fmla="*/ 2147483647 w 142"/>
                    <a:gd name="T73" fmla="*/ 2147483647 h 58"/>
                    <a:gd name="T74" fmla="*/ 0 w 142"/>
                    <a:gd name="T75" fmla="*/ 2147483647 h 58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42"/>
                    <a:gd name="T115" fmla="*/ 0 h 58"/>
                    <a:gd name="T116" fmla="*/ 142 w 142"/>
                    <a:gd name="T117" fmla="*/ 58 h 58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42" h="58">
                      <a:moveTo>
                        <a:pt x="0" y="40"/>
                      </a:moveTo>
                      <a:lnTo>
                        <a:pt x="4" y="40"/>
                      </a:lnTo>
                      <a:lnTo>
                        <a:pt x="10" y="40"/>
                      </a:lnTo>
                      <a:lnTo>
                        <a:pt x="14" y="40"/>
                      </a:lnTo>
                      <a:lnTo>
                        <a:pt x="18" y="44"/>
                      </a:lnTo>
                      <a:lnTo>
                        <a:pt x="20" y="48"/>
                      </a:lnTo>
                      <a:lnTo>
                        <a:pt x="18" y="56"/>
                      </a:lnTo>
                      <a:lnTo>
                        <a:pt x="20" y="58"/>
                      </a:lnTo>
                      <a:lnTo>
                        <a:pt x="24" y="54"/>
                      </a:lnTo>
                      <a:lnTo>
                        <a:pt x="32" y="48"/>
                      </a:lnTo>
                      <a:lnTo>
                        <a:pt x="38" y="44"/>
                      </a:lnTo>
                      <a:lnTo>
                        <a:pt x="48" y="44"/>
                      </a:lnTo>
                      <a:lnTo>
                        <a:pt x="54" y="44"/>
                      </a:lnTo>
                      <a:lnTo>
                        <a:pt x="60" y="42"/>
                      </a:lnTo>
                      <a:lnTo>
                        <a:pt x="70" y="36"/>
                      </a:lnTo>
                      <a:lnTo>
                        <a:pt x="78" y="34"/>
                      </a:lnTo>
                      <a:lnTo>
                        <a:pt x="100" y="30"/>
                      </a:lnTo>
                      <a:lnTo>
                        <a:pt x="122" y="24"/>
                      </a:lnTo>
                      <a:lnTo>
                        <a:pt x="132" y="20"/>
                      </a:lnTo>
                      <a:lnTo>
                        <a:pt x="142" y="14"/>
                      </a:lnTo>
                      <a:lnTo>
                        <a:pt x="134" y="8"/>
                      </a:lnTo>
                      <a:lnTo>
                        <a:pt x="128" y="4"/>
                      </a:lnTo>
                      <a:lnTo>
                        <a:pt x="124" y="4"/>
                      </a:lnTo>
                      <a:lnTo>
                        <a:pt x="118" y="4"/>
                      </a:lnTo>
                      <a:lnTo>
                        <a:pt x="118" y="8"/>
                      </a:lnTo>
                      <a:lnTo>
                        <a:pt x="112" y="8"/>
                      </a:lnTo>
                      <a:lnTo>
                        <a:pt x="106" y="6"/>
                      </a:lnTo>
                      <a:lnTo>
                        <a:pt x="102" y="2"/>
                      </a:lnTo>
                      <a:lnTo>
                        <a:pt x="96" y="0"/>
                      </a:lnTo>
                      <a:lnTo>
                        <a:pt x="76" y="2"/>
                      </a:lnTo>
                      <a:lnTo>
                        <a:pt x="60" y="4"/>
                      </a:lnTo>
                      <a:lnTo>
                        <a:pt x="48" y="14"/>
                      </a:lnTo>
                      <a:lnTo>
                        <a:pt x="44" y="18"/>
                      </a:lnTo>
                      <a:lnTo>
                        <a:pt x="38" y="22"/>
                      </a:lnTo>
                      <a:lnTo>
                        <a:pt x="24" y="28"/>
                      </a:lnTo>
                      <a:lnTo>
                        <a:pt x="12" y="34"/>
                      </a:lnTo>
                      <a:lnTo>
                        <a:pt x="6" y="36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5" name="ï$lïḑè">
                  <a:extLst>
                    <a:ext uri="{FF2B5EF4-FFF2-40B4-BE49-F238E27FC236}">
                      <a16:creationId xmlns="" xmlns:a16="http://schemas.microsoft.com/office/drawing/2014/main" id="{DF0DF4A2-3EDA-435C-8404-C26C990457B3}"/>
                    </a:ext>
                  </a:extLst>
                </p:cNvPr>
                <p:cNvSpPr/>
                <p:nvPr/>
              </p:nvSpPr>
              <p:spPr bwMode="auto">
                <a:xfrm>
                  <a:off x="2478983" y="1554526"/>
                  <a:ext cx="90897" cy="42031"/>
                </a:xfrm>
                <a:custGeom>
                  <a:avLst/>
                  <a:gdLst>
                    <a:gd name="T0" fmla="*/ 2147483647 w 52"/>
                    <a:gd name="T1" fmla="*/ 2147483647 h 26"/>
                    <a:gd name="T2" fmla="*/ 2147483647 w 52"/>
                    <a:gd name="T3" fmla="*/ 2147483647 h 26"/>
                    <a:gd name="T4" fmla="*/ 2147483647 w 52"/>
                    <a:gd name="T5" fmla="*/ 2147483647 h 26"/>
                    <a:gd name="T6" fmla="*/ 2147483647 w 52"/>
                    <a:gd name="T7" fmla="*/ 2147483647 h 26"/>
                    <a:gd name="T8" fmla="*/ 2147483647 w 52"/>
                    <a:gd name="T9" fmla="*/ 2147483647 h 26"/>
                    <a:gd name="T10" fmla="*/ 2147483647 w 52"/>
                    <a:gd name="T11" fmla="*/ 2147483647 h 26"/>
                    <a:gd name="T12" fmla="*/ 2147483647 w 52"/>
                    <a:gd name="T13" fmla="*/ 2147483647 h 26"/>
                    <a:gd name="T14" fmla="*/ 0 w 52"/>
                    <a:gd name="T15" fmla="*/ 2147483647 h 26"/>
                    <a:gd name="T16" fmla="*/ 2147483647 w 52"/>
                    <a:gd name="T17" fmla="*/ 2147483647 h 26"/>
                    <a:gd name="T18" fmla="*/ 2147483647 w 52"/>
                    <a:gd name="T19" fmla="*/ 2147483647 h 26"/>
                    <a:gd name="T20" fmla="*/ 2147483647 w 52"/>
                    <a:gd name="T21" fmla="*/ 0 h 26"/>
                    <a:gd name="T22" fmla="*/ 2147483647 w 52"/>
                    <a:gd name="T23" fmla="*/ 2147483647 h 26"/>
                    <a:gd name="T24" fmla="*/ 2147483647 w 52"/>
                    <a:gd name="T25" fmla="*/ 2147483647 h 26"/>
                    <a:gd name="T26" fmla="*/ 2147483647 w 52"/>
                    <a:gd name="T27" fmla="*/ 2147483647 h 26"/>
                    <a:gd name="T28" fmla="*/ 2147483647 w 52"/>
                    <a:gd name="T29" fmla="*/ 2147483647 h 26"/>
                    <a:gd name="T30" fmla="*/ 2147483647 w 52"/>
                    <a:gd name="T31" fmla="*/ 2147483647 h 26"/>
                    <a:gd name="T32" fmla="*/ 2147483647 w 52"/>
                    <a:gd name="T33" fmla="*/ 2147483647 h 26"/>
                    <a:gd name="T34" fmla="*/ 2147483647 w 52"/>
                    <a:gd name="T35" fmla="*/ 2147483647 h 26"/>
                    <a:gd name="T36" fmla="*/ 2147483647 w 52"/>
                    <a:gd name="T37" fmla="*/ 2147483647 h 26"/>
                    <a:gd name="T38" fmla="*/ 2147483647 w 52"/>
                    <a:gd name="T39" fmla="*/ 2147483647 h 26"/>
                    <a:gd name="T40" fmla="*/ 2147483647 w 52"/>
                    <a:gd name="T41" fmla="*/ 2147483647 h 26"/>
                    <a:gd name="T42" fmla="*/ 2147483647 w 52"/>
                    <a:gd name="T43" fmla="*/ 2147483647 h 26"/>
                    <a:gd name="T44" fmla="*/ 2147483647 w 52"/>
                    <a:gd name="T45" fmla="*/ 2147483647 h 2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2"/>
                    <a:gd name="T70" fmla="*/ 0 h 26"/>
                    <a:gd name="T71" fmla="*/ 52 w 52"/>
                    <a:gd name="T72" fmla="*/ 26 h 2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2" h="26">
                      <a:moveTo>
                        <a:pt x="34" y="26"/>
                      </a:moveTo>
                      <a:lnTo>
                        <a:pt x="32" y="24"/>
                      </a:lnTo>
                      <a:lnTo>
                        <a:pt x="30" y="22"/>
                      </a:lnTo>
                      <a:lnTo>
                        <a:pt x="26" y="18"/>
                      </a:lnTo>
                      <a:lnTo>
                        <a:pt x="20" y="18"/>
                      </a:lnTo>
                      <a:lnTo>
                        <a:pt x="12" y="18"/>
                      </a:lnTo>
                      <a:lnTo>
                        <a:pt x="6" y="18"/>
                      </a:lnTo>
                      <a:lnTo>
                        <a:pt x="0" y="16"/>
                      </a:lnTo>
                      <a:lnTo>
                        <a:pt x="8" y="6"/>
                      </a:lnTo>
                      <a:lnTo>
                        <a:pt x="14" y="2"/>
                      </a:lnTo>
                      <a:lnTo>
                        <a:pt x="24" y="0"/>
                      </a:lnTo>
                      <a:lnTo>
                        <a:pt x="28" y="2"/>
                      </a:lnTo>
                      <a:lnTo>
                        <a:pt x="30" y="4"/>
                      </a:lnTo>
                      <a:lnTo>
                        <a:pt x="32" y="6"/>
                      </a:lnTo>
                      <a:lnTo>
                        <a:pt x="34" y="8"/>
                      </a:lnTo>
                      <a:lnTo>
                        <a:pt x="40" y="8"/>
                      </a:lnTo>
                      <a:lnTo>
                        <a:pt x="48" y="10"/>
                      </a:lnTo>
                      <a:lnTo>
                        <a:pt x="52" y="12"/>
                      </a:lnTo>
                      <a:lnTo>
                        <a:pt x="52" y="16"/>
                      </a:lnTo>
                      <a:lnTo>
                        <a:pt x="52" y="22"/>
                      </a:lnTo>
                      <a:lnTo>
                        <a:pt x="48" y="24"/>
                      </a:lnTo>
                      <a:lnTo>
                        <a:pt x="42" y="26"/>
                      </a:lnTo>
                      <a:lnTo>
                        <a:pt x="34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6" name="îSľïde">
                  <a:extLst>
                    <a:ext uri="{FF2B5EF4-FFF2-40B4-BE49-F238E27FC236}">
                      <a16:creationId xmlns="" xmlns:a16="http://schemas.microsoft.com/office/drawing/2014/main" id="{4B716CE1-DA79-4683-954B-8954B5452EC7}"/>
                    </a:ext>
                  </a:extLst>
                </p:cNvPr>
                <p:cNvSpPr/>
                <p:nvPr/>
              </p:nvSpPr>
              <p:spPr bwMode="auto">
                <a:xfrm>
                  <a:off x="1985940" y="1680622"/>
                  <a:ext cx="356700" cy="135904"/>
                </a:xfrm>
                <a:custGeom>
                  <a:avLst/>
                  <a:gdLst>
                    <a:gd name="T0" fmla="*/ 2147483647 w 204"/>
                    <a:gd name="T1" fmla="*/ 2147483647 h 82"/>
                    <a:gd name="T2" fmla="*/ 2147483647 w 204"/>
                    <a:gd name="T3" fmla="*/ 2147483647 h 82"/>
                    <a:gd name="T4" fmla="*/ 2147483647 w 204"/>
                    <a:gd name="T5" fmla="*/ 2147483647 h 82"/>
                    <a:gd name="T6" fmla="*/ 2147483647 w 204"/>
                    <a:gd name="T7" fmla="*/ 2147483647 h 82"/>
                    <a:gd name="T8" fmla="*/ 2147483647 w 204"/>
                    <a:gd name="T9" fmla="*/ 2147483647 h 82"/>
                    <a:gd name="T10" fmla="*/ 2147483647 w 204"/>
                    <a:gd name="T11" fmla="*/ 2147483647 h 82"/>
                    <a:gd name="T12" fmla="*/ 2147483647 w 204"/>
                    <a:gd name="T13" fmla="*/ 2147483647 h 82"/>
                    <a:gd name="T14" fmla="*/ 2147483647 w 204"/>
                    <a:gd name="T15" fmla="*/ 2147483647 h 82"/>
                    <a:gd name="T16" fmla="*/ 2147483647 w 204"/>
                    <a:gd name="T17" fmla="*/ 2147483647 h 82"/>
                    <a:gd name="T18" fmla="*/ 2147483647 w 204"/>
                    <a:gd name="T19" fmla="*/ 2147483647 h 82"/>
                    <a:gd name="T20" fmla="*/ 2147483647 w 204"/>
                    <a:gd name="T21" fmla="*/ 2147483647 h 82"/>
                    <a:gd name="T22" fmla="*/ 2147483647 w 204"/>
                    <a:gd name="T23" fmla="*/ 2147483647 h 82"/>
                    <a:gd name="T24" fmla="*/ 2147483647 w 204"/>
                    <a:gd name="T25" fmla="*/ 2147483647 h 82"/>
                    <a:gd name="T26" fmla="*/ 2147483647 w 204"/>
                    <a:gd name="T27" fmla="*/ 2147483647 h 82"/>
                    <a:gd name="T28" fmla="*/ 2147483647 w 204"/>
                    <a:gd name="T29" fmla="*/ 2147483647 h 82"/>
                    <a:gd name="T30" fmla="*/ 2147483647 w 204"/>
                    <a:gd name="T31" fmla="*/ 2147483647 h 82"/>
                    <a:gd name="T32" fmla="*/ 2147483647 w 204"/>
                    <a:gd name="T33" fmla="*/ 2147483647 h 82"/>
                    <a:gd name="T34" fmla="*/ 2147483647 w 204"/>
                    <a:gd name="T35" fmla="*/ 2147483647 h 82"/>
                    <a:gd name="T36" fmla="*/ 2147483647 w 204"/>
                    <a:gd name="T37" fmla="*/ 2147483647 h 82"/>
                    <a:gd name="T38" fmla="*/ 2147483647 w 204"/>
                    <a:gd name="T39" fmla="*/ 2147483647 h 82"/>
                    <a:gd name="T40" fmla="*/ 2147483647 w 204"/>
                    <a:gd name="T41" fmla="*/ 2147483647 h 82"/>
                    <a:gd name="T42" fmla="*/ 2147483647 w 204"/>
                    <a:gd name="T43" fmla="*/ 2147483647 h 82"/>
                    <a:gd name="T44" fmla="*/ 2147483647 w 204"/>
                    <a:gd name="T45" fmla="*/ 2147483647 h 82"/>
                    <a:gd name="T46" fmla="*/ 2147483647 w 204"/>
                    <a:gd name="T47" fmla="*/ 2147483647 h 82"/>
                    <a:gd name="T48" fmla="*/ 2147483647 w 204"/>
                    <a:gd name="T49" fmla="*/ 2147483647 h 82"/>
                    <a:gd name="T50" fmla="*/ 2147483647 w 204"/>
                    <a:gd name="T51" fmla="*/ 2147483647 h 82"/>
                    <a:gd name="T52" fmla="*/ 2147483647 w 204"/>
                    <a:gd name="T53" fmla="*/ 2147483647 h 82"/>
                    <a:gd name="T54" fmla="*/ 2147483647 w 204"/>
                    <a:gd name="T55" fmla="*/ 2147483647 h 82"/>
                    <a:gd name="T56" fmla="*/ 2147483647 w 204"/>
                    <a:gd name="T57" fmla="*/ 2147483647 h 82"/>
                    <a:gd name="T58" fmla="*/ 2147483647 w 204"/>
                    <a:gd name="T59" fmla="*/ 2147483647 h 82"/>
                    <a:gd name="T60" fmla="*/ 2147483647 w 204"/>
                    <a:gd name="T61" fmla="*/ 2147483647 h 82"/>
                    <a:gd name="T62" fmla="*/ 2147483647 w 204"/>
                    <a:gd name="T63" fmla="*/ 2147483647 h 82"/>
                    <a:gd name="T64" fmla="*/ 2147483647 w 204"/>
                    <a:gd name="T65" fmla="*/ 2147483647 h 82"/>
                    <a:gd name="T66" fmla="*/ 2147483647 w 204"/>
                    <a:gd name="T67" fmla="*/ 2147483647 h 82"/>
                    <a:gd name="T68" fmla="*/ 2147483647 w 204"/>
                    <a:gd name="T69" fmla="*/ 0 h 82"/>
                    <a:gd name="T70" fmla="*/ 2147483647 w 204"/>
                    <a:gd name="T71" fmla="*/ 2147483647 h 82"/>
                    <a:gd name="T72" fmla="*/ 2147483647 w 204"/>
                    <a:gd name="T73" fmla="*/ 2147483647 h 82"/>
                    <a:gd name="T74" fmla="*/ 2147483647 w 204"/>
                    <a:gd name="T75" fmla="*/ 2147483647 h 82"/>
                    <a:gd name="T76" fmla="*/ 2147483647 w 204"/>
                    <a:gd name="T77" fmla="*/ 2147483647 h 82"/>
                    <a:gd name="T78" fmla="*/ 2147483647 w 204"/>
                    <a:gd name="T79" fmla="*/ 2147483647 h 82"/>
                    <a:gd name="T80" fmla="*/ 2147483647 w 204"/>
                    <a:gd name="T81" fmla="*/ 2147483647 h 82"/>
                    <a:gd name="T82" fmla="*/ 2147483647 w 204"/>
                    <a:gd name="T83" fmla="*/ 2147483647 h 8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04"/>
                    <a:gd name="T127" fmla="*/ 0 h 82"/>
                    <a:gd name="T128" fmla="*/ 204 w 204"/>
                    <a:gd name="T129" fmla="*/ 82 h 8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04" h="82">
                      <a:moveTo>
                        <a:pt x="176" y="62"/>
                      </a:moveTo>
                      <a:lnTo>
                        <a:pt x="172" y="62"/>
                      </a:lnTo>
                      <a:lnTo>
                        <a:pt x="170" y="64"/>
                      </a:lnTo>
                      <a:lnTo>
                        <a:pt x="166" y="70"/>
                      </a:lnTo>
                      <a:lnTo>
                        <a:pt x="160" y="76"/>
                      </a:lnTo>
                      <a:lnTo>
                        <a:pt x="158" y="78"/>
                      </a:lnTo>
                      <a:lnTo>
                        <a:pt x="154" y="80"/>
                      </a:lnTo>
                      <a:lnTo>
                        <a:pt x="146" y="78"/>
                      </a:lnTo>
                      <a:lnTo>
                        <a:pt x="132" y="76"/>
                      </a:lnTo>
                      <a:lnTo>
                        <a:pt x="124" y="70"/>
                      </a:lnTo>
                      <a:lnTo>
                        <a:pt x="120" y="68"/>
                      </a:lnTo>
                      <a:lnTo>
                        <a:pt x="120" y="64"/>
                      </a:lnTo>
                      <a:lnTo>
                        <a:pt x="98" y="64"/>
                      </a:lnTo>
                      <a:lnTo>
                        <a:pt x="94" y="66"/>
                      </a:lnTo>
                      <a:lnTo>
                        <a:pt x="90" y="68"/>
                      </a:lnTo>
                      <a:lnTo>
                        <a:pt x="78" y="74"/>
                      </a:lnTo>
                      <a:lnTo>
                        <a:pt x="68" y="80"/>
                      </a:lnTo>
                      <a:lnTo>
                        <a:pt x="60" y="82"/>
                      </a:lnTo>
                      <a:lnTo>
                        <a:pt x="52" y="82"/>
                      </a:lnTo>
                      <a:lnTo>
                        <a:pt x="40" y="80"/>
                      </a:lnTo>
                      <a:lnTo>
                        <a:pt x="34" y="80"/>
                      </a:lnTo>
                      <a:lnTo>
                        <a:pt x="28" y="82"/>
                      </a:lnTo>
                      <a:lnTo>
                        <a:pt x="28" y="74"/>
                      </a:lnTo>
                      <a:lnTo>
                        <a:pt x="32" y="72"/>
                      </a:lnTo>
                      <a:lnTo>
                        <a:pt x="34" y="68"/>
                      </a:lnTo>
                      <a:lnTo>
                        <a:pt x="22" y="70"/>
                      </a:lnTo>
                      <a:lnTo>
                        <a:pt x="14" y="68"/>
                      </a:lnTo>
                      <a:lnTo>
                        <a:pt x="6" y="64"/>
                      </a:lnTo>
                      <a:lnTo>
                        <a:pt x="0" y="60"/>
                      </a:lnTo>
                      <a:lnTo>
                        <a:pt x="14" y="56"/>
                      </a:lnTo>
                      <a:lnTo>
                        <a:pt x="26" y="54"/>
                      </a:lnTo>
                      <a:lnTo>
                        <a:pt x="70" y="54"/>
                      </a:lnTo>
                      <a:lnTo>
                        <a:pt x="70" y="52"/>
                      </a:lnTo>
                      <a:lnTo>
                        <a:pt x="72" y="50"/>
                      </a:lnTo>
                      <a:lnTo>
                        <a:pt x="12" y="50"/>
                      </a:lnTo>
                      <a:lnTo>
                        <a:pt x="12" y="44"/>
                      </a:lnTo>
                      <a:lnTo>
                        <a:pt x="14" y="42"/>
                      </a:lnTo>
                      <a:lnTo>
                        <a:pt x="18" y="36"/>
                      </a:lnTo>
                      <a:lnTo>
                        <a:pt x="18" y="34"/>
                      </a:lnTo>
                      <a:lnTo>
                        <a:pt x="20" y="30"/>
                      </a:lnTo>
                      <a:lnTo>
                        <a:pt x="26" y="28"/>
                      </a:lnTo>
                      <a:lnTo>
                        <a:pt x="42" y="26"/>
                      </a:lnTo>
                      <a:lnTo>
                        <a:pt x="54" y="24"/>
                      </a:lnTo>
                      <a:lnTo>
                        <a:pt x="68" y="20"/>
                      </a:lnTo>
                      <a:lnTo>
                        <a:pt x="78" y="14"/>
                      </a:lnTo>
                      <a:lnTo>
                        <a:pt x="90" y="6"/>
                      </a:lnTo>
                      <a:lnTo>
                        <a:pt x="90" y="16"/>
                      </a:lnTo>
                      <a:lnTo>
                        <a:pt x="94" y="18"/>
                      </a:lnTo>
                      <a:lnTo>
                        <a:pt x="96" y="18"/>
                      </a:lnTo>
                      <a:lnTo>
                        <a:pt x="102" y="16"/>
                      </a:lnTo>
                      <a:lnTo>
                        <a:pt x="110" y="18"/>
                      </a:lnTo>
                      <a:lnTo>
                        <a:pt x="120" y="20"/>
                      </a:lnTo>
                      <a:lnTo>
                        <a:pt x="124" y="20"/>
                      </a:lnTo>
                      <a:lnTo>
                        <a:pt x="124" y="16"/>
                      </a:lnTo>
                      <a:lnTo>
                        <a:pt x="128" y="14"/>
                      </a:lnTo>
                      <a:lnTo>
                        <a:pt x="130" y="12"/>
                      </a:lnTo>
                      <a:lnTo>
                        <a:pt x="136" y="14"/>
                      </a:lnTo>
                      <a:lnTo>
                        <a:pt x="142" y="16"/>
                      </a:lnTo>
                      <a:lnTo>
                        <a:pt x="138" y="26"/>
                      </a:lnTo>
                      <a:lnTo>
                        <a:pt x="138" y="28"/>
                      </a:lnTo>
                      <a:lnTo>
                        <a:pt x="142" y="28"/>
                      </a:lnTo>
                      <a:lnTo>
                        <a:pt x="144" y="28"/>
                      </a:lnTo>
                      <a:lnTo>
                        <a:pt x="146" y="28"/>
                      </a:lnTo>
                      <a:lnTo>
                        <a:pt x="150" y="24"/>
                      </a:lnTo>
                      <a:lnTo>
                        <a:pt x="150" y="18"/>
                      </a:lnTo>
                      <a:lnTo>
                        <a:pt x="152" y="12"/>
                      </a:lnTo>
                      <a:lnTo>
                        <a:pt x="160" y="8"/>
                      </a:lnTo>
                      <a:lnTo>
                        <a:pt x="174" y="4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00" y="4"/>
                      </a:lnTo>
                      <a:lnTo>
                        <a:pt x="196" y="10"/>
                      </a:lnTo>
                      <a:lnTo>
                        <a:pt x="182" y="20"/>
                      </a:lnTo>
                      <a:lnTo>
                        <a:pt x="172" y="30"/>
                      </a:lnTo>
                      <a:lnTo>
                        <a:pt x="168" y="38"/>
                      </a:lnTo>
                      <a:lnTo>
                        <a:pt x="166" y="44"/>
                      </a:lnTo>
                      <a:lnTo>
                        <a:pt x="168" y="46"/>
                      </a:lnTo>
                      <a:lnTo>
                        <a:pt x="170" y="50"/>
                      </a:lnTo>
                      <a:lnTo>
                        <a:pt x="178" y="52"/>
                      </a:lnTo>
                      <a:lnTo>
                        <a:pt x="186" y="54"/>
                      </a:lnTo>
                      <a:lnTo>
                        <a:pt x="188" y="56"/>
                      </a:lnTo>
                      <a:lnTo>
                        <a:pt x="190" y="58"/>
                      </a:lnTo>
                      <a:lnTo>
                        <a:pt x="188" y="62"/>
                      </a:lnTo>
                      <a:lnTo>
                        <a:pt x="182" y="64"/>
                      </a:lnTo>
                      <a:lnTo>
                        <a:pt x="17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7" name="ïṧļíḓé">
                  <a:extLst>
                    <a:ext uri="{FF2B5EF4-FFF2-40B4-BE49-F238E27FC236}">
                      <a16:creationId xmlns="" xmlns:a16="http://schemas.microsoft.com/office/drawing/2014/main" id="{AC61AB00-7F29-4305-8FCB-30D14DCBF6B5}"/>
                    </a:ext>
                  </a:extLst>
                </p:cNvPr>
                <p:cNvSpPr/>
                <p:nvPr/>
              </p:nvSpPr>
              <p:spPr bwMode="auto">
                <a:xfrm>
                  <a:off x="2075457" y="1590953"/>
                  <a:ext cx="169397" cy="44834"/>
                </a:xfrm>
                <a:custGeom>
                  <a:avLst/>
                  <a:gdLst>
                    <a:gd name="T0" fmla="*/ 0 w 96"/>
                    <a:gd name="T1" fmla="*/ 2147483647 h 26"/>
                    <a:gd name="T2" fmla="*/ 2147483647 w 96"/>
                    <a:gd name="T3" fmla="*/ 2147483647 h 26"/>
                    <a:gd name="T4" fmla="*/ 2147483647 w 96"/>
                    <a:gd name="T5" fmla="*/ 2147483647 h 26"/>
                    <a:gd name="T6" fmla="*/ 2147483647 w 96"/>
                    <a:gd name="T7" fmla="*/ 2147483647 h 26"/>
                    <a:gd name="T8" fmla="*/ 2147483647 w 96"/>
                    <a:gd name="T9" fmla="*/ 2147483647 h 26"/>
                    <a:gd name="T10" fmla="*/ 2147483647 w 96"/>
                    <a:gd name="T11" fmla="*/ 2147483647 h 26"/>
                    <a:gd name="T12" fmla="*/ 2147483647 w 96"/>
                    <a:gd name="T13" fmla="*/ 2147483647 h 26"/>
                    <a:gd name="T14" fmla="*/ 2147483647 w 96"/>
                    <a:gd name="T15" fmla="*/ 2147483647 h 26"/>
                    <a:gd name="T16" fmla="*/ 2147483647 w 96"/>
                    <a:gd name="T17" fmla="*/ 2147483647 h 26"/>
                    <a:gd name="T18" fmla="*/ 2147483647 w 96"/>
                    <a:gd name="T19" fmla="*/ 2147483647 h 26"/>
                    <a:gd name="T20" fmla="*/ 2147483647 w 96"/>
                    <a:gd name="T21" fmla="*/ 2147483647 h 26"/>
                    <a:gd name="T22" fmla="*/ 2147483647 w 96"/>
                    <a:gd name="T23" fmla="*/ 2147483647 h 26"/>
                    <a:gd name="T24" fmla="*/ 2147483647 w 96"/>
                    <a:gd name="T25" fmla="*/ 2147483647 h 26"/>
                    <a:gd name="T26" fmla="*/ 2147483647 w 96"/>
                    <a:gd name="T27" fmla="*/ 0 h 26"/>
                    <a:gd name="T28" fmla="*/ 2147483647 w 96"/>
                    <a:gd name="T29" fmla="*/ 2147483647 h 26"/>
                    <a:gd name="T30" fmla="*/ 2147483647 w 96"/>
                    <a:gd name="T31" fmla="*/ 2147483647 h 26"/>
                    <a:gd name="T32" fmla="*/ 2147483647 w 96"/>
                    <a:gd name="T33" fmla="*/ 2147483647 h 26"/>
                    <a:gd name="T34" fmla="*/ 2147483647 w 96"/>
                    <a:gd name="T35" fmla="*/ 2147483647 h 26"/>
                    <a:gd name="T36" fmla="*/ 2147483647 w 96"/>
                    <a:gd name="T37" fmla="*/ 2147483647 h 26"/>
                    <a:gd name="T38" fmla="*/ 2147483647 w 96"/>
                    <a:gd name="T39" fmla="*/ 2147483647 h 26"/>
                    <a:gd name="T40" fmla="*/ 2147483647 w 96"/>
                    <a:gd name="T41" fmla="*/ 2147483647 h 26"/>
                    <a:gd name="T42" fmla="*/ 0 w 96"/>
                    <a:gd name="T43" fmla="*/ 2147483647 h 2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6"/>
                    <a:gd name="T67" fmla="*/ 0 h 26"/>
                    <a:gd name="T68" fmla="*/ 96 w 96"/>
                    <a:gd name="T69" fmla="*/ 26 h 2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6" h="26">
                      <a:moveTo>
                        <a:pt x="0" y="24"/>
                      </a:moveTo>
                      <a:lnTo>
                        <a:pt x="6" y="24"/>
                      </a:lnTo>
                      <a:lnTo>
                        <a:pt x="12" y="24"/>
                      </a:lnTo>
                      <a:lnTo>
                        <a:pt x="16" y="24"/>
                      </a:lnTo>
                      <a:lnTo>
                        <a:pt x="18" y="26"/>
                      </a:lnTo>
                      <a:lnTo>
                        <a:pt x="26" y="26"/>
                      </a:lnTo>
                      <a:lnTo>
                        <a:pt x="42" y="20"/>
                      </a:lnTo>
                      <a:lnTo>
                        <a:pt x="52" y="16"/>
                      </a:lnTo>
                      <a:lnTo>
                        <a:pt x="58" y="22"/>
                      </a:lnTo>
                      <a:lnTo>
                        <a:pt x="68" y="16"/>
                      </a:lnTo>
                      <a:lnTo>
                        <a:pt x="76" y="12"/>
                      </a:lnTo>
                      <a:lnTo>
                        <a:pt x="86" y="8"/>
                      </a:lnTo>
                      <a:lnTo>
                        <a:pt x="96" y="4"/>
                      </a:lnTo>
                      <a:lnTo>
                        <a:pt x="90" y="0"/>
                      </a:lnTo>
                      <a:lnTo>
                        <a:pt x="78" y="2"/>
                      </a:lnTo>
                      <a:lnTo>
                        <a:pt x="70" y="4"/>
                      </a:lnTo>
                      <a:lnTo>
                        <a:pt x="46" y="10"/>
                      </a:lnTo>
                      <a:lnTo>
                        <a:pt x="24" y="16"/>
                      </a:lnTo>
                      <a:lnTo>
                        <a:pt x="16" y="18"/>
                      </a:lnTo>
                      <a:lnTo>
                        <a:pt x="4" y="18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8" name="îṥľîďè">
                  <a:extLst>
                    <a:ext uri="{FF2B5EF4-FFF2-40B4-BE49-F238E27FC236}">
                      <a16:creationId xmlns="" xmlns:a16="http://schemas.microsoft.com/office/drawing/2014/main" id="{0E58F1EB-A4C7-46AB-94AB-79513201A6DC}"/>
                    </a:ext>
                  </a:extLst>
                </p:cNvPr>
                <p:cNvSpPr/>
                <p:nvPr/>
              </p:nvSpPr>
              <p:spPr bwMode="auto">
                <a:xfrm>
                  <a:off x="2152582" y="1610569"/>
                  <a:ext cx="231372" cy="53240"/>
                </a:xfrm>
                <a:custGeom>
                  <a:avLst/>
                  <a:gdLst>
                    <a:gd name="T0" fmla="*/ 2147483647 w 132"/>
                    <a:gd name="T1" fmla="*/ 2147483647 h 32"/>
                    <a:gd name="T2" fmla="*/ 2147483647 w 132"/>
                    <a:gd name="T3" fmla="*/ 2147483647 h 32"/>
                    <a:gd name="T4" fmla="*/ 2147483647 w 132"/>
                    <a:gd name="T5" fmla="*/ 2147483647 h 32"/>
                    <a:gd name="T6" fmla="*/ 2147483647 w 132"/>
                    <a:gd name="T7" fmla="*/ 2147483647 h 32"/>
                    <a:gd name="T8" fmla="*/ 2147483647 w 132"/>
                    <a:gd name="T9" fmla="*/ 2147483647 h 32"/>
                    <a:gd name="T10" fmla="*/ 2147483647 w 132"/>
                    <a:gd name="T11" fmla="*/ 2147483647 h 32"/>
                    <a:gd name="T12" fmla="*/ 0 w 132"/>
                    <a:gd name="T13" fmla="*/ 2147483647 h 32"/>
                    <a:gd name="T14" fmla="*/ 0 w 132"/>
                    <a:gd name="T15" fmla="*/ 2147483647 h 32"/>
                    <a:gd name="T16" fmla="*/ 2147483647 w 132"/>
                    <a:gd name="T17" fmla="*/ 2147483647 h 32"/>
                    <a:gd name="T18" fmla="*/ 2147483647 w 132"/>
                    <a:gd name="T19" fmla="*/ 2147483647 h 32"/>
                    <a:gd name="T20" fmla="*/ 2147483647 w 132"/>
                    <a:gd name="T21" fmla="*/ 2147483647 h 32"/>
                    <a:gd name="T22" fmla="*/ 2147483647 w 132"/>
                    <a:gd name="T23" fmla="*/ 0 h 32"/>
                    <a:gd name="T24" fmla="*/ 2147483647 w 132"/>
                    <a:gd name="T25" fmla="*/ 2147483647 h 32"/>
                    <a:gd name="T26" fmla="*/ 2147483647 w 132"/>
                    <a:gd name="T27" fmla="*/ 2147483647 h 32"/>
                    <a:gd name="T28" fmla="*/ 2147483647 w 132"/>
                    <a:gd name="T29" fmla="*/ 2147483647 h 32"/>
                    <a:gd name="T30" fmla="*/ 2147483647 w 132"/>
                    <a:gd name="T31" fmla="*/ 2147483647 h 32"/>
                    <a:gd name="T32" fmla="*/ 2147483647 w 132"/>
                    <a:gd name="T33" fmla="*/ 2147483647 h 32"/>
                    <a:gd name="T34" fmla="*/ 2147483647 w 132"/>
                    <a:gd name="T35" fmla="*/ 2147483647 h 32"/>
                    <a:gd name="T36" fmla="*/ 2147483647 w 132"/>
                    <a:gd name="T37" fmla="*/ 2147483647 h 32"/>
                    <a:gd name="T38" fmla="*/ 2147483647 w 132"/>
                    <a:gd name="T39" fmla="*/ 2147483647 h 32"/>
                    <a:gd name="T40" fmla="*/ 2147483647 w 132"/>
                    <a:gd name="T41" fmla="*/ 2147483647 h 32"/>
                    <a:gd name="T42" fmla="*/ 2147483647 w 132"/>
                    <a:gd name="T43" fmla="*/ 2147483647 h 32"/>
                    <a:gd name="T44" fmla="*/ 2147483647 w 132"/>
                    <a:gd name="T45" fmla="*/ 0 h 32"/>
                    <a:gd name="T46" fmla="*/ 2147483647 w 132"/>
                    <a:gd name="T47" fmla="*/ 0 h 32"/>
                    <a:gd name="T48" fmla="*/ 2147483647 w 132"/>
                    <a:gd name="T49" fmla="*/ 2147483647 h 32"/>
                    <a:gd name="T50" fmla="*/ 2147483647 w 132"/>
                    <a:gd name="T51" fmla="*/ 2147483647 h 32"/>
                    <a:gd name="T52" fmla="*/ 2147483647 w 132"/>
                    <a:gd name="T53" fmla="*/ 2147483647 h 32"/>
                    <a:gd name="T54" fmla="*/ 2147483647 w 132"/>
                    <a:gd name="T55" fmla="*/ 2147483647 h 32"/>
                    <a:gd name="T56" fmla="*/ 2147483647 w 132"/>
                    <a:gd name="T57" fmla="*/ 2147483647 h 32"/>
                    <a:gd name="T58" fmla="*/ 2147483647 w 132"/>
                    <a:gd name="T59" fmla="*/ 2147483647 h 32"/>
                    <a:gd name="T60" fmla="*/ 2147483647 w 132"/>
                    <a:gd name="T61" fmla="*/ 2147483647 h 32"/>
                    <a:gd name="T62" fmla="*/ 2147483647 w 132"/>
                    <a:gd name="T63" fmla="*/ 2147483647 h 32"/>
                    <a:gd name="T64" fmla="*/ 2147483647 w 132"/>
                    <a:gd name="T65" fmla="*/ 2147483647 h 32"/>
                    <a:gd name="T66" fmla="*/ 2147483647 w 132"/>
                    <a:gd name="T67" fmla="*/ 2147483647 h 32"/>
                    <a:gd name="T68" fmla="*/ 2147483647 w 132"/>
                    <a:gd name="T69" fmla="*/ 2147483647 h 32"/>
                    <a:gd name="T70" fmla="*/ 2147483647 w 132"/>
                    <a:gd name="T71" fmla="*/ 2147483647 h 32"/>
                    <a:gd name="T72" fmla="*/ 2147483647 w 132"/>
                    <a:gd name="T73" fmla="*/ 2147483647 h 32"/>
                    <a:gd name="T74" fmla="*/ 2147483647 w 132"/>
                    <a:gd name="T75" fmla="*/ 2147483647 h 32"/>
                    <a:gd name="T76" fmla="*/ 2147483647 w 132"/>
                    <a:gd name="T77" fmla="*/ 2147483647 h 3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32"/>
                    <a:gd name="T118" fmla="*/ 0 h 32"/>
                    <a:gd name="T119" fmla="*/ 132 w 132"/>
                    <a:gd name="T120" fmla="*/ 32 h 32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32" h="32">
                      <a:moveTo>
                        <a:pt x="34" y="32"/>
                      </a:moveTo>
                      <a:lnTo>
                        <a:pt x="30" y="30"/>
                      </a:lnTo>
                      <a:lnTo>
                        <a:pt x="28" y="30"/>
                      </a:lnTo>
                      <a:lnTo>
                        <a:pt x="30" y="26"/>
                      </a:lnTo>
                      <a:lnTo>
                        <a:pt x="36" y="24"/>
                      </a:lnTo>
                      <a:lnTo>
                        <a:pt x="18" y="22"/>
                      </a:lnTo>
                      <a:lnTo>
                        <a:pt x="0" y="20"/>
                      </a:lnTo>
                      <a:lnTo>
                        <a:pt x="0" y="18"/>
                      </a:lnTo>
                      <a:lnTo>
                        <a:pt x="6" y="16"/>
                      </a:lnTo>
                      <a:lnTo>
                        <a:pt x="24" y="10"/>
                      </a:lnTo>
                      <a:lnTo>
                        <a:pt x="40" y="4"/>
                      </a:lnTo>
                      <a:lnTo>
                        <a:pt x="54" y="0"/>
                      </a:lnTo>
                      <a:lnTo>
                        <a:pt x="54" y="6"/>
                      </a:lnTo>
                      <a:lnTo>
                        <a:pt x="56" y="6"/>
                      </a:lnTo>
                      <a:lnTo>
                        <a:pt x="64" y="6"/>
                      </a:lnTo>
                      <a:lnTo>
                        <a:pt x="64" y="14"/>
                      </a:lnTo>
                      <a:lnTo>
                        <a:pt x="66" y="16"/>
                      </a:lnTo>
                      <a:lnTo>
                        <a:pt x="68" y="18"/>
                      </a:lnTo>
                      <a:lnTo>
                        <a:pt x="74" y="18"/>
                      </a:lnTo>
                      <a:lnTo>
                        <a:pt x="84" y="16"/>
                      </a:lnTo>
                      <a:lnTo>
                        <a:pt x="92" y="14"/>
                      </a:lnTo>
                      <a:lnTo>
                        <a:pt x="100" y="6"/>
                      </a:lnTo>
                      <a:lnTo>
                        <a:pt x="108" y="0"/>
                      </a:lnTo>
                      <a:lnTo>
                        <a:pt x="114" y="0"/>
                      </a:lnTo>
                      <a:lnTo>
                        <a:pt x="114" y="8"/>
                      </a:lnTo>
                      <a:lnTo>
                        <a:pt x="110" y="12"/>
                      </a:lnTo>
                      <a:lnTo>
                        <a:pt x="120" y="14"/>
                      </a:lnTo>
                      <a:lnTo>
                        <a:pt x="132" y="14"/>
                      </a:lnTo>
                      <a:lnTo>
                        <a:pt x="118" y="22"/>
                      </a:lnTo>
                      <a:lnTo>
                        <a:pt x="110" y="28"/>
                      </a:lnTo>
                      <a:lnTo>
                        <a:pt x="104" y="28"/>
                      </a:lnTo>
                      <a:lnTo>
                        <a:pt x="98" y="28"/>
                      </a:lnTo>
                      <a:lnTo>
                        <a:pt x="94" y="26"/>
                      </a:lnTo>
                      <a:lnTo>
                        <a:pt x="90" y="24"/>
                      </a:lnTo>
                      <a:lnTo>
                        <a:pt x="84" y="22"/>
                      </a:lnTo>
                      <a:lnTo>
                        <a:pt x="72" y="24"/>
                      </a:lnTo>
                      <a:lnTo>
                        <a:pt x="60" y="28"/>
                      </a:lnTo>
                      <a:lnTo>
                        <a:pt x="48" y="30"/>
                      </a:lnTo>
                      <a:lnTo>
                        <a:pt x="34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9" name="íṡľîḋé">
                  <a:extLst>
                    <a:ext uri="{FF2B5EF4-FFF2-40B4-BE49-F238E27FC236}">
                      <a16:creationId xmlns="" xmlns:a16="http://schemas.microsoft.com/office/drawing/2014/main" id="{8D1B6C95-4CC0-4C83-BB0D-87E2105D15FC}"/>
                    </a:ext>
                  </a:extLst>
                </p:cNvPr>
                <p:cNvSpPr/>
                <p:nvPr/>
              </p:nvSpPr>
              <p:spPr bwMode="auto">
                <a:xfrm>
                  <a:off x="2282040" y="1562932"/>
                  <a:ext cx="111555" cy="30822"/>
                </a:xfrm>
                <a:custGeom>
                  <a:avLst/>
                  <a:gdLst>
                    <a:gd name="T0" fmla="*/ 2147483647 w 64"/>
                    <a:gd name="T1" fmla="*/ 2147483647 h 18"/>
                    <a:gd name="T2" fmla="*/ 2147483647 w 64"/>
                    <a:gd name="T3" fmla="*/ 2147483647 h 18"/>
                    <a:gd name="T4" fmla="*/ 0 w 64"/>
                    <a:gd name="T5" fmla="*/ 2147483647 h 18"/>
                    <a:gd name="T6" fmla="*/ 2147483647 w 64"/>
                    <a:gd name="T7" fmla="*/ 2147483647 h 18"/>
                    <a:gd name="T8" fmla="*/ 2147483647 w 64"/>
                    <a:gd name="T9" fmla="*/ 2147483647 h 18"/>
                    <a:gd name="T10" fmla="*/ 2147483647 w 64"/>
                    <a:gd name="T11" fmla="*/ 2147483647 h 18"/>
                    <a:gd name="T12" fmla="*/ 2147483647 w 64"/>
                    <a:gd name="T13" fmla="*/ 2147483647 h 18"/>
                    <a:gd name="T14" fmla="*/ 2147483647 w 64"/>
                    <a:gd name="T15" fmla="*/ 2147483647 h 18"/>
                    <a:gd name="T16" fmla="*/ 2147483647 w 64"/>
                    <a:gd name="T17" fmla="*/ 0 h 18"/>
                    <a:gd name="T18" fmla="*/ 2147483647 w 64"/>
                    <a:gd name="T19" fmla="*/ 2147483647 h 18"/>
                    <a:gd name="T20" fmla="*/ 2147483647 w 64"/>
                    <a:gd name="T21" fmla="*/ 2147483647 h 18"/>
                    <a:gd name="T22" fmla="*/ 2147483647 w 64"/>
                    <a:gd name="T23" fmla="*/ 2147483647 h 18"/>
                    <a:gd name="T24" fmla="*/ 2147483647 w 64"/>
                    <a:gd name="T25" fmla="*/ 2147483647 h 18"/>
                    <a:gd name="T26" fmla="*/ 2147483647 w 64"/>
                    <a:gd name="T27" fmla="*/ 2147483647 h 18"/>
                    <a:gd name="T28" fmla="*/ 2147483647 w 64"/>
                    <a:gd name="T29" fmla="*/ 2147483647 h 18"/>
                    <a:gd name="T30" fmla="*/ 2147483647 w 64"/>
                    <a:gd name="T31" fmla="*/ 2147483647 h 18"/>
                    <a:gd name="T32" fmla="*/ 2147483647 w 64"/>
                    <a:gd name="T33" fmla="*/ 2147483647 h 18"/>
                    <a:gd name="T34" fmla="*/ 2147483647 w 64"/>
                    <a:gd name="T35" fmla="*/ 2147483647 h 18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64"/>
                    <a:gd name="T55" fmla="*/ 0 h 18"/>
                    <a:gd name="T56" fmla="*/ 64 w 64"/>
                    <a:gd name="T57" fmla="*/ 18 h 18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64" h="18">
                      <a:moveTo>
                        <a:pt x="12" y="18"/>
                      </a:moveTo>
                      <a:lnTo>
                        <a:pt x="6" y="16"/>
                      </a:lnTo>
                      <a:lnTo>
                        <a:pt x="0" y="14"/>
                      </a:lnTo>
                      <a:lnTo>
                        <a:pt x="8" y="12"/>
                      </a:lnTo>
                      <a:lnTo>
                        <a:pt x="18" y="12"/>
                      </a:lnTo>
                      <a:lnTo>
                        <a:pt x="26" y="10"/>
                      </a:lnTo>
                      <a:lnTo>
                        <a:pt x="28" y="10"/>
                      </a:lnTo>
                      <a:lnTo>
                        <a:pt x="30" y="8"/>
                      </a:lnTo>
                      <a:lnTo>
                        <a:pt x="48" y="0"/>
                      </a:lnTo>
                      <a:lnTo>
                        <a:pt x="58" y="2"/>
                      </a:lnTo>
                      <a:lnTo>
                        <a:pt x="64" y="4"/>
                      </a:lnTo>
                      <a:lnTo>
                        <a:pt x="58" y="10"/>
                      </a:lnTo>
                      <a:lnTo>
                        <a:pt x="48" y="16"/>
                      </a:lnTo>
                      <a:lnTo>
                        <a:pt x="30" y="18"/>
                      </a:lnTo>
                      <a:lnTo>
                        <a:pt x="30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0" name="iṥ1ídè">
                  <a:extLst>
                    <a:ext uri="{FF2B5EF4-FFF2-40B4-BE49-F238E27FC236}">
                      <a16:creationId xmlns="" xmlns:a16="http://schemas.microsoft.com/office/drawing/2014/main" id="{227D9184-BC5D-4FA6-A962-DD52C65E9A3C}"/>
                    </a:ext>
                  </a:extLst>
                </p:cNvPr>
                <p:cNvSpPr/>
                <p:nvPr/>
              </p:nvSpPr>
              <p:spPr bwMode="auto">
                <a:xfrm>
                  <a:off x="2356410" y="1675017"/>
                  <a:ext cx="128081" cy="70053"/>
                </a:xfrm>
                <a:custGeom>
                  <a:avLst/>
                  <a:gdLst>
                    <a:gd name="T0" fmla="*/ 2147483647 w 74"/>
                    <a:gd name="T1" fmla="*/ 2147483647 h 42"/>
                    <a:gd name="T2" fmla="*/ 2147483647 w 74"/>
                    <a:gd name="T3" fmla="*/ 2147483647 h 42"/>
                    <a:gd name="T4" fmla="*/ 2147483647 w 74"/>
                    <a:gd name="T5" fmla="*/ 2147483647 h 42"/>
                    <a:gd name="T6" fmla="*/ 2147483647 w 74"/>
                    <a:gd name="T7" fmla="*/ 2147483647 h 42"/>
                    <a:gd name="T8" fmla="*/ 2147483647 w 74"/>
                    <a:gd name="T9" fmla="*/ 2147483647 h 42"/>
                    <a:gd name="T10" fmla="*/ 2147483647 w 74"/>
                    <a:gd name="T11" fmla="*/ 2147483647 h 42"/>
                    <a:gd name="T12" fmla="*/ 2147483647 w 74"/>
                    <a:gd name="T13" fmla="*/ 2147483647 h 42"/>
                    <a:gd name="T14" fmla="*/ 2147483647 w 74"/>
                    <a:gd name="T15" fmla="*/ 2147483647 h 42"/>
                    <a:gd name="T16" fmla="*/ 2147483647 w 74"/>
                    <a:gd name="T17" fmla="*/ 2147483647 h 42"/>
                    <a:gd name="T18" fmla="*/ 2147483647 w 74"/>
                    <a:gd name="T19" fmla="*/ 2147483647 h 42"/>
                    <a:gd name="T20" fmla="*/ 2147483647 w 74"/>
                    <a:gd name="T21" fmla="*/ 2147483647 h 42"/>
                    <a:gd name="T22" fmla="*/ 2147483647 w 74"/>
                    <a:gd name="T23" fmla="*/ 2147483647 h 42"/>
                    <a:gd name="T24" fmla="*/ 2147483647 w 74"/>
                    <a:gd name="T25" fmla="*/ 2147483647 h 42"/>
                    <a:gd name="T26" fmla="*/ 2147483647 w 74"/>
                    <a:gd name="T27" fmla="*/ 2147483647 h 42"/>
                    <a:gd name="T28" fmla="*/ 2147483647 w 74"/>
                    <a:gd name="T29" fmla="*/ 2147483647 h 42"/>
                    <a:gd name="T30" fmla="*/ 2147483647 w 74"/>
                    <a:gd name="T31" fmla="*/ 2147483647 h 42"/>
                    <a:gd name="T32" fmla="*/ 2147483647 w 74"/>
                    <a:gd name="T33" fmla="*/ 2147483647 h 42"/>
                    <a:gd name="T34" fmla="*/ 2147483647 w 74"/>
                    <a:gd name="T35" fmla="*/ 2147483647 h 42"/>
                    <a:gd name="T36" fmla="*/ 2147483647 w 74"/>
                    <a:gd name="T37" fmla="*/ 2147483647 h 42"/>
                    <a:gd name="T38" fmla="*/ 0 w 74"/>
                    <a:gd name="T39" fmla="*/ 2147483647 h 42"/>
                    <a:gd name="T40" fmla="*/ 2147483647 w 74"/>
                    <a:gd name="T41" fmla="*/ 2147483647 h 42"/>
                    <a:gd name="T42" fmla="*/ 2147483647 w 74"/>
                    <a:gd name="T43" fmla="*/ 2147483647 h 42"/>
                    <a:gd name="T44" fmla="*/ 2147483647 w 74"/>
                    <a:gd name="T45" fmla="*/ 2147483647 h 42"/>
                    <a:gd name="T46" fmla="*/ 2147483647 w 74"/>
                    <a:gd name="T47" fmla="*/ 2147483647 h 42"/>
                    <a:gd name="T48" fmla="*/ 2147483647 w 74"/>
                    <a:gd name="T49" fmla="*/ 2147483647 h 42"/>
                    <a:gd name="T50" fmla="*/ 2147483647 w 74"/>
                    <a:gd name="T51" fmla="*/ 2147483647 h 42"/>
                    <a:gd name="T52" fmla="*/ 2147483647 w 74"/>
                    <a:gd name="T53" fmla="*/ 2147483647 h 42"/>
                    <a:gd name="T54" fmla="*/ 2147483647 w 74"/>
                    <a:gd name="T55" fmla="*/ 2147483647 h 42"/>
                    <a:gd name="T56" fmla="*/ 2147483647 w 74"/>
                    <a:gd name="T57" fmla="*/ 2147483647 h 42"/>
                    <a:gd name="T58" fmla="*/ 2147483647 w 74"/>
                    <a:gd name="T59" fmla="*/ 2147483647 h 42"/>
                    <a:gd name="T60" fmla="*/ 2147483647 w 74"/>
                    <a:gd name="T61" fmla="*/ 2147483647 h 42"/>
                    <a:gd name="T62" fmla="*/ 2147483647 w 74"/>
                    <a:gd name="T63" fmla="*/ 2147483647 h 42"/>
                    <a:gd name="T64" fmla="*/ 2147483647 w 74"/>
                    <a:gd name="T65" fmla="*/ 2147483647 h 42"/>
                    <a:gd name="T66" fmla="*/ 2147483647 w 74"/>
                    <a:gd name="T67" fmla="*/ 0 h 42"/>
                    <a:gd name="T68" fmla="*/ 2147483647 w 74"/>
                    <a:gd name="T69" fmla="*/ 2147483647 h 4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4"/>
                    <a:gd name="T106" fmla="*/ 0 h 42"/>
                    <a:gd name="T107" fmla="*/ 74 w 74"/>
                    <a:gd name="T108" fmla="*/ 42 h 4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4" h="42">
                      <a:moveTo>
                        <a:pt x="74" y="4"/>
                      </a:moveTo>
                      <a:lnTo>
                        <a:pt x="70" y="6"/>
                      </a:lnTo>
                      <a:lnTo>
                        <a:pt x="66" y="8"/>
                      </a:lnTo>
                      <a:lnTo>
                        <a:pt x="58" y="14"/>
                      </a:lnTo>
                      <a:lnTo>
                        <a:pt x="66" y="22"/>
                      </a:lnTo>
                      <a:lnTo>
                        <a:pt x="56" y="28"/>
                      </a:lnTo>
                      <a:lnTo>
                        <a:pt x="52" y="30"/>
                      </a:lnTo>
                      <a:lnTo>
                        <a:pt x="48" y="28"/>
                      </a:lnTo>
                      <a:lnTo>
                        <a:pt x="48" y="32"/>
                      </a:lnTo>
                      <a:lnTo>
                        <a:pt x="44" y="34"/>
                      </a:lnTo>
                      <a:lnTo>
                        <a:pt x="38" y="36"/>
                      </a:lnTo>
                      <a:lnTo>
                        <a:pt x="32" y="38"/>
                      </a:lnTo>
                      <a:lnTo>
                        <a:pt x="26" y="42"/>
                      </a:lnTo>
                      <a:lnTo>
                        <a:pt x="18" y="42"/>
                      </a:lnTo>
                      <a:lnTo>
                        <a:pt x="18" y="36"/>
                      </a:lnTo>
                      <a:lnTo>
                        <a:pt x="16" y="34"/>
                      </a:lnTo>
                      <a:lnTo>
                        <a:pt x="10" y="32"/>
                      </a:lnTo>
                      <a:lnTo>
                        <a:pt x="4" y="28"/>
                      </a:lnTo>
                      <a:lnTo>
                        <a:pt x="2" y="26"/>
                      </a:lnTo>
                      <a:lnTo>
                        <a:pt x="0" y="22"/>
                      </a:lnTo>
                      <a:lnTo>
                        <a:pt x="2" y="20"/>
                      </a:lnTo>
                      <a:lnTo>
                        <a:pt x="4" y="18"/>
                      </a:lnTo>
                      <a:lnTo>
                        <a:pt x="8" y="16"/>
                      </a:lnTo>
                      <a:lnTo>
                        <a:pt x="14" y="16"/>
                      </a:lnTo>
                      <a:lnTo>
                        <a:pt x="16" y="18"/>
                      </a:lnTo>
                      <a:lnTo>
                        <a:pt x="20" y="20"/>
                      </a:lnTo>
                      <a:lnTo>
                        <a:pt x="22" y="20"/>
                      </a:lnTo>
                      <a:lnTo>
                        <a:pt x="30" y="18"/>
                      </a:lnTo>
                      <a:lnTo>
                        <a:pt x="32" y="16"/>
                      </a:lnTo>
                      <a:lnTo>
                        <a:pt x="32" y="14"/>
                      </a:lnTo>
                      <a:lnTo>
                        <a:pt x="32" y="8"/>
                      </a:lnTo>
                      <a:lnTo>
                        <a:pt x="38" y="4"/>
                      </a:lnTo>
                      <a:lnTo>
                        <a:pt x="50" y="4"/>
                      </a:lnTo>
                      <a:lnTo>
                        <a:pt x="74" y="0"/>
                      </a:lnTo>
                      <a:lnTo>
                        <a:pt x="74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1" name="ïṥ1îḓè">
                  <a:extLst>
                    <a:ext uri="{FF2B5EF4-FFF2-40B4-BE49-F238E27FC236}">
                      <a16:creationId xmlns="" xmlns:a16="http://schemas.microsoft.com/office/drawing/2014/main" id="{C06B0580-F8E5-489F-8A89-C811F7BEAE9D}"/>
                    </a:ext>
                  </a:extLst>
                </p:cNvPr>
                <p:cNvSpPr/>
                <p:nvPr/>
              </p:nvSpPr>
              <p:spPr bwMode="auto">
                <a:xfrm>
                  <a:off x="2332997" y="1777294"/>
                  <a:ext cx="67484" cy="36427"/>
                </a:xfrm>
                <a:custGeom>
                  <a:avLst/>
                  <a:gdLst>
                    <a:gd name="T0" fmla="*/ 2147483647 w 40"/>
                    <a:gd name="T1" fmla="*/ 2147483647 h 22"/>
                    <a:gd name="T2" fmla="*/ 2147483647 w 40"/>
                    <a:gd name="T3" fmla="*/ 2147483647 h 22"/>
                    <a:gd name="T4" fmla="*/ 2147483647 w 40"/>
                    <a:gd name="T5" fmla="*/ 2147483647 h 22"/>
                    <a:gd name="T6" fmla="*/ 0 w 40"/>
                    <a:gd name="T7" fmla="*/ 2147483647 h 22"/>
                    <a:gd name="T8" fmla="*/ 2147483647 w 40"/>
                    <a:gd name="T9" fmla="*/ 2147483647 h 22"/>
                    <a:gd name="T10" fmla="*/ 2147483647 w 40"/>
                    <a:gd name="T11" fmla="*/ 2147483647 h 22"/>
                    <a:gd name="T12" fmla="*/ 2147483647 w 40"/>
                    <a:gd name="T13" fmla="*/ 0 h 22"/>
                    <a:gd name="T14" fmla="*/ 2147483647 w 40"/>
                    <a:gd name="T15" fmla="*/ 2147483647 h 22"/>
                    <a:gd name="T16" fmla="*/ 2147483647 w 40"/>
                    <a:gd name="T17" fmla="*/ 2147483647 h 22"/>
                    <a:gd name="T18" fmla="*/ 2147483647 w 40"/>
                    <a:gd name="T19" fmla="*/ 2147483647 h 22"/>
                    <a:gd name="T20" fmla="*/ 2147483647 w 40"/>
                    <a:gd name="T21" fmla="*/ 2147483647 h 22"/>
                    <a:gd name="T22" fmla="*/ 2147483647 w 40"/>
                    <a:gd name="T23" fmla="*/ 2147483647 h 22"/>
                    <a:gd name="T24" fmla="*/ 2147483647 w 40"/>
                    <a:gd name="T25" fmla="*/ 2147483647 h 2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40"/>
                    <a:gd name="T40" fmla="*/ 0 h 22"/>
                    <a:gd name="T41" fmla="*/ 40 w 40"/>
                    <a:gd name="T42" fmla="*/ 22 h 2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40" h="22">
                      <a:moveTo>
                        <a:pt x="22" y="22"/>
                      </a:moveTo>
                      <a:lnTo>
                        <a:pt x="16" y="22"/>
                      </a:lnTo>
                      <a:lnTo>
                        <a:pt x="8" y="20"/>
                      </a:lnTo>
                      <a:lnTo>
                        <a:pt x="0" y="14"/>
                      </a:lnTo>
                      <a:lnTo>
                        <a:pt x="6" y="10"/>
                      </a:lnTo>
                      <a:lnTo>
                        <a:pt x="12" y="6"/>
                      </a:lnTo>
                      <a:lnTo>
                        <a:pt x="30" y="0"/>
                      </a:lnTo>
                      <a:lnTo>
                        <a:pt x="32" y="4"/>
                      </a:lnTo>
                      <a:lnTo>
                        <a:pt x="34" y="6"/>
                      </a:lnTo>
                      <a:lnTo>
                        <a:pt x="40" y="6"/>
                      </a:lnTo>
                      <a:lnTo>
                        <a:pt x="40" y="18"/>
                      </a:lnTo>
                      <a:lnTo>
                        <a:pt x="32" y="22"/>
                      </a:lnTo>
                      <a:lnTo>
                        <a:pt x="22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2" name="íṡḷiḍe">
                  <a:extLst>
                    <a:ext uri="{FF2B5EF4-FFF2-40B4-BE49-F238E27FC236}">
                      <a16:creationId xmlns="" xmlns:a16="http://schemas.microsoft.com/office/drawing/2014/main" id="{0749E2E6-1BE6-4852-A462-461519667C66}"/>
                    </a:ext>
                  </a:extLst>
                </p:cNvPr>
                <p:cNvSpPr/>
                <p:nvPr/>
              </p:nvSpPr>
              <p:spPr bwMode="auto">
                <a:xfrm>
                  <a:off x="2478983" y="1886577"/>
                  <a:ext cx="140476" cy="70053"/>
                </a:xfrm>
                <a:custGeom>
                  <a:avLst/>
                  <a:gdLst>
                    <a:gd name="T0" fmla="*/ 2147483647 w 80"/>
                    <a:gd name="T1" fmla="*/ 2147483647 h 42"/>
                    <a:gd name="T2" fmla="*/ 2147483647 w 80"/>
                    <a:gd name="T3" fmla="*/ 2147483647 h 42"/>
                    <a:gd name="T4" fmla="*/ 2147483647 w 80"/>
                    <a:gd name="T5" fmla="*/ 2147483647 h 42"/>
                    <a:gd name="T6" fmla="*/ 2147483647 w 80"/>
                    <a:gd name="T7" fmla="*/ 2147483647 h 42"/>
                    <a:gd name="T8" fmla="*/ 2147483647 w 80"/>
                    <a:gd name="T9" fmla="*/ 2147483647 h 42"/>
                    <a:gd name="T10" fmla="*/ 2147483647 w 80"/>
                    <a:gd name="T11" fmla="*/ 2147483647 h 42"/>
                    <a:gd name="T12" fmla="*/ 2147483647 w 80"/>
                    <a:gd name="T13" fmla="*/ 2147483647 h 42"/>
                    <a:gd name="T14" fmla="*/ 2147483647 w 80"/>
                    <a:gd name="T15" fmla="*/ 2147483647 h 42"/>
                    <a:gd name="T16" fmla="*/ 2147483647 w 80"/>
                    <a:gd name="T17" fmla="*/ 2147483647 h 42"/>
                    <a:gd name="T18" fmla="*/ 2147483647 w 80"/>
                    <a:gd name="T19" fmla="*/ 2147483647 h 42"/>
                    <a:gd name="T20" fmla="*/ 2147483647 w 80"/>
                    <a:gd name="T21" fmla="*/ 2147483647 h 42"/>
                    <a:gd name="T22" fmla="*/ 2147483647 w 80"/>
                    <a:gd name="T23" fmla="*/ 2147483647 h 42"/>
                    <a:gd name="T24" fmla="*/ 2147483647 w 80"/>
                    <a:gd name="T25" fmla="*/ 2147483647 h 42"/>
                    <a:gd name="T26" fmla="*/ 2147483647 w 80"/>
                    <a:gd name="T27" fmla="*/ 2147483647 h 42"/>
                    <a:gd name="T28" fmla="*/ 0 w 80"/>
                    <a:gd name="T29" fmla="*/ 2147483647 h 42"/>
                    <a:gd name="T30" fmla="*/ 2147483647 w 80"/>
                    <a:gd name="T31" fmla="*/ 2147483647 h 42"/>
                    <a:gd name="T32" fmla="*/ 2147483647 w 80"/>
                    <a:gd name="T33" fmla="*/ 2147483647 h 42"/>
                    <a:gd name="T34" fmla="*/ 2147483647 w 80"/>
                    <a:gd name="T35" fmla="*/ 0 h 42"/>
                    <a:gd name="T36" fmla="*/ 2147483647 w 80"/>
                    <a:gd name="T37" fmla="*/ 2147483647 h 42"/>
                    <a:gd name="T38" fmla="*/ 2147483647 w 80"/>
                    <a:gd name="T39" fmla="*/ 2147483647 h 42"/>
                    <a:gd name="T40" fmla="*/ 2147483647 w 80"/>
                    <a:gd name="T41" fmla="*/ 2147483647 h 42"/>
                    <a:gd name="T42" fmla="*/ 2147483647 w 80"/>
                    <a:gd name="T43" fmla="*/ 2147483647 h 42"/>
                    <a:gd name="T44" fmla="*/ 2147483647 w 80"/>
                    <a:gd name="T45" fmla="*/ 2147483647 h 42"/>
                    <a:gd name="T46" fmla="*/ 2147483647 w 80"/>
                    <a:gd name="T47" fmla="*/ 2147483647 h 42"/>
                    <a:gd name="T48" fmla="*/ 2147483647 w 80"/>
                    <a:gd name="T49" fmla="*/ 2147483647 h 42"/>
                    <a:gd name="T50" fmla="*/ 2147483647 w 80"/>
                    <a:gd name="T51" fmla="*/ 2147483647 h 42"/>
                    <a:gd name="T52" fmla="*/ 2147483647 w 80"/>
                    <a:gd name="T53" fmla="*/ 2147483647 h 42"/>
                    <a:gd name="T54" fmla="*/ 2147483647 w 80"/>
                    <a:gd name="T55" fmla="*/ 2147483647 h 42"/>
                    <a:gd name="T56" fmla="*/ 2147483647 w 80"/>
                    <a:gd name="T57" fmla="*/ 2147483647 h 42"/>
                    <a:gd name="T58" fmla="*/ 2147483647 w 80"/>
                    <a:gd name="T59" fmla="*/ 2147483647 h 4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80"/>
                    <a:gd name="T91" fmla="*/ 0 h 42"/>
                    <a:gd name="T92" fmla="*/ 80 w 80"/>
                    <a:gd name="T93" fmla="*/ 42 h 42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80" h="42">
                      <a:moveTo>
                        <a:pt x="58" y="40"/>
                      </a:moveTo>
                      <a:lnTo>
                        <a:pt x="56" y="30"/>
                      </a:lnTo>
                      <a:lnTo>
                        <a:pt x="52" y="26"/>
                      </a:lnTo>
                      <a:lnTo>
                        <a:pt x="48" y="26"/>
                      </a:lnTo>
                      <a:lnTo>
                        <a:pt x="42" y="26"/>
                      </a:lnTo>
                      <a:lnTo>
                        <a:pt x="38" y="30"/>
                      </a:lnTo>
                      <a:lnTo>
                        <a:pt x="30" y="36"/>
                      </a:lnTo>
                      <a:lnTo>
                        <a:pt x="22" y="40"/>
                      </a:lnTo>
                      <a:lnTo>
                        <a:pt x="16" y="42"/>
                      </a:lnTo>
                      <a:lnTo>
                        <a:pt x="10" y="40"/>
                      </a:lnTo>
                      <a:lnTo>
                        <a:pt x="14" y="38"/>
                      </a:lnTo>
                      <a:lnTo>
                        <a:pt x="10" y="36"/>
                      </a:lnTo>
                      <a:lnTo>
                        <a:pt x="6" y="36"/>
                      </a:lnTo>
                      <a:lnTo>
                        <a:pt x="4" y="36"/>
                      </a:lnTo>
                      <a:lnTo>
                        <a:pt x="0" y="34"/>
                      </a:lnTo>
                      <a:lnTo>
                        <a:pt x="8" y="24"/>
                      </a:lnTo>
                      <a:lnTo>
                        <a:pt x="22" y="14"/>
                      </a:lnTo>
                      <a:lnTo>
                        <a:pt x="46" y="0"/>
                      </a:lnTo>
                      <a:lnTo>
                        <a:pt x="52" y="6"/>
                      </a:lnTo>
                      <a:lnTo>
                        <a:pt x="58" y="12"/>
                      </a:lnTo>
                      <a:lnTo>
                        <a:pt x="70" y="22"/>
                      </a:lnTo>
                      <a:lnTo>
                        <a:pt x="68" y="28"/>
                      </a:lnTo>
                      <a:lnTo>
                        <a:pt x="74" y="28"/>
                      </a:lnTo>
                      <a:lnTo>
                        <a:pt x="80" y="30"/>
                      </a:lnTo>
                      <a:lnTo>
                        <a:pt x="74" y="36"/>
                      </a:lnTo>
                      <a:lnTo>
                        <a:pt x="70" y="38"/>
                      </a:lnTo>
                      <a:lnTo>
                        <a:pt x="64" y="40"/>
                      </a:lnTo>
                      <a:lnTo>
                        <a:pt x="60" y="38"/>
                      </a:lnTo>
                      <a:lnTo>
                        <a:pt x="60" y="36"/>
                      </a:lnTo>
                      <a:lnTo>
                        <a:pt x="58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3" name="îśḷïďè">
                  <a:extLst>
                    <a:ext uri="{FF2B5EF4-FFF2-40B4-BE49-F238E27FC236}">
                      <a16:creationId xmlns="" xmlns:a16="http://schemas.microsoft.com/office/drawing/2014/main" id="{7BA67621-CBD1-4637-BB66-76A945AA350B}"/>
                    </a:ext>
                  </a:extLst>
                </p:cNvPr>
                <p:cNvSpPr/>
                <p:nvPr/>
              </p:nvSpPr>
              <p:spPr bwMode="auto">
                <a:xfrm>
                  <a:off x="2425270" y="1610569"/>
                  <a:ext cx="115686" cy="40630"/>
                </a:xfrm>
                <a:custGeom>
                  <a:avLst/>
                  <a:gdLst>
                    <a:gd name="T0" fmla="*/ 2147483647 w 66"/>
                    <a:gd name="T1" fmla="*/ 2147483647 h 24"/>
                    <a:gd name="T2" fmla="*/ 2147483647 w 66"/>
                    <a:gd name="T3" fmla="*/ 2147483647 h 24"/>
                    <a:gd name="T4" fmla="*/ 2147483647 w 66"/>
                    <a:gd name="T5" fmla="*/ 2147483647 h 24"/>
                    <a:gd name="T6" fmla="*/ 2147483647 w 66"/>
                    <a:gd name="T7" fmla="*/ 2147483647 h 24"/>
                    <a:gd name="T8" fmla="*/ 2147483647 w 66"/>
                    <a:gd name="T9" fmla="*/ 2147483647 h 24"/>
                    <a:gd name="T10" fmla="*/ 2147483647 w 66"/>
                    <a:gd name="T11" fmla="*/ 2147483647 h 24"/>
                    <a:gd name="T12" fmla="*/ 2147483647 w 66"/>
                    <a:gd name="T13" fmla="*/ 2147483647 h 24"/>
                    <a:gd name="T14" fmla="*/ 2147483647 w 66"/>
                    <a:gd name="T15" fmla="*/ 2147483647 h 24"/>
                    <a:gd name="T16" fmla="*/ 2147483647 w 66"/>
                    <a:gd name="T17" fmla="*/ 2147483647 h 24"/>
                    <a:gd name="T18" fmla="*/ 2147483647 w 66"/>
                    <a:gd name="T19" fmla="*/ 2147483647 h 24"/>
                    <a:gd name="T20" fmla="*/ 2147483647 w 66"/>
                    <a:gd name="T21" fmla="*/ 0 h 24"/>
                    <a:gd name="T22" fmla="*/ 2147483647 w 66"/>
                    <a:gd name="T23" fmla="*/ 0 h 24"/>
                    <a:gd name="T24" fmla="*/ 2147483647 w 66"/>
                    <a:gd name="T25" fmla="*/ 2147483647 h 24"/>
                    <a:gd name="T26" fmla="*/ 2147483647 w 66"/>
                    <a:gd name="T27" fmla="*/ 2147483647 h 24"/>
                    <a:gd name="T28" fmla="*/ 2147483647 w 66"/>
                    <a:gd name="T29" fmla="*/ 0 h 24"/>
                    <a:gd name="T30" fmla="*/ 2147483647 w 66"/>
                    <a:gd name="T31" fmla="*/ 2147483647 h 24"/>
                    <a:gd name="T32" fmla="*/ 2147483647 w 66"/>
                    <a:gd name="T33" fmla="*/ 2147483647 h 24"/>
                    <a:gd name="T34" fmla="*/ 2147483647 w 66"/>
                    <a:gd name="T35" fmla="*/ 2147483647 h 24"/>
                    <a:gd name="T36" fmla="*/ 2147483647 w 66"/>
                    <a:gd name="T37" fmla="*/ 2147483647 h 24"/>
                    <a:gd name="T38" fmla="*/ 2147483647 w 66"/>
                    <a:gd name="T39" fmla="*/ 2147483647 h 24"/>
                    <a:gd name="T40" fmla="*/ 2147483647 w 66"/>
                    <a:gd name="T41" fmla="*/ 2147483647 h 24"/>
                    <a:gd name="T42" fmla="*/ 2147483647 w 66"/>
                    <a:gd name="T43" fmla="*/ 2147483647 h 24"/>
                    <a:gd name="T44" fmla="*/ 2147483647 w 66"/>
                    <a:gd name="T45" fmla="*/ 2147483647 h 24"/>
                    <a:gd name="T46" fmla="*/ 2147483647 w 66"/>
                    <a:gd name="T47" fmla="*/ 2147483647 h 24"/>
                    <a:gd name="T48" fmla="*/ 2147483647 w 66"/>
                    <a:gd name="T49" fmla="*/ 2147483647 h 24"/>
                    <a:gd name="T50" fmla="*/ 2147483647 w 66"/>
                    <a:gd name="T51" fmla="*/ 2147483647 h 24"/>
                    <a:gd name="T52" fmla="*/ 2147483647 w 66"/>
                    <a:gd name="T53" fmla="*/ 2147483647 h 24"/>
                    <a:gd name="T54" fmla="*/ 2147483647 w 66"/>
                    <a:gd name="T55" fmla="*/ 2147483647 h 24"/>
                    <a:gd name="T56" fmla="*/ 2147483647 w 66"/>
                    <a:gd name="T57" fmla="*/ 2147483647 h 24"/>
                    <a:gd name="T58" fmla="*/ 0 w 66"/>
                    <a:gd name="T59" fmla="*/ 2147483647 h 24"/>
                    <a:gd name="T60" fmla="*/ 0 w 66"/>
                    <a:gd name="T61" fmla="*/ 2147483647 h 24"/>
                    <a:gd name="T62" fmla="*/ 0 w 66"/>
                    <a:gd name="T63" fmla="*/ 2147483647 h 24"/>
                    <a:gd name="T64" fmla="*/ 2147483647 w 66"/>
                    <a:gd name="T65" fmla="*/ 2147483647 h 24"/>
                    <a:gd name="T66" fmla="*/ 2147483647 w 66"/>
                    <a:gd name="T67" fmla="*/ 0 h 24"/>
                    <a:gd name="T68" fmla="*/ 2147483647 w 66"/>
                    <a:gd name="T69" fmla="*/ 2147483647 h 24"/>
                    <a:gd name="T70" fmla="*/ 2147483647 w 66"/>
                    <a:gd name="T71" fmla="*/ 2147483647 h 24"/>
                    <a:gd name="T72" fmla="*/ 2147483647 w 66"/>
                    <a:gd name="T73" fmla="*/ 2147483647 h 24"/>
                    <a:gd name="T74" fmla="*/ 2147483647 w 66"/>
                    <a:gd name="T75" fmla="*/ 2147483647 h 24"/>
                    <a:gd name="T76" fmla="*/ 2147483647 w 66"/>
                    <a:gd name="T77" fmla="*/ 2147483647 h 2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66"/>
                    <a:gd name="T118" fmla="*/ 0 h 24"/>
                    <a:gd name="T119" fmla="*/ 66 w 66"/>
                    <a:gd name="T120" fmla="*/ 24 h 2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66" h="24">
                      <a:moveTo>
                        <a:pt x="10" y="6"/>
                      </a:moveTo>
                      <a:lnTo>
                        <a:pt x="16" y="10"/>
                      </a:lnTo>
                      <a:lnTo>
                        <a:pt x="22" y="12"/>
                      </a:lnTo>
                      <a:lnTo>
                        <a:pt x="24" y="8"/>
                      </a:lnTo>
                      <a:lnTo>
                        <a:pt x="24" y="6"/>
                      </a:lnTo>
                      <a:lnTo>
                        <a:pt x="26" y="6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8" y="12"/>
                      </a:lnTo>
                      <a:lnTo>
                        <a:pt x="40" y="4"/>
                      </a:lnTo>
                      <a:lnTo>
                        <a:pt x="42" y="0"/>
                      </a:lnTo>
                      <a:lnTo>
                        <a:pt x="46" y="0"/>
                      </a:lnTo>
                      <a:lnTo>
                        <a:pt x="56" y="2"/>
                      </a:lnTo>
                      <a:lnTo>
                        <a:pt x="62" y="2"/>
                      </a:lnTo>
                      <a:lnTo>
                        <a:pt x="64" y="0"/>
                      </a:lnTo>
                      <a:lnTo>
                        <a:pt x="66" y="6"/>
                      </a:lnTo>
                      <a:lnTo>
                        <a:pt x="62" y="12"/>
                      </a:lnTo>
                      <a:lnTo>
                        <a:pt x="56" y="16"/>
                      </a:lnTo>
                      <a:lnTo>
                        <a:pt x="46" y="20"/>
                      </a:lnTo>
                      <a:lnTo>
                        <a:pt x="42" y="20"/>
                      </a:lnTo>
                      <a:lnTo>
                        <a:pt x="36" y="20"/>
                      </a:lnTo>
                      <a:lnTo>
                        <a:pt x="34" y="24"/>
                      </a:lnTo>
                      <a:lnTo>
                        <a:pt x="28" y="24"/>
                      </a:lnTo>
                      <a:lnTo>
                        <a:pt x="24" y="24"/>
                      </a:lnTo>
                      <a:lnTo>
                        <a:pt x="20" y="22"/>
                      </a:lnTo>
                      <a:lnTo>
                        <a:pt x="18" y="20"/>
                      </a:lnTo>
                      <a:lnTo>
                        <a:pt x="18" y="14"/>
                      </a:lnTo>
                      <a:lnTo>
                        <a:pt x="6" y="14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8" y="0"/>
                      </a:lnTo>
                      <a:lnTo>
                        <a:pt x="10" y="2"/>
                      </a:lnTo>
                      <a:lnTo>
                        <a:pt x="12" y="4"/>
                      </a:lnTo>
                      <a:lnTo>
                        <a:pt x="16" y="10"/>
                      </a:lnTo>
                      <a:lnTo>
                        <a:pt x="16" y="8"/>
                      </a:ln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4" name="íslïḑe">
                  <a:extLst>
                    <a:ext uri="{FF2B5EF4-FFF2-40B4-BE49-F238E27FC236}">
                      <a16:creationId xmlns="" xmlns:a16="http://schemas.microsoft.com/office/drawing/2014/main" id="{83DD6C6C-C6A4-46C6-AC67-B968A08F5396}"/>
                    </a:ext>
                  </a:extLst>
                </p:cNvPr>
                <p:cNvSpPr/>
                <p:nvPr/>
              </p:nvSpPr>
              <p:spPr bwMode="auto">
                <a:xfrm>
                  <a:off x="2578142" y="1600760"/>
                  <a:ext cx="283707" cy="63047"/>
                </a:xfrm>
                <a:custGeom>
                  <a:avLst/>
                  <a:gdLst>
                    <a:gd name="T0" fmla="*/ 2147483647 w 164"/>
                    <a:gd name="T1" fmla="*/ 2147483647 h 38"/>
                    <a:gd name="T2" fmla="*/ 2147483647 w 164"/>
                    <a:gd name="T3" fmla="*/ 2147483647 h 38"/>
                    <a:gd name="T4" fmla="*/ 2147483647 w 164"/>
                    <a:gd name="T5" fmla="*/ 2147483647 h 38"/>
                    <a:gd name="T6" fmla="*/ 2147483647 w 164"/>
                    <a:gd name="T7" fmla="*/ 2147483647 h 38"/>
                    <a:gd name="T8" fmla="*/ 2147483647 w 164"/>
                    <a:gd name="T9" fmla="*/ 2147483647 h 38"/>
                    <a:gd name="T10" fmla="*/ 2147483647 w 164"/>
                    <a:gd name="T11" fmla="*/ 2147483647 h 38"/>
                    <a:gd name="T12" fmla="*/ 2147483647 w 164"/>
                    <a:gd name="T13" fmla="*/ 2147483647 h 38"/>
                    <a:gd name="T14" fmla="*/ 2147483647 w 164"/>
                    <a:gd name="T15" fmla="*/ 2147483647 h 38"/>
                    <a:gd name="T16" fmla="*/ 0 w 164"/>
                    <a:gd name="T17" fmla="*/ 2147483647 h 38"/>
                    <a:gd name="T18" fmla="*/ 2147483647 w 164"/>
                    <a:gd name="T19" fmla="*/ 2147483647 h 38"/>
                    <a:gd name="T20" fmla="*/ 2147483647 w 164"/>
                    <a:gd name="T21" fmla="*/ 0 h 38"/>
                    <a:gd name="T22" fmla="*/ 2147483647 w 164"/>
                    <a:gd name="T23" fmla="*/ 2147483647 h 38"/>
                    <a:gd name="T24" fmla="*/ 2147483647 w 164"/>
                    <a:gd name="T25" fmla="*/ 2147483647 h 38"/>
                    <a:gd name="T26" fmla="*/ 2147483647 w 164"/>
                    <a:gd name="T27" fmla="*/ 2147483647 h 38"/>
                    <a:gd name="T28" fmla="*/ 2147483647 w 164"/>
                    <a:gd name="T29" fmla="*/ 2147483647 h 38"/>
                    <a:gd name="T30" fmla="*/ 2147483647 w 164"/>
                    <a:gd name="T31" fmla="*/ 2147483647 h 38"/>
                    <a:gd name="T32" fmla="*/ 2147483647 w 164"/>
                    <a:gd name="T33" fmla="*/ 2147483647 h 38"/>
                    <a:gd name="T34" fmla="*/ 2147483647 w 164"/>
                    <a:gd name="T35" fmla="*/ 2147483647 h 38"/>
                    <a:gd name="T36" fmla="*/ 2147483647 w 164"/>
                    <a:gd name="T37" fmla="*/ 2147483647 h 38"/>
                    <a:gd name="T38" fmla="*/ 2147483647 w 164"/>
                    <a:gd name="T39" fmla="*/ 2147483647 h 38"/>
                    <a:gd name="T40" fmla="*/ 2147483647 w 164"/>
                    <a:gd name="T41" fmla="*/ 2147483647 h 38"/>
                    <a:gd name="T42" fmla="*/ 2147483647 w 164"/>
                    <a:gd name="T43" fmla="*/ 2147483647 h 38"/>
                    <a:gd name="T44" fmla="*/ 2147483647 w 164"/>
                    <a:gd name="T45" fmla="*/ 2147483647 h 38"/>
                    <a:gd name="T46" fmla="*/ 2147483647 w 164"/>
                    <a:gd name="T47" fmla="*/ 2147483647 h 38"/>
                    <a:gd name="T48" fmla="*/ 2147483647 w 164"/>
                    <a:gd name="T49" fmla="*/ 2147483647 h 38"/>
                    <a:gd name="T50" fmla="*/ 2147483647 w 164"/>
                    <a:gd name="T51" fmla="*/ 2147483647 h 38"/>
                    <a:gd name="T52" fmla="*/ 2147483647 w 164"/>
                    <a:gd name="T53" fmla="*/ 2147483647 h 38"/>
                    <a:gd name="T54" fmla="*/ 2147483647 w 164"/>
                    <a:gd name="T55" fmla="*/ 2147483647 h 38"/>
                    <a:gd name="T56" fmla="*/ 2147483647 w 164"/>
                    <a:gd name="T57" fmla="*/ 2147483647 h 38"/>
                    <a:gd name="T58" fmla="*/ 2147483647 w 164"/>
                    <a:gd name="T59" fmla="*/ 2147483647 h 38"/>
                    <a:gd name="T60" fmla="*/ 2147483647 w 164"/>
                    <a:gd name="T61" fmla="*/ 2147483647 h 38"/>
                    <a:gd name="T62" fmla="*/ 2147483647 w 164"/>
                    <a:gd name="T63" fmla="*/ 2147483647 h 38"/>
                    <a:gd name="T64" fmla="*/ 2147483647 w 164"/>
                    <a:gd name="T65" fmla="*/ 2147483647 h 38"/>
                    <a:gd name="T66" fmla="*/ 2147483647 w 164"/>
                    <a:gd name="T67" fmla="*/ 2147483647 h 38"/>
                    <a:gd name="T68" fmla="*/ 2147483647 w 164"/>
                    <a:gd name="T69" fmla="*/ 2147483647 h 38"/>
                    <a:gd name="T70" fmla="*/ 2147483647 w 164"/>
                    <a:gd name="T71" fmla="*/ 2147483647 h 38"/>
                    <a:gd name="T72" fmla="*/ 2147483647 w 164"/>
                    <a:gd name="T73" fmla="*/ 2147483647 h 38"/>
                    <a:gd name="T74" fmla="*/ 2147483647 w 164"/>
                    <a:gd name="T75" fmla="*/ 2147483647 h 38"/>
                    <a:gd name="T76" fmla="*/ 2147483647 w 164"/>
                    <a:gd name="T77" fmla="*/ 2147483647 h 38"/>
                    <a:gd name="T78" fmla="*/ 2147483647 w 164"/>
                    <a:gd name="T79" fmla="*/ 2147483647 h 38"/>
                    <a:gd name="T80" fmla="*/ 2147483647 w 164"/>
                    <a:gd name="T81" fmla="*/ 2147483647 h 38"/>
                    <a:gd name="T82" fmla="*/ 2147483647 w 164"/>
                    <a:gd name="T83" fmla="*/ 2147483647 h 38"/>
                    <a:gd name="T84" fmla="*/ 2147483647 w 164"/>
                    <a:gd name="T85" fmla="*/ 2147483647 h 38"/>
                    <a:gd name="T86" fmla="*/ 2147483647 w 164"/>
                    <a:gd name="T87" fmla="*/ 2147483647 h 38"/>
                    <a:gd name="T88" fmla="*/ 2147483647 w 164"/>
                    <a:gd name="T89" fmla="*/ 2147483647 h 38"/>
                    <a:gd name="T90" fmla="*/ 2147483647 w 164"/>
                    <a:gd name="T91" fmla="*/ 2147483647 h 38"/>
                    <a:gd name="T92" fmla="*/ 2147483647 w 164"/>
                    <a:gd name="T93" fmla="*/ 2147483647 h 38"/>
                    <a:gd name="T94" fmla="*/ 2147483647 w 164"/>
                    <a:gd name="T95" fmla="*/ 2147483647 h 38"/>
                    <a:gd name="T96" fmla="*/ 2147483647 w 164"/>
                    <a:gd name="T97" fmla="*/ 2147483647 h 38"/>
                    <a:gd name="T98" fmla="*/ 2147483647 w 164"/>
                    <a:gd name="T99" fmla="*/ 2147483647 h 38"/>
                    <a:gd name="T100" fmla="*/ 2147483647 w 164"/>
                    <a:gd name="T101" fmla="*/ 2147483647 h 38"/>
                    <a:gd name="T102" fmla="*/ 2147483647 w 164"/>
                    <a:gd name="T103" fmla="*/ 2147483647 h 38"/>
                    <a:gd name="T104" fmla="*/ 2147483647 w 164"/>
                    <a:gd name="T105" fmla="*/ 2147483647 h 38"/>
                    <a:gd name="T106" fmla="*/ 2147483647 w 164"/>
                    <a:gd name="T107" fmla="*/ 2147483647 h 38"/>
                    <a:gd name="T108" fmla="*/ 2147483647 w 164"/>
                    <a:gd name="T109" fmla="*/ 2147483647 h 38"/>
                    <a:gd name="T110" fmla="*/ 2147483647 w 164"/>
                    <a:gd name="T111" fmla="*/ 2147483647 h 38"/>
                    <a:gd name="T112" fmla="*/ 2147483647 w 164"/>
                    <a:gd name="T113" fmla="*/ 2147483647 h 38"/>
                    <a:gd name="T114" fmla="*/ 2147483647 w 164"/>
                    <a:gd name="T115" fmla="*/ 2147483647 h 3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64"/>
                    <a:gd name="T175" fmla="*/ 0 h 38"/>
                    <a:gd name="T176" fmla="*/ 164 w 164"/>
                    <a:gd name="T177" fmla="*/ 38 h 38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64" h="38">
                      <a:moveTo>
                        <a:pt x="30" y="22"/>
                      </a:moveTo>
                      <a:lnTo>
                        <a:pt x="36" y="18"/>
                      </a:lnTo>
                      <a:lnTo>
                        <a:pt x="32" y="16"/>
                      </a:lnTo>
                      <a:lnTo>
                        <a:pt x="28" y="16"/>
                      </a:lnTo>
                      <a:lnTo>
                        <a:pt x="22" y="16"/>
                      </a:lnTo>
                      <a:lnTo>
                        <a:pt x="12" y="18"/>
                      </a:lnTo>
                      <a:lnTo>
                        <a:pt x="8" y="16"/>
                      </a:lnTo>
                      <a:lnTo>
                        <a:pt x="4" y="14"/>
                      </a:lnTo>
                      <a:lnTo>
                        <a:pt x="0" y="6"/>
                      </a:lnTo>
                      <a:lnTo>
                        <a:pt x="8" y="2"/>
                      </a:lnTo>
                      <a:lnTo>
                        <a:pt x="20" y="0"/>
                      </a:lnTo>
                      <a:lnTo>
                        <a:pt x="28" y="2"/>
                      </a:lnTo>
                      <a:lnTo>
                        <a:pt x="32" y="6"/>
                      </a:lnTo>
                      <a:lnTo>
                        <a:pt x="38" y="8"/>
                      </a:lnTo>
                      <a:lnTo>
                        <a:pt x="44" y="10"/>
                      </a:lnTo>
                      <a:lnTo>
                        <a:pt x="58" y="10"/>
                      </a:lnTo>
                      <a:lnTo>
                        <a:pt x="60" y="8"/>
                      </a:lnTo>
                      <a:lnTo>
                        <a:pt x="64" y="6"/>
                      </a:lnTo>
                      <a:lnTo>
                        <a:pt x="68" y="6"/>
                      </a:lnTo>
                      <a:lnTo>
                        <a:pt x="62" y="10"/>
                      </a:lnTo>
                      <a:lnTo>
                        <a:pt x="60" y="12"/>
                      </a:lnTo>
                      <a:lnTo>
                        <a:pt x="58" y="16"/>
                      </a:lnTo>
                      <a:lnTo>
                        <a:pt x="60" y="18"/>
                      </a:lnTo>
                      <a:lnTo>
                        <a:pt x="60" y="20"/>
                      </a:lnTo>
                      <a:lnTo>
                        <a:pt x="66" y="20"/>
                      </a:lnTo>
                      <a:lnTo>
                        <a:pt x="80" y="20"/>
                      </a:lnTo>
                      <a:lnTo>
                        <a:pt x="94" y="20"/>
                      </a:lnTo>
                      <a:lnTo>
                        <a:pt x="108" y="20"/>
                      </a:lnTo>
                      <a:lnTo>
                        <a:pt x="120" y="18"/>
                      </a:lnTo>
                      <a:lnTo>
                        <a:pt x="136" y="18"/>
                      </a:lnTo>
                      <a:lnTo>
                        <a:pt x="144" y="18"/>
                      </a:lnTo>
                      <a:lnTo>
                        <a:pt x="152" y="20"/>
                      </a:lnTo>
                      <a:lnTo>
                        <a:pt x="164" y="22"/>
                      </a:lnTo>
                      <a:lnTo>
                        <a:pt x="160" y="30"/>
                      </a:lnTo>
                      <a:lnTo>
                        <a:pt x="156" y="36"/>
                      </a:lnTo>
                      <a:lnTo>
                        <a:pt x="148" y="38"/>
                      </a:lnTo>
                      <a:lnTo>
                        <a:pt x="140" y="38"/>
                      </a:lnTo>
                      <a:lnTo>
                        <a:pt x="132" y="38"/>
                      </a:lnTo>
                      <a:lnTo>
                        <a:pt x="124" y="36"/>
                      </a:lnTo>
                      <a:lnTo>
                        <a:pt x="118" y="36"/>
                      </a:lnTo>
                      <a:lnTo>
                        <a:pt x="110" y="34"/>
                      </a:lnTo>
                      <a:lnTo>
                        <a:pt x="104" y="34"/>
                      </a:lnTo>
                      <a:lnTo>
                        <a:pt x="96" y="32"/>
                      </a:lnTo>
                      <a:lnTo>
                        <a:pt x="90" y="30"/>
                      </a:lnTo>
                      <a:lnTo>
                        <a:pt x="86" y="30"/>
                      </a:lnTo>
                      <a:lnTo>
                        <a:pt x="78" y="32"/>
                      </a:lnTo>
                      <a:lnTo>
                        <a:pt x="72" y="34"/>
                      </a:lnTo>
                      <a:lnTo>
                        <a:pt x="68" y="38"/>
                      </a:lnTo>
                      <a:lnTo>
                        <a:pt x="62" y="38"/>
                      </a:lnTo>
                      <a:lnTo>
                        <a:pt x="42" y="36"/>
                      </a:lnTo>
                      <a:lnTo>
                        <a:pt x="32" y="36"/>
                      </a:lnTo>
                      <a:lnTo>
                        <a:pt x="28" y="36"/>
                      </a:lnTo>
                      <a:lnTo>
                        <a:pt x="24" y="38"/>
                      </a:lnTo>
                      <a:lnTo>
                        <a:pt x="24" y="30"/>
                      </a:lnTo>
                      <a:lnTo>
                        <a:pt x="28" y="24"/>
                      </a:lnTo>
                      <a:lnTo>
                        <a:pt x="32" y="20"/>
                      </a:lnTo>
                      <a:lnTo>
                        <a:pt x="36" y="20"/>
                      </a:lnTo>
                      <a:lnTo>
                        <a:pt x="3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5" name="iSḷïḓè">
                  <a:extLst>
                    <a:ext uri="{FF2B5EF4-FFF2-40B4-BE49-F238E27FC236}">
                      <a16:creationId xmlns="" xmlns:a16="http://schemas.microsoft.com/office/drawing/2014/main" id="{E6ED83DE-8AF1-4889-A5AE-5CA797BB5941}"/>
                    </a:ext>
                  </a:extLst>
                </p:cNvPr>
                <p:cNvSpPr/>
                <p:nvPr/>
              </p:nvSpPr>
              <p:spPr bwMode="auto">
                <a:xfrm>
                  <a:off x="2532694" y="1637190"/>
                  <a:ext cx="55088" cy="23818"/>
                </a:xfrm>
                <a:custGeom>
                  <a:avLst/>
                  <a:gdLst>
                    <a:gd name="T0" fmla="*/ 2147483647 w 30"/>
                    <a:gd name="T1" fmla="*/ 2147483647 h 14"/>
                    <a:gd name="T2" fmla="*/ 2147483647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2147483647 h 14"/>
                    <a:gd name="T8" fmla="*/ 2147483647 w 30"/>
                    <a:gd name="T9" fmla="*/ 2147483647 h 14"/>
                    <a:gd name="T10" fmla="*/ 0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0 h 14"/>
                    <a:gd name="T16" fmla="*/ 2147483647 w 30"/>
                    <a:gd name="T17" fmla="*/ 0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2147483647 w 30"/>
                    <a:gd name="T23" fmla="*/ 2147483647 h 1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0"/>
                    <a:gd name="T37" fmla="*/ 0 h 14"/>
                    <a:gd name="T38" fmla="*/ 30 w 30"/>
                    <a:gd name="T39" fmla="*/ 14 h 1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0" h="14">
                      <a:moveTo>
                        <a:pt x="30" y="8"/>
                      </a:moveTo>
                      <a:lnTo>
                        <a:pt x="28" y="12"/>
                      </a:lnTo>
                      <a:lnTo>
                        <a:pt x="24" y="14"/>
                      </a:lnTo>
                      <a:lnTo>
                        <a:pt x="20" y="14"/>
                      </a:lnTo>
                      <a:lnTo>
                        <a:pt x="10" y="12"/>
                      </a:lnTo>
                      <a:lnTo>
                        <a:pt x="0" y="10"/>
                      </a:lnTo>
                      <a:lnTo>
                        <a:pt x="6" y="4"/>
                      </a:lnTo>
                      <a:lnTo>
                        <a:pt x="16" y="0"/>
                      </a:lnTo>
                      <a:lnTo>
                        <a:pt x="22" y="0"/>
                      </a:lnTo>
                      <a:lnTo>
                        <a:pt x="26" y="2"/>
                      </a:lnTo>
                      <a:lnTo>
                        <a:pt x="28" y="4"/>
                      </a:lnTo>
                      <a:lnTo>
                        <a:pt x="3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6" name="iṣḷiḑè">
                  <a:extLst>
                    <a:ext uri="{FF2B5EF4-FFF2-40B4-BE49-F238E27FC236}">
                      <a16:creationId xmlns="" xmlns:a16="http://schemas.microsoft.com/office/drawing/2014/main" id="{465B8BBC-A8F8-4B74-A659-ABAE0C4C3A74}"/>
                    </a:ext>
                  </a:extLst>
                </p:cNvPr>
                <p:cNvSpPr/>
                <p:nvPr/>
              </p:nvSpPr>
              <p:spPr bwMode="auto">
                <a:xfrm>
                  <a:off x="2590537" y="1562932"/>
                  <a:ext cx="61975" cy="30822"/>
                </a:xfrm>
                <a:custGeom>
                  <a:avLst/>
                  <a:gdLst>
                    <a:gd name="T0" fmla="*/ 2147483647 w 36"/>
                    <a:gd name="T1" fmla="*/ 2147483647 h 18"/>
                    <a:gd name="T2" fmla="*/ 2147483647 w 36"/>
                    <a:gd name="T3" fmla="*/ 2147483647 h 18"/>
                    <a:gd name="T4" fmla="*/ 2147483647 w 36"/>
                    <a:gd name="T5" fmla="*/ 2147483647 h 18"/>
                    <a:gd name="T6" fmla="*/ 2147483647 w 36"/>
                    <a:gd name="T7" fmla="*/ 2147483647 h 18"/>
                    <a:gd name="T8" fmla="*/ 2147483647 w 36"/>
                    <a:gd name="T9" fmla="*/ 2147483647 h 18"/>
                    <a:gd name="T10" fmla="*/ 2147483647 w 36"/>
                    <a:gd name="T11" fmla="*/ 2147483647 h 18"/>
                    <a:gd name="T12" fmla="*/ 2147483647 w 36"/>
                    <a:gd name="T13" fmla="*/ 2147483647 h 18"/>
                    <a:gd name="T14" fmla="*/ 2147483647 w 36"/>
                    <a:gd name="T15" fmla="*/ 2147483647 h 18"/>
                    <a:gd name="T16" fmla="*/ 2147483647 w 36"/>
                    <a:gd name="T17" fmla="*/ 2147483647 h 18"/>
                    <a:gd name="T18" fmla="*/ 0 w 36"/>
                    <a:gd name="T19" fmla="*/ 2147483647 h 18"/>
                    <a:gd name="T20" fmla="*/ 2147483647 w 36"/>
                    <a:gd name="T21" fmla="*/ 2147483647 h 18"/>
                    <a:gd name="T22" fmla="*/ 2147483647 w 36"/>
                    <a:gd name="T23" fmla="*/ 0 h 18"/>
                    <a:gd name="T24" fmla="*/ 2147483647 w 36"/>
                    <a:gd name="T25" fmla="*/ 0 h 18"/>
                    <a:gd name="T26" fmla="*/ 2147483647 w 36"/>
                    <a:gd name="T27" fmla="*/ 0 h 18"/>
                    <a:gd name="T28" fmla="*/ 2147483647 w 36"/>
                    <a:gd name="T29" fmla="*/ 2147483647 h 18"/>
                    <a:gd name="T30" fmla="*/ 2147483647 w 36"/>
                    <a:gd name="T31" fmla="*/ 2147483647 h 18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6"/>
                    <a:gd name="T49" fmla="*/ 0 h 18"/>
                    <a:gd name="T50" fmla="*/ 36 w 36"/>
                    <a:gd name="T51" fmla="*/ 18 h 18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6" h="18">
                      <a:moveTo>
                        <a:pt x="32" y="6"/>
                      </a:moveTo>
                      <a:lnTo>
                        <a:pt x="26" y="10"/>
                      </a:lnTo>
                      <a:lnTo>
                        <a:pt x="30" y="12"/>
                      </a:lnTo>
                      <a:lnTo>
                        <a:pt x="36" y="12"/>
                      </a:lnTo>
                      <a:lnTo>
                        <a:pt x="34" y="16"/>
                      </a:lnTo>
                      <a:lnTo>
                        <a:pt x="36" y="18"/>
                      </a:lnTo>
                      <a:lnTo>
                        <a:pt x="16" y="18"/>
                      </a:lnTo>
                      <a:lnTo>
                        <a:pt x="8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4" y="0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24" y="4"/>
                      </a:lnTo>
                      <a:lnTo>
                        <a:pt x="32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7" name="îşḷiḋé">
                  <a:extLst>
                    <a:ext uri="{FF2B5EF4-FFF2-40B4-BE49-F238E27FC236}">
                      <a16:creationId xmlns="" xmlns:a16="http://schemas.microsoft.com/office/drawing/2014/main" id="{A905BF5E-FDAA-4AAA-971E-D5BA2BA76DF4}"/>
                    </a:ext>
                  </a:extLst>
                </p:cNvPr>
                <p:cNvSpPr/>
                <p:nvPr/>
              </p:nvSpPr>
              <p:spPr bwMode="auto">
                <a:xfrm>
                  <a:off x="2671792" y="1483072"/>
                  <a:ext cx="665195" cy="144309"/>
                </a:xfrm>
                <a:custGeom>
                  <a:avLst/>
                  <a:gdLst>
                    <a:gd name="T0" fmla="*/ 2147483647 w 382"/>
                    <a:gd name="T1" fmla="*/ 2147483647 h 86"/>
                    <a:gd name="T2" fmla="*/ 2147483647 w 382"/>
                    <a:gd name="T3" fmla="*/ 2147483647 h 86"/>
                    <a:gd name="T4" fmla="*/ 2147483647 w 382"/>
                    <a:gd name="T5" fmla="*/ 2147483647 h 86"/>
                    <a:gd name="T6" fmla="*/ 2147483647 w 382"/>
                    <a:gd name="T7" fmla="*/ 2147483647 h 86"/>
                    <a:gd name="T8" fmla="*/ 2147483647 w 382"/>
                    <a:gd name="T9" fmla="*/ 2147483647 h 86"/>
                    <a:gd name="T10" fmla="*/ 2147483647 w 382"/>
                    <a:gd name="T11" fmla="*/ 2147483647 h 86"/>
                    <a:gd name="T12" fmla="*/ 2147483647 w 382"/>
                    <a:gd name="T13" fmla="*/ 2147483647 h 86"/>
                    <a:gd name="T14" fmla="*/ 2147483647 w 382"/>
                    <a:gd name="T15" fmla="*/ 2147483647 h 86"/>
                    <a:gd name="T16" fmla="*/ 2147483647 w 382"/>
                    <a:gd name="T17" fmla="*/ 2147483647 h 86"/>
                    <a:gd name="T18" fmla="*/ 2147483647 w 382"/>
                    <a:gd name="T19" fmla="*/ 2147483647 h 86"/>
                    <a:gd name="T20" fmla="*/ 2147483647 w 382"/>
                    <a:gd name="T21" fmla="*/ 2147483647 h 86"/>
                    <a:gd name="T22" fmla="*/ 2147483647 w 382"/>
                    <a:gd name="T23" fmla="*/ 2147483647 h 86"/>
                    <a:gd name="T24" fmla="*/ 2147483647 w 382"/>
                    <a:gd name="T25" fmla="*/ 2147483647 h 86"/>
                    <a:gd name="T26" fmla="*/ 2147483647 w 382"/>
                    <a:gd name="T27" fmla="*/ 2147483647 h 86"/>
                    <a:gd name="T28" fmla="*/ 2147483647 w 382"/>
                    <a:gd name="T29" fmla="*/ 2147483647 h 86"/>
                    <a:gd name="T30" fmla="*/ 2147483647 w 382"/>
                    <a:gd name="T31" fmla="*/ 2147483647 h 86"/>
                    <a:gd name="T32" fmla="*/ 2147483647 w 382"/>
                    <a:gd name="T33" fmla="*/ 2147483647 h 86"/>
                    <a:gd name="T34" fmla="*/ 2147483647 w 382"/>
                    <a:gd name="T35" fmla="*/ 2147483647 h 86"/>
                    <a:gd name="T36" fmla="*/ 2147483647 w 382"/>
                    <a:gd name="T37" fmla="*/ 2147483647 h 86"/>
                    <a:gd name="T38" fmla="*/ 2147483647 w 382"/>
                    <a:gd name="T39" fmla="*/ 2147483647 h 86"/>
                    <a:gd name="T40" fmla="*/ 2147483647 w 382"/>
                    <a:gd name="T41" fmla="*/ 2147483647 h 86"/>
                    <a:gd name="T42" fmla="*/ 2147483647 w 382"/>
                    <a:gd name="T43" fmla="*/ 2147483647 h 86"/>
                    <a:gd name="T44" fmla="*/ 2147483647 w 382"/>
                    <a:gd name="T45" fmla="*/ 2147483647 h 86"/>
                    <a:gd name="T46" fmla="*/ 2147483647 w 382"/>
                    <a:gd name="T47" fmla="*/ 2147483647 h 86"/>
                    <a:gd name="T48" fmla="*/ 2147483647 w 382"/>
                    <a:gd name="T49" fmla="*/ 2147483647 h 86"/>
                    <a:gd name="T50" fmla="*/ 2147483647 w 382"/>
                    <a:gd name="T51" fmla="*/ 2147483647 h 86"/>
                    <a:gd name="T52" fmla="*/ 0 w 382"/>
                    <a:gd name="T53" fmla="*/ 2147483647 h 86"/>
                    <a:gd name="T54" fmla="*/ 2147483647 w 382"/>
                    <a:gd name="T55" fmla="*/ 2147483647 h 86"/>
                    <a:gd name="T56" fmla="*/ 2147483647 w 382"/>
                    <a:gd name="T57" fmla="*/ 2147483647 h 86"/>
                    <a:gd name="T58" fmla="*/ 2147483647 w 382"/>
                    <a:gd name="T59" fmla="*/ 2147483647 h 86"/>
                    <a:gd name="T60" fmla="*/ 2147483647 w 382"/>
                    <a:gd name="T61" fmla="*/ 2147483647 h 86"/>
                    <a:gd name="T62" fmla="*/ 2147483647 w 382"/>
                    <a:gd name="T63" fmla="*/ 2147483647 h 86"/>
                    <a:gd name="T64" fmla="*/ 2147483647 w 382"/>
                    <a:gd name="T65" fmla="*/ 2147483647 h 86"/>
                    <a:gd name="T66" fmla="*/ 2147483647 w 382"/>
                    <a:gd name="T67" fmla="*/ 2147483647 h 86"/>
                    <a:gd name="T68" fmla="*/ 2147483647 w 382"/>
                    <a:gd name="T69" fmla="*/ 2147483647 h 86"/>
                    <a:gd name="T70" fmla="*/ 2147483647 w 382"/>
                    <a:gd name="T71" fmla="*/ 2147483647 h 86"/>
                    <a:gd name="T72" fmla="*/ 2147483647 w 382"/>
                    <a:gd name="T73" fmla="*/ 2147483647 h 86"/>
                    <a:gd name="T74" fmla="*/ 2147483647 w 382"/>
                    <a:gd name="T75" fmla="*/ 2147483647 h 86"/>
                    <a:gd name="T76" fmla="*/ 2147483647 w 382"/>
                    <a:gd name="T77" fmla="*/ 2147483647 h 86"/>
                    <a:gd name="T78" fmla="*/ 2147483647 w 382"/>
                    <a:gd name="T79" fmla="*/ 2147483647 h 86"/>
                    <a:gd name="T80" fmla="*/ 2147483647 w 382"/>
                    <a:gd name="T81" fmla="*/ 2147483647 h 86"/>
                    <a:gd name="T82" fmla="*/ 2147483647 w 382"/>
                    <a:gd name="T83" fmla="*/ 2147483647 h 86"/>
                    <a:gd name="T84" fmla="*/ 2147483647 w 382"/>
                    <a:gd name="T85" fmla="*/ 2147483647 h 86"/>
                    <a:gd name="T86" fmla="*/ 2147483647 w 382"/>
                    <a:gd name="T87" fmla="*/ 2147483647 h 86"/>
                    <a:gd name="T88" fmla="*/ 2147483647 w 382"/>
                    <a:gd name="T89" fmla="*/ 2147483647 h 86"/>
                    <a:gd name="T90" fmla="*/ 2147483647 w 382"/>
                    <a:gd name="T91" fmla="*/ 2147483647 h 86"/>
                    <a:gd name="T92" fmla="*/ 2147483647 w 382"/>
                    <a:gd name="T93" fmla="*/ 2147483647 h 86"/>
                    <a:gd name="T94" fmla="*/ 2147483647 w 382"/>
                    <a:gd name="T95" fmla="*/ 2147483647 h 86"/>
                    <a:gd name="T96" fmla="*/ 2147483647 w 382"/>
                    <a:gd name="T97" fmla="*/ 0 h 86"/>
                    <a:gd name="T98" fmla="*/ 2147483647 w 382"/>
                    <a:gd name="T99" fmla="*/ 2147483647 h 86"/>
                    <a:gd name="T100" fmla="*/ 2147483647 w 382"/>
                    <a:gd name="T101" fmla="*/ 2147483647 h 86"/>
                    <a:gd name="T102" fmla="*/ 2147483647 w 382"/>
                    <a:gd name="T103" fmla="*/ 2147483647 h 86"/>
                    <a:gd name="T104" fmla="*/ 2147483647 w 382"/>
                    <a:gd name="T105" fmla="*/ 2147483647 h 86"/>
                    <a:gd name="T106" fmla="*/ 2147483647 w 382"/>
                    <a:gd name="T107" fmla="*/ 2147483647 h 86"/>
                    <a:gd name="T108" fmla="*/ 2147483647 w 382"/>
                    <a:gd name="T109" fmla="*/ 2147483647 h 86"/>
                    <a:gd name="T110" fmla="*/ 2147483647 w 382"/>
                    <a:gd name="T111" fmla="*/ 2147483647 h 86"/>
                    <a:gd name="T112" fmla="*/ 2147483647 w 382"/>
                    <a:gd name="T113" fmla="*/ 2147483647 h 86"/>
                    <a:gd name="T114" fmla="*/ 2147483647 w 382"/>
                    <a:gd name="T115" fmla="*/ 2147483647 h 86"/>
                    <a:gd name="T116" fmla="*/ 2147483647 w 382"/>
                    <a:gd name="T117" fmla="*/ 2147483647 h 86"/>
                    <a:gd name="T118" fmla="*/ 2147483647 w 382"/>
                    <a:gd name="T119" fmla="*/ 2147483647 h 86"/>
                    <a:gd name="T120" fmla="*/ 2147483647 w 382"/>
                    <a:gd name="T121" fmla="*/ 2147483647 h 86"/>
                    <a:gd name="T122" fmla="*/ 2147483647 w 382"/>
                    <a:gd name="T123" fmla="*/ 2147483647 h 86"/>
                    <a:gd name="T124" fmla="*/ 2147483647 w 382"/>
                    <a:gd name="T125" fmla="*/ 2147483647 h 8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382"/>
                    <a:gd name="T190" fmla="*/ 0 h 86"/>
                    <a:gd name="T191" fmla="*/ 382 w 382"/>
                    <a:gd name="T192" fmla="*/ 86 h 8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382" h="86">
                      <a:moveTo>
                        <a:pt x="174" y="60"/>
                      </a:moveTo>
                      <a:lnTo>
                        <a:pt x="168" y="58"/>
                      </a:lnTo>
                      <a:lnTo>
                        <a:pt x="164" y="50"/>
                      </a:lnTo>
                      <a:lnTo>
                        <a:pt x="158" y="50"/>
                      </a:lnTo>
                      <a:lnTo>
                        <a:pt x="156" y="58"/>
                      </a:lnTo>
                      <a:lnTo>
                        <a:pt x="154" y="64"/>
                      </a:lnTo>
                      <a:lnTo>
                        <a:pt x="150" y="70"/>
                      </a:lnTo>
                      <a:lnTo>
                        <a:pt x="146" y="72"/>
                      </a:lnTo>
                      <a:lnTo>
                        <a:pt x="142" y="72"/>
                      </a:lnTo>
                      <a:lnTo>
                        <a:pt x="140" y="72"/>
                      </a:lnTo>
                      <a:lnTo>
                        <a:pt x="136" y="68"/>
                      </a:lnTo>
                      <a:lnTo>
                        <a:pt x="132" y="66"/>
                      </a:lnTo>
                      <a:lnTo>
                        <a:pt x="126" y="66"/>
                      </a:lnTo>
                      <a:lnTo>
                        <a:pt x="136" y="70"/>
                      </a:lnTo>
                      <a:lnTo>
                        <a:pt x="142" y="74"/>
                      </a:lnTo>
                      <a:lnTo>
                        <a:pt x="132" y="82"/>
                      </a:lnTo>
                      <a:lnTo>
                        <a:pt x="120" y="86"/>
                      </a:lnTo>
                      <a:lnTo>
                        <a:pt x="114" y="86"/>
                      </a:lnTo>
                      <a:lnTo>
                        <a:pt x="112" y="84"/>
                      </a:lnTo>
                      <a:lnTo>
                        <a:pt x="106" y="82"/>
                      </a:lnTo>
                      <a:lnTo>
                        <a:pt x="102" y="80"/>
                      </a:lnTo>
                      <a:lnTo>
                        <a:pt x="46" y="80"/>
                      </a:lnTo>
                      <a:lnTo>
                        <a:pt x="32" y="82"/>
                      </a:lnTo>
                      <a:lnTo>
                        <a:pt x="28" y="82"/>
                      </a:lnTo>
                      <a:lnTo>
                        <a:pt x="26" y="82"/>
                      </a:lnTo>
                      <a:lnTo>
                        <a:pt x="24" y="80"/>
                      </a:lnTo>
                      <a:lnTo>
                        <a:pt x="22" y="76"/>
                      </a:lnTo>
                      <a:lnTo>
                        <a:pt x="24" y="72"/>
                      </a:lnTo>
                      <a:lnTo>
                        <a:pt x="26" y="70"/>
                      </a:lnTo>
                      <a:lnTo>
                        <a:pt x="34" y="72"/>
                      </a:lnTo>
                      <a:lnTo>
                        <a:pt x="50" y="76"/>
                      </a:lnTo>
                      <a:lnTo>
                        <a:pt x="52" y="68"/>
                      </a:lnTo>
                      <a:lnTo>
                        <a:pt x="54" y="64"/>
                      </a:lnTo>
                      <a:lnTo>
                        <a:pt x="58" y="62"/>
                      </a:lnTo>
                      <a:lnTo>
                        <a:pt x="64" y="62"/>
                      </a:lnTo>
                      <a:lnTo>
                        <a:pt x="68" y="64"/>
                      </a:lnTo>
                      <a:lnTo>
                        <a:pt x="72" y="64"/>
                      </a:lnTo>
                      <a:lnTo>
                        <a:pt x="76" y="66"/>
                      </a:lnTo>
                      <a:lnTo>
                        <a:pt x="80" y="66"/>
                      </a:lnTo>
                      <a:lnTo>
                        <a:pt x="76" y="60"/>
                      </a:lnTo>
                      <a:lnTo>
                        <a:pt x="74" y="54"/>
                      </a:lnTo>
                      <a:lnTo>
                        <a:pt x="72" y="50"/>
                      </a:lnTo>
                      <a:lnTo>
                        <a:pt x="64" y="52"/>
                      </a:lnTo>
                      <a:lnTo>
                        <a:pt x="64" y="50"/>
                      </a:lnTo>
                      <a:lnTo>
                        <a:pt x="62" y="48"/>
                      </a:lnTo>
                      <a:lnTo>
                        <a:pt x="50" y="52"/>
                      </a:lnTo>
                      <a:lnTo>
                        <a:pt x="42" y="54"/>
                      </a:lnTo>
                      <a:lnTo>
                        <a:pt x="34" y="54"/>
                      </a:lnTo>
                      <a:lnTo>
                        <a:pt x="22" y="54"/>
                      </a:lnTo>
                      <a:lnTo>
                        <a:pt x="10" y="52"/>
                      </a:lnTo>
                      <a:lnTo>
                        <a:pt x="6" y="50"/>
                      </a:lnTo>
                      <a:lnTo>
                        <a:pt x="4" y="46"/>
                      </a:lnTo>
                      <a:lnTo>
                        <a:pt x="2" y="42"/>
                      </a:lnTo>
                      <a:lnTo>
                        <a:pt x="0" y="38"/>
                      </a:lnTo>
                      <a:lnTo>
                        <a:pt x="2" y="36"/>
                      </a:lnTo>
                      <a:lnTo>
                        <a:pt x="6" y="32"/>
                      </a:lnTo>
                      <a:lnTo>
                        <a:pt x="24" y="26"/>
                      </a:lnTo>
                      <a:lnTo>
                        <a:pt x="42" y="24"/>
                      </a:lnTo>
                      <a:lnTo>
                        <a:pt x="58" y="22"/>
                      </a:lnTo>
                      <a:lnTo>
                        <a:pt x="78" y="26"/>
                      </a:lnTo>
                      <a:lnTo>
                        <a:pt x="88" y="32"/>
                      </a:lnTo>
                      <a:lnTo>
                        <a:pt x="96" y="36"/>
                      </a:lnTo>
                      <a:lnTo>
                        <a:pt x="98" y="36"/>
                      </a:lnTo>
                      <a:lnTo>
                        <a:pt x="104" y="36"/>
                      </a:lnTo>
                      <a:lnTo>
                        <a:pt x="104" y="34"/>
                      </a:lnTo>
                      <a:lnTo>
                        <a:pt x="108" y="30"/>
                      </a:lnTo>
                      <a:lnTo>
                        <a:pt x="112" y="28"/>
                      </a:lnTo>
                      <a:lnTo>
                        <a:pt x="116" y="26"/>
                      </a:lnTo>
                      <a:lnTo>
                        <a:pt x="126" y="28"/>
                      </a:lnTo>
                      <a:lnTo>
                        <a:pt x="132" y="32"/>
                      </a:lnTo>
                      <a:lnTo>
                        <a:pt x="136" y="36"/>
                      </a:lnTo>
                      <a:lnTo>
                        <a:pt x="142" y="36"/>
                      </a:lnTo>
                      <a:lnTo>
                        <a:pt x="142" y="32"/>
                      </a:lnTo>
                      <a:lnTo>
                        <a:pt x="140" y="30"/>
                      </a:lnTo>
                      <a:lnTo>
                        <a:pt x="130" y="24"/>
                      </a:lnTo>
                      <a:lnTo>
                        <a:pt x="120" y="24"/>
                      </a:lnTo>
                      <a:lnTo>
                        <a:pt x="114" y="24"/>
                      </a:lnTo>
                      <a:lnTo>
                        <a:pt x="98" y="24"/>
                      </a:lnTo>
                      <a:lnTo>
                        <a:pt x="86" y="24"/>
                      </a:lnTo>
                      <a:lnTo>
                        <a:pt x="82" y="24"/>
                      </a:lnTo>
                      <a:lnTo>
                        <a:pt x="80" y="22"/>
                      </a:lnTo>
                      <a:lnTo>
                        <a:pt x="78" y="20"/>
                      </a:lnTo>
                      <a:lnTo>
                        <a:pt x="80" y="14"/>
                      </a:lnTo>
                      <a:lnTo>
                        <a:pt x="84" y="12"/>
                      </a:lnTo>
                      <a:lnTo>
                        <a:pt x="92" y="12"/>
                      </a:lnTo>
                      <a:lnTo>
                        <a:pt x="126" y="12"/>
                      </a:lnTo>
                      <a:lnTo>
                        <a:pt x="134" y="10"/>
                      </a:lnTo>
                      <a:lnTo>
                        <a:pt x="142" y="8"/>
                      </a:lnTo>
                      <a:lnTo>
                        <a:pt x="148" y="8"/>
                      </a:lnTo>
                      <a:lnTo>
                        <a:pt x="158" y="8"/>
                      </a:lnTo>
                      <a:lnTo>
                        <a:pt x="164" y="8"/>
                      </a:lnTo>
                      <a:lnTo>
                        <a:pt x="168" y="8"/>
                      </a:lnTo>
                      <a:lnTo>
                        <a:pt x="168" y="10"/>
                      </a:lnTo>
                      <a:lnTo>
                        <a:pt x="172" y="10"/>
                      </a:lnTo>
                      <a:lnTo>
                        <a:pt x="188" y="8"/>
                      </a:lnTo>
                      <a:lnTo>
                        <a:pt x="202" y="4"/>
                      </a:lnTo>
                      <a:lnTo>
                        <a:pt x="226" y="2"/>
                      </a:lnTo>
                      <a:lnTo>
                        <a:pt x="252" y="0"/>
                      </a:lnTo>
                      <a:lnTo>
                        <a:pt x="306" y="2"/>
                      </a:lnTo>
                      <a:lnTo>
                        <a:pt x="328" y="2"/>
                      </a:lnTo>
                      <a:lnTo>
                        <a:pt x="346" y="2"/>
                      </a:lnTo>
                      <a:lnTo>
                        <a:pt x="364" y="6"/>
                      </a:lnTo>
                      <a:lnTo>
                        <a:pt x="382" y="10"/>
                      </a:lnTo>
                      <a:lnTo>
                        <a:pt x="368" y="16"/>
                      </a:lnTo>
                      <a:lnTo>
                        <a:pt x="352" y="22"/>
                      </a:lnTo>
                      <a:lnTo>
                        <a:pt x="332" y="24"/>
                      </a:lnTo>
                      <a:lnTo>
                        <a:pt x="324" y="24"/>
                      </a:lnTo>
                      <a:lnTo>
                        <a:pt x="316" y="24"/>
                      </a:lnTo>
                      <a:lnTo>
                        <a:pt x="304" y="24"/>
                      </a:lnTo>
                      <a:lnTo>
                        <a:pt x="310" y="24"/>
                      </a:lnTo>
                      <a:lnTo>
                        <a:pt x="318" y="24"/>
                      </a:lnTo>
                      <a:lnTo>
                        <a:pt x="310" y="26"/>
                      </a:lnTo>
                      <a:lnTo>
                        <a:pt x="302" y="26"/>
                      </a:lnTo>
                      <a:lnTo>
                        <a:pt x="282" y="26"/>
                      </a:lnTo>
                      <a:lnTo>
                        <a:pt x="272" y="28"/>
                      </a:lnTo>
                      <a:lnTo>
                        <a:pt x="262" y="32"/>
                      </a:lnTo>
                      <a:lnTo>
                        <a:pt x="250" y="36"/>
                      </a:lnTo>
                      <a:lnTo>
                        <a:pt x="240" y="36"/>
                      </a:lnTo>
                      <a:lnTo>
                        <a:pt x="222" y="36"/>
                      </a:lnTo>
                      <a:lnTo>
                        <a:pt x="216" y="36"/>
                      </a:lnTo>
                      <a:lnTo>
                        <a:pt x="210" y="36"/>
                      </a:lnTo>
                      <a:lnTo>
                        <a:pt x="208" y="40"/>
                      </a:lnTo>
                      <a:lnTo>
                        <a:pt x="206" y="44"/>
                      </a:lnTo>
                      <a:lnTo>
                        <a:pt x="196" y="52"/>
                      </a:lnTo>
                      <a:lnTo>
                        <a:pt x="184" y="58"/>
                      </a:lnTo>
                      <a:lnTo>
                        <a:pt x="174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8" name="îsḻíďe">
                  <a:extLst>
                    <a:ext uri="{FF2B5EF4-FFF2-40B4-BE49-F238E27FC236}">
                      <a16:creationId xmlns="" xmlns:a16="http://schemas.microsoft.com/office/drawing/2014/main" id="{DD8DEA57-8B96-4E41-B66C-9B6018AC5C94}"/>
                    </a:ext>
                  </a:extLst>
                </p:cNvPr>
                <p:cNvSpPr/>
                <p:nvPr/>
              </p:nvSpPr>
              <p:spPr bwMode="auto">
                <a:xfrm>
                  <a:off x="2572633" y="1680622"/>
                  <a:ext cx="495798" cy="316640"/>
                </a:xfrm>
                <a:custGeom>
                  <a:avLst/>
                  <a:gdLst>
                    <a:gd name="T0" fmla="*/ 2147483647 w 284"/>
                    <a:gd name="T1" fmla="*/ 2147483647 h 190"/>
                    <a:gd name="T2" fmla="*/ 2147483647 w 284"/>
                    <a:gd name="T3" fmla="*/ 2147483647 h 190"/>
                    <a:gd name="T4" fmla="*/ 2147483647 w 284"/>
                    <a:gd name="T5" fmla="*/ 2147483647 h 190"/>
                    <a:gd name="T6" fmla="*/ 2147483647 w 284"/>
                    <a:gd name="T7" fmla="*/ 2147483647 h 190"/>
                    <a:gd name="T8" fmla="*/ 2147483647 w 284"/>
                    <a:gd name="T9" fmla="*/ 2147483647 h 190"/>
                    <a:gd name="T10" fmla="*/ 2147483647 w 284"/>
                    <a:gd name="T11" fmla="*/ 2147483647 h 190"/>
                    <a:gd name="T12" fmla="*/ 2147483647 w 284"/>
                    <a:gd name="T13" fmla="*/ 2147483647 h 190"/>
                    <a:gd name="T14" fmla="*/ 2147483647 w 284"/>
                    <a:gd name="T15" fmla="*/ 2147483647 h 190"/>
                    <a:gd name="T16" fmla="*/ 2147483647 w 284"/>
                    <a:gd name="T17" fmla="*/ 2147483647 h 190"/>
                    <a:gd name="T18" fmla="*/ 2147483647 w 284"/>
                    <a:gd name="T19" fmla="*/ 2147483647 h 190"/>
                    <a:gd name="T20" fmla="*/ 2147483647 w 284"/>
                    <a:gd name="T21" fmla="*/ 2147483647 h 190"/>
                    <a:gd name="T22" fmla="*/ 2147483647 w 284"/>
                    <a:gd name="T23" fmla="*/ 2147483647 h 190"/>
                    <a:gd name="T24" fmla="*/ 2147483647 w 284"/>
                    <a:gd name="T25" fmla="*/ 2147483647 h 190"/>
                    <a:gd name="T26" fmla="*/ 2147483647 w 284"/>
                    <a:gd name="T27" fmla="*/ 2147483647 h 190"/>
                    <a:gd name="T28" fmla="*/ 2147483647 w 284"/>
                    <a:gd name="T29" fmla="*/ 2147483647 h 190"/>
                    <a:gd name="T30" fmla="*/ 2147483647 w 284"/>
                    <a:gd name="T31" fmla="*/ 2147483647 h 190"/>
                    <a:gd name="T32" fmla="*/ 2147483647 w 284"/>
                    <a:gd name="T33" fmla="*/ 2147483647 h 190"/>
                    <a:gd name="T34" fmla="*/ 2147483647 w 284"/>
                    <a:gd name="T35" fmla="*/ 2147483647 h 190"/>
                    <a:gd name="T36" fmla="*/ 2147483647 w 284"/>
                    <a:gd name="T37" fmla="*/ 2147483647 h 190"/>
                    <a:gd name="T38" fmla="*/ 2147483647 w 284"/>
                    <a:gd name="T39" fmla="*/ 2147483647 h 190"/>
                    <a:gd name="T40" fmla="*/ 2147483647 w 284"/>
                    <a:gd name="T41" fmla="*/ 2147483647 h 190"/>
                    <a:gd name="T42" fmla="*/ 2147483647 w 284"/>
                    <a:gd name="T43" fmla="*/ 2147483647 h 190"/>
                    <a:gd name="T44" fmla="*/ 2147483647 w 284"/>
                    <a:gd name="T45" fmla="*/ 2147483647 h 190"/>
                    <a:gd name="T46" fmla="*/ 2147483647 w 284"/>
                    <a:gd name="T47" fmla="*/ 2147483647 h 190"/>
                    <a:gd name="T48" fmla="*/ 2147483647 w 284"/>
                    <a:gd name="T49" fmla="*/ 2147483647 h 190"/>
                    <a:gd name="T50" fmla="*/ 2147483647 w 284"/>
                    <a:gd name="T51" fmla="*/ 2147483647 h 190"/>
                    <a:gd name="T52" fmla="*/ 2147483647 w 284"/>
                    <a:gd name="T53" fmla="*/ 2147483647 h 190"/>
                    <a:gd name="T54" fmla="*/ 2147483647 w 284"/>
                    <a:gd name="T55" fmla="*/ 2147483647 h 190"/>
                    <a:gd name="T56" fmla="*/ 2147483647 w 284"/>
                    <a:gd name="T57" fmla="*/ 2147483647 h 190"/>
                    <a:gd name="T58" fmla="*/ 2147483647 w 284"/>
                    <a:gd name="T59" fmla="*/ 2147483647 h 190"/>
                    <a:gd name="T60" fmla="*/ 2147483647 w 284"/>
                    <a:gd name="T61" fmla="*/ 2147483647 h 190"/>
                    <a:gd name="T62" fmla="*/ 2147483647 w 284"/>
                    <a:gd name="T63" fmla="*/ 2147483647 h 190"/>
                    <a:gd name="T64" fmla="*/ 2147483647 w 284"/>
                    <a:gd name="T65" fmla="*/ 2147483647 h 190"/>
                    <a:gd name="T66" fmla="*/ 2147483647 w 284"/>
                    <a:gd name="T67" fmla="*/ 2147483647 h 190"/>
                    <a:gd name="T68" fmla="*/ 2147483647 w 284"/>
                    <a:gd name="T69" fmla="*/ 2147483647 h 190"/>
                    <a:gd name="T70" fmla="*/ 2147483647 w 284"/>
                    <a:gd name="T71" fmla="*/ 2147483647 h 190"/>
                    <a:gd name="T72" fmla="*/ 2147483647 w 284"/>
                    <a:gd name="T73" fmla="*/ 2147483647 h 190"/>
                    <a:gd name="T74" fmla="*/ 2147483647 w 284"/>
                    <a:gd name="T75" fmla="*/ 2147483647 h 190"/>
                    <a:gd name="T76" fmla="*/ 2147483647 w 284"/>
                    <a:gd name="T77" fmla="*/ 2147483647 h 190"/>
                    <a:gd name="T78" fmla="*/ 2147483647 w 284"/>
                    <a:gd name="T79" fmla="*/ 2147483647 h 190"/>
                    <a:gd name="T80" fmla="*/ 2147483647 w 284"/>
                    <a:gd name="T81" fmla="*/ 2147483647 h 190"/>
                    <a:gd name="T82" fmla="*/ 2147483647 w 284"/>
                    <a:gd name="T83" fmla="*/ 2147483647 h 190"/>
                    <a:gd name="T84" fmla="*/ 2147483647 w 284"/>
                    <a:gd name="T85" fmla="*/ 2147483647 h 190"/>
                    <a:gd name="T86" fmla="*/ 2147483647 w 284"/>
                    <a:gd name="T87" fmla="*/ 2147483647 h 190"/>
                    <a:gd name="T88" fmla="*/ 2147483647 w 284"/>
                    <a:gd name="T89" fmla="*/ 2147483647 h 190"/>
                    <a:gd name="T90" fmla="*/ 2147483647 w 284"/>
                    <a:gd name="T91" fmla="*/ 2147483647 h 190"/>
                    <a:gd name="T92" fmla="*/ 2147483647 w 284"/>
                    <a:gd name="T93" fmla="*/ 2147483647 h 190"/>
                    <a:gd name="T94" fmla="*/ 2147483647 w 284"/>
                    <a:gd name="T95" fmla="*/ 2147483647 h 190"/>
                    <a:gd name="T96" fmla="*/ 2147483647 w 284"/>
                    <a:gd name="T97" fmla="*/ 2147483647 h 190"/>
                    <a:gd name="T98" fmla="*/ 2147483647 w 284"/>
                    <a:gd name="T99" fmla="*/ 2147483647 h 190"/>
                    <a:gd name="T100" fmla="*/ 2147483647 w 284"/>
                    <a:gd name="T101" fmla="*/ 2147483647 h 190"/>
                    <a:gd name="T102" fmla="*/ 2147483647 w 284"/>
                    <a:gd name="T103" fmla="*/ 2147483647 h 190"/>
                    <a:gd name="T104" fmla="*/ 2147483647 w 284"/>
                    <a:gd name="T105" fmla="*/ 2147483647 h 190"/>
                    <a:gd name="T106" fmla="*/ 2147483647 w 284"/>
                    <a:gd name="T107" fmla="*/ 2147483647 h 190"/>
                    <a:gd name="T108" fmla="*/ 2147483647 w 284"/>
                    <a:gd name="T109" fmla="*/ 2147483647 h 190"/>
                    <a:gd name="T110" fmla="*/ 2147483647 w 284"/>
                    <a:gd name="T111" fmla="*/ 2147483647 h 190"/>
                    <a:gd name="T112" fmla="*/ 2147483647 w 284"/>
                    <a:gd name="T113" fmla="*/ 2147483647 h 190"/>
                    <a:gd name="T114" fmla="*/ 2147483647 w 284"/>
                    <a:gd name="T115" fmla="*/ 0 h 190"/>
                    <a:gd name="T116" fmla="*/ 2147483647 w 284"/>
                    <a:gd name="T117" fmla="*/ 2147483647 h 190"/>
                    <a:gd name="T118" fmla="*/ 2147483647 w 284"/>
                    <a:gd name="T119" fmla="*/ 2147483647 h 190"/>
                    <a:gd name="T120" fmla="*/ 2147483647 w 284"/>
                    <a:gd name="T121" fmla="*/ 2147483647 h 190"/>
                    <a:gd name="T122" fmla="*/ 2147483647 w 284"/>
                    <a:gd name="T123" fmla="*/ 2147483647 h 190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84"/>
                    <a:gd name="T187" fmla="*/ 0 h 190"/>
                    <a:gd name="T188" fmla="*/ 284 w 284"/>
                    <a:gd name="T189" fmla="*/ 190 h 190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84" h="190">
                      <a:moveTo>
                        <a:pt x="114" y="0"/>
                      </a:moveTo>
                      <a:lnTo>
                        <a:pt x="124" y="0"/>
                      </a:lnTo>
                      <a:lnTo>
                        <a:pt x="122" y="10"/>
                      </a:lnTo>
                      <a:lnTo>
                        <a:pt x="126" y="8"/>
                      </a:lnTo>
                      <a:lnTo>
                        <a:pt x="130" y="4"/>
                      </a:lnTo>
                      <a:lnTo>
                        <a:pt x="132" y="2"/>
                      </a:lnTo>
                      <a:lnTo>
                        <a:pt x="138" y="0"/>
                      </a:lnTo>
                      <a:lnTo>
                        <a:pt x="146" y="0"/>
                      </a:lnTo>
                      <a:lnTo>
                        <a:pt x="158" y="4"/>
                      </a:lnTo>
                      <a:lnTo>
                        <a:pt x="168" y="8"/>
                      </a:lnTo>
                      <a:lnTo>
                        <a:pt x="170" y="12"/>
                      </a:lnTo>
                      <a:lnTo>
                        <a:pt x="172" y="14"/>
                      </a:lnTo>
                      <a:lnTo>
                        <a:pt x="142" y="20"/>
                      </a:lnTo>
                      <a:lnTo>
                        <a:pt x="158" y="22"/>
                      </a:lnTo>
                      <a:lnTo>
                        <a:pt x="172" y="20"/>
                      </a:lnTo>
                      <a:lnTo>
                        <a:pt x="176" y="22"/>
                      </a:lnTo>
                      <a:lnTo>
                        <a:pt x="180" y="24"/>
                      </a:lnTo>
                      <a:lnTo>
                        <a:pt x="184" y="28"/>
                      </a:lnTo>
                      <a:lnTo>
                        <a:pt x="186" y="34"/>
                      </a:lnTo>
                      <a:lnTo>
                        <a:pt x="190" y="40"/>
                      </a:lnTo>
                      <a:lnTo>
                        <a:pt x="196" y="34"/>
                      </a:lnTo>
                      <a:lnTo>
                        <a:pt x="198" y="32"/>
                      </a:lnTo>
                      <a:lnTo>
                        <a:pt x="202" y="32"/>
                      </a:lnTo>
                      <a:lnTo>
                        <a:pt x="212" y="36"/>
                      </a:lnTo>
                      <a:lnTo>
                        <a:pt x="224" y="44"/>
                      </a:lnTo>
                      <a:lnTo>
                        <a:pt x="246" y="58"/>
                      </a:lnTo>
                      <a:lnTo>
                        <a:pt x="236" y="64"/>
                      </a:lnTo>
                      <a:lnTo>
                        <a:pt x="230" y="68"/>
                      </a:lnTo>
                      <a:lnTo>
                        <a:pt x="228" y="74"/>
                      </a:lnTo>
                      <a:lnTo>
                        <a:pt x="218" y="74"/>
                      </a:lnTo>
                      <a:lnTo>
                        <a:pt x="218" y="80"/>
                      </a:lnTo>
                      <a:lnTo>
                        <a:pt x="224" y="80"/>
                      </a:lnTo>
                      <a:lnTo>
                        <a:pt x="234" y="82"/>
                      </a:lnTo>
                      <a:lnTo>
                        <a:pt x="246" y="86"/>
                      </a:lnTo>
                      <a:lnTo>
                        <a:pt x="256" y="94"/>
                      </a:lnTo>
                      <a:lnTo>
                        <a:pt x="258" y="98"/>
                      </a:lnTo>
                      <a:lnTo>
                        <a:pt x="258" y="102"/>
                      </a:lnTo>
                      <a:lnTo>
                        <a:pt x="264" y="104"/>
                      </a:lnTo>
                      <a:lnTo>
                        <a:pt x="268" y="106"/>
                      </a:lnTo>
                      <a:lnTo>
                        <a:pt x="272" y="108"/>
                      </a:lnTo>
                      <a:lnTo>
                        <a:pt x="276" y="108"/>
                      </a:lnTo>
                      <a:lnTo>
                        <a:pt x="280" y="108"/>
                      </a:lnTo>
                      <a:lnTo>
                        <a:pt x="284" y="106"/>
                      </a:lnTo>
                      <a:lnTo>
                        <a:pt x="284" y="112"/>
                      </a:lnTo>
                      <a:lnTo>
                        <a:pt x="276" y="114"/>
                      </a:lnTo>
                      <a:lnTo>
                        <a:pt x="268" y="116"/>
                      </a:lnTo>
                      <a:lnTo>
                        <a:pt x="268" y="126"/>
                      </a:lnTo>
                      <a:lnTo>
                        <a:pt x="262" y="124"/>
                      </a:lnTo>
                      <a:lnTo>
                        <a:pt x="258" y="122"/>
                      </a:lnTo>
                      <a:lnTo>
                        <a:pt x="252" y="130"/>
                      </a:lnTo>
                      <a:lnTo>
                        <a:pt x="246" y="134"/>
                      </a:lnTo>
                      <a:lnTo>
                        <a:pt x="242" y="136"/>
                      </a:lnTo>
                      <a:lnTo>
                        <a:pt x="236" y="136"/>
                      </a:lnTo>
                      <a:lnTo>
                        <a:pt x="232" y="134"/>
                      </a:lnTo>
                      <a:lnTo>
                        <a:pt x="230" y="130"/>
                      </a:lnTo>
                      <a:lnTo>
                        <a:pt x="228" y="128"/>
                      </a:lnTo>
                      <a:lnTo>
                        <a:pt x="228" y="120"/>
                      </a:lnTo>
                      <a:lnTo>
                        <a:pt x="224" y="112"/>
                      </a:lnTo>
                      <a:lnTo>
                        <a:pt x="210" y="112"/>
                      </a:lnTo>
                      <a:lnTo>
                        <a:pt x="212" y="118"/>
                      </a:lnTo>
                      <a:lnTo>
                        <a:pt x="208" y="120"/>
                      </a:lnTo>
                      <a:lnTo>
                        <a:pt x="204" y="120"/>
                      </a:lnTo>
                      <a:lnTo>
                        <a:pt x="198" y="122"/>
                      </a:lnTo>
                      <a:lnTo>
                        <a:pt x="198" y="124"/>
                      </a:lnTo>
                      <a:lnTo>
                        <a:pt x="200" y="128"/>
                      </a:lnTo>
                      <a:lnTo>
                        <a:pt x="206" y="130"/>
                      </a:lnTo>
                      <a:lnTo>
                        <a:pt x="206" y="138"/>
                      </a:lnTo>
                      <a:lnTo>
                        <a:pt x="214" y="140"/>
                      </a:lnTo>
                      <a:lnTo>
                        <a:pt x="220" y="144"/>
                      </a:lnTo>
                      <a:lnTo>
                        <a:pt x="222" y="152"/>
                      </a:lnTo>
                      <a:lnTo>
                        <a:pt x="220" y="158"/>
                      </a:lnTo>
                      <a:lnTo>
                        <a:pt x="218" y="164"/>
                      </a:lnTo>
                      <a:lnTo>
                        <a:pt x="218" y="168"/>
                      </a:lnTo>
                      <a:lnTo>
                        <a:pt x="216" y="172"/>
                      </a:lnTo>
                      <a:lnTo>
                        <a:pt x="220" y="178"/>
                      </a:lnTo>
                      <a:lnTo>
                        <a:pt x="212" y="176"/>
                      </a:lnTo>
                      <a:lnTo>
                        <a:pt x="202" y="172"/>
                      </a:lnTo>
                      <a:lnTo>
                        <a:pt x="196" y="166"/>
                      </a:lnTo>
                      <a:lnTo>
                        <a:pt x="192" y="164"/>
                      </a:lnTo>
                      <a:lnTo>
                        <a:pt x="192" y="162"/>
                      </a:lnTo>
                      <a:lnTo>
                        <a:pt x="188" y="160"/>
                      </a:lnTo>
                      <a:lnTo>
                        <a:pt x="182" y="158"/>
                      </a:lnTo>
                      <a:lnTo>
                        <a:pt x="170" y="158"/>
                      </a:lnTo>
                      <a:lnTo>
                        <a:pt x="172" y="160"/>
                      </a:lnTo>
                      <a:lnTo>
                        <a:pt x="180" y="168"/>
                      </a:lnTo>
                      <a:lnTo>
                        <a:pt x="196" y="182"/>
                      </a:lnTo>
                      <a:lnTo>
                        <a:pt x="194" y="188"/>
                      </a:lnTo>
                      <a:lnTo>
                        <a:pt x="190" y="190"/>
                      </a:lnTo>
                      <a:lnTo>
                        <a:pt x="184" y="188"/>
                      </a:lnTo>
                      <a:lnTo>
                        <a:pt x="174" y="184"/>
                      </a:lnTo>
                      <a:lnTo>
                        <a:pt x="160" y="176"/>
                      </a:lnTo>
                      <a:lnTo>
                        <a:pt x="134" y="176"/>
                      </a:lnTo>
                      <a:lnTo>
                        <a:pt x="132" y="172"/>
                      </a:lnTo>
                      <a:lnTo>
                        <a:pt x="134" y="170"/>
                      </a:lnTo>
                      <a:lnTo>
                        <a:pt x="134" y="168"/>
                      </a:lnTo>
                      <a:lnTo>
                        <a:pt x="134" y="164"/>
                      </a:lnTo>
                      <a:lnTo>
                        <a:pt x="134" y="160"/>
                      </a:lnTo>
                      <a:lnTo>
                        <a:pt x="134" y="158"/>
                      </a:lnTo>
                      <a:lnTo>
                        <a:pt x="132" y="158"/>
                      </a:lnTo>
                      <a:lnTo>
                        <a:pt x="124" y="152"/>
                      </a:lnTo>
                      <a:lnTo>
                        <a:pt x="120" y="148"/>
                      </a:lnTo>
                      <a:lnTo>
                        <a:pt x="120" y="144"/>
                      </a:lnTo>
                      <a:lnTo>
                        <a:pt x="102" y="144"/>
                      </a:lnTo>
                      <a:lnTo>
                        <a:pt x="94" y="144"/>
                      </a:lnTo>
                      <a:lnTo>
                        <a:pt x="88" y="146"/>
                      </a:lnTo>
                      <a:lnTo>
                        <a:pt x="78" y="148"/>
                      </a:lnTo>
                      <a:lnTo>
                        <a:pt x="70" y="150"/>
                      </a:lnTo>
                      <a:lnTo>
                        <a:pt x="62" y="148"/>
                      </a:lnTo>
                      <a:lnTo>
                        <a:pt x="60" y="146"/>
                      </a:lnTo>
                      <a:lnTo>
                        <a:pt x="60" y="144"/>
                      </a:lnTo>
                      <a:lnTo>
                        <a:pt x="60" y="142"/>
                      </a:lnTo>
                      <a:lnTo>
                        <a:pt x="62" y="138"/>
                      </a:lnTo>
                      <a:lnTo>
                        <a:pt x="70" y="136"/>
                      </a:lnTo>
                      <a:lnTo>
                        <a:pt x="86" y="128"/>
                      </a:lnTo>
                      <a:lnTo>
                        <a:pt x="88" y="132"/>
                      </a:lnTo>
                      <a:lnTo>
                        <a:pt x="92" y="134"/>
                      </a:lnTo>
                      <a:lnTo>
                        <a:pt x="104" y="134"/>
                      </a:lnTo>
                      <a:lnTo>
                        <a:pt x="114" y="132"/>
                      </a:lnTo>
                      <a:lnTo>
                        <a:pt x="116" y="130"/>
                      </a:lnTo>
                      <a:lnTo>
                        <a:pt x="120" y="128"/>
                      </a:lnTo>
                      <a:lnTo>
                        <a:pt x="122" y="126"/>
                      </a:lnTo>
                      <a:lnTo>
                        <a:pt x="122" y="120"/>
                      </a:lnTo>
                      <a:lnTo>
                        <a:pt x="134" y="116"/>
                      </a:lnTo>
                      <a:lnTo>
                        <a:pt x="142" y="112"/>
                      </a:lnTo>
                      <a:lnTo>
                        <a:pt x="162" y="98"/>
                      </a:lnTo>
                      <a:lnTo>
                        <a:pt x="152" y="84"/>
                      </a:lnTo>
                      <a:lnTo>
                        <a:pt x="148" y="82"/>
                      </a:lnTo>
                      <a:lnTo>
                        <a:pt x="142" y="80"/>
                      </a:lnTo>
                      <a:lnTo>
                        <a:pt x="142" y="76"/>
                      </a:lnTo>
                      <a:lnTo>
                        <a:pt x="128" y="76"/>
                      </a:lnTo>
                      <a:lnTo>
                        <a:pt x="130" y="74"/>
                      </a:lnTo>
                      <a:lnTo>
                        <a:pt x="134" y="74"/>
                      </a:lnTo>
                      <a:lnTo>
                        <a:pt x="134" y="66"/>
                      </a:lnTo>
                      <a:lnTo>
                        <a:pt x="130" y="64"/>
                      </a:lnTo>
                      <a:lnTo>
                        <a:pt x="126" y="62"/>
                      </a:lnTo>
                      <a:lnTo>
                        <a:pt x="118" y="56"/>
                      </a:lnTo>
                      <a:lnTo>
                        <a:pt x="114" y="54"/>
                      </a:lnTo>
                      <a:lnTo>
                        <a:pt x="112" y="54"/>
                      </a:lnTo>
                      <a:lnTo>
                        <a:pt x="110" y="56"/>
                      </a:lnTo>
                      <a:lnTo>
                        <a:pt x="104" y="58"/>
                      </a:lnTo>
                      <a:lnTo>
                        <a:pt x="100" y="62"/>
                      </a:lnTo>
                      <a:lnTo>
                        <a:pt x="96" y="64"/>
                      </a:lnTo>
                      <a:lnTo>
                        <a:pt x="92" y="66"/>
                      </a:lnTo>
                      <a:lnTo>
                        <a:pt x="88" y="66"/>
                      </a:lnTo>
                      <a:lnTo>
                        <a:pt x="88" y="64"/>
                      </a:lnTo>
                      <a:lnTo>
                        <a:pt x="88" y="56"/>
                      </a:lnTo>
                      <a:lnTo>
                        <a:pt x="76" y="58"/>
                      </a:lnTo>
                      <a:lnTo>
                        <a:pt x="64" y="58"/>
                      </a:lnTo>
                      <a:lnTo>
                        <a:pt x="36" y="56"/>
                      </a:lnTo>
                      <a:lnTo>
                        <a:pt x="32" y="56"/>
                      </a:lnTo>
                      <a:lnTo>
                        <a:pt x="26" y="54"/>
                      </a:lnTo>
                      <a:lnTo>
                        <a:pt x="24" y="52"/>
                      </a:lnTo>
                      <a:lnTo>
                        <a:pt x="22" y="46"/>
                      </a:lnTo>
                      <a:lnTo>
                        <a:pt x="18" y="48"/>
                      </a:lnTo>
                      <a:lnTo>
                        <a:pt x="14" y="50"/>
                      </a:lnTo>
                      <a:lnTo>
                        <a:pt x="10" y="52"/>
                      </a:lnTo>
                      <a:lnTo>
                        <a:pt x="6" y="52"/>
                      </a:lnTo>
                      <a:lnTo>
                        <a:pt x="4" y="52"/>
                      </a:lnTo>
                      <a:lnTo>
                        <a:pt x="2" y="48"/>
                      </a:lnTo>
                      <a:lnTo>
                        <a:pt x="0" y="44"/>
                      </a:lnTo>
                      <a:lnTo>
                        <a:pt x="6" y="40"/>
                      </a:lnTo>
                      <a:lnTo>
                        <a:pt x="14" y="40"/>
                      </a:lnTo>
                      <a:lnTo>
                        <a:pt x="6" y="36"/>
                      </a:lnTo>
                      <a:lnTo>
                        <a:pt x="4" y="34"/>
                      </a:lnTo>
                      <a:lnTo>
                        <a:pt x="4" y="30"/>
                      </a:lnTo>
                      <a:lnTo>
                        <a:pt x="4" y="28"/>
                      </a:lnTo>
                      <a:lnTo>
                        <a:pt x="6" y="24"/>
                      </a:lnTo>
                      <a:lnTo>
                        <a:pt x="12" y="18"/>
                      </a:lnTo>
                      <a:lnTo>
                        <a:pt x="22" y="14"/>
                      </a:lnTo>
                      <a:lnTo>
                        <a:pt x="32" y="10"/>
                      </a:lnTo>
                      <a:lnTo>
                        <a:pt x="56" y="6"/>
                      </a:lnTo>
                      <a:lnTo>
                        <a:pt x="64" y="4"/>
                      </a:lnTo>
                      <a:lnTo>
                        <a:pt x="72" y="0"/>
                      </a:lnTo>
                      <a:lnTo>
                        <a:pt x="82" y="0"/>
                      </a:lnTo>
                      <a:lnTo>
                        <a:pt x="78" y="6"/>
                      </a:lnTo>
                      <a:lnTo>
                        <a:pt x="72" y="8"/>
                      </a:lnTo>
                      <a:lnTo>
                        <a:pt x="62" y="12"/>
                      </a:lnTo>
                      <a:lnTo>
                        <a:pt x="58" y="16"/>
                      </a:lnTo>
                      <a:lnTo>
                        <a:pt x="54" y="18"/>
                      </a:lnTo>
                      <a:lnTo>
                        <a:pt x="50" y="22"/>
                      </a:lnTo>
                      <a:lnTo>
                        <a:pt x="48" y="28"/>
                      </a:lnTo>
                      <a:lnTo>
                        <a:pt x="56" y="28"/>
                      </a:lnTo>
                      <a:lnTo>
                        <a:pt x="60" y="24"/>
                      </a:lnTo>
                      <a:lnTo>
                        <a:pt x="64" y="18"/>
                      </a:lnTo>
                      <a:lnTo>
                        <a:pt x="70" y="14"/>
                      </a:lnTo>
                      <a:lnTo>
                        <a:pt x="76" y="12"/>
                      </a:lnTo>
                      <a:lnTo>
                        <a:pt x="94" y="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9" name="ïṡļïďê">
                  <a:extLst>
                    <a:ext uri="{FF2B5EF4-FFF2-40B4-BE49-F238E27FC236}">
                      <a16:creationId xmlns="" xmlns:a16="http://schemas.microsoft.com/office/drawing/2014/main" id="{05F4F9F7-786A-45C0-B198-37A0E9B474EF}"/>
                    </a:ext>
                  </a:extLst>
                </p:cNvPr>
                <p:cNvSpPr/>
                <p:nvPr/>
              </p:nvSpPr>
              <p:spPr bwMode="auto">
                <a:xfrm>
                  <a:off x="2754426" y="1816523"/>
                  <a:ext cx="56466" cy="30822"/>
                </a:xfrm>
                <a:custGeom>
                  <a:avLst/>
                  <a:gdLst>
                    <a:gd name="T0" fmla="*/ 2147483647 w 32"/>
                    <a:gd name="T1" fmla="*/ 2147483647 h 18"/>
                    <a:gd name="T2" fmla="*/ 2147483647 w 32"/>
                    <a:gd name="T3" fmla="*/ 0 h 18"/>
                    <a:gd name="T4" fmla="*/ 2147483647 w 32"/>
                    <a:gd name="T5" fmla="*/ 0 h 18"/>
                    <a:gd name="T6" fmla="*/ 2147483647 w 32"/>
                    <a:gd name="T7" fmla="*/ 2147483647 h 18"/>
                    <a:gd name="T8" fmla="*/ 2147483647 w 32"/>
                    <a:gd name="T9" fmla="*/ 2147483647 h 18"/>
                    <a:gd name="T10" fmla="*/ 2147483647 w 32"/>
                    <a:gd name="T11" fmla="*/ 2147483647 h 18"/>
                    <a:gd name="T12" fmla="*/ 2147483647 w 32"/>
                    <a:gd name="T13" fmla="*/ 2147483647 h 18"/>
                    <a:gd name="T14" fmla="*/ 2147483647 w 32"/>
                    <a:gd name="T15" fmla="*/ 2147483647 h 18"/>
                    <a:gd name="T16" fmla="*/ 2147483647 w 32"/>
                    <a:gd name="T17" fmla="*/ 2147483647 h 18"/>
                    <a:gd name="T18" fmla="*/ 2147483647 w 32"/>
                    <a:gd name="T19" fmla="*/ 2147483647 h 18"/>
                    <a:gd name="T20" fmla="*/ 0 w 32"/>
                    <a:gd name="T21" fmla="*/ 2147483647 h 18"/>
                    <a:gd name="T22" fmla="*/ 2147483647 w 32"/>
                    <a:gd name="T23" fmla="*/ 2147483647 h 18"/>
                    <a:gd name="T24" fmla="*/ 2147483647 w 32"/>
                    <a:gd name="T25" fmla="*/ 2147483647 h 18"/>
                    <a:gd name="T26" fmla="*/ 2147483647 w 32"/>
                    <a:gd name="T27" fmla="*/ 2147483647 h 18"/>
                    <a:gd name="T28" fmla="*/ 2147483647 w 32"/>
                    <a:gd name="T29" fmla="*/ 2147483647 h 18"/>
                    <a:gd name="T30" fmla="*/ 2147483647 w 32"/>
                    <a:gd name="T31" fmla="*/ 0 h 18"/>
                    <a:gd name="T32" fmla="*/ 2147483647 w 32"/>
                    <a:gd name="T33" fmla="*/ 2147483647 h 1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2"/>
                    <a:gd name="T52" fmla="*/ 0 h 18"/>
                    <a:gd name="T53" fmla="*/ 32 w 32"/>
                    <a:gd name="T54" fmla="*/ 18 h 1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2" h="18">
                      <a:moveTo>
                        <a:pt x="16" y="2"/>
                      </a:moveTo>
                      <a:lnTo>
                        <a:pt x="28" y="0"/>
                      </a:lnTo>
                      <a:lnTo>
                        <a:pt x="30" y="0"/>
                      </a:lnTo>
                      <a:lnTo>
                        <a:pt x="32" y="2"/>
                      </a:lnTo>
                      <a:lnTo>
                        <a:pt x="30" y="6"/>
                      </a:lnTo>
                      <a:lnTo>
                        <a:pt x="28" y="10"/>
                      </a:lnTo>
                      <a:lnTo>
                        <a:pt x="22" y="14"/>
                      </a:lnTo>
                      <a:lnTo>
                        <a:pt x="14" y="18"/>
                      </a:lnTo>
                      <a:lnTo>
                        <a:pt x="6" y="18"/>
                      </a:lnTo>
                      <a:lnTo>
                        <a:pt x="2" y="16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8" y="6"/>
                      </a:lnTo>
                      <a:lnTo>
                        <a:pt x="12" y="2"/>
                      </a:lnTo>
                      <a:lnTo>
                        <a:pt x="18" y="2"/>
                      </a:lnTo>
                      <a:lnTo>
                        <a:pt x="18" y="0"/>
                      </a:lnTo>
                      <a:lnTo>
                        <a:pt x="16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0" name="iSḻïḓê">
                  <a:extLst>
                    <a:ext uri="{FF2B5EF4-FFF2-40B4-BE49-F238E27FC236}">
                      <a16:creationId xmlns="" xmlns:a16="http://schemas.microsoft.com/office/drawing/2014/main" id="{5D51A115-A514-467F-A4C3-661D56C43728}"/>
                    </a:ext>
                  </a:extLst>
                </p:cNvPr>
                <p:cNvSpPr/>
                <p:nvPr/>
              </p:nvSpPr>
              <p:spPr bwMode="auto">
                <a:xfrm>
                  <a:off x="1144460" y="2367140"/>
                  <a:ext cx="1524577" cy="725748"/>
                </a:xfrm>
                <a:custGeom>
                  <a:avLst/>
                  <a:gdLst>
                    <a:gd name="T0" fmla="*/ 2147483647 w 872"/>
                    <a:gd name="T1" fmla="*/ 2147483647 h 434"/>
                    <a:gd name="T2" fmla="*/ 2147483647 w 872"/>
                    <a:gd name="T3" fmla="*/ 2147483647 h 434"/>
                    <a:gd name="T4" fmla="*/ 2147483647 w 872"/>
                    <a:gd name="T5" fmla="*/ 2147483647 h 434"/>
                    <a:gd name="T6" fmla="*/ 2147483647 w 872"/>
                    <a:gd name="T7" fmla="*/ 2147483647 h 434"/>
                    <a:gd name="T8" fmla="*/ 2147483647 w 872"/>
                    <a:gd name="T9" fmla="*/ 2147483647 h 434"/>
                    <a:gd name="T10" fmla="*/ 2147483647 w 872"/>
                    <a:gd name="T11" fmla="*/ 2147483647 h 434"/>
                    <a:gd name="T12" fmla="*/ 2147483647 w 872"/>
                    <a:gd name="T13" fmla="*/ 2147483647 h 434"/>
                    <a:gd name="T14" fmla="*/ 2147483647 w 872"/>
                    <a:gd name="T15" fmla="*/ 2147483647 h 434"/>
                    <a:gd name="T16" fmla="*/ 2147483647 w 872"/>
                    <a:gd name="T17" fmla="*/ 2147483647 h 434"/>
                    <a:gd name="T18" fmla="*/ 2147483647 w 872"/>
                    <a:gd name="T19" fmla="*/ 2147483647 h 434"/>
                    <a:gd name="T20" fmla="*/ 2147483647 w 872"/>
                    <a:gd name="T21" fmla="*/ 2147483647 h 434"/>
                    <a:gd name="T22" fmla="*/ 2147483647 w 872"/>
                    <a:gd name="T23" fmla="*/ 2147483647 h 434"/>
                    <a:gd name="T24" fmla="*/ 2147483647 w 872"/>
                    <a:gd name="T25" fmla="*/ 2147483647 h 434"/>
                    <a:gd name="T26" fmla="*/ 2147483647 w 872"/>
                    <a:gd name="T27" fmla="*/ 2147483647 h 434"/>
                    <a:gd name="T28" fmla="*/ 2147483647 w 872"/>
                    <a:gd name="T29" fmla="*/ 2147483647 h 434"/>
                    <a:gd name="T30" fmla="*/ 2147483647 w 872"/>
                    <a:gd name="T31" fmla="*/ 2147483647 h 434"/>
                    <a:gd name="T32" fmla="*/ 2147483647 w 872"/>
                    <a:gd name="T33" fmla="*/ 2147483647 h 434"/>
                    <a:gd name="T34" fmla="*/ 2147483647 w 872"/>
                    <a:gd name="T35" fmla="*/ 2147483647 h 434"/>
                    <a:gd name="T36" fmla="*/ 2147483647 w 872"/>
                    <a:gd name="T37" fmla="*/ 2147483647 h 434"/>
                    <a:gd name="T38" fmla="*/ 2147483647 w 872"/>
                    <a:gd name="T39" fmla="*/ 2147483647 h 434"/>
                    <a:gd name="T40" fmla="*/ 2147483647 w 872"/>
                    <a:gd name="T41" fmla="*/ 2147483647 h 434"/>
                    <a:gd name="T42" fmla="*/ 2147483647 w 872"/>
                    <a:gd name="T43" fmla="*/ 2147483647 h 434"/>
                    <a:gd name="T44" fmla="*/ 2147483647 w 872"/>
                    <a:gd name="T45" fmla="*/ 2147483647 h 434"/>
                    <a:gd name="T46" fmla="*/ 2147483647 w 872"/>
                    <a:gd name="T47" fmla="*/ 2147483647 h 434"/>
                    <a:gd name="T48" fmla="*/ 2147483647 w 872"/>
                    <a:gd name="T49" fmla="*/ 2147483647 h 434"/>
                    <a:gd name="T50" fmla="*/ 2147483647 w 872"/>
                    <a:gd name="T51" fmla="*/ 2147483647 h 434"/>
                    <a:gd name="T52" fmla="*/ 2147483647 w 872"/>
                    <a:gd name="T53" fmla="*/ 2147483647 h 434"/>
                    <a:gd name="T54" fmla="*/ 2147483647 w 872"/>
                    <a:gd name="T55" fmla="*/ 2147483647 h 434"/>
                    <a:gd name="T56" fmla="*/ 2147483647 w 872"/>
                    <a:gd name="T57" fmla="*/ 2147483647 h 434"/>
                    <a:gd name="T58" fmla="*/ 2147483647 w 872"/>
                    <a:gd name="T59" fmla="*/ 2147483647 h 434"/>
                    <a:gd name="T60" fmla="*/ 2147483647 w 872"/>
                    <a:gd name="T61" fmla="*/ 2147483647 h 434"/>
                    <a:gd name="T62" fmla="*/ 2147483647 w 872"/>
                    <a:gd name="T63" fmla="*/ 2147483647 h 434"/>
                    <a:gd name="T64" fmla="*/ 2147483647 w 872"/>
                    <a:gd name="T65" fmla="*/ 2147483647 h 434"/>
                    <a:gd name="T66" fmla="*/ 2147483647 w 872"/>
                    <a:gd name="T67" fmla="*/ 2147483647 h 434"/>
                    <a:gd name="T68" fmla="*/ 2147483647 w 872"/>
                    <a:gd name="T69" fmla="*/ 2147483647 h 434"/>
                    <a:gd name="T70" fmla="*/ 2147483647 w 872"/>
                    <a:gd name="T71" fmla="*/ 2147483647 h 434"/>
                    <a:gd name="T72" fmla="*/ 2147483647 w 872"/>
                    <a:gd name="T73" fmla="*/ 2147483647 h 434"/>
                    <a:gd name="T74" fmla="*/ 2147483647 w 872"/>
                    <a:gd name="T75" fmla="*/ 2147483647 h 434"/>
                    <a:gd name="T76" fmla="*/ 2147483647 w 872"/>
                    <a:gd name="T77" fmla="*/ 2147483647 h 434"/>
                    <a:gd name="T78" fmla="*/ 2147483647 w 872"/>
                    <a:gd name="T79" fmla="*/ 2147483647 h 434"/>
                    <a:gd name="T80" fmla="*/ 2147483647 w 872"/>
                    <a:gd name="T81" fmla="*/ 2147483647 h 434"/>
                    <a:gd name="T82" fmla="*/ 2147483647 w 872"/>
                    <a:gd name="T83" fmla="*/ 2147483647 h 434"/>
                    <a:gd name="T84" fmla="*/ 2147483647 w 872"/>
                    <a:gd name="T85" fmla="*/ 2147483647 h 434"/>
                    <a:gd name="T86" fmla="*/ 2147483647 w 872"/>
                    <a:gd name="T87" fmla="*/ 2147483647 h 434"/>
                    <a:gd name="T88" fmla="*/ 2147483647 w 872"/>
                    <a:gd name="T89" fmla="*/ 2147483647 h 434"/>
                    <a:gd name="T90" fmla="*/ 2147483647 w 872"/>
                    <a:gd name="T91" fmla="*/ 2147483647 h 434"/>
                    <a:gd name="T92" fmla="*/ 2147483647 w 872"/>
                    <a:gd name="T93" fmla="*/ 2147483647 h 434"/>
                    <a:gd name="T94" fmla="*/ 2147483647 w 872"/>
                    <a:gd name="T95" fmla="*/ 2147483647 h 434"/>
                    <a:gd name="T96" fmla="*/ 2147483647 w 872"/>
                    <a:gd name="T97" fmla="*/ 2147483647 h 434"/>
                    <a:gd name="T98" fmla="*/ 2147483647 w 872"/>
                    <a:gd name="T99" fmla="*/ 2147483647 h 434"/>
                    <a:gd name="T100" fmla="*/ 2147483647 w 872"/>
                    <a:gd name="T101" fmla="*/ 2147483647 h 434"/>
                    <a:gd name="T102" fmla="*/ 2147483647 w 872"/>
                    <a:gd name="T103" fmla="*/ 2147483647 h 434"/>
                    <a:gd name="T104" fmla="*/ 0 w 872"/>
                    <a:gd name="T105" fmla="*/ 2147483647 h 434"/>
                    <a:gd name="T106" fmla="*/ 2147483647 w 872"/>
                    <a:gd name="T107" fmla="*/ 2147483647 h 434"/>
                    <a:gd name="T108" fmla="*/ 2147483647 w 872"/>
                    <a:gd name="T109" fmla="*/ 2147483647 h 43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872"/>
                    <a:gd name="T166" fmla="*/ 0 h 434"/>
                    <a:gd name="T167" fmla="*/ 872 w 872"/>
                    <a:gd name="T168" fmla="*/ 434 h 434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872" h="434">
                      <a:moveTo>
                        <a:pt x="4" y="226"/>
                      </a:moveTo>
                      <a:lnTo>
                        <a:pt x="4" y="228"/>
                      </a:lnTo>
                      <a:lnTo>
                        <a:pt x="4" y="230"/>
                      </a:lnTo>
                      <a:lnTo>
                        <a:pt x="2" y="236"/>
                      </a:lnTo>
                      <a:lnTo>
                        <a:pt x="4" y="244"/>
                      </a:lnTo>
                      <a:lnTo>
                        <a:pt x="6" y="254"/>
                      </a:lnTo>
                      <a:lnTo>
                        <a:pt x="14" y="260"/>
                      </a:lnTo>
                      <a:lnTo>
                        <a:pt x="26" y="264"/>
                      </a:lnTo>
                      <a:lnTo>
                        <a:pt x="30" y="266"/>
                      </a:lnTo>
                      <a:lnTo>
                        <a:pt x="32" y="268"/>
                      </a:lnTo>
                      <a:lnTo>
                        <a:pt x="40" y="278"/>
                      </a:lnTo>
                      <a:lnTo>
                        <a:pt x="44" y="290"/>
                      </a:lnTo>
                      <a:lnTo>
                        <a:pt x="46" y="300"/>
                      </a:lnTo>
                      <a:lnTo>
                        <a:pt x="66" y="298"/>
                      </a:lnTo>
                      <a:lnTo>
                        <a:pt x="74" y="298"/>
                      </a:lnTo>
                      <a:lnTo>
                        <a:pt x="80" y="300"/>
                      </a:lnTo>
                      <a:lnTo>
                        <a:pt x="124" y="326"/>
                      </a:lnTo>
                      <a:lnTo>
                        <a:pt x="174" y="326"/>
                      </a:lnTo>
                      <a:lnTo>
                        <a:pt x="178" y="316"/>
                      </a:lnTo>
                      <a:lnTo>
                        <a:pt x="194" y="318"/>
                      </a:lnTo>
                      <a:lnTo>
                        <a:pt x="198" y="318"/>
                      </a:lnTo>
                      <a:lnTo>
                        <a:pt x="204" y="316"/>
                      </a:lnTo>
                      <a:lnTo>
                        <a:pt x="206" y="324"/>
                      </a:lnTo>
                      <a:lnTo>
                        <a:pt x="212" y="328"/>
                      </a:lnTo>
                      <a:lnTo>
                        <a:pt x="216" y="332"/>
                      </a:lnTo>
                      <a:lnTo>
                        <a:pt x="220" y="336"/>
                      </a:lnTo>
                      <a:lnTo>
                        <a:pt x="224" y="356"/>
                      </a:lnTo>
                      <a:lnTo>
                        <a:pt x="226" y="360"/>
                      </a:lnTo>
                      <a:lnTo>
                        <a:pt x="230" y="364"/>
                      </a:lnTo>
                      <a:lnTo>
                        <a:pt x="234" y="366"/>
                      </a:lnTo>
                      <a:lnTo>
                        <a:pt x="238" y="366"/>
                      </a:lnTo>
                      <a:lnTo>
                        <a:pt x="244" y="364"/>
                      </a:lnTo>
                      <a:lnTo>
                        <a:pt x="250" y="360"/>
                      </a:lnTo>
                      <a:lnTo>
                        <a:pt x="254" y="354"/>
                      </a:lnTo>
                      <a:lnTo>
                        <a:pt x="256" y="354"/>
                      </a:lnTo>
                      <a:lnTo>
                        <a:pt x="262" y="354"/>
                      </a:lnTo>
                      <a:lnTo>
                        <a:pt x="270" y="354"/>
                      </a:lnTo>
                      <a:lnTo>
                        <a:pt x="276" y="358"/>
                      </a:lnTo>
                      <a:lnTo>
                        <a:pt x="278" y="366"/>
                      </a:lnTo>
                      <a:lnTo>
                        <a:pt x="282" y="374"/>
                      </a:lnTo>
                      <a:lnTo>
                        <a:pt x="286" y="392"/>
                      </a:lnTo>
                      <a:lnTo>
                        <a:pt x="288" y="408"/>
                      </a:lnTo>
                      <a:lnTo>
                        <a:pt x="290" y="412"/>
                      </a:lnTo>
                      <a:lnTo>
                        <a:pt x="294" y="414"/>
                      </a:lnTo>
                      <a:lnTo>
                        <a:pt x="302" y="420"/>
                      </a:lnTo>
                      <a:lnTo>
                        <a:pt x="320" y="426"/>
                      </a:lnTo>
                      <a:lnTo>
                        <a:pt x="322" y="426"/>
                      </a:lnTo>
                      <a:lnTo>
                        <a:pt x="322" y="408"/>
                      </a:lnTo>
                      <a:lnTo>
                        <a:pt x="322" y="402"/>
                      </a:lnTo>
                      <a:lnTo>
                        <a:pt x="324" y="394"/>
                      </a:lnTo>
                      <a:lnTo>
                        <a:pt x="328" y="388"/>
                      </a:lnTo>
                      <a:lnTo>
                        <a:pt x="332" y="382"/>
                      </a:lnTo>
                      <a:lnTo>
                        <a:pt x="338" y="378"/>
                      </a:lnTo>
                      <a:lnTo>
                        <a:pt x="340" y="374"/>
                      </a:lnTo>
                      <a:lnTo>
                        <a:pt x="342" y="370"/>
                      </a:lnTo>
                      <a:lnTo>
                        <a:pt x="350" y="370"/>
                      </a:lnTo>
                      <a:lnTo>
                        <a:pt x="358" y="368"/>
                      </a:lnTo>
                      <a:lnTo>
                        <a:pt x="370" y="360"/>
                      </a:lnTo>
                      <a:lnTo>
                        <a:pt x="372" y="358"/>
                      </a:lnTo>
                      <a:lnTo>
                        <a:pt x="374" y="356"/>
                      </a:lnTo>
                      <a:lnTo>
                        <a:pt x="374" y="354"/>
                      </a:lnTo>
                      <a:lnTo>
                        <a:pt x="378" y="352"/>
                      </a:lnTo>
                      <a:lnTo>
                        <a:pt x="384" y="354"/>
                      </a:lnTo>
                      <a:lnTo>
                        <a:pt x="386" y="352"/>
                      </a:lnTo>
                      <a:lnTo>
                        <a:pt x="386" y="350"/>
                      </a:lnTo>
                      <a:lnTo>
                        <a:pt x="388" y="348"/>
                      </a:lnTo>
                      <a:lnTo>
                        <a:pt x="392" y="348"/>
                      </a:lnTo>
                      <a:lnTo>
                        <a:pt x="398" y="348"/>
                      </a:lnTo>
                      <a:lnTo>
                        <a:pt x="404" y="350"/>
                      </a:lnTo>
                      <a:lnTo>
                        <a:pt x="408" y="352"/>
                      </a:lnTo>
                      <a:lnTo>
                        <a:pt x="414" y="354"/>
                      </a:lnTo>
                      <a:lnTo>
                        <a:pt x="418" y="352"/>
                      </a:lnTo>
                      <a:lnTo>
                        <a:pt x="424" y="352"/>
                      </a:lnTo>
                      <a:lnTo>
                        <a:pt x="430" y="356"/>
                      </a:lnTo>
                      <a:lnTo>
                        <a:pt x="434" y="358"/>
                      </a:lnTo>
                      <a:lnTo>
                        <a:pt x="440" y="360"/>
                      </a:lnTo>
                      <a:lnTo>
                        <a:pt x="444" y="358"/>
                      </a:lnTo>
                      <a:lnTo>
                        <a:pt x="450" y="356"/>
                      </a:lnTo>
                      <a:lnTo>
                        <a:pt x="452" y="358"/>
                      </a:lnTo>
                      <a:lnTo>
                        <a:pt x="454" y="360"/>
                      </a:lnTo>
                      <a:lnTo>
                        <a:pt x="456" y="362"/>
                      </a:lnTo>
                      <a:lnTo>
                        <a:pt x="460" y="362"/>
                      </a:lnTo>
                      <a:lnTo>
                        <a:pt x="462" y="362"/>
                      </a:lnTo>
                      <a:lnTo>
                        <a:pt x="462" y="358"/>
                      </a:lnTo>
                      <a:lnTo>
                        <a:pt x="458" y="356"/>
                      </a:lnTo>
                      <a:lnTo>
                        <a:pt x="456" y="354"/>
                      </a:lnTo>
                      <a:lnTo>
                        <a:pt x="456" y="340"/>
                      </a:lnTo>
                      <a:lnTo>
                        <a:pt x="466" y="338"/>
                      </a:lnTo>
                      <a:lnTo>
                        <a:pt x="474" y="336"/>
                      </a:lnTo>
                      <a:lnTo>
                        <a:pt x="486" y="340"/>
                      </a:lnTo>
                      <a:lnTo>
                        <a:pt x="490" y="338"/>
                      </a:lnTo>
                      <a:lnTo>
                        <a:pt x="494" y="336"/>
                      </a:lnTo>
                      <a:lnTo>
                        <a:pt x="510" y="336"/>
                      </a:lnTo>
                      <a:lnTo>
                        <a:pt x="512" y="338"/>
                      </a:lnTo>
                      <a:lnTo>
                        <a:pt x="516" y="340"/>
                      </a:lnTo>
                      <a:lnTo>
                        <a:pt x="522" y="342"/>
                      </a:lnTo>
                      <a:lnTo>
                        <a:pt x="524" y="346"/>
                      </a:lnTo>
                      <a:lnTo>
                        <a:pt x="524" y="348"/>
                      </a:lnTo>
                      <a:lnTo>
                        <a:pt x="524" y="352"/>
                      </a:lnTo>
                      <a:lnTo>
                        <a:pt x="530" y="350"/>
                      </a:lnTo>
                      <a:lnTo>
                        <a:pt x="532" y="348"/>
                      </a:lnTo>
                      <a:lnTo>
                        <a:pt x="542" y="344"/>
                      </a:lnTo>
                      <a:lnTo>
                        <a:pt x="550" y="346"/>
                      </a:lnTo>
                      <a:lnTo>
                        <a:pt x="552" y="350"/>
                      </a:lnTo>
                      <a:lnTo>
                        <a:pt x="552" y="354"/>
                      </a:lnTo>
                      <a:lnTo>
                        <a:pt x="554" y="356"/>
                      </a:lnTo>
                      <a:lnTo>
                        <a:pt x="556" y="360"/>
                      </a:lnTo>
                      <a:lnTo>
                        <a:pt x="558" y="362"/>
                      </a:lnTo>
                      <a:lnTo>
                        <a:pt x="562" y="364"/>
                      </a:lnTo>
                      <a:lnTo>
                        <a:pt x="560" y="370"/>
                      </a:lnTo>
                      <a:lnTo>
                        <a:pt x="558" y="372"/>
                      </a:lnTo>
                      <a:lnTo>
                        <a:pt x="556" y="376"/>
                      </a:lnTo>
                      <a:lnTo>
                        <a:pt x="556" y="380"/>
                      </a:lnTo>
                      <a:lnTo>
                        <a:pt x="558" y="382"/>
                      </a:lnTo>
                      <a:lnTo>
                        <a:pt x="560" y="386"/>
                      </a:lnTo>
                      <a:lnTo>
                        <a:pt x="558" y="388"/>
                      </a:lnTo>
                      <a:lnTo>
                        <a:pt x="558" y="390"/>
                      </a:lnTo>
                      <a:lnTo>
                        <a:pt x="558" y="400"/>
                      </a:lnTo>
                      <a:lnTo>
                        <a:pt x="564" y="408"/>
                      </a:lnTo>
                      <a:lnTo>
                        <a:pt x="564" y="416"/>
                      </a:lnTo>
                      <a:lnTo>
                        <a:pt x="566" y="422"/>
                      </a:lnTo>
                      <a:lnTo>
                        <a:pt x="570" y="428"/>
                      </a:lnTo>
                      <a:lnTo>
                        <a:pt x="574" y="432"/>
                      </a:lnTo>
                      <a:lnTo>
                        <a:pt x="578" y="434"/>
                      </a:lnTo>
                      <a:lnTo>
                        <a:pt x="584" y="434"/>
                      </a:lnTo>
                      <a:lnTo>
                        <a:pt x="584" y="428"/>
                      </a:lnTo>
                      <a:lnTo>
                        <a:pt x="588" y="420"/>
                      </a:lnTo>
                      <a:lnTo>
                        <a:pt x="590" y="414"/>
                      </a:lnTo>
                      <a:lnTo>
                        <a:pt x="592" y="408"/>
                      </a:lnTo>
                      <a:lnTo>
                        <a:pt x="592" y="398"/>
                      </a:lnTo>
                      <a:lnTo>
                        <a:pt x="594" y="388"/>
                      </a:lnTo>
                      <a:lnTo>
                        <a:pt x="592" y="380"/>
                      </a:lnTo>
                      <a:lnTo>
                        <a:pt x="588" y="370"/>
                      </a:lnTo>
                      <a:lnTo>
                        <a:pt x="586" y="358"/>
                      </a:lnTo>
                      <a:lnTo>
                        <a:pt x="584" y="348"/>
                      </a:lnTo>
                      <a:lnTo>
                        <a:pt x="586" y="332"/>
                      </a:lnTo>
                      <a:lnTo>
                        <a:pt x="590" y="322"/>
                      </a:lnTo>
                      <a:lnTo>
                        <a:pt x="598" y="310"/>
                      </a:lnTo>
                      <a:lnTo>
                        <a:pt x="606" y="300"/>
                      </a:lnTo>
                      <a:lnTo>
                        <a:pt x="608" y="300"/>
                      </a:lnTo>
                      <a:lnTo>
                        <a:pt x="612" y="298"/>
                      </a:lnTo>
                      <a:lnTo>
                        <a:pt x="616" y="296"/>
                      </a:lnTo>
                      <a:lnTo>
                        <a:pt x="618" y="294"/>
                      </a:lnTo>
                      <a:lnTo>
                        <a:pt x="624" y="292"/>
                      </a:lnTo>
                      <a:lnTo>
                        <a:pt x="626" y="290"/>
                      </a:lnTo>
                      <a:lnTo>
                        <a:pt x="632" y="282"/>
                      </a:lnTo>
                      <a:lnTo>
                        <a:pt x="634" y="276"/>
                      </a:lnTo>
                      <a:lnTo>
                        <a:pt x="638" y="274"/>
                      </a:lnTo>
                      <a:lnTo>
                        <a:pt x="644" y="274"/>
                      </a:lnTo>
                      <a:lnTo>
                        <a:pt x="644" y="272"/>
                      </a:lnTo>
                      <a:lnTo>
                        <a:pt x="646" y="272"/>
                      </a:lnTo>
                      <a:lnTo>
                        <a:pt x="650" y="272"/>
                      </a:lnTo>
                      <a:lnTo>
                        <a:pt x="654" y="268"/>
                      </a:lnTo>
                      <a:lnTo>
                        <a:pt x="658" y="264"/>
                      </a:lnTo>
                      <a:lnTo>
                        <a:pt x="660" y="260"/>
                      </a:lnTo>
                      <a:lnTo>
                        <a:pt x="668" y="258"/>
                      </a:lnTo>
                      <a:lnTo>
                        <a:pt x="672" y="258"/>
                      </a:lnTo>
                      <a:lnTo>
                        <a:pt x="678" y="254"/>
                      </a:lnTo>
                      <a:lnTo>
                        <a:pt x="676" y="250"/>
                      </a:lnTo>
                      <a:lnTo>
                        <a:pt x="678" y="246"/>
                      </a:lnTo>
                      <a:lnTo>
                        <a:pt x="688" y="244"/>
                      </a:lnTo>
                      <a:lnTo>
                        <a:pt x="690" y="242"/>
                      </a:lnTo>
                      <a:lnTo>
                        <a:pt x="692" y="240"/>
                      </a:lnTo>
                      <a:lnTo>
                        <a:pt x="696" y="238"/>
                      </a:lnTo>
                      <a:lnTo>
                        <a:pt x="698" y="234"/>
                      </a:lnTo>
                      <a:lnTo>
                        <a:pt x="696" y="230"/>
                      </a:lnTo>
                      <a:lnTo>
                        <a:pt x="696" y="226"/>
                      </a:lnTo>
                      <a:lnTo>
                        <a:pt x="694" y="222"/>
                      </a:lnTo>
                      <a:lnTo>
                        <a:pt x="692" y="218"/>
                      </a:lnTo>
                      <a:lnTo>
                        <a:pt x="690" y="216"/>
                      </a:lnTo>
                      <a:lnTo>
                        <a:pt x="688" y="214"/>
                      </a:lnTo>
                      <a:lnTo>
                        <a:pt x="694" y="214"/>
                      </a:lnTo>
                      <a:lnTo>
                        <a:pt x="692" y="214"/>
                      </a:lnTo>
                      <a:lnTo>
                        <a:pt x="692" y="212"/>
                      </a:lnTo>
                      <a:lnTo>
                        <a:pt x="694" y="208"/>
                      </a:lnTo>
                      <a:lnTo>
                        <a:pt x="700" y="210"/>
                      </a:lnTo>
                      <a:lnTo>
                        <a:pt x="704" y="208"/>
                      </a:lnTo>
                      <a:lnTo>
                        <a:pt x="706" y="206"/>
                      </a:lnTo>
                      <a:lnTo>
                        <a:pt x="706" y="198"/>
                      </a:lnTo>
                      <a:lnTo>
                        <a:pt x="702" y="190"/>
                      </a:lnTo>
                      <a:lnTo>
                        <a:pt x="702" y="188"/>
                      </a:lnTo>
                      <a:lnTo>
                        <a:pt x="706" y="192"/>
                      </a:lnTo>
                      <a:lnTo>
                        <a:pt x="708" y="196"/>
                      </a:lnTo>
                      <a:lnTo>
                        <a:pt x="714" y="196"/>
                      </a:lnTo>
                      <a:lnTo>
                        <a:pt x="716" y="194"/>
                      </a:lnTo>
                      <a:lnTo>
                        <a:pt x="718" y="188"/>
                      </a:lnTo>
                      <a:lnTo>
                        <a:pt x="718" y="168"/>
                      </a:lnTo>
                      <a:lnTo>
                        <a:pt x="718" y="172"/>
                      </a:lnTo>
                      <a:lnTo>
                        <a:pt x="718" y="174"/>
                      </a:lnTo>
                      <a:lnTo>
                        <a:pt x="720" y="174"/>
                      </a:lnTo>
                      <a:lnTo>
                        <a:pt x="720" y="178"/>
                      </a:lnTo>
                      <a:lnTo>
                        <a:pt x="722" y="182"/>
                      </a:lnTo>
                      <a:lnTo>
                        <a:pt x="726" y="176"/>
                      </a:lnTo>
                      <a:lnTo>
                        <a:pt x="732" y="172"/>
                      </a:lnTo>
                      <a:lnTo>
                        <a:pt x="734" y="172"/>
                      </a:lnTo>
                      <a:lnTo>
                        <a:pt x="740" y="164"/>
                      </a:lnTo>
                      <a:lnTo>
                        <a:pt x="744" y="158"/>
                      </a:lnTo>
                      <a:lnTo>
                        <a:pt x="742" y="150"/>
                      </a:lnTo>
                      <a:lnTo>
                        <a:pt x="744" y="148"/>
                      </a:lnTo>
                      <a:lnTo>
                        <a:pt x="746" y="146"/>
                      </a:lnTo>
                      <a:lnTo>
                        <a:pt x="756" y="146"/>
                      </a:lnTo>
                      <a:lnTo>
                        <a:pt x="766" y="146"/>
                      </a:lnTo>
                      <a:lnTo>
                        <a:pt x="770" y="142"/>
                      </a:lnTo>
                      <a:lnTo>
                        <a:pt x="752" y="142"/>
                      </a:lnTo>
                      <a:lnTo>
                        <a:pt x="760" y="140"/>
                      </a:lnTo>
                      <a:lnTo>
                        <a:pt x="770" y="140"/>
                      </a:lnTo>
                      <a:lnTo>
                        <a:pt x="776" y="138"/>
                      </a:lnTo>
                      <a:lnTo>
                        <a:pt x="786" y="134"/>
                      </a:lnTo>
                      <a:lnTo>
                        <a:pt x="790" y="132"/>
                      </a:lnTo>
                      <a:lnTo>
                        <a:pt x="792" y="130"/>
                      </a:lnTo>
                      <a:lnTo>
                        <a:pt x="802" y="132"/>
                      </a:lnTo>
                      <a:lnTo>
                        <a:pt x="808" y="130"/>
                      </a:lnTo>
                      <a:lnTo>
                        <a:pt x="812" y="128"/>
                      </a:lnTo>
                      <a:lnTo>
                        <a:pt x="810" y="124"/>
                      </a:lnTo>
                      <a:lnTo>
                        <a:pt x="808" y="126"/>
                      </a:lnTo>
                      <a:lnTo>
                        <a:pt x="806" y="128"/>
                      </a:lnTo>
                      <a:lnTo>
                        <a:pt x="800" y="128"/>
                      </a:lnTo>
                      <a:lnTo>
                        <a:pt x="802" y="126"/>
                      </a:lnTo>
                      <a:lnTo>
                        <a:pt x="802" y="122"/>
                      </a:lnTo>
                      <a:lnTo>
                        <a:pt x="800" y="118"/>
                      </a:lnTo>
                      <a:lnTo>
                        <a:pt x="802" y="112"/>
                      </a:lnTo>
                      <a:lnTo>
                        <a:pt x="804" y="108"/>
                      </a:lnTo>
                      <a:lnTo>
                        <a:pt x="806" y="104"/>
                      </a:lnTo>
                      <a:lnTo>
                        <a:pt x="808" y="98"/>
                      </a:lnTo>
                      <a:lnTo>
                        <a:pt x="814" y="94"/>
                      </a:lnTo>
                      <a:lnTo>
                        <a:pt x="822" y="90"/>
                      </a:lnTo>
                      <a:lnTo>
                        <a:pt x="838" y="84"/>
                      </a:lnTo>
                      <a:lnTo>
                        <a:pt x="854" y="80"/>
                      </a:lnTo>
                      <a:lnTo>
                        <a:pt x="870" y="74"/>
                      </a:lnTo>
                      <a:lnTo>
                        <a:pt x="864" y="54"/>
                      </a:lnTo>
                      <a:lnTo>
                        <a:pt x="864" y="50"/>
                      </a:lnTo>
                      <a:lnTo>
                        <a:pt x="866" y="46"/>
                      </a:lnTo>
                      <a:lnTo>
                        <a:pt x="872" y="38"/>
                      </a:lnTo>
                      <a:lnTo>
                        <a:pt x="852" y="32"/>
                      </a:lnTo>
                      <a:lnTo>
                        <a:pt x="846" y="34"/>
                      </a:lnTo>
                      <a:lnTo>
                        <a:pt x="840" y="38"/>
                      </a:lnTo>
                      <a:lnTo>
                        <a:pt x="830" y="52"/>
                      </a:lnTo>
                      <a:lnTo>
                        <a:pt x="824" y="58"/>
                      </a:lnTo>
                      <a:lnTo>
                        <a:pt x="820" y="66"/>
                      </a:lnTo>
                      <a:lnTo>
                        <a:pt x="814" y="70"/>
                      </a:lnTo>
                      <a:lnTo>
                        <a:pt x="804" y="72"/>
                      </a:lnTo>
                      <a:lnTo>
                        <a:pt x="798" y="74"/>
                      </a:lnTo>
                      <a:lnTo>
                        <a:pt x="766" y="74"/>
                      </a:lnTo>
                      <a:lnTo>
                        <a:pt x="758" y="78"/>
                      </a:lnTo>
                      <a:lnTo>
                        <a:pt x="750" y="80"/>
                      </a:lnTo>
                      <a:lnTo>
                        <a:pt x="738" y="90"/>
                      </a:lnTo>
                      <a:lnTo>
                        <a:pt x="724" y="100"/>
                      </a:lnTo>
                      <a:lnTo>
                        <a:pt x="718" y="102"/>
                      </a:lnTo>
                      <a:lnTo>
                        <a:pt x="712" y="104"/>
                      </a:lnTo>
                      <a:lnTo>
                        <a:pt x="706" y="102"/>
                      </a:lnTo>
                      <a:lnTo>
                        <a:pt x="700" y="100"/>
                      </a:lnTo>
                      <a:lnTo>
                        <a:pt x="694" y="100"/>
                      </a:lnTo>
                      <a:lnTo>
                        <a:pt x="692" y="102"/>
                      </a:lnTo>
                      <a:lnTo>
                        <a:pt x="688" y="106"/>
                      </a:lnTo>
                      <a:lnTo>
                        <a:pt x="686" y="110"/>
                      </a:lnTo>
                      <a:lnTo>
                        <a:pt x="684" y="116"/>
                      </a:lnTo>
                      <a:lnTo>
                        <a:pt x="672" y="122"/>
                      </a:lnTo>
                      <a:lnTo>
                        <a:pt x="658" y="128"/>
                      </a:lnTo>
                      <a:lnTo>
                        <a:pt x="642" y="134"/>
                      </a:lnTo>
                      <a:lnTo>
                        <a:pt x="632" y="136"/>
                      </a:lnTo>
                      <a:lnTo>
                        <a:pt x="622" y="134"/>
                      </a:lnTo>
                      <a:lnTo>
                        <a:pt x="618" y="134"/>
                      </a:lnTo>
                      <a:lnTo>
                        <a:pt x="618" y="132"/>
                      </a:lnTo>
                      <a:lnTo>
                        <a:pt x="618" y="126"/>
                      </a:lnTo>
                      <a:lnTo>
                        <a:pt x="622" y="122"/>
                      </a:lnTo>
                      <a:lnTo>
                        <a:pt x="630" y="118"/>
                      </a:lnTo>
                      <a:lnTo>
                        <a:pt x="636" y="112"/>
                      </a:lnTo>
                      <a:lnTo>
                        <a:pt x="640" y="108"/>
                      </a:lnTo>
                      <a:lnTo>
                        <a:pt x="640" y="106"/>
                      </a:lnTo>
                      <a:lnTo>
                        <a:pt x="638" y="104"/>
                      </a:lnTo>
                      <a:lnTo>
                        <a:pt x="636" y="102"/>
                      </a:lnTo>
                      <a:lnTo>
                        <a:pt x="638" y="96"/>
                      </a:lnTo>
                      <a:lnTo>
                        <a:pt x="636" y="94"/>
                      </a:lnTo>
                      <a:lnTo>
                        <a:pt x="634" y="88"/>
                      </a:lnTo>
                      <a:lnTo>
                        <a:pt x="632" y="92"/>
                      </a:lnTo>
                      <a:lnTo>
                        <a:pt x="630" y="96"/>
                      </a:lnTo>
                      <a:lnTo>
                        <a:pt x="622" y="96"/>
                      </a:lnTo>
                      <a:lnTo>
                        <a:pt x="626" y="90"/>
                      </a:lnTo>
                      <a:lnTo>
                        <a:pt x="632" y="86"/>
                      </a:lnTo>
                      <a:lnTo>
                        <a:pt x="634" y="80"/>
                      </a:lnTo>
                      <a:lnTo>
                        <a:pt x="636" y="72"/>
                      </a:lnTo>
                      <a:lnTo>
                        <a:pt x="636" y="68"/>
                      </a:lnTo>
                      <a:lnTo>
                        <a:pt x="632" y="66"/>
                      </a:lnTo>
                      <a:lnTo>
                        <a:pt x="630" y="64"/>
                      </a:lnTo>
                      <a:lnTo>
                        <a:pt x="622" y="64"/>
                      </a:lnTo>
                      <a:lnTo>
                        <a:pt x="618" y="64"/>
                      </a:lnTo>
                      <a:lnTo>
                        <a:pt x="610" y="72"/>
                      </a:lnTo>
                      <a:lnTo>
                        <a:pt x="602" y="78"/>
                      </a:lnTo>
                      <a:lnTo>
                        <a:pt x="592" y="82"/>
                      </a:lnTo>
                      <a:lnTo>
                        <a:pt x="584" y="92"/>
                      </a:lnTo>
                      <a:lnTo>
                        <a:pt x="582" y="96"/>
                      </a:lnTo>
                      <a:lnTo>
                        <a:pt x="580" y="104"/>
                      </a:lnTo>
                      <a:lnTo>
                        <a:pt x="578" y="116"/>
                      </a:lnTo>
                      <a:lnTo>
                        <a:pt x="576" y="122"/>
                      </a:lnTo>
                      <a:lnTo>
                        <a:pt x="572" y="128"/>
                      </a:lnTo>
                      <a:lnTo>
                        <a:pt x="566" y="132"/>
                      </a:lnTo>
                      <a:lnTo>
                        <a:pt x="558" y="134"/>
                      </a:lnTo>
                      <a:lnTo>
                        <a:pt x="554" y="132"/>
                      </a:lnTo>
                      <a:lnTo>
                        <a:pt x="552" y="130"/>
                      </a:lnTo>
                      <a:lnTo>
                        <a:pt x="550" y="128"/>
                      </a:lnTo>
                      <a:lnTo>
                        <a:pt x="552" y="122"/>
                      </a:lnTo>
                      <a:lnTo>
                        <a:pt x="554" y="114"/>
                      </a:lnTo>
                      <a:lnTo>
                        <a:pt x="560" y="102"/>
                      </a:lnTo>
                      <a:lnTo>
                        <a:pt x="568" y="90"/>
                      </a:lnTo>
                      <a:lnTo>
                        <a:pt x="576" y="80"/>
                      </a:lnTo>
                      <a:lnTo>
                        <a:pt x="576" y="78"/>
                      </a:lnTo>
                      <a:lnTo>
                        <a:pt x="578" y="74"/>
                      </a:lnTo>
                      <a:lnTo>
                        <a:pt x="584" y="66"/>
                      </a:lnTo>
                      <a:lnTo>
                        <a:pt x="594" y="60"/>
                      </a:lnTo>
                      <a:lnTo>
                        <a:pt x="602" y="58"/>
                      </a:lnTo>
                      <a:lnTo>
                        <a:pt x="620" y="58"/>
                      </a:lnTo>
                      <a:lnTo>
                        <a:pt x="624" y="56"/>
                      </a:lnTo>
                      <a:lnTo>
                        <a:pt x="628" y="56"/>
                      </a:lnTo>
                      <a:lnTo>
                        <a:pt x="634" y="52"/>
                      </a:lnTo>
                      <a:lnTo>
                        <a:pt x="626" y="50"/>
                      </a:lnTo>
                      <a:lnTo>
                        <a:pt x="618" y="50"/>
                      </a:lnTo>
                      <a:lnTo>
                        <a:pt x="612" y="50"/>
                      </a:lnTo>
                      <a:lnTo>
                        <a:pt x="606" y="48"/>
                      </a:lnTo>
                      <a:lnTo>
                        <a:pt x="596" y="46"/>
                      </a:lnTo>
                      <a:lnTo>
                        <a:pt x="592" y="44"/>
                      </a:lnTo>
                      <a:lnTo>
                        <a:pt x="590" y="40"/>
                      </a:lnTo>
                      <a:lnTo>
                        <a:pt x="590" y="36"/>
                      </a:lnTo>
                      <a:lnTo>
                        <a:pt x="584" y="36"/>
                      </a:lnTo>
                      <a:lnTo>
                        <a:pt x="582" y="36"/>
                      </a:lnTo>
                      <a:lnTo>
                        <a:pt x="580" y="34"/>
                      </a:lnTo>
                      <a:lnTo>
                        <a:pt x="586" y="30"/>
                      </a:lnTo>
                      <a:lnTo>
                        <a:pt x="564" y="38"/>
                      </a:lnTo>
                      <a:lnTo>
                        <a:pt x="550" y="40"/>
                      </a:lnTo>
                      <a:lnTo>
                        <a:pt x="540" y="42"/>
                      </a:lnTo>
                      <a:lnTo>
                        <a:pt x="536" y="42"/>
                      </a:lnTo>
                      <a:lnTo>
                        <a:pt x="532" y="42"/>
                      </a:lnTo>
                      <a:lnTo>
                        <a:pt x="528" y="40"/>
                      </a:lnTo>
                      <a:lnTo>
                        <a:pt x="536" y="34"/>
                      </a:lnTo>
                      <a:lnTo>
                        <a:pt x="544" y="30"/>
                      </a:lnTo>
                      <a:lnTo>
                        <a:pt x="552" y="26"/>
                      </a:lnTo>
                      <a:lnTo>
                        <a:pt x="562" y="22"/>
                      </a:lnTo>
                      <a:lnTo>
                        <a:pt x="550" y="20"/>
                      </a:lnTo>
                      <a:lnTo>
                        <a:pt x="540" y="16"/>
                      </a:lnTo>
                      <a:lnTo>
                        <a:pt x="540" y="18"/>
                      </a:lnTo>
                      <a:lnTo>
                        <a:pt x="534" y="16"/>
                      </a:lnTo>
                      <a:lnTo>
                        <a:pt x="528" y="14"/>
                      </a:lnTo>
                      <a:lnTo>
                        <a:pt x="522" y="14"/>
                      </a:lnTo>
                      <a:lnTo>
                        <a:pt x="516" y="12"/>
                      </a:lnTo>
                      <a:lnTo>
                        <a:pt x="510" y="10"/>
                      </a:lnTo>
                      <a:lnTo>
                        <a:pt x="506" y="6"/>
                      </a:lnTo>
                      <a:lnTo>
                        <a:pt x="506" y="0"/>
                      </a:lnTo>
                      <a:lnTo>
                        <a:pt x="112" y="0"/>
                      </a:lnTo>
                      <a:lnTo>
                        <a:pt x="110" y="6"/>
                      </a:lnTo>
                      <a:lnTo>
                        <a:pt x="106" y="14"/>
                      </a:lnTo>
                      <a:lnTo>
                        <a:pt x="104" y="22"/>
                      </a:lnTo>
                      <a:lnTo>
                        <a:pt x="100" y="24"/>
                      </a:lnTo>
                      <a:lnTo>
                        <a:pt x="96" y="26"/>
                      </a:lnTo>
                      <a:lnTo>
                        <a:pt x="94" y="22"/>
                      </a:lnTo>
                      <a:lnTo>
                        <a:pt x="92" y="20"/>
                      </a:lnTo>
                      <a:lnTo>
                        <a:pt x="82" y="16"/>
                      </a:lnTo>
                      <a:lnTo>
                        <a:pt x="78" y="26"/>
                      </a:lnTo>
                      <a:lnTo>
                        <a:pt x="64" y="52"/>
                      </a:lnTo>
                      <a:lnTo>
                        <a:pt x="48" y="80"/>
                      </a:lnTo>
                      <a:lnTo>
                        <a:pt x="40" y="90"/>
                      </a:lnTo>
                      <a:lnTo>
                        <a:pt x="32" y="98"/>
                      </a:lnTo>
                      <a:lnTo>
                        <a:pt x="26" y="106"/>
                      </a:lnTo>
                      <a:lnTo>
                        <a:pt x="20" y="114"/>
                      </a:lnTo>
                      <a:lnTo>
                        <a:pt x="14" y="126"/>
                      </a:lnTo>
                      <a:lnTo>
                        <a:pt x="12" y="136"/>
                      </a:lnTo>
                      <a:lnTo>
                        <a:pt x="8" y="146"/>
                      </a:lnTo>
                      <a:lnTo>
                        <a:pt x="2" y="158"/>
                      </a:lnTo>
                      <a:lnTo>
                        <a:pt x="2" y="162"/>
                      </a:lnTo>
                      <a:lnTo>
                        <a:pt x="2" y="166"/>
                      </a:lnTo>
                      <a:lnTo>
                        <a:pt x="2" y="170"/>
                      </a:lnTo>
                      <a:lnTo>
                        <a:pt x="0" y="172"/>
                      </a:lnTo>
                      <a:lnTo>
                        <a:pt x="0" y="174"/>
                      </a:lnTo>
                      <a:lnTo>
                        <a:pt x="0" y="178"/>
                      </a:lnTo>
                      <a:lnTo>
                        <a:pt x="2" y="190"/>
                      </a:lnTo>
                      <a:lnTo>
                        <a:pt x="4" y="198"/>
                      </a:lnTo>
                      <a:lnTo>
                        <a:pt x="6" y="196"/>
                      </a:lnTo>
                      <a:lnTo>
                        <a:pt x="10" y="194"/>
                      </a:lnTo>
                      <a:lnTo>
                        <a:pt x="18" y="196"/>
                      </a:lnTo>
                      <a:lnTo>
                        <a:pt x="10" y="196"/>
                      </a:lnTo>
                      <a:lnTo>
                        <a:pt x="8" y="198"/>
                      </a:lnTo>
                      <a:lnTo>
                        <a:pt x="6" y="200"/>
                      </a:lnTo>
                      <a:lnTo>
                        <a:pt x="8" y="204"/>
                      </a:lnTo>
                      <a:lnTo>
                        <a:pt x="4" y="202"/>
                      </a:lnTo>
                      <a:lnTo>
                        <a:pt x="2" y="206"/>
                      </a:lnTo>
                      <a:lnTo>
                        <a:pt x="4" y="214"/>
                      </a:lnTo>
                      <a:lnTo>
                        <a:pt x="4" y="216"/>
                      </a:lnTo>
                      <a:lnTo>
                        <a:pt x="6" y="216"/>
                      </a:lnTo>
                      <a:lnTo>
                        <a:pt x="6" y="220"/>
                      </a:lnTo>
                      <a:lnTo>
                        <a:pt x="6" y="222"/>
                      </a:lnTo>
                      <a:lnTo>
                        <a:pt x="4" y="2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1" name="îṣļíḋé">
                  <a:extLst>
                    <a:ext uri="{FF2B5EF4-FFF2-40B4-BE49-F238E27FC236}">
                      <a16:creationId xmlns="" xmlns:a16="http://schemas.microsoft.com/office/drawing/2014/main" id="{F073B125-C178-40DE-A6E4-70CA074CFAD5}"/>
                    </a:ext>
                  </a:extLst>
                </p:cNvPr>
                <p:cNvSpPr/>
                <p:nvPr/>
              </p:nvSpPr>
              <p:spPr bwMode="auto">
                <a:xfrm>
                  <a:off x="484774" y="1746470"/>
                  <a:ext cx="1001236" cy="463750"/>
                </a:xfrm>
                <a:custGeom>
                  <a:avLst/>
                  <a:gdLst>
                    <a:gd name="T0" fmla="*/ 2147483647 w 574"/>
                    <a:gd name="T1" fmla="*/ 2147483647 h 278"/>
                    <a:gd name="T2" fmla="*/ 2147483647 w 574"/>
                    <a:gd name="T3" fmla="*/ 2147483647 h 278"/>
                    <a:gd name="T4" fmla="*/ 2147483647 w 574"/>
                    <a:gd name="T5" fmla="*/ 2147483647 h 278"/>
                    <a:gd name="T6" fmla="*/ 2147483647 w 574"/>
                    <a:gd name="T7" fmla="*/ 2147483647 h 278"/>
                    <a:gd name="T8" fmla="*/ 2147483647 w 574"/>
                    <a:gd name="T9" fmla="*/ 2147483647 h 278"/>
                    <a:gd name="T10" fmla="*/ 2147483647 w 574"/>
                    <a:gd name="T11" fmla="*/ 2147483647 h 278"/>
                    <a:gd name="T12" fmla="*/ 2147483647 w 574"/>
                    <a:gd name="T13" fmla="*/ 2147483647 h 278"/>
                    <a:gd name="T14" fmla="*/ 2147483647 w 574"/>
                    <a:gd name="T15" fmla="*/ 2147483647 h 278"/>
                    <a:gd name="T16" fmla="*/ 2147483647 w 574"/>
                    <a:gd name="T17" fmla="*/ 2147483647 h 278"/>
                    <a:gd name="T18" fmla="*/ 2147483647 w 574"/>
                    <a:gd name="T19" fmla="*/ 2147483647 h 278"/>
                    <a:gd name="T20" fmla="*/ 2147483647 w 574"/>
                    <a:gd name="T21" fmla="*/ 2147483647 h 278"/>
                    <a:gd name="T22" fmla="*/ 2147483647 w 574"/>
                    <a:gd name="T23" fmla="*/ 2147483647 h 278"/>
                    <a:gd name="T24" fmla="*/ 2147483647 w 574"/>
                    <a:gd name="T25" fmla="*/ 2147483647 h 278"/>
                    <a:gd name="T26" fmla="*/ 2147483647 w 574"/>
                    <a:gd name="T27" fmla="*/ 2147483647 h 278"/>
                    <a:gd name="T28" fmla="*/ 2147483647 w 574"/>
                    <a:gd name="T29" fmla="*/ 2147483647 h 278"/>
                    <a:gd name="T30" fmla="*/ 2147483647 w 574"/>
                    <a:gd name="T31" fmla="*/ 2147483647 h 278"/>
                    <a:gd name="T32" fmla="*/ 2147483647 w 574"/>
                    <a:gd name="T33" fmla="*/ 2147483647 h 278"/>
                    <a:gd name="T34" fmla="*/ 2147483647 w 574"/>
                    <a:gd name="T35" fmla="*/ 2147483647 h 278"/>
                    <a:gd name="T36" fmla="*/ 2147483647 w 574"/>
                    <a:gd name="T37" fmla="*/ 2147483647 h 278"/>
                    <a:gd name="T38" fmla="*/ 2147483647 w 574"/>
                    <a:gd name="T39" fmla="*/ 2147483647 h 278"/>
                    <a:gd name="T40" fmla="*/ 2147483647 w 574"/>
                    <a:gd name="T41" fmla="*/ 2147483647 h 278"/>
                    <a:gd name="T42" fmla="*/ 2147483647 w 574"/>
                    <a:gd name="T43" fmla="*/ 2147483647 h 278"/>
                    <a:gd name="T44" fmla="*/ 2147483647 w 574"/>
                    <a:gd name="T45" fmla="*/ 2147483647 h 278"/>
                    <a:gd name="T46" fmla="*/ 2147483647 w 574"/>
                    <a:gd name="T47" fmla="*/ 2147483647 h 278"/>
                    <a:gd name="T48" fmla="*/ 2147483647 w 574"/>
                    <a:gd name="T49" fmla="*/ 2147483647 h 278"/>
                    <a:gd name="T50" fmla="*/ 2147483647 w 574"/>
                    <a:gd name="T51" fmla="*/ 2147483647 h 278"/>
                    <a:gd name="T52" fmla="*/ 2147483647 w 574"/>
                    <a:gd name="T53" fmla="*/ 2147483647 h 278"/>
                    <a:gd name="T54" fmla="*/ 2147483647 w 574"/>
                    <a:gd name="T55" fmla="*/ 2147483647 h 278"/>
                    <a:gd name="T56" fmla="*/ 2147483647 w 574"/>
                    <a:gd name="T57" fmla="*/ 2147483647 h 278"/>
                    <a:gd name="T58" fmla="*/ 2147483647 w 574"/>
                    <a:gd name="T59" fmla="*/ 2147483647 h 278"/>
                    <a:gd name="T60" fmla="*/ 2147483647 w 574"/>
                    <a:gd name="T61" fmla="*/ 2147483647 h 278"/>
                    <a:gd name="T62" fmla="*/ 2147483647 w 574"/>
                    <a:gd name="T63" fmla="*/ 2147483647 h 278"/>
                    <a:gd name="T64" fmla="*/ 2147483647 w 574"/>
                    <a:gd name="T65" fmla="*/ 2147483647 h 278"/>
                    <a:gd name="T66" fmla="*/ 2147483647 w 574"/>
                    <a:gd name="T67" fmla="*/ 2147483647 h 278"/>
                    <a:gd name="T68" fmla="*/ 2147483647 w 574"/>
                    <a:gd name="T69" fmla="*/ 2147483647 h 278"/>
                    <a:gd name="T70" fmla="*/ 2147483647 w 574"/>
                    <a:gd name="T71" fmla="*/ 2147483647 h 278"/>
                    <a:gd name="T72" fmla="*/ 2147483647 w 574"/>
                    <a:gd name="T73" fmla="*/ 2147483647 h 278"/>
                    <a:gd name="T74" fmla="*/ 2147483647 w 574"/>
                    <a:gd name="T75" fmla="*/ 2147483647 h 278"/>
                    <a:gd name="T76" fmla="*/ 2147483647 w 574"/>
                    <a:gd name="T77" fmla="*/ 2147483647 h 278"/>
                    <a:gd name="T78" fmla="*/ 2147483647 w 574"/>
                    <a:gd name="T79" fmla="*/ 2147483647 h 278"/>
                    <a:gd name="T80" fmla="*/ 2147483647 w 574"/>
                    <a:gd name="T81" fmla="*/ 2147483647 h 278"/>
                    <a:gd name="T82" fmla="*/ 2147483647 w 574"/>
                    <a:gd name="T83" fmla="*/ 2147483647 h 278"/>
                    <a:gd name="T84" fmla="*/ 2147483647 w 574"/>
                    <a:gd name="T85" fmla="*/ 2147483647 h 278"/>
                    <a:gd name="T86" fmla="*/ 2147483647 w 574"/>
                    <a:gd name="T87" fmla="*/ 2147483647 h 278"/>
                    <a:gd name="T88" fmla="*/ 2147483647 w 574"/>
                    <a:gd name="T89" fmla="*/ 2147483647 h 278"/>
                    <a:gd name="T90" fmla="*/ 2147483647 w 574"/>
                    <a:gd name="T91" fmla="*/ 2147483647 h 278"/>
                    <a:gd name="T92" fmla="*/ 2147483647 w 574"/>
                    <a:gd name="T93" fmla="*/ 2147483647 h 278"/>
                    <a:gd name="T94" fmla="*/ 2147483647 w 574"/>
                    <a:gd name="T95" fmla="*/ 2147483647 h 278"/>
                    <a:gd name="T96" fmla="*/ 2147483647 w 574"/>
                    <a:gd name="T97" fmla="*/ 2147483647 h 27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74"/>
                    <a:gd name="T148" fmla="*/ 0 h 278"/>
                    <a:gd name="T149" fmla="*/ 574 w 574"/>
                    <a:gd name="T150" fmla="*/ 278 h 27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74" h="278">
                      <a:moveTo>
                        <a:pt x="400" y="178"/>
                      </a:moveTo>
                      <a:lnTo>
                        <a:pt x="388" y="182"/>
                      </a:lnTo>
                      <a:lnTo>
                        <a:pt x="376" y="184"/>
                      </a:lnTo>
                      <a:lnTo>
                        <a:pt x="366" y="182"/>
                      </a:lnTo>
                      <a:lnTo>
                        <a:pt x="356" y="180"/>
                      </a:lnTo>
                      <a:lnTo>
                        <a:pt x="350" y="176"/>
                      </a:lnTo>
                      <a:lnTo>
                        <a:pt x="348" y="172"/>
                      </a:lnTo>
                      <a:lnTo>
                        <a:pt x="346" y="168"/>
                      </a:lnTo>
                      <a:lnTo>
                        <a:pt x="338" y="168"/>
                      </a:lnTo>
                      <a:lnTo>
                        <a:pt x="324" y="178"/>
                      </a:lnTo>
                      <a:lnTo>
                        <a:pt x="318" y="182"/>
                      </a:lnTo>
                      <a:lnTo>
                        <a:pt x="308" y="184"/>
                      </a:lnTo>
                      <a:lnTo>
                        <a:pt x="300" y="184"/>
                      </a:lnTo>
                      <a:lnTo>
                        <a:pt x="290" y="188"/>
                      </a:lnTo>
                      <a:lnTo>
                        <a:pt x="282" y="192"/>
                      </a:lnTo>
                      <a:lnTo>
                        <a:pt x="272" y="200"/>
                      </a:lnTo>
                      <a:lnTo>
                        <a:pt x="258" y="200"/>
                      </a:lnTo>
                      <a:lnTo>
                        <a:pt x="262" y="194"/>
                      </a:lnTo>
                      <a:lnTo>
                        <a:pt x="266" y="190"/>
                      </a:lnTo>
                      <a:lnTo>
                        <a:pt x="276" y="182"/>
                      </a:lnTo>
                      <a:lnTo>
                        <a:pt x="286" y="178"/>
                      </a:lnTo>
                      <a:lnTo>
                        <a:pt x="298" y="170"/>
                      </a:lnTo>
                      <a:lnTo>
                        <a:pt x="290" y="170"/>
                      </a:lnTo>
                      <a:lnTo>
                        <a:pt x="282" y="174"/>
                      </a:lnTo>
                      <a:lnTo>
                        <a:pt x="268" y="180"/>
                      </a:lnTo>
                      <a:lnTo>
                        <a:pt x="252" y="190"/>
                      </a:lnTo>
                      <a:lnTo>
                        <a:pt x="246" y="192"/>
                      </a:lnTo>
                      <a:lnTo>
                        <a:pt x="240" y="194"/>
                      </a:lnTo>
                      <a:lnTo>
                        <a:pt x="234" y="196"/>
                      </a:lnTo>
                      <a:lnTo>
                        <a:pt x="230" y="202"/>
                      </a:lnTo>
                      <a:lnTo>
                        <a:pt x="224" y="206"/>
                      </a:lnTo>
                      <a:lnTo>
                        <a:pt x="218" y="210"/>
                      </a:lnTo>
                      <a:lnTo>
                        <a:pt x="206" y="214"/>
                      </a:lnTo>
                      <a:lnTo>
                        <a:pt x="194" y="218"/>
                      </a:lnTo>
                      <a:lnTo>
                        <a:pt x="184" y="220"/>
                      </a:lnTo>
                      <a:lnTo>
                        <a:pt x="172" y="224"/>
                      </a:lnTo>
                      <a:lnTo>
                        <a:pt x="164" y="230"/>
                      </a:lnTo>
                      <a:lnTo>
                        <a:pt x="160" y="234"/>
                      </a:lnTo>
                      <a:lnTo>
                        <a:pt x="154" y="234"/>
                      </a:lnTo>
                      <a:lnTo>
                        <a:pt x="132" y="240"/>
                      </a:lnTo>
                      <a:lnTo>
                        <a:pt x="110" y="248"/>
                      </a:lnTo>
                      <a:lnTo>
                        <a:pt x="86" y="258"/>
                      </a:lnTo>
                      <a:lnTo>
                        <a:pt x="64" y="266"/>
                      </a:lnTo>
                      <a:lnTo>
                        <a:pt x="64" y="264"/>
                      </a:lnTo>
                      <a:lnTo>
                        <a:pt x="62" y="262"/>
                      </a:lnTo>
                      <a:lnTo>
                        <a:pt x="60" y="262"/>
                      </a:lnTo>
                      <a:lnTo>
                        <a:pt x="54" y="262"/>
                      </a:lnTo>
                      <a:lnTo>
                        <a:pt x="48" y="264"/>
                      </a:lnTo>
                      <a:lnTo>
                        <a:pt x="34" y="270"/>
                      </a:lnTo>
                      <a:lnTo>
                        <a:pt x="22" y="276"/>
                      </a:lnTo>
                      <a:lnTo>
                        <a:pt x="14" y="278"/>
                      </a:lnTo>
                      <a:lnTo>
                        <a:pt x="8" y="278"/>
                      </a:lnTo>
                      <a:lnTo>
                        <a:pt x="0" y="278"/>
                      </a:lnTo>
                      <a:lnTo>
                        <a:pt x="14" y="270"/>
                      </a:lnTo>
                      <a:lnTo>
                        <a:pt x="36" y="262"/>
                      </a:lnTo>
                      <a:lnTo>
                        <a:pt x="58" y="258"/>
                      </a:lnTo>
                      <a:lnTo>
                        <a:pt x="76" y="256"/>
                      </a:lnTo>
                      <a:lnTo>
                        <a:pt x="82" y="256"/>
                      </a:lnTo>
                      <a:lnTo>
                        <a:pt x="84" y="254"/>
                      </a:lnTo>
                      <a:lnTo>
                        <a:pt x="90" y="248"/>
                      </a:lnTo>
                      <a:lnTo>
                        <a:pt x="96" y="244"/>
                      </a:lnTo>
                      <a:lnTo>
                        <a:pt x="102" y="242"/>
                      </a:lnTo>
                      <a:lnTo>
                        <a:pt x="120" y="236"/>
                      </a:lnTo>
                      <a:lnTo>
                        <a:pt x="136" y="232"/>
                      </a:lnTo>
                      <a:lnTo>
                        <a:pt x="166" y="210"/>
                      </a:lnTo>
                      <a:lnTo>
                        <a:pt x="164" y="206"/>
                      </a:lnTo>
                      <a:lnTo>
                        <a:pt x="162" y="204"/>
                      </a:lnTo>
                      <a:lnTo>
                        <a:pt x="154" y="210"/>
                      </a:lnTo>
                      <a:lnTo>
                        <a:pt x="146" y="210"/>
                      </a:lnTo>
                      <a:lnTo>
                        <a:pt x="146" y="204"/>
                      </a:lnTo>
                      <a:lnTo>
                        <a:pt x="144" y="202"/>
                      </a:lnTo>
                      <a:lnTo>
                        <a:pt x="140" y="202"/>
                      </a:lnTo>
                      <a:lnTo>
                        <a:pt x="136" y="202"/>
                      </a:lnTo>
                      <a:lnTo>
                        <a:pt x="132" y="204"/>
                      </a:lnTo>
                      <a:lnTo>
                        <a:pt x="124" y="208"/>
                      </a:lnTo>
                      <a:lnTo>
                        <a:pt x="112" y="208"/>
                      </a:lnTo>
                      <a:lnTo>
                        <a:pt x="118" y="204"/>
                      </a:lnTo>
                      <a:lnTo>
                        <a:pt x="126" y="198"/>
                      </a:lnTo>
                      <a:lnTo>
                        <a:pt x="132" y="192"/>
                      </a:lnTo>
                      <a:lnTo>
                        <a:pt x="136" y="186"/>
                      </a:lnTo>
                      <a:lnTo>
                        <a:pt x="132" y="186"/>
                      </a:lnTo>
                      <a:lnTo>
                        <a:pt x="128" y="186"/>
                      </a:lnTo>
                      <a:lnTo>
                        <a:pt x="120" y="186"/>
                      </a:lnTo>
                      <a:lnTo>
                        <a:pt x="116" y="186"/>
                      </a:lnTo>
                      <a:lnTo>
                        <a:pt x="112" y="184"/>
                      </a:lnTo>
                      <a:lnTo>
                        <a:pt x="110" y="178"/>
                      </a:lnTo>
                      <a:lnTo>
                        <a:pt x="110" y="160"/>
                      </a:lnTo>
                      <a:lnTo>
                        <a:pt x="152" y="128"/>
                      </a:lnTo>
                      <a:lnTo>
                        <a:pt x="158" y="130"/>
                      </a:lnTo>
                      <a:lnTo>
                        <a:pt x="166" y="132"/>
                      </a:lnTo>
                      <a:lnTo>
                        <a:pt x="190" y="130"/>
                      </a:lnTo>
                      <a:lnTo>
                        <a:pt x="214" y="124"/>
                      </a:lnTo>
                      <a:lnTo>
                        <a:pt x="224" y="122"/>
                      </a:lnTo>
                      <a:lnTo>
                        <a:pt x="236" y="116"/>
                      </a:lnTo>
                      <a:lnTo>
                        <a:pt x="244" y="110"/>
                      </a:lnTo>
                      <a:lnTo>
                        <a:pt x="246" y="104"/>
                      </a:lnTo>
                      <a:lnTo>
                        <a:pt x="234" y="108"/>
                      </a:lnTo>
                      <a:lnTo>
                        <a:pt x="228" y="110"/>
                      </a:lnTo>
                      <a:lnTo>
                        <a:pt x="220" y="112"/>
                      </a:lnTo>
                      <a:lnTo>
                        <a:pt x="212" y="110"/>
                      </a:lnTo>
                      <a:lnTo>
                        <a:pt x="202" y="108"/>
                      </a:lnTo>
                      <a:lnTo>
                        <a:pt x="186" y="102"/>
                      </a:lnTo>
                      <a:lnTo>
                        <a:pt x="234" y="70"/>
                      </a:lnTo>
                      <a:lnTo>
                        <a:pt x="242" y="70"/>
                      </a:lnTo>
                      <a:lnTo>
                        <a:pt x="252" y="72"/>
                      </a:lnTo>
                      <a:lnTo>
                        <a:pt x="252" y="78"/>
                      </a:lnTo>
                      <a:lnTo>
                        <a:pt x="254" y="80"/>
                      </a:lnTo>
                      <a:lnTo>
                        <a:pt x="258" y="82"/>
                      </a:lnTo>
                      <a:lnTo>
                        <a:pt x="264" y="82"/>
                      </a:lnTo>
                      <a:lnTo>
                        <a:pt x="268" y="82"/>
                      </a:lnTo>
                      <a:lnTo>
                        <a:pt x="272" y="80"/>
                      </a:lnTo>
                      <a:lnTo>
                        <a:pt x="272" y="76"/>
                      </a:lnTo>
                      <a:lnTo>
                        <a:pt x="274" y="70"/>
                      </a:lnTo>
                      <a:lnTo>
                        <a:pt x="270" y="70"/>
                      </a:lnTo>
                      <a:lnTo>
                        <a:pt x="268" y="68"/>
                      </a:lnTo>
                      <a:lnTo>
                        <a:pt x="268" y="66"/>
                      </a:lnTo>
                      <a:lnTo>
                        <a:pt x="268" y="60"/>
                      </a:lnTo>
                      <a:lnTo>
                        <a:pt x="266" y="58"/>
                      </a:lnTo>
                      <a:lnTo>
                        <a:pt x="266" y="54"/>
                      </a:lnTo>
                      <a:lnTo>
                        <a:pt x="266" y="46"/>
                      </a:lnTo>
                      <a:lnTo>
                        <a:pt x="280" y="36"/>
                      </a:lnTo>
                      <a:lnTo>
                        <a:pt x="288" y="38"/>
                      </a:lnTo>
                      <a:lnTo>
                        <a:pt x="296" y="40"/>
                      </a:lnTo>
                      <a:lnTo>
                        <a:pt x="306" y="38"/>
                      </a:lnTo>
                      <a:lnTo>
                        <a:pt x="318" y="32"/>
                      </a:lnTo>
                      <a:lnTo>
                        <a:pt x="324" y="28"/>
                      </a:lnTo>
                      <a:lnTo>
                        <a:pt x="332" y="22"/>
                      </a:lnTo>
                      <a:lnTo>
                        <a:pt x="356" y="14"/>
                      </a:lnTo>
                      <a:lnTo>
                        <a:pt x="384" y="10"/>
                      </a:lnTo>
                      <a:lnTo>
                        <a:pt x="410" y="4"/>
                      </a:lnTo>
                      <a:lnTo>
                        <a:pt x="436" y="0"/>
                      </a:lnTo>
                      <a:lnTo>
                        <a:pt x="444" y="2"/>
                      </a:lnTo>
                      <a:lnTo>
                        <a:pt x="452" y="4"/>
                      </a:lnTo>
                      <a:lnTo>
                        <a:pt x="462" y="6"/>
                      </a:lnTo>
                      <a:lnTo>
                        <a:pt x="472" y="6"/>
                      </a:lnTo>
                      <a:lnTo>
                        <a:pt x="474" y="12"/>
                      </a:lnTo>
                      <a:lnTo>
                        <a:pt x="476" y="12"/>
                      </a:lnTo>
                      <a:lnTo>
                        <a:pt x="510" y="12"/>
                      </a:lnTo>
                      <a:lnTo>
                        <a:pt x="516" y="14"/>
                      </a:lnTo>
                      <a:lnTo>
                        <a:pt x="520" y="16"/>
                      </a:lnTo>
                      <a:lnTo>
                        <a:pt x="534" y="16"/>
                      </a:lnTo>
                      <a:lnTo>
                        <a:pt x="548" y="16"/>
                      </a:lnTo>
                      <a:lnTo>
                        <a:pt x="554" y="18"/>
                      </a:lnTo>
                      <a:lnTo>
                        <a:pt x="562" y="20"/>
                      </a:lnTo>
                      <a:lnTo>
                        <a:pt x="574" y="20"/>
                      </a:lnTo>
                      <a:lnTo>
                        <a:pt x="402" y="178"/>
                      </a:lnTo>
                      <a:lnTo>
                        <a:pt x="40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2" name="íṩļîdê">
                  <a:extLst>
                    <a:ext uri="{FF2B5EF4-FFF2-40B4-BE49-F238E27FC236}">
                      <a16:creationId xmlns="" xmlns:a16="http://schemas.microsoft.com/office/drawing/2014/main" id="{127227D6-925E-4F86-ABDE-DBF114FFBD51}"/>
                    </a:ext>
                  </a:extLst>
                </p:cNvPr>
                <p:cNvSpPr/>
                <p:nvPr/>
              </p:nvSpPr>
              <p:spPr bwMode="auto">
                <a:xfrm>
                  <a:off x="1224339" y="2865917"/>
                  <a:ext cx="746452" cy="559021"/>
                </a:xfrm>
                <a:custGeom>
                  <a:avLst/>
                  <a:gdLst>
                    <a:gd name="T0" fmla="*/ 2147483647 w 428"/>
                    <a:gd name="T1" fmla="*/ 2147483647 h 336"/>
                    <a:gd name="T2" fmla="*/ 2147483647 w 428"/>
                    <a:gd name="T3" fmla="*/ 2147483647 h 336"/>
                    <a:gd name="T4" fmla="*/ 2147483647 w 428"/>
                    <a:gd name="T5" fmla="*/ 2147483647 h 336"/>
                    <a:gd name="T6" fmla="*/ 2147483647 w 428"/>
                    <a:gd name="T7" fmla="*/ 2147483647 h 336"/>
                    <a:gd name="T8" fmla="*/ 2147483647 w 428"/>
                    <a:gd name="T9" fmla="*/ 2147483647 h 336"/>
                    <a:gd name="T10" fmla="*/ 2147483647 w 428"/>
                    <a:gd name="T11" fmla="*/ 2147483647 h 336"/>
                    <a:gd name="T12" fmla="*/ 2147483647 w 428"/>
                    <a:gd name="T13" fmla="*/ 2147483647 h 336"/>
                    <a:gd name="T14" fmla="*/ 2147483647 w 428"/>
                    <a:gd name="T15" fmla="*/ 2147483647 h 336"/>
                    <a:gd name="T16" fmla="*/ 2147483647 w 428"/>
                    <a:gd name="T17" fmla="*/ 2147483647 h 336"/>
                    <a:gd name="T18" fmla="*/ 2147483647 w 428"/>
                    <a:gd name="T19" fmla="*/ 2147483647 h 336"/>
                    <a:gd name="T20" fmla="*/ 2147483647 w 428"/>
                    <a:gd name="T21" fmla="*/ 2147483647 h 336"/>
                    <a:gd name="T22" fmla="*/ 2147483647 w 428"/>
                    <a:gd name="T23" fmla="*/ 2147483647 h 336"/>
                    <a:gd name="T24" fmla="*/ 2147483647 w 428"/>
                    <a:gd name="T25" fmla="*/ 2147483647 h 336"/>
                    <a:gd name="T26" fmla="*/ 2147483647 w 428"/>
                    <a:gd name="T27" fmla="*/ 2147483647 h 336"/>
                    <a:gd name="T28" fmla="*/ 2147483647 w 428"/>
                    <a:gd name="T29" fmla="*/ 2147483647 h 336"/>
                    <a:gd name="T30" fmla="*/ 2147483647 w 428"/>
                    <a:gd name="T31" fmla="*/ 2147483647 h 336"/>
                    <a:gd name="T32" fmla="*/ 2147483647 w 428"/>
                    <a:gd name="T33" fmla="*/ 0 h 336"/>
                    <a:gd name="T34" fmla="*/ 2147483647 w 428"/>
                    <a:gd name="T35" fmla="*/ 2147483647 h 336"/>
                    <a:gd name="T36" fmla="*/ 2147483647 w 428"/>
                    <a:gd name="T37" fmla="*/ 2147483647 h 336"/>
                    <a:gd name="T38" fmla="*/ 2147483647 w 428"/>
                    <a:gd name="T39" fmla="*/ 2147483647 h 336"/>
                    <a:gd name="T40" fmla="*/ 2147483647 w 428"/>
                    <a:gd name="T41" fmla="*/ 2147483647 h 336"/>
                    <a:gd name="T42" fmla="*/ 2147483647 w 428"/>
                    <a:gd name="T43" fmla="*/ 2147483647 h 336"/>
                    <a:gd name="T44" fmla="*/ 2147483647 w 428"/>
                    <a:gd name="T45" fmla="*/ 2147483647 h 336"/>
                    <a:gd name="T46" fmla="*/ 2147483647 w 428"/>
                    <a:gd name="T47" fmla="*/ 2147483647 h 336"/>
                    <a:gd name="T48" fmla="*/ 2147483647 w 428"/>
                    <a:gd name="T49" fmla="*/ 2147483647 h 336"/>
                    <a:gd name="T50" fmla="*/ 2147483647 w 428"/>
                    <a:gd name="T51" fmla="*/ 2147483647 h 336"/>
                    <a:gd name="T52" fmla="*/ 2147483647 w 428"/>
                    <a:gd name="T53" fmla="*/ 2147483647 h 336"/>
                    <a:gd name="T54" fmla="*/ 2147483647 w 428"/>
                    <a:gd name="T55" fmla="*/ 2147483647 h 336"/>
                    <a:gd name="T56" fmla="*/ 2147483647 w 428"/>
                    <a:gd name="T57" fmla="*/ 2147483647 h 336"/>
                    <a:gd name="T58" fmla="*/ 2147483647 w 428"/>
                    <a:gd name="T59" fmla="*/ 2147483647 h 336"/>
                    <a:gd name="T60" fmla="*/ 2147483647 w 428"/>
                    <a:gd name="T61" fmla="*/ 2147483647 h 336"/>
                    <a:gd name="T62" fmla="*/ 2147483647 w 428"/>
                    <a:gd name="T63" fmla="*/ 2147483647 h 336"/>
                    <a:gd name="T64" fmla="*/ 2147483647 w 428"/>
                    <a:gd name="T65" fmla="*/ 2147483647 h 336"/>
                    <a:gd name="T66" fmla="*/ 2147483647 w 428"/>
                    <a:gd name="T67" fmla="*/ 2147483647 h 336"/>
                    <a:gd name="T68" fmla="*/ 2147483647 w 428"/>
                    <a:gd name="T69" fmla="*/ 2147483647 h 336"/>
                    <a:gd name="T70" fmla="*/ 2147483647 w 428"/>
                    <a:gd name="T71" fmla="*/ 2147483647 h 336"/>
                    <a:gd name="T72" fmla="*/ 2147483647 w 428"/>
                    <a:gd name="T73" fmla="*/ 2147483647 h 336"/>
                    <a:gd name="T74" fmla="*/ 2147483647 w 428"/>
                    <a:gd name="T75" fmla="*/ 2147483647 h 336"/>
                    <a:gd name="T76" fmla="*/ 2147483647 w 428"/>
                    <a:gd name="T77" fmla="*/ 2147483647 h 336"/>
                    <a:gd name="T78" fmla="*/ 2147483647 w 428"/>
                    <a:gd name="T79" fmla="*/ 2147483647 h 336"/>
                    <a:gd name="T80" fmla="*/ 2147483647 w 428"/>
                    <a:gd name="T81" fmla="*/ 2147483647 h 336"/>
                    <a:gd name="T82" fmla="*/ 2147483647 w 428"/>
                    <a:gd name="T83" fmla="*/ 2147483647 h 336"/>
                    <a:gd name="T84" fmla="*/ 2147483647 w 428"/>
                    <a:gd name="T85" fmla="*/ 2147483647 h 336"/>
                    <a:gd name="T86" fmla="*/ 2147483647 w 428"/>
                    <a:gd name="T87" fmla="*/ 2147483647 h 336"/>
                    <a:gd name="T88" fmla="*/ 2147483647 w 428"/>
                    <a:gd name="T89" fmla="*/ 2147483647 h 336"/>
                    <a:gd name="T90" fmla="*/ 2147483647 w 428"/>
                    <a:gd name="T91" fmla="*/ 2147483647 h 336"/>
                    <a:gd name="T92" fmla="*/ 2147483647 w 428"/>
                    <a:gd name="T93" fmla="*/ 2147483647 h 336"/>
                    <a:gd name="T94" fmla="*/ 2147483647 w 428"/>
                    <a:gd name="T95" fmla="*/ 2147483647 h 336"/>
                    <a:gd name="T96" fmla="*/ 2147483647 w 428"/>
                    <a:gd name="T97" fmla="*/ 2147483647 h 336"/>
                    <a:gd name="T98" fmla="*/ 2147483647 w 428"/>
                    <a:gd name="T99" fmla="*/ 2147483647 h 336"/>
                    <a:gd name="T100" fmla="*/ 2147483647 w 428"/>
                    <a:gd name="T101" fmla="*/ 2147483647 h 336"/>
                    <a:gd name="T102" fmla="*/ 2147483647 w 428"/>
                    <a:gd name="T103" fmla="*/ 2147483647 h 336"/>
                    <a:gd name="T104" fmla="*/ 2147483647 w 428"/>
                    <a:gd name="T105" fmla="*/ 2147483647 h 336"/>
                    <a:gd name="T106" fmla="*/ 2147483647 w 428"/>
                    <a:gd name="T107" fmla="*/ 2147483647 h 336"/>
                    <a:gd name="T108" fmla="*/ 2147483647 w 428"/>
                    <a:gd name="T109" fmla="*/ 2147483647 h 336"/>
                    <a:gd name="T110" fmla="*/ 2147483647 w 428"/>
                    <a:gd name="T111" fmla="*/ 2147483647 h 3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428"/>
                    <a:gd name="T169" fmla="*/ 0 h 336"/>
                    <a:gd name="T170" fmla="*/ 428 w 428"/>
                    <a:gd name="T171" fmla="*/ 336 h 3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428" h="336">
                      <a:moveTo>
                        <a:pt x="400" y="274"/>
                      </a:moveTo>
                      <a:lnTo>
                        <a:pt x="402" y="270"/>
                      </a:lnTo>
                      <a:lnTo>
                        <a:pt x="408" y="260"/>
                      </a:lnTo>
                      <a:lnTo>
                        <a:pt x="410" y="250"/>
                      </a:lnTo>
                      <a:lnTo>
                        <a:pt x="416" y="234"/>
                      </a:lnTo>
                      <a:lnTo>
                        <a:pt x="418" y="228"/>
                      </a:lnTo>
                      <a:lnTo>
                        <a:pt x="422" y="222"/>
                      </a:lnTo>
                      <a:lnTo>
                        <a:pt x="428" y="210"/>
                      </a:lnTo>
                      <a:lnTo>
                        <a:pt x="426" y="206"/>
                      </a:lnTo>
                      <a:lnTo>
                        <a:pt x="426" y="202"/>
                      </a:lnTo>
                      <a:lnTo>
                        <a:pt x="422" y="202"/>
                      </a:lnTo>
                      <a:lnTo>
                        <a:pt x="410" y="202"/>
                      </a:lnTo>
                      <a:lnTo>
                        <a:pt x="394" y="204"/>
                      </a:lnTo>
                      <a:lnTo>
                        <a:pt x="378" y="208"/>
                      </a:lnTo>
                      <a:lnTo>
                        <a:pt x="372" y="212"/>
                      </a:lnTo>
                      <a:lnTo>
                        <a:pt x="368" y="216"/>
                      </a:lnTo>
                      <a:lnTo>
                        <a:pt x="364" y="224"/>
                      </a:lnTo>
                      <a:lnTo>
                        <a:pt x="358" y="234"/>
                      </a:lnTo>
                      <a:lnTo>
                        <a:pt x="352" y="246"/>
                      </a:lnTo>
                      <a:lnTo>
                        <a:pt x="346" y="254"/>
                      </a:lnTo>
                      <a:lnTo>
                        <a:pt x="334" y="256"/>
                      </a:lnTo>
                      <a:lnTo>
                        <a:pt x="320" y="260"/>
                      </a:lnTo>
                      <a:lnTo>
                        <a:pt x="310" y="262"/>
                      </a:lnTo>
                      <a:lnTo>
                        <a:pt x="298" y="264"/>
                      </a:lnTo>
                      <a:lnTo>
                        <a:pt x="288" y="262"/>
                      </a:lnTo>
                      <a:lnTo>
                        <a:pt x="280" y="256"/>
                      </a:lnTo>
                      <a:lnTo>
                        <a:pt x="272" y="248"/>
                      </a:lnTo>
                      <a:lnTo>
                        <a:pt x="266" y="238"/>
                      </a:lnTo>
                      <a:lnTo>
                        <a:pt x="260" y="226"/>
                      </a:lnTo>
                      <a:lnTo>
                        <a:pt x="258" y="216"/>
                      </a:lnTo>
                      <a:lnTo>
                        <a:pt x="256" y="204"/>
                      </a:lnTo>
                      <a:lnTo>
                        <a:pt x="256" y="194"/>
                      </a:lnTo>
                      <a:lnTo>
                        <a:pt x="258" y="178"/>
                      </a:lnTo>
                      <a:lnTo>
                        <a:pt x="260" y="160"/>
                      </a:lnTo>
                      <a:lnTo>
                        <a:pt x="268" y="142"/>
                      </a:lnTo>
                      <a:lnTo>
                        <a:pt x="276" y="128"/>
                      </a:lnTo>
                      <a:lnTo>
                        <a:pt x="256" y="122"/>
                      </a:lnTo>
                      <a:lnTo>
                        <a:pt x="248" y="116"/>
                      </a:lnTo>
                      <a:lnTo>
                        <a:pt x="244" y="114"/>
                      </a:lnTo>
                      <a:lnTo>
                        <a:pt x="242" y="110"/>
                      </a:lnTo>
                      <a:lnTo>
                        <a:pt x="240" y="94"/>
                      </a:lnTo>
                      <a:lnTo>
                        <a:pt x="236" y="76"/>
                      </a:lnTo>
                      <a:lnTo>
                        <a:pt x="232" y="68"/>
                      </a:lnTo>
                      <a:lnTo>
                        <a:pt x="230" y="60"/>
                      </a:lnTo>
                      <a:lnTo>
                        <a:pt x="224" y="56"/>
                      </a:lnTo>
                      <a:lnTo>
                        <a:pt x="216" y="56"/>
                      </a:lnTo>
                      <a:lnTo>
                        <a:pt x="210" y="56"/>
                      </a:lnTo>
                      <a:lnTo>
                        <a:pt x="208" y="56"/>
                      </a:lnTo>
                      <a:lnTo>
                        <a:pt x="204" y="62"/>
                      </a:lnTo>
                      <a:lnTo>
                        <a:pt x="198" y="66"/>
                      </a:lnTo>
                      <a:lnTo>
                        <a:pt x="192" y="68"/>
                      </a:lnTo>
                      <a:lnTo>
                        <a:pt x="188" y="68"/>
                      </a:lnTo>
                      <a:lnTo>
                        <a:pt x="184" y="66"/>
                      </a:lnTo>
                      <a:lnTo>
                        <a:pt x="180" y="62"/>
                      </a:lnTo>
                      <a:lnTo>
                        <a:pt x="178" y="58"/>
                      </a:lnTo>
                      <a:lnTo>
                        <a:pt x="174" y="38"/>
                      </a:lnTo>
                      <a:lnTo>
                        <a:pt x="170" y="34"/>
                      </a:lnTo>
                      <a:lnTo>
                        <a:pt x="166" y="30"/>
                      </a:lnTo>
                      <a:lnTo>
                        <a:pt x="160" y="26"/>
                      </a:lnTo>
                      <a:lnTo>
                        <a:pt x="158" y="18"/>
                      </a:lnTo>
                      <a:lnTo>
                        <a:pt x="152" y="20"/>
                      </a:lnTo>
                      <a:lnTo>
                        <a:pt x="148" y="20"/>
                      </a:lnTo>
                      <a:lnTo>
                        <a:pt x="132" y="18"/>
                      </a:lnTo>
                      <a:lnTo>
                        <a:pt x="128" y="28"/>
                      </a:lnTo>
                      <a:lnTo>
                        <a:pt x="78" y="28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2" y="36"/>
                      </a:lnTo>
                      <a:lnTo>
                        <a:pt x="2" y="38"/>
                      </a:lnTo>
                      <a:lnTo>
                        <a:pt x="2" y="42"/>
                      </a:lnTo>
                      <a:lnTo>
                        <a:pt x="4" y="48"/>
                      </a:lnTo>
                      <a:lnTo>
                        <a:pt x="4" y="54"/>
                      </a:lnTo>
                      <a:lnTo>
                        <a:pt x="8" y="56"/>
                      </a:lnTo>
                      <a:lnTo>
                        <a:pt x="12" y="62"/>
                      </a:lnTo>
                      <a:lnTo>
                        <a:pt x="20" y="70"/>
                      </a:lnTo>
                      <a:lnTo>
                        <a:pt x="22" y="74"/>
                      </a:lnTo>
                      <a:lnTo>
                        <a:pt x="22" y="78"/>
                      </a:lnTo>
                      <a:lnTo>
                        <a:pt x="20" y="82"/>
                      </a:lnTo>
                      <a:lnTo>
                        <a:pt x="14" y="84"/>
                      </a:lnTo>
                      <a:lnTo>
                        <a:pt x="12" y="88"/>
                      </a:lnTo>
                      <a:lnTo>
                        <a:pt x="8" y="92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8"/>
                      </a:lnTo>
                      <a:lnTo>
                        <a:pt x="24" y="110"/>
                      </a:lnTo>
                      <a:lnTo>
                        <a:pt x="32" y="112"/>
                      </a:lnTo>
                      <a:lnTo>
                        <a:pt x="34" y="118"/>
                      </a:lnTo>
                      <a:lnTo>
                        <a:pt x="38" y="120"/>
                      </a:lnTo>
                      <a:lnTo>
                        <a:pt x="40" y="124"/>
                      </a:lnTo>
                      <a:lnTo>
                        <a:pt x="40" y="130"/>
                      </a:lnTo>
                      <a:lnTo>
                        <a:pt x="40" y="134"/>
                      </a:lnTo>
                      <a:lnTo>
                        <a:pt x="40" y="138"/>
                      </a:lnTo>
                      <a:lnTo>
                        <a:pt x="38" y="140"/>
                      </a:lnTo>
                      <a:lnTo>
                        <a:pt x="38" y="144"/>
                      </a:lnTo>
                      <a:lnTo>
                        <a:pt x="38" y="148"/>
                      </a:lnTo>
                      <a:lnTo>
                        <a:pt x="40" y="150"/>
                      </a:lnTo>
                      <a:lnTo>
                        <a:pt x="42" y="154"/>
                      </a:lnTo>
                      <a:lnTo>
                        <a:pt x="48" y="158"/>
                      </a:lnTo>
                      <a:lnTo>
                        <a:pt x="54" y="164"/>
                      </a:lnTo>
                      <a:lnTo>
                        <a:pt x="66" y="182"/>
                      </a:lnTo>
                      <a:lnTo>
                        <a:pt x="68" y="180"/>
                      </a:lnTo>
                      <a:lnTo>
                        <a:pt x="72" y="178"/>
                      </a:lnTo>
                      <a:lnTo>
                        <a:pt x="74" y="176"/>
                      </a:lnTo>
                      <a:lnTo>
                        <a:pt x="76" y="172"/>
                      </a:lnTo>
                      <a:lnTo>
                        <a:pt x="74" y="164"/>
                      </a:lnTo>
                      <a:lnTo>
                        <a:pt x="68" y="158"/>
                      </a:lnTo>
                      <a:lnTo>
                        <a:pt x="66" y="152"/>
                      </a:lnTo>
                      <a:lnTo>
                        <a:pt x="60" y="146"/>
                      </a:lnTo>
                      <a:lnTo>
                        <a:pt x="62" y="142"/>
                      </a:lnTo>
                      <a:lnTo>
                        <a:pt x="60" y="138"/>
                      </a:lnTo>
                      <a:lnTo>
                        <a:pt x="56" y="128"/>
                      </a:lnTo>
                      <a:lnTo>
                        <a:pt x="54" y="116"/>
                      </a:lnTo>
                      <a:lnTo>
                        <a:pt x="50" y="108"/>
                      </a:lnTo>
                      <a:lnTo>
                        <a:pt x="48" y="106"/>
                      </a:lnTo>
                      <a:lnTo>
                        <a:pt x="46" y="104"/>
                      </a:lnTo>
                      <a:lnTo>
                        <a:pt x="46" y="102"/>
                      </a:lnTo>
                      <a:lnTo>
                        <a:pt x="44" y="90"/>
                      </a:lnTo>
                      <a:lnTo>
                        <a:pt x="42" y="82"/>
                      </a:lnTo>
                      <a:lnTo>
                        <a:pt x="36" y="62"/>
                      </a:lnTo>
                      <a:lnTo>
                        <a:pt x="34" y="60"/>
                      </a:lnTo>
                      <a:lnTo>
                        <a:pt x="34" y="58"/>
                      </a:lnTo>
                      <a:lnTo>
                        <a:pt x="32" y="56"/>
                      </a:lnTo>
                      <a:lnTo>
                        <a:pt x="30" y="56"/>
                      </a:lnTo>
                      <a:lnTo>
                        <a:pt x="28" y="56"/>
                      </a:lnTo>
                      <a:lnTo>
                        <a:pt x="26" y="48"/>
                      </a:lnTo>
                      <a:lnTo>
                        <a:pt x="28" y="30"/>
                      </a:lnTo>
                      <a:lnTo>
                        <a:pt x="30" y="24"/>
                      </a:lnTo>
                      <a:lnTo>
                        <a:pt x="30" y="22"/>
                      </a:lnTo>
                      <a:lnTo>
                        <a:pt x="32" y="20"/>
                      </a:lnTo>
                      <a:lnTo>
                        <a:pt x="38" y="22"/>
                      </a:lnTo>
                      <a:lnTo>
                        <a:pt x="42" y="24"/>
                      </a:lnTo>
                      <a:lnTo>
                        <a:pt x="46" y="28"/>
                      </a:lnTo>
                      <a:lnTo>
                        <a:pt x="48" y="32"/>
                      </a:lnTo>
                      <a:lnTo>
                        <a:pt x="52" y="44"/>
                      </a:lnTo>
                      <a:lnTo>
                        <a:pt x="54" y="56"/>
                      </a:lnTo>
                      <a:lnTo>
                        <a:pt x="54" y="58"/>
                      </a:lnTo>
                      <a:lnTo>
                        <a:pt x="52" y="64"/>
                      </a:lnTo>
                      <a:lnTo>
                        <a:pt x="50" y="70"/>
                      </a:lnTo>
                      <a:lnTo>
                        <a:pt x="50" y="72"/>
                      </a:lnTo>
                      <a:lnTo>
                        <a:pt x="52" y="74"/>
                      </a:lnTo>
                      <a:lnTo>
                        <a:pt x="58" y="74"/>
                      </a:lnTo>
                      <a:lnTo>
                        <a:pt x="58" y="80"/>
                      </a:lnTo>
                      <a:lnTo>
                        <a:pt x="62" y="84"/>
                      </a:lnTo>
                      <a:lnTo>
                        <a:pt x="66" y="88"/>
                      </a:lnTo>
                      <a:lnTo>
                        <a:pt x="68" y="88"/>
                      </a:lnTo>
                      <a:lnTo>
                        <a:pt x="72" y="100"/>
                      </a:lnTo>
                      <a:lnTo>
                        <a:pt x="76" y="106"/>
                      </a:lnTo>
                      <a:lnTo>
                        <a:pt x="80" y="110"/>
                      </a:lnTo>
                      <a:lnTo>
                        <a:pt x="84" y="112"/>
                      </a:lnTo>
                      <a:lnTo>
                        <a:pt x="86" y="114"/>
                      </a:lnTo>
                      <a:lnTo>
                        <a:pt x="88" y="116"/>
                      </a:lnTo>
                      <a:lnTo>
                        <a:pt x="86" y="120"/>
                      </a:lnTo>
                      <a:lnTo>
                        <a:pt x="84" y="126"/>
                      </a:lnTo>
                      <a:lnTo>
                        <a:pt x="86" y="132"/>
                      </a:lnTo>
                      <a:lnTo>
                        <a:pt x="92" y="140"/>
                      </a:lnTo>
                      <a:lnTo>
                        <a:pt x="104" y="154"/>
                      </a:lnTo>
                      <a:lnTo>
                        <a:pt x="112" y="162"/>
                      </a:lnTo>
                      <a:lnTo>
                        <a:pt x="118" y="168"/>
                      </a:lnTo>
                      <a:lnTo>
                        <a:pt x="122" y="178"/>
                      </a:lnTo>
                      <a:lnTo>
                        <a:pt x="130" y="188"/>
                      </a:lnTo>
                      <a:lnTo>
                        <a:pt x="130" y="202"/>
                      </a:lnTo>
                      <a:lnTo>
                        <a:pt x="132" y="206"/>
                      </a:lnTo>
                      <a:lnTo>
                        <a:pt x="132" y="210"/>
                      </a:lnTo>
                      <a:lnTo>
                        <a:pt x="132" y="216"/>
                      </a:lnTo>
                      <a:lnTo>
                        <a:pt x="130" y="220"/>
                      </a:lnTo>
                      <a:lnTo>
                        <a:pt x="128" y="220"/>
                      </a:lnTo>
                      <a:lnTo>
                        <a:pt x="128" y="226"/>
                      </a:lnTo>
                      <a:lnTo>
                        <a:pt x="124" y="226"/>
                      </a:lnTo>
                      <a:lnTo>
                        <a:pt x="124" y="232"/>
                      </a:lnTo>
                      <a:lnTo>
                        <a:pt x="126" y="238"/>
                      </a:lnTo>
                      <a:lnTo>
                        <a:pt x="130" y="244"/>
                      </a:lnTo>
                      <a:lnTo>
                        <a:pt x="138" y="250"/>
                      </a:lnTo>
                      <a:lnTo>
                        <a:pt x="148" y="256"/>
                      </a:lnTo>
                      <a:lnTo>
                        <a:pt x="150" y="262"/>
                      </a:lnTo>
                      <a:lnTo>
                        <a:pt x="154" y="266"/>
                      </a:lnTo>
                      <a:lnTo>
                        <a:pt x="158" y="270"/>
                      </a:lnTo>
                      <a:lnTo>
                        <a:pt x="166" y="270"/>
                      </a:lnTo>
                      <a:lnTo>
                        <a:pt x="174" y="272"/>
                      </a:lnTo>
                      <a:lnTo>
                        <a:pt x="178" y="274"/>
                      </a:lnTo>
                      <a:lnTo>
                        <a:pt x="190" y="284"/>
                      </a:lnTo>
                      <a:lnTo>
                        <a:pt x="198" y="290"/>
                      </a:lnTo>
                      <a:lnTo>
                        <a:pt x="204" y="294"/>
                      </a:lnTo>
                      <a:lnTo>
                        <a:pt x="218" y="300"/>
                      </a:lnTo>
                      <a:lnTo>
                        <a:pt x="232" y="306"/>
                      </a:lnTo>
                      <a:lnTo>
                        <a:pt x="246" y="312"/>
                      </a:lnTo>
                      <a:lnTo>
                        <a:pt x="254" y="314"/>
                      </a:lnTo>
                      <a:lnTo>
                        <a:pt x="260" y="314"/>
                      </a:lnTo>
                      <a:lnTo>
                        <a:pt x="266" y="314"/>
                      </a:lnTo>
                      <a:lnTo>
                        <a:pt x="274" y="308"/>
                      </a:lnTo>
                      <a:lnTo>
                        <a:pt x="280" y="304"/>
                      </a:lnTo>
                      <a:lnTo>
                        <a:pt x="286" y="302"/>
                      </a:lnTo>
                      <a:lnTo>
                        <a:pt x="290" y="304"/>
                      </a:lnTo>
                      <a:lnTo>
                        <a:pt x="296" y="306"/>
                      </a:lnTo>
                      <a:lnTo>
                        <a:pt x="306" y="312"/>
                      </a:lnTo>
                      <a:lnTo>
                        <a:pt x="314" y="320"/>
                      </a:lnTo>
                      <a:lnTo>
                        <a:pt x="318" y="328"/>
                      </a:lnTo>
                      <a:lnTo>
                        <a:pt x="324" y="336"/>
                      </a:lnTo>
                      <a:lnTo>
                        <a:pt x="328" y="324"/>
                      </a:lnTo>
                      <a:lnTo>
                        <a:pt x="330" y="318"/>
                      </a:lnTo>
                      <a:lnTo>
                        <a:pt x="334" y="312"/>
                      </a:lnTo>
                      <a:lnTo>
                        <a:pt x="354" y="312"/>
                      </a:lnTo>
                      <a:lnTo>
                        <a:pt x="354" y="306"/>
                      </a:lnTo>
                      <a:lnTo>
                        <a:pt x="352" y="302"/>
                      </a:lnTo>
                      <a:lnTo>
                        <a:pt x="348" y="300"/>
                      </a:lnTo>
                      <a:lnTo>
                        <a:pt x="346" y="296"/>
                      </a:lnTo>
                      <a:lnTo>
                        <a:pt x="344" y="292"/>
                      </a:lnTo>
                      <a:lnTo>
                        <a:pt x="348" y="284"/>
                      </a:lnTo>
                      <a:lnTo>
                        <a:pt x="352" y="280"/>
                      </a:lnTo>
                      <a:lnTo>
                        <a:pt x="356" y="278"/>
                      </a:lnTo>
                      <a:lnTo>
                        <a:pt x="380" y="278"/>
                      </a:lnTo>
                      <a:lnTo>
                        <a:pt x="384" y="278"/>
                      </a:lnTo>
                      <a:lnTo>
                        <a:pt x="386" y="276"/>
                      </a:lnTo>
                      <a:lnTo>
                        <a:pt x="388" y="274"/>
                      </a:lnTo>
                      <a:lnTo>
                        <a:pt x="390" y="270"/>
                      </a:lnTo>
                      <a:lnTo>
                        <a:pt x="392" y="268"/>
                      </a:lnTo>
                      <a:lnTo>
                        <a:pt x="396" y="268"/>
                      </a:lnTo>
                      <a:lnTo>
                        <a:pt x="398" y="270"/>
                      </a:lnTo>
                      <a:lnTo>
                        <a:pt x="398" y="274"/>
                      </a:lnTo>
                      <a:lnTo>
                        <a:pt x="400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3" name="îśḻîdé">
                  <a:extLst>
                    <a:ext uri="{FF2B5EF4-FFF2-40B4-BE49-F238E27FC236}">
                      <a16:creationId xmlns="" xmlns:a16="http://schemas.microsoft.com/office/drawing/2014/main" id="{2CA2BBA4-5F3E-4083-835D-327CF72FC250}"/>
                    </a:ext>
                  </a:extLst>
                </p:cNvPr>
                <p:cNvSpPr/>
                <p:nvPr/>
              </p:nvSpPr>
              <p:spPr bwMode="auto">
                <a:xfrm>
                  <a:off x="2027256" y="3158738"/>
                  <a:ext cx="282329" cy="106481"/>
                </a:xfrm>
                <a:custGeom>
                  <a:avLst/>
                  <a:gdLst>
                    <a:gd name="T0" fmla="*/ 2147483647 w 162"/>
                    <a:gd name="T1" fmla="*/ 2147483647 h 64"/>
                    <a:gd name="T2" fmla="*/ 2147483647 w 162"/>
                    <a:gd name="T3" fmla="*/ 2147483647 h 64"/>
                    <a:gd name="T4" fmla="*/ 2147483647 w 162"/>
                    <a:gd name="T5" fmla="*/ 2147483647 h 64"/>
                    <a:gd name="T6" fmla="*/ 2147483647 w 162"/>
                    <a:gd name="T7" fmla="*/ 2147483647 h 64"/>
                    <a:gd name="T8" fmla="*/ 2147483647 w 162"/>
                    <a:gd name="T9" fmla="*/ 2147483647 h 64"/>
                    <a:gd name="T10" fmla="*/ 2147483647 w 162"/>
                    <a:gd name="T11" fmla="*/ 2147483647 h 64"/>
                    <a:gd name="T12" fmla="*/ 2147483647 w 162"/>
                    <a:gd name="T13" fmla="*/ 2147483647 h 64"/>
                    <a:gd name="T14" fmla="*/ 2147483647 w 162"/>
                    <a:gd name="T15" fmla="*/ 2147483647 h 64"/>
                    <a:gd name="T16" fmla="*/ 2147483647 w 162"/>
                    <a:gd name="T17" fmla="*/ 2147483647 h 64"/>
                    <a:gd name="T18" fmla="*/ 2147483647 w 162"/>
                    <a:gd name="T19" fmla="*/ 2147483647 h 64"/>
                    <a:gd name="T20" fmla="*/ 2147483647 w 162"/>
                    <a:gd name="T21" fmla="*/ 2147483647 h 64"/>
                    <a:gd name="T22" fmla="*/ 2147483647 w 162"/>
                    <a:gd name="T23" fmla="*/ 2147483647 h 64"/>
                    <a:gd name="T24" fmla="*/ 2147483647 w 162"/>
                    <a:gd name="T25" fmla="*/ 2147483647 h 64"/>
                    <a:gd name="T26" fmla="*/ 0 w 162"/>
                    <a:gd name="T27" fmla="*/ 2147483647 h 64"/>
                    <a:gd name="T28" fmla="*/ 2147483647 w 162"/>
                    <a:gd name="T29" fmla="*/ 2147483647 h 64"/>
                    <a:gd name="T30" fmla="*/ 2147483647 w 162"/>
                    <a:gd name="T31" fmla="*/ 2147483647 h 64"/>
                    <a:gd name="T32" fmla="*/ 2147483647 w 162"/>
                    <a:gd name="T33" fmla="*/ 2147483647 h 64"/>
                    <a:gd name="T34" fmla="*/ 2147483647 w 162"/>
                    <a:gd name="T35" fmla="*/ 2147483647 h 64"/>
                    <a:gd name="T36" fmla="*/ 2147483647 w 162"/>
                    <a:gd name="T37" fmla="*/ 2147483647 h 64"/>
                    <a:gd name="T38" fmla="*/ 2147483647 w 162"/>
                    <a:gd name="T39" fmla="*/ 2147483647 h 64"/>
                    <a:gd name="T40" fmla="*/ 2147483647 w 162"/>
                    <a:gd name="T41" fmla="*/ 0 h 64"/>
                    <a:gd name="T42" fmla="*/ 2147483647 w 162"/>
                    <a:gd name="T43" fmla="*/ 0 h 64"/>
                    <a:gd name="T44" fmla="*/ 2147483647 w 162"/>
                    <a:gd name="T45" fmla="*/ 0 h 64"/>
                    <a:gd name="T46" fmla="*/ 2147483647 w 162"/>
                    <a:gd name="T47" fmla="*/ 2147483647 h 64"/>
                    <a:gd name="T48" fmla="*/ 2147483647 w 162"/>
                    <a:gd name="T49" fmla="*/ 2147483647 h 64"/>
                    <a:gd name="T50" fmla="*/ 2147483647 w 162"/>
                    <a:gd name="T51" fmla="*/ 2147483647 h 64"/>
                    <a:gd name="T52" fmla="*/ 2147483647 w 162"/>
                    <a:gd name="T53" fmla="*/ 2147483647 h 64"/>
                    <a:gd name="T54" fmla="*/ 2147483647 w 162"/>
                    <a:gd name="T55" fmla="*/ 2147483647 h 64"/>
                    <a:gd name="T56" fmla="*/ 2147483647 w 162"/>
                    <a:gd name="T57" fmla="*/ 2147483647 h 64"/>
                    <a:gd name="T58" fmla="*/ 2147483647 w 162"/>
                    <a:gd name="T59" fmla="*/ 2147483647 h 64"/>
                    <a:gd name="T60" fmla="*/ 2147483647 w 162"/>
                    <a:gd name="T61" fmla="*/ 2147483647 h 64"/>
                    <a:gd name="T62" fmla="*/ 2147483647 w 162"/>
                    <a:gd name="T63" fmla="*/ 2147483647 h 64"/>
                    <a:gd name="T64" fmla="*/ 2147483647 w 162"/>
                    <a:gd name="T65" fmla="*/ 2147483647 h 64"/>
                    <a:gd name="T66" fmla="*/ 2147483647 w 162"/>
                    <a:gd name="T67" fmla="*/ 2147483647 h 64"/>
                    <a:gd name="T68" fmla="*/ 2147483647 w 162"/>
                    <a:gd name="T69" fmla="*/ 2147483647 h 64"/>
                    <a:gd name="T70" fmla="*/ 2147483647 w 162"/>
                    <a:gd name="T71" fmla="*/ 2147483647 h 64"/>
                    <a:gd name="T72" fmla="*/ 2147483647 w 162"/>
                    <a:gd name="T73" fmla="*/ 2147483647 h 64"/>
                    <a:gd name="T74" fmla="*/ 2147483647 w 162"/>
                    <a:gd name="T75" fmla="*/ 2147483647 h 64"/>
                    <a:gd name="T76" fmla="*/ 2147483647 w 162"/>
                    <a:gd name="T77" fmla="*/ 2147483647 h 64"/>
                    <a:gd name="T78" fmla="*/ 2147483647 w 162"/>
                    <a:gd name="T79" fmla="*/ 2147483647 h 64"/>
                    <a:gd name="T80" fmla="*/ 2147483647 w 162"/>
                    <a:gd name="T81" fmla="*/ 2147483647 h 64"/>
                    <a:gd name="T82" fmla="*/ 2147483647 w 162"/>
                    <a:gd name="T83" fmla="*/ 2147483647 h 64"/>
                    <a:gd name="T84" fmla="*/ 2147483647 w 162"/>
                    <a:gd name="T85" fmla="*/ 2147483647 h 64"/>
                    <a:gd name="T86" fmla="*/ 2147483647 w 162"/>
                    <a:gd name="T87" fmla="*/ 2147483647 h 64"/>
                    <a:gd name="T88" fmla="*/ 2147483647 w 162"/>
                    <a:gd name="T89" fmla="*/ 2147483647 h 64"/>
                    <a:gd name="T90" fmla="*/ 2147483647 w 162"/>
                    <a:gd name="T91" fmla="*/ 2147483647 h 64"/>
                    <a:gd name="T92" fmla="*/ 2147483647 w 162"/>
                    <a:gd name="T93" fmla="*/ 2147483647 h 64"/>
                    <a:gd name="T94" fmla="*/ 2147483647 w 162"/>
                    <a:gd name="T95" fmla="*/ 2147483647 h 64"/>
                    <a:gd name="T96" fmla="*/ 2147483647 w 162"/>
                    <a:gd name="T97" fmla="*/ 2147483647 h 64"/>
                    <a:gd name="T98" fmla="*/ 2147483647 w 162"/>
                    <a:gd name="T99" fmla="*/ 2147483647 h 64"/>
                    <a:gd name="T100" fmla="*/ 2147483647 w 162"/>
                    <a:gd name="T101" fmla="*/ 2147483647 h 64"/>
                    <a:gd name="T102" fmla="*/ 2147483647 w 162"/>
                    <a:gd name="T103" fmla="*/ 2147483647 h 64"/>
                    <a:gd name="T104" fmla="*/ 2147483647 w 162"/>
                    <a:gd name="T105" fmla="*/ 2147483647 h 64"/>
                    <a:gd name="T106" fmla="*/ 2147483647 w 162"/>
                    <a:gd name="T107" fmla="*/ 2147483647 h 64"/>
                    <a:gd name="T108" fmla="*/ 2147483647 w 162"/>
                    <a:gd name="T109" fmla="*/ 2147483647 h 64"/>
                    <a:gd name="T110" fmla="*/ 2147483647 w 162"/>
                    <a:gd name="T111" fmla="*/ 2147483647 h 64"/>
                    <a:gd name="T112" fmla="*/ 2147483647 w 162"/>
                    <a:gd name="T113" fmla="*/ 2147483647 h 64"/>
                    <a:gd name="T114" fmla="*/ 2147483647 w 162"/>
                    <a:gd name="T115" fmla="*/ 2147483647 h 64"/>
                    <a:gd name="T116" fmla="*/ 2147483647 w 162"/>
                    <a:gd name="T117" fmla="*/ 2147483647 h 64"/>
                    <a:gd name="T118" fmla="*/ 2147483647 w 162"/>
                    <a:gd name="T119" fmla="*/ 2147483647 h 64"/>
                    <a:gd name="T120" fmla="*/ 2147483647 w 162"/>
                    <a:gd name="T121" fmla="*/ 2147483647 h 6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62"/>
                    <a:gd name="T184" fmla="*/ 0 h 64"/>
                    <a:gd name="T185" fmla="*/ 162 w 162"/>
                    <a:gd name="T186" fmla="*/ 64 h 6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62" h="64">
                      <a:moveTo>
                        <a:pt x="44" y="18"/>
                      </a:moveTo>
                      <a:lnTo>
                        <a:pt x="44" y="16"/>
                      </a:lnTo>
                      <a:lnTo>
                        <a:pt x="48" y="16"/>
                      </a:lnTo>
                      <a:lnTo>
                        <a:pt x="48" y="12"/>
                      </a:lnTo>
                      <a:lnTo>
                        <a:pt x="44" y="10"/>
                      </a:lnTo>
                      <a:lnTo>
                        <a:pt x="44" y="12"/>
                      </a:lnTo>
                      <a:lnTo>
                        <a:pt x="36" y="12"/>
                      </a:lnTo>
                      <a:lnTo>
                        <a:pt x="30" y="16"/>
                      </a:lnTo>
                      <a:lnTo>
                        <a:pt x="22" y="18"/>
                      </a:lnTo>
                      <a:lnTo>
                        <a:pt x="16" y="20"/>
                      </a:lnTo>
                      <a:lnTo>
                        <a:pt x="14" y="22"/>
                      </a:lnTo>
                      <a:lnTo>
                        <a:pt x="12" y="24"/>
                      </a:lnTo>
                      <a:lnTo>
                        <a:pt x="6" y="26"/>
                      </a:lnTo>
                      <a:lnTo>
                        <a:pt x="0" y="26"/>
                      </a:lnTo>
                      <a:lnTo>
                        <a:pt x="4" y="24"/>
                      </a:lnTo>
                      <a:lnTo>
                        <a:pt x="6" y="24"/>
                      </a:lnTo>
                      <a:lnTo>
                        <a:pt x="8" y="18"/>
                      </a:lnTo>
                      <a:lnTo>
                        <a:pt x="12" y="14"/>
                      </a:lnTo>
                      <a:lnTo>
                        <a:pt x="18" y="10"/>
                      </a:lnTo>
                      <a:lnTo>
                        <a:pt x="24" y="6"/>
                      </a:lnTo>
                      <a:lnTo>
                        <a:pt x="42" y="0"/>
                      </a:lnTo>
                      <a:lnTo>
                        <a:pt x="56" y="0"/>
                      </a:lnTo>
                      <a:lnTo>
                        <a:pt x="60" y="0"/>
                      </a:lnTo>
                      <a:lnTo>
                        <a:pt x="62" y="2"/>
                      </a:lnTo>
                      <a:lnTo>
                        <a:pt x="66" y="4"/>
                      </a:lnTo>
                      <a:lnTo>
                        <a:pt x="78" y="8"/>
                      </a:lnTo>
                      <a:lnTo>
                        <a:pt x="86" y="16"/>
                      </a:lnTo>
                      <a:lnTo>
                        <a:pt x="90" y="16"/>
                      </a:lnTo>
                      <a:lnTo>
                        <a:pt x="96" y="16"/>
                      </a:lnTo>
                      <a:lnTo>
                        <a:pt x="102" y="18"/>
                      </a:lnTo>
                      <a:lnTo>
                        <a:pt x="114" y="24"/>
                      </a:lnTo>
                      <a:lnTo>
                        <a:pt x="122" y="32"/>
                      </a:lnTo>
                      <a:lnTo>
                        <a:pt x="130" y="38"/>
                      </a:lnTo>
                      <a:lnTo>
                        <a:pt x="142" y="42"/>
                      </a:lnTo>
                      <a:lnTo>
                        <a:pt x="140" y="44"/>
                      </a:lnTo>
                      <a:lnTo>
                        <a:pt x="154" y="48"/>
                      </a:lnTo>
                      <a:lnTo>
                        <a:pt x="160" y="52"/>
                      </a:lnTo>
                      <a:lnTo>
                        <a:pt x="162" y="58"/>
                      </a:lnTo>
                      <a:lnTo>
                        <a:pt x="154" y="60"/>
                      </a:lnTo>
                      <a:lnTo>
                        <a:pt x="152" y="60"/>
                      </a:lnTo>
                      <a:lnTo>
                        <a:pt x="152" y="62"/>
                      </a:lnTo>
                      <a:lnTo>
                        <a:pt x="142" y="64"/>
                      </a:lnTo>
                      <a:lnTo>
                        <a:pt x="130" y="64"/>
                      </a:lnTo>
                      <a:lnTo>
                        <a:pt x="108" y="62"/>
                      </a:lnTo>
                      <a:lnTo>
                        <a:pt x="112" y="58"/>
                      </a:lnTo>
                      <a:lnTo>
                        <a:pt x="118" y="52"/>
                      </a:lnTo>
                      <a:lnTo>
                        <a:pt x="118" y="48"/>
                      </a:lnTo>
                      <a:lnTo>
                        <a:pt x="110" y="48"/>
                      </a:lnTo>
                      <a:lnTo>
                        <a:pt x="102" y="46"/>
                      </a:lnTo>
                      <a:lnTo>
                        <a:pt x="100" y="44"/>
                      </a:lnTo>
                      <a:lnTo>
                        <a:pt x="98" y="38"/>
                      </a:lnTo>
                      <a:lnTo>
                        <a:pt x="98" y="34"/>
                      </a:lnTo>
                      <a:lnTo>
                        <a:pt x="96" y="32"/>
                      </a:lnTo>
                      <a:lnTo>
                        <a:pt x="92" y="30"/>
                      </a:lnTo>
                      <a:lnTo>
                        <a:pt x="78" y="30"/>
                      </a:lnTo>
                      <a:lnTo>
                        <a:pt x="76" y="28"/>
                      </a:lnTo>
                      <a:lnTo>
                        <a:pt x="72" y="26"/>
                      </a:lnTo>
                      <a:lnTo>
                        <a:pt x="60" y="22"/>
                      </a:lnTo>
                      <a:lnTo>
                        <a:pt x="50" y="18"/>
                      </a:lnTo>
                      <a:lnTo>
                        <a:pt x="44" y="16"/>
                      </a:lnTo>
                      <a:lnTo>
                        <a:pt x="44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4" name="iṧ1ïdè">
                  <a:extLst>
                    <a:ext uri="{FF2B5EF4-FFF2-40B4-BE49-F238E27FC236}">
                      <a16:creationId xmlns="" xmlns:a16="http://schemas.microsoft.com/office/drawing/2014/main" id="{D6D473EB-3B48-47FD-8561-09A906095736}"/>
                    </a:ext>
                  </a:extLst>
                </p:cNvPr>
                <p:cNvSpPr/>
                <p:nvPr/>
              </p:nvSpPr>
              <p:spPr bwMode="auto">
                <a:xfrm>
                  <a:off x="2193899" y="3300244"/>
                  <a:ext cx="55088" cy="25219"/>
                </a:xfrm>
                <a:custGeom>
                  <a:avLst/>
                  <a:gdLst>
                    <a:gd name="T0" fmla="*/ 0 w 30"/>
                    <a:gd name="T1" fmla="*/ 2147483647 h 14"/>
                    <a:gd name="T2" fmla="*/ 0 w 30"/>
                    <a:gd name="T3" fmla="*/ 2147483647 h 14"/>
                    <a:gd name="T4" fmla="*/ 2147483647 w 30"/>
                    <a:gd name="T5" fmla="*/ 2147483647 h 14"/>
                    <a:gd name="T6" fmla="*/ 2147483647 w 30"/>
                    <a:gd name="T7" fmla="*/ 0 h 14"/>
                    <a:gd name="T8" fmla="*/ 2147483647 w 30"/>
                    <a:gd name="T9" fmla="*/ 0 h 14"/>
                    <a:gd name="T10" fmla="*/ 2147483647 w 30"/>
                    <a:gd name="T11" fmla="*/ 2147483647 h 14"/>
                    <a:gd name="T12" fmla="*/ 2147483647 w 30"/>
                    <a:gd name="T13" fmla="*/ 2147483647 h 14"/>
                    <a:gd name="T14" fmla="*/ 2147483647 w 30"/>
                    <a:gd name="T15" fmla="*/ 2147483647 h 14"/>
                    <a:gd name="T16" fmla="*/ 2147483647 w 30"/>
                    <a:gd name="T17" fmla="*/ 2147483647 h 14"/>
                    <a:gd name="T18" fmla="*/ 2147483647 w 30"/>
                    <a:gd name="T19" fmla="*/ 2147483647 h 14"/>
                    <a:gd name="T20" fmla="*/ 2147483647 w 30"/>
                    <a:gd name="T21" fmla="*/ 2147483647 h 14"/>
                    <a:gd name="T22" fmla="*/ 0 w 30"/>
                    <a:gd name="T23" fmla="*/ 2147483647 h 14"/>
                    <a:gd name="T24" fmla="*/ 0 w 30"/>
                    <a:gd name="T25" fmla="*/ 2147483647 h 1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0"/>
                    <a:gd name="T40" fmla="*/ 0 h 14"/>
                    <a:gd name="T41" fmla="*/ 30 w 30"/>
                    <a:gd name="T42" fmla="*/ 14 h 1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0" h="14">
                      <a:moveTo>
                        <a:pt x="0" y="8"/>
                      </a:moveTo>
                      <a:lnTo>
                        <a:pt x="0" y="4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2" y="0"/>
                      </a:lnTo>
                      <a:lnTo>
                        <a:pt x="20" y="4"/>
                      </a:lnTo>
                      <a:lnTo>
                        <a:pt x="30" y="12"/>
                      </a:lnTo>
                      <a:lnTo>
                        <a:pt x="26" y="12"/>
                      </a:lnTo>
                      <a:lnTo>
                        <a:pt x="20" y="14"/>
                      </a:lnTo>
                      <a:lnTo>
                        <a:pt x="8" y="12"/>
                      </a:lnTo>
                      <a:lnTo>
                        <a:pt x="4" y="10"/>
                      </a:lnTo>
                      <a:lnTo>
                        <a:pt x="0" y="6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5" name="ï$ļïďé">
                  <a:extLst>
                    <a:ext uri="{FF2B5EF4-FFF2-40B4-BE49-F238E27FC236}">
                      <a16:creationId xmlns="" xmlns:a16="http://schemas.microsoft.com/office/drawing/2014/main" id="{45147036-50B7-4A96-8A66-FE1B529C0E52}"/>
                    </a:ext>
                  </a:extLst>
                </p:cNvPr>
                <p:cNvSpPr/>
                <p:nvPr/>
              </p:nvSpPr>
              <p:spPr bwMode="auto">
                <a:xfrm>
                  <a:off x="2492755" y="3300244"/>
                  <a:ext cx="45449" cy="22417"/>
                </a:xfrm>
                <a:custGeom>
                  <a:avLst/>
                  <a:gdLst>
                    <a:gd name="T0" fmla="*/ 2147483647 w 26"/>
                    <a:gd name="T1" fmla="*/ 2147483647 h 12"/>
                    <a:gd name="T2" fmla="*/ 2147483647 w 26"/>
                    <a:gd name="T3" fmla="*/ 0 h 12"/>
                    <a:gd name="T4" fmla="*/ 2147483647 w 26"/>
                    <a:gd name="T5" fmla="*/ 2147483647 h 12"/>
                    <a:gd name="T6" fmla="*/ 2147483647 w 26"/>
                    <a:gd name="T7" fmla="*/ 2147483647 h 12"/>
                    <a:gd name="T8" fmla="*/ 2147483647 w 26"/>
                    <a:gd name="T9" fmla="*/ 2147483647 h 12"/>
                    <a:gd name="T10" fmla="*/ 2147483647 w 26"/>
                    <a:gd name="T11" fmla="*/ 2147483647 h 12"/>
                    <a:gd name="T12" fmla="*/ 2147483647 w 26"/>
                    <a:gd name="T13" fmla="*/ 2147483647 h 12"/>
                    <a:gd name="T14" fmla="*/ 2147483647 w 26"/>
                    <a:gd name="T15" fmla="*/ 2147483647 h 12"/>
                    <a:gd name="T16" fmla="*/ 0 w 26"/>
                    <a:gd name="T17" fmla="*/ 2147483647 h 12"/>
                    <a:gd name="T18" fmla="*/ 0 w 26"/>
                    <a:gd name="T19" fmla="*/ 2147483647 h 12"/>
                    <a:gd name="T20" fmla="*/ 2147483647 w 26"/>
                    <a:gd name="T21" fmla="*/ 2147483647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"/>
                    <a:gd name="T34" fmla="*/ 0 h 12"/>
                    <a:gd name="T35" fmla="*/ 26 w 26"/>
                    <a:gd name="T36" fmla="*/ 12 h 1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" h="12">
                      <a:moveTo>
                        <a:pt x="10" y="2"/>
                      </a:moveTo>
                      <a:lnTo>
                        <a:pt x="24" y="0"/>
                      </a:lnTo>
                      <a:lnTo>
                        <a:pt x="24" y="2"/>
                      </a:lnTo>
                      <a:lnTo>
                        <a:pt x="26" y="6"/>
                      </a:lnTo>
                      <a:lnTo>
                        <a:pt x="24" y="8"/>
                      </a:lnTo>
                      <a:lnTo>
                        <a:pt x="22" y="10"/>
                      </a:lnTo>
                      <a:lnTo>
                        <a:pt x="12" y="12"/>
                      </a:lnTo>
                      <a:lnTo>
                        <a:pt x="4" y="10"/>
                      </a:lnTo>
                      <a:lnTo>
                        <a:pt x="0" y="8"/>
                      </a:lnTo>
                      <a:lnTo>
                        <a:pt x="0" y="2"/>
                      </a:lnTo>
                      <a:lnTo>
                        <a:pt x="10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6" name="íšliḑé">
                  <a:extLst>
                    <a:ext uri="{FF2B5EF4-FFF2-40B4-BE49-F238E27FC236}">
                      <a16:creationId xmlns="" xmlns:a16="http://schemas.microsoft.com/office/drawing/2014/main" id="{A5CF145D-3947-4FF7-A763-6A24652AD290}"/>
                    </a:ext>
                  </a:extLst>
                </p:cNvPr>
                <p:cNvSpPr/>
                <p:nvPr/>
              </p:nvSpPr>
              <p:spPr bwMode="auto">
                <a:xfrm>
                  <a:off x="2217311" y="3105497"/>
                  <a:ext cx="16526" cy="23818"/>
                </a:xfrm>
                <a:custGeom>
                  <a:avLst/>
                  <a:gdLst>
                    <a:gd name="T0" fmla="*/ 2147483647 w 10"/>
                    <a:gd name="T1" fmla="*/ 2147483647 h 14"/>
                    <a:gd name="T2" fmla="*/ 2147483647 w 10"/>
                    <a:gd name="T3" fmla="*/ 2147483647 h 14"/>
                    <a:gd name="T4" fmla="*/ 2147483647 w 10"/>
                    <a:gd name="T5" fmla="*/ 2147483647 h 14"/>
                    <a:gd name="T6" fmla="*/ 2147483647 w 10"/>
                    <a:gd name="T7" fmla="*/ 2147483647 h 14"/>
                    <a:gd name="T8" fmla="*/ 0 w 10"/>
                    <a:gd name="T9" fmla="*/ 2147483647 h 14"/>
                    <a:gd name="T10" fmla="*/ 2147483647 w 10"/>
                    <a:gd name="T11" fmla="*/ 2147483647 h 14"/>
                    <a:gd name="T12" fmla="*/ 2147483647 w 10"/>
                    <a:gd name="T13" fmla="*/ 0 h 14"/>
                    <a:gd name="T14" fmla="*/ 2147483647 w 10"/>
                    <a:gd name="T15" fmla="*/ 2147483647 h 14"/>
                    <a:gd name="T16" fmla="*/ 2147483647 w 10"/>
                    <a:gd name="T17" fmla="*/ 2147483647 h 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"/>
                    <a:gd name="T28" fmla="*/ 0 h 14"/>
                    <a:gd name="T29" fmla="*/ 10 w 10"/>
                    <a:gd name="T30" fmla="*/ 14 h 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" h="14">
                      <a:moveTo>
                        <a:pt x="10" y="8"/>
                      </a:moveTo>
                      <a:lnTo>
                        <a:pt x="8" y="12"/>
                      </a:lnTo>
                      <a:lnTo>
                        <a:pt x="4" y="14"/>
                      </a:lnTo>
                      <a:lnTo>
                        <a:pt x="2" y="12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10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7" name="ïṩḻíďè">
                  <a:extLst>
                    <a:ext uri="{FF2B5EF4-FFF2-40B4-BE49-F238E27FC236}">
                      <a16:creationId xmlns="" xmlns:a16="http://schemas.microsoft.com/office/drawing/2014/main" id="{DEFB8928-3815-49BC-9AFA-DEF19D485810}"/>
                    </a:ext>
                  </a:extLst>
                </p:cNvPr>
                <p:cNvSpPr/>
                <p:nvPr/>
              </p:nvSpPr>
              <p:spPr bwMode="auto">
                <a:xfrm>
                  <a:off x="2039651" y="3573451"/>
                  <a:ext cx="151494" cy="68651"/>
                </a:xfrm>
                <a:custGeom>
                  <a:avLst/>
                  <a:gdLst>
                    <a:gd name="T0" fmla="*/ 0 w 88"/>
                    <a:gd name="T1" fmla="*/ 2147483647 h 42"/>
                    <a:gd name="T2" fmla="*/ 0 w 88"/>
                    <a:gd name="T3" fmla="*/ 2147483647 h 42"/>
                    <a:gd name="T4" fmla="*/ 0 w 88"/>
                    <a:gd name="T5" fmla="*/ 2147483647 h 42"/>
                    <a:gd name="T6" fmla="*/ 0 w 88"/>
                    <a:gd name="T7" fmla="*/ 2147483647 h 42"/>
                    <a:gd name="T8" fmla="*/ 2147483647 w 88"/>
                    <a:gd name="T9" fmla="*/ 2147483647 h 42"/>
                    <a:gd name="T10" fmla="*/ 2147483647 w 88"/>
                    <a:gd name="T11" fmla="*/ 2147483647 h 42"/>
                    <a:gd name="T12" fmla="*/ 2147483647 w 88"/>
                    <a:gd name="T13" fmla="*/ 2147483647 h 42"/>
                    <a:gd name="T14" fmla="*/ 2147483647 w 88"/>
                    <a:gd name="T15" fmla="*/ 2147483647 h 42"/>
                    <a:gd name="T16" fmla="*/ 2147483647 w 88"/>
                    <a:gd name="T17" fmla="*/ 2147483647 h 42"/>
                    <a:gd name="T18" fmla="*/ 2147483647 w 88"/>
                    <a:gd name="T19" fmla="*/ 2147483647 h 42"/>
                    <a:gd name="T20" fmla="*/ 2147483647 w 88"/>
                    <a:gd name="T21" fmla="*/ 2147483647 h 42"/>
                    <a:gd name="T22" fmla="*/ 2147483647 w 88"/>
                    <a:gd name="T23" fmla="*/ 2147483647 h 42"/>
                    <a:gd name="T24" fmla="*/ 2147483647 w 88"/>
                    <a:gd name="T25" fmla="*/ 2147483647 h 42"/>
                    <a:gd name="T26" fmla="*/ 2147483647 w 88"/>
                    <a:gd name="T27" fmla="*/ 2147483647 h 42"/>
                    <a:gd name="T28" fmla="*/ 2147483647 w 88"/>
                    <a:gd name="T29" fmla="*/ 0 h 42"/>
                    <a:gd name="T30" fmla="*/ 2147483647 w 88"/>
                    <a:gd name="T31" fmla="*/ 0 h 42"/>
                    <a:gd name="T32" fmla="*/ 2147483647 w 88"/>
                    <a:gd name="T33" fmla="*/ 2147483647 h 42"/>
                    <a:gd name="T34" fmla="*/ 2147483647 w 88"/>
                    <a:gd name="T35" fmla="*/ 2147483647 h 42"/>
                    <a:gd name="T36" fmla="*/ 2147483647 w 88"/>
                    <a:gd name="T37" fmla="*/ 2147483647 h 42"/>
                    <a:gd name="T38" fmla="*/ 2147483647 w 88"/>
                    <a:gd name="T39" fmla="*/ 2147483647 h 42"/>
                    <a:gd name="T40" fmla="*/ 2147483647 w 88"/>
                    <a:gd name="T41" fmla="*/ 2147483647 h 42"/>
                    <a:gd name="T42" fmla="*/ 2147483647 w 88"/>
                    <a:gd name="T43" fmla="*/ 2147483647 h 42"/>
                    <a:gd name="T44" fmla="*/ 2147483647 w 88"/>
                    <a:gd name="T45" fmla="*/ 2147483647 h 42"/>
                    <a:gd name="T46" fmla="*/ 2147483647 w 88"/>
                    <a:gd name="T47" fmla="*/ 2147483647 h 42"/>
                    <a:gd name="T48" fmla="*/ 2147483647 w 88"/>
                    <a:gd name="T49" fmla="*/ 2147483647 h 42"/>
                    <a:gd name="T50" fmla="*/ 2147483647 w 88"/>
                    <a:gd name="T51" fmla="*/ 2147483647 h 42"/>
                    <a:gd name="T52" fmla="*/ 2147483647 w 88"/>
                    <a:gd name="T53" fmla="*/ 2147483647 h 42"/>
                    <a:gd name="T54" fmla="*/ 2147483647 w 88"/>
                    <a:gd name="T55" fmla="*/ 2147483647 h 42"/>
                    <a:gd name="T56" fmla="*/ 2147483647 w 88"/>
                    <a:gd name="T57" fmla="*/ 2147483647 h 42"/>
                    <a:gd name="T58" fmla="*/ 2147483647 w 88"/>
                    <a:gd name="T59" fmla="*/ 2147483647 h 42"/>
                    <a:gd name="T60" fmla="*/ 2147483647 w 88"/>
                    <a:gd name="T61" fmla="*/ 2147483647 h 42"/>
                    <a:gd name="T62" fmla="*/ 2147483647 w 88"/>
                    <a:gd name="T63" fmla="*/ 2147483647 h 42"/>
                    <a:gd name="T64" fmla="*/ 2147483647 w 88"/>
                    <a:gd name="T65" fmla="*/ 2147483647 h 42"/>
                    <a:gd name="T66" fmla="*/ 2147483647 w 88"/>
                    <a:gd name="T67" fmla="*/ 2147483647 h 42"/>
                    <a:gd name="T68" fmla="*/ 2147483647 w 88"/>
                    <a:gd name="T69" fmla="*/ 2147483647 h 42"/>
                    <a:gd name="T70" fmla="*/ 2147483647 w 88"/>
                    <a:gd name="T71" fmla="*/ 2147483647 h 42"/>
                    <a:gd name="T72" fmla="*/ 2147483647 w 88"/>
                    <a:gd name="T73" fmla="*/ 2147483647 h 42"/>
                    <a:gd name="T74" fmla="*/ 2147483647 w 88"/>
                    <a:gd name="T75" fmla="*/ 2147483647 h 42"/>
                    <a:gd name="T76" fmla="*/ 2147483647 w 88"/>
                    <a:gd name="T77" fmla="*/ 2147483647 h 42"/>
                    <a:gd name="T78" fmla="*/ 2147483647 w 88"/>
                    <a:gd name="T79" fmla="*/ 2147483647 h 42"/>
                    <a:gd name="T80" fmla="*/ 2147483647 w 88"/>
                    <a:gd name="T81" fmla="*/ 2147483647 h 42"/>
                    <a:gd name="T82" fmla="*/ 2147483647 w 88"/>
                    <a:gd name="T83" fmla="*/ 2147483647 h 42"/>
                    <a:gd name="T84" fmla="*/ 2147483647 w 88"/>
                    <a:gd name="T85" fmla="*/ 2147483647 h 42"/>
                    <a:gd name="T86" fmla="*/ 2147483647 w 88"/>
                    <a:gd name="T87" fmla="*/ 2147483647 h 42"/>
                    <a:gd name="T88" fmla="*/ 2147483647 w 88"/>
                    <a:gd name="T89" fmla="*/ 2147483647 h 42"/>
                    <a:gd name="T90" fmla="*/ 2147483647 w 88"/>
                    <a:gd name="T91" fmla="*/ 2147483647 h 42"/>
                    <a:gd name="T92" fmla="*/ 2147483647 w 88"/>
                    <a:gd name="T93" fmla="*/ 2147483647 h 42"/>
                    <a:gd name="T94" fmla="*/ 2147483647 w 88"/>
                    <a:gd name="T95" fmla="*/ 2147483647 h 42"/>
                    <a:gd name="T96" fmla="*/ 2147483647 w 88"/>
                    <a:gd name="T97" fmla="*/ 2147483647 h 42"/>
                    <a:gd name="T98" fmla="*/ 0 w 88"/>
                    <a:gd name="T99" fmla="*/ 2147483647 h 42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8"/>
                    <a:gd name="T151" fmla="*/ 0 h 42"/>
                    <a:gd name="T152" fmla="*/ 88 w 88"/>
                    <a:gd name="T153" fmla="*/ 42 h 42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8" h="42">
                      <a:moveTo>
                        <a:pt x="0" y="22"/>
                      </a:moveTo>
                      <a:lnTo>
                        <a:pt x="0" y="18"/>
                      </a:lnTo>
                      <a:lnTo>
                        <a:pt x="0" y="14"/>
                      </a:lnTo>
                      <a:lnTo>
                        <a:pt x="0" y="6"/>
                      </a:lnTo>
                      <a:lnTo>
                        <a:pt x="2" y="6"/>
                      </a:lnTo>
                      <a:lnTo>
                        <a:pt x="8" y="6"/>
                      </a:lnTo>
                      <a:lnTo>
                        <a:pt x="12" y="10"/>
                      </a:lnTo>
                      <a:lnTo>
                        <a:pt x="16" y="10"/>
                      </a:lnTo>
                      <a:lnTo>
                        <a:pt x="20" y="14"/>
                      </a:lnTo>
                      <a:lnTo>
                        <a:pt x="26" y="14"/>
                      </a:lnTo>
                      <a:lnTo>
                        <a:pt x="30" y="14"/>
                      </a:lnTo>
                      <a:lnTo>
                        <a:pt x="36" y="12"/>
                      </a:lnTo>
                      <a:lnTo>
                        <a:pt x="38" y="8"/>
                      </a:lnTo>
                      <a:lnTo>
                        <a:pt x="44" y="2"/>
                      </a:lnTo>
                      <a:lnTo>
                        <a:pt x="48" y="0"/>
                      </a:lnTo>
                      <a:lnTo>
                        <a:pt x="52" y="0"/>
                      </a:lnTo>
                      <a:lnTo>
                        <a:pt x="62" y="2"/>
                      </a:lnTo>
                      <a:lnTo>
                        <a:pt x="70" y="8"/>
                      </a:lnTo>
                      <a:lnTo>
                        <a:pt x="80" y="14"/>
                      </a:lnTo>
                      <a:lnTo>
                        <a:pt x="86" y="18"/>
                      </a:lnTo>
                      <a:lnTo>
                        <a:pt x="88" y="18"/>
                      </a:lnTo>
                      <a:lnTo>
                        <a:pt x="86" y="20"/>
                      </a:lnTo>
                      <a:lnTo>
                        <a:pt x="86" y="26"/>
                      </a:lnTo>
                      <a:lnTo>
                        <a:pt x="88" y="32"/>
                      </a:lnTo>
                      <a:lnTo>
                        <a:pt x="86" y="34"/>
                      </a:lnTo>
                      <a:lnTo>
                        <a:pt x="82" y="38"/>
                      </a:lnTo>
                      <a:lnTo>
                        <a:pt x="76" y="42"/>
                      </a:lnTo>
                      <a:lnTo>
                        <a:pt x="70" y="30"/>
                      </a:lnTo>
                      <a:lnTo>
                        <a:pt x="70" y="26"/>
                      </a:lnTo>
                      <a:lnTo>
                        <a:pt x="76" y="26"/>
                      </a:lnTo>
                      <a:lnTo>
                        <a:pt x="68" y="16"/>
                      </a:lnTo>
                      <a:lnTo>
                        <a:pt x="64" y="14"/>
                      </a:lnTo>
                      <a:lnTo>
                        <a:pt x="56" y="14"/>
                      </a:lnTo>
                      <a:lnTo>
                        <a:pt x="52" y="14"/>
                      </a:lnTo>
                      <a:lnTo>
                        <a:pt x="46" y="20"/>
                      </a:lnTo>
                      <a:lnTo>
                        <a:pt x="38" y="30"/>
                      </a:lnTo>
                      <a:lnTo>
                        <a:pt x="40" y="32"/>
                      </a:lnTo>
                      <a:lnTo>
                        <a:pt x="44" y="32"/>
                      </a:lnTo>
                      <a:lnTo>
                        <a:pt x="44" y="38"/>
                      </a:lnTo>
                      <a:lnTo>
                        <a:pt x="42" y="42"/>
                      </a:lnTo>
                      <a:lnTo>
                        <a:pt x="38" y="42"/>
                      </a:lnTo>
                      <a:lnTo>
                        <a:pt x="36" y="42"/>
                      </a:lnTo>
                      <a:lnTo>
                        <a:pt x="32" y="42"/>
                      </a:lnTo>
                      <a:lnTo>
                        <a:pt x="30" y="42"/>
                      </a:lnTo>
                      <a:lnTo>
                        <a:pt x="30" y="36"/>
                      </a:lnTo>
                      <a:lnTo>
                        <a:pt x="24" y="34"/>
                      </a:lnTo>
                      <a:lnTo>
                        <a:pt x="20" y="32"/>
                      </a:lnTo>
                      <a:lnTo>
                        <a:pt x="16" y="30"/>
                      </a:lnTo>
                      <a:lnTo>
                        <a:pt x="12" y="26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8" name="í$lïḋé">
                  <a:extLst>
                    <a:ext uri="{FF2B5EF4-FFF2-40B4-BE49-F238E27FC236}">
                      <a16:creationId xmlns="" xmlns:a16="http://schemas.microsoft.com/office/drawing/2014/main" id="{C9D69CB7-E018-4DD8-8F27-E46C24A4E266}"/>
                    </a:ext>
                  </a:extLst>
                </p:cNvPr>
                <p:cNvSpPr/>
                <p:nvPr/>
              </p:nvSpPr>
              <p:spPr bwMode="auto">
                <a:xfrm>
                  <a:off x="1958394" y="3535622"/>
                  <a:ext cx="93650" cy="74256"/>
                </a:xfrm>
                <a:custGeom>
                  <a:avLst/>
                  <a:gdLst>
                    <a:gd name="T0" fmla="*/ 2147483647 w 54"/>
                    <a:gd name="T1" fmla="*/ 2147483647 h 44"/>
                    <a:gd name="T2" fmla="*/ 2147483647 w 54"/>
                    <a:gd name="T3" fmla="*/ 2147483647 h 44"/>
                    <a:gd name="T4" fmla="*/ 2147483647 w 54"/>
                    <a:gd name="T5" fmla="*/ 2147483647 h 44"/>
                    <a:gd name="T6" fmla="*/ 2147483647 w 54"/>
                    <a:gd name="T7" fmla="*/ 2147483647 h 44"/>
                    <a:gd name="T8" fmla="*/ 2147483647 w 54"/>
                    <a:gd name="T9" fmla="*/ 2147483647 h 44"/>
                    <a:gd name="T10" fmla="*/ 2147483647 w 54"/>
                    <a:gd name="T11" fmla="*/ 2147483647 h 44"/>
                    <a:gd name="T12" fmla="*/ 2147483647 w 54"/>
                    <a:gd name="T13" fmla="*/ 2147483647 h 44"/>
                    <a:gd name="T14" fmla="*/ 2147483647 w 54"/>
                    <a:gd name="T15" fmla="*/ 2147483647 h 44"/>
                    <a:gd name="T16" fmla="*/ 2147483647 w 54"/>
                    <a:gd name="T17" fmla="*/ 2147483647 h 44"/>
                    <a:gd name="T18" fmla="*/ 2147483647 w 54"/>
                    <a:gd name="T19" fmla="*/ 2147483647 h 44"/>
                    <a:gd name="T20" fmla="*/ 2147483647 w 54"/>
                    <a:gd name="T21" fmla="*/ 2147483647 h 44"/>
                    <a:gd name="T22" fmla="*/ 2147483647 w 54"/>
                    <a:gd name="T23" fmla="*/ 2147483647 h 44"/>
                    <a:gd name="T24" fmla="*/ 2147483647 w 54"/>
                    <a:gd name="T25" fmla="*/ 2147483647 h 44"/>
                    <a:gd name="T26" fmla="*/ 2147483647 w 54"/>
                    <a:gd name="T27" fmla="*/ 2147483647 h 44"/>
                    <a:gd name="T28" fmla="*/ 2147483647 w 54"/>
                    <a:gd name="T29" fmla="*/ 2147483647 h 44"/>
                    <a:gd name="T30" fmla="*/ 2147483647 w 54"/>
                    <a:gd name="T31" fmla="*/ 2147483647 h 44"/>
                    <a:gd name="T32" fmla="*/ 0 w 54"/>
                    <a:gd name="T33" fmla="*/ 2147483647 h 44"/>
                    <a:gd name="T34" fmla="*/ 2147483647 w 54"/>
                    <a:gd name="T35" fmla="*/ 2147483647 h 44"/>
                    <a:gd name="T36" fmla="*/ 2147483647 w 54"/>
                    <a:gd name="T37" fmla="*/ 2147483647 h 44"/>
                    <a:gd name="T38" fmla="*/ 2147483647 w 54"/>
                    <a:gd name="T39" fmla="*/ 2147483647 h 44"/>
                    <a:gd name="T40" fmla="*/ 2147483647 w 54"/>
                    <a:gd name="T41" fmla="*/ 0 h 44"/>
                    <a:gd name="T42" fmla="*/ 2147483647 w 54"/>
                    <a:gd name="T43" fmla="*/ 2147483647 h 44"/>
                    <a:gd name="T44" fmla="*/ 2147483647 w 54"/>
                    <a:gd name="T45" fmla="*/ 2147483647 h 4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4"/>
                    <a:gd name="T70" fmla="*/ 0 h 44"/>
                    <a:gd name="T71" fmla="*/ 54 w 54"/>
                    <a:gd name="T72" fmla="*/ 44 h 4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4" h="44">
                      <a:moveTo>
                        <a:pt x="38" y="6"/>
                      </a:moveTo>
                      <a:lnTo>
                        <a:pt x="46" y="18"/>
                      </a:lnTo>
                      <a:lnTo>
                        <a:pt x="54" y="28"/>
                      </a:lnTo>
                      <a:lnTo>
                        <a:pt x="46" y="28"/>
                      </a:lnTo>
                      <a:lnTo>
                        <a:pt x="46" y="44"/>
                      </a:lnTo>
                      <a:lnTo>
                        <a:pt x="32" y="40"/>
                      </a:lnTo>
                      <a:lnTo>
                        <a:pt x="34" y="36"/>
                      </a:lnTo>
                      <a:lnTo>
                        <a:pt x="34" y="34"/>
                      </a:lnTo>
                      <a:lnTo>
                        <a:pt x="24" y="22"/>
                      </a:lnTo>
                      <a:lnTo>
                        <a:pt x="18" y="16"/>
                      </a:lnTo>
                      <a:lnTo>
                        <a:pt x="12" y="14"/>
                      </a:lnTo>
                      <a:lnTo>
                        <a:pt x="16" y="22"/>
                      </a:lnTo>
                      <a:lnTo>
                        <a:pt x="12" y="22"/>
                      </a:lnTo>
                      <a:lnTo>
                        <a:pt x="8" y="22"/>
                      </a:lnTo>
                      <a:lnTo>
                        <a:pt x="4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2" y="8"/>
                      </a:lnTo>
                      <a:lnTo>
                        <a:pt x="2" y="6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20" y="4"/>
                      </a:lnTo>
                      <a:lnTo>
                        <a:pt x="38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69" name="iṣḻíḑê">
                  <a:extLst>
                    <a:ext uri="{FF2B5EF4-FFF2-40B4-BE49-F238E27FC236}">
                      <a16:creationId xmlns="" xmlns:a16="http://schemas.microsoft.com/office/drawing/2014/main" id="{E5D070D2-62A9-4054-8C6B-6B2E2D01F276}"/>
                    </a:ext>
                  </a:extLst>
                </p:cNvPr>
                <p:cNvSpPr/>
                <p:nvPr/>
              </p:nvSpPr>
              <p:spPr bwMode="auto">
                <a:xfrm>
                  <a:off x="1919832" y="3416532"/>
                  <a:ext cx="125327" cy="130299"/>
                </a:xfrm>
                <a:custGeom>
                  <a:avLst/>
                  <a:gdLst>
                    <a:gd name="T0" fmla="*/ 2147483647 w 72"/>
                    <a:gd name="T1" fmla="*/ 0 h 78"/>
                    <a:gd name="T2" fmla="*/ 2147483647 w 72"/>
                    <a:gd name="T3" fmla="*/ 2147483647 h 78"/>
                    <a:gd name="T4" fmla="*/ 2147483647 w 72"/>
                    <a:gd name="T5" fmla="*/ 2147483647 h 78"/>
                    <a:gd name="T6" fmla="*/ 2147483647 w 72"/>
                    <a:gd name="T7" fmla="*/ 2147483647 h 78"/>
                    <a:gd name="T8" fmla="*/ 2147483647 w 72"/>
                    <a:gd name="T9" fmla="*/ 2147483647 h 78"/>
                    <a:gd name="T10" fmla="*/ 2147483647 w 72"/>
                    <a:gd name="T11" fmla="*/ 2147483647 h 78"/>
                    <a:gd name="T12" fmla="*/ 2147483647 w 72"/>
                    <a:gd name="T13" fmla="*/ 2147483647 h 78"/>
                    <a:gd name="T14" fmla="*/ 2147483647 w 72"/>
                    <a:gd name="T15" fmla="*/ 2147483647 h 78"/>
                    <a:gd name="T16" fmla="*/ 2147483647 w 72"/>
                    <a:gd name="T17" fmla="*/ 2147483647 h 78"/>
                    <a:gd name="T18" fmla="*/ 2147483647 w 72"/>
                    <a:gd name="T19" fmla="*/ 2147483647 h 78"/>
                    <a:gd name="T20" fmla="*/ 2147483647 w 72"/>
                    <a:gd name="T21" fmla="*/ 2147483647 h 78"/>
                    <a:gd name="T22" fmla="*/ 2147483647 w 72"/>
                    <a:gd name="T23" fmla="*/ 2147483647 h 78"/>
                    <a:gd name="T24" fmla="*/ 2147483647 w 72"/>
                    <a:gd name="T25" fmla="*/ 2147483647 h 78"/>
                    <a:gd name="T26" fmla="*/ 2147483647 w 72"/>
                    <a:gd name="T27" fmla="*/ 2147483647 h 78"/>
                    <a:gd name="T28" fmla="*/ 2147483647 w 72"/>
                    <a:gd name="T29" fmla="*/ 2147483647 h 78"/>
                    <a:gd name="T30" fmla="*/ 2147483647 w 72"/>
                    <a:gd name="T31" fmla="*/ 2147483647 h 78"/>
                    <a:gd name="T32" fmla="*/ 2147483647 w 72"/>
                    <a:gd name="T33" fmla="*/ 2147483647 h 78"/>
                    <a:gd name="T34" fmla="*/ 2147483647 w 72"/>
                    <a:gd name="T35" fmla="*/ 2147483647 h 78"/>
                    <a:gd name="T36" fmla="*/ 2147483647 w 72"/>
                    <a:gd name="T37" fmla="*/ 2147483647 h 78"/>
                    <a:gd name="T38" fmla="*/ 2147483647 w 72"/>
                    <a:gd name="T39" fmla="*/ 2147483647 h 78"/>
                    <a:gd name="T40" fmla="*/ 0 w 72"/>
                    <a:gd name="T41" fmla="*/ 2147483647 h 78"/>
                    <a:gd name="T42" fmla="*/ 2147483647 w 72"/>
                    <a:gd name="T43" fmla="*/ 2147483647 h 78"/>
                    <a:gd name="T44" fmla="*/ 2147483647 w 72"/>
                    <a:gd name="T45" fmla="*/ 2147483647 h 78"/>
                    <a:gd name="T46" fmla="*/ 2147483647 w 72"/>
                    <a:gd name="T47" fmla="*/ 2147483647 h 78"/>
                    <a:gd name="T48" fmla="*/ 2147483647 w 72"/>
                    <a:gd name="T49" fmla="*/ 2147483647 h 78"/>
                    <a:gd name="T50" fmla="*/ 2147483647 w 72"/>
                    <a:gd name="T51" fmla="*/ 2147483647 h 78"/>
                    <a:gd name="T52" fmla="*/ 2147483647 w 72"/>
                    <a:gd name="T53" fmla="*/ 2147483647 h 78"/>
                    <a:gd name="T54" fmla="*/ 2147483647 w 72"/>
                    <a:gd name="T55" fmla="*/ 2147483647 h 78"/>
                    <a:gd name="T56" fmla="*/ 2147483647 w 72"/>
                    <a:gd name="T57" fmla="*/ 2147483647 h 78"/>
                    <a:gd name="T58" fmla="*/ 2147483647 w 72"/>
                    <a:gd name="T59" fmla="*/ 2147483647 h 78"/>
                    <a:gd name="T60" fmla="*/ 2147483647 w 72"/>
                    <a:gd name="T61" fmla="*/ 2147483647 h 78"/>
                    <a:gd name="T62" fmla="*/ 2147483647 w 72"/>
                    <a:gd name="T63" fmla="*/ 2147483647 h 78"/>
                    <a:gd name="T64" fmla="*/ 2147483647 w 72"/>
                    <a:gd name="T65" fmla="*/ 2147483647 h 78"/>
                    <a:gd name="T66" fmla="*/ 2147483647 w 72"/>
                    <a:gd name="T67" fmla="*/ 2147483647 h 78"/>
                    <a:gd name="T68" fmla="*/ 2147483647 w 72"/>
                    <a:gd name="T69" fmla="*/ 2147483647 h 78"/>
                    <a:gd name="T70" fmla="*/ 2147483647 w 72"/>
                    <a:gd name="T71" fmla="*/ 2147483647 h 78"/>
                    <a:gd name="T72" fmla="*/ 2147483647 w 72"/>
                    <a:gd name="T73" fmla="*/ 2147483647 h 78"/>
                    <a:gd name="T74" fmla="*/ 2147483647 w 72"/>
                    <a:gd name="T75" fmla="*/ 2147483647 h 78"/>
                    <a:gd name="T76" fmla="*/ 2147483647 w 72"/>
                    <a:gd name="T77" fmla="*/ 0 h 7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72"/>
                    <a:gd name="T118" fmla="*/ 0 h 78"/>
                    <a:gd name="T119" fmla="*/ 72 w 72"/>
                    <a:gd name="T120" fmla="*/ 78 h 7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72" h="78">
                      <a:moveTo>
                        <a:pt x="72" y="0"/>
                      </a:moveTo>
                      <a:lnTo>
                        <a:pt x="72" y="2"/>
                      </a:lnTo>
                      <a:lnTo>
                        <a:pt x="70" y="10"/>
                      </a:lnTo>
                      <a:lnTo>
                        <a:pt x="68" y="20"/>
                      </a:lnTo>
                      <a:lnTo>
                        <a:pt x="66" y="26"/>
                      </a:lnTo>
                      <a:lnTo>
                        <a:pt x="64" y="36"/>
                      </a:lnTo>
                      <a:lnTo>
                        <a:pt x="64" y="44"/>
                      </a:lnTo>
                      <a:lnTo>
                        <a:pt x="60" y="50"/>
                      </a:lnTo>
                      <a:lnTo>
                        <a:pt x="56" y="54"/>
                      </a:lnTo>
                      <a:lnTo>
                        <a:pt x="56" y="60"/>
                      </a:lnTo>
                      <a:lnTo>
                        <a:pt x="56" y="66"/>
                      </a:lnTo>
                      <a:lnTo>
                        <a:pt x="58" y="74"/>
                      </a:lnTo>
                      <a:lnTo>
                        <a:pt x="60" y="78"/>
                      </a:lnTo>
                      <a:lnTo>
                        <a:pt x="42" y="76"/>
                      </a:lnTo>
                      <a:lnTo>
                        <a:pt x="26" y="72"/>
                      </a:lnTo>
                      <a:lnTo>
                        <a:pt x="24" y="66"/>
                      </a:lnTo>
                      <a:lnTo>
                        <a:pt x="24" y="62"/>
                      </a:lnTo>
                      <a:lnTo>
                        <a:pt x="16" y="58"/>
                      </a:lnTo>
                      <a:lnTo>
                        <a:pt x="8" y="50"/>
                      </a:lnTo>
                      <a:lnTo>
                        <a:pt x="4" y="44"/>
                      </a:lnTo>
                      <a:lnTo>
                        <a:pt x="0" y="36"/>
                      </a:lnTo>
                      <a:lnTo>
                        <a:pt x="6" y="36"/>
                      </a:lnTo>
                      <a:lnTo>
                        <a:pt x="10" y="30"/>
                      </a:lnTo>
                      <a:lnTo>
                        <a:pt x="12" y="26"/>
                      </a:lnTo>
                      <a:lnTo>
                        <a:pt x="14" y="24"/>
                      </a:lnTo>
                      <a:lnTo>
                        <a:pt x="16" y="22"/>
                      </a:lnTo>
                      <a:lnTo>
                        <a:pt x="22" y="20"/>
                      </a:lnTo>
                      <a:lnTo>
                        <a:pt x="26" y="20"/>
                      </a:lnTo>
                      <a:lnTo>
                        <a:pt x="32" y="18"/>
                      </a:lnTo>
                      <a:lnTo>
                        <a:pt x="40" y="8"/>
                      </a:lnTo>
                      <a:lnTo>
                        <a:pt x="44" y="4"/>
                      </a:lnTo>
                      <a:lnTo>
                        <a:pt x="48" y="4"/>
                      </a:lnTo>
                      <a:lnTo>
                        <a:pt x="50" y="4"/>
                      </a:lnTo>
                      <a:lnTo>
                        <a:pt x="52" y="4"/>
                      </a:lnTo>
                      <a:lnTo>
                        <a:pt x="52" y="6"/>
                      </a:lnTo>
                      <a:lnTo>
                        <a:pt x="58" y="4"/>
                      </a:lnTo>
                      <a:lnTo>
                        <a:pt x="62" y="2"/>
                      </a:lnTo>
                      <a:lnTo>
                        <a:pt x="66" y="2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0" name="îŝľiḍê">
                  <a:extLst>
                    <a:ext uri="{FF2B5EF4-FFF2-40B4-BE49-F238E27FC236}">
                      <a16:creationId xmlns="" xmlns:a16="http://schemas.microsoft.com/office/drawing/2014/main" id="{6BB0D2DC-7B4A-4E9B-9406-9A1EAA4AC17D}"/>
                    </a:ext>
                  </a:extLst>
                </p:cNvPr>
                <p:cNvSpPr/>
                <p:nvPr/>
              </p:nvSpPr>
              <p:spPr bwMode="auto">
                <a:xfrm>
                  <a:off x="1849595" y="3437549"/>
                  <a:ext cx="67484" cy="25219"/>
                </a:xfrm>
                <a:custGeom>
                  <a:avLst/>
                  <a:gdLst>
                    <a:gd name="T0" fmla="*/ 2147483647 w 38"/>
                    <a:gd name="T1" fmla="*/ 2147483647 h 16"/>
                    <a:gd name="T2" fmla="*/ 2147483647 w 38"/>
                    <a:gd name="T3" fmla="*/ 2147483647 h 16"/>
                    <a:gd name="T4" fmla="*/ 2147483647 w 38"/>
                    <a:gd name="T5" fmla="*/ 2147483647 h 16"/>
                    <a:gd name="T6" fmla="*/ 2147483647 w 38"/>
                    <a:gd name="T7" fmla="*/ 2147483647 h 16"/>
                    <a:gd name="T8" fmla="*/ 2147483647 w 38"/>
                    <a:gd name="T9" fmla="*/ 2147483647 h 16"/>
                    <a:gd name="T10" fmla="*/ 0 w 38"/>
                    <a:gd name="T11" fmla="*/ 2147483647 h 16"/>
                    <a:gd name="T12" fmla="*/ 2147483647 w 38"/>
                    <a:gd name="T13" fmla="*/ 2147483647 h 16"/>
                    <a:gd name="T14" fmla="*/ 2147483647 w 38"/>
                    <a:gd name="T15" fmla="*/ 0 h 16"/>
                    <a:gd name="T16" fmla="*/ 2147483647 w 38"/>
                    <a:gd name="T17" fmla="*/ 0 h 16"/>
                    <a:gd name="T18" fmla="*/ 2147483647 w 38"/>
                    <a:gd name="T19" fmla="*/ 2147483647 h 16"/>
                    <a:gd name="T20" fmla="*/ 2147483647 w 38"/>
                    <a:gd name="T21" fmla="*/ 2147483647 h 16"/>
                    <a:gd name="T22" fmla="*/ 2147483647 w 38"/>
                    <a:gd name="T23" fmla="*/ 2147483647 h 16"/>
                    <a:gd name="T24" fmla="*/ 2147483647 w 38"/>
                    <a:gd name="T25" fmla="*/ 2147483647 h 16"/>
                    <a:gd name="T26" fmla="*/ 2147483647 w 38"/>
                    <a:gd name="T27" fmla="*/ 2147483647 h 16"/>
                    <a:gd name="T28" fmla="*/ 2147483647 w 38"/>
                    <a:gd name="T29" fmla="*/ 2147483647 h 16"/>
                    <a:gd name="T30" fmla="*/ 2147483647 w 38"/>
                    <a:gd name="T31" fmla="*/ 2147483647 h 16"/>
                    <a:gd name="T32" fmla="*/ 2147483647 w 38"/>
                    <a:gd name="T33" fmla="*/ 2147483647 h 16"/>
                    <a:gd name="T34" fmla="*/ 2147483647 w 38"/>
                    <a:gd name="T35" fmla="*/ 2147483647 h 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38"/>
                    <a:gd name="T55" fmla="*/ 0 h 16"/>
                    <a:gd name="T56" fmla="*/ 38 w 38"/>
                    <a:gd name="T57" fmla="*/ 16 h 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38" h="16">
                      <a:moveTo>
                        <a:pt x="36" y="16"/>
                      </a:moveTo>
                      <a:lnTo>
                        <a:pt x="30" y="16"/>
                      </a:lnTo>
                      <a:lnTo>
                        <a:pt x="24" y="16"/>
                      </a:lnTo>
                      <a:lnTo>
                        <a:pt x="10" y="14"/>
                      </a:lnTo>
                      <a:lnTo>
                        <a:pt x="4" y="12"/>
                      </a:lnTo>
                      <a:lnTo>
                        <a:pt x="0" y="8"/>
                      </a:lnTo>
                      <a:lnTo>
                        <a:pt x="6" y="6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16" y="2"/>
                      </a:lnTo>
                      <a:lnTo>
                        <a:pt x="20" y="4"/>
                      </a:lnTo>
                      <a:lnTo>
                        <a:pt x="24" y="8"/>
                      </a:lnTo>
                      <a:lnTo>
                        <a:pt x="30" y="10"/>
                      </a:lnTo>
                      <a:lnTo>
                        <a:pt x="34" y="10"/>
                      </a:lnTo>
                      <a:lnTo>
                        <a:pt x="36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  <a:lnTo>
                        <a:pt x="3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1" name="iṣľïdè">
                  <a:extLst>
                    <a:ext uri="{FF2B5EF4-FFF2-40B4-BE49-F238E27FC236}">
                      <a16:creationId xmlns="" xmlns:a16="http://schemas.microsoft.com/office/drawing/2014/main" id="{18FC6E99-4960-419B-AB02-9ABA3D9372BA}"/>
                    </a:ext>
                  </a:extLst>
                </p:cNvPr>
                <p:cNvSpPr/>
                <p:nvPr/>
              </p:nvSpPr>
              <p:spPr bwMode="auto">
                <a:xfrm>
                  <a:off x="1870253" y="3375901"/>
                  <a:ext cx="174906" cy="99476"/>
                </a:xfrm>
                <a:custGeom>
                  <a:avLst/>
                  <a:gdLst>
                    <a:gd name="T0" fmla="*/ 2147483647 w 100"/>
                    <a:gd name="T1" fmla="*/ 2147483647 h 60"/>
                    <a:gd name="T2" fmla="*/ 2147483647 w 100"/>
                    <a:gd name="T3" fmla="*/ 2147483647 h 60"/>
                    <a:gd name="T4" fmla="*/ 2147483647 w 100"/>
                    <a:gd name="T5" fmla="*/ 2147483647 h 60"/>
                    <a:gd name="T6" fmla="*/ 2147483647 w 100"/>
                    <a:gd name="T7" fmla="*/ 2147483647 h 60"/>
                    <a:gd name="T8" fmla="*/ 2147483647 w 100"/>
                    <a:gd name="T9" fmla="*/ 2147483647 h 60"/>
                    <a:gd name="T10" fmla="*/ 2147483647 w 100"/>
                    <a:gd name="T11" fmla="*/ 2147483647 h 60"/>
                    <a:gd name="T12" fmla="*/ 2147483647 w 100"/>
                    <a:gd name="T13" fmla="*/ 2147483647 h 60"/>
                    <a:gd name="T14" fmla="*/ 2147483647 w 100"/>
                    <a:gd name="T15" fmla="*/ 2147483647 h 60"/>
                    <a:gd name="T16" fmla="*/ 2147483647 w 100"/>
                    <a:gd name="T17" fmla="*/ 2147483647 h 60"/>
                    <a:gd name="T18" fmla="*/ 2147483647 w 100"/>
                    <a:gd name="T19" fmla="*/ 2147483647 h 60"/>
                    <a:gd name="T20" fmla="*/ 2147483647 w 100"/>
                    <a:gd name="T21" fmla="*/ 2147483647 h 60"/>
                    <a:gd name="T22" fmla="*/ 2147483647 w 100"/>
                    <a:gd name="T23" fmla="*/ 2147483647 h 60"/>
                    <a:gd name="T24" fmla="*/ 2147483647 w 100"/>
                    <a:gd name="T25" fmla="*/ 2147483647 h 60"/>
                    <a:gd name="T26" fmla="*/ 2147483647 w 100"/>
                    <a:gd name="T27" fmla="*/ 2147483647 h 60"/>
                    <a:gd name="T28" fmla="*/ 2147483647 w 100"/>
                    <a:gd name="T29" fmla="*/ 2147483647 h 60"/>
                    <a:gd name="T30" fmla="*/ 2147483647 w 100"/>
                    <a:gd name="T31" fmla="*/ 2147483647 h 60"/>
                    <a:gd name="T32" fmla="*/ 2147483647 w 100"/>
                    <a:gd name="T33" fmla="*/ 2147483647 h 60"/>
                    <a:gd name="T34" fmla="*/ 2147483647 w 100"/>
                    <a:gd name="T35" fmla="*/ 2147483647 h 60"/>
                    <a:gd name="T36" fmla="*/ 2147483647 w 100"/>
                    <a:gd name="T37" fmla="*/ 2147483647 h 60"/>
                    <a:gd name="T38" fmla="*/ 2147483647 w 100"/>
                    <a:gd name="T39" fmla="*/ 2147483647 h 60"/>
                    <a:gd name="T40" fmla="*/ 2147483647 w 100"/>
                    <a:gd name="T41" fmla="*/ 2147483647 h 60"/>
                    <a:gd name="T42" fmla="*/ 2147483647 w 100"/>
                    <a:gd name="T43" fmla="*/ 2147483647 h 60"/>
                    <a:gd name="T44" fmla="*/ 2147483647 w 100"/>
                    <a:gd name="T45" fmla="*/ 2147483647 h 60"/>
                    <a:gd name="T46" fmla="*/ 2147483647 w 100"/>
                    <a:gd name="T47" fmla="*/ 2147483647 h 60"/>
                    <a:gd name="T48" fmla="*/ 2147483647 w 100"/>
                    <a:gd name="T49" fmla="*/ 2147483647 h 60"/>
                    <a:gd name="T50" fmla="*/ 2147483647 w 100"/>
                    <a:gd name="T51" fmla="*/ 2147483647 h 60"/>
                    <a:gd name="T52" fmla="*/ 2147483647 w 100"/>
                    <a:gd name="T53" fmla="*/ 2147483647 h 60"/>
                    <a:gd name="T54" fmla="*/ 0 w 100"/>
                    <a:gd name="T55" fmla="*/ 2147483647 h 60"/>
                    <a:gd name="T56" fmla="*/ 2147483647 w 100"/>
                    <a:gd name="T57" fmla="*/ 2147483647 h 60"/>
                    <a:gd name="T58" fmla="*/ 2147483647 w 100"/>
                    <a:gd name="T59" fmla="*/ 2147483647 h 60"/>
                    <a:gd name="T60" fmla="*/ 2147483647 w 100"/>
                    <a:gd name="T61" fmla="*/ 2147483647 h 60"/>
                    <a:gd name="T62" fmla="*/ 2147483647 w 100"/>
                    <a:gd name="T63" fmla="*/ 2147483647 h 60"/>
                    <a:gd name="T64" fmla="*/ 2147483647 w 100"/>
                    <a:gd name="T65" fmla="*/ 2147483647 h 60"/>
                    <a:gd name="T66" fmla="*/ 2147483647 w 100"/>
                    <a:gd name="T67" fmla="*/ 0 h 60"/>
                    <a:gd name="T68" fmla="*/ 2147483647 w 100"/>
                    <a:gd name="T69" fmla="*/ 0 h 60"/>
                    <a:gd name="T70" fmla="*/ 2147483647 w 100"/>
                    <a:gd name="T71" fmla="*/ 2147483647 h 60"/>
                    <a:gd name="T72" fmla="*/ 2147483647 w 100"/>
                    <a:gd name="T73" fmla="*/ 2147483647 h 60"/>
                    <a:gd name="T74" fmla="*/ 2147483647 w 100"/>
                    <a:gd name="T75" fmla="*/ 2147483647 h 60"/>
                    <a:gd name="T76" fmla="*/ 2147483647 w 100"/>
                    <a:gd name="T77" fmla="*/ 2147483647 h 6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0"/>
                    <a:gd name="T118" fmla="*/ 0 h 60"/>
                    <a:gd name="T119" fmla="*/ 100 w 100"/>
                    <a:gd name="T120" fmla="*/ 60 h 6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0" h="60">
                      <a:moveTo>
                        <a:pt x="100" y="24"/>
                      </a:moveTo>
                      <a:lnTo>
                        <a:pt x="94" y="26"/>
                      </a:lnTo>
                      <a:lnTo>
                        <a:pt x="90" y="26"/>
                      </a:lnTo>
                      <a:lnTo>
                        <a:pt x="86" y="28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78" y="28"/>
                      </a:lnTo>
                      <a:lnTo>
                        <a:pt x="76" y="28"/>
                      </a:lnTo>
                      <a:lnTo>
                        <a:pt x="72" y="28"/>
                      </a:lnTo>
                      <a:lnTo>
                        <a:pt x="68" y="32"/>
                      </a:lnTo>
                      <a:lnTo>
                        <a:pt x="60" y="42"/>
                      </a:lnTo>
                      <a:lnTo>
                        <a:pt x="54" y="44"/>
                      </a:lnTo>
                      <a:lnTo>
                        <a:pt x="50" y="44"/>
                      </a:lnTo>
                      <a:lnTo>
                        <a:pt x="44" y="46"/>
                      </a:lnTo>
                      <a:lnTo>
                        <a:pt x="42" y="48"/>
                      </a:lnTo>
                      <a:lnTo>
                        <a:pt x="40" y="50"/>
                      </a:lnTo>
                      <a:lnTo>
                        <a:pt x="38" y="54"/>
                      </a:lnTo>
                      <a:lnTo>
                        <a:pt x="34" y="60"/>
                      </a:lnTo>
                      <a:lnTo>
                        <a:pt x="28" y="60"/>
                      </a:lnTo>
                      <a:lnTo>
                        <a:pt x="26" y="52"/>
                      </a:lnTo>
                      <a:lnTo>
                        <a:pt x="26" y="50"/>
                      </a:lnTo>
                      <a:lnTo>
                        <a:pt x="24" y="48"/>
                      </a:lnTo>
                      <a:lnTo>
                        <a:pt x="22" y="46"/>
                      </a:lnTo>
                      <a:lnTo>
                        <a:pt x="18" y="46"/>
                      </a:lnTo>
                      <a:lnTo>
                        <a:pt x="12" y="44"/>
                      </a:lnTo>
                      <a:lnTo>
                        <a:pt x="8" y="40"/>
                      </a:lnTo>
                      <a:lnTo>
                        <a:pt x="4" y="38"/>
                      </a:lnTo>
                      <a:lnTo>
                        <a:pt x="0" y="36"/>
                      </a:lnTo>
                      <a:lnTo>
                        <a:pt x="4" y="28"/>
                      </a:lnTo>
                      <a:lnTo>
                        <a:pt x="8" y="22"/>
                      </a:lnTo>
                      <a:lnTo>
                        <a:pt x="18" y="16"/>
                      </a:lnTo>
                      <a:lnTo>
                        <a:pt x="22" y="8"/>
                      </a:lnTo>
                      <a:lnTo>
                        <a:pt x="26" y="2"/>
                      </a:lnTo>
                      <a:lnTo>
                        <a:pt x="34" y="0"/>
                      </a:lnTo>
                      <a:lnTo>
                        <a:pt x="80" y="0"/>
                      </a:lnTo>
                      <a:lnTo>
                        <a:pt x="84" y="6"/>
                      </a:lnTo>
                      <a:lnTo>
                        <a:pt x="90" y="12"/>
                      </a:lnTo>
                      <a:lnTo>
                        <a:pt x="96" y="18"/>
                      </a:lnTo>
                      <a:lnTo>
                        <a:pt x="10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2" name="îṥḷiḑé">
                  <a:extLst>
                    <a:ext uri="{FF2B5EF4-FFF2-40B4-BE49-F238E27FC236}">
                      <a16:creationId xmlns="" xmlns:a16="http://schemas.microsoft.com/office/drawing/2014/main" id="{91318883-4A46-45FB-A2DD-8434919BD60A}"/>
                    </a:ext>
                  </a:extLst>
                </p:cNvPr>
                <p:cNvSpPr/>
                <p:nvPr/>
              </p:nvSpPr>
              <p:spPr bwMode="auto">
                <a:xfrm>
                  <a:off x="1882648" y="3312854"/>
                  <a:ext cx="41317" cy="68651"/>
                </a:xfrm>
                <a:custGeom>
                  <a:avLst/>
                  <a:gdLst>
                    <a:gd name="T0" fmla="*/ 2147483647 w 24"/>
                    <a:gd name="T1" fmla="*/ 2147483647 h 42"/>
                    <a:gd name="T2" fmla="*/ 2147483647 w 24"/>
                    <a:gd name="T3" fmla="*/ 2147483647 h 42"/>
                    <a:gd name="T4" fmla="*/ 2147483647 w 24"/>
                    <a:gd name="T5" fmla="*/ 2147483647 h 42"/>
                    <a:gd name="T6" fmla="*/ 2147483647 w 24"/>
                    <a:gd name="T7" fmla="*/ 2147483647 h 42"/>
                    <a:gd name="T8" fmla="*/ 2147483647 w 24"/>
                    <a:gd name="T9" fmla="*/ 2147483647 h 42"/>
                    <a:gd name="T10" fmla="*/ 2147483647 w 24"/>
                    <a:gd name="T11" fmla="*/ 2147483647 h 42"/>
                    <a:gd name="T12" fmla="*/ 2147483647 w 24"/>
                    <a:gd name="T13" fmla="*/ 2147483647 h 42"/>
                    <a:gd name="T14" fmla="*/ 0 w 24"/>
                    <a:gd name="T15" fmla="*/ 2147483647 h 42"/>
                    <a:gd name="T16" fmla="*/ 2147483647 w 24"/>
                    <a:gd name="T17" fmla="*/ 2147483647 h 42"/>
                    <a:gd name="T18" fmla="*/ 2147483647 w 24"/>
                    <a:gd name="T19" fmla="*/ 2147483647 h 42"/>
                    <a:gd name="T20" fmla="*/ 2147483647 w 24"/>
                    <a:gd name="T21" fmla="*/ 2147483647 h 42"/>
                    <a:gd name="T22" fmla="*/ 2147483647 w 24"/>
                    <a:gd name="T23" fmla="*/ 2147483647 h 42"/>
                    <a:gd name="T24" fmla="*/ 2147483647 w 24"/>
                    <a:gd name="T25" fmla="*/ 2147483647 h 42"/>
                    <a:gd name="T26" fmla="*/ 2147483647 w 24"/>
                    <a:gd name="T27" fmla="*/ 0 h 42"/>
                    <a:gd name="T28" fmla="*/ 2147483647 w 24"/>
                    <a:gd name="T29" fmla="*/ 0 h 42"/>
                    <a:gd name="T30" fmla="*/ 2147483647 w 24"/>
                    <a:gd name="T31" fmla="*/ 2147483647 h 42"/>
                    <a:gd name="T32" fmla="*/ 2147483647 w 24"/>
                    <a:gd name="T33" fmla="*/ 2147483647 h 42"/>
                    <a:gd name="T34" fmla="*/ 2147483647 w 24"/>
                    <a:gd name="T35" fmla="*/ 2147483647 h 4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4"/>
                    <a:gd name="T55" fmla="*/ 0 h 42"/>
                    <a:gd name="T56" fmla="*/ 24 w 24"/>
                    <a:gd name="T57" fmla="*/ 42 h 4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4" h="42">
                      <a:moveTo>
                        <a:pt x="24" y="6"/>
                      </a:moveTo>
                      <a:lnTo>
                        <a:pt x="18" y="10"/>
                      </a:lnTo>
                      <a:lnTo>
                        <a:pt x="18" y="18"/>
                      </a:lnTo>
                      <a:lnTo>
                        <a:pt x="16" y="26"/>
                      </a:lnTo>
                      <a:lnTo>
                        <a:pt x="14" y="32"/>
                      </a:lnTo>
                      <a:lnTo>
                        <a:pt x="10" y="36"/>
                      </a:lnTo>
                      <a:lnTo>
                        <a:pt x="10" y="42"/>
                      </a:lnTo>
                      <a:lnTo>
                        <a:pt x="0" y="42"/>
                      </a:lnTo>
                      <a:lnTo>
                        <a:pt x="4" y="10"/>
                      </a:lnTo>
                      <a:lnTo>
                        <a:pt x="8" y="10"/>
                      </a:lnTo>
                      <a:lnTo>
                        <a:pt x="10" y="8"/>
                      </a:lnTo>
                      <a:lnTo>
                        <a:pt x="12" y="6"/>
                      </a:lnTo>
                      <a:lnTo>
                        <a:pt x="14" y="2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22" y="6"/>
                      </a:lnTo>
                      <a:lnTo>
                        <a:pt x="2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3" name="îşḻîḍê">
                  <a:extLst>
                    <a:ext uri="{FF2B5EF4-FFF2-40B4-BE49-F238E27FC236}">
                      <a16:creationId xmlns="" xmlns:a16="http://schemas.microsoft.com/office/drawing/2014/main" id="{984B7809-9754-44B2-9269-882DB676BFD8}"/>
                    </a:ext>
                  </a:extLst>
                </p:cNvPr>
                <p:cNvSpPr/>
                <p:nvPr/>
              </p:nvSpPr>
              <p:spPr bwMode="auto">
                <a:xfrm>
                  <a:off x="1791752" y="3328265"/>
                  <a:ext cx="125327" cy="121893"/>
                </a:xfrm>
                <a:custGeom>
                  <a:avLst/>
                  <a:gdLst>
                    <a:gd name="T0" fmla="*/ 2147483647 w 72"/>
                    <a:gd name="T1" fmla="*/ 2147483647 h 72"/>
                    <a:gd name="T2" fmla="*/ 2147483647 w 72"/>
                    <a:gd name="T3" fmla="*/ 2147483647 h 72"/>
                    <a:gd name="T4" fmla="*/ 2147483647 w 72"/>
                    <a:gd name="T5" fmla="*/ 2147483647 h 72"/>
                    <a:gd name="T6" fmla="*/ 2147483647 w 72"/>
                    <a:gd name="T7" fmla="*/ 2147483647 h 72"/>
                    <a:gd name="T8" fmla="*/ 2147483647 w 72"/>
                    <a:gd name="T9" fmla="*/ 0 h 72"/>
                    <a:gd name="T10" fmla="*/ 2147483647 w 72"/>
                    <a:gd name="T11" fmla="*/ 0 h 72"/>
                    <a:gd name="T12" fmla="*/ 2147483647 w 72"/>
                    <a:gd name="T13" fmla="*/ 2147483647 h 72"/>
                    <a:gd name="T14" fmla="*/ 2147483647 w 72"/>
                    <a:gd name="T15" fmla="*/ 2147483647 h 72"/>
                    <a:gd name="T16" fmla="*/ 2147483647 w 72"/>
                    <a:gd name="T17" fmla="*/ 2147483647 h 72"/>
                    <a:gd name="T18" fmla="*/ 2147483647 w 72"/>
                    <a:gd name="T19" fmla="*/ 2147483647 h 72"/>
                    <a:gd name="T20" fmla="*/ 2147483647 w 72"/>
                    <a:gd name="T21" fmla="*/ 2147483647 h 72"/>
                    <a:gd name="T22" fmla="*/ 2147483647 w 72"/>
                    <a:gd name="T23" fmla="*/ 2147483647 h 72"/>
                    <a:gd name="T24" fmla="*/ 2147483647 w 72"/>
                    <a:gd name="T25" fmla="*/ 2147483647 h 72"/>
                    <a:gd name="T26" fmla="*/ 2147483647 w 72"/>
                    <a:gd name="T27" fmla="*/ 2147483647 h 72"/>
                    <a:gd name="T28" fmla="*/ 2147483647 w 72"/>
                    <a:gd name="T29" fmla="*/ 2147483647 h 72"/>
                    <a:gd name="T30" fmla="*/ 2147483647 w 72"/>
                    <a:gd name="T31" fmla="*/ 2147483647 h 72"/>
                    <a:gd name="T32" fmla="*/ 2147483647 w 72"/>
                    <a:gd name="T33" fmla="*/ 2147483647 h 72"/>
                    <a:gd name="T34" fmla="*/ 0 w 72"/>
                    <a:gd name="T35" fmla="*/ 2147483647 h 72"/>
                    <a:gd name="T36" fmla="*/ 2147483647 w 72"/>
                    <a:gd name="T37" fmla="*/ 2147483647 h 72"/>
                    <a:gd name="T38" fmla="*/ 2147483647 w 72"/>
                    <a:gd name="T39" fmla="*/ 2147483647 h 72"/>
                    <a:gd name="T40" fmla="*/ 2147483647 w 72"/>
                    <a:gd name="T41" fmla="*/ 2147483647 h 72"/>
                    <a:gd name="T42" fmla="*/ 2147483647 w 72"/>
                    <a:gd name="T43" fmla="*/ 2147483647 h 72"/>
                    <a:gd name="T44" fmla="*/ 2147483647 w 72"/>
                    <a:gd name="T45" fmla="*/ 2147483647 h 72"/>
                    <a:gd name="T46" fmla="*/ 2147483647 w 72"/>
                    <a:gd name="T47" fmla="*/ 2147483647 h 72"/>
                    <a:gd name="T48" fmla="*/ 2147483647 w 72"/>
                    <a:gd name="T49" fmla="*/ 2147483647 h 72"/>
                    <a:gd name="T50" fmla="*/ 2147483647 w 72"/>
                    <a:gd name="T51" fmla="*/ 2147483647 h 72"/>
                    <a:gd name="T52" fmla="*/ 2147483647 w 72"/>
                    <a:gd name="T53" fmla="*/ 2147483647 h 72"/>
                    <a:gd name="T54" fmla="*/ 2147483647 w 72"/>
                    <a:gd name="T55" fmla="*/ 2147483647 h 72"/>
                    <a:gd name="T56" fmla="*/ 2147483647 w 72"/>
                    <a:gd name="T57" fmla="*/ 2147483647 h 72"/>
                    <a:gd name="T58" fmla="*/ 2147483647 w 72"/>
                    <a:gd name="T59" fmla="*/ 2147483647 h 72"/>
                    <a:gd name="T60" fmla="*/ 2147483647 w 72"/>
                    <a:gd name="T61" fmla="*/ 2147483647 h 72"/>
                    <a:gd name="T62" fmla="*/ 2147483647 w 72"/>
                    <a:gd name="T63" fmla="*/ 2147483647 h 7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72"/>
                    <a:gd name="T97" fmla="*/ 0 h 72"/>
                    <a:gd name="T98" fmla="*/ 72 w 72"/>
                    <a:gd name="T99" fmla="*/ 72 h 7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72" h="72">
                      <a:moveTo>
                        <a:pt x="72" y="30"/>
                      </a:moveTo>
                      <a:lnTo>
                        <a:pt x="68" y="32"/>
                      </a:lnTo>
                      <a:lnTo>
                        <a:pt x="62" y="32"/>
                      </a:lnTo>
                      <a:lnTo>
                        <a:pt x="52" y="32"/>
                      </a:lnTo>
                      <a:lnTo>
                        <a:pt x="56" y="0"/>
                      </a:lnTo>
                      <a:lnTo>
                        <a:pt x="32" y="0"/>
                      </a:lnTo>
                      <a:lnTo>
                        <a:pt x="28" y="2"/>
                      </a:lnTo>
                      <a:lnTo>
                        <a:pt x="24" y="6"/>
                      </a:lnTo>
                      <a:lnTo>
                        <a:pt x="20" y="14"/>
                      </a:lnTo>
                      <a:lnTo>
                        <a:pt x="22" y="18"/>
                      </a:lnTo>
                      <a:lnTo>
                        <a:pt x="24" y="22"/>
                      </a:lnTo>
                      <a:lnTo>
                        <a:pt x="28" y="24"/>
                      </a:lnTo>
                      <a:lnTo>
                        <a:pt x="30" y="28"/>
                      </a:lnTo>
                      <a:lnTo>
                        <a:pt x="30" y="34"/>
                      </a:lnTo>
                      <a:lnTo>
                        <a:pt x="10" y="34"/>
                      </a:lnTo>
                      <a:lnTo>
                        <a:pt x="6" y="40"/>
                      </a:lnTo>
                      <a:lnTo>
                        <a:pt x="4" y="46"/>
                      </a:lnTo>
                      <a:lnTo>
                        <a:pt x="0" y="58"/>
                      </a:lnTo>
                      <a:lnTo>
                        <a:pt x="8" y="66"/>
                      </a:lnTo>
                      <a:lnTo>
                        <a:pt x="14" y="68"/>
                      </a:lnTo>
                      <a:lnTo>
                        <a:pt x="16" y="70"/>
                      </a:lnTo>
                      <a:lnTo>
                        <a:pt x="26" y="70"/>
                      </a:lnTo>
                      <a:lnTo>
                        <a:pt x="30" y="70"/>
                      </a:lnTo>
                      <a:lnTo>
                        <a:pt x="34" y="72"/>
                      </a:lnTo>
                      <a:lnTo>
                        <a:pt x="40" y="70"/>
                      </a:lnTo>
                      <a:lnTo>
                        <a:pt x="42" y="64"/>
                      </a:lnTo>
                      <a:lnTo>
                        <a:pt x="46" y="64"/>
                      </a:lnTo>
                      <a:lnTo>
                        <a:pt x="50" y="56"/>
                      </a:lnTo>
                      <a:lnTo>
                        <a:pt x="54" y="50"/>
                      </a:lnTo>
                      <a:lnTo>
                        <a:pt x="64" y="44"/>
                      </a:lnTo>
                      <a:lnTo>
                        <a:pt x="68" y="36"/>
                      </a:lnTo>
                      <a:lnTo>
                        <a:pt x="72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4" name="iSḻïḑè">
                  <a:extLst>
                    <a:ext uri="{FF2B5EF4-FFF2-40B4-BE49-F238E27FC236}">
                      <a16:creationId xmlns="" xmlns:a16="http://schemas.microsoft.com/office/drawing/2014/main" id="{262B3AF5-203B-4DCB-B88B-43F8A9EA095E}"/>
                    </a:ext>
                  </a:extLst>
                </p:cNvPr>
                <p:cNvSpPr/>
                <p:nvPr/>
              </p:nvSpPr>
              <p:spPr bwMode="auto">
                <a:xfrm>
                  <a:off x="2297190" y="3258212"/>
                  <a:ext cx="77124" cy="61646"/>
                </a:xfrm>
                <a:custGeom>
                  <a:avLst/>
                  <a:gdLst>
                    <a:gd name="T0" fmla="*/ 2147483647 w 44"/>
                    <a:gd name="T1" fmla="*/ 2147483647 h 36"/>
                    <a:gd name="T2" fmla="*/ 2147483647 w 44"/>
                    <a:gd name="T3" fmla="*/ 2147483647 h 36"/>
                    <a:gd name="T4" fmla="*/ 2147483647 w 44"/>
                    <a:gd name="T5" fmla="*/ 2147483647 h 36"/>
                    <a:gd name="T6" fmla="*/ 2147483647 w 44"/>
                    <a:gd name="T7" fmla="*/ 2147483647 h 36"/>
                    <a:gd name="T8" fmla="*/ 2147483647 w 44"/>
                    <a:gd name="T9" fmla="*/ 2147483647 h 36"/>
                    <a:gd name="T10" fmla="*/ 0 w 44"/>
                    <a:gd name="T11" fmla="*/ 2147483647 h 36"/>
                    <a:gd name="T12" fmla="*/ 2147483647 w 44"/>
                    <a:gd name="T13" fmla="*/ 2147483647 h 36"/>
                    <a:gd name="T14" fmla="*/ 2147483647 w 44"/>
                    <a:gd name="T15" fmla="*/ 2147483647 h 36"/>
                    <a:gd name="T16" fmla="*/ 2147483647 w 44"/>
                    <a:gd name="T17" fmla="*/ 2147483647 h 36"/>
                    <a:gd name="T18" fmla="*/ 2147483647 w 44"/>
                    <a:gd name="T19" fmla="*/ 2147483647 h 36"/>
                    <a:gd name="T20" fmla="*/ 2147483647 w 44"/>
                    <a:gd name="T21" fmla="*/ 2147483647 h 36"/>
                    <a:gd name="T22" fmla="*/ 2147483647 w 44"/>
                    <a:gd name="T23" fmla="*/ 2147483647 h 36"/>
                    <a:gd name="T24" fmla="*/ 2147483647 w 44"/>
                    <a:gd name="T25" fmla="*/ 2147483647 h 36"/>
                    <a:gd name="T26" fmla="*/ 2147483647 w 44"/>
                    <a:gd name="T27" fmla="*/ 2147483647 h 36"/>
                    <a:gd name="T28" fmla="*/ 2147483647 w 44"/>
                    <a:gd name="T29" fmla="*/ 2147483647 h 36"/>
                    <a:gd name="T30" fmla="*/ 2147483647 w 44"/>
                    <a:gd name="T31" fmla="*/ 2147483647 h 36"/>
                    <a:gd name="T32" fmla="*/ 2147483647 w 44"/>
                    <a:gd name="T33" fmla="*/ 2147483647 h 36"/>
                    <a:gd name="T34" fmla="*/ 2147483647 w 44"/>
                    <a:gd name="T35" fmla="*/ 2147483647 h 36"/>
                    <a:gd name="T36" fmla="*/ 2147483647 w 44"/>
                    <a:gd name="T37" fmla="*/ 0 h 36"/>
                    <a:gd name="T38" fmla="*/ 2147483647 w 44"/>
                    <a:gd name="T39" fmla="*/ 2147483647 h 36"/>
                    <a:gd name="T40" fmla="*/ 2147483647 w 44"/>
                    <a:gd name="T41" fmla="*/ 2147483647 h 36"/>
                    <a:gd name="T42" fmla="*/ 2147483647 w 44"/>
                    <a:gd name="T43" fmla="*/ 2147483647 h 36"/>
                    <a:gd name="T44" fmla="*/ 2147483647 w 44"/>
                    <a:gd name="T45" fmla="*/ 2147483647 h 36"/>
                    <a:gd name="T46" fmla="*/ 2147483647 w 44"/>
                    <a:gd name="T47" fmla="*/ 2147483647 h 36"/>
                    <a:gd name="T48" fmla="*/ 2147483647 w 44"/>
                    <a:gd name="T49" fmla="*/ 2147483647 h 36"/>
                    <a:gd name="T50" fmla="*/ 2147483647 w 44"/>
                    <a:gd name="T51" fmla="*/ 2147483647 h 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44"/>
                    <a:gd name="T79" fmla="*/ 0 h 36"/>
                    <a:gd name="T80" fmla="*/ 44 w 44"/>
                    <a:gd name="T81" fmla="*/ 36 h 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44" h="36">
                      <a:moveTo>
                        <a:pt x="42" y="36"/>
                      </a:moveTo>
                      <a:lnTo>
                        <a:pt x="42" y="34"/>
                      </a:lnTo>
                      <a:lnTo>
                        <a:pt x="14" y="34"/>
                      </a:lnTo>
                      <a:lnTo>
                        <a:pt x="4" y="32"/>
                      </a:lnTo>
                      <a:lnTo>
                        <a:pt x="2" y="30"/>
                      </a:lnTo>
                      <a:lnTo>
                        <a:pt x="0" y="26"/>
                      </a:lnTo>
                      <a:lnTo>
                        <a:pt x="14" y="22"/>
                      </a:lnTo>
                      <a:lnTo>
                        <a:pt x="20" y="24"/>
                      </a:lnTo>
                      <a:lnTo>
                        <a:pt x="26" y="26"/>
                      </a:lnTo>
                      <a:lnTo>
                        <a:pt x="28" y="24"/>
                      </a:lnTo>
                      <a:lnTo>
                        <a:pt x="30" y="20"/>
                      </a:lnTo>
                      <a:lnTo>
                        <a:pt x="28" y="18"/>
                      </a:lnTo>
                      <a:lnTo>
                        <a:pt x="28" y="14"/>
                      </a:lnTo>
                      <a:lnTo>
                        <a:pt x="28" y="10"/>
                      </a:lnTo>
                      <a:lnTo>
                        <a:pt x="24" y="8"/>
                      </a:lnTo>
                      <a:lnTo>
                        <a:pt x="22" y="6"/>
                      </a:lnTo>
                      <a:lnTo>
                        <a:pt x="22" y="2"/>
                      </a:lnTo>
                      <a:lnTo>
                        <a:pt x="26" y="2"/>
                      </a:lnTo>
                      <a:lnTo>
                        <a:pt x="28" y="0"/>
                      </a:lnTo>
                      <a:lnTo>
                        <a:pt x="44" y="2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2" y="18"/>
                      </a:lnTo>
                      <a:lnTo>
                        <a:pt x="40" y="28"/>
                      </a:lnTo>
                      <a:lnTo>
                        <a:pt x="40" y="34"/>
                      </a:lnTo>
                      <a:lnTo>
                        <a:pt x="42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5" name="îslíḋê">
                  <a:extLst>
                    <a:ext uri="{FF2B5EF4-FFF2-40B4-BE49-F238E27FC236}">
                      <a16:creationId xmlns="" xmlns:a16="http://schemas.microsoft.com/office/drawing/2014/main" id="{DCB90767-BBE7-42EE-B9DB-03D30196B678}"/>
                    </a:ext>
                  </a:extLst>
                </p:cNvPr>
                <p:cNvSpPr/>
                <p:nvPr/>
              </p:nvSpPr>
              <p:spPr bwMode="auto">
                <a:xfrm>
                  <a:off x="2366051" y="3263817"/>
                  <a:ext cx="101914" cy="58844"/>
                </a:xfrm>
                <a:custGeom>
                  <a:avLst/>
                  <a:gdLst>
                    <a:gd name="T0" fmla="*/ 0 w 58"/>
                    <a:gd name="T1" fmla="*/ 2147483647 h 36"/>
                    <a:gd name="T2" fmla="*/ 0 w 58"/>
                    <a:gd name="T3" fmla="*/ 2147483647 h 36"/>
                    <a:gd name="T4" fmla="*/ 2147483647 w 58"/>
                    <a:gd name="T5" fmla="*/ 2147483647 h 36"/>
                    <a:gd name="T6" fmla="*/ 2147483647 w 58"/>
                    <a:gd name="T7" fmla="*/ 2147483647 h 36"/>
                    <a:gd name="T8" fmla="*/ 2147483647 w 58"/>
                    <a:gd name="T9" fmla="*/ 2147483647 h 36"/>
                    <a:gd name="T10" fmla="*/ 2147483647 w 58"/>
                    <a:gd name="T11" fmla="*/ 0 h 36"/>
                    <a:gd name="T12" fmla="*/ 2147483647 w 58"/>
                    <a:gd name="T13" fmla="*/ 2147483647 h 36"/>
                    <a:gd name="T14" fmla="*/ 2147483647 w 58"/>
                    <a:gd name="T15" fmla="*/ 2147483647 h 36"/>
                    <a:gd name="T16" fmla="*/ 2147483647 w 58"/>
                    <a:gd name="T17" fmla="*/ 2147483647 h 36"/>
                    <a:gd name="T18" fmla="*/ 2147483647 w 58"/>
                    <a:gd name="T19" fmla="*/ 2147483647 h 36"/>
                    <a:gd name="T20" fmla="*/ 2147483647 w 58"/>
                    <a:gd name="T21" fmla="*/ 2147483647 h 36"/>
                    <a:gd name="T22" fmla="*/ 2147483647 w 58"/>
                    <a:gd name="T23" fmla="*/ 2147483647 h 36"/>
                    <a:gd name="T24" fmla="*/ 2147483647 w 58"/>
                    <a:gd name="T25" fmla="*/ 2147483647 h 36"/>
                    <a:gd name="T26" fmla="*/ 2147483647 w 58"/>
                    <a:gd name="T27" fmla="*/ 2147483647 h 36"/>
                    <a:gd name="T28" fmla="*/ 2147483647 w 58"/>
                    <a:gd name="T29" fmla="*/ 2147483647 h 36"/>
                    <a:gd name="T30" fmla="*/ 2147483647 w 58"/>
                    <a:gd name="T31" fmla="*/ 2147483647 h 36"/>
                    <a:gd name="T32" fmla="*/ 2147483647 w 58"/>
                    <a:gd name="T33" fmla="*/ 2147483647 h 36"/>
                    <a:gd name="T34" fmla="*/ 2147483647 w 58"/>
                    <a:gd name="T35" fmla="*/ 2147483647 h 36"/>
                    <a:gd name="T36" fmla="*/ 2147483647 w 58"/>
                    <a:gd name="T37" fmla="*/ 2147483647 h 36"/>
                    <a:gd name="T38" fmla="*/ 2147483647 w 58"/>
                    <a:gd name="T39" fmla="*/ 2147483647 h 36"/>
                    <a:gd name="T40" fmla="*/ 2147483647 w 58"/>
                    <a:gd name="T41" fmla="*/ 2147483647 h 36"/>
                    <a:gd name="T42" fmla="*/ 2147483647 w 58"/>
                    <a:gd name="T43" fmla="*/ 2147483647 h 36"/>
                    <a:gd name="T44" fmla="*/ 2147483647 w 58"/>
                    <a:gd name="T45" fmla="*/ 2147483647 h 36"/>
                    <a:gd name="T46" fmla="*/ 2147483647 w 58"/>
                    <a:gd name="T47" fmla="*/ 2147483647 h 36"/>
                    <a:gd name="T48" fmla="*/ 2147483647 w 58"/>
                    <a:gd name="T49" fmla="*/ 2147483647 h 36"/>
                    <a:gd name="T50" fmla="*/ 2147483647 w 58"/>
                    <a:gd name="T51" fmla="*/ 2147483647 h 36"/>
                    <a:gd name="T52" fmla="*/ 2147483647 w 58"/>
                    <a:gd name="T53" fmla="*/ 2147483647 h 36"/>
                    <a:gd name="T54" fmla="*/ 2147483647 w 58"/>
                    <a:gd name="T55" fmla="*/ 2147483647 h 36"/>
                    <a:gd name="T56" fmla="*/ 2147483647 w 58"/>
                    <a:gd name="T57" fmla="*/ 2147483647 h 36"/>
                    <a:gd name="T58" fmla="*/ 2147483647 w 58"/>
                    <a:gd name="T59" fmla="*/ 2147483647 h 36"/>
                    <a:gd name="T60" fmla="*/ 2147483647 w 58"/>
                    <a:gd name="T61" fmla="*/ 2147483647 h 36"/>
                    <a:gd name="T62" fmla="*/ 2147483647 w 58"/>
                    <a:gd name="T63" fmla="*/ 2147483647 h 36"/>
                    <a:gd name="T64" fmla="*/ 2147483647 w 58"/>
                    <a:gd name="T65" fmla="*/ 2147483647 h 36"/>
                    <a:gd name="T66" fmla="*/ 2147483647 w 58"/>
                    <a:gd name="T67" fmla="*/ 2147483647 h 36"/>
                    <a:gd name="T68" fmla="*/ 0 w 58"/>
                    <a:gd name="T69" fmla="*/ 2147483647 h 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58"/>
                    <a:gd name="T106" fmla="*/ 0 h 36"/>
                    <a:gd name="T107" fmla="*/ 58 w 58"/>
                    <a:gd name="T108" fmla="*/ 36 h 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58" h="36">
                      <a:moveTo>
                        <a:pt x="0" y="32"/>
                      </a:move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6"/>
                      </a:lnTo>
                      <a:lnTo>
                        <a:pt x="4" y="4"/>
                      </a:lnTo>
                      <a:lnTo>
                        <a:pt x="4" y="0"/>
                      </a:lnTo>
                      <a:lnTo>
                        <a:pt x="14" y="2"/>
                      </a:lnTo>
                      <a:lnTo>
                        <a:pt x="26" y="2"/>
                      </a:lnTo>
                      <a:lnTo>
                        <a:pt x="26" y="4"/>
                      </a:lnTo>
                      <a:lnTo>
                        <a:pt x="28" y="4"/>
                      </a:lnTo>
                      <a:lnTo>
                        <a:pt x="34" y="4"/>
                      </a:lnTo>
                      <a:lnTo>
                        <a:pt x="36" y="4"/>
                      </a:lnTo>
                      <a:lnTo>
                        <a:pt x="38" y="6"/>
                      </a:lnTo>
                      <a:lnTo>
                        <a:pt x="40" y="8"/>
                      </a:lnTo>
                      <a:lnTo>
                        <a:pt x="42" y="8"/>
                      </a:lnTo>
                      <a:lnTo>
                        <a:pt x="42" y="10"/>
                      </a:lnTo>
                      <a:lnTo>
                        <a:pt x="42" y="12"/>
                      </a:lnTo>
                      <a:lnTo>
                        <a:pt x="48" y="14"/>
                      </a:lnTo>
                      <a:lnTo>
                        <a:pt x="52" y="16"/>
                      </a:lnTo>
                      <a:lnTo>
                        <a:pt x="54" y="18"/>
                      </a:lnTo>
                      <a:lnTo>
                        <a:pt x="58" y="26"/>
                      </a:lnTo>
                      <a:lnTo>
                        <a:pt x="52" y="28"/>
                      </a:lnTo>
                      <a:lnTo>
                        <a:pt x="50" y="32"/>
                      </a:lnTo>
                      <a:lnTo>
                        <a:pt x="48" y="30"/>
                      </a:lnTo>
                      <a:lnTo>
                        <a:pt x="46" y="28"/>
                      </a:lnTo>
                      <a:lnTo>
                        <a:pt x="30" y="28"/>
                      </a:lnTo>
                      <a:lnTo>
                        <a:pt x="28" y="30"/>
                      </a:lnTo>
                      <a:lnTo>
                        <a:pt x="26" y="30"/>
                      </a:lnTo>
                      <a:lnTo>
                        <a:pt x="18" y="30"/>
                      </a:lnTo>
                      <a:lnTo>
                        <a:pt x="14" y="30"/>
                      </a:lnTo>
                      <a:lnTo>
                        <a:pt x="12" y="34"/>
                      </a:lnTo>
                      <a:lnTo>
                        <a:pt x="8" y="36"/>
                      </a:lnTo>
                      <a:lnTo>
                        <a:pt x="2" y="36"/>
                      </a:lnTo>
                      <a:lnTo>
                        <a:pt x="2" y="34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6" name="iṧḻide">
                  <a:extLst>
                    <a:ext uri="{FF2B5EF4-FFF2-40B4-BE49-F238E27FC236}">
                      <a16:creationId xmlns="" xmlns:a16="http://schemas.microsoft.com/office/drawing/2014/main" id="{FEA36DD8-9FBF-4D75-98CF-C27127AE6420}"/>
                    </a:ext>
                  </a:extLst>
                </p:cNvPr>
                <p:cNvSpPr/>
                <p:nvPr/>
              </p:nvSpPr>
              <p:spPr bwMode="auto">
                <a:xfrm>
                  <a:off x="2629099" y="3535622"/>
                  <a:ext cx="19282" cy="21015"/>
                </a:xfrm>
                <a:custGeom>
                  <a:avLst/>
                  <a:gdLst>
                    <a:gd name="T0" fmla="*/ 2147483647 w 12"/>
                    <a:gd name="T1" fmla="*/ 2147483647 h 12"/>
                    <a:gd name="T2" fmla="*/ 2147483647 w 12"/>
                    <a:gd name="T3" fmla="*/ 2147483647 h 12"/>
                    <a:gd name="T4" fmla="*/ 2147483647 w 12"/>
                    <a:gd name="T5" fmla="*/ 2147483647 h 12"/>
                    <a:gd name="T6" fmla="*/ 2147483647 w 12"/>
                    <a:gd name="T7" fmla="*/ 2147483647 h 12"/>
                    <a:gd name="T8" fmla="*/ 2147483647 w 12"/>
                    <a:gd name="T9" fmla="*/ 2147483647 h 12"/>
                    <a:gd name="T10" fmla="*/ 2147483647 w 12"/>
                    <a:gd name="T11" fmla="*/ 0 h 12"/>
                    <a:gd name="T12" fmla="*/ 0 w 12"/>
                    <a:gd name="T13" fmla="*/ 2147483647 h 12"/>
                    <a:gd name="T14" fmla="*/ 2147483647 w 12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"/>
                    <a:gd name="T25" fmla="*/ 0 h 12"/>
                    <a:gd name="T26" fmla="*/ 12 w 12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" h="12">
                      <a:moveTo>
                        <a:pt x="8" y="12"/>
                      </a:moveTo>
                      <a:lnTo>
                        <a:pt x="10" y="8"/>
                      </a:lnTo>
                      <a:lnTo>
                        <a:pt x="12" y="8"/>
                      </a:lnTo>
                      <a:lnTo>
                        <a:pt x="12" y="4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0" y="10"/>
                      </a:lnTo>
                      <a:lnTo>
                        <a:pt x="8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7" name="ïṩ1ïdê">
                  <a:extLst>
                    <a:ext uri="{FF2B5EF4-FFF2-40B4-BE49-F238E27FC236}">
                      <a16:creationId xmlns="" xmlns:a16="http://schemas.microsoft.com/office/drawing/2014/main" id="{527560E3-FC9A-4223-81AA-54FD323643C2}"/>
                    </a:ext>
                  </a:extLst>
                </p:cNvPr>
                <p:cNvSpPr/>
                <p:nvPr/>
              </p:nvSpPr>
              <p:spPr bwMode="auto">
                <a:xfrm>
                  <a:off x="2929332" y="3862068"/>
                  <a:ext cx="68861" cy="57443"/>
                </a:xfrm>
                <a:custGeom>
                  <a:avLst/>
                  <a:gdLst>
                    <a:gd name="T0" fmla="*/ 0 w 40"/>
                    <a:gd name="T1" fmla="*/ 2147483647 h 34"/>
                    <a:gd name="T2" fmla="*/ 2147483647 w 40"/>
                    <a:gd name="T3" fmla="*/ 2147483647 h 34"/>
                    <a:gd name="T4" fmla="*/ 2147483647 w 40"/>
                    <a:gd name="T5" fmla="*/ 2147483647 h 34"/>
                    <a:gd name="T6" fmla="*/ 2147483647 w 40"/>
                    <a:gd name="T7" fmla="*/ 2147483647 h 34"/>
                    <a:gd name="T8" fmla="*/ 2147483647 w 40"/>
                    <a:gd name="T9" fmla="*/ 2147483647 h 34"/>
                    <a:gd name="T10" fmla="*/ 2147483647 w 40"/>
                    <a:gd name="T11" fmla="*/ 2147483647 h 34"/>
                    <a:gd name="T12" fmla="*/ 2147483647 w 40"/>
                    <a:gd name="T13" fmla="*/ 2147483647 h 34"/>
                    <a:gd name="T14" fmla="*/ 2147483647 w 40"/>
                    <a:gd name="T15" fmla="*/ 2147483647 h 34"/>
                    <a:gd name="T16" fmla="*/ 2147483647 w 40"/>
                    <a:gd name="T17" fmla="*/ 2147483647 h 34"/>
                    <a:gd name="T18" fmla="*/ 2147483647 w 40"/>
                    <a:gd name="T19" fmla="*/ 2147483647 h 34"/>
                    <a:gd name="T20" fmla="*/ 2147483647 w 40"/>
                    <a:gd name="T21" fmla="*/ 2147483647 h 34"/>
                    <a:gd name="T22" fmla="*/ 2147483647 w 40"/>
                    <a:gd name="T23" fmla="*/ 0 h 34"/>
                    <a:gd name="T24" fmla="*/ 2147483647 w 40"/>
                    <a:gd name="T25" fmla="*/ 0 h 34"/>
                    <a:gd name="T26" fmla="*/ 2147483647 w 40"/>
                    <a:gd name="T27" fmla="*/ 0 h 34"/>
                    <a:gd name="T28" fmla="*/ 2147483647 w 40"/>
                    <a:gd name="T29" fmla="*/ 2147483647 h 34"/>
                    <a:gd name="T30" fmla="*/ 2147483647 w 40"/>
                    <a:gd name="T31" fmla="*/ 2147483647 h 34"/>
                    <a:gd name="T32" fmla="*/ 2147483647 w 40"/>
                    <a:gd name="T33" fmla="*/ 2147483647 h 34"/>
                    <a:gd name="T34" fmla="*/ 0 w 40"/>
                    <a:gd name="T35" fmla="*/ 2147483647 h 3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"/>
                    <a:gd name="T55" fmla="*/ 0 h 34"/>
                    <a:gd name="T56" fmla="*/ 40 w 40"/>
                    <a:gd name="T57" fmla="*/ 34 h 3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" h="34">
                      <a:moveTo>
                        <a:pt x="0" y="22"/>
                      </a:moveTo>
                      <a:lnTo>
                        <a:pt x="4" y="30"/>
                      </a:lnTo>
                      <a:lnTo>
                        <a:pt x="18" y="32"/>
                      </a:lnTo>
                      <a:lnTo>
                        <a:pt x="26" y="34"/>
                      </a:lnTo>
                      <a:lnTo>
                        <a:pt x="28" y="32"/>
                      </a:lnTo>
                      <a:lnTo>
                        <a:pt x="32" y="32"/>
                      </a:lnTo>
                      <a:lnTo>
                        <a:pt x="36" y="22"/>
                      </a:lnTo>
                      <a:lnTo>
                        <a:pt x="38" y="12"/>
                      </a:lnTo>
                      <a:lnTo>
                        <a:pt x="40" y="6"/>
                      </a:lnTo>
                      <a:lnTo>
                        <a:pt x="30" y="4"/>
                      </a:lnTo>
                      <a:lnTo>
                        <a:pt x="22" y="4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4" y="4"/>
                      </a:lnTo>
                      <a:lnTo>
                        <a:pt x="2" y="14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8" name="ïşḻíḓé">
                  <a:extLst>
                    <a:ext uri="{FF2B5EF4-FFF2-40B4-BE49-F238E27FC236}">
                      <a16:creationId xmlns="" xmlns:a16="http://schemas.microsoft.com/office/drawing/2014/main" id="{382D1DDB-CAB1-401D-A2EE-C6C35026CD1A}"/>
                    </a:ext>
                  </a:extLst>
                </p:cNvPr>
                <p:cNvSpPr/>
                <p:nvPr/>
              </p:nvSpPr>
              <p:spPr bwMode="auto">
                <a:xfrm>
                  <a:off x="2889393" y="5428451"/>
                  <a:ext cx="71616" cy="26620"/>
                </a:xfrm>
                <a:custGeom>
                  <a:avLst/>
                  <a:gdLst>
                    <a:gd name="T0" fmla="*/ 2147483647 w 40"/>
                    <a:gd name="T1" fmla="*/ 2147483647 h 16"/>
                    <a:gd name="T2" fmla="*/ 2147483647 w 40"/>
                    <a:gd name="T3" fmla="*/ 2147483647 h 16"/>
                    <a:gd name="T4" fmla="*/ 2147483647 w 40"/>
                    <a:gd name="T5" fmla="*/ 2147483647 h 16"/>
                    <a:gd name="T6" fmla="*/ 2147483647 w 40"/>
                    <a:gd name="T7" fmla="*/ 2147483647 h 16"/>
                    <a:gd name="T8" fmla="*/ 2147483647 w 40"/>
                    <a:gd name="T9" fmla="*/ 2147483647 h 16"/>
                    <a:gd name="T10" fmla="*/ 2147483647 w 40"/>
                    <a:gd name="T11" fmla="*/ 2147483647 h 16"/>
                    <a:gd name="T12" fmla="*/ 2147483647 w 40"/>
                    <a:gd name="T13" fmla="*/ 2147483647 h 16"/>
                    <a:gd name="T14" fmla="*/ 2147483647 w 40"/>
                    <a:gd name="T15" fmla="*/ 2147483647 h 16"/>
                    <a:gd name="T16" fmla="*/ 2147483647 w 40"/>
                    <a:gd name="T17" fmla="*/ 2147483647 h 16"/>
                    <a:gd name="T18" fmla="*/ 2147483647 w 40"/>
                    <a:gd name="T19" fmla="*/ 2147483647 h 16"/>
                    <a:gd name="T20" fmla="*/ 2147483647 w 40"/>
                    <a:gd name="T21" fmla="*/ 2147483647 h 16"/>
                    <a:gd name="T22" fmla="*/ 2147483647 w 40"/>
                    <a:gd name="T23" fmla="*/ 0 h 16"/>
                    <a:gd name="T24" fmla="*/ 2147483647 w 40"/>
                    <a:gd name="T25" fmla="*/ 0 h 16"/>
                    <a:gd name="T26" fmla="*/ 2147483647 w 40"/>
                    <a:gd name="T27" fmla="*/ 0 h 16"/>
                    <a:gd name="T28" fmla="*/ 2147483647 w 40"/>
                    <a:gd name="T29" fmla="*/ 2147483647 h 16"/>
                    <a:gd name="T30" fmla="*/ 2147483647 w 40"/>
                    <a:gd name="T31" fmla="*/ 2147483647 h 16"/>
                    <a:gd name="T32" fmla="*/ 2147483647 w 40"/>
                    <a:gd name="T33" fmla="*/ 2147483647 h 16"/>
                    <a:gd name="T34" fmla="*/ 0 w 40"/>
                    <a:gd name="T35" fmla="*/ 2147483647 h 16"/>
                    <a:gd name="T36" fmla="*/ 2147483647 w 40"/>
                    <a:gd name="T37" fmla="*/ 2147483647 h 16"/>
                    <a:gd name="T38" fmla="*/ 2147483647 w 40"/>
                    <a:gd name="T39" fmla="*/ 2147483647 h 1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0"/>
                    <a:gd name="T61" fmla="*/ 0 h 16"/>
                    <a:gd name="T62" fmla="*/ 40 w 40"/>
                    <a:gd name="T63" fmla="*/ 16 h 1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0" h="16">
                      <a:moveTo>
                        <a:pt x="12" y="14"/>
                      </a:moveTo>
                      <a:lnTo>
                        <a:pt x="14" y="14"/>
                      </a:lnTo>
                      <a:lnTo>
                        <a:pt x="14" y="12"/>
                      </a:lnTo>
                      <a:lnTo>
                        <a:pt x="16" y="8"/>
                      </a:lnTo>
                      <a:lnTo>
                        <a:pt x="16" y="14"/>
                      </a:lnTo>
                      <a:lnTo>
                        <a:pt x="18" y="16"/>
                      </a:lnTo>
                      <a:lnTo>
                        <a:pt x="20" y="16"/>
                      </a:lnTo>
                      <a:lnTo>
                        <a:pt x="22" y="14"/>
                      </a:lnTo>
                      <a:lnTo>
                        <a:pt x="28" y="14"/>
                      </a:lnTo>
                      <a:lnTo>
                        <a:pt x="32" y="10"/>
                      </a:lnTo>
                      <a:lnTo>
                        <a:pt x="38" y="6"/>
                      </a:lnTo>
                      <a:lnTo>
                        <a:pt x="40" y="0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20" y="2"/>
                      </a:lnTo>
                      <a:lnTo>
                        <a:pt x="18" y="2"/>
                      </a:lnTo>
                      <a:lnTo>
                        <a:pt x="8" y="2"/>
                      </a:lnTo>
                      <a:lnTo>
                        <a:pt x="0" y="12"/>
                      </a:lnTo>
                      <a:lnTo>
                        <a:pt x="4" y="14"/>
                      </a:lnTo>
                      <a:lnTo>
                        <a:pt x="12" y="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79" name="ïslîdè">
                  <a:extLst>
                    <a:ext uri="{FF2B5EF4-FFF2-40B4-BE49-F238E27FC236}">
                      <a16:creationId xmlns="" xmlns:a16="http://schemas.microsoft.com/office/drawing/2014/main" id="{10804886-6E39-483E-B7B6-C971778C5B31}"/>
                    </a:ext>
                  </a:extLst>
                </p:cNvPr>
                <p:cNvSpPr/>
                <p:nvPr/>
              </p:nvSpPr>
              <p:spPr bwMode="auto">
                <a:xfrm>
                  <a:off x="2631853" y="3602874"/>
                  <a:ext cx="122572" cy="231174"/>
                </a:xfrm>
                <a:custGeom>
                  <a:avLst/>
                  <a:gdLst>
                    <a:gd name="T0" fmla="*/ 2147483647 w 70"/>
                    <a:gd name="T1" fmla="*/ 0 h 138"/>
                    <a:gd name="T2" fmla="*/ 2147483647 w 70"/>
                    <a:gd name="T3" fmla="*/ 2147483647 h 138"/>
                    <a:gd name="T4" fmla="*/ 2147483647 w 70"/>
                    <a:gd name="T5" fmla="*/ 2147483647 h 138"/>
                    <a:gd name="T6" fmla="*/ 2147483647 w 70"/>
                    <a:gd name="T7" fmla="*/ 2147483647 h 138"/>
                    <a:gd name="T8" fmla="*/ 2147483647 w 70"/>
                    <a:gd name="T9" fmla="*/ 2147483647 h 138"/>
                    <a:gd name="T10" fmla="*/ 2147483647 w 70"/>
                    <a:gd name="T11" fmla="*/ 2147483647 h 138"/>
                    <a:gd name="T12" fmla="*/ 2147483647 w 70"/>
                    <a:gd name="T13" fmla="*/ 2147483647 h 138"/>
                    <a:gd name="T14" fmla="*/ 0 w 70"/>
                    <a:gd name="T15" fmla="*/ 2147483647 h 138"/>
                    <a:gd name="T16" fmla="*/ 0 w 70"/>
                    <a:gd name="T17" fmla="*/ 2147483647 h 138"/>
                    <a:gd name="T18" fmla="*/ 2147483647 w 70"/>
                    <a:gd name="T19" fmla="*/ 2147483647 h 138"/>
                    <a:gd name="T20" fmla="*/ 2147483647 w 70"/>
                    <a:gd name="T21" fmla="*/ 2147483647 h 138"/>
                    <a:gd name="T22" fmla="*/ 2147483647 w 70"/>
                    <a:gd name="T23" fmla="*/ 2147483647 h 138"/>
                    <a:gd name="T24" fmla="*/ 2147483647 w 70"/>
                    <a:gd name="T25" fmla="*/ 2147483647 h 138"/>
                    <a:gd name="T26" fmla="*/ 2147483647 w 70"/>
                    <a:gd name="T27" fmla="*/ 2147483647 h 138"/>
                    <a:gd name="T28" fmla="*/ 2147483647 w 70"/>
                    <a:gd name="T29" fmla="*/ 2147483647 h 138"/>
                    <a:gd name="T30" fmla="*/ 2147483647 w 70"/>
                    <a:gd name="T31" fmla="*/ 2147483647 h 138"/>
                    <a:gd name="T32" fmla="*/ 2147483647 w 70"/>
                    <a:gd name="T33" fmla="*/ 2147483647 h 138"/>
                    <a:gd name="T34" fmla="*/ 2147483647 w 70"/>
                    <a:gd name="T35" fmla="*/ 2147483647 h 138"/>
                    <a:gd name="T36" fmla="*/ 2147483647 w 70"/>
                    <a:gd name="T37" fmla="*/ 2147483647 h 138"/>
                    <a:gd name="T38" fmla="*/ 2147483647 w 70"/>
                    <a:gd name="T39" fmla="*/ 2147483647 h 138"/>
                    <a:gd name="T40" fmla="*/ 2147483647 w 70"/>
                    <a:gd name="T41" fmla="*/ 2147483647 h 138"/>
                    <a:gd name="T42" fmla="*/ 2147483647 w 70"/>
                    <a:gd name="T43" fmla="*/ 2147483647 h 138"/>
                    <a:gd name="T44" fmla="*/ 2147483647 w 70"/>
                    <a:gd name="T45" fmla="*/ 2147483647 h 138"/>
                    <a:gd name="T46" fmla="*/ 2147483647 w 70"/>
                    <a:gd name="T47" fmla="*/ 2147483647 h 138"/>
                    <a:gd name="T48" fmla="*/ 2147483647 w 70"/>
                    <a:gd name="T49" fmla="*/ 2147483647 h 138"/>
                    <a:gd name="T50" fmla="*/ 2147483647 w 70"/>
                    <a:gd name="T51" fmla="*/ 2147483647 h 138"/>
                    <a:gd name="T52" fmla="*/ 2147483647 w 70"/>
                    <a:gd name="T53" fmla="*/ 2147483647 h 138"/>
                    <a:gd name="T54" fmla="*/ 2147483647 w 70"/>
                    <a:gd name="T55" fmla="*/ 2147483647 h 138"/>
                    <a:gd name="T56" fmla="*/ 2147483647 w 70"/>
                    <a:gd name="T57" fmla="*/ 2147483647 h 138"/>
                    <a:gd name="T58" fmla="*/ 2147483647 w 70"/>
                    <a:gd name="T59" fmla="*/ 2147483647 h 138"/>
                    <a:gd name="T60" fmla="*/ 2147483647 w 70"/>
                    <a:gd name="T61" fmla="*/ 2147483647 h 138"/>
                    <a:gd name="T62" fmla="*/ 2147483647 w 70"/>
                    <a:gd name="T63" fmla="*/ 2147483647 h 138"/>
                    <a:gd name="T64" fmla="*/ 2147483647 w 70"/>
                    <a:gd name="T65" fmla="*/ 2147483647 h 138"/>
                    <a:gd name="T66" fmla="*/ 2147483647 w 70"/>
                    <a:gd name="T67" fmla="*/ 2147483647 h 138"/>
                    <a:gd name="T68" fmla="*/ 2147483647 w 70"/>
                    <a:gd name="T69" fmla="*/ 2147483647 h 138"/>
                    <a:gd name="T70" fmla="*/ 2147483647 w 70"/>
                    <a:gd name="T71" fmla="*/ 2147483647 h 138"/>
                    <a:gd name="T72" fmla="*/ 2147483647 w 70"/>
                    <a:gd name="T73" fmla="*/ 2147483647 h 138"/>
                    <a:gd name="T74" fmla="*/ 2147483647 w 70"/>
                    <a:gd name="T75" fmla="*/ 2147483647 h 138"/>
                    <a:gd name="T76" fmla="*/ 2147483647 w 70"/>
                    <a:gd name="T77" fmla="*/ 2147483647 h 138"/>
                    <a:gd name="T78" fmla="*/ 2147483647 w 70"/>
                    <a:gd name="T79" fmla="*/ 2147483647 h 138"/>
                    <a:gd name="T80" fmla="*/ 2147483647 w 70"/>
                    <a:gd name="T81" fmla="*/ 2147483647 h 138"/>
                    <a:gd name="T82" fmla="*/ 2147483647 w 70"/>
                    <a:gd name="T83" fmla="*/ 2147483647 h 138"/>
                    <a:gd name="T84" fmla="*/ 2147483647 w 70"/>
                    <a:gd name="T85" fmla="*/ 2147483647 h 138"/>
                    <a:gd name="T86" fmla="*/ 2147483647 w 70"/>
                    <a:gd name="T87" fmla="*/ 2147483647 h 138"/>
                    <a:gd name="T88" fmla="*/ 2147483647 w 70"/>
                    <a:gd name="T89" fmla="*/ 2147483647 h 138"/>
                    <a:gd name="T90" fmla="*/ 2147483647 w 70"/>
                    <a:gd name="T91" fmla="*/ 2147483647 h 138"/>
                    <a:gd name="T92" fmla="*/ 2147483647 w 70"/>
                    <a:gd name="T93" fmla="*/ 2147483647 h 138"/>
                    <a:gd name="T94" fmla="*/ 2147483647 w 70"/>
                    <a:gd name="T95" fmla="*/ 2147483647 h 138"/>
                    <a:gd name="T96" fmla="*/ 2147483647 w 70"/>
                    <a:gd name="T97" fmla="*/ 2147483647 h 138"/>
                    <a:gd name="T98" fmla="*/ 2147483647 w 70"/>
                    <a:gd name="T99" fmla="*/ 2147483647 h 138"/>
                    <a:gd name="T100" fmla="*/ 2147483647 w 70"/>
                    <a:gd name="T101" fmla="*/ 2147483647 h 138"/>
                    <a:gd name="T102" fmla="*/ 2147483647 w 70"/>
                    <a:gd name="T103" fmla="*/ 2147483647 h 138"/>
                    <a:gd name="T104" fmla="*/ 2147483647 w 70"/>
                    <a:gd name="T105" fmla="*/ 2147483647 h 138"/>
                    <a:gd name="T106" fmla="*/ 2147483647 w 70"/>
                    <a:gd name="T107" fmla="*/ 2147483647 h 138"/>
                    <a:gd name="T108" fmla="*/ 2147483647 w 70"/>
                    <a:gd name="T109" fmla="*/ 0 h 138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w 70"/>
                    <a:gd name="T166" fmla="*/ 0 h 138"/>
                    <a:gd name="T167" fmla="*/ 70 w 70"/>
                    <a:gd name="T168" fmla="*/ 138 h 138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T165" t="T166" r="T167" b="T168"/>
                  <a:pathLst>
                    <a:path w="70" h="138">
                      <a:moveTo>
                        <a:pt x="26" y="0"/>
                      </a:moveTo>
                      <a:lnTo>
                        <a:pt x="22" y="8"/>
                      </a:lnTo>
                      <a:lnTo>
                        <a:pt x="18" y="14"/>
                      </a:lnTo>
                      <a:lnTo>
                        <a:pt x="12" y="18"/>
                      </a:lnTo>
                      <a:lnTo>
                        <a:pt x="10" y="24"/>
                      </a:lnTo>
                      <a:lnTo>
                        <a:pt x="12" y="28"/>
                      </a:lnTo>
                      <a:lnTo>
                        <a:pt x="18" y="32"/>
                      </a:lnTo>
                      <a:lnTo>
                        <a:pt x="0" y="42"/>
                      </a:lnTo>
                      <a:lnTo>
                        <a:pt x="0" y="54"/>
                      </a:lnTo>
                      <a:lnTo>
                        <a:pt x="2" y="58"/>
                      </a:lnTo>
                      <a:lnTo>
                        <a:pt x="4" y="60"/>
                      </a:lnTo>
                      <a:lnTo>
                        <a:pt x="8" y="64"/>
                      </a:lnTo>
                      <a:lnTo>
                        <a:pt x="8" y="68"/>
                      </a:lnTo>
                      <a:lnTo>
                        <a:pt x="20" y="68"/>
                      </a:lnTo>
                      <a:lnTo>
                        <a:pt x="20" y="76"/>
                      </a:lnTo>
                      <a:lnTo>
                        <a:pt x="20" y="78"/>
                      </a:lnTo>
                      <a:lnTo>
                        <a:pt x="24" y="82"/>
                      </a:lnTo>
                      <a:lnTo>
                        <a:pt x="26" y="88"/>
                      </a:lnTo>
                      <a:lnTo>
                        <a:pt x="26" y="94"/>
                      </a:lnTo>
                      <a:lnTo>
                        <a:pt x="26" y="98"/>
                      </a:lnTo>
                      <a:lnTo>
                        <a:pt x="26" y="102"/>
                      </a:lnTo>
                      <a:lnTo>
                        <a:pt x="24" y="106"/>
                      </a:lnTo>
                      <a:lnTo>
                        <a:pt x="22" y="112"/>
                      </a:lnTo>
                      <a:lnTo>
                        <a:pt x="24" y="122"/>
                      </a:lnTo>
                      <a:lnTo>
                        <a:pt x="26" y="130"/>
                      </a:lnTo>
                      <a:lnTo>
                        <a:pt x="32" y="136"/>
                      </a:lnTo>
                      <a:lnTo>
                        <a:pt x="34" y="138"/>
                      </a:lnTo>
                      <a:lnTo>
                        <a:pt x="38" y="138"/>
                      </a:lnTo>
                      <a:lnTo>
                        <a:pt x="44" y="138"/>
                      </a:lnTo>
                      <a:lnTo>
                        <a:pt x="48" y="136"/>
                      </a:lnTo>
                      <a:lnTo>
                        <a:pt x="54" y="132"/>
                      </a:lnTo>
                      <a:lnTo>
                        <a:pt x="60" y="126"/>
                      </a:lnTo>
                      <a:lnTo>
                        <a:pt x="64" y="124"/>
                      </a:lnTo>
                      <a:lnTo>
                        <a:pt x="70" y="124"/>
                      </a:lnTo>
                      <a:lnTo>
                        <a:pt x="68" y="118"/>
                      </a:lnTo>
                      <a:lnTo>
                        <a:pt x="66" y="112"/>
                      </a:lnTo>
                      <a:lnTo>
                        <a:pt x="60" y="104"/>
                      </a:lnTo>
                      <a:lnTo>
                        <a:pt x="54" y="96"/>
                      </a:lnTo>
                      <a:lnTo>
                        <a:pt x="54" y="92"/>
                      </a:lnTo>
                      <a:lnTo>
                        <a:pt x="54" y="86"/>
                      </a:lnTo>
                      <a:lnTo>
                        <a:pt x="54" y="82"/>
                      </a:lnTo>
                      <a:lnTo>
                        <a:pt x="54" y="78"/>
                      </a:lnTo>
                      <a:lnTo>
                        <a:pt x="58" y="74"/>
                      </a:lnTo>
                      <a:lnTo>
                        <a:pt x="64" y="70"/>
                      </a:lnTo>
                      <a:lnTo>
                        <a:pt x="68" y="64"/>
                      </a:lnTo>
                      <a:lnTo>
                        <a:pt x="70" y="44"/>
                      </a:lnTo>
                      <a:lnTo>
                        <a:pt x="60" y="36"/>
                      </a:lnTo>
                      <a:lnTo>
                        <a:pt x="56" y="32"/>
                      </a:lnTo>
                      <a:lnTo>
                        <a:pt x="52" y="32"/>
                      </a:lnTo>
                      <a:lnTo>
                        <a:pt x="46" y="32"/>
                      </a:lnTo>
                      <a:lnTo>
                        <a:pt x="46" y="24"/>
                      </a:lnTo>
                      <a:lnTo>
                        <a:pt x="44" y="20"/>
                      </a:lnTo>
                      <a:lnTo>
                        <a:pt x="40" y="12"/>
                      </a:lnTo>
                      <a:lnTo>
                        <a:pt x="32" y="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0" name="is1iḍê">
                  <a:extLst>
                    <a:ext uri="{FF2B5EF4-FFF2-40B4-BE49-F238E27FC236}">
                      <a16:creationId xmlns="" xmlns:a16="http://schemas.microsoft.com/office/drawing/2014/main" id="{921496EC-EBF8-4A7C-9F25-477CEA7F69B5}"/>
                    </a:ext>
                  </a:extLst>
                </p:cNvPr>
                <p:cNvSpPr/>
                <p:nvPr/>
              </p:nvSpPr>
              <p:spPr bwMode="auto">
                <a:xfrm>
                  <a:off x="2725503" y="3677129"/>
                  <a:ext cx="115686" cy="142908"/>
                </a:xfrm>
                <a:custGeom>
                  <a:avLst/>
                  <a:gdLst>
                    <a:gd name="T0" fmla="*/ 2147483647 w 66"/>
                    <a:gd name="T1" fmla="*/ 2147483647 h 86"/>
                    <a:gd name="T2" fmla="*/ 2147483647 w 66"/>
                    <a:gd name="T3" fmla="*/ 2147483647 h 86"/>
                    <a:gd name="T4" fmla="*/ 2147483647 w 66"/>
                    <a:gd name="T5" fmla="*/ 2147483647 h 86"/>
                    <a:gd name="T6" fmla="*/ 2147483647 w 66"/>
                    <a:gd name="T7" fmla="*/ 2147483647 h 86"/>
                    <a:gd name="T8" fmla="*/ 2147483647 w 66"/>
                    <a:gd name="T9" fmla="*/ 2147483647 h 86"/>
                    <a:gd name="T10" fmla="*/ 2147483647 w 66"/>
                    <a:gd name="T11" fmla="*/ 2147483647 h 86"/>
                    <a:gd name="T12" fmla="*/ 2147483647 w 66"/>
                    <a:gd name="T13" fmla="*/ 2147483647 h 86"/>
                    <a:gd name="T14" fmla="*/ 2147483647 w 66"/>
                    <a:gd name="T15" fmla="*/ 2147483647 h 86"/>
                    <a:gd name="T16" fmla="*/ 2147483647 w 66"/>
                    <a:gd name="T17" fmla="*/ 2147483647 h 86"/>
                    <a:gd name="T18" fmla="*/ 2147483647 w 66"/>
                    <a:gd name="T19" fmla="*/ 2147483647 h 86"/>
                    <a:gd name="T20" fmla="*/ 2147483647 w 66"/>
                    <a:gd name="T21" fmla="*/ 2147483647 h 86"/>
                    <a:gd name="T22" fmla="*/ 2147483647 w 66"/>
                    <a:gd name="T23" fmla="*/ 2147483647 h 86"/>
                    <a:gd name="T24" fmla="*/ 2147483647 w 66"/>
                    <a:gd name="T25" fmla="*/ 2147483647 h 86"/>
                    <a:gd name="T26" fmla="*/ 2147483647 w 66"/>
                    <a:gd name="T27" fmla="*/ 2147483647 h 86"/>
                    <a:gd name="T28" fmla="*/ 2147483647 w 66"/>
                    <a:gd name="T29" fmla="*/ 2147483647 h 86"/>
                    <a:gd name="T30" fmla="*/ 2147483647 w 66"/>
                    <a:gd name="T31" fmla="*/ 2147483647 h 86"/>
                    <a:gd name="T32" fmla="*/ 2147483647 w 66"/>
                    <a:gd name="T33" fmla="*/ 2147483647 h 86"/>
                    <a:gd name="T34" fmla="*/ 2147483647 w 66"/>
                    <a:gd name="T35" fmla="*/ 2147483647 h 86"/>
                    <a:gd name="T36" fmla="*/ 2147483647 w 66"/>
                    <a:gd name="T37" fmla="*/ 2147483647 h 86"/>
                    <a:gd name="T38" fmla="*/ 2147483647 w 66"/>
                    <a:gd name="T39" fmla="*/ 2147483647 h 86"/>
                    <a:gd name="T40" fmla="*/ 2147483647 w 66"/>
                    <a:gd name="T41" fmla="*/ 2147483647 h 86"/>
                    <a:gd name="T42" fmla="*/ 2147483647 w 66"/>
                    <a:gd name="T43" fmla="*/ 2147483647 h 86"/>
                    <a:gd name="T44" fmla="*/ 2147483647 w 66"/>
                    <a:gd name="T45" fmla="*/ 2147483647 h 86"/>
                    <a:gd name="T46" fmla="*/ 2147483647 w 66"/>
                    <a:gd name="T47" fmla="*/ 2147483647 h 86"/>
                    <a:gd name="T48" fmla="*/ 0 w 66"/>
                    <a:gd name="T49" fmla="*/ 2147483647 h 86"/>
                    <a:gd name="T50" fmla="*/ 0 w 66"/>
                    <a:gd name="T51" fmla="*/ 2147483647 h 86"/>
                    <a:gd name="T52" fmla="*/ 0 w 66"/>
                    <a:gd name="T53" fmla="*/ 2147483647 h 86"/>
                    <a:gd name="T54" fmla="*/ 0 w 66"/>
                    <a:gd name="T55" fmla="*/ 2147483647 h 86"/>
                    <a:gd name="T56" fmla="*/ 0 w 66"/>
                    <a:gd name="T57" fmla="*/ 2147483647 h 86"/>
                    <a:gd name="T58" fmla="*/ 2147483647 w 66"/>
                    <a:gd name="T59" fmla="*/ 2147483647 h 86"/>
                    <a:gd name="T60" fmla="*/ 2147483647 w 66"/>
                    <a:gd name="T61" fmla="*/ 2147483647 h 86"/>
                    <a:gd name="T62" fmla="*/ 2147483647 w 66"/>
                    <a:gd name="T63" fmla="*/ 2147483647 h 86"/>
                    <a:gd name="T64" fmla="*/ 2147483647 w 66"/>
                    <a:gd name="T65" fmla="*/ 0 h 86"/>
                    <a:gd name="T66" fmla="*/ 2147483647 w 66"/>
                    <a:gd name="T67" fmla="*/ 2147483647 h 86"/>
                    <a:gd name="T68" fmla="*/ 2147483647 w 66"/>
                    <a:gd name="T69" fmla="*/ 2147483647 h 86"/>
                    <a:gd name="T70" fmla="*/ 2147483647 w 66"/>
                    <a:gd name="T71" fmla="*/ 2147483647 h 86"/>
                    <a:gd name="T72" fmla="*/ 2147483647 w 66"/>
                    <a:gd name="T73" fmla="*/ 2147483647 h 86"/>
                    <a:gd name="T74" fmla="*/ 2147483647 w 66"/>
                    <a:gd name="T75" fmla="*/ 2147483647 h 8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66"/>
                    <a:gd name="T115" fmla="*/ 0 h 86"/>
                    <a:gd name="T116" fmla="*/ 66 w 66"/>
                    <a:gd name="T117" fmla="*/ 86 h 8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66" h="86">
                      <a:moveTo>
                        <a:pt x="66" y="10"/>
                      </a:moveTo>
                      <a:lnTo>
                        <a:pt x="64" y="18"/>
                      </a:lnTo>
                      <a:lnTo>
                        <a:pt x="60" y="24"/>
                      </a:lnTo>
                      <a:lnTo>
                        <a:pt x="58" y="30"/>
                      </a:lnTo>
                      <a:lnTo>
                        <a:pt x="56" y="36"/>
                      </a:lnTo>
                      <a:lnTo>
                        <a:pt x="58" y="42"/>
                      </a:lnTo>
                      <a:lnTo>
                        <a:pt x="60" y="46"/>
                      </a:lnTo>
                      <a:lnTo>
                        <a:pt x="62" y="52"/>
                      </a:lnTo>
                      <a:lnTo>
                        <a:pt x="64" y="58"/>
                      </a:lnTo>
                      <a:lnTo>
                        <a:pt x="62" y="62"/>
                      </a:lnTo>
                      <a:lnTo>
                        <a:pt x="58" y="66"/>
                      </a:lnTo>
                      <a:lnTo>
                        <a:pt x="54" y="76"/>
                      </a:lnTo>
                      <a:lnTo>
                        <a:pt x="52" y="74"/>
                      </a:lnTo>
                      <a:lnTo>
                        <a:pt x="50" y="68"/>
                      </a:lnTo>
                      <a:lnTo>
                        <a:pt x="40" y="72"/>
                      </a:lnTo>
                      <a:lnTo>
                        <a:pt x="28" y="76"/>
                      </a:lnTo>
                      <a:lnTo>
                        <a:pt x="28" y="86"/>
                      </a:lnTo>
                      <a:lnTo>
                        <a:pt x="26" y="84"/>
                      </a:lnTo>
                      <a:lnTo>
                        <a:pt x="22" y="82"/>
                      </a:lnTo>
                      <a:lnTo>
                        <a:pt x="20" y="80"/>
                      </a:lnTo>
                      <a:lnTo>
                        <a:pt x="16" y="80"/>
                      </a:lnTo>
                      <a:lnTo>
                        <a:pt x="14" y="74"/>
                      </a:lnTo>
                      <a:lnTo>
                        <a:pt x="12" y="68"/>
                      </a:lnTo>
                      <a:lnTo>
                        <a:pt x="6" y="60"/>
                      </a:lnTo>
                      <a:lnTo>
                        <a:pt x="0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38"/>
                      </a:lnTo>
                      <a:lnTo>
                        <a:pt x="0" y="34"/>
                      </a:lnTo>
                      <a:lnTo>
                        <a:pt x="4" y="30"/>
                      </a:lnTo>
                      <a:lnTo>
                        <a:pt x="10" y="26"/>
                      </a:lnTo>
                      <a:lnTo>
                        <a:pt x="14" y="20"/>
                      </a:lnTo>
                      <a:lnTo>
                        <a:pt x="16" y="0"/>
                      </a:lnTo>
                      <a:lnTo>
                        <a:pt x="24" y="6"/>
                      </a:lnTo>
                      <a:lnTo>
                        <a:pt x="28" y="6"/>
                      </a:lnTo>
                      <a:lnTo>
                        <a:pt x="44" y="6"/>
                      </a:lnTo>
                      <a:lnTo>
                        <a:pt x="48" y="8"/>
                      </a:lnTo>
                      <a:lnTo>
                        <a:pt x="66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1" name="i$lïdê">
                  <a:extLst>
                    <a:ext uri="{FF2B5EF4-FFF2-40B4-BE49-F238E27FC236}">
                      <a16:creationId xmlns="" xmlns:a16="http://schemas.microsoft.com/office/drawing/2014/main" id="{0FB7C679-2C00-43A9-B9C3-99467B090477}"/>
                    </a:ext>
                  </a:extLst>
                </p:cNvPr>
                <p:cNvSpPr/>
                <p:nvPr/>
              </p:nvSpPr>
              <p:spPr bwMode="auto">
                <a:xfrm>
                  <a:off x="2820532" y="3693942"/>
                  <a:ext cx="99160" cy="112085"/>
                </a:xfrm>
                <a:custGeom>
                  <a:avLst/>
                  <a:gdLst>
                    <a:gd name="T0" fmla="*/ 2147483647 w 56"/>
                    <a:gd name="T1" fmla="*/ 2147483647 h 68"/>
                    <a:gd name="T2" fmla="*/ 2147483647 w 56"/>
                    <a:gd name="T3" fmla="*/ 2147483647 h 68"/>
                    <a:gd name="T4" fmla="*/ 2147483647 w 56"/>
                    <a:gd name="T5" fmla="*/ 2147483647 h 68"/>
                    <a:gd name="T6" fmla="*/ 2147483647 w 56"/>
                    <a:gd name="T7" fmla="*/ 2147483647 h 68"/>
                    <a:gd name="T8" fmla="*/ 2147483647 w 56"/>
                    <a:gd name="T9" fmla="*/ 2147483647 h 68"/>
                    <a:gd name="T10" fmla="*/ 2147483647 w 56"/>
                    <a:gd name="T11" fmla="*/ 2147483647 h 68"/>
                    <a:gd name="T12" fmla="*/ 2147483647 w 56"/>
                    <a:gd name="T13" fmla="*/ 2147483647 h 68"/>
                    <a:gd name="T14" fmla="*/ 2147483647 w 56"/>
                    <a:gd name="T15" fmla="*/ 2147483647 h 68"/>
                    <a:gd name="T16" fmla="*/ 2147483647 w 56"/>
                    <a:gd name="T17" fmla="*/ 2147483647 h 68"/>
                    <a:gd name="T18" fmla="*/ 0 w 56"/>
                    <a:gd name="T19" fmla="*/ 2147483647 h 68"/>
                    <a:gd name="T20" fmla="*/ 2147483647 w 56"/>
                    <a:gd name="T21" fmla="*/ 2147483647 h 68"/>
                    <a:gd name="T22" fmla="*/ 2147483647 w 56"/>
                    <a:gd name="T23" fmla="*/ 2147483647 h 68"/>
                    <a:gd name="T24" fmla="*/ 2147483647 w 56"/>
                    <a:gd name="T25" fmla="*/ 2147483647 h 68"/>
                    <a:gd name="T26" fmla="*/ 2147483647 w 56"/>
                    <a:gd name="T27" fmla="*/ 2147483647 h 68"/>
                    <a:gd name="T28" fmla="*/ 2147483647 w 56"/>
                    <a:gd name="T29" fmla="*/ 2147483647 h 68"/>
                    <a:gd name="T30" fmla="*/ 2147483647 w 56"/>
                    <a:gd name="T31" fmla="*/ 2147483647 h 68"/>
                    <a:gd name="T32" fmla="*/ 2147483647 w 56"/>
                    <a:gd name="T33" fmla="*/ 2147483647 h 68"/>
                    <a:gd name="T34" fmla="*/ 2147483647 w 56"/>
                    <a:gd name="T35" fmla="*/ 2147483647 h 68"/>
                    <a:gd name="T36" fmla="*/ 2147483647 w 56"/>
                    <a:gd name="T37" fmla="*/ 2147483647 h 68"/>
                    <a:gd name="T38" fmla="*/ 2147483647 w 56"/>
                    <a:gd name="T39" fmla="*/ 2147483647 h 68"/>
                    <a:gd name="T40" fmla="*/ 2147483647 w 56"/>
                    <a:gd name="T41" fmla="*/ 0 h 68"/>
                    <a:gd name="T42" fmla="*/ 2147483647 w 56"/>
                    <a:gd name="T43" fmla="*/ 2147483647 h 68"/>
                    <a:gd name="T44" fmla="*/ 2147483647 w 56"/>
                    <a:gd name="T45" fmla="*/ 2147483647 h 68"/>
                    <a:gd name="T46" fmla="*/ 2147483647 w 56"/>
                    <a:gd name="T47" fmla="*/ 2147483647 h 68"/>
                    <a:gd name="T48" fmla="*/ 2147483647 w 56"/>
                    <a:gd name="T49" fmla="*/ 2147483647 h 68"/>
                    <a:gd name="T50" fmla="*/ 2147483647 w 56"/>
                    <a:gd name="T51" fmla="*/ 2147483647 h 6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68"/>
                    <a:gd name="T80" fmla="*/ 56 w 56"/>
                    <a:gd name="T81" fmla="*/ 68 h 6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68">
                      <a:moveTo>
                        <a:pt x="56" y="28"/>
                      </a:moveTo>
                      <a:lnTo>
                        <a:pt x="54" y="26"/>
                      </a:lnTo>
                      <a:lnTo>
                        <a:pt x="48" y="40"/>
                      </a:lnTo>
                      <a:lnTo>
                        <a:pt x="40" y="52"/>
                      </a:lnTo>
                      <a:lnTo>
                        <a:pt x="34" y="58"/>
                      </a:lnTo>
                      <a:lnTo>
                        <a:pt x="28" y="64"/>
                      </a:lnTo>
                      <a:lnTo>
                        <a:pt x="22" y="68"/>
                      </a:lnTo>
                      <a:lnTo>
                        <a:pt x="12" y="68"/>
                      </a:lnTo>
                      <a:lnTo>
                        <a:pt x="6" y="68"/>
                      </a:lnTo>
                      <a:lnTo>
                        <a:pt x="0" y="66"/>
                      </a:lnTo>
                      <a:lnTo>
                        <a:pt x="4" y="56"/>
                      </a:lnTo>
                      <a:lnTo>
                        <a:pt x="8" y="52"/>
                      </a:lnTo>
                      <a:lnTo>
                        <a:pt x="10" y="48"/>
                      </a:lnTo>
                      <a:lnTo>
                        <a:pt x="8" y="42"/>
                      </a:lnTo>
                      <a:lnTo>
                        <a:pt x="6" y="36"/>
                      </a:lnTo>
                      <a:lnTo>
                        <a:pt x="4" y="32"/>
                      </a:lnTo>
                      <a:lnTo>
                        <a:pt x="2" y="26"/>
                      </a:lnTo>
                      <a:lnTo>
                        <a:pt x="4" y="20"/>
                      </a:lnTo>
                      <a:lnTo>
                        <a:pt x="6" y="14"/>
                      </a:lnTo>
                      <a:lnTo>
                        <a:pt x="10" y="8"/>
                      </a:lnTo>
                      <a:lnTo>
                        <a:pt x="12" y="0"/>
                      </a:lnTo>
                      <a:lnTo>
                        <a:pt x="26" y="4"/>
                      </a:lnTo>
                      <a:lnTo>
                        <a:pt x="34" y="10"/>
                      </a:lnTo>
                      <a:lnTo>
                        <a:pt x="44" y="18"/>
                      </a:lnTo>
                      <a:lnTo>
                        <a:pt x="54" y="26"/>
                      </a:lnTo>
                      <a:lnTo>
                        <a:pt x="56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2" name="îṥḷïḑê">
                  <a:extLst>
                    <a:ext uri="{FF2B5EF4-FFF2-40B4-BE49-F238E27FC236}">
                      <a16:creationId xmlns="" xmlns:a16="http://schemas.microsoft.com/office/drawing/2014/main" id="{7C32AA8B-1764-455A-A69A-DB8D229E6632}"/>
                    </a:ext>
                  </a:extLst>
                </p:cNvPr>
                <p:cNvSpPr/>
                <p:nvPr/>
              </p:nvSpPr>
              <p:spPr bwMode="auto">
                <a:xfrm>
                  <a:off x="2302698" y="3510403"/>
                  <a:ext cx="375980" cy="340458"/>
                </a:xfrm>
                <a:custGeom>
                  <a:avLst/>
                  <a:gdLst>
                    <a:gd name="T0" fmla="*/ 2147483647 w 214"/>
                    <a:gd name="T1" fmla="*/ 2147483647 h 204"/>
                    <a:gd name="T2" fmla="*/ 2147483647 w 214"/>
                    <a:gd name="T3" fmla="*/ 2147483647 h 204"/>
                    <a:gd name="T4" fmla="*/ 2147483647 w 214"/>
                    <a:gd name="T5" fmla="*/ 2147483647 h 204"/>
                    <a:gd name="T6" fmla="*/ 2147483647 w 214"/>
                    <a:gd name="T7" fmla="*/ 2147483647 h 204"/>
                    <a:gd name="T8" fmla="*/ 2147483647 w 214"/>
                    <a:gd name="T9" fmla="*/ 2147483647 h 204"/>
                    <a:gd name="T10" fmla="*/ 2147483647 w 214"/>
                    <a:gd name="T11" fmla="*/ 2147483647 h 204"/>
                    <a:gd name="T12" fmla="*/ 2147483647 w 214"/>
                    <a:gd name="T13" fmla="*/ 2147483647 h 204"/>
                    <a:gd name="T14" fmla="*/ 2147483647 w 214"/>
                    <a:gd name="T15" fmla="*/ 2147483647 h 204"/>
                    <a:gd name="T16" fmla="*/ 2147483647 w 214"/>
                    <a:gd name="T17" fmla="*/ 2147483647 h 204"/>
                    <a:gd name="T18" fmla="*/ 2147483647 w 214"/>
                    <a:gd name="T19" fmla="*/ 2147483647 h 204"/>
                    <a:gd name="T20" fmla="*/ 2147483647 w 214"/>
                    <a:gd name="T21" fmla="*/ 2147483647 h 204"/>
                    <a:gd name="T22" fmla="*/ 2147483647 w 214"/>
                    <a:gd name="T23" fmla="*/ 2147483647 h 204"/>
                    <a:gd name="T24" fmla="*/ 2147483647 w 214"/>
                    <a:gd name="T25" fmla="*/ 2147483647 h 204"/>
                    <a:gd name="T26" fmla="*/ 2147483647 w 214"/>
                    <a:gd name="T27" fmla="*/ 2147483647 h 204"/>
                    <a:gd name="T28" fmla="*/ 2147483647 w 214"/>
                    <a:gd name="T29" fmla="*/ 2147483647 h 204"/>
                    <a:gd name="T30" fmla="*/ 2147483647 w 214"/>
                    <a:gd name="T31" fmla="*/ 2147483647 h 204"/>
                    <a:gd name="T32" fmla="*/ 2147483647 w 214"/>
                    <a:gd name="T33" fmla="*/ 2147483647 h 204"/>
                    <a:gd name="T34" fmla="*/ 2147483647 w 214"/>
                    <a:gd name="T35" fmla="*/ 2147483647 h 204"/>
                    <a:gd name="T36" fmla="*/ 2147483647 w 214"/>
                    <a:gd name="T37" fmla="*/ 2147483647 h 204"/>
                    <a:gd name="T38" fmla="*/ 2147483647 w 214"/>
                    <a:gd name="T39" fmla="*/ 2147483647 h 204"/>
                    <a:gd name="T40" fmla="*/ 2147483647 w 214"/>
                    <a:gd name="T41" fmla="*/ 2147483647 h 204"/>
                    <a:gd name="T42" fmla="*/ 2147483647 w 214"/>
                    <a:gd name="T43" fmla="*/ 2147483647 h 204"/>
                    <a:gd name="T44" fmla="*/ 2147483647 w 214"/>
                    <a:gd name="T45" fmla="*/ 2147483647 h 204"/>
                    <a:gd name="T46" fmla="*/ 0 w 214"/>
                    <a:gd name="T47" fmla="*/ 2147483647 h 204"/>
                    <a:gd name="T48" fmla="*/ 2147483647 w 214"/>
                    <a:gd name="T49" fmla="*/ 2147483647 h 204"/>
                    <a:gd name="T50" fmla="*/ 2147483647 w 214"/>
                    <a:gd name="T51" fmla="*/ 2147483647 h 204"/>
                    <a:gd name="T52" fmla="*/ 2147483647 w 214"/>
                    <a:gd name="T53" fmla="*/ 2147483647 h 204"/>
                    <a:gd name="T54" fmla="*/ 2147483647 w 214"/>
                    <a:gd name="T55" fmla="*/ 2147483647 h 204"/>
                    <a:gd name="T56" fmla="*/ 2147483647 w 214"/>
                    <a:gd name="T57" fmla="*/ 2147483647 h 204"/>
                    <a:gd name="T58" fmla="*/ 2147483647 w 214"/>
                    <a:gd name="T59" fmla="*/ 2147483647 h 204"/>
                    <a:gd name="T60" fmla="*/ 2147483647 w 214"/>
                    <a:gd name="T61" fmla="*/ 2147483647 h 204"/>
                    <a:gd name="T62" fmla="*/ 2147483647 w 214"/>
                    <a:gd name="T63" fmla="*/ 2147483647 h 204"/>
                    <a:gd name="T64" fmla="*/ 2147483647 w 214"/>
                    <a:gd name="T65" fmla="*/ 2147483647 h 204"/>
                    <a:gd name="T66" fmla="*/ 2147483647 w 214"/>
                    <a:gd name="T67" fmla="*/ 2147483647 h 204"/>
                    <a:gd name="T68" fmla="*/ 2147483647 w 214"/>
                    <a:gd name="T69" fmla="*/ 2147483647 h 204"/>
                    <a:gd name="T70" fmla="*/ 2147483647 w 214"/>
                    <a:gd name="T71" fmla="*/ 2147483647 h 204"/>
                    <a:gd name="T72" fmla="*/ 2147483647 w 214"/>
                    <a:gd name="T73" fmla="*/ 2147483647 h 204"/>
                    <a:gd name="T74" fmla="*/ 2147483647 w 214"/>
                    <a:gd name="T75" fmla="*/ 2147483647 h 204"/>
                    <a:gd name="T76" fmla="*/ 2147483647 w 214"/>
                    <a:gd name="T77" fmla="*/ 2147483647 h 204"/>
                    <a:gd name="T78" fmla="*/ 2147483647 w 214"/>
                    <a:gd name="T79" fmla="*/ 2147483647 h 204"/>
                    <a:gd name="T80" fmla="*/ 2147483647 w 214"/>
                    <a:gd name="T81" fmla="*/ 2147483647 h 204"/>
                    <a:gd name="T82" fmla="*/ 2147483647 w 214"/>
                    <a:gd name="T83" fmla="*/ 2147483647 h 20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14"/>
                    <a:gd name="T127" fmla="*/ 0 h 204"/>
                    <a:gd name="T128" fmla="*/ 214 w 214"/>
                    <a:gd name="T129" fmla="*/ 204 h 20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14" h="204">
                      <a:moveTo>
                        <a:pt x="214" y="56"/>
                      </a:moveTo>
                      <a:lnTo>
                        <a:pt x="210" y="64"/>
                      </a:lnTo>
                      <a:lnTo>
                        <a:pt x="206" y="70"/>
                      </a:lnTo>
                      <a:lnTo>
                        <a:pt x="200" y="74"/>
                      </a:lnTo>
                      <a:lnTo>
                        <a:pt x="198" y="80"/>
                      </a:lnTo>
                      <a:lnTo>
                        <a:pt x="200" y="84"/>
                      </a:lnTo>
                      <a:lnTo>
                        <a:pt x="206" y="88"/>
                      </a:lnTo>
                      <a:lnTo>
                        <a:pt x="188" y="98"/>
                      </a:lnTo>
                      <a:lnTo>
                        <a:pt x="188" y="110"/>
                      </a:lnTo>
                      <a:lnTo>
                        <a:pt x="190" y="114"/>
                      </a:lnTo>
                      <a:lnTo>
                        <a:pt x="192" y="116"/>
                      </a:lnTo>
                      <a:lnTo>
                        <a:pt x="196" y="120"/>
                      </a:lnTo>
                      <a:lnTo>
                        <a:pt x="196" y="124"/>
                      </a:lnTo>
                      <a:lnTo>
                        <a:pt x="196" y="130"/>
                      </a:lnTo>
                      <a:lnTo>
                        <a:pt x="192" y="134"/>
                      </a:lnTo>
                      <a:lnTo>
                        <a:pt x="188" y="136"/>
                      </a:lnTo>
                      <a:lnTo>
                        <a:pt x="184" y="140"/>
                      </a:lnTo>
                      <a:lnTo>
                        <a:pt x="170" y="146"/>
                      </a:lnTo>
                      <a:lnTo>
                        <a:pt x="166" y="150"/>
                      </a:lnTo>
                      <a:lnTo>
                        <a:pt x="162" y="154"/>
                      </a:lnTo>
                      <a:lnTo>
                        <a:pt x="150" y="148"/>
                      </a:lnTo>
                      <a:lnTo>
                        <a:pt x="144" y="144"/>
                      </a:lnTo>
                      <a:lnTo>
                        <a:pt x="134" y="142"/>
                      </a:lnTo>
                      <a:lnTo>
                        <a:pt x="142" y="162"/>
                      </a:lnTo>
                      <a:lnTo>
                        <a:pt x="146" y="170"/>
                      </a:lnTo>
                      <a:lnTo>
                        <a:pt x="148" y="172"/>
                      </a:lnTo>
                      <a:lnTo>
                        <a:pt x="152" y="176"/>
                      </a:lnTo>
                      <a:lnTo>
                        <a:pt x="146" y="186"/>
                      </a:lnTo>
                      <a:lnTo>
                        <a:pt x="134" y="194"/>
                      </a:lnTo>
                      <a:lnTo>
                        <a:pt x="124" y="200"/>
                      </a:lnTo>
                      <a:lnTo>
                        <a:pt x="116" y="204"/>
                      </a:lnTo>
                      <a:lnTo>
                        <a:pt x="108" y="204"/>
                      </a:lnTo>
                      <a:lnTo>
                        <a:pt x="102" y="204"/>
                      </a:lnTo>
                      <a:lnTo>
                        <a:pt x="98" y="202"/>
                      </a:lnTo>
                      <a:lnTo>
                        <a:pt x="96" y="198"/>
                      </a:lnTo>
                      <a:lnTo>
                        <a:pt x="96" y="188"/>
                      </a:lnTo>
                      <a:lnTo>
                        <a:pt x="92" y="178"/>
                      </a:lnTo>
                      <a:lnTo>
                        <a:pt x="88" y="170"/>
                      </a:lnTo>
                      <a:lnTo>
                        <a:pt x="86" y="166"/>
                      </a:lnTo>
                      <a:lnTo>
                        <a:pt x="86" y="162"/>
                      </a:lnTo>
                      <a:lnTo>
                        <a:pt x="88" y="162"/>
                      </a:lnTo>
                      <a:lnTo>
                        <a:pt x="90" y="158"/>
                      </a:lnTo>
                      <a:lnTo>
                        <a:pt x="90" y="156"/>
                      </a:lnTo>
                      <a:lnTo>
                        <a:pt x="88" y="150"/>
                      </a:lnTo>
                      <a:lnTo>
                        <a:pt x="86" y="146"/>
                      </a:lnTo>
                      <a:lnTo>
                        <a:pt x="82" y="142"/>
                      </a:lnTo>
                      <a:lnTo>
                        <a:pt x="80" y="136"/>
                      </a:lnTo>
                      <a:lnTo>
                        <a:pt x="82" y="130"/>
                      </a:lnTo>
                      <a:lnTo>
                        <a:pt x="84" y="120"/>
                      </a:lnTo>
                      <a:lnTo>
                        <a:pt x="92" y="104"/>
                      </a:lnTo>
                      <a:lnTo>
                        <a:pt x="84" y="104"/>
                      </a:lnTo>
                      <a:lnTo>
                        <a:pt x="78" y="106"/>
                      </a:lnTo>
                      <a:lnTo>
                        <a:pt x="74" y="106"/>
                      </a:lnTo>
                      <a:lnTo>
                        <a:pt x="66" y="106"/>
                      </a:lnTo>
                      <a:lnTo>
                        <a:pt x="60" y="106"/>
                      </a:lnTo>
                      <a:lnTo>
                        <a:pt x="54" y="104"/>
                      </a:lnTo>
                      <a:lnTo>
                        <a:pt x="50" y="100"/>
                      </a:lnTo>
                      <a:lnTo>
                        <a:pt x="50" y="94"/>
                      </a:lnTo>
                      <a:lnTo>
                        <a:pt x="38" y="92"/>
                      </a:lnTo>
                      <a:lnTo>
                        <a:pt x="24" y="90"/>
                      </a:lnTo>
                      <a:lnTo>
                        <a:pt x="20" y="88"/>
                      </a:lnTo>
                      <a:lnTo>
                        <a:pt x="16" y="86"/>
                      </a:lnTo>
                      <a:lnTo>
                        <a:pt x="12" y="82"/>
                      </a:lnTo>
                      <a:lnTo>
                        <a:pt x="10" y="80"/>
                      </a:lnTo>
                      <a:lnTo>
                        <a:pt x="12" y="76"/>
                      </a:lnTo>
                      <a:lnTo>
                        <a:pt x="16" y="70"/>
                      </a:lnTo>
                      <a:lnTo>
                        <a:pt x="14" y="64"/>
                      </a:lnTo>
                      <a:lnTo>
                        <a:pt x="10" y="60"/>
                      </a:lnTo>
                      <a:lnTo>
                        <a:pt x="8" y="56"/>
                      </a:lnTo>
                      <a:lnTo>
                        <a:pt x="6" y="52"/>
                      </a:lnTo>
                      <a:lnTo>
                        <a:pt x="2" y="50"/>
                      </a:lnTo>
                      <a:lnTo>
                        <a:pt x="0" y="44"/>
                      </a:lnTo>
                      <a:lnTo>
                        <a:pt x="2" y="36"/>
                      </a:lnTo>
                      <a:lnTo>
                        <a:pt x="6" y="28"/>
                      </a:lnTo>
                      <a:lnTo>
                        <a:pt x="18" y="16"/>
                      </a:lnTo>
                      <a:lnTo>
                        <a:pt x="26" y="6"/>
                      </a:lnTo>
                      <a:lnTo>
                        <a:pt x="28" y="12"/>
                      </a:lnTo>
                      <a:lnTo>
                        <a:pt x="30" y="16"/>
                      </a:lnTo>
                      <a:lnTo>
                        <a:pt x="30" y="20"/>
                      </a:lnTo>
                      <a:lnTo>
                        <a:pt x="28" y="24"/>
                      </a:lnTo>
                      <a:lnTo>
                        <a:pt x="24" y="28"/>
                      </a:lnTo>
                      <a:lnTo>
                        <a:pt x="24" y="34"/>
                      </a:lnTo>
                      <a:lnTo>
                        <a:pt x="24" y="44"/>
                      </a:lnTo>
                      <a:lnTo>
                        <a:pt x="28" y="48"/>
                      </a:lnTo>
                      <a:lnTo>
                        <a:pt x="30" y="48"/>
                      </a:lnTo>
                      <a:lnTo>
                        <a:pt x="34" y="46"/>
                      </a:lnTo>
                      <a:lnTo>
                        <a:pt x="38" y="44"/>
                      </a:lnTo>
                      <a:lnTo>
                        <a:pt x="40" y="38"/>
                      </a:lnTo>
                      <a:lnTo>
                        <a:pt x="38" y="34"/>
                      </a:lnTo>
                      <a:lnTo>
                        <a:pt x="36" y="30"/>
                      </a:lnTo>
                      <a:lnTo>
                        <a:pt x="32" y="26"/>
                      </a:lnTo>
                      <a:lnTo>
                        <a:pt x="30" y="24"/>
                      </a:lnTo>
                      <a:lnTo>
                        <a:pt x="32" y="20"/>
                      </a:lnTo>
                      <a:lnTo>
                        <a:pt x="34" y="16"/>
                      </a:lnTo>
                      <a:lnTo>
                        <a:pt x="44" y="10"/>
                      </a:lnTo>
                      <a:lnTo>
                        <a:pt x="50" y="4"/>
                      </a:lnTo>
                      <a:lnTo>
                        <a:pt x="58" y="0"/>
                      </a:lnTo>
                      <a:lnTo>
                        <a:pt x="62" y="4"/>
                      </a:lnTo>
                      <a:lnTo>
                        <a:pt x="66" y="4"/>
                      </a:lnTo>
                      <a:lnTo>
                        <a:pt x="70" y="6"/>
                      </a:lnTo>
                      <a:lnTo>
                        <a:pt x="76" y="6"/>
                      </a:lnTo>
                      <a:lnTo>
                        <a:pt x="82" y="12"/>
                      </a:lnTo>
                      <a:lnTo>
                        <a:pt x="88" y="18"/>
                      </a:lnTo>
                      <a:lnTo>
                        <a:pt x="94" y="20"/>
                      </a:lnTo>
                      <a:lnTo>
                        <a:pt x="106" y="22"/>
                      </a:lnTo>
                      <a:lnTo>
                        <a:pt x="114" y="22"/>
                      </a:lnTo>
                      <a:lnTo>
                        <a:pt x="120" y="24"/>
                      </a:lnTo>
                      <a:lnTo>
                        <a:pt x="126" y="26"/>
                      </a:lnTo>
                      <a:lnTo>
                        <a:pt x="132" y="28"/>
                      </a:lnTo>
                      <a:lnTo>
                        <a:pt x="146" y="24"/>
                      </a:lnTo>
                      <a:lnTo>
                        <a:pt x="162" y="20"/>
                      </a:lnTo>
                      <a:lnTo>
                        <a:pt x="174" y="16"/>
                      </a:lnTo>
                      <a:lnTo>
                        <a:pt x="176" y="16"/>
                      </a:lnTo>
                      <a:lnTo>
                        <a:pt x="174" y="18"/>
                      </a:lnTo>
                      <a:lnTo>
                        <a:pt x="170" y="24"/>
                      </a:lnTo>
                      <a:lnTo>
                        <a:pt x="170" y="26"/>
                      </a:lnTo>
                      <a:lnTo>
                        <a:pt x="174" y="34"/>
                      </a:lnTo>
                      <a:lnTo>
                        <a:pt x="180" y="32"/>
                      </a:lnTo>
                      <a:lnTo>
                        <a:pt x="184" y="34"/>
                      </a:lnTo>
                      <a:lnTo>
                        <a:pt x="190" y="38"/>
                      </a:lnTo>
                      <a:lnTo>
                        <a:pt x="194" y="40"/>
                      </a:lnTo>
                      <a:lnTo>
                        <a:pt x="196" y="46"/>
                      </a:lnTo>
                      <a:lnTo>
                        <a:pt x="196" y="52"/>
                      </a:lnTo>
                      <a:lnTo>
                        <a:pt x="192" y="56"/>
                      </a:lnTo>
                      <a:lnTo>
                        <a:pt x="200" y="54"/>
                      </a:lnTo>
                      <a:lnTo>
                        <a:pt x="204" y="54"/>
                      </a:lnTo>
                      <a:lnTo>
                        <a:pt x="208" y="56"/>
                      </a:lnTo>
                      <a:lnTo>
                        <a:pt x="214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3" name="ï$ḻidé">
                  <a:extLst>
                    <a:ext uri="{FF2B5EF4-FFF2-40B4-BE49-F238E27FC236}">
                      <a16:creationId xmlns="" xmlns:a16="http://schemas.microsoft.com/office/drawing/2014/main" id="{86C80D1D-527B-4A5D-8FDF-822D623B0C1D}"/>
                    </a:ext>
                  </a:extLst>
                </p:cNvPr>
                <p:cNvSpPr/>
                <p:nvPr/>
              </p:nvSpPr>
              <p:spPr bwMode="auto">
                <a:xfrm>
                  <a:off x="2282040" y="3716358"/>
                  <a:ext cx="1104527" cy="1164279"/>
                </a:xfrm>
                <a:custGeom>
                  <a:avLst/>
                  <a:gdLst>
                    <a:gd name="T0" fmla="*/ 2147483647 w 632"/>
                    <a:gd name="T1" fmla="*/ 2147483647 h 698"/>
                    <a:gd name="T2" fmla="*/ 2147483647 w 632"/>
                    <a:gd name="T3" fmla="*/ 2147483647 h 698"/>
                    <a:gd name="T4" fmla="*/ 2147483647 w 632"/>
                    <a:gd name="T5" fmla="*/ 2147483647 h 698"/>
                    <a:gd name="T6" fmla="*/ 2147483647 w 632"/>
                    <a:gd name="T7" fmla="*/ 2147483647 h 698"/>
                    <a:gd name="T8" fmla="*/ 2147483647 w 632"/>
                    <a:gd name="T9" fmla="*/ 2147483647 h 698"/>
                    <a:gd name="T10" fmla="*/ 2147483647 w 632"/>
                    <a:gd name="T11" fmla="*/ 2147483647 h 698"/>
                    <a:gd name="T12" fmla="*/ 2147483647 w 632"/>
                    <a:gd name="T13" fmla="*/ 2147483647 h 698"/>
                    <a:gd name="T14" fmla="*/ 2147483647 w 632"/>
                    <a:gd name="T15" fmla="*/ 2147483647 h 698"/>
                    <a:gd name="T16" fmla="*/ 2147483647 w 632"/>
                    <a:gd name="T17" fmla="*/ 2147483647 h 698"/>
                    <a:gd name="T18" fmla="*/ 2147483647 w 632"/>
                    <a:gd name="T19" fmla="*/ 2147483647 h 698"/>
                    <a:gd name="T20" fmla="*/ 2147483647 w 632"/>
                    <a:gd name="T21" fmla="*/ 2147483647 h 698"/>
                    <a:gd name="T22" fmla="*/ 2147483647 w 632"/>
                    <a:gd name="T23" fmla="*/ 2147483647 h 698"/>
                    <a:gd name="T24" fmla="*/ 2147483647 w 632"/>
                    <a:gd name="T25" fmla="*/ 2147483647 h 698"/>
                    <a:gd name="T26" fmla="*/ 2147483647 w 632"/>
                    <a:gd name="T27" fmla="*/ 2147483647 h 698"/>
                    <a:gd name="T28" fmla="*/ 2147483647 w 632"/>
                    <a:gd name="T29" fmla="*/ 2147483647 h 698"/>
                    <a:gd name="T30" fmla="*/ 0 w 632"/>
                    <a:gd name="T31" fmla="*/ 2147483647 h 698"/>
                    <a:gd name="T32" fmla="*/ 2147483647 w 632"/>
                    <a:gd name="T33" fmla="*/ 2147483647 h 698"/>
                    <a:gd name="T34" fmla="*/ 2147483647 w 632"/>
                    <a:gd name="T35" fmla="*/ 2147483647 h 698"/>
                    <a:gd name="T36" fmla="*/ 2147483647 w 632"/>
                    <a:gd name="T37" fmla="*/ 2147483647 h 698"/>
                    <a:gd name="T38" fmla="*/ 2147483647 w 632"/>
                    <a:gd name="T39" fmla="*/ 2147483647 h 698"/>
                    <a:gd name="T40" fmla="*/ 2147483647 w 632"/>
                    <a:gd name="T41" fmla="*/ 2147483647 h 698"/>
                    <a:gd name="T42" fmla="*/ 2147483647 w 632"/>
                    <a:gd name="T43" fmla="*/ 2147483647 h 698"/>
                    <a:gd name="T44" fmla="*/ 2147483647 w 632"/>
                    <a:gd name="T45" fmla="*/ 2147483647 h 698"/>
                    <a:gd name="T46" fmla="*/ 2147483647 w 632"/>
                    <a:gd name="T47" fmla="*/ 2147483647 h 698"/>
                    <a:gd name="T48" fmla="*/ 2147483647 w 632"/>
                    <a:gd name="T49" fmla="*/ 2147483647 h 698"/>
                    <a:gd name="T50" fmla="*/ 2147483647 w 632"/>
                    <a:gd name="T51" fmla="*/ 2147483647 h 698"/>
                    <a:gd name="T52" fmla="*/ 2147483647 w 632"/>
                    <a:gd name="T53" fmla="*/ 2147483647 h 698"/>
                    <a:gd name="T54" fmla="*/ 2147483647 w 632"/>
                    <a:gd name="T55" fmla="*/ 2147483647 h 698"/>
                    <a:gd name="T56" fmla="*/ 2147483647 w 632"/>
                    <a:gd name="T57" fmla="*/ 2147483647 h 698"/>
                    <a:gd name="T58" fmla="*/ 2147483647 w 632"/>
                    <a:gd name="T59" fmla="*/ 2147483647 h 698"/>
                    <a:gd name="T60" fmla="*/ 2147483647 w 632"/>
                    <a:gd name="T61" fmla="*/ 2147483647 h 698"/>
                    <a:gd name="T62" fmla="*/ 2147483647 w 632"/>
                    <a:gd name="T63" fmla="*/ 2147483647 h 698"/>
                    <a:gd name="T64" fmla="*/ 2147483647 w 632"/>
                    <a:gd name="T65" fmla="*/ 2147483647 h 698"/>
                    <a:gd name="T66" fmla="*/ 2147483647 w 632"/>
                    <a:gd name="T67" fmla="*/ 2147483647 h 698"/>
                    <a:gd name="T68" fmla="*/ 2147483647 w 632"/>
                    <a:gd name="T69" fmla="*/ 2147483647 h 698"/>
                    <a:gd name="T70" fmla="*/ 2147483647 w 632"/>
                    <a:gd name="T71" fmla="*/ 2147483647 h 698"/>
                    <a:gd name="T72" fmla="*/ 2147483647 w 632"/>
                    <a:gd name="T73" fmla="*/ 2147483647 h 698"/>
                    <a:gd name="T74" fmla="*/ 2147483647 w 632"/>
                    <a:gd name="T75" fmla="*/ 2147483647 h 698"/>
                    <a:gd name="T76" fmla="*/ 2147483647 w 632"/>
                    <a:gd name="T77" fmla="*/ 2147483647 h 698"/>
                    <a:gd name="T78" fmla="*/ 2147483647 w 632"/>
                    <a:gd name="T79" fmla="*/ 2147483647 h 698"/>
                    <a:gd name="T80" fmla="*/ 2147483647 w 632"/>
                    <a:gd name="T81" fmla="*/ 2147483647 h 698"/>
                    <a:gd name="T82" fmla="*/ 2147483647 w 632"/>
                    <a:gd name="T83" fmla="*/ 2147483647 h 698"/>
                    <a:gd name="T84" fmla="*/ 2147483647 w 632"/>
                    <a:gd name="T85" fmla="*/ 2147483647 h 698"/>
                    <a:gd name="T86" fmla="*/ 2147483647 w 632"/>
                    <a:gd name="T87" fmla="*/ 2147483647 h 698"/>
                    <a:gd name="T88" fmla="*/ 2147483647 w 632"/>
                    <a:gd name="T89" fmla="*/ 2147483647 h 698"/>
                    <a:gd name="T90" fmla="*/ 2147483647 w 632"/>
                    <a:gd name="T91" fmla="*/ 2147483647 h 698"/>
                    <a:gd name="T92" fmla="*/ 2147483647 w 632"/>
                    <a:gd name="T93" fmla="*/ 2147483647 h 698"/>
                    <a:gd name="T94" fmla="*/ 2147483647 w 632"/>
                    <a:gd name="T95" fmla="*/ 2147483647 h 698"/>
                    <a:gd name="T96" fmla="*/ 2147483647 w 632"/>
                    <a:gd name="T97" fmla="*/ 2147483647 h 698"/>
                    <a:gd name="T98" fmla="*/ 2147483647 w 632"/>
                    <a:gd name="T99" fmla="*/ 2147483647 h 698"/>
                    <a:gd name="T100" fmla="*/ 2147483647 w 632"/>
                    <a:gd name="T101" fmla="*/ 2147483647 h 698"/>
                    <a:gd name="T102" fmla="*/ 2147483647 w 632"/>
                    <a:gd name="T103" fmla="*/ 2147483647 h 698"/>
                    <a:gd name="T104" fmla="*/ 2147483647 w 632"/>
                    <a:gd name="T105" fmla="*/ 2147483647 h 698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632"/>
                    <a:gd name="T160" fmla="*/ 0 h 698"/>
                    <a:gd name="T161" fmla="*/ 632 w 632"/>
                    <a:gd name="T162" fmla="*/ 698 h 698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632" h="698">
                      <a:moveTo>
                        <a:pt x="362" y="12"/>
                      </a:moveTo>
                      <a:lnTo>
                        <a:pt x="356" y="26"/>
                      </a:lnTo>
                      <a:lnTo>
                        <a:pt x="348" y="38"/>
                      </a:lnTo>
                      <a:lnTo>
                        <a:pt x="342" y="44"/>
                      </a:lnTo>
                      <a:lnTo>
                        <a:pt x="336" y="50"/>
                      </a:lnTo>
                      <a:lnTo>
                        <a:pt x="330" y="54"/>
                      </a:lnTo>
                      <a:lnTo>
                        <a:pt x="320" y="54"/>
                      </a:lnTo>
                      <a:lnTo>
                        <a:pt x="314" y="54"/>
                      </a:lnTo>
                      <a:lnTo>
                        <a:pt x="308" y="52"/>
                      </a:lnTo>
                      <a:lnTo>
                        <a:pt x="306" y="50"/>
                      </a:lnTo>
                      <a:lnTo>
                        <a:pt x="304" y="44"/>
                      </a:lnTo>
                      <a:lnTo>
                        <a:pt x="294" y="48"/>
                      </a:lnTo>
                      <a:lnTo>
                        <a:pt x="282" y="52"/>
                      </a:lnTo>
                      <a:lnTo>
                        <a:pt x="282" y="62"/>
                      </a:lnTo>
                      <a:lnTo>
                        <a:pt x="280" y="60"/>
                      </a:lnTo>
                      <a:lnTo>
                        <a:pt x="276" y="58"/>
                      </a:lnTo>
                      <a:lnTo>
                        <a:pt x="274" y="56"/>
                      </a:lnTo>
                      <a:lnTo>
                        <a:pt x="270" y="56"/>
                      </a:lnTo>
                      <a:lnTo>
                        <a:pt x="264" y="56"/>
                      </a:lnTo>
                      <a:lnTo>
                        <a:pt x="260" y="58"/>
                      </a:lnTo>
                      <a:lnTo>
                        <a:pt x="254" y="64"/>
                      </a:lnTo>
                      <a:lnTo>
                        <a:pt x="248" y="68"/>
                      </a:lnTo>
                      <a:lnTo>
                        <a:pt x="244" y="70"/>
                      </a:lnTo>
                      <a:lnTo>
                        <a:pt x="238" y="70"/>
                      </a:lnTo>
                      <a:lnTo>
                        <a:pt x="234" y="70"/>
                      </a:lnTo>
                      <a:lnTo>
                        <a:pt x="232" y="68"/>
                      </a:lnTo>
                      <a:lnTo>
                        <a:pt x="226" y="62"/>
                      </a:lnTo>
                      <a:lnTo>
                        <a:pt x="224" y="54"/>
                      </a:lnTo>
                      <a:lnTo>
                        <a:pt x="222" y="44"/>
                      </a:lnTo>
                      <a:lnTo>
                        <a:pt x="224" y="38"/>
                      </a:lnTo>
                      <a:lnTo>
                        <a:pt x="226" y="34"/>
                      </a:lnTo>
                      <a:lnTo>
                        <a:pt x="226" y="30"/>
                      </a:lnTo>
                      <a:lnTo>
                        <a:pt x="226" y="26"/>
                      </a:lnTo>
                      <a:lnTo>
                        <a:pt x="226" y="20"/>
                      </a:lnTo>
                      <a:lnTo>
                        <a:pt x="224" y="14"/>
                      </a:lnTo>
                      <a:lnTo>
                        <a:pt x="220" y="10"/>
                      </a:lnTo>
                      <a:lnTo>
                        <a:pt x="220" y="8"/>
                      </a:lnTo>
                      <a:lnTo>
                        <a:pt x="220" y="0"/>
                      </a:lnTo>
                      <a:lnTo>
                        <a:pt x="208" y="0"/>
                      </a:lnTo>
                      <a:lnTo>
                        <a:pt x="208" y="6"/>
                      </a:lnTo>
                      <a:lnTo>
                        <a:pt x="204" y="10"/>
                      </a:lnTo>
                      <a:lnTo>
                        <a:pt x="200" y="12"/>
                      </a:lnTo>
                      <a:lnTo>
                        <a:pt x="196" y="16"/>
                      </a:lnTo>
                      <a:lnTo>
                        <a:pt x="182" y="22"/>
                      </a:lnTo>
                      <a:lnTo>
                        <a:pt x="178" y="26"/>
                      </a:lnTo>
                      <a:lnTo>
                        <a:pt x="174" y="30"/>
                      </a:lnTo>
                      <a:lnTo>
                        <a:pt x="162" y="24"/>
                      </a:lnTo>
                      <a:lnTo>
                        <a:pt x="156" y="20"/>
                      </a:lnTo>
                      <a:lnTo>
                        <a:pt x="146" y="18"/>
                      </a:lnTo>
                      <a:lnTo>
                        <a:pt x="154" y="38"/>
                      </a:lnTo>
                      <a:lnTo>
                        <a:pt x="158" y="46"/>
                      </a:lnTo>
                      <a:lnTo>
                        <a:pt x="160" y="48"/>
                      </a:lnTo>
                      <a:lnTo>
                        <a:pt x="164" y="52"/>
                      </a:lnTo>
                      <a:lnTo>
                        <a:pt x="158" y="62"/>
                      </a:lnTo>
                      <a:lnTo>
                        <a:pt x="146" y="70"/>
                      </a:lnTo>
                      <a:lnTo>
                        <a:pt x="136" y="76"/>
                      </a:lnTo>
                      <a:lnTo>
                        <a:pt x="128" y="80"/>
                      </a:lnTo>
                      <a:lnTo>
                        <a:pt x="120" y="80"/>
                      </a:lnTo>
                      <a:lnTo>
                        <a:pt x="114" y="80"/>
                      </a:lnTo>
                      <a:lnTo>
                        <a:pt x="110" y="78"/>
                      </a:lnTo>
                      <a:lnTo>
                        <a:pt x="108" y="74"/>
                      </a:lnTo>
                      <a:lnTo>
                        <a:pt x="108" y="64"/>
                      </a:lnTo>
                      <a:lnTo>
                        <a:pt x="104" y="54"/>
                      </a:lnTo>
                      <a:lnTo>
                        <a:pt x="90" y="62"/>
                      </a:lnTo>
                      <a:lnTo>
                        <a:pt x="80" y="64"/>
                      </a:lnTo>
                      <a:lnTo>
                        <a:pt x="68" y="64"/>
                      </a:lnTo>
                      <a:lnTo>
                        <a:pt x="62" y="68"/>
                      </a:lnTo>
                      <a:lnTo>
                        <a:pt x="64" y="68"/>
                      </a:lnTo>
                      <a:lnTo>
                        <a:pt x="66" y="70"/>
                      </a:lnTo>
                      <a:lnTo>
                        <a:pt x="68" y="74"/>
                      </a:lnTo>
                      <a:lnTo>
                        <a:pt x="72" y="76"/>
                      </a:lnTo>
                      <a:lnTo>
                        <a:pt x="72" y="84"/>
                      </a:lnTo>
                      <a:lnTo>
                        <a:pt x="66" y="84"/>
                      </a:lnTo>
                      <a:lnTo>
                        <a:pt x="62" y="86"/>
                      </a:lnTo>
                      <a:lnTo>
                        <a:pt x="60" y="90"/>
                      </a:lnTo>
                      <a:lnTo>
                        <a:pt x="58" y="92"/>
                      </a:lnTo>
                      <a:lnTo>
                        <a:pt x="60" y="98"/>
                      </a:lnTo>
                      <a:lnTo>
                        <a:pt x="62" y="104"/>
                      </a:lnTo>
                      <a:lnTo>
                        <a:pt x="66" y="110"/>
                      </a:lnTo>
                      <a:lnTo>
                        <a:pt x="68" y="116"/>
                      </a:lnTo>
                      <a:lnTo>
                        <a:pt x="66" y="140"/>
                      </a:lnTo>
                      <a:lnTo>
                        <a:pt x="62" y="168"/>
                      </a:lnTo>
                      <a:lnTo>
                        <a:pt x="62" y="172"/>
                      </a:lnTo>
                      <a:lnTo>
                        <a:pt x="58" y="174"/>
                      </a:lnTo>
                      <a:lnTo>
                        <a:pt x="46" y="176"/>
                      </a:lnTo>
                      <a:lnTo>
                        <a:pt x="36" y="178"/>
                      </a:lnTo>
                      <a:lnTo>
                        <a:pt x="26" y="180"/>
                      </a:lnTo>
                      <a:lnTo>
                        <a:pt x="20" y="184"/>
                      </a:lnTo>
                      <a:lnTo>
                        <a:pt x="18" y="188"/>
                      </a:lnTo>
                      <a:lnTo>
                        <a:pt x="16" y="196"/>
                      </a:lnTo>
                      <a:lnTo>
                        <a:pt x="14" y="204"/>
                      </a:lnTo>
                      <a:lnTo>
                        <a:pt x="10" y="216"/>
                      </a:lnTo>
                      <a:lnTo>
                        <a:pt x="8" y="220"/>
                      </a:lnTo>
                      <a:lnTo>
                        <a:pt x="6" y="222"/>
                      </a:lnTo>
                      <a:lnTo>
                        <a:pt x="2" y="226"/>
                      </a:lnTo>
                      <a:lnTo>
                        <a:pt x="0" y="230"/>
                      </a:lnTo>
                      <a:lnTo>
                        <a:pt x="2" y="236"/>
                      </a:lnTo>
                      <a:lnTo>
                        <a:pt x="4" y="240"/>
                      </a:lnTo>
                      <a:lnTo>
                        <a:pt x="8" y="248"/>
                      </a:lnTo>
                      <a:lnTo>
                        <a:pt x="14" y="256"/>
                      </a:lnTo>
                      <a:lnTo>
                        <a:pt x="16" y="260"/>
                      </a:lnTo>
                      <a:lnTo>
                        <a:pt x="16" y="266"/>
                      </a:lnTo>
                      <a:lnTo>
                        <a:pt x="24" y="268"/>
                      </a:lnTo>
                      <a:lnTo>
                        <a:pt x="30" y="272"/>
                      </a:lnTo>
                      <a:lnTo>
                        <a:pt x="36" y="278"/>
                      </a:lnTo>
                      <a:lnTo>
                        <a:pt x="40" y="280"/>
                      </a:lnTo>
                      <a:lnTo>
                        <a:pt x="44" y="278"/>
                      </a:lnTo>
                      <a:lnTo>
                        <a:pt x="46" y="278"/>
                      </a:lnTo>
                      <a:lnTo>
                        <a:pt x="48" y="270"/>
                      </a:lnTo>
                      <a:lnTo>
                        <a:pt x="58" y="270"/>
                      </a:lnTo>
                      <a:lnTo>
                        <a:pt x="58" y="286"/>
                      </a:lnTo>
                      <a:lnTo>
                        <a:pt x="58" y="292"/>
                      </a:lnTo>
                      <a:lnTo>
                        <a:pt x="60" y="294"/>
                      </a:lnTo>
                      <a:lnTo>
                        <a:pt x="62" y="296"/>
                      </a:lnTo>
                      <a:lnTo>
                        <a:pt x="64" y="296"/>
                      </a:lnTo>
                      <a:lnTo>
                        <a:pt x="66" y="296"/>
                      </a:lnTo>
                      <a:lnTo>
                        <a:pt x="74" y="298"/>
                      </a:lnTo>
                      <a:lnTo>
                        <a:pt x="86" y="300"/>
                      </a:lnTo>
                      <a:lnTo>
                        <a:pt x="94" y="296"/>
                      </a:lnTo>
                      <a:lnTo>
                        <a:pt x="102" y="290"/>
                      </a:lnTo>
                      <a:lnTo>
                        <a:pt x="116" y="280"/>
                      </a:lnTo>
                      <a:lnTo>
                        <a:pt x="122" y="276"/>
                      </a:lnTo>
                      <a:lnTo>
                        <a:pt x="130" y="274"/>
                      </a:lnTo>
                      <a:lnTo>
                        <a:pt x="136" y="274"/>
                      </a:lnTo>
                      <a:lnTo>
                        <a:pt x="138" y="276"/>
                      </a:lnTo>
                      <a:lnTo>
                        <a:pt x="140" y="280"/>
                      </a:lnTo>
                      <a:lnTo>
                        <a:pt x="140" y="284"/>
                      </a:lnTo>
                      <a:lnTo>
                        <a:pt x="138" y="294"/>
                      </a:lnTo>
                      <a:lnTo>
                        <a:pt x="140" y="304"/>
                      </a:lnTo>
                      <a:lnTo>
                        <a:pt x="144" y="310"/>
                      </a:lnTo>
                      <a:lnTo>
                        <a:pt x="148" y="318"/>
                      </a:lnTo>
                      <a:lnTo>
                        <a:pt x="158" y="324"/>
                      </a:lnTo>
                      <a:lnTo>
                        <a:pt x="168" y="328"/>
                      </a:lnTo>
                      <a:lnTo>
                        <a:pt x="172" y="326"/>
                      </a:lnTo>
                      <a:lnTo>
                        <a:pt x="174" y="328"/>
                      </a:lnTo>
                      <a:lnTo>
                        <a:pt x="178" y="332"/>
                      </a:lnTo>
                      <a:lnTo>
                        <a:pt x="182" y="334"/>
                      </a:lnTo>
                      <a:lnTo>
                        <a:pt x="188" y="336"/>
                      </a:lnTo>
                      <a:lnTo>
                        <a:pt x="188" y="340"/>
                      </a:lnTo>
                      <a:lnTo>
                        <a:pt x="190" y="342"/>
                      </a:lnTo>
                      <a:lnTo>
                        <a:pt x="194" y="342"/>
                      </a:lnTo>
                      <a:lnTo>
                        <a:pt x="198" y="342"/>
                      </a:lnTo>
                      <a:lnTo>
                        <a:pt x="208" y="340"/>
                      </a:lnTo>
                      <a:lnTo>
                        <a:pt x="212" y="342"/>
                      </a:lnTo>
                      <a:lnTo>
                        <a:pt x="216" y="344"/>
                      </a:lnTo>
                      <a:lnTo>
                        <a:pt x="220" y="354"/>
                      </a:lnTo>
                      <a:lnTo>
                        <a:pt x="222" y="364"/>
                      </a:lnTo>
                      <a:lnTo>
                        <a:pt x="224" y="366"/>
                      </a:lnTo>
                      <a:lnTo>
                        <a:pt x="226" y="368"/>
                      </a:lnTo>
                      <a:lnTo>
                        <a:pt x="226" y="376"/>
                      </a:lnTo>
                      <a:lnTo>
                        <a:pt x="226" y="382"/>
                      </a:lnTo>
                      <a:lnTo>
                        <a:pt x="228" y="386"/>
                      </a:lnTo>
                      <a:lnTo>
                        <a:pt x="232" y="390"/>
                      </a:lnTo>
                      <a:lnTo>
                        <a:pt x="242" y="392"/>
                      </a:lnTo>
                      <a:lnTo>
                        <a:pt x="254" y="394"/>
                      </a:lnTo>
                      <a:lnTo>
                        <a:pt x="254" y="400"/>
                      </a:lnTo>
                      <a:lnTo>
                        <a:pt x="254" y="404"/>
                      </a:lnTo>
                      <a:lnTo>
                        <a:pt x="258" y="408"/>
                      </a:lnTo>
                      <a:lnTo>
                        <a:pt x="260" y="412"/>
                      </a:lnTo>
                      <a:lnTo>
                        <a:pt x="268" y="420"/>
                      </a:lnTo>
                      <a:lnTo>
                        <a:pt x="270" y="422"/>
                      </a:lnTo>
                      <a:lnTo>
                        <a:pt x="270" y="430"/>
                      </a:lnTo>
                      <a:lnTo>
                        <a:pt x="270" y="436"/>
                      </a:lnTo>
                      <a:lnTo>
                        <a:pt x="266" y="444"/>
                      </a:lnTo>
                      <a:lnTo>
                        <a:pt x="264" y="448"/>
                      </a:lnTo>
                      <a:lnTo>
                        <a:pt x="264" y="454"/>
                      </a:lnTo>
                      <a:lnTo>
                        <a:pt x="264" y="464"/>
                      </a:lnTo>
                      <a:lnTo>
                        <a:pt x="270" y="480"/>
                      </a:lnTo>
                      <a:lnTo>
                        <a:pt x="276" y="496"/>
                      </a:lnTo>
                      <a:lnTo>
                        <a:pt x="278" y="500"/>
                      </a:lnTo>
                      <a:lnTo>
                        <a:pt x="282" y="502"/>
                      </a:lnTo>
                      <a:lnTo>
                        <a:pt x="292" y="502"/>
                      </a:lnTo>
                      <a:lnTo>
                        <a:pt x="300" y="504"/>
                      </a:lnTo>
                      <a:lnTo>
                        <a:pt x="306" y="508"/>
                      </a:lnTo>
                      <a:lnTo>
                        <a:pt x="308" y="514"/>
                      </a:lnTo>
                      <a:lnTo>
                        <a:pt x="314" y="526"/>
                      </a:lnTo>
                      <a:lnTo>
                        <a:pt x="320" y="536"/>
                      </a:lnTo>
                      <a:lnTo>
                        <a:pt x="322" y="532"/>
                      </a:lnTo>
                      <a:lnTo>
                        <a:pt x="326" y="530"/>
                      </a:lnTo>
                      <a:lnTo>
                        <a:pt x="328" y="528"/>
                      </a:lnTo>
                      <a:lnTo>
                        <a:pt x="332" y="530"/>
                      </a:lnTo>
                      <a:lnTo>
                        <a:pt x="332" y="534"/>
                      </a:lnTo>
                      <a:lnTo>
                        <a:pt x="332" y="540"/>
                      </a:lnTo>
                      <a:lnTo>
                        <a:pt x="332" y="554"/>
                      </a:lnTo>
                      <a:lnTo>
                        <a:pt x="332" y="564"/>
                      </a:lnTo>
                      <a:lnTo>
                        <a:pt x="338" y="564"/>
                      </a:lnTo>
                      <a:lnTo>
                        <a:pt x="344" y="562"/>
                      </a:lnTo>
                      <a:lnTo>
                        <a:pt x="346" y="572"/>
                      </a:lnTo>
                      <a:lnTo>
                        <a:pt x="348" y="582"/>
                      </a:lnTo>
                      <a:lnTo>
                        <a:pt x="348" y="586"/>
                      </a:lnTo>
                      <a:lnTo>
                        <a:pt x="346" y="590"/>
                      </a:lnTo>
                      <a:lnTo>
                        <a:pt x="340" y="596"/>
                      </a:lnTo>
                      <a:lnTo>
                        <a:pt x="326" y="602"/>
                      </a:lnTo>
                      <a:lnTo>
                        <a:pt x="318" y="610"/>
                      </a:lnTo>
                      <a:lnTo>
                        <a:pt x="308" y="622"/>
                      </a:lnTo>
                      <a:lnTo>
                        <a:pt x="302" y="636"/>
                      </a:lnTo>
                      <a:lnTo>
                        <a:pt x="298" y="642"/>
                      </a:lnTo>
                      <a:lnTo>
                        <a:pt x="298" y="648"/>
                      </a:lnTo>
                      <a:lnTo>
                        <a:pt x="308" y="648"/>
                      </a:lnTo>
                      <a:lnTo>
                        <a:pt x="318" y="652"/>
                      </a:lnTo>
                      <a:lnTo>
                        <a:pt x="330" y="660"/>
                      </a:lnTo>
                      <a:lnTo>
                        <a:pt x="340" y="666"/>
                      </a:lnTo>
                      <a:lnTo>
                        <a:pt x="362" y="684"/>
                      </a:lnTo>
                      <a:lnTo>
                        <a:pt x="380" y="698"/>
                      </a:lnTo>
                      <a:lnTo>
                        <a:pt x="382" y="686"/>
                      </a:lnTo>
                      <a:lnTo>
                        <a:pt x="384" y="674"/>
                      </a:lnTo>
                      <a:lnTo>
                        <a:pt x="390" y="672"/>
                      </a:lnTo>
                      <a:lnTo>
                        <a:pt x="396" y="668"/>
                      </a:lnTo>
                      <a:lnTo>
                        <a:pt x="402" y="664"/>
                      </a:lnTo>
                      <a:lnTo>
                        <a:pt x="406" y="656"/>
                      </a:lnTo>
                      <a:lnTo>
                        <a:pt x="414" y="638"/>
                      </a:lnTo>
                      <a:lnTo>
                        <a:pt x="418" y="624"/>
                      </a:lnTo>
                      <a:lnTo>
                        <a:pt x="422" y="620"/>
                      </a:lnTo>
                      <a:lnTo>
                        <a:pt x="424" y="620"/>
                      </a:lnTo>
                      <a:lnTo>
                        <a:pt x="426" y="618"/>
                      </a:lnTo>
                      <a:lnTo>
                        <a:pt x="430" y="614"/>
                      </a:lnTo>
                      <a:lnTo>
                        <a:pt x="436" y="596"/>
                      </a:lnTo>
                      <a:lnTo>
                        <a:pt x="434" y="594"/>
                      </a:lnTo>
                      <a:lnTo>
                        <a:pt x="432" y="592"/>
                      </a:lnTo>
                      <a:lnTo>
                        <a:pt x="428" y="588"/>
                      </a:lnTo>
                      <a:lnTo>
                        <a:pt x="428" y="560"/>
                      </a:lnTo>
                      <a:lnTo>
                        <a:pt x="432" y="554"/>
                      </a:lnTo>
                      <a:lnTo>
                        <a:pt x="438" y="546"/>
                      </a:lnTo>
                      <a:lnTo>
                        <a:pt x="454" y="534"/>
                      </a:lnTo>
                      <a:lnTo>
                        <a:pt x="472" y="524"/>
                      </a:lnTo>
                      <a:lnTo>
                        <a:pt x="488" y="516"/>
                      </a:lnTo>
                      <a:lnTo>
                        <a:pt x="498" y="514"/>
                      </a:lnTo>
                      <a:lnTo>
                        <a:pt x="510" y="514"/>
                      </a:lnTo>
                      <a:lnTo>
                        <a:pt x="522" y="512"/>
                      </a:lnTo>
                      <a:lnTo>
                        <a:pt x="528" y="510"/>
                      </a:lnTo>
                      <a:lnTo>
                        <a:pt x="528" y="506"/>
                      </a:lnTo>
                      <a:lnTo>
                        <a:pt x="538" y="494"/>
                      </a:lnTo>
                      <a:lnTo>
                        <a:pt x="546" y="478"/>
                      </a:lnTo>
                      <a:lnTo>
                        <a:pt x="558" y="448"/>
                      </a:lnTo>
                      <a:lnTo>
                        <a:pt x="560" y="438"/>
                      </a:lnTo>
                      <a:lnTo>
                        <a:pt x="562" y="428"/>
                      </a:lnTo>
                      <a:lnTo>
                        <a:pt x="562" y="420"/>
                      </a:lnTo>
                      <a:lnTo>
                        <a:pt x="564" y="418"/>
                      </a:lnTo>
                      <a:lnTo>
                        <a:pt x="568" y="414"/>
                      </a:lnTo>
                      <a:lnTo>
                        <a:pt x="562" y="412"/>
                      </a:lnTo>
                      <a:lnTo>
                        <a:pt x="572" y="380"/>
                      </a:lnTo>
                      <a:lnTo>
                        <a:pt x="570" y="366"/>
                      </a:lnTo>
                      <a:lnTo>
                        <a:pt x="568" y="360"/>
                      </a:lnTo>
                      <a:lnTo>
                        <a:pt x="568" y="350"/>
                      </a:lnTo>
                      <a:lnTo>
                        <a:pt x="566" y="340"/>
                      </a:lnTo>
                      <a:lnTo>
                        <a:pt x="564" y="338"/>
                      </a:lnTo>
                      <a:lnTo>
                        <a:pt x="566" y="332"/>
                      </a:lnTo>
                      <a:lnTo>
                        <a:pt x="568" y="328"/>
                      </a:lnTo>
                      <a:lnTo>
                        <a:pt x="572" y="326"/>
                      </a:lnTo>
                      <a:lnTo>
                        <a:pt x="580" y="326"/>
                      </a:lnTo>
                      <a:lnTo>
                        <a:pt x="584" y="316"/>
                      </a:lnTo>
                      <a:lnTo>
                        <a:pt x="590" y="306"/>
                      </a:lnTo>
                      <a:lnTo>
                        <a:pt x="590" y="304"/>
                      </a:lnTo>
                      <a:lnTo>
                        <a:pt x="596" y="294"/>
                      </a:lnTo>
                      <a:lnTo>
                        <a:pt x="602" y="284"/>
                      </a:lnTo>
                      <a:lnTo>
                        <a:pt x="614" y="268"/>
                      </a:lnTo>
                      <a:lnTo>
                        <a:pt x="622" y="258"/>
                      </a:lnTo>
                      <a:lnTo>
                        <a:pt x="628" y="250"/>
                      </a:lnTo>
                      <a:lnTo>
                        <a:pt x="630" y="236"/>
                      </a:lnTo>
                      <a:lnTo>
                        <a:pt x="632" y="224"/>
                      </a:lnTo>
                      <a:lnTo>
                        <a:pt x="632" y="208"/>
                      </a:lnTo>
                      <a:lnTo>
                        <a:pt x="628" y="196"/>
                      </a:lnTo>
                      <a:lnTo>
                        <a:pt x="626" y="192"/>
                      </a:lnTo>
                      <a:lnTo>
                        <a:pt x="622" y="186"/>
                      </a:lnTo>
                      <a:lnTo>
                        <a:pt x="618" y="184"/>
                      </a:lnTo>
                      <a:lnTo>
                        <a:pt x="614" y="182"/>
                      </a:lnTo>
                      <a:lnTo>
                        <a:pt x="604" y="182"/>
                      </a:lnTo>
                      <a:lnTo>
                        <a:pt x="594" y="176"/>
                      </a:lnTo>
                      <a:lnTo>
                        <a:pt x="586" y="172"/>
                      </a:lnTo>
                      <a:lnTo>
                        <a:pt x="580" y="166"/>
                      </a:lnTo>
                      <a:lnTo>
                        <a:pt x="566" y="152"/>
                      </a:lnTo>
                      <a:lnTo>
                        <a:pt x="556" y="146"/>
                      </a:lnTo>
                      <a:lnTo>
                        <a:pt x="548" y="142"/>
                      </a:lnTo>
                      <a:lnTo>
                        <a:pt x="538" y="142"/>
                      </a:lnTo>
                      <a:lnTo>
                        <a:pt x="530" y="142"/>
                      </a:lnTo>
                      <a:lnTo>
                        <a:pt x="522" y="144"/>
                      </a:lnTo>
                      <a:lnTo>
                        <a:pt x="512" y="142"/>
                      </a:lnTo>
                      <a:lnTo>
                        <a:pt x="508" y="140"/>
                      </a:lnTo>
                      <a:lnTo>
                        <a:pt x="504" y="136"/>
                      </a:lnTo>
                      <a:lnTo>
                        <a:pt x="500" y="134"/>
                      </a:lnTo>
                      <a:lnTo>
                        <a:pt x="494" y="132"/>
                      </a:lnTo>
                      <a:lnTo>
                        <a:pt x="486" y="134"/>
                      </a:lnTo>
                      <a:lnTo>
                        <a:pt x="480" y="136"/>
                      </a:lnTo>
                      <a:lnTo>
                        <a:pt x="476" y="140"/>
                      </a:lnTo>
                      <a:lnTo>
                        <a:pt x="472" y="142"/>
                      </a:lnTo>
                      <a:lnTo>
                        <a:pt x="470" y="132"/>
                      </a:lnTo>
                      <a:lnTo>
                        <a:pt x="466" y="124"/>
                      </a:lnTo>
                      <a:lnTo>
                        <a:pt x="460" y="120"/>
                      </a:lnTo>
                      <a:lnTo>
                        <a:pt x="454" y="114"/>
                      </a:lnTo>
                      <a:lnTo>
                        <a:pt x="446" y="110"/>
                      </a:lnTo>
                      <a:lnTo>
                        <a:pt x="440" y="106"/>
                      </a:lnTo>
                      <a:lnTo>
                        <a:pt x="430" y="104"/>
                      </a:lnTo>
                      <a:lnTo>
                        <a:pt x="422" y="104"/>
                      </a:lnTo>
                      <a:lnTo>
                        <a:pt x="414" y="102"/>
                      </a:lnTo>
                      <a:lnTo>
                        <a:pt x="412" y="114"/>
                      </a:lnTo>
                      <a:lnTo>
                        <a:pt x="406" y="120"/>
                      </a:lnTo>
                      <a:lnTo>
                        <a:pt x="400" y="126"/>
                      </a:lnTo>
                      <a:lnTo>
                        <a:pt x="394" y="134"/>
                      </a:lnTo>
                      <a:lnTo>
                        <a:pt x="392" y="122"/>
                      </a:lnTo>
                      <a:lnTo>
                        <a:pt x="380" y="122"/>
                      </a:lnTo>
                      <a:lnTo>
                        <a:pt x="370" y="120"/>
                      </a:lnTo>
                      <a:lnTo>
                        <a:pt x="360" y="120"/>
                      </a:lnTo>
                      <a:lnTo>
                        <a:pt x="348" y="120"/>
                      </a:lnTo>
                      <a:lnTo>
                        <a:pt x="358" y="116"/>
                      </a:lnTo>
                      <a:lnTo>
                        <a:pt x="366" y="112"/>
                      </a:lnTo>
                      <a:lnTo>
                        <a:pt x="368" y="104"/>
                      </a:lnTo>
                      <a:lnTo>
                        <a:pt x="358" y="106"/>
                      </a:lnTo>
                      <a:lnTo>
                        <a:pt x="364" y="96"/>
                      </a:lnTo>
                      <a:lnTo>
                        <a:pt x="370" y="86"/>
                      </a:lnTo>
                      <a:lnTo>
                        <a:pt x="374" y="82"/>
                      </a:lnTo>
                      <a:lnTo>
                        <a:pt x="380" y="76"/>
                      </a:lnTo>
                      <a:lnTo>
                        <a:pt x="382" y="70"/>
                      </a:lnTo>
                      <a:lnTo>
                        <a:pt x="386" y="64"/>
                      </a:lnTo>
                      <a:lnTo>
                        <a:pt x="376" y="56"/>
                      </a:lnTo>
                      <a:lnTo>
                        <a:pt x="370" y="50"/>
                      </a:lnTo>
                      <a:lnTo>
                        <a:pt x="368" y="42"/>
                      </a:lnTo>
                      <a:lnTo>
                        <a:pt x="368" y="36"/>
                      </a:lnTo>
                      <a:lnTo>
                        <a:pt x="368" y="28"/>
                      </a:lnTo>
                      <a:lnTo>
                        <a:pt x="368" y="20"/>
                      </a:lnTo>
                      <a:lnTo>
                        <a:pt x="364" y="14"/>
                      </a:lnTo>
                      <a:lnTo>
                        <a:pt x="362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4" name="íślîḍe">
                  <a:extLst>
                    <a:ext uri="{FF2B5EF4-FFF2-40B4-BE49-F238E27FC236}">
                      <a16:creationId xmlns="" xmlns:a16="http://schemas.microsoft.com/office/drawing/2014/main" id="{EFB523B5-9AA5-4995-BE79-4A8AEE98A5FD}"/>
                    </a:ext>
                  </a:extLst>
                </p:cNvPr>
                <p:cNvSpPr/>
                <p:nvPr/>
              </p:nvSpPr>
              <p:spPr bwMode="auto">
                <a:xfrm>
                  <a:off x="2083721" y="3827043"/>
                  <a:ext cx="152871" cy="196148"/>
                </a:xfrm>
                <a:custGeom>
                  <a:avLst/>
                  <a:gdLst>
                    <a:gd name="T0" fmla="*/ 2147483647 w 88"/>
                    <a:gd name="T1" fmla="*/ 2147483647 h 118"/>
                    <a:gd name="T2" fmla="*/ 2147483647 w 88"/>
                    <a:gd name="T3" fmla="*/ 2147483647 h 118"/>
                    <a:gd name="T4" fmla="*/ 2147483647 w 88"/>
                    <a:gd name="T5" fmla="*/ 2147483647 h 118"/>
                    <a:gd name="T6" fmla="*/ 2147483647 w 88"/>
                    <a:gd name="T7" fmla="*/ 2147483647 h 118"/>
                    <a:gd name="T8" fmla="*/ 2147483647 w 88"/>
                    <a:gd name="T9" fmla="*/ 2147483647 h 118"/>
                    <a:gd name="T10" fmla="*/ 2147483647 w 88"/>
                    <a:gd name="T11" fmla="*/ 2147483647 h 118"/>
                    <a:gd name="T12" fmla="*/ 2147483647 w 88"/>
                    <a:gd name="T13" fmla="*/ 2147483647 h 118"/>
                    <a:gd name="T14" fmla="*/ 2147483647 w 88"/>
                    <a:gd name="T15" fmla="*/ 2147483647 h 118"/>
                    <a:gd name="T16" fmla="*/ 2147483647 w 88"/>
                    <a:gd name="T17" fmla="*/ 2147483647 h 118"/>
                    <a:gd name="T18" fmla="*/ 2147483647 w 88"/>
                    <a:gd name="T19" fmla="*/ 2147483647 h 118"/>
                    <a:gd name="T20" fmla="*/ 2147483647 w 88"/>
                    <a:gd name="T21" fmla="*/ 2147483647 h 118"/>
                    <a:gd name="T22" fmla="*/ 2147483647 w 88"/>
                    <a:gd name="T23" fmla="*/ 2147483647 h 118"/>
                    <a:gd name="T24" fmla="*/ 2147483647 w 88"/>
                    <a:gd name="T25" fmla="*/ 2147483647 h 118"/>
                    <a:gd name="T26" fmla="*/ 2147483647 w 88"/>
                    <a:gd name="T27" fmla="*/ 2147483647 h 118"/>
                    <a:gd name="T28" fmla="*/ 2147483647 w 88"/>
                    <a:gd name="T29" fmla="*/ 2147483647 h 118"/>
                    <a:gd name="T30" fmla="*/ 2147483647 w 88"/>
                    <a:gd name="T31" fmla="*/ 2147483647 h 118"/>
                    <a:gd name="T32" fmla="*/ 2147483647 w 88"/>
                    <a:gd name="T33" fmla="*/ 2147483647 h 118"/>
                    <a:gd name="T34" fmla="*/ 2147483647 w 88"/>
                    <a:gd name="T35" fmla="*/ 2147483647 h 118"/>
                    <a:gd name="T36" fmla="*/ 2147483647 w 88"/>
                    <a:gd name="T37" fmla="*/ 2147483647 h 118"/>
                    <a:gd name="T38" fmla="*/ 2147483647 w 88"/>
                    <a:gd name="T39" fmla="*/ 2147483647 h 118"/>
                    <a:gd name="T40" fmla="*/ 2147483647 w 88"/>
                    <a:gd name="T41" fmla="*/ 2147483647 h 118"/>
                    <a:gd name="T42" fmla="*/ 2147483647 w 88"/>
                    <a:gd name="T43" fmla="*/ 2147483647 h 118"/>
                    <a:gd name="T44" fmla="*/ 2147483647 w 88"/>
                    <a:gd name="T45" fmla="*/ 2147483647 h 118"/>
                    <a:gd name="T46" fmla="*/ 2147483647 w 88"/>
                    <a:gd name="T47" fmla="*/ 2147483647 h 118"/>
                    <a:gd name="T48" fmla="*/ 2147483647 w 88"/>
                    <a:gd name="T49" fmla="*/ 2147483647 h 118"/>
                    <a:gd name="T50" fmla="*/ 2147483647 w 88"/>
                    <a:gd name="T51" fmla="*/ 2147483647 h 118"/>
                    <a:gd name="T52" fmla="*/ 2147483647 w 88"/>
                    <a:gd name="T53" fmla="*/ 2147483647 h 118"/>
                    <a:gd name="T54" fmla="*/ 2147483647 w 88"/>
                    <a:gd name="T55" fmla="*/ 0 h 118"/>
                    <a:gd name="T56" fmla="*/ 2147483647 w 88"/>
                    <a:gd name="T57" fmla="*/ 2147483647 h 118"/>
                    <a:gd name="T58" fmla="*/ 2147483647 w 88"/>
                    <a:gd name="T59" fmla="*/ 2147483647 h 118"/>
                    <a:gd name="T60" fmla="*/ 2147483647 w 88"/>
                    <a:gd name="T61" fmla="*/ 2147483647 h 118"/>
                    <a:gd name="T62" fmla="*/ 2147483647 w 88"/>
                    <a:gd name="T63" fmla="*/ 2147483647 h 118"/>
                    <a:gd name="T64" fmla="*/ 2147483647 w 88"/>
                    <a:gd name="T65" fmla="*/ 2147483647 h 118"/>
                    <a:gd name="T66" fmla="*/ 2147483647 w 88"/>
                    <a:gd name="T67" fmla="*/ 2147483647 h 118"/>
                    <a:gd name="T68" fmla="*/ 2147483647 w 88"/>
                    <a:gd name="T69" fmla="*/ 2147483647 h 118"/>
                    <a:gd name="T70" fmla="*/ 0 w 88"/>
                    <a:gd name="T71" fmla="*/ 2147483647 h 118"/>
                    <a:gd name="T72" fmla="*/ 2147483647 w 88"/>
                    <a:gd name="T73" fmla="*/ 2147483647 h 118"/>
                    <a:gd name="T74" fmla="*/ 2147483647 w 88"/>
                    <a:gd name="T75" fmla="*/ 2147483647 h 118"/>
                    <a:gd name="T76" fmla="*/ 2147483647 w 88"/>
                    <a:gd name="T77" fmla="*/ 2147483647 h 118"/>
                    <a:gd name="T78" fmla="*/ 2147483647 w 88"/>
                    <a:gd name="T79" fmla="*/ 2147483647 h 118"/>
                    <a:gd name="T80" fmla="*/ 2147483647 w 88"/>
                    <a:gd name="T81" fmla="*/ 2147483647 h 118"/>
                    <a:gd name="T82" fmla="*/ 2147483647 w 88"/>
                    <a:gd name="T83" fmla="*/ 2147483647 h 118"/>
                    <a:gd name="T84" fmla="*/ 2147483647 w 88"/>
                    <a:gd name="T85" fmla="*/ 2147483647 h 118"/>
                    <a:gd name="T86" fmla="*/ 2147483647 w 88"/>
                    <a:gd name="T87" fmla="*/ 2147483647 h 118"/>
                    <a:gd name="T88" fmla="*/ 2147483647 w 88"/>
                    <a:gd name="T89" fmla="*/ 2147483647 h 118"/>
                    <a:gd name="T90" fmla="*/ 2147483647 w 88"/>
                    <a:gd name="T91" fmla="*/ 2147483647 h 118"/>
                    <a:gd name="T92" fmla="*/ 2147483647 w 88"/>
                    <a:gd name="T93" fmla="*/ 2147483647 h 11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88"/>
                    <a:gd name="T142" fmla="*/ 0 h 118"/>
                    <a:gd name="T143" fmla="*/ 88 w 88"/>
                    <a:gd name="T144" fmla="*/ 118 h 11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88" h="118">
                      <a:moveTo>
                        <a:pt x="12" y="86"/>
                      </a:moveTo>
                      <a:lnTo>
                        <a:pt x="10" y="90"/>
                      </a:lnTo>
                      <a:lnTo>
                        <a:pt x="12" y="92"/>
                      </a:lnTo>
                      <a:lnTo>
                        <a:pt x="12" y="98"/>
                      </a:lnTo>
                      <a:lnTo>
                        <a:pt x="10" y="102"/>
                      </a:lnTo>
                      <a:lnTo>
                        <a:pt x="8" y="106"/>
                      </a:lnTo>
                      <a:lnTo>
                        <a:pt x="18" y="112"/>
                      </a:lnTo>
                      <a:lnTo>
                        <a:pt x="30" y="118"/>
                      </a:lnTo>
                      <a:lnTo>
                        <a:pt x="34" y="116"/>
                      </a:lnTo>
                      <a:lnTo>
                        <a:pt x="36" y="112"/>
                      </a:lnTo>
                      <a:lnTo>
                        <a:pt x="40" y="102"/>
                      </a:lnTo>
                      <a:lnTo>
                        <a:pt x="46" y="88"/>
                      </a:lnTo>
                      <a:lnTo>
                        <a:pt x="50" y="84"/>
                      </a:lnTo>
                      <a:lnTo>
                        <a:pt x="56" y="80"/>
                      </a:lnTo>
                      <a:lnTo>
                        <a:pt x="68" y="74"/>
                      </a:lnTo>
                      <a:lnTo>
                        <a:pt x="78" y="66"/>
                      </a:lnTo>
                      <a:lnTo>
                        <a:pt x="84" y="54"/>
                      </a:lnTo>
                      <a:lnTo>
                        <a:pt x="86" y="50"/>
                      </a:lnTo>
                      <a:lnTo>
                        <a:pt x="86" y="42"/>
                      </a:lnTo>
                      <a:lnTo>
                        <a:pt x="88" y="40"/>
                      </a:lnTo>
                      <a:lnTo>
                        <a:pt x="86" y="32"/>
                      </a:lnTo>
                      <a:lnTo>
                        <a:pt x="84" y="28"/>
                      </a:lnTo>
                      <a:lnTo>
                        <a:pt x="86" y="26"/>
                      </a:lnTo>
                      <a:lnTo>
                        <a:pt x="70" y="24"/>
                      </a:lnTo>
                      <a:lnTo>
                        <a:pt x="56" y="18"/>
                      </a:lnTo>
                      <a:lnTo>
                        <a:pt x="42" y="10"/>
                      </a:lnTo>
                      <a:lnTo>
                        <a:pt x="34" y="2"/>
                      </a:lnTo>
                      <a:lnTo>
                        <a:pt x="28" y="0"/>
                      </a:lnTo>
                      <a:lnTo>
                        <a:pt x="20" y="2"/>
                      </a:lnTo>
                      <a:lnTo>
                        <a:pt x="14" y="6"/>
                      </a:lnTo>
                      <a:lnTo>
                        <a:pt x="12" y="10"/>
                      </a:lnTo>
                      <a:lnTo>
                        <a:pt x="12" y="14"/>
                      </a:lnTo>
                      <a:lnTo>
                        <a:pt x="12" y="26"/>
                      </a:lnTo>
                      <a:lnTo>
                        <a:pt x="6" y="40"/>
                      </a:lnTo>
                      <a:lnTo>
                        <a:pt x="2" y="54"/>
                      </a:lnTo>
                      <a:lnTo>
                        <a:pt x="0" y="64"/>
                      </a:lnTo>
                      <a:lnTo>
                        <a:pt x="4" y="70"/>
                      </a:lnTo>
                      <a:lnTo>
                        <a:pt x="6" y="72"/>
                      </a:lnTo>
                      <a:lnTo>
                        <a:pt x="10" y="72"/>
                      </a:lnTo>
                      <a:lnTo>
                        <a:pt x="14" y="70"/>
                      </a:lnTo>
                      <a:lnTo>
                        <a:pt x="18" y="66"/>
                      </a:lnTo>
                      <a:lnTo>
                        <a:pt x="18" y="74"/>
                      </a:lnTo>
                      <a:lnTo>
                        <a:pt x="18" y="80"/>
                      </a:lnTo>
                      <a:lnTo>
                        <a:pt x="12" y="84"/>
                      </a:lnTo>
                      <a:lnTo>
                        <a:pt x="8" y="86"/>
                      </a:lnTo>
                      <a:lnTo>
                        <a:pt x="10" y="86"/>
                      </a:lnTo>
                      <a:lnTo>
                        <a:pt x="12" y="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5" name="îṣḷîdê">
                  <a:extLst>
                    <a:ext uri="{FF2B5EF4-FFF2-40B4-BE49-F238E27FC236}">
                      <a16:creationId xmlns="" xmlns:a16="http://schemas.microsoft.com/office/drawing/2014/main" id="{D8986C17-F79B-4CEF-83D5-D6C637E5BC3E}"/>
                    </a:ext>
                  </a:extLst>
                </p:cNvPr>
                <p:cNvSpPr/>
                <p:nvPr/>
              </p:nvSpPr>
              <p:spPr bwMode="auto">
                <a:xfrm>
                  <a:off x="2075457" y="3878882"/>
                  <a:ext cx="364962" cy="554819"/>
                </a:xfrm>
                <a:custGeom>
                  <a:avLst/>
                  <a:gdLst>
                    <a:gd name="T0" fmla="*/ 2147483647 w 208"/>
                    <a:gd name="T1" fmla="*/ 2147483647 h 332"/>
                    <a:gd name="T2" fmla="*/ 2147483647 w 208"/>
                    <a:gd name="T3" fmla="*/ 2147483647 h 332"/>
                    <a:gd name="T4" fmla="*/ 2147483647 w 208"/>
                    <a:gd name="T5" fmla="*/ 2147483647 h 332"/>
                    <a:gd name="T6" fmla="*/ 2147483647 w 208"/>
                    <a:gd name="T7" fmla="*/ 2147483647 h 332"/>
                    <a:gd name="T8" fmla="*/ 2147483647 w 208"/>
                    <a:gd name="T9" fmla="*/ 2147483647 h 332"/>
                    <a:gd name="T10" fmla="*/ 2147483647 w 208"/>
                    <a:gd name="T11" fmla="*/ 2147483647 h 332"/>
                    <a:gd name="T12" fmla="*/ 2147483647 w 208"/>
                    <a:gd name="T13" fmla="*/ 2147483647 h 332"/>
                    <a:gd name="T14" fmla="*/ 2147483647 w 208"/>
                    <a:gd name="T15" fmla="*/ 2147483647 h 332"/>
                    <a:gd name="T16" fmla="*/ 0 w 208"/>
                    <a:gd name="T17" fmla="*/ 2147483647 h 332"/>
                    <a:gd name="T18" fmla="*/ 2147483647 w 208"/>
                    <a:gd name="T19" fmla="*/ 2147483647 h 332"/>
                    <a:gd name="T20" fmla="*/ 2147483647 w 208"/>
                    <a:gd name="T21" fmla="*/ 2147483647 h 332"/>
                    <a:gd name="T22" fmla="*/ 2147483647 w 208"/>
                    <a:gd name="T23" fmla="*/ 2147483647 h 332"/>
                    <a:gd name="T24" fmla="*/ 2147483647 w 208"/>
                    <a:gd name="T25" fmla="*/ 2147483647 h 332"/>
                    <a:gd name="T26" fmla="*/ 2147483647 w 208"/>
                    <a:gd name="T27" fmla="*/ 2147483647 h 332"/>
                    <a:gd name="T28" fmla="*/ 2147483647 w 208"/>
                    <a:gd name="T29" fmla="*/ 2147483647 h 332"/>
                    <a:gd name="T30" fmla="*/ 2147483647 w 208"/>
                    <a:gd name="T31" fmla="*/ 2147483647 h 332"/>
                    <a:gd name="T32" fmla="*/ 2147483647 w 208"/>
                    <a:gd name="T33" fmla="*/ 0 h 332"/>
                    <a:gd name="T34" fmla="*/ 2147483647 w 208"/>
                    <a:gd name="T35" fmla="*/ 2147483647 h 332"/>
                    <a:gd name="T36" fmla="*/ 2147483647 w 208"/>
                    <a:gd name="T37" fmla="*/ 2147483647 h 332"/>
                    <a:gd name="T38" fmla="*/ 2147483647 w 208"/>
                    <a:gd name="T39" fmla="*/ 2147483647 h 332"/>
                    <a:gd name="T40" fmla="*/ 2147483647 w 208"/>
                    <a:gd name="T41" fmla="*/ 2147483647 h 332"/>
                    <a:gd name="T42" fmla="*/ 2147483647 w 208"/>
                    <a:gd name="T43" fmla="*/ 2147483647 h 332"/>
                    <a:gd name="T44" fmla="*/ 2147483647 w 208"/>
                    <a:gd name="T45" fmla="*/ 2147483647 h 332"/>
                    <a:gd name="T46" fmla="*/ 2147483647 w 208"/>
                    <a:gd name="T47" fmla="*/ 2147483647 h 332"/>
                    <a:gd name="T48" fmla="*/ 2147483647 w 208"/>
                    <a:gd name="T49" fmla="*/ 2147483647 h 332"/>
                    <a:gd name="T50" fmla="*/ 2147483647 w 208"/>
                    <a:gd name="T51" fmla="*/ 2147483647 h 332"/>
                    <a:gd name="T52" fmla="*/ 2147483647 w 208"/>
                    <a:gd name="T53" fmla="*/ 2147483647 h 332"/>
                    <a:gd name="T54" fmla="*/ 2147483647 w 208"/>
                    <a:gd name="T55" fmla="*/ 2147483647 h 332"/>
                    <a:gd name="T56" fmla="*/ 2147483647 w 208"/>
                    <a:gd name="T57" fmla="*/ 2147483647 h 332"/>
                    <a:gd name="T58" fmla="*/ 2147483647 w 208"/>
                    <a:gd name="T59" fmla="*/ 2147483647 h 332"/>
                    <a:gd name="T60" fmla="*/ 2147483647 w 208"/>
                    <a:gd name="T61" fmla="*/ 2147483647 h 332"/>
                    <a:gd name="T62" fmla="*/ 2147483647 w 208"/>
                    <a:gd name="T63" fmla="*/ 2147483647 h 332"/>
                    <a:gd name="T64" fmla="*/ 2147483647 w 208"/>
                    <a:gd name="T65" fmla="*/ 2147483647 h 332"/>
                    <a:gd name="T66" fmla="*/ 2147483647 w 208"/>
                    <a:gd name="T67" fmla="*/ 2147483647 h 332"/>
                    <a:gd name="T68" fmla="*/ 2147483647 w 208"/>
                    <a:gd name="T69" fmla="*/ 2147483647 h 332"/>
                    <a:gd name="T70" fmla="*/ 2147483647 w 208"/>
                    <a:gd name="T71" fmla="*/ 2147483647 h 332"/>
                    <a:gd name="T72" fmla="*/ 2147483647 w 208"/>
                    <a:gd name="T73" fmla="*/ 2147483647 h 332"/>
                    <a:gd name="T74" fmla="*/ 2147483647 w 208"/>
                    <a:gd name="T75" fmla="*/ 2147483647 h 332"/>
                    <a:gd name="T76" fmla="*/ 2147483647 w 208"/>
                    <a:gd name="T77" fmla="*/ 2147483647 h 332"/>
                    <a:gd name="T78" fmla="*/ 2147483647 w 208"/>
                    <a:gd name="T79" fmla="*/ 2147483647 h 332"/>
                    <a:gd name="T80" fmla="*/ 2147483647 w 208"/>
                    <a:gd name="T81" fmla="*/ 2147483647 h 332"/>
                    <a:gd name="T82" fmla="*/ 2147483647 w 208"/>
                    <a:gd name="T83" fmla="*/ 2147483647 h 332"/>
                    <a:gd name="T84" fmla="*/ 2147483647 w 208"/>
                    <a:gd name="T85" fmla="*/ 2147483647 h 3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08"/>
                    <a:gd name="T130" fmla="*/ 0 h 332"/>
                    <a:gd name="T131" fmla="*/ 208 w 208"/>
                    <a:gd name="T132" fmla="*/ 332 h 3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08" h="332">
                      <a:moveTo>
                        <a:pt x="186" y="332"/>
                      </a:moveTo>
                      <a:lnTo>
                        <a:pt x="180" y="324"/>
                      </a:lnTo>
                      <a:lnTo>
                        <a:pt x="174" y="318"/>
                      </a:lnTo>
                      <a:lnTo>
                        <a:pt x="154" y="300"/>
                      </a:lnTo>
                      <a:lnTo>
                        <a:pt x="146" y="294"/>
                      </a:lnTo>
                      <a:lnTo>
                        <a:pt x="136" y="292"/>
                      </a:lnTo>
                      <a:lnTo>
                        <a:pt x="118" y="282"/>
                      </a:lnTo>
                      <a:lnTo>
                        <a:pt x="108" y="276"/>
                      </a:lnTo>
                      <a:lnTo>
                        <a:pt x="98" y="268"/>
                      </a:lnTo>
                      <a:lnTo>
                        <a:pt x="94" y="262"/>
                      </a:lnTo>
                      <a:lnTo>
                        <a:pt x="90" y="254"/>
                      </a:lnTo>
                      <a:lnTo>
                        <a:pt x="80" y="232"/>
                      </a:lnTo>
                      <a:lnTo>
                        <a:pt x="72" y="212"/>
                      </a:lnTo>
                      <a:lnTo>
                        <a:pt x="62" y="194"/>
                      </a:lnTo>
                      <a:lnTo>
                        <a:pt x="52" y="174"/>
                      </a:lnTo>
                      <a:lnTo>
                        <a:pt x="46" y="158"/>
                      </a:lnTo>
                      <a:lnTo>
                        <a:pt x="40" y="146"/>
                      </a:lnTo>
                      <a:lnTo>
                        <a:pt x="32" y="132"/>
                      </a:lnTo>
                      <a:lnTo>
                        <a:pt x="24" y="118"/>
                      </a:lnTo>
                      <a:lnTo>
                        <a:pt x="22" y="114"/>
                      </a:lnTo>
                      <a:lnTo>
                        <a:pt x="18" y="112"/>
                      </a:lnTo>
                      <a:lnTo>
                        <a:pt x="12" y="108"/>
                      </a:lnTo>
                      <a:lnTo>
                        <a:pt x="4" y="106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0" y="82"/>
                      </a:lnTo>
                      <a:lnTo>
                        <a:pt x="0" y="66"/>
                      </a:lnTo>
                      <a:lnTo>
                        <a:pt x="2" y="64"/>
                      </a:lnTo>
                      <a:lnTo>
                        <a:pt x="4" y="60"/>
                      </a:lnTo>
                      <a:lnTo>
                        <a:pt x="12" y="54"/>
                      </a:lnTo>
                      <a:lnTo>
                        <a:pt x="16" y="54"/>
                      </a:lnTo>
                      <a:lnTo>
                        <a:pt x="14" y="58"/>
                      </a:lnTo>
                      <a:lnTo>
                        <a:pt x="16" y="60"/>
                      </a:lnTo>
                      <a:lnTo>
                        <a:pt x="16" y="66"/>
                      </a:lnTo>
                      <a:lnTo>
                        <a:pt x="14" y="70"/>
                      </a:lnTo>
                      <a:lnTo>
                        <a:pt x="12" y="74"/>
                      </a:lnTo>
                      <a:lnTo>
                        <a:pt x="22" y="80"/>
                      </a:lnTo>
                      <a:lnTo>
                        <a:pt x="34" y="86"/>
                      </a:lnTo>
                      <a:lnTo>
                        <a:pt x="38" y="84"/>
                      </a:lnTo>
                      <a:lnTo>
                        <a:pt x="40" y="80"/>
                      </a:lnTo>
                      <a:lnTo>
                        <a:pt x="44" y="70"/>
                      </a:lnTo>
                      <a:lnTo>
                        <a:pt x="50" y="56"/>
                      </a:lnTo>
                      <a:lnTo>
                        <a:pt x="54" y="52"/>
                      </a:lnTo>
                      <a:lnTo>
                        <a:pt x="60" y="48"/>
                      </a:lnTo>
                      <a:lnTo>
                        <a:pt x="72" y="42"/>
                      </a:lnTo>
                      <a:lnTo>
                        <a:pt x="82" y="34"/>
                      </a:lnTo>
                      <a:lnTo>
                        <a:pt x="88" y="22"/>
                      </a:lnTo>
                      <a:lnTo>
                        <a:pt x="90" y="18"/>
                      </a:lnTo>
                      <a:lnTo>
                        <a:pt x="90" y="10"/>
                      </a:lnTo>
                      <a:lnTo>
                        <a:pt x="92" y="8"/>
                      </a:lnTo>
                      <a:lnTo>
                        <a:pt x="90" y="0"/>
                      </a:lnTo>
                      <a:lnTo>
                        <a:pt x="96" y="0"/>
                      </a:lnTo>
                      <a:lnTo>
                        <a:pt x="100" y="4"/>
                      </a:lnTo>
                      <a:lnTo>
                        <a:pt x="106" y="8"/>
                      </a:lnTo>
                      <a:lnTo>
                        <a:pt x="114" y="14"/>
                      </a:lnTo>
                      <a:lnTo>
                        <a:pt x="120" y="22"/>
                      </a:lnTo>
                      <a:lnTo>
                        <a:pt x="124" y="26"/>
                      </a:lnTo>
                      <a:lnTo>
                        <a:pt x="126" y="34"/>
                      </a:lnTo>
                      <a:lnTo>
                        <a:pt x="128" y="42"/>
                      </a:lnTo>
                      <a:lnTo>
                        <a:pt x="144" y="42"/>
                      </a:lnTo>
                      <a:lnTo>
                        <a:pt x="146" y="42"/>
                      </a:lnTo>
                      <a:lnTo>
                        <a:pt x="148" y="40"/>
                      </a:lnTo>
                      <a:lnTo>
                        <a:pt x="152" y="38"/>
                      </a:lnTo>
                      <a:lnTo>
                        <a:pt x="154" y="38"/>
                      </a:lnTo>
                      <a:lnTo>
                        <a:pt x="156" y="40"/>
                      </a:lnTo>
                      <a:lnTo>
                        <a:pt x="160" y="44"/>
                      </a:lnTo>
                      <a:lnTo>
                        <a:pt x="160" y="40"/>
                      </a:lnTo>
                      <a:lnTo>
                        <a:pt x="164" y="38"/>
                      </a:lnTo>
                      <a:lnTo>
                        <a:pt x="172" y="40"/>
                      </a:lnTo>
                      <a:lnTo>
                        <a:pt x="178" y="44"/>
                      </a:lnTo>
                      <a:lnTo>
                        <a:pt x="176" y="48"/>
                      </a:lnTo>
                      <a:lnTo>
                        <a:pt x="174" y="52"/>
                      </a:lnTo>
                      <a:lnTo>
                        <a:pt x="170" y="56"/>
                      </a:lnTo>
                      <a:lnTo>
                        <a:pt x="168" y="60"/>
                      </a:lnTo>
                      <a:lnTo>
                        <a:pt x="170" y="64"/>
                      </a:lnTo>
                      <a:lnTo>
                        <a:pt x="174" y="66"/>
                      </a:lnTo>
                      <a:lnTo>
                        <a:pt x="180" y="70"/>
                      </a:lnTo>
                      <a:lnTo>
                        <a:pt x="180" y="74"/>
                      </a:lnTo>
                      <a:lnTo>
                        <a:pt x="176" y="76"/>
                      </a:lnTo>
                      <a:lnTo>
                        <a:pt x="164" y="78"/>
                      </a:lnTo>
                      <a:lnTo>
                        <a:pt x="154" y="80"/>
                      </a:lnTo>
                      <a:lnTo>
                        <a:pt x="144" y="82"/>
                      </a:lnTo>
                      <a:lnTo>
                        <a:pt x="138" y="86"/>
                      </a:lnTo>
                      <a:lnTo>
                        <a:pt x="136" y="90"/>
                      </a:lnTo>
                      <a:lnTo>
                        <a:pt x="134" y="98"/>
                      </a:lnTo>
                      <a:lnTo>
                        <a:pt x="132" y="106"/>
                      </a:lnTo>
                      <a:lnTo>
                        <a:pt x="128" y="118"/>
                      </a:lnTo>
                      <a:lnTo>
                        <a:pt x="126" y="122"/>
                      </a:lnTo>
                      <a:lnTo>
                        <a:pt x="124" y="124"/>
                      </a:lnTo>
                      <a:lnTo>
                        <a:pt x="120" y="128"/>
                      </a:lnTo>
                      <a:lnTo>
                        <a:pt x="118" y="132"/>
                      </a:lnTo>
                      <a:lnTo>
                        <a:pt x="120" y="138"/>
                      </a:lnTo>
                      <a:lnTo>
                        <a:pt x="122" y="142"/>
                      </a:lnTo>
                      <a:lnTo>
                        <a:pt x="126" y="150"/>
                      </a:lnTo>
                      <a:lnTo>
                        <a:pt x="132" y="158"/>
                      </a:lnTo>
                      <a:lnTo>
                        <a:pt x="134" y="162"/>
                      </a:lnTo>
                      <a:lnTo>
                        <a:pt x="134" y="168"/>
                      </a:lnTo>
                      <a:lnTo>
                        <a:pt x="142" y="170"/>
                      </a:lnTo>
                      <a:lnTo>
                        <a:pt x="148" y="174"/>
                      </a:lnTo>
                      <a:lnTo>
                        <a:pt x="154" y="180"/>
                      </a:lnTo>
                      <a:lnTo>
                        <a:pt x="158" y="182"/>
                      </a:lnTo>
                      <a:lnTo>
                        <a:pt x="162" y="180"/>
                      </a:lnTo>
                      <a:lnTo>
                        <a:pt x="164" y="180"/>
                      </a:lnTo>
                      <a:lnTo>
                        <a:pt x="166" y="172"/>
                      </a:lnTo>
                      <a:lnTo>
                        <a:pt x="176" y="172"/>
                      </a:lnTo>
                      <a:lnTo>
                        <a:pt x="176" y="188"/>
                      </a:lnTo>
                      <a:lnTo>
                        <a:pt x="176" y="194"/>
                      </a:lnTo>
                      <a:lnTo>
                        <a:pt x="178" y="196"/>
                      </a:lnTo>
                      <a:lnTo>
                        <a:pt x="180" y="198"/>
                      </a:lnTo>
                      <a:lnTo>
                        <a:pt x="182" y="198"/>
                      </a:lnTo>
                      <a:lnTo>
                        <a:pt x="184" y="198"/>
                      </a:lnTo>
                      <a:lnTo>
                        <a:pt x="192" y="200"/>
                      </a:lnTo>
                      <a:lnTo>
                        <a:pt x="202" y="212"/>
                      </a:lnTo>
                      <a:lnTo>
                        <a:pt x="206" y="218"/>
                      </a:lnTo>
                      <a:lnTo>
                        <a:pt x="208" y="226"/>
                      </a:lnTo>
                      <a:lnTo>
                        <a:pt x="206" y="258"/>
                      </a:lnTo>
                      <a:lnTo>
                        <a:pt x="204" y="264"/>
                      </a:lnTo>
                      <a:lnTo>
                        <a:pt x="204" y="266"/>
                      </a:lnTo>
                      <a:lnTo>
                        <a:pt x="202" y="270"/>
                      </a:lnTo>
                      <a:lnTo>
                        <a:pt x="200" y="276"/>
                      </a:lnTo>
                      <a:lnTo>
                        <a:pt x="202" y="290"/>
                      </a:lnTo>
                      <a:lnTo>
                        <a:pt x="204" y="294"/>
                      </a:lnTo>
                      <a:lnTo>
                        <a:pt x="208" y="296"/>
                      </a:lnTo>
                      <a:lnTo>
                        <a:pt x="204" y="306"/>
                      </a:lnTo>
                      <a:lnTo>
                        <a:pt x="202" y="316"/>
                      </a:lnTo>
                      <a:lnTo>
                        <a:pt x="200" y="322"/>
                      </a:lnTo>
                      <a:lnTo>
                        <a:pt x="196" y="326"/>
                      </a:lnTo>
                      <a:lnTo>
                        <a:pt x="190" y="330"/>
                      </a:lnTo>
                      <a:lnTo>
                        <a:pt x="186" y="3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6" name="iš1iďê">
                  <a:extLst>
                    <a:ext uri="{FF2B5EF4-FFF2-40B4-BE49-F238E27FC236}">
                      <a16:creationId xmlns="" xmlns:a16="http://schemas.microsoft.com/office/drawing/2014/main" id="{DFAC3BE6-DC7F-4A63-91C0-E3EF9313D5A0}"/>
                    </a:ext>
                  </a:extLst>
                </p:cNvPr>
                <p:cNvSpPr/>
                <p:nvPr/>
              </p:nvSpPr>
              <p:spPr bwMode="auto">
                <a:xfrm>
                  <a:off x="2412877" y="4173103"/>
                  <a:ext cx="341549" cy="396499"/>
                </a:xfrm>
                <a:custGeom>
                  <a:avLst/>
                  <a:gdLst>
                    <a:gd name="T0" fmla="*/ 2147483647 w 196"/>
                    <a:gd name="T1" fmla="*/ 2147483647 h 238"/>
                    <a:gd name="T2" fmla="*/ 2147483647 w 196"/>
                    <a:gd name="T3" fmla="*/ 2147483647 h 238"/>
                    <a:gd name="T4" fmla="*/ 2147483647 w 196"/>
                    <a:gd name="T5" fmla="*/ 2147483647 h 238"/>
                    <a:gd name="T6" fmla="*/ 2147483647 w 196"/>
                    <a:gd name="T7" fmla="*/ 2147483647 h 238"/>
                    <a:gd name="T8" fmla="*/ 2147483647 w 196"/>
                    <a:gd name="T9" fmla="*/ 2147483647 h 238"/>
                    <a:gd name="T10" fmla="*/ 2147483647 w 196"/>
                    <a:gd name="T11" fmla="*/ 2147483647 h 238"/>
                    <a:gd name="T12" fmla="*/ 2147483647 w 196"/>
                    <a:gd name="T13" fmla="*/ 2147483647 h 238"/>
                    <a:gd name="T14" fmla="*/ 2147483647 w 196"/>
                    <a:gd name="T15" fmla="*/ 2147483647 h 238"/>
                    <a:gd name="T16" fmla="*/ 2147483647 w 196"/>
                    <a:gd name="T17" fmla="*/ 2147483647 h 238"/>
                    <a:gd name="T18" fmla="*/ 2147483647 w 196"/>
                    <a:gd name="T19" fmla="*/ 2147483647 h 238"/>
                    <a:gd name="T20" fmla="*/ 2147483647 w 196"/>
                    <a:gd name="T21" fmla="*/ 2147483647 h 238"/>
                    <a:gd name="T22" fmla="*/ 2147483647 w 196"/>
                    <a:gd name="T23" fmla="*/ 2147483647 h 238"/>
                    <a:gd name="T24" fmla="*/ 2147483647 w 196"/>
                    <a:gd name="T25" fmla="*/ 2147483647 h 238"/>
                    <a:gd name="T26" fmla="*/ 2147483647 w 196"/>
                    <a:gd name="T27" fmla="*/ 2147483647 h 238"/>
                    <a:gd name="T28" fmla="*/ 2147483647 w 196"/>
                    <a:gd name="T29" fmla="*/ 2147483647 h 238"/>
                    <a:gd name="T30" fmla="*/ 2147483647 w 196"/>
                    <a:gd name="T31" fmla="*/ 2147483647 h 238"/>
                    <a:gd name="T32" fmla="*/ 2147483647 w 196"/>
                    <a:gd name="T33" fmla="*/ 2147483647 h 238"/>
                    <a:gd name="T34" fmla="*/ 2147483647 w 196"/>
                    <a:gd name="T35" fmla="*/ 2147483647 h 238"/>
                    <a:gd name="T36" fmla="*/ 2147483647 w 196"/>
                    <a:gd name="T37" fmla="*/ 2147483647 h 238"/>
                    <a:gd name="T38" fmla="*/ 2147483647 w 196"/>
                    <a:gd name="T39" fmla="*/ 2147483647 h 238"/>
                    <a:gd name="T40" fmla="*/ 2147483647 w 196"/>
                    <a:gd name="T41" fmla="*/ 2147483647 h 238"/>
                    <a:gd name="T42" fmla="*/ 2147483647 w 196"/>
                    <a:gd name="T43" fmla="*/ 2147483647 h 238"/>
                    <a:gd name="T44" fmla="*/ 2147483647 w 196"/>
                    <a:gd name="T45" fmla="*/ 2147483647 h 238"/>
                    <a:gd name="T46" fmla="*/ 2147483647 w 196"/>
                    <a:gd name="T47" fmla="*/ 2147483647 h 238"/>
                    <a:gd name="T48" fmla="*/ 2147483647 w 196"/>
                    <a:gd name="T49" fmla="*/ 2147483647 h 238"/>
                    <a:gd name="T50" fmla="*/ 2147483647 w 196"/>
                    <a:gd name="T51" fmla="*/ 2147483647 h 238"/>
                    <a:gd name="T52" fmla="*/ 2147483647 w 196"/>
                    <a:gd name="T53" fmla="*/ 2147483647 h 238"/>
                    <a:gd name="T54" fmla="*/ 2147483647 w 196"/>
                    <a:gd name="T55" fmla="*/ 2147483647 h 238"/>
                    <a:gd name="T56" fmla="*/ 2147483647 w 196"/>
                    <a:gd name="T57" fmla="*/ 2147483647 h 238"/>
                    <a:gd name="T58" fmla="*/ 2147483647 w 196"/>
                    <a:gd name="T59" fmla="*/ 2147483647 h 238"/>
                    <a:gd name="T60" fmla="*/ 2147483647 w 196"/>
                    <a:gd name="T61" fmla="*/ 2147483647 h 238"/>
                    <a:gd name="T62" fmla="*/ 2147483647 w 196"/>
                    <a:gd name="T63" fmla="*/ 2147483647 h 238"/>
                    <a:gd name="T64" fmla="*/ 2147483647 w 196"/>
                    <a:gd name="T65" fmla="*/ 2147483647 h 238"/>
                    <a:gd name="T66" fmla="*/ 2147483647 w 196"/>
                    <a:gd name="T67" fmla="*/ 2147483647 h 238"/>
                    <a:gd name="T68" fmla="*/ 2147483647 w 196"/>
                    <a:gd name="T69" fmla="*/ 2147483647 h 238"/>
                    <a:gd name="T70" fmla="*/ 2147483647 w 196"/>
                    <a:gd name="T71" fmla="*/ 2147483647 h 238"/>
                    <a:gd name="T72" fmla="*/ 2147483647 w 196"/>
                    <a:gd name="T73" fmla="*/ 2147483647 h 238"/>
                    <a:gd name="T74" fmla="*/ 2147483647 w 196"/>
                    <a:gd name="T75" fmla="*/ 2147483647 h 238"/>
                    <a:gd name="T76" fmla="*/ 2147483647 w 196"/>
                    <a:gd name="T77" fmla="*/ 2147483647 h 238"/>
                    <a:gd name="T78" fmla="*/ 2147483647 w 196"/>
                    <a:gd name="T79" fmla="*/ 2147483647 h 238"/>
                    <a:gd name="T80" fmla="*/ 2147483647 w 196"/>
                    <a:gd name="T81" fmla="*/ 2147483647 h 238"/>
                    <a:gd name="T82" fmla="*/ 2147483647 w 196"/>
                    <a:gd name="T83" fmla="*/ 2147483647 h 238"/>
                    <a:gd name="T84" fmla="*/ 2147483647 w 196"/>
                    <a:gd name="T85" fmla="*/ 2147483647 h 238"/>
                    <a:gd name="T86" fmla="*/ 2147483647 w 196"/>
                    <a:gd name="T87" fmla="*/ 2147483647 h 238"/>
                    <a:gd name="T88" fmla="*/ 2147483647 w 196"/>
                    <a:gd name="T89" fmla="*/ 0 h 238"/>
                    <a:gd name="T90" fmla="*/ 2147483647 w 196"/>
                    <a:gd name="T91" fmla="*/ 2147483647 h 238"/>
                    <a:gd name="T92" fmla="*/ 2147483647 w 196"/>
                    <a:gd name="T93" fmla="*/ 2147483647 h 238"/>
                    <a:gd name="T94" fmla="*/ 2147483647 w 196"/>
                    <a:gd name="T95" fmla="*/ 2147483647 h 238"/>
                    <a:gd name="T96" fmla="*/ 0 w 196"/>
                    <a:gd name="T97" fmla="*/ 2147483647 h 23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6"/>
                    <a:gd name="T148" fmla="*/ 0 h 238"/>
                    <a:gd name="T149" fmla="*/ 196 w 196"/>
                    <a:gd name="T150" fmla="*/ 238 h 23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6" h="238">
                      <a:moveTo>
                        <a:pt x="0" y="24"/>
                      </a:moveTo>
                      <a:lnTo>
                        <a:pt x="10" y="34"/>
                      </a:lnTo>
                      <a:lnTo>
                        <a:pt x="14" y="42"/>
                      </a:lnTo>
                      <a:lnTo>
                        <a:pt x="16" y="50"/>
                      </a:lnTo>
                      <a:lnTo>
                        <a:pt x="14" y="82"/>
                      </a:lnTo>
                      <a:lnTo>
                        <a:pt x="12" y="88"/>
                      </a:lnTo>
                      <a:lnTo>
                        <a:pt x="12" y="90"/>
                      </a:lnTo>
                      <a:lnTo>
                        <a:pt x="10" y="94"/>
                      </a:lnTo>
                      <a:lnTo>
                        <a:pt x="8" y="100"/>
                      </a:lnTo>
                      <a:lnTo>
                        <a:pt x="10" y="114"/>
                      </a:lnTo>
                      <a:lnTo>
                        <a:pt x="12" y="118"/>
                      </a:lnTo>
                      <a:lnTo>
                        <a:pt x="16" y="120"/>
                      </a:lnTo>
                      <a:lnTo>
                        <a:pt x="14" y="126"/>
                      </a:lnTo>
                      <a:lnTo>
                        <a:pt x="12" y="132"/>
                      </a:lnTo>
                      <a:lnTo>
                        <a:pt x="8" y="146"/>
                      </a:lnTo>
                      <a:lnTo>
                        <a:pt x="18" y="156"/>
                      </a:lnTo>
                      <a:lnTo>
                        <a:pt x="22" y="168"/>
                      </a:lnTo>
                      <a:lnTo>
                        <a:pt x="26" y="198"/>
                      </a:lnTo>
                      <a:lnTo>
                        <a:pt x="28" y="200"/>
                      </a:lnTo>
                      <a:lnTo>
                        <a:pt x="30" y="202"/>
                      </a:lnTo>
                      <a:lnTo>
                        <a:pt x="34" y="204"/>
                      </a:lnTo>
                      <a:lnTo>
                        <a:pt x="36" y="208"/>
                      </a:lnTo>
                      <a:lnTo>
                        <a:pt x="42" y="228"/>
                      </a:lnTo>
                      <a:lnTo>
                        <a:pt x="44" y="234"/>
                      </a:lnTo>
                      <a:lnTo>
                        <a:pt x="46" y="238"/>
                      </a:lnTo>
                      <a:lnTo>
                        <a:pt x="50" y="238"/>
                      </a:lnTo>
                      <a:lnTo>
                        <a:pt x="56" y="236"/>
                      </a:lnTo>
                      <a:lnTo>
                        <a:pt x="60" y="232"/>
                      </a:lnTo>
                      <a:lnTo>
                        <a:pt x="70" y="220"/>
                      </a:lnTo>
                      <a:lnTo>
                        <a:pt x="76" y="226"/>
                      </a:lnTo>
                      <a:lnTo>
                        <a:pt x="84" y="228"/>
                      </a:lnTo>
                      <a:lnTo>
                        <a:pt x="92" y="230"/>
                      </a:lnTo>
                      <a:lnTo>
                        <a:pt x="98" y="238"/>
                      </a:lnTo>
                      <a:lnTo>
                        <a:pt x="100" y="232"/>
                      </a:lnTo>
                      <a:lnTo>
                        <a:pt x="104" y="230"/>
                      </a:lnTo>
                      <a:lnTo>
                        <a:pt x="112" y="228"/>
                      </a:lnTo>
                      <a:lnTo>
                        <a:pt x="126" y="228"/>
                      </a:lnTo>
                      <a:lnTo>
                        <a:pt x="126" y="204"/>
                      </a:lnTo>
                      <a:lnTo>
                        <a:pt x="128" y="196"/>
                      </a:lnTo>
                      <a:lnTo>
                        <a:pt x="132" y="188"/>
                      </a:lnTo>
                      <a:lnTo>
                        <a:pt x="136" y="180"/>
                      </a:lnTo>
                      <a:lnTo>
                        <a:pt x="144" y="176"/>
                      </a:lnTo>
                      <a:lnTo>
                        <a:pt x="152" y="172"/>
                      </a:lnTo>
                      <a:lnTo>
                        <a:pt x="162" y="172"/>
                      </a:lnTo>
                      <a:lnTo>
                        <a:pt x="170" y="172"/>
                      </a:lnTo>
                      <a:lnTo>
                        <a:pt x="178" y="174"/>
                      </a:lnTo>
                      <a:lnTo>
                        <a:pt x="190" y="180"/>
                      </a:lnTo>
                      <a:lnTo>
                        <a:pt x="190" y="174"/>
                      </a:lnTo>
                      <a:lnTo>
                        <a:pt x="192" y="170"/>
                      </a:lnTo>
                      <a:lnTo>
                        <a:pt x="196" y="162"/>
                      </a:lnTo>
                      <a:lnTo>
                        <a:pt x="196" y="156"/>
                      </a:lnTo>
                      <a:lnTo>
                        <a:pt x="196" y="148"/>
                      </a:lnTo>
                      <a:lnTo>
                        <a:pt x="194" y="146"/>
                      </a:lnTo>
                      <a:lnTo>
                        <a:pt x="186" y="138"/>
                      </a:lnTo>
                      <a:lnTo>
                        <a:pt x="184" y="134"/>
                      </a:lnTo>
                      <a:lnTo>
                        <a:pt x="180" y="130"/>
                      </a:lnTo>
                      <a:lnTo>
                        <a:pt x="180" y="126"/>
                      </a:lnTo>
                      <a:lnTo>
                        <a:pt x="180" y="120"/>
                      </a:lnTo>
                      <a:lnTo>
                        <a:pt x="168" y="118"/>
                      </a:lnTo>
                      <a:lnTo>
                        <a:pt x="158" y="116"/>
                      </a:lnTo>
                      <a:lnTo>
                        <a:pt x="154" y="112"/>
                      </a:lnTo>
                      <a:lnTo>
                        <a:pt x="152" y="108"/>
                      </a:lnTo>
                      <a:lnTo>
                        <a:pt x="152" y="102"/>
                      </a:lnTo>
                      <a:lnTo>
                        <a:pt x="152" y="94"/>
                      </a:lnTo>
                      <a:lnTo>
                        <a:pt x="150" y="92"/>
                      </a:lnTo>
                      <a:lnTo>
                        <a:pt x="148" y="90"/>
                      </a:lnTo>
                      <a:lnTo>
                        <a:pt x="146" y="80"/>
                      </a:lnTo>
                      <a:lnTo>
                        <a:pt x="142" y="70"/>
                      </a:lnTo>
                      <a:lnTo>
                        <a:pt x="138" y="68"/>
                      </a:lnTo>
                      <a:lnTo>
                        <a:pt x="134" y="66"/>
                      </a:lnTo>
                      <a:lnTo>
                        <a:pt x="124" y="68"/>
                      </a:lnTo>
                      <a:lnTo>
                        <a:pt x="120" y="68"/>
                      </a:lnTo>
                      <a:lnTo>
                        <a:pt x="116" y="68"/>
                      </a:lnTo>
                      <a:lnTo>
                        <a:pt x="114" y="66"/>
                      </a:lnTo>
                      <a:lnTo>
                        <a:pt x="114" y="62"/>
                      </a:lnTo>
                      <a:lnTo>
                        <a:pt x="108" y="60"/>
                      </a:lnTo>
                      <a:lnTo>
                        <a:pt x="104" y="58"/>
                      </a:lnTo>
                      <a:lnTo>
                        <a:pt x="100" y="54"/>
                      </a:lnTo>
                      <a:lnTo>
                        <a:pt x="98" y="52"/>
                      </a:lnTo>
                      <a:lnTo>
                        <a:pt x="94" y="54"/>
                      </a:lnTo>
                      <a:lnTo>
                        <a:pt x="84" y="50"/>
                      </a:lnTo>
                      <a:lnTo>
                        <a:pt x="74" y="44"/>
                      </a:lnTo>
                      <a:lnTo>
                        <a:pt x="70" y="36"/>
                      </a:lnTo>
                      <a:lnTo>
                        <a:pt x="66" y="30"/>
                      </a:lnTo>
                      <a:lnTo>
                        <a:pt x="64" y="20"/>
                      </a:lnTo>
                      <a:lnTo>
                        <a:pt x="66" y="10"/>
                      </a:lnTo>
                      <a:lnTo>
                        <a:pt x="66" y="6"/>
                      </a:lnTo>
                      <a:lnTo>
                        <a:pt x="64" y="2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48" y="2"/>
                      </a:lnTo>
                      <a:lnTo>
                        <a:pt x="42" y="6"/>
                      </a:lnTo>
                      <a:lnTo>
                        <a:pt x="30" y="14"/>
                      </a:lnTo>
                      <a:lnTo>
                        <a:pt x="20" y="22"/>
                      </a:lnTo>
                      <a:lnTo>
                        <a:pt x="12" y="26"/>
                      </a:lnTo>
                      <a:lnTo>
                        <a:pt x="8" y="26"/>
                      </a:lnTo>
                      <a:lnTo>
                        <a:pt x="4" y="2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7" name="îšḻiḓe">
                  <a:extLst>
                    <a:ext uri="{FF2B5EF4-FFF2-40B4-BE49-F238E27FC236}">
                      <a16:creationId xmlns="" xmlns:a16="http://schemas.microsoft.com/office/drawing/2014/main" id="{2C7768BA-7745-4CD3-B9C7-D22BC7424843}"/>
                    </a:ext>
                  </a:extLst>
                </p:cNvPr>
                <p:cNvSpPr/>
                <p:nvPr/>
              </p:nvSpPr>
              <p:spPr bwMode="auto">
                <a:xfrm>
                  <a:off x="2631853" y="4461722"/>
                  <a:ext cx="234127" cy="252191"/>
                </a:xfrm>
                <a:custGeom>
                  <a:avLst/>
                  <a:gdLst>
                    <a:gd name="T0" fmla="*/ 2147483647 w 134"/>
                    <a:gd name="T1" fmla="*/ 2147483647 h 152"/>
                    <a:gd name="T2" fmla="*/ 2147483647 w 134"/>
                    <a:gd name="T3" fmla="*/ 2147483647 h 152"/>
                    <a:gd name="T4" fmla="*/ 2147483647 w 134"/>
                    <a:gd name="T5" fmla="*/ 2147483647 h 152"/>
                    <a:gd name="T6" fmla="*/ 2147483647 w 134"/>
                    <a:gd name="T7" fmla="*/ 2147483647 h 152"/>
                    <a:gd name="T8" fmla="*/ 2147483647 w 134"/>
                    <a:gd name="T9" fmla="*/ 2147483647 h 152"/>
                    <a:gd name="T10" fmla="*/ 2147483647 w 134"/>
                    <a:gd name="T11" fmla="*/ 2147483647 h 152"/>
                    <a:gd name="T12" fmla="*/ 2147483647 w 134"/>
                    <a:gd name="T13" fmla="*/ 2147483647 h 152"/>
                    <a:gd name="T14" fmla="*/ 2147483647 w 134"/>
                    <a:gd name="T15" fmla="*/ 2147483647 h 152"/>
                    <a:gd name="T16" fmla="*/ 2147483647 w 134"/>
                    <a:gd name="T17" fmla="*/ 2147483647 h 152"/>
                    <a:gd name="T18" fmla="*/ 2147483647 w 134"/>
                    <a:gd name="T19" fmla="*/ 2147483647 h 152"/>
                    <a:gd name="T20" fmla="*/ 2147483647 w 134"/>
                    <a:gd name="T21" fmla="*/ 2147483647 h 152"/>
                    <a:gd name="T22" fmla="*/ 2147483647 w 134"/>
                    <a:gd name="T23" fmla="*/ 2147483647 h 152"/>
                    <a:gd name="T24" fmla="*/ 2147483647 w 134"/>
                    <a:gd name="T25" fmla="*/ 2147483647 h 152"/>
                    <a:gd name="T26" fmla="*/ 2147483647 w 134"/>
                    <a:gd name="T27" fmla="*/ 2147483647 h 152"/>
                    <a:gd name="T28" fmla="*/ 2147483647 w 134"/>
                    <a:gd name="T29" fmla="*/ 2147483647 h 152"/>
                    <a:gd name="T30" fmla="*/ 2147483647 w 134"/>
                    <a:gd name="T31" fmla="*/ 2147483647 h 152"/>
                    <a:gd name="T32" fmla="*/ 2147483647 w 134"/>
                    <a:gd name="T33" fmla="*/ 2147483647 h 152"/>
                    <a:gd name="T34" fmla="*/ 2147483647 w 134"/>
                    <a:gd name="T35" fmla="*/ 2147483647 h 152"/>
                    <a:gd name="T36" fmla="*/ 2147483647 w 134"/>
                    <a:gd name="T37" fmla="*/ 2147483647 h 152"/>
                    <a:gd name="T38" fmla="*/ 2147483647 w 134"/>
                    <a:gd name="T39" fmla="*/ 2147483647 h 152"/>
                    <a:gd name="T40" fmla="*/ 2147483647 w 134"/>
                    <a:gd name="T41" fmla="*/ 2147483647 h 152"/>
                    <a:gd name="T42" fmla="*/ 2147483647 w 134"/>
                    <a:gd name="T43" fmla="*/ 2147483647 h 152"/>
                    <a:gd name="T44" fmla="*/ 2147483647 w 134"/>
                    <a:gd name="T45" fmla="*/ 2147483647 h 152"/>
                    <a:gd name="T46" fmla="*/ 2147483647 w 134"/>
                    <a:gd name="T47" fmla="*/ 2147483647 h 152"/>
                    <a:gd name="T48" fmla="*/ 2147483647 w 134"/>
                    <a:gd name="T49" fmla="*/ 2147483647 h 152"/>
                    <a:gd name="T50" fmla="*/ 2147483647 w 134"/>
                    <a:gd name="T51" fmla="*/ 2147483647 h 152"/>
                    <a:gd name="T52" fmla="*/ 2147483647 w 134"/>
                    <a:gd name="T53" fmla="*/ 2147483647 h 152"/>
                    <a:gd name="T54" fmla="*/ 2147483647 w 134"/>
                    <a:gd name="T55" fmla="*/ 2147483647 h 152"/>
                    <a:gd name="T56" fmla="*/ 2147483647 w 134"/>
                    <a:gd name="T57" fmla="*/ 2147483647 h 152"/>
                    <a:gd name="T58" fmla="*/ 2147483647 w 134"/>
                    <a:gd name="T59" fmla="*/ 2147483647 h 152"/>
                    <a:gd name="T60" fmla="*/ 2147483647 w 134"/>
                    <a:gd name="T61" fmla="*/ 2147483647 h 152"/>
                    <a:gd name="T62" fmla="*/ 2147483647 w 134"/>
                    <a:gd name="T63" fmla="*/ 2147483647 h 152"/>
                    <a:gd name="T64" fmla="*/ 0 w 134"/>
                    <a:gd name="T65" fmla="*/ 2147483647 h 152"/>
                    <a:gd name="T66" fmla="*/ 0 w 134"/>
                    <a:gd name="T67" fmla="*/ 2147483647 h 152"/>
                    <a:gd name="T68" fmla="*/ 0 w 134"/>
                    <a:gd name="T69" fmla="*/ 2147483647 h 152"/>
                    <a:gd name="T70" fmla="*/ 2147483647 w 134"/>
                    <a:gd name="T71" fmla="*/ 2147483647 h 152"/>
                    <a:gd name="T72" fmla="*/ 2147483647 w 134"/>
                    <a:gd name="T73" fmla="*/ 2147483647 h 152"/>
                    <a:gd name="T74" fmla="*/ 2147483647 w 134"/>
                    <a:gd name="T75" fmla="*/ 2147483647 h 152"/>
                    <a:gd name="T76" fmla="*/ 2147483647 w 134"/>
                    <a:gd name="T77" fmla="*/ 2147483647 h 152"/>
                    <a:gd name="T78" fmla="*/ 2147483647 w 134"/>
                    <a:gd name="T79" fmla="*/ 0 h 152"/>
                    <a:gd name="T80" fmla="*/ 2147483647 w 134"/>
                    <a:gd name="T81" fmla="*/ 0 h 152"/>
                    <a:gd name="T82" fmla="*/ 2147483647 w 134"/>
                    <a:gd name="T83" fmla="*/ 0 h 152"/>
                    <a:gd name="T84" fmla="*/ 2147483647 w 134"/>
                    <a:gd name="T85" fmla="*/ 2147483647 h 152"/>
                    <a:gd name="T86" fmla="*/ 2147483647 w 134"/>
                    <a:gd name="T87" fmla="*/ 2147483647 h 152"/>
                    <a:gd name="T88" fmla="*/ 2147483647 w 134"/>
                    <a:gd name="T89" fmla="*/ 2147483647 h 152"/>
                    <a:gd name="T90" fmla="*/ 2147483647 w 134"/>
                    <a:gd name="T91" fmla="*/ 2147483647 h 152"/>
                    <a:gd name="T92" fmla="*/ 2147483647 w 134"/>
                    <a:gd name="T93" fmla="*/ 2147483647 h 152"/>
                    <a:gd name="T94" fmla="*/ 2147483647 w 134"/>
                    <a:gd name="T95" fmla="*/ 2147483647 h 152"/>
                    <a:gd name="T96" fmla="*/ 2147483647 w 134"/>
                    <a:gd name="T97" fmla="*/ 2147483647 h 152"/>
                    <a:gd name="T98" fmla="*/ 2147483647 w 134"/>
                    <a:gd name="T99" fmla="*/ 2147483647 h 152"/>
                    <a:gd name="T100" fmla="*/ 2147483647 w 134"/>
                    <a:gd name="T101" fmla="*/ 2147483647 h 152"/>
                    <a:gd name="T102" fmla="*/ 2147483647 w 134"/>
                    <a:gd name="T103" fmla="*/ 2147483647 h 152"/>
                    <a:gd name="T104" fmla="*/ 2147483647 w 134"/>
                    <a:gd name="T105" fmla="*/ 2147483647 h 152"/>
                    <a:gd name="T106" fmla="*/ 2147483647 w 134"/>
                    <a:gd name="T107" fmla="*/ 2147483647 h 152"/>
                    <a:gd name="T108" fmla="*/ 2147483647 w 134"/>
                    <a:gd name="T109" fmla="*/ 2147483647 h 152"/>
                    <a:gd name="T110" fmla="*/ 2147483647 w 134"/>
                    <a:gd name="T111" fmla="*/ 2147483647 h 152"/>
                    <a:gd name="T112" fmla="*/ 2147483647 w 134"/>
                    <a:gd name="T113" fmla="*/ 2147483647 h 152"/>
                    <a:gd name="T114" fmla="*/ 2147483647 w 134"/>
                    <a:gd name="T115" fmla="*/ 2147483647 h 152"/>
                    <a:gd name="T116" fmla="*/ 2147483647 w 134"/>
                    <a:gd name="T117" fmla="*/ 2147483647 h 152"/>
                    <a:gd name="T118" fmla="*/ 2147483647 w 134"/>
                    <a:gd name="T119" fmla="*/ 2147483647 h 152"/>
                    <a:gd name="T120" fmla="*/ 2147483647 w 134"/>
                    <a:gd name="T121" fmla="*/ 2147483647 h 152"/>
                    <a:gd name="T122" fmla="*/ 2147483647 w 134"/>
                    <a:gd name="T123" fmla="*/ 2147483647 h 152"/>
                    <a:gd name="T124" fmla="*/ 2147483647 w 134"/>
                    <a:gd name="T125" fmla="*/ 2147483647 h 152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134"/>
                    <a:gd name="T190" fmla="*/ 0 h 152"/>
                    <a:gd name="T191" fmla="*/ 134 w 134"/>
                    <a:gd name="T192" fmla="*/ 152 h 152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134" h="152">
                      <a:moveTo>
                        <a:pt x="132" y="118"/>
                      </a:moveTo>
                      <a:lnTo>
                        <a:pt x="134" y="122"/>
                      </a:lnTo>
                      <a:lnTo>
                        <a:pt x="134" y="130"/>
                      </a:lnTo>
                      <a:lnTo>
                        <a:pt x="134" y="136"/>
                      </a:lnTo>
                      <a:lnTo>
                        <a:pt x="130" y="138"/>
                      </a:lnTo>
                      <a:lnTo>
                        <a:pt x="122" y="146"/>
                      </a:lnTo>
                      <a:lnTo>
                        <a:pt x="112" y="150"/>
                      </a:lnTo>
                      <a:lnTo>
                        <a:pt x="102" y="152"/>
                      </a:lnTo>
                      <a:lnTo>
                        <a:pt x="94" y="152"/>
                      </a:lnTo>
                      <a:lnTo>
                        <a:pt x="86" y="150"/>
                      </a:lnTo>
                      <a:lnTo>
                        <a:pt x="82" y="148"/>
                      </a:lnTo>
                      <a:lnTo>
                        <a:pt x="74" y="148"/>
                      </a:lnTo>
                      <a:lnTo>
                        <a:pt x="76" y="138"/>
                      </a:lnTo>
                      <a:lnTo>
                        <a:pt x="80" y="132"/>
                      </a:lnTo>
                      <a:lnTo>
                        <a:pt x="82" y="124"/>
                      </a:lnTo>
                      <a:lnTo>
                        <a:pt x="84" y="116"/>
                      </a:lnTo>
                      <a:lnTo>
                        <a:pt x="82" y="110"/>
                      </a:lnTo>
                      <a:lnTo>
                        <a:pt x="78" y="106"/>
                      </a:lnTo>
                      <a:lnTo>
                        <a:pt x="72" y="106"/>
                      </a:lnTo>
                      <a:lnTo>
                        <a:pt x="64" y="104"/>
                      </a:lnTo>
                      <a:lnTo>
                        <a:pt x="62" y="102"/>
                      </a:lnTo>
                      <a:lnTo>
                        <a:pt x="60" y="98"/>
                      </a:lnTo>
                      <a:lnTo>
                        <a:pt x="58" y="94"/>
                      </a:lnTo>
                      <a:lnTo>
                        <a:pt x="54" y="92"/>
                      </a:lnTo>
                      <a:lnTo>
                        <a:pt x="46" y="90"/>
                      </a:lnTo>
                      <a:lnTo>
                        <a:pt x="40" y="88"/>
                      </a:lnTo>
                      <a:lnTo>
                        <a:pt x="34" y="88"/>
                      </a:lnTo>
                      <a:lnTo>
                        <a:pt x="30" y="86"/>
                      </a:lnTo>
                      <a:lnTo>
                        <a:pt x="24" y="82"/>
                      </a:lnTo>
                      <a:lnTo>
                        <a:pt x="12" y="66"/>
                      </a:lnTo>
                      <a:lnTo>
                        <a:pt x="4" y="62"/>
                      </a:lnTo>
                      <a:lnTo>
                        <a:pt x="2" y="60"/>
                      </a:lnTo>
                      <a:lnTo>
                        <a:pt x="0" y="58"/>
                      </a:lnTo>
                      <a:lnTo>
                        <a:pt x="0" y="56"/>
                      </a:lnTo>
                      <a:lnTo>
                        <a:pt x="0" y="32"/>
                      </a:lnTo>
                      <a:lnTo>
                        <a:pt x="2" y="24"/>
                      </a:lnTo>
                      <a:lnTo>
                        <a:pt x="6" y="16"/>
                      </a:lnTo>
                      <a:lnTo>
                        <a:pt x="10" y="8"/>
                      </a:lnTo>
                      <a:lnTo>
                        <a:pt x="18" y="4"/>
                      </a:lnTo>
                      <a:lnTo>
                        <a:pt x="26" y="0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52" y="2"/>
                      </a:lnTo>
                      <a:lnTo>
                        <a:pt x="64" y="8"/>
                      </a:lnTo>
                      <a:lnTo>
                        <a:pt x="64" y="18"/>
                      </a:lnTo>
                      <a:lnTo>
                        <a:pt x="70" y="34"/>
                      </a:lnTo>
                      <a:lnTo>
                        <a:pt x="76" y="50"/>
                      </a:lnTo>
                      <a:lnTo>
                        <a:pt x="78" y="54"/>
                      </a:lnTo>
                      <a:lnTo>
                        <a:pt x="82" y="56"/>
                      </a:lnTo>
                      <a:lnTo>
                        <a:pt x="92" y="56"/>
                      </a:lnTo>
                      <a:lnTo>
                        <a:pt x="100" y="58"/>
                      </a:lnTo>
                      <a:lnTo>
                        <a:pt x="106" y="62"/>
                      </a:lnTo>
                      <a:lnTo>
                        <a:pt x="108" y="68"/>
                      </a:lnTo>
                      <a:lnTo>
                        <a:pt x="114" y="80"/>
                      </a:lnTo>
                      <a:lnTo>
                        <a:pt x="120" y="90"/>
                      </a:lnTo>
                      <a:lnTo>
                        <a:pt x="122" y="86"/>
                      </a:lnTo>
                      <a:lnTo>
                        <a:pt x="126" y="84"/>
                      </a:lnTo>
                      <a:lnTo>
                        <a:pt x="128" y="82"/>
                      </a:lnTo>
                      <a:lnTo>
                        <a:pt x="132" y="84"/>
                      </a:lnTo>
                      <a:lnTo>
                        <a:pt x="132" y="88"/>
                      </a:lnTo>
                      <a:lnTo>
                        <a:pt x="132" y="94"/>
                      </a:lnTo>
                      <a:lnTo>
                        <a:pt x="132" y="106"/>
                      </a:lnTo>
                      <a:lnTo>
                        <a:pt x="132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8" name="ï$ļíḓê">
                  <a:extLst>
                    <a:ext uri="{FF2B5EF4-FFF2-40B4-BE49-F238E27FC236}">
                      <a16:creationId xmlns="" xmlns:a16="http://schemas.microsoft.com/office/drawing/2014/main" id="{A1F4A196-70E2-4692-A4E8-FF1BB60B308C}"/>
                    </a:ext>
                  </a:extLst>
                </p:cNvPr>
                <p:cNvSpPr/>
                <p:nvPr/>
              </p:nvSpPr>
              <p:spPr bwMode="auto">
                <a:xfrm>
                  <a:off x="2799873" y="4797975"/>
                  <a:ext cx="145985" cy="135904"/>
                </a:xfrm>
                <a:custGeom>
                  <a:avLst/>
                  <a:gdLst>
                    <a:gd name="T0" fmla="*/ 2147483647 w 84"/>
                    <a:gd name="T1" fmla="*/ 0 h 82"/>
                    <a:gd name="T2" fmla="*/ 2147483647 w 84"/>
                    <a:gd name="T3" fmla="*/ 0 h 82"/>
                    <a:gd name="T4" fmla="*/ 2147483647 w 84"/>
                    <a:gd name="T5" fmla="*/ 2147483647 h 82"/>
                    <a:gd name="T6" fmla="*/ 2147483647 w 84"/>
                    <a:gd name="T7" fmla="*/ 2147483647 h 82"/>
                    <a:gd name="T8" fmla="*/ 2147483647 w 84"/>
                    <a:gd name="T9" fmla="*/ 2147483647 h 82"/>
                    <a:gd name="T10" fmla="*/ 2147483647 w 84"/>
                    <a:gd name="T11" fmla="*/ 2147483647 h 82"/>
                    <a:gd name="T12" fmla="*/ 2147483647 w 84"/>
                    <a:gd name="T13" fmla="*/ 2147483647 h 82"/>
                    <a:gd name="T14" fmla="*/ 2147483647 w 84"/>
                    <a:gd name="T15" fmla="*/ 2147483647 h 82"/>
                    <a:gd name="T16" fmla="*/ 2147483647 w 84"/>
                    <a:gd name="T17" fmla="*/ 2147483647 h 82"/>
                    <a:gd name="T18" fmla="*/ 2147483647 w 84"/>
                    <a:gd name="T19" fmla="*/ 2147483647 h 82"/>
                    <a:gd name="T20" fmla="*/ 2147483647 w 84"/>
                    <a:gd name="T21" fmla="*/ 2147483647 h 82"/>
                    <a:gd name="T22" fmla="*/ 2147483647 w 84"/>
                    <a:gd name="T23" fmla="*/ 2147483647 h 82"/>
                    <a:gd name="T24" fmla="*/ 2147483647 w 84"/>
                    <a:gd name="T25" fmla="*/ 2147483647 h 82"/>
                    <a:gd name="T26" fmla="*/ 2147483647 w 84"/>
                    <a:gd name="T27" fmla="*/ 2147483647 h 82"/>
                    <a:gd name="T28" fmla="*/ 2147483647 w 84"/>
                    <a:gd name="T29" fmla="*/ 2147483647 h 82"/>
                    <a:gd name="T30" fmla="*/ 0 w 84"/>
                    <a:gd name="T31" fmla="*/ 2147483647 h 82"/>
                    <a:gd name="T32" fmla="*/ 2147483647 w 84"/>
                    <a:gd name="T33" fmla="*/ 0 h 8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4"/>
                    <a:gd name="T52" fmla="*/ 0 h 82"/>
                    <a:gd name="T53" fmla="*/ 84 w 84"/>
                    <a:gd name="T54" fmla="*/ 82 h 8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4" h="82">
                      <a:moveTo>
                        <a:pt x="2" y="0"/>
                      </a:moveTo>
                      <a:lnTo>
                        <a:pt x="12" y="0"/>
                      </a:lnTo>
                      <a:lnTo>
                        <a:pt x="22" y="4"/>
                      </a:lnTo>
                      <a:lnTo>
                        <a:pt x="34" y="12"/>
                      </a:lnTo>
                      <a:lnTo>
                        <a:pt x="44" y="18"/>
                      </a:lnTo>
                      <a:lnTo>
                        <a:pt x="66" y="36"/>
                      </a:lnTo>
                      <a:lnTo>
                        <a:pt x="84" y="50"/>
                      </a:lnTo>
                      <a:lnTo>
                        <a:pt x="78" y="62"/>
                      </a:lnTo>
                      <a:lnTo>
                        <a:pt x="72" y="72"/>
                      </a:lnTo>
                      <a:lnTo>
                        <a:pt x="66" y="78"/>
                      </a:lnTo>
                      <a:lnTo>
                        <a:pt x="60" y="82"/>
                      </a:lnTo>
                      <a:lnTo>
                        <a:pt x="58" y="82"/>
                      </a:lnTo>
                      <a:lnTo>
                        <a:pt x="40" y="80"/>
                      </a:lnTo>
                      <a:lnTo>
                        <a:pt x="24" y="76"/>
                      </a:lnTo>
                      <a:lnTo>
                        <a:pt x="12" y="72"/>
                      </a:lnTo>
                      <a:lnTo>
                        <a:pt x="0" y="6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9" name="îš1íḓe">
                  <a:extLst>
                    <a:ext uri="{FF2B5EF4-FFF2-40B4-BE49-F238E27FC236}">
                      <a16:creationId xmlns="" xmlns:a16="http://schemas.microsoft.com/office/drawing/2014/main" id="{9306AC37-3E2B-417B-ABB0-8499FD1D21C5}"/>
                    </a:ext>
                  </a:extLst>
                </p:cNvPr>
                <p:cNvSpPr/>
                <p:nvPr/>
              </p:nvSpPr>
              <p:spPr bwMode="auto">
                <a:xfrm>
                  <a:off x="2462456" y="4541582"/>
                  <a:ext cx="426937" cy="920495"/>
                </a:xfrm>
                <a:custGeom>
                  <a:avLst/>
                  <a:gdLst>
                    <a:gd name="T0" fmla="*/ 2147483647 w 246"/>
                    <a:gd name="T1" fmla="*/ 2147483647 h 552"/>
                    <a:gd name="T2" fmla="*/ 2147483647 w 246"/>
                    <a:gd name="T3" fmla="*/ 2147483647 h 552"/>
                    <a:gd name="T4" fmla="*/ 2147483647 w 246"/>
                    <a:gd name="T5" fmla="*/ 2147483647 h 552"/>
                    <a:gd name="T6" fmla="*/ 2147483647 w 246"/>
                    <a:gd name="T7" fmla="*/ 2147483647 h 552"/>
                    <a:gd name="T8" fmla="*/ 2147483647 w 246"/>
                    <a:gd name="T9" fmla="*/ 2147483647 h 552"/>
                    <a:gd name="T10" fmla="*/ 2147483647 w 246"/>
                    <a:gd name="T11" fmla="*/ 2147483647 h 552"/>
                    <a:gd name="T12" fmla="*/ 2147483647 w 246"/>
                    <a:gd name="T13" fmla="*/ 2147483647 h 552"/>
                    <a:gd name="T14" fmla="*/ 2147483647 w 246"/>
                    <a:gd name="T15" fmla="*/ 2147483647 h 552"/>
                    <a:gd name="T16" fmla="*/ 2147483647 w 246"/>
                    <a:gd name="T17" fmla="*/ 2147483647 h 552"/>
                    <a:gd name="T18" fmla="*/ 2147483647 w 246"/>
                    <a:gd name="T19" fmla="*/ 2147483647 h 552"/>
                    <a:gd name="T20" fmla="*/ 2147483647 w 246"/>
                    <a:gd name="T21" fmla="*/ 2147483647 h 552"/>
                    <a:gd name="T22" fmla="*/ 2147483647 w 246"/>
                    <a:gd name="T23" fmla="*/ 2147483647 h 552"/>
                    <a:gd name="T24" fmla="*/ 2147483647 w 246"/>
                    <a:gd name="T25" fmla="*/ 2147483647 h 552"/>
                    <a:gd name="T26" fmla="*/ 2147483647 w 246"/>
                    <a:gd name="T27" fmla="*/ 2147483647 h 552"/>
                    <a:gd name="T28" fmla="*/ 2147483647 w 246"/>
                    <a:gd name="T29" fmla="*/ 2147483647 h 552"/>
                    <a:gd name="T30" fmla="*/ 2147483647 w 246"/>
                    <a:gd name="T31" fmla="*/ 2147483647 h 552"/>
                    <a:gd name="T32" fmla="*/ 2147483647 w 246"/>
                    <a:gd name="T33" fmla="*/ 2147483647 h 552"/>
                    <a:gd name="T34" fmla="*/ 2147483647 w 246"/>
                    <a:gd name="T35" fmla="*/ 2147483647 h 552"/>
                    <a:gd name="T36" fmla="*/ 2147483647 w 246"/>
                    <a:gd name="T37" fmla="*/ 2147483647 h 552"/>
                    <a:gd name="T38" fmla="*/ 2147483647 w 246"/>
                    <a:gd name="T39" fmla="*/ 2147483647 h 552"/>
                    <a:gd name="T40" fmla="*/ 2147483647 w 246"/>
                    <a:gd name="T41" fmla="*/ 2147483647 h 552"/>
                    <a:gd name="T42" fmla="*/ 2147483647 w 246"/>
                    <a:gd name="T43" fmla="*/ 2147483647 h 552"/>
                    <a:gd name="T44" fmla="*/ 2147483647 w 246"/>
                    <a:gd name="T45" fmla="*/ 2147483647 h 552"/>
                    <a:gd name="T46" fmla="*/ 2147483647 w 246"/>
                    <a:gd name="T47" fmla="*/ 2147483647 h 552"/>
                    <a:gd name="T48" fmla="*/ 2147483647 w 246"/>
                    <a:gd name="T49" fmla="*/ 2147483647 h 552"/>
                    <a:gd name="T50" fmla="*/ 2147483647 w 246"/>
                    <a:gd name="T51" fmla="*/ 2147483647 h 552"/>
                    <a:gd name="T52" fmla="*/ 2147483647 w 246"/>
                    <a:gd name="T53" fmla="*/ 2147483647 h 552"/>
                    <a:gd name="T54" fmla="*/ 2147483647 w 246"/>
                    <a:gd name="T55" fmla="*/ 2147483647 h 552"/>
                    <a:gd name="T56" fmla="*/ 2147483647 w 246"/>
                    <a:gd name="T57" fmla="*/ 2147483647 h 552"/>
                    <a:gd name="T58" fmla="*/ 2147483647 w 246"/>
                    <a:gd name="T59" fmla="*/ 2147483647 h 552"/>
                    <a:gd name="T60" fmla="*/ 2147483647 w 246"/>
                    <a:gd name="T61" fmla="*/ 2147483647 h 552"/>
                    <a:gd name="T62" fmla="*/ 2147483647 w 246"/>
                    <a:gd name="T63" fmla="*/ 2147483647 h 552"/>
                    <a:gd name="T64" fmla="*/ 2147483647 w 246"/>
                    <a:gd name="T65" fmla="*/ 2147483647 h 552"/>
                    <a:gd name="T66" fmla="*/ 2147483647 w 246"/>
                    <a:gd name="T67" fmla="*/ 2147483647 h 552"/>
                    <a:gd name="T68" fmla="*/ 2147483647 w 246"/>
                    <a:gd name="T69" fmla="*/ 2147483647 h 552"/>
                    <a:gd name="T70" fmla="*/ 2147483647 w 246"/>
                    <a:gd name="T71" fmla="*/ 2147483647 h 552"/>
                    <a:gd name="T72" fmla="*/ 2147483647 w 246"/>
                    <a:gd name="T73" fmla="*/ 2147483647 h 552"/>
                    <a:gd name="T74" fmla="*/ 2147483647 w 246"/>
                    <a:gd name="T75" fmla="*/ 2147483647 h 552"/>
                    <a:gd name="T76" fmla="*/ 2147483647 w 246"/>
                    <a:gd name="T77" fmla="*/ 2147483647 h 552"/>
                    <a:gd name="T78" fmla="*/ 2147483647 w 246"/>
                    <a:gd name="T79" fmla="*/ 2147483647 h 552"/>
                    <a:gd name="T80" fmla="*/ 2147483647 w 246"/>
                    <a:gd name="T81" fmla="*/ 2147483647 h 552"/>
                    <a:gd name="T82" fmla="*/ 2147483647 w 246"/>
                    <a:gd name="T83" fmla="*/ 2147483647 h 552"/>
                    <a:gd name="T84" fmla="*/ 2147483647 w 246"/>
                    <a:gd name="T85" fmla="*/ 2147483647 h 552"/>
                    <a:gd name="T86" fmla="*/ 2147483647 w 246"/>
                    <a:gd name="T87" fmla="*/ 2147483647 h 552"/>
                    <a:gd name="T88" fmla="*/ 2147483647 w 246"/>
                    <a:gd name="T89" fmla="*/ 2147483647 h 552"/>
                    <a:gd name="T90" fmla="*/ 2147483647 w 246"/>
                    <a:gd name="T91" fmla="*/ 2147483647 h 552"/>
                    <a:gd name="T92" fmla="*/ 2147483647 w 246"/>
                    <a:gd name="T93" fmla="*/ 2147483647 h 552"/>
                    <a:gd name="T94" fmla="*/ 2147483647 w 246"/>
                    <a:gd name="T95" fmla="*/ 2147483647 h 552"/>
                    <a:gd name="T96" fmla="*/ 2147483647 w 246"/>
                    <a:gd name="T97" fmla="*/ 2147483647 h 552"/>
                    <a:gd name="T98" fmla="*/ 2147483647 w 246"/>
                    <a:gd name="T99" fmla="*/ 2147483647 h 552"/>
                    <a:gd name="T100" fmla="*/ 2147483647 w 246"/>
                    <a:gd name="T101" fmla="*/ 2147483647 h 552"/>
                    <a:gd name="T102" fmla="*/ 2147483647 w 246"/>
                    <a:gd name="T103" fmla="*/ 2147483647 h 552"/>
                    <a:gd name="T104" fmla="*/ 2147483647 w 246"/>
                    <a:gd name="T105" fmla="*/ 2147483647 h 552"/>
                    <a:gd name="T106" fmla="*/ 2147483647 w 246"/>
                    <a:gd name="T107" fmla="*/ 2147483647 h 552"/>
                    <a:gd name="T108" fmla="*/ 2147483647 w 246"/>
                    <a:gd name="T109" fmla="*/ 2147483647 h 552"/>
                    <a:gd name="T110" fmla="*/ 2147483647 w 246"/>
                    <a:gd name="T111" fmla="*/ 2147483647 h 552"/>
                    <a:gd name="T112" fmla="*/ 2147483647 w 246"/>
                    <a:gd name="T113" fmla="*/ 2147483647 h 552"/>
                    <a:gd name="T114" fmla="*/ 2147483647 w 246"/>
                    <a:gd name="T115" fmla="*/ 2147483647 h 552"/>
                    <a:gd name="T116" fmla="*/ 2147483647 w 246"/>
                    <a:gd name="T117" fmla="*/ 2147483647 h 552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246"/>
                    <a:gd name="T178" fmla="*/ 0 h 552"/>
                    <a:gd name="T179" fmla="*/ 246 w 246"/>
                    <a:gd name="T180" fmla="*/ 552 h 55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246" h="552">
                      <a:moveTo>
                        <a:pt x="196" y="154"/>
                      </a:move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36" y="70"/>
                      </a:lnTo>
                      <a:lnTo>
                        <a:pt x="230" y="70"/>
                      </a:lnTo>
                      <a:lnTo>
                        <a:pt x="232" y="74"/>
                      </a:lnTo>
                      <a:lnTo>
                        <a:pt x="232" y="82"/>
                      </a:lnTo>
                      <a:lnTo>
                        <a:pt x="232" y="88"/>
                      </a:lnTo>
                      <a:lnTo>
                        <a:pt x="228" y="90"/>
                      </a:lnTo>
                      <a:lnTo>
                        <a:pt x="220" y="98"/>
                      </a:lnTo>
                      <a:lnTo>
                        <a:pt x="210" y="102"/>
                      </a:lnTo>
                      <a:lnTo>
                        <a:pt x="200" y="104"/>
                      </a:lnTo>
                      <a:lnTo>
                        <a:pt x="192" y="104"/>
                      </a:lnTo>
                      <a:lnTo>
                        <a:pt x="184" y="102"/>
                      </a:lnTo>
                      <a:lnTo>
                        <a:pt x="180" y="100"/>
                      </a:lnTo>
                      <a:lnTo>
                        <a:pt x="172" y="100"/>
                      </a:lnTo>
                      <a:lnTo>
                        <a:pt x="174" y="90"/>
                      </a:lnTo>
                      <a:lnTo>
                        <a:pt x="178" y="84"/>
                      </a:lnTo>
                      <a:lnTo>
                        <a:pt x="180" y="76"/>
                      </a:lnTo>
                      <a:lnTo>
                        <a:pt x="182" y="68"/>
                      </a:lnTo>
                      <a:lnTo>
                        <a:pt x="180" y="62"/>
                      </a:lnTo>
                      <a:lnTo>
                        <a:pt x="176" y="58"/>
                      </a:lnTo>
                      <a:lnTo>
                        <a:pt x="170" y="58"/>
                      </a:lnTo>
                      <a:lnTo>
                        <a:pt x="162" y="56"/>
                      </a:lnTo>
                      <a:lnTo>
                        <a:pt x="160" y="54"/>
                      </a:lnTo>
                      <a:lnTo>
                        <a:pt x="158" y="50"/>
                      </a:lnTo>
                      <a:lnTo>
                        <a:pt x="156" y="46"/>
                      </a:lnTo>
                      <a:lnTo>
                        <a:pt x="152" y="44"/>
                      </a:lnTo>
                      <a:lnTo>
                        <a:pt x="144" y="42"/>
                      </a:lnTo>
                      <a:lnTo>
                        <a:pt x="138" y="40"/>
                      </a:lnTo>
                      <a:lnTo>
                        <a:pt x="132" y="40"/>
                      </a:lnTo>
                      <a:lnTo>
                        <a:pt x="128" y="38"/>
                      </a:lnTo>
                      <a:lnTo>
                        <a:pt x="122" y="34"/>
                      </a:lnTo>
                      <a:lnTo>
                        <a:pt x="110" y="18"/>
                      </a:lnTo>
                      <a:lnTo>
                        <a:pt x="102" y="14"/>
                      </a:lnTo>
                      <a:lnTo>
                        <a:pt x="98" y="10"/>
                      </a:lnTo>
                      <a:lnTo>
                        <a:pt x="98" y="8"/>
                      </a:lnTo>
                      <a:lnTo>
                        <a:pt x="84" y="8"/>
                      </a:lnTo>
                      <a:lnTo>
                        <a:pt x="76" y="10"/>
                      </a:lnTo>
                      <a:lnTo>
                        <a:pt x="72" y="12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8"/>
                      </a:lnTo>
                      <a:lnTo>
                        <a:pt x="48" y="6"/>
                      </a:lnTo>
                      <a:lnTo>
                        <a:pt x="42" y="0"/>
                      </a:lnTo>
                      <a:lnTo>
                        <a:pt x="34" y="8"/>
                      </a:lnTo>
                      <a:lnTo>
                        <a:pt x="28" y="16"/>
                      </a:lnTo>
                      <a:lnTo>
                        <a:pt x="30" y="30"/>
                      </a:lnTo>
                      <a:lnTo>
                        <a:pt x="30" y="34"/>
                      </a:lnTo>
                      <a:lnTo>
                        <a:pt x="28" y="40"/>
                      </a:lnTo>
                      <a:lnTo>
                        <a:pt x="22" y="46"/>
                      </a:lnTo>
                      <a:lnTo>
                        <a:pt x="16" y="50"/>
                      </a:lnTo>
                      <a:lnTo>
                        <a:pt x="14" y="54"/>
                      </a:lnTo>
                      <a:lnTo>
                        <a:pt x="12" y="62"/>
                      </a:lnTo>
                      <a:lnTo>
                        <a:pt x="14" y="80"/>
                      </a:lnTo>
                      <a:lnTo>
                        <a:pt x="16" y="86"/>
                      </a:lnTo>
                      <a:lnTo>
                        <a:pt x="20" y="92"/>
                      </a:lnTo>
                      <a:lnTo>
                        <a:pt x="16" y="100"/>
                      </a:lnTo>
                      <a:lnTo>
                        <a:pt x="8" y="112"/>
                      </a:lnTo>
                      <a:lnTo>
                        <a:pt x="2" y="122"/>
                      </a:lnTo>
                      <a:lnTo>
                        <a:pt x="0" y="136"/>
                      </a:lnTo>
                      <a:lnTo>
                        <a:pt x="2" y="140"/>
                      </a:lnTo>
                      <a:lnTo>
                        <a:pt x="4" y="144"/>
                      </a:lnTo>
                      <a:lnTo>
                        <a:pt x="8" y="146"/>
                      </a:lnTo>
                      <a:lnTo>
                        <a:pt x="8" y="152"/>
                      </a:lnTo>
                      <a:lnTo>
                        <a:pt x="4" y="162"/>
                      </a:lnTo>
                      <a:lnTo>
                        <a:pt x="2" y="170"/>
                      </a:lnTo>
                      <a:lnTo>
                        <a:pt x="0" y="174"/>
                      </a:lnTo>
                      <a:lnTo>
                        <a:pt x="2" y="180"/>
                      </a:lnTo>
                      <a:lnTo>
                        <a:pt x="4" y="186"/>
                      </a:lnTo>
                      <a:lnTo>
                        <a:pt x="8" y="192"/>
                      </a:lnTo>
                      <a:lnTo>
                        <a:pt x="10" y="198"/>
                      </a:lnTo>
                      <a:lnTo>
                        <a:pt x="12" y="204"/>
                      </a:lnTo>
                      <a:lnTo>
                        <a:pt x="16" y="210"/>
                      </a:lnTo>
                      <a:lnTo>
                        <a:pt x="18" y="218"/>
                      </a:lnTo>
                      <a:lnTo>
                        <a:pt x="20" y="226"/>
                      </a:lnTo>
                      <a:lnTo>
                        <a:pt x="20" y="256"/>
                      </a:lnTo>
                      <a:lnTo>
                        <a:pt x="18" y="260"/>
                      </a:lnTo>
                      <a:lnTo>
                        <a:pt x="16" y="266"/>
                      </a:lnTo>
                      <a:lnTo>
                        <a:pt x="14" y="270"/>
                      </a:lnTo>
                      <a:lnTo>
                        <a:pt x="12" y="274"/>
                      </a:lnTo>
                      <a:lnTo>
                        <a:pt x="16" y="280"/>
                      </a:lnTo>
                      <a:lnTo>
                        <a:pt x="18" y="292"/>
                      </a:lnTo>
                      <a:lnTo>
                        <a:pt x="24" y="300"/>
                      </a:lnTo>
                      <a:lnTo>
                        <a:pt x="26" y="308"/>
                      </a:lnTo>
                      <a:lnTo>
                        <a:pt x="24" y="310"/>
                      </a:lnTo>
                      <a:lnTo>
                        <a:pt x="22" y="312"/>
                      </a:lnTo>
                      <a:lnTo>
                        <a:pt x="20" y="316"/>
                      </a:lnTo>
                      <a:lnTo>
                        <a:pt x="18" y="322"/>
                      </a:lnTo>
                      <a:lnTo>
                        <a:pt x="20" y="336"/>
                      </a:lnTo>
                      <a:lnTo>
                        <a:pt x="26" y="348"/>
                      </a:lnTo>
                      <a:lnTo>
                        <a:pt x="30" y="362"/>
                      </a:lnTo>
                      <a:lnTo>
                        <a:pt x="32" y="370"/>
                      </a:lnTo>
                      <a:lnTo>
                        <a:pt x="30" y="374"/>
                      </a:lnTo>
                      <a:lnTo>
                        <a:pt x="26" y="374"/>
                      </a:lnTo>
                      <a:lnTo>
                        <a:pt x="38" y="394"/>
                      </a:lnTo>
                      <a:lnTo>
                        <a:pt x="46" y="408"/>
                      </a:lnTo>
                      <a:lnTo>
                        <a:pt x="50" y="412"/>
                      </a:lnTo>
                      <a:lnTo>
                        <a:pt x="54" y="414"/>
                      </a:lnTo>
                      <a:lnTo>
                        <a:pt x="52" y="418"/>
                      </a:lnTo>
                      <a:lnTo>
                        <a:pt x="50" y="422"/>
                      </a:lnTo>
                      <a:lnTo>
                        <a:pt x="52" y="432"/>
                      </a:lnTo>
                      <a:lnTo>
                        <a:pt x="54" y="438"/>
                      </a:lnTo>
                      <a:lnTo>
                        <a:pt x="58" y="446"/>
                      </a:lnTo>
                      <a:lnTo>
                        <a:pt x="58" y="456"/>
                      </a:lnTo>
                      <a:lnTo>
                        <a:pt x="58" y="462"/>
                      </a:lnTo>
                      <a:lnTo>
                        <a:pt x="56" y="464"/>
                      </a:lnTo>
                      <a:lnTo>
                        <a:pt x="54" y="468"/>
                      </a:lnTo>
                      <a:lnTo>
                        <a:pt x="52" y="472"/>
                      </a:lnTo>
                      <a:lnTo>
                        <a:pt x="54" y="474"/>
                      </a:lnTo>
                      <a:lnTo>
                        <a:pt x="54" y="476"/>
                      </a:lnTo>
                      <a:lnTo>
                        <a:pt x="56" y="480"/>
                      </a:lnTo>
                      <a:lnTo>
                        <a:pt x="56" y="484"/>
                      </a:lnTo>
                      <a:lnTo>
                        <a:pt x="54" y="494"/>
                      </a:lnTo>
                      <a:lnTo>
                        <a:pt x="52" y="504"/>
                      </a:lnTo>
                      <a:lnTo>
                        <a:pt x="54" y="510"/>
                      </a:lnTo>
                      <a:lnTo>
                        <a:pt x="56" y="514"/>
                      </a:lnTo>
                      <a:lnTo>
                        <a:pt x="64" y="520"/>
                      </a:lnTo>
                      <a:lnTo>
                        <a:pt x="70" y="524"/>
                      </a:lnTo>
                      <a:lnTo>
                        <a:pt x="78" y="528"/>
                      </a:lnTo>
                      <a:lnTo>
                        <a:pt x="84" y="534"/>
                      </a:lnTo>
                      <a:lnTo>
                        <a:pt x="86" y="540"/>
                      </a:lnTo>
                      <a:lnTo>
                        <a:pt x="88" y="546"/>
                      </a:lnTo>
                      <a:lnTo>
                        <a:pt x="92" y="552"/>
                      </a:lnTo>
                      <a:lnTo>
                        <a:pt x="140" y="552"/>
                      </a:lnTo>
                      <a:lnTo>
                        <a:pt x="128" y="532"/>
                      </a:lnTo>
                      <a:lnTo>
                        <a:pt x="124" y="526"/>
                      </a:lnTo>
                      <a:lnTo>
                        <a:pt x="124" y="522"/>
                      </a:lnTo>
                      <a:lnTo>
                        <a:pt x="124" y="518"/>
                      </a:lnTo>
                      <a:lnTo>
                        <a:pt x="124" y="516"/>
                      </a:lnTo>
                      <a:lnTo>
                        <a:pt x="124" y="514"/>
                      </a:lnTo>
                      <a:lnTo>
                        <a:pt x="128" y="512"/>
                      </a:lnTo>
                      <a:lnTo>
                        <a:pt x="134" y="508"/>
                      </a:lnTo>
                      <a:lnTo>
                        <a:pt x="138" y="504"/>
                      </a:lnTo>
                      <a:lnTo>
                        <a:pt x="134" y="502"/>
                      </a:lnTo>
                      <a:lnTo>
                        <a:pt x="134" y="500"/>
                      </a:lnTo>
                      <a:lnTo>
                        <a:pt x="134" y="494"/>
                      </a:lnTo>
                      <a:lnTo>
                        <a:pt x="136" y="490"/>
                      </a:lnTo>
                      <a:lnTo>
                        <a:pt x="142" y="484"/>
                      </a:lnTo>
                      <a:lnTo>
                        <a:pt x="150" y="478"/>
                      </a:lnTo>
                      <a:lnTo>
                        <a:pt x="152" y="474"/>
                      </a:lnTo>
                      <a:lnTo>
                        <a:pt x="152" y="470"/>
                      </a:lnTo>
                      <a:lnTo>
                        <a:pt x="152" y="464"/>
                      </a:lnTo>
                      <a:lnTo>
                        <a:pt x="148" y="460"/>
                      </a:lnTo>
                      <a:lnTo>
                        <a:pt x="148" y="458"/>
                      </a:lnTo>
                      <a:lnTo>
                        <a:pt x="140" y="456"/>
                      </a:lnTo>
                      <a:lnTo>
                        <a:pt x="128" y="450"/>
                      </a:lnTo>
                      <a:lnTo>
                        <a:pt x="118" y="444"/>
                      </a:lnTo>
                      <a:lnTo>
                        <a:pt x="116" y="442"/>
                      </a:lnTo>
                      <a:lnTo>
                        <a:pt x="114" y="440"/>
                      </a:lnTo>
                      <a:lnTo>
                        <a:pt x="116" y="436"/>
                      </a:lnTo>
                      <a:lnTo>
                        <a:pt x="118" y="432"/>
                      </a:lnTo>
                      <a:lnTo>
                        <a:pt x="124" y="424"/>
                      </a:lnTo>
                      <a:lnTo>
                        <a:pt x="134" y="418"/>
                      </a:lnTo>
                      <a:lnTo>
                        <a:pt x="140" y="410"/>
                      </a:lnTo>
                      <a:lnTo>
                        <a:pt x="138" y="404"/>
                      </a:lnTo>
                      <a:lnTo>
                        <a:pt x="136" y="396"/>
                      </a:lnTo>
                      <a:lnTo>
                        <a:pt x="138" y="390"/>
                      </a:lnTo>
                      <a:lnTo>
                        <a:pt x="140" y="388"/>
                      </a:lnTo>
                      <a:lnTo>
                        <a:pt x="144" y="386"/>
                      </a:lnTo>
                      <a:lnTo>
                        <a:pt x="140" y="380"/>
                      </a:lnTo>
                      <a:lnTo>
                        <a:pt x="136" y="374"/>
                      </a:lnTo>
                      <a:lnTo>
                        <a:pt x="142" y="378"/>
                      </a:lnTo>
                      <a:lnTo>
                        <a:pt x="144" y="380"/>
                      </a:lnTo>
                      <a:lnTo>
                        <a:pt x="148" y="382"/>
                      </a:lnTo>
                      <a:lnTo>
                        <a:pt x="152" y="380"/>
                      </a:lnTo>
                      <a:lnTo>
                        <a:pt x="152" y="374"/>
                      </a:lnTo>
                      <a:lnTo>
                        <a:pt x="152" y="368"/>
                      </a:lnTo>
                      <a:lnTo>
                        <a:pt x="146" y="366"/>
                      </a:lnTo>
                      <a:lnTo>
                        <a:pt x="140" y="368"/>
                      </a:lnTo>
                      <a:lnTo>
                        <a:pt x="134" y="370"/>
                      </a:lnTo>
                      <a:lnTo>
                        <a:pt x="126" y="360"/>
                      </a:lnTo>
                      <a:lnTo>
                        <a:pt x="122" y="346"/>
                      </a:lnTo>
                      <a:lnTo>
                        <a:pt x="128" y="346"/>
                      </a:lnTo>
                      <a:lnTo>
                        <a:pt x="136" y="346"/>
                      </a:lnTo>
                      <a:lnTo>
                        <a:pt x="144" y="350"/>
                      </a:lnTo>
                      <a:lnTo>
                        <a:pt x="152" y="350"/>
                      </a:lnTo>
                      <a:lnTo>
                        <a:pt x="158" y="348"/>
                      </a:lnTo>
                      <a:lnTo>
                        <a:pt x="164" y="344"/>
                      </a:lnTo>
                      <a:lnTo>
                        <a:pt x="160" y="340"/>
                      </a:lnTo>
                      <a:lnTo>
                        <a:pt x="156" y="336"/>
                      </a:lnTo>
                      <a:lnTo>
                        <a:pt x="156" y="334"/>
                      </a:lnTo>
                      <a:lnTo>
                        <a:pt x="156" y="326"/>
                      </a:lnTo>
                      <a:lnTo>
                        <a:pt x="162" y="320"/>
                      </a:lnTo>
                      <a:lnTo>
                        <a:pt x="168" y="314"/>
                      </a:lnTo>
                      <a:lnTo>
                        <a:pt x="176" y="312"/>
                      </a:lnTo>
                      <a:lnTo>
                        <a:pt x="192" y="308"/>
                      </a:lnTo>
                      <a:lnTo>
                        <a:pt x="206" y="306"/>
                      </a:lnTo>
                      <a:lnTo>
                        <a:pt x="210" y="304"/>
                      </a:lnTo>
                      <a:lnTo>
                        <a:pt x="216" y="300"/>
                      </a:lnTo>
                      <a:lnTo>
                        <a:pt x="224" y="290"/>
                      </a:lnTo>
                      <a:lnTo>
                        <a:pt x="230" y="280"/>
                      </a:lnTo>
                      <a:lnTo>
                        <a:pt x="232" y="268"/>
                      </a:lnTo>
                      <a:lnTo>
                        <a:pt x="230" y="262"/>
                      </a:lnTo>
                      <a:lnTo>
                        <a:pt x="226" y="258"/>
                      </a:lnTo>
                      <a:lnTo>
                        <a:pt x="222" y="254"/>
                      </a:lnTo>
                      <a:lnTo>
                        <a:pt x="220" y="250"/>
                      </a:lnTo>
                      <a:lnTo>
                        <a:pt x="220" y="248"/>
                      </a:lnTo>
                      <a:lnTo>
                        <a:pt x="220" y="242"/>
                      </a:lnTo>
                      <a:lnTo>
                        <a:pt x="206" y="232"/>
                      </a:lnTo>
                      <a:lnTo>
                        <a:pt x="198" y="226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lnTo>
                        <a:pt x="196" y="148"/>
                      </a:lnTo>
                      <a:lnTo>
                        <a:pt x="200" y="142"/>
                      </a:lnTo>
                      <a:lnTo>
                        <a:pt x="206" y="128"/>
                      </a:lnTo>
                      <a:lnTo>
                        <a:pt x="216" y="116"/>
                      </a:lnTo>
                      <a:lnTo>
                        <a:pt x="224" y="108"/>
                      </a:lnTo>
                      <a:lnTo>
                        <a:pt x="238" y="102"/>
                      </a:lnTo>
                      <a:lnTo>
                        <a:pt x="244" y="96"/>
                      </a:lnTo>
                      <a:lnTo>
                        <a:pt x="246" y="92"/>
                      </a:lnTo>
                      <a:lnTo>
                        <a:pt x="246" y="88"/>
                      </a:lnTo>
                      <a:lnTo>
                        <a:pt x="244" y="78"/>
                      </a:lnTo>
                      <a:lnTo>
                        <a:pt x="242" y="68"/>
                      </a:lnTo>
                      <a:lnTo>
                        <a:pt x="244" y="78"/>
                      </a:lnTo>
                      <a:lnTo>
                        <a:pt x="246" y="88"/>
                      </a:lnTo>
                      <a:lnTo>
                        <a:pt x="246" y="92"/>
                      </a:lnTo>
                      <a:lnTo>
                        <a:pt x="244" y="96"/>
                      </a:lnTo>
                      <a:lnTo>
                        <a:pt x="238" y="102"/>
                      </a:lnTo>
                      <a:lnTo>
                        <a:pt x="224" y="108"/>
                      </a:lnTo>
                      <a:lnTo>
                        <a:pt x="216" y="116"/>
                      </a:lnTo>
                      <a:lnTo>
                        <a:pt x="206" y="128"/>
                      </a:lnTo>
                      <a:lnTo>
                        <a:pt x="200" y="142"/>
                      </a:lnTo>
                      <a:lnTo>
                        <a:pt x="196" y="148"/>
                      </a:lnTo>
                      <a:lnTo>
                        <a:pt x="196" y="154"/>
                      </a:lnTo>
                      <a:lnTo>
                        <a:pt x="194" y="220"/>
                      </a:lnTo>
                      <a:lnTo>
                        <a:pt x="196" y="1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0" name="îṥḷiḍè">
                  <a:extLst>
                    <a:ext uri="{FF2B5EF4-FFF2-40B4-BE49-F238E27FC236}">
                      <a16:creationId xmlns="" xmlns:a16="http://schemas.microsoft.com/office/drawing/2014/main" id="{C18B3873-EE83-4E94-A186-E8E3E5477F7E}"/>
                    </a:ext>
                  </a:extLst>
                </p:cNvPr>
                <p:cNvSpPr/>
                <p:nvPr/>
              </p:nvSpPr>
              <p:spPr bwMode="auto">
                <a:xfrm>
                  <a:off x="2400482" y="4419690"/>
                  <a:ext cx="336040" cy="1130653"/>
                </a:xfrm>
                <a:custGeom>
                  <a:avLst/>
                  <a:gdLst>
                    <a:gd name="T0" fmla="*/ 2147483647 w 192"/>
                    <a:gd name="T1" fmla="*/ 2147483647 h 678"/>
                    <a:gd name="T2" fmla="*/ 2147483647 w 192"/>
                    <a:gd name="T3" fmla="*/ 2147483647 h 678"/>
                    <a:gd name="T4" fmla="*/ 2147483647 w 192"/>
                    <a:gd name="T5" fmla="*/ 2147483647 h 678"/>
                    <a:gd name="T6" fmla="*/ 2147483647 w 192"/>
                    <a:gd name="T7" fmla="*/ 2147483647 h 678"/>
                    <a:gd name="T8" fmla="*/ 2147483647 w 192"/>
                    <a:gd name="T9" fmla="*/ 2147483647 h 678"/>
                    <a:gd name="T10" fmla="*/ 2147483647 w 192"/>
                    <a:gd name="T11" fmla="*/ 2147483647 h 678"/>
                    <a:gd name="T12" fmla="*/ 2147483647 w 192"/>
                    <a:gd name="T13" fmla="*/ 2147483647 h 678"/>
                    <a:gd name="T14" fmla="*/ 2147483647 w 192"/>
                    <a:gd name="T15" fmla="*/ 2147483647 h 678"/>
                    <a:gd name="T16" fmla="*/ 2147483647 w 192"/>
                    <a:gd name="T17" fmla="*/ 2147483647 h 678"/>
                    <a:gd name="T18" fmla="*/ 2147483647 w 192"/>
                    <a:gd name="T19" fmla="*/ 2147483647 h 678"/>
                    <a:gd name="T20" fmla="*/ 2147483647 w 192"/>
                    <a:gd name="T21" fmla="*/ 2147483647 h 678"/>
                    <a:gd name="T22" fmla="*/ 2147483647 w 192"/>
                    <a:gd name="T23" fmla="*/ 2147483647 h 678"/>
                    <a:gd name="T24" fmla="*/ 2147483647 w 192"/>
                    <a:gd name="T25" fmla="*/ 2147483647 h 678"/>
                    <a:gd name="T26" fmla="*/ 2147483647 w 192"/>
                    <a:gd name="T27" fmla="*/ 2147483647 h 678"/>
                    <a:gd name="T28" fmla="*/ 2147483647 w 192"/>
                    <a:gd name="T29" fmla="*/ 2147483647 h 678"/>
                    <a:gd name="T30" fmla="*/ 2147483647 w 192"/>
                    <a:gd name="T31" fmla="*/ 2147483647 h 678"/>
                    <a:gd name="T32" fmla="*/ 2147483647 w 192"/>
                    <a:gd name="T33" fmla="*/ 2147483647 h 678"/>
                    <a:gd name="T34" fmla="*/ 2147483647 w 192"/>
                    <a:gd name="T35" fmla="*/ 2147483647 h 678"/>
                    <a:gd name="T36" fmla="*/ 2147483647 w 192"/>
                    <a:gd name="T37" fmla="*/ 2147483647 h 678"/>
                    <a:gd name="T38" fmla="*/ 2147483647 w 192"/>
                    <a:gd name="T39" fmla="*/ 2147483647 h 678"/>
                    <a:gd name="T40" fmla="*/ 2147483647 w 192"/>
                    <a:gd name="T41" fmla="*/ 2147483647 h 678"/>
                    <a:gd name="T42" fmla="*/ 2147483647 w 192"/>
                    <a:gd name="T43" fmla="*/ 2147483647 h 678"/>
                    <a:gd name="T44" fmla="*/ 2147483647 w 192"/>
                    <a:gd name="T45" fmla="*/ 0 h 678"/>
                    <a:gd name="T46" fmla="*/ 0 w 192"/>
                    <a:gd name="T47" fmla="*/ 2147483647 h 678"/>
                    <a:gd name="T48" fmla="*/ 2147483647 w 192"/>
                    <a:gd name="T49" fmla="*/ 2147483647 h 678"/>
                    <a:gd name="T50" fmla="*/ 2147483647 w 192"/>
                    <a:gd name="T51" fmla="*/ 2147483647 h 678"/>
                    <a:gd name="T52" fmla="*/ 2147483647 w 192"/>
                    <a:gd name="T53" fmla="*/ 2147483647 h 678"/>
                    <a:gd name="T54" fmla="*/ 2147483647 w 192"/>
                    <a:gd name="T55" fmla="*/ 2147483647 h 678"/>
                    <a:gd name="T56" fmla="*/ 2147483647 w 192"/>
                    <a:gd name="T57" fmla="*/ 2147483647 h 678"/>
                    <a:gd name="T58" fmla="*/ 2147483647 w 192"/>
                    <a:gd name="T59" fmla="*/ 2147483647 h 678"/>
                    <a:gd name="T60" fmla="*/ 2147483647 w 192"/>
                    <a:gd name="T61" fmla="*/ 2147483647 h 678"/>
                    <a:gd name="T62" fmla="*/ 2147483647 w 192"/>
                    <a:gd name="T63" fmla="*/ 2147483647 h 678"/>
                    <a:gd name="T64" fmla="*/ 2147483647 w 192"/>
                    <a:gd name="T65" fmla="*/ 2147483647 h 678"/>
                    <a:gd name="T66" fmla="*/ 2147483647 w 192"/>
                    <a:gd name="T67" fmla="*/ 2147483647 h 678"/>
                    <a:gd name="T68" fmla="*/ 2147483647 w 192"/>
                    <a:gd name="T69" fmla="*/ 2147483647 h 678"/>
                    <a:gd name="T70" fmla="*/ 2147483647 w 192"/>
                    <a:gd name="T71" fmla="*/ 2147483647 h 678"/>
                    <a:gd name="T72" fmla="*/ 2147483647 w 192"/>
                    <a:gd name="T73" fmla="*/ 2147483647 h 678"/>
                    <a:gd name="T74" fmla="*/ 2147483647 w 192"/>
                    <a:gd name="T75" fmla="*/ 2147483647 h 678"/>
                    <a:gd name="T76" fmla="*/ 2147483647 w 192"/>
                    <a:gd name="T77" fmla="*/ 2147483647 h 678"/>
                    <a:gd name="T78" fmla="*/ 2147483647 w 192"/>
                    <a:gd name="T79" fmla="*/ 2147483647 h 678"/>
                    <a:gd name="T80" fmla="*/ 2147483647 w 192"/>
                    <a:gd name="T81" fmla="*/ 2147483647 h 678"/>
                    <a:gd name="T82" fmla="*/ 2147483647 w 192"/>
                    <a:gd name="T83" fmla="*/ 2147483647 h 678"/>
                    <a:gd name="T84" fmla="*/ 2147483647 w 192"/>
                    <a:gd name="T85" fmla="*/ 2147483647 h 678"/>
                    <a:gd name="T86" fmla="*/ 2147483647 w 192"/>
                    <a:gd name="T87" fmla="*/ 2147483647 h 678"/>
                    <a:gd name="T88" fmla="*/ 2147483647 w 192"/>
                    <a:gd name="T89" fmla="*/ 2147483647 h 678"/>
                    <a:gd name="T90" fmla="*/ 2147483647 w 192"/>
                    <a:gd name="T91" fmla="*/ 2147483647 h 678"/>
                    <a:gd name="T92" fmla="*/ 2147483647 w 192"/>
                    <a:gd name="T93" fmla="*/ 2147483647 h 678"/>
                    <a:gd name="T94" fmla="*/ 2147483647 w 192"/>
                    <a:gd name="T95" fmla="*/ 2147483647 h 67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92"/>
                    <a:gd name="T145" fmla="*/ 0 h 678"/>
                    <a:gd name="T146" fmla="*/ 192 w 192"/>
                    <a:gd name="T147" fmla="*/ 678 h 67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92" h="678">
                      <a:moveTo>
                        <a:pt x="174" y="624"/>
                      </a:moveTo>
                      <a:lnTo>
                        <a:pt x="126" y="624"/>
                      </a:lnTo>
                      <a:lnTo>
                        <a:pt x="122" y="618"/>
                      </a:lnTo>
                      <a:lnTo>
                        <a:pt x="120" y="612"/>
                      </a:lnTo>
                      <a:lnTo>
                        <a:pt x="118" y="606"/>
                      </a:lnTo>
                      <a:lnTo>
                        <a:pt x="112" y="600"/>
                      </a:lnTo>
                      <a:lnTo>
                        <a:pt x="104" y="596"/>
                      </a:lnTo>
                      <a:lnTo>
                        <a:pt x="98" y="592"/>
                      </a:lnTo>
                      <a:lnTo>
                        <a:pt x="90" y="586"/>
                      </a:lnTo>
                      <a:lnTo>
                        <a:pt x="88" y="582"/>
                      </a:lnTo>
                      <a:lnTo>
                        <a:pt x="86" y="576"/>
                      </a:lnTo>
                      <a:lnTo>
                        <a:pt x="88" y="566"/>
                      </a:lnTo>
                      <a:lnTo>
                        <a:pt x="90" y="556"/>
                      </a:lnTo>
                      <a:lnTo>
                        <a:pt x="90" y="552"/>
                      </a:lnTo>
                      <a:lnTo>
                        <a:pt x="88" y="548"/>
                      </a:lnTo>
                      <a:lnTo>
                        <a:pt x="88" y="546"/>
                      </a:lnTo>
                      <a:lnTo>
                        <a:pt x="86" y="544"/>
                      </a:lnTo>
                      <a:lnTo>
                        <a:pt x="88" y="540"/>
                      </a:lnTo>
                      <a:lnTo>
                        <a:pt x="90" y="536"/>
                      </a:lnTo>
                      <a:lnTo>
                        <a:pt x="92" y="534"/>
                      </a:lnTo>
                      <a:lnTo>
                        <a:pt x="92" y="528"/>
                      </a:lnTo>
                      <a:lnTo>
                        <a:pt x="92" y="518"/>
                      </a:lnTo>
                      <a:lnTo>
                        <a:pt x="88" y="510"/>
                      </a:lnTo>
                      <a:lnTo>
                        <a:pt x="86" y="504"/>
                      </a:lnTo>
                      <a:lnTo>
                        <a:pt x="84" y="494"/>
                      </a:lnTo>
                      <a:lnTo>
                        <a:pt x="86" y="490"/>
                      </a:lnTo>
                      <a:lnTo>
                        <a:pt x="88" y="486"/>
                      </a:lnTo>
                      <a:lnTo>
                        <a:pt x="84" y="484"/>
                      </a:lnTo>
                      <a:lnTo>
                        <a:pt x="80" y="480"/>
                      </a:lnTo>
                      <a:lnTo>
                        <a:pt x="72" y="466"/>
                      </a:lnTo>
                      <a:lnTo>
                        <a:pt x="60" y="446"/>
                      </a:lnTo>
                      <a:lnTo>
                        <a:pt x="64" y="446"/>
                      </a:lnTo>
                      <a:lnTo>
                        <a:pt x="66" y="442"/>
                      </a:lnTo>
                      <a:lnTo>
                        <a:pt x="64" y="434"/>
                      </a:lnTo>
                      <a:lnTo>
                        <a:pt x="60" y="420"/>
                      </a:lnTo>
                      <a:lnTo>
                        <a:pt x="54" y="408"/>
                      </a:lnTo>
                      <a:lnTo>
                        <a:pt x="52" y="394"/>
                      </a:lnTo>
                      <a:lnTo>
                        <a:pt x="54" y="388"/>
                      </a:lnTo>
                      <a:lnTo>
                        <a:pt x="56" y="384"/>
                      </a:lnTo>
                      <a:lnTo>
                        <a:pt x="58" y="382"/>
                      </a:lnTo>
                      <a:lnTo>
                        <a:pt x="60" y="380"/>
                      </a:lnTo>
                      <a:lnTo>
                        <a:pt x="58" y="372"/>
                      </a:lnTo>
                      <a:lnTo>
                        <a:pt x="52" y="364"/>
                      </a:lnTo>
                      <a:lnTo>
                        <a:pt x="50" y="352"/>
                      </a:lnTo>
                      <a:lnTo>
                        <a:pt x="46" y="346"/>
                      </a:lnTo>
                      <a:lnTo>
                        <a:pt x="48" y="342"/>
                      </a:lnTo>
                      <a:lnTo>
                        <a:pt x="50" y="338"/>
                      </a:lnTo>
                      <a:lnTo>
                        <a:pt x="52" y="332"/>
                      </a:lnTo>
                      <a:lnTo>
                        <a:pt x="54" y="328"/>
                      </a:lnTo>
                      <a:lnTo>
                        <a:pt x="54" y="298"/>
                      </a:lnTo>
                      <a:lnTo>
                        <a:pt x="52" y="290"/>
                      </a:lnTo>
                      <a:lnTo>
                        <a:pt x="50" y="282"/>
                      </a:lnTo>
                      <a:lnTo>
                        <a:pt x="46" y="276"/>
                      </a:lnTo>
                      <a:lnTo>
                        <a:pt x="44" y="270"/>
                      </a:lnTo>
                      <a:lnTo>
                        <a:pt x="42" y="264"/>
                      </a:lnTo>
                      <a:lnTo>
                        <a:pt x="38" y="258"/>
                      </a:lnTo>
                      <a:lnTo>
                        <a:pt x="36" y="252"/>
                      </a:lnTo>
                      <a:lnTo>
                        <a:pt x="34" y="246"/>
                      </a:lnTo>
                      <a:lnTo>
                        <a:pt x="36" y="242"/>
                      </a:lnTo>
                      <a:lnTo>
                        <a:pt x="38" y="234"/>
                      </a:lnTo>
                      <a:lnTo>
                        <a:pt x="42" y="224"/>
                      </a:lnTo>
                      <a:lnTo>
                        <a:pt x="42" y="218"/>
                      </a:lnTo>
                      <a:lnTo>
                        <a:pt x="38" y="216"/>
                      </a:lnTo>
                      <a:lnTo>
                        <a:pt x="36" y="212"/>
                      </a:lnTo>
                      <a:lnTo>
                        <a:pt x="34" y="208"/>
                      </a:lnTo>
                      <a:lnTo>
                        <a:pt x="36" y="194"/>
                      </a:lnTo>
                      <a:lnTo>
                        <a:pt x="42" y="184"/>
                      </a:lnTo>
                      <a:lnTo>
                        <a:pt x="50" y="172"/>
                      </a:lnTo>
                      <a:lnTo>
                        <a:pt x="54" y="164"/>
                      </a:lnTo>
                      <a:lnTo>
                        <a:pt x="50" y="158"/>
                      </a:lnTo>
                      <a:lnTo>
                        <a:pt x="48" y="152"/>
                      </a:lnTo>
                      <a:lnTo>
                        <a:pt x="46" y="134"/>
                      </a:lnTo>
                      <a:lnTo>
                        <a:pt x="48" y="126"/>
                      </a:lnTo>
                      <a:lnTo>
                        <a:pt x="50" y="122"/>
                      </a:lnTo>
                      <a:lnTo>
                        <a:pt x="56" y="118"/>
                      </a:lnTo>
                      <a:lnTo>
                        <a:pt x="62" y="112"/>
                      </a:lnTo>
                      <a:lnTo>
                        <a:pt x="64" y="106"/>
                      </a:lnTo>
                      <a:lnTo>
                        <a:pt x="64" y="102"/>
                      </a:lnTo>
                      <a:lnTo>
                        <a:pt x="62" y="88"/>
                      </a:lnTo>
                      <a:lnTo>
                        <a:pt x="60" y="90"/>
                      </a:lnTo>
                      <a:lnTo>
                        <a:pt x="56" y="90"/>
                      </a:lnTo>
                      <a:lnTo>
                        <a:pt x="52" y="90"/>
                      </a:lnTo>
                      <a:lnTo>
                        <a:pt x="50" y="86"/>
                      </a:lnTo>
                      <a:lnTo>
                        <a:pt x="48" y="80"/>
                      </a:lnTo>
                      <a:lnTo>
                        <a:pt x="42" y="60"/>
                      </a:lnTo>
                      <a:lnTo>
                        <a:pt x="40" y="56"/>
                      </a:lnTo>
                      <a:lnTo>
                        <a:pt x="36" y="54"/>
                      </a:lnTo>
                      <a:lnTo>
                        <a:pt x="34" y="52"/>
                      </a:lnTo>
                      <a:lnTo>
                        <a:pt x="32" y="50"/>
                      </a:lnTo>
                      <a:lnTo>
                        <a:pt x="28" y="20"/>
                      </a:lnTo>
                      <a:lnTo>
                        <a:pt x="22" y="8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0" y="8"/>
                      </a:lnTo>
                      <a:lnTo>
                        <a:pt x="4" y="18"/>
                      </a:lnTo>
                      <a:lnTo>
                        <a:pt x="8" y="32"/>
                      </a:lnTo>
                      <a:lnTo>
                        <a:pt x="12" y="48"/>
                      </a:lnTo>
                      <a:lnTo>
                        <a:pt x="14" y="66"/>
                      </a:lnTo>
                      <a:lnTo>
                        <a:pt x="10" y="80"/>
                      </a:lnTo>
                      <a:lnTo>
                        <a:pt x="8" y="96"/>
                      </a:lnTo>
                      <a:lnTo>
                        <a:pt x="12" y="102"/>
                      </a:lnTo>
                      <a:lnTo>
                        <a:pt x="16" y="106"/>
                      </a:lnTo>
                      <a:lnTo>
                        <a:pt x="18" y="118"/>
                      </a:lnTo>
                      <a:lnTo>
                        <a:pt x="18" y="134"/>
                      </a:lnTo>
                      <a:lnTo>
                        <a:pt x="16" y="162"/>
                      </a:lnTo>
                      <a:lnTo>
                        <a:pt x="10" y="192"/>
                      </a:lnTo>
                      <a:lnTo>
                        <a:pt x="12" y="198"/>
                      </a:lnTo>
                      <a:lnTo>
                        <a:pt x="14" y="202"/>
                      </a:lnTo>
                      <a:lnTo>
                        <a:pt x="16" y="206"/>
                      </a:lnTo>
                      <a:lnTo>
                        <a:pt x="18" y="210"/>
                      </a:lnTo>
                      <a:lnTo>
                        <a:pt x="18" y="214"/>
                      </a:lnTo>
                      <a:lnTo>
                        <a:pt x="16" y="214"/>
                      </a:lnTo>
                      <a:lnTo>
                        <a:pt x="14" y="216"/>
                      </a:lnTo>
                      <a:lnTo>
                        <a:pt x="14" y="218"/>
                      </a:lnTo>
                      <a:lnTo>
                        <a:pt x="14" y="236"/>
                      </a:lnTo>
                      <a:lnTo>
                        <a:pt x="20" y="252"/>
                      </a:lnTo>
                      <a:lnTo>
                        <a:pt x="22" y="268"/>
                      </a:lnTo>
                      <a:lnTo>
                        <a:pt x="24" y="286"/>
                      </a:lnTo>
                      <a:lnTo>
                        <a:pt x="22" y="302"/>
                      </a:lnTo>
                      <a:lnTo>
                        <a:pt x="22" y="310"/>
                      </a:lnTo>
                      <a:lnTo>
                        <a:pt x="20" y="318"/>
                      </a:lnTo>
                      <a:lnTo>
                        <a:pt x="22" y="326"/>
                      </a:lnTo>
                      <a:lnTo>
                        <a:pt x="22" y="332"/>
                      </a:lnTo>
                      <a:lnTo>
                        <a:pt x="20" y="340"/>
                      </a:lnTo>
                      <a:lnTo>
                        <a:pt x="16" y="346"/>
                      </a:lnTo>
                      <a:lnTo>
                        <a:pt x="12" y="350"/>
                      </a:lnTo>
                      <a:lnTo>
                        <a:pt x="10" y="352"/>
                      </a:lnTo>
                      <a:lnTo>
                        <a:pt x="10" y="358"/>
                      </a:lnTo>
                      <a:lnTo>
                        <a:pt x="12" y="362"/>
                      </a:lnTo>
                      <a:lnTo>
                        <a:pt x="18" y="372"/>
                      </a:lnTo>
                      <a:lnTo>
                        <a:pt x="22" y="380"/>
                      </a:lnTo>
                      <a:lnTo>
                        <a:pt x="24" y="388"/>
                      </a:lnTo>
                      <a:lnTo>
                        <a:pt x="24" y="404"/>
                      </a:lnTo>
                      <a:lnTo>
                        <a:pt x="26" y="418"/>
                      </a:lnTo>
                      <a:lnTo>
                        <a:pt x="28" y="436"/>
                      </a:lnTo>
                      <a:lnTo>
                        <a:pt x="34" y="456"/>
                      </a:lnTo>
                      <a:lnTo>
                        <a:pt x="36" y="462"/>
                      </a:lnTo>
                      <a:lnTo>
                        <a:pt x="40" y="462"/>
                      </a:lnTo>
                      <a:lnTo>
                        <a:pt x="44" y="462"/>
                      </a:lnTo>
                      <a:lnTo>
                        <a:pt x="46" y="462"/>
                      </a:lnTo>
                      <a:lnTo>
                        <a:pt x="46" y="460"/>
                      </a:lnTo>
                      <a:lnTo>
                        <a:pt x="44" y="448"/>
                      </a:lnTo>
                      <a:lnTo>
                        <a:pt x="40" y="436"/>
                      </a:lnTo>
                      <a:lnTo>
                        <a:pt x="44" y="434"/>
                      </a:lnTo>
                      <a:lnTo>
                        <a:pt x="50" y="434"/>
                      </a:lnTo>
                      <a:lnTo>
                        <a:pt x="52" y="442"/>
                      </a:lnTo>
                      <a:lnTo>
                        <a:pt x="52" y="456"/>
                      </a:lnTo>
                      <a:lnTo>
                        <a:pt x="54" y="462"/>
                      </a:lnTo>
                      <a:lnTo>
                        <a:pt x="56" y="466"/>
                      </a:lnTo>
                      <a:lnTo>
                        <a:pt x="56" y="480"/>
                      </a:lnTo>
                      <a:lnTo>
                        <a:pt x="50" y="482"/>
                      </a:lnTo>
                      <a:lnTo>
                        <a:pt x="44" y="482"/>
                      </a:lnTo>
                      <a:lnTo>
                        <a:pt x="46" y="486"/>
                      </a:lnTo>
                      <a:lnTo>
                        <a:pt x="48" y="490"/>
                      </a:lnTo>
                      <a:lnTo>
                        <a:pt x="50" y="492"/>
                      </a:lnTo>
                      <a:lnTo>
                        <a:pt x="50" y="496"/>
                      </a:lnTo>
                      <a:lnTo>
                        <a:pt x="50" y="502"/>
                      </a:lnTo>
                      <a:lnTo>
                        <a:pt x="46" y="506"/>
                      </a:lnTo>
                      <a:lnTo>
                        <a:pt x="42" y="512"/>
                      </a:lnTo>
                      <a:lnTo>
                        <a:pt x="40" y="518"/>
                      </a:lnTo>
                      <a:lnTo>
                        <a:pt x="42" y="522"/>
                      </a:lnTo>
                      <a:lnTo>
                        <a:pt x="46" y="524"/>
                      </a:lnTo>
                      <a:lnTo>
                        <a:pt x="56" y="526"/>
                      </a:lnTo>
                      <a:lnTo>
                        <a:pt x="54" y="530"/>
                      </a:lnTo>
                      <a:lnTo>
                        <a:pt x="56" y="534"/>
                      </a:lnTo>
                      <a:lnTo>
                        <a:pt x="58" y="540"/>
                      </a:lnTo>
                      <a:lnTo>
                        <a:pt x="58" y="544"/>
                      </a:lnTo>
                      <a:lnTo>
                        <a:pt x="50" y="544"/>
                      </a:lnTo>
                      <a:lnTo>
                        <a:pt x="50" y="554"/>
                      </a:lnTo>
                      <a:lnTo>
                        <a:pt x="54" y="560"/>
                      </a:lnTo>
                      <a:lnTo>
                        <a:pt x="62" y="568"/>
                      </a:lnTo>
                      <a:lnTo>
                        <a:pt x="62" y="572"/>
                      </a:lnTo>
                      <a:lnTo>
                        <a:pt x="62" y="576"/>
                      </a:lnTo>
                      <a:lnTo>
                        <a:pt x="66" y="582"/>
                      </a:lnTo>
                      <a:lnTo>
                        <a:pt x="74" y="594"/>
                      </a:lnTo>
                      <a:lnTo>
                        <a:pt x="80" y="602"/>
                      </a:lnTo>
                      <a:lnTo>
                        <a:pt x="86" y="606"/>
                      </a:lnTo>
                      <a:lnTo>
                        <a:pt x="96" y="606"/>
                      </a:lnTo>
                      <a:lnTo>
                        <a:pt x="94" y="618"/>
                      </a:lnTo>
                      <a:lnTo>
                        <a:pt x="96" y="622"/>
                      </a:lnTo>
                      <a:lnTo>
                        <a:pt x="100" y="626"/>
                      </a:lnTo>
                      <a:lnTo>
                        <a:pt x="96" y="630"/>
                      </a:lnTo>
                      <a:lnTo>
                        <a:pt x="106" y="640"/>
                      </a:lnTo>
                      <a:lnTo>
                        <a:pt x="122" y="648"/>
                      </a:lnTo>
                      <a:lnTo>
                        <a:pt x="154" y="660"/>
                      </a:lnTo>
                      <a:lnTo>
                        <a:pt x="156" y="664"/>
                      </a:lnTo>
                      <a:lnTo>
                        <a:pt x="158" y="666"/>
                      </a:lnTo>
                      <a:lnTo>
                        <a:pt x="160" y="668"/>
                      </a:lnTo>
                      <a:lnTo>
                        <a:pt x="164" y="670"/>
                      </a:lnTo>
                      <a:lnTo>
                        <a:pt x="172" y="672"/>
                      </a:lnTo>
                      <a:lnTo>
                        <a:pt x="178" y="674"/>
                      </a:lnTo>
                      <a:lnTo>
                        <a:pt x="192" y="678"/>
                      </a:lnTo>
                      <a:lnTo>
                        <a:pt x="174" y="6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1" name="iSļïḑé">
                  <a:extLst>
                    <a:ext uri="{FF2B5EF4-FFF2-40B4-BE49-F238E27FC236}">
                      <a16:creationId xmlns="" xmlns:a16="http://schemas.microsoft.com/office/drawing/2014/main" id="{BAAC9C4E-E191-49F1-AC3E-7B4B8BE4E110}"/>
                    </a:ext>
                  </a:extLst>
                </p:cNvPr>
                <p:cNvSpPr/>
                <p:nvPr/>
              </p:nvSpPr>
              <p:spPr bwMode="auto">
                <a:xfrm>
                  <a:off x="2706223" y="5462077"/>
                  <a:ext cx="118441" cy="93870"/>
                </a:xfrm>
                <a:custGeom>
                  <a:avLst/>
                  <a:gdLst>
                    <a:gd name="T0" fmla="*/ 0 w 68"/>
                    <a:gd name="T1" fmla="*/ 0 h 56"/>
                    <a:gd name="T2" fmla="*/ 2147483647 w 68"/>
                    <a:gd name="T3" fmla="*/ 2147483647 h 56"/>
                    <a:gd name="T4" fmla="*/ 2147483647 w 68"/>
                    <a:gd name="T5" fmla="*/ 2147483647 h 56"/>
                    <a:gd name="T6" fmla="*/ 2147483647 w 68"/>
                    <a:gd name="T7" fmla="*/ 2147483647 h 56"/>
                    <a:gd name="T8" fmla="*/ 2147483647 w 68"/>
                    <a:gd name="T9" fmla="*/ 2147483647 h 56"/>
                    <a:gd name="T10" fmla="*/ 2147483647 w 68"/>
                    <a:gd name="T11" fmla="*/ 2147483647 h 56"/>
                    <a:gd name="T12" fmla="*/ 2147483647 w 68"/>
                    <a:gd name="T13" fmla="*/ 2147483647 h 56"/>
                    <a:gd name="T14" fmla="*/ 2147483647 w 68"/>
                    <a:gd name="T15" fmla="*/ 2147483647 h 56"/>
                    <a:gd name="T16" fmla="*/ 2147483647 w 68"/>
                    <a:gd name="T17" fmla="*/ 2147483647 h 56"/>
                    <a:gd name="T18" fmla="*/ 2147483647 w 68"/>
                    <a:gd name="T19" fmla="*/ 2147483647 h 56"/>
                    <a:gd name="T20" fmla="*/ 2147483647 w 68"/>
                    <a:gd name="T21" fmla="*/ 2147483647 h 56"/>
                    <a:gd name="T22" fmla="*/ 2147483647 w 68"/>
                    <a:gd name="T23" fmla="*/ 2147483647 h 56"/>
                    <a:gd name="T24" fmla="*/ 2147483647 w 68"/>
                    <a:gd name="T25" fmla="*/ 2147483647 h 56"/>
                    <a:gd name="T26" fmla="*/ 0 w 68"/>
                    <a:gd name="T27" fmla="*/ 0 h 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68"/>
                    <a:gd name="T43" fmla="*/ 0 h 56"/>
                    <a:gd name="T44" fmla="*/ 68 w 68"/>
                    <a:gd name="T45" fmla="*/ 56 h 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68" h="56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2" y="14"/>
                      </a:lnTo>
                      <a:lnTo>
                        <a:pt x="28" y="26"/>
                      </a:lnTo>
                      <a:lnTo>
                        <a:pt x="40" y="30"/>
                      </a:lnTo>
                      <a:lnTo>
                        <a:pt x="50" y="32"/>
                      </a:lnTo>
                      <a:lnTo>
                        <a:pt x="62" y="36"/>
                      </a:lnTo>
                      <a:lnTo>
                        <a:pt x="66" y="38"/>
                      </a:lnTo>
                      <a:lnTo>
                        <a:pt x="68" y="42"/>
                      </a:lnTo>
                      <a:lnTo>
                        <a:pt x="48" y="52"/>
                      </a:lnTo>
                      <a:lnTo>
                        <a:pt x="40" y="54"/>
                      </a:lnTo>
                      <a:lnTo>
                        <a:pt x="28" y="56"/>
                      </a:lnTo>
                      <a:lnTo>
                        <a:pt x="18" y="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2" name="ïṥľïḑe">
                  <a:extLst>
                    <a:ext uri="{FF2B5EF4-FFF2-40B4-BE49-F238E27FC236}">
                      <a16:creationId xmlns="" xmlns:a16="http://schemas.microsoft.com/office/drawing/2014/main" id="{759918E6-FDA0-4F99-968F-359E437F6B9C}"/>
                    </a:ext>
                  </a:extLst>
                </p:cNvPr>
                <p:cNvSpPr/>
                <p:nvPr/>
              </p:nvSpPr>
              <p:spPr bwMode="auto">
                <a:xfrm>
                  <a:off x="2142942" y="3489388"/>
                  <a:ext cx="322269" cy="507184"/>
                </a:xfrm>
                <a:custGeom>
                  <a:avLst/>
                  <a:gdLst>
                    <a:gd name="T0" fmla="*/ 2147483647 w 184"/>
                    <a:gd name="T1" fmla="*/ 2147483647 h 304"/>
                    <a:gd name="T2" fmla="*/ 2147483647 w 184"/>
                    <a:gd name="T3" fmla="*/ 2147483647 h 304"/>
                    <a:gd name="T4" fmla="*/ 2147483647 w 184"/>
                    <a:gd name="T5" fmla="*/ 2147483647 h 304"/>
                    <a:gd name="T6" fmla="*/ 2147483647 w 184"/>
                    <a:gd name="T7" fmla="*/ 2147483647 h 304"/>
                    <a:gd name="T8" fmla="*/ 2147483647 w 184"/>
                    <a:gd name="T9" fmla="*/ 2147483647 h 304"/>
                    <a:gd name="T10" fmla="*/ 2147483647 w 184"/>
                    <a:gd name="T11" fmla="*/ 2147483647 h 304"/>
                    <a:gd name="T12" fmla="*/ 2147483647 w 184"/>
                    <a:gd name="T13" fmla="*/ 2147483647 h 304"/>
                    <a:gd name="T14" fmla="*/ 2147483647 w 184"/>
                    <a:gd name="T15" fmla="*/ 2147483647 h 304"/>
                    <a:gd name="T16" fmla="*/ 2147483647 w 184"/>
                    <a:gd name="T17" fmla="*/ 2147483647 h 304"/>
                    <a:gd name="T18" fmla="*/ 2147483647 w 184"/>
                    <a:gd name="T19" fmla="*/ 2147483647 h 304"/>
                    <a:gd name="T20" fmla="*/ 2147483647 w 184"/>
                    <a:gd name="T21" fmla="*/ 2147483647 h 304"/>
                    <a:gd name="T22" fmla="*/ 2147483647 w 184"/>
                    <a:gd name="T23" fmla="*/ 2147483647 h 304"/>
                    <a:gd name="T24" fmla="*/ 2147483647 w 184"/>
                    <a:gd name="T25" fmla="*/ 2147483647 h 304"/>
                    <a:gd name="T26" fmla="*/ 2147483647 w 184"/>
                    <a:gd name="T27" fmla="*/ 2147483647 h 304"/>
                    <a:gd name="T28" fmla="*/ 2147483647 w 184"/>
                    <a:gd name="T29" fmla="*/ 2147483647 h 304"/>
                    <a:gd name="T30" fmla="*/ 2147483647 w 184"/>
                    <a:gd name="T31" fmla="*/ 2147483647 h 304"/>
                    <a:gd name="T32" fmla="*/ 2147483647 w 184"/>
                    <a:gd name="T33" fmla="*/ 2147483647 h 304"/>
                    <a:gd name="T34" fmla="*/ 2147483647 w 184"/>
                    <a:gd name="T35" fmla="*/ 2147483647 h 304"/>
                    <a:gd name="T36" fmla="*/ 2147483647 w 184"/>
                    <a:gd name="T37" fmla="*/ 2147483647 h 304"/>
                    <a:gd name="T38" fmla="*/ 2147483647 w 184"/>
                    <a:gd name="T39" fmla="*/ 2147483647 h 304"/>
                    <a:gd name="T40" fmla="*/ 2147483647 w 184"/>
                    <a:gd name="T41" fmla="*/ 2147483647 h 304"/>
                    <a:gd name="T42" fmla="*/ 2147483647 w 184"/>
                    <a:gd name="T43" fmla="*/ 2147483647 h 304"/>
                    <a:gd name="T44" fmla="*/ 2147483647 w 184"/>
                    <a:gd name="T45" fmla="*/ 2147483647 h 304"/>
                    <a:gd name="T46" fmla="*/ 2147483647 w 184"/>
                    <a:gd name="T47" fmla="*/ 2147483647 h 304"/>
                    <a:gd name="T48" fmla="*/ 2147483647 w 184"/>
                    <a:gd name="T49" fmla="*/ 2147483647 h 304"/>
                    <a:gd name="T50" fmla="*/ 2147483647 w 184"/>
                    <a:gd name="T51" fmla="*/ 2147483647 h 304"/>
                    <a:gd name="T52" fmla="*/ 2147483647 w 184"/>
                    <a:gd name="T53" fmla="*/ 2147483647 h 304"/>
                    <a:gd name="T54" fmla="*/ 2147483647 w 184"/>
                    <a:gd name="T55" fmla="*/ 2147483647 h 304"/>
                    <a:gd name="T56" fmla="*/ 2147483647 w 184"/>
                    <a:gd name="T57" fmla="*/ 2147483647 h 304"/>
                    <a:gd name="T58" fmla="*/ 2147483647 w 184"/>
                    <a:gd name="T59" fmla="*/ 2147483647 h 304"/>
                    <a:gd name="T60" fmla="*/ 2147483647 w 184"/>
                    <a:gd name="T61" fmla="*/ 2147483647 h 304"/>
                    <a:gd name="T62" fmla="*/ 2147483647 w 184"/>
                    <a:gd name="T63" fmla="*/ 2147483647 h 304"/>
                    <a:gd name="T64" fmla="*/ 2147483647 w 184"/>
                    <a:gd name="T65" fmla="*/ 2147483647 h 304"/>
                    <a:gd name="T66" fmla="*/ 2147483647 w 184"/>
                    <a:gd name="T67" fmla="*/ 2147483647 h 304"/>
                    <a:gd name="T68" fmla="*/ 2147483647 w 184"/>
                    <a:gd name="T69" fmla="*/ 2147483647 h 304"/>
                    <a:gd name="T70" fmla="*/ 2147483647 w 184"/>
                    <a:gd name="T71" fmla="*/ 2147483647 h 304"/>
                    <a:gd name="T72" fmla="*/ 2147483647 w 184"/>
                    <a:gd name="T73" fmla="*/ 2147483647 h 304"/>
                    <a:gd name="T74" fmla="*/ 2147483647 w 184"/>
                    <a:gd name="T75" fmla="*/ 2147483647 h 304"/>
                    <a:gd name="T76" fmla="*/ 2147483647 w 184"/>
                    <a:gd name="T77" fmla="*/ 2147483647 h 304"/>
                    <a:gd name="T78" fmla="*/ 2147483647 w 184"/>
                    <a:gd name="T79" fmla="*/ 2147483647 h 304"/>
                    <a:gd name="T80" fmla="*/ 2147483647 w 184"/>
                    <a:gd name="T81" fmla="*/ 2147483647 h 304"/>
                    <a:gd name="T82" fmla="*/ 2147483647 w 184"/>
                    <a:gd name="T83" fmla="*/ 2147483647 h 304"/>
                    <a:gd name="T84" fmla="*/ 2147483647 w 184"/>
                    <a:gd name="T85" fmla="*/ 2147483647 h 304"/>
                    <a:gd name="T86" fmla="*/ 2147483647 w 184"/>
                    <a:gd name="T87" fmla="*/ 2147483647 h 304"/>
                    <a:gd name="T88" fmla="*/ 2147483647 w 184"/>
                    <a:gd name="T89" fmla="*/ 2147483647 h 304"/>
                    <a:gd name="T90" fmla="*/ 0 w 184"/>
                    <a:gd name="T91" fmla="*/ 2147483647 h 304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84"/>
                    <a:gd name="T139" fmla="*/ 0 h 304"/>
                    <a:gd name="T140" fmla="*/ 184 w 184"/>
                    <a:gd name="T141" fmla="*/ 304 h 304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84" h="304">
                      <a:moveTo>
                        <a:pt x="2" y="204"/>
                      </a:moveTo>
                      <a:lnTo>
                        <a:pt x="2" y="194"/>
                      </a:lnTo>
                      <a:lnTo>
                        <a:pt x="6" y="184"/>
                      </a:lnTo>
                      <a:lnTo>
                        <a:pt x="8" y="178"/>
                      </a:lnTo>
                      <a:lnTo>
                        <a:pt x="18" y="176"/>
                      </a:lnTo>
                      <a:lnTo>
                        <a:pt x="18" y="172"/>
                      </a:lnTo>
                      <a:lnTo>
                        <a:pt x="22" y="166"/>
                      </a:lnTo>
                      <a:lnTo>
                        <a:pt x="26" y="162"/>
                      </a:lnTo>
                      <a:lnTo>
                        <a:pt x="28" y="158"/>
                      </a:lnTo>
                      <a:lnTo>
                        <a:pt x="26" y="142"/>
                      </a:lnTo>
                      <a:lnTo>
                        <a:pt x="24" y="124"/>
                      </a:lnTo>
                      <a:lnTo>
                        <a:pt x="26" y="118"/>
                      </a:lnTo>
                      <a:lnTo>
                        <a:pt x="28" y="114"/>
                      </a:lnTo>
                      <a:lnTo>
                        <a:pt x="26" y="106"/>
                      </a:lnTo>
                      <a:lnTo>
                        <a:pt x="22" y="100"/>
                      </a:lnTo>
                      <a:lnTo>
                        <a:pt x="18" y="96"/>
                      </a:lnTo>
                      <a:lnTo>
                        <a:pt x="18" y="90"/>
                      </a:lnTo>
                      <a:lnTo>
                        <a:pt x="16" y="90"/>
                      </a:lnTo>
                      <a:lnTo>
                        <a:pt x="22" y="86"/>
                      </a:lnTo>
                      <a:lnTo>
                        <a:pt x="28" y="82"/>
                      </a:lnTo>
                      <a:lnTo>
                        <a:pt x="26" y="76"/>
                      </a:lnTo>
                      <a:lnTo>
                        <a:pt x="26" y="70"/>
                      </a:lnTo>
                      <a:lnTo>
                        <a:pt x="28" y="68"/>
                      </a:lnTo>
                      <a:lnTo>
                        <a:pt x="32" y="72"/>
                      </a:lnTo>
                      <a:lnTo>
                        <a:pt x="40" y="74"/>
                      </a:lnTo>
                      <a:lnTo>
                        <a:pt x="42" y="64"/>
                      </a:lnTo>
                      <a:lnTo>
                        <a:pt x="46" y="62"/>
                      </a:lnTo>
                      <a:lnTo>
                        <a:pt x="48" y="58"/>
                      </a:lnTo>
                      <a:lnTo>
                        <a:pt x="52" y="58"/>
                      </a:lnTo>
                      <a:lnTo>
                        <a:pt x="56" y="54"/>
                      </a:lnTo>
                      <a:lnTo>
                        <a:pt x="58" y="48"/>
                      </a:lnTo>
                      <a:lnTo>
                        <a:pt x="60" y="42"/>
                      </a:lnTo>
                      <a:lnTo>
                        <a:pt x="60" y="34"/>
                      </a:lnTo>
                      <a:lnTo>
                        <a:pt x="62" y="30"/>
                      </a:lnTo>
                      <a:lnTo>
                        <a:pt x="66" y="26"/>
                      </a:lnTo>
                      <a:lnTo>
                        <a:pt x="72" y="24"/>
                      </a:lnTo>
                      <a:lnTo>
                        <a:pt x="80" y="24"/>
                      </a:lnTo>
                      <a:lnTo>
                        <a:pt x="82" y="20"/>
                      </a:lnTo>
                      <a:lnTo>
                        <a:pt x="86" y="18"/>
                      </a:lnTo>
                      <a:lnTo>
                        <a:pt x="98" y="14"/>
                      </a:lnTo>
                      <a:lnTo>
                        <a:pt x="110" y="10"/>
                      </a:lnTo>
                      <a:lnTo>
                        <a:pt x="118" y="4"/>
                      </a:lnTo>
                      <a:lnTo>
                        <a:pt x="124" y="2"/>
                      </a:lnTo>
                      <a:lnTo>
                        <a:pt x="128" y="0"/>
                      </a:lnTo>
                      <a:lnTo>
                        <a:pt x="128" y="8"/>
                      </a:lnTo>
                      <a:lnTo>
                        <a:pt x="124" y="10"/>
                      </a:lnTo>
                      <a:lnTo>
                        <a:pt x="120" y="14"/>
                      </a:lnTo>
                      <a:lnTo>
                        <a:pt x="118" y="18"/>
                      </a:lnTo>
                      <a:lnTo>
                        <a:pt x="110" y="28"/>
                      </a:lnTo>
                      <a:lnTo>
                        <a:pt x="98" y="40"/>
                      </a:lnTo>
                      <a:lnTo>
                        <a:pt x="94" y="48"/>
                      </a:lnTo>
                      <a:lnTo>
                        <a:pt x="92" y="56"/>
                      </a:lnTo>
                      <a:lnTo>
                        <a:pt x="94" y="62"/>
                      </a:lnTo>
                      <a:lnTo>
                        <a:pt x="98" y="64"/>
                      </a:lnTo>
                      <a:lnTo>
                        <a:pt x="100" y="68"/>
                      </a:lnTo>
                      <a:lnTo>
                        <a:pt x="102" y="72"/>
                      </a:lnTo>
                      <a:lnTo>
                        <a:pt x="106" y="76"/>
                      </a:lnTo>
                      <a:lnTo>
                        <a:pt x="108" y="82"/>
                      </a:lnTo>
                      <a:lnTo>
                        <a:pt x="104" y="88"/>
                      </a:lnTo>
                      <a:lnTo>
                        <a:pt x="102" y="92"/>
                      </a:lnTo>
                      <a:lnTo>
                        <a:pt x="104" y="94"/>
                      </a:lnTo>
                      <a:lnTo>
                        <a:pt x="108" y="98"/>
                      </a:lnTo>
                      <a:lnTo>
                        <a:pt x="112" y="100"/>
                      </a:lnTo>
                      <a:lnTo>
                        <a:pt x="116" y="102"/>
                      </a:lnTo>
                      <a:lnTo>
                        <a:pt x="130" y="104"/>
                      </a:lnTo>
                      <a:lnTo>
                        <a:pt x="142" y="106"/>
                      </a:lnTo>
                      <a:lnTo>
                        <a:pt x="142" y="112"/>
                      </a:lnTo>
                      <a:lnTo>
                        <a:pt x="146" y="116"/>
                      </a:lnTo>
                      <a:lnTo>
                        <a:pt x="152" y="118"/>
                      </a:lnTo>
                      <a:lnTo>
                        <a:pt x="158" y="118"/>
                      </a:lnTo>
                      <a:lnTo>
                        <a:pt x="166" y="118"/>
                      </a:lnTo>
                      <a:lnTo>
                        <a:pt x="170" y="118"/>
                      </a:lnTo>
                      <a:lnTo>
                        <a:pt x="176" y="116"/>
                      </a:lnTo>
                      <a:lnTo>
                        <a:pt x="184" y="116"/>
                      </a:lnTo>
                      <a:lnTo>
                        <a:pt x="176" y="132"/>
                      </a:lnTo>
                      <a:lnTo>
                        <a:pt x="174" y="142"/>
                      </a:lnTo>
                      <a:lnTo>
                        <a:pt x="172" y="148"/>
                      </a:lnTo>
                      <a:lnTo>
                        <a:pt x="174" y="154"/>
                      </a:lnTo>
                      <a:lnTo>
                        <a:pt x="178" y="158"/>
                      </a:lnTo>
                      <a:lnTo>
                        <a:pt x="180" y="162"/>
                      </a:lnTo>
                      <a:lnTo>
                        <a:pt x="182" y="168"/>
                      </a:lnTo>
                      <a:lnTo>
                        <a:pt x="182" y="170"/>
                      </a:lnTo>
                      <a:lnTo>
                        <a:pt x="180" y="174"/>
                      </a:lnTo>
                      <a:lnTo>
                        <a:pt x="178" y="174"/>
                      </a:lnTo>
                      <a:lnTo>
                        <a:pt x="178" y="178"/>
                      </a:lnTo>
                      <a:lnTo>
                        <a:pt x="180" y="182"/>
                      </a:lnTo>
                      <a:lnTo>
                        <a:pt x="184" y="190"/>
                      </a:lnTo>
                      <a:lnTo>
                        <a:pt x="170" y="198"/>
                      </a:lnTo>
                      <a:lnTo>
                        <a:pt x="160" y="200"/>
                      </a:lnTo>
                      <a:lnTo>
                        <a:pt x="148" y="200"/>
                      </a:lnTo>
                      <a:lnTo>
                        <a:pt x="142" y="204"/>
                      </a:lnTo>
                      <a:lnTo>
                        <a:pt x="144" y="204"/>
                      </a:lnTo>
                      <a:lnTo>
                        <a:pt x="146" y="206"/>
                      </a:lnTo>
                      <a:lnTo>
                        <a:pt x="148" y="210"/>
                      </a:lnTo>
                      <a:lnTo>
                        <a:pt x="152" y="212"/>
                      </a:lnTo>
                      <a:lnTo>
                        <a:pt x="152" y="220"/>
                      </a:lnTo>
                      <a:lnTo>
                        <a:pt x="146" y="220"/>
                      </a:lnTo>
                      <a:lnTo>
                        <a:pt x="142" y="222"/>
                      </a:lnTo>
                      <a:lnTo>
                        <a:pt x="140" y="226"/>
                      </a:lnTo>
                      <a:lnTo>
                        <a:pt x="138" y="228"/>
                      </a:lnTo>
                      <a:lnTo>
                        <a:pt x="140" y="234"/>
                      </a:lnTo>
                      <a:lnTo>
                        <a:pt x="142" y="240"/>
                      </a:lnTo>
                      <a:lnTo>
                        <a:pt x="146" y="246"/>
                      </a:lnTo>
                      <a:lnTo>
                        <a:pt x="148" y="252"/>
                      </a:lnTo>
                      <a:lnTo>
                        <a:pt x="146" y="276"/>
                      </a:lnTo>
                      <a:lnTo>
                        <a:pt x="142" y="304"/>
                      </a:lnTo>
                      <a:lnTo>
                        <a:pt x="136" y="300"/>
                      </a:lnTo>
                      <a:lnTo>
                        <a:pt x="132" y="298"/>
                      </a:lnTo>
                      <a:lnTo>
                        <a:pt x="130" y="294"/>
                      </a:lnTo>
                      <a:lnTo>
                        <a:pt x="132" y="290"/>
                      </a:lnTo>
                      <a:lnTo>
                        <a:pt x="136" y="286"/>
                      </a:lnTo>
                      <a:lnTo>
                        <a:pt x="138" y="282"/>
                      </a:lnTo>
                      <a:lnTo>
                        <a:pt x="140" y="278"/>
                      </a:lnTo>
                      <a:lnTo>
                        <a:pt x="134" y="274"/>
                      </a:lnTo>
                      <a:lnTo>
                        <a:pt x="126" y="272"/>
                      </a:lnTo>
                      <a:lnTo>
                        <a:pt x="122" y="274"/>
                      </a:lnTo>
                      <a:lnTo>
                        <a:pt x="122" y="278"/>
                      </a:lnTo>
                      <a:lnTo>
                        <a:pt x="118" y="274"/>
                      </a:lnTo>
                      <a:lnTo>
                        <a:pt x="116" y="272"/>
                      </a:lnTo>
                      <a:lnTo>
                        <a:pt x="114" y="272"/>
                      </a:lnTo>
                      <a:lnTo>
                        <a:pt x="110" y="274"/>
                      </a:lnTo>
                      <a:lnTo>
                        <a:pt x="108" y="276"/>
                      </a:lnTo>
                      <a:lnTo>
                        <a:pt x="106" y="276"/>
                      </a:lnTo>
                      <a:lnTo>
                        <a:pt x="90" y="276"/>
                      </a:lnTo>
                      <a:lnTo>
                        <a:pt x="88" y="268"/>
                      </a:lnTo>
                      <a:lnTo>
                        <a:pt x="86" y="260"/>
                      </a:lnTo>
                      <a:lnTo>
                        <a:pt x="82" y="256"/>
                      </a:lnTo>
                      <a:lnTo>
                        <a:pt x="76" y="248"/>
                      </a:lnTo>
                      <a:lnTo>
                        <a:pt x="68" y="242"/>
                      </a:lnTo>
                      <a:lnTo>
                        <a:pt x="62" y="238"/>
                      </a:lnTo>
                      <a:lnTo>
                        <a:pt x="58" y="234"/>
                      </a:lnTo>
                      <a:lnTo>
                        <a:pt x="52" y="234"/>
                      </a:lnTo>
                      <a:lnTo>
                        <a:pt x="50" y="230"/>
                      </a:lnTo>
                      <a:lnTo>
                        <a:pt x="52" y="228"/>
                      </a:lnTo>
                      <a:lnTo>
                        <a:pt x="36" y="226"/>
                      </a:lnTo>
                      <a:lnTo>
                        <a:pt x="22" y="220"/>
                      </a:lnTo>
                      <a:lnTo>
                        <a:pt x="10" y="212"/>
                      </a:lnTo>
                      <a:lnTo>
                        <a:pt x="0" y="204"/>
                      </a:lnTo>
                      <a:lnTo>
                        <a:pt x="2" y="2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3" name="ï$ļiḑe">
                  <a:extLst>
                    <a:ext uri="{FF2B5EF4-FFF2-40B4-BE49-F238E27FC236}">
                      <a16:creationId xmlns="" xmlns:a16="http://schemas.microsoft.com/office/drawing/2014/main" id="{9648BF8B-02A8-48D1-8395-66E1538ACBA6}"/>
                    </a:ext>
                  </a:extLst>
                </p:cNvPr>
                <p:cNvSpPr/>
                <p:nvPr/>
              </p:nvSpPr>
              <p:spPr bwMode="auto">
                <a:xfrm>
                  <a:off x="3051904" y="1442442"/>
                  <a:ext cx="1094886" cy="574433"/>
                </a:xfrm>
                <a:custGeom>
                  <a:avLst/>
                  <a:gdLst>
                    <a:gd name="T0" fmla="*/ 2147483647 w 628"/>
                    <a:gd name="T1" fmla="*/ 2147483647 h 344"/>
                    <a:gd name="T2" fmla="*/ 2147483647 w 628"/>
                    <a:gd name="T3" fmla="*/ 2147483647 h 344"/>
                    <a:gd name="T4" fmla="*/ 2147483647 w 628"/>
                    <a:gd name="T5" fmla="*/ 2147483647 h 344"/>
                    <a:gd name="T6" fmla="*/ 2147483647 w 628"/>
                    <a:gd name="T7" fmla="*/ 2147483647 h 344"/>
                    <a:gd name="T8" fmla="*/ 2147483647 w 628"/>
                    <a:gd name="T9" fmla="*/ 2147483647 h 344"/>
                    <a:gd name="T10" fmla="*/ 2147483647 w 628"/>
                    <a:gd name="T11" fmla="*/ 2147483647 h 344"/>
                    <a:gd name="T12" fmla="*/ 2147483647 w 628"/>
                    <a:gd name="T13" fmla="*/ 2147483647 h 344"/>
                    <a:gd name="T14" fmla="*/ 2147483647 w 628"/>
                    <a:gd name="T15" fmla="*/ 2147483647 h 344"/>
                    <a:gd name="T16" fmla="*/ 2147483647 w 628"/>
                    <a:gd name="T17" fmla="*/ 2147483647 h 344"/>
                    <a:gd name="T18" fmla="*/ 2147483647 w 628"/>
                    <a:gd name="T19" fmla="*/ 2147483647 h 344"/>
                    <a:gd name="T20" fmla="*/ 2147483647 w 628"/>
                    <a:gd name="T21" fmla="*/ 2147483647 h 344"/>
                    <a:gd name="T22" fmla="*/ 2147483647 w 628"/>
                    <a:gd name="T23" fmla="*/ 2147483647 h 344"/>
                    <a:gd name="T24" fmla="*/ 2147483647 w 628"/>
                    <a:gd name="T25" fmla="*/ 2147483647 h 344"/>
                    <a:gd name="T26" fmla="*/ 2147483647 w 628"/>
                    <a:gd name="T27" fmla="*/ 2147483647 h 344"/>
                    <a:gd name="T28" fmla="*/ 2147483647 w 628"/>
                    <a:gd name="T29" fmla="*/ 2147483647 h 344"/>
                    <a:gd name="T30" fmla="*/ 2147483647 w 628"/>
                    <a:gd name="T31" fmla="*/ 2147483647 h 344"/>
                    <a:gd name="T32" fmla="*/ 2147483647 w 628"/>
                    <a:gd name="T33" fmla="*/ 2147483647 h 344"/>
                    <a:gd name="T34" fmla="*/ 2147483647 w 628"/>
                    <a:gd name="T35" fmla="*/ 2147483647 h 344"/>
                    <a:gd name="T36" fmla="*/ 2147483647 w 628"/>
                    <a:gd name="T37" fmla="*/ 2147483647 h 344"/>
                    <a:gd name="T38" fmla="*/ 2147483647 w 628"/>
                    <a:gd name="T39" fmla="*/ 2147483647 h 344"/>
                    <a:gd name="T40" fmla="*/ 2147483647 w 628"/>
                    <a:gd name="T41" fmla="*/ 2147483647 h 344"/>
                    <a:gd name="T42" fmla="*/ 2147483647 w 628"/>
                    <a:gd name="T43" fmla="*/ 2147483647 h 344"/>
                    <a:gd name="T44" fmla="*/ 2147483647 w 628"/>
                    <a:gd name="T45" fmla="*/ 2147483647 h 344"/>
                    <a:gd name="T46" fmla="*/ 2147483647 w 628"/>
                    <a:gd name="T47" fmla="*/ 2147483647 h 344"/>
                    <a:gd name="T48" fmla="*/ 2147483647 w 628"/>
                    <a:gd name="T49" fmla="*/ 2147483647 h 344"/>
                    <a:gd name="T50" fmla="*/ 2147483647 w 628"/>
                    <a:gd name="T51" fmla="*/ 2147483647 h 344"/>
                    <a:gd name="T52" fmla="*/ 2147483647 w 628"/>
                    <a:gd name="T53" fmla="*/ 2147483647 h 344"/>
                    <a:gd name="T54" fmla="*/ 2147483647 w 628"/>
                    <a:gd name="T55" fmla="*/ 2147483647 h 344"/>
                    <a:gd name="T56" fmla="*/ 2147483647 w 628"/>
                    <a:gd name="T57" fmla="*/ 2147483647 h 344"/>
                    <a:gd name="T58" fmla="*/ 2147483647 w 628"/>
                    <a:gd name="T59" fmla="*/ 2147483647 h 344"/>
                    <a:gd name="T60" fmla="*/ 0 w 628"/>
                    <a:gd name="T61" fmla="*/ 2147483647 h 344"/>
                    <a:gd name="T62" fmla="*/ 2147483647 w 628"/>
                    <a:gd name="T63" fmla="*/ 2147483647 h 344"/>
                    <a:gd name="T64" fmla="*/ 2147483647 w 628"/>
                    <a:gd name="T65" fmla="*/ 2147483647 h 344"/>
                    <a:gd name="T66" fmla="*/ 2147483647 w 628"/>
                    <a:gd name="T67" fmla="*/ 2147483647 h 344"/>
                    <a:gd name="T68" fmla="*/ 2147483647 w 628"/>
                    <a:gd name="T69" fmla="*/ 2147483647 h 344"/>
                    <a:gd name="T70" fmla="*/ 2147483647 w 628"/>
                    <a:gd name="T71" fmla="*/ 2147483647 h 344"/>
                    <a:gd name="T72" fmla="*/ 2147483647 w 628"/>
                    <a:gd name="T73" fmla="*/ 2147483647 h 344"/>
                    <a:gd name="T74" fmla="*/ 2147483647 w 628"/>
                    <a:gd name="T75" fmla="*/ 2147483647 h 344"/>
                    <a:gd name="T76" fmla="*/ 2147483647 w 628"/>
                    <a:gd name="T77" fmla="*/ 2147483647 h 344"/>
                    <a:gd name="T78" fmla="*/ 2147483647 w 628"/>
                    <a:gd name="T79" fmla="*/ 2147483647 h 344"/>
                    <a:gd name="T80" fmla="*/ 2147483647 w 628"/>
                    <a:gd name="T81" fmla="*/ 2147483647 h 344"/>
                    <a:gd name="T82" fmla="*/ 2147483647 w 628"/>
                    <a:gd name="T83" fmla="*/ 2147483647 h 344"/>
                    <a:gd name="T84" fmla="*/ 2147483647 w 628"/>
                    <a:gd name="T85" fmla="*/ 2147483647 h 344"/>
                    <a:gd name="T86" fmla="*/ 2147483647 w 628"/>
                    <a:gd name="T87" fmla="*/ 2147483647 h 344"/>
                    <a:gd name="T88" fmla="*/ 2147483647 w 628"/>
                    <a:gd name="T89" fmla="*/ 2147483647 h 344"/>
                    <a:gd name="T90" fmla="*/ 2147483647 w 628"/>
                    <a:gd name="T91" fmla="*/ 2147483647 h 344"/>
                    <a:gd name="T92" fmla="*/ 2147483647 w 628"/>
                    <a:gd name="T93" fmla="*/ 2147483647 h 344"/>
                    <a:gd name="T94" fmla="*/ 2147483647 w 628"/>
                    <a:gd name="T95" fmla="*/ 2147483647 h 344"/>
                    <a:gd name="T96" fmla="*/ 2147483647 w 628"/>
                    <a:gd name="T97" fmla="*/ 2147483647 h 344"/>
                    <a:gd name="T98" fmla="*/ 2147483647 w 628"/>
                    <a:gd name="T99" fmla="*/ 2147483647 h 344"/>
                    <a:gd name="T100" fmla="*/ 2147483647 w 628"/>
                    <a:gd name="T101" fmla="*/ 2147483647 h 344"/>
                    <a:gd name="T102" fmla="*/ 2147483647 w 628"/>
                    <a:gd name="T103" fmla="*/ 2147483647 h 344"/>
                    <a:gd name="T104" fmla="*/ 2147483647 w 628"/>
                    <a:gd name="T105" fmla="*/ 2147483647 h 344"/>
                    <a:gd name="T106" fmla="*/ 2147483647 w 628"/>
                    <a:gd name="T107" fmla="*/ 2147483647 h 344"/>
                    <a:gd name="T108" fmla="*/ 2147483647 w 628"/>
                    <a:gd name="T109" fmla="*/ 2147483647 h 344"/>
                    <a:gd name="T110" fmla="*/ 2147483647 w 628"/>
                    <a:gd name="T111" fmla="*/ 2147483647 h 344"/>
                    <a:gd name="T112" fmla="*/ 2147483647 w 628"/>
                    <a:gd name="T113" fmla="*/ 2147483647 h 344"/>
                    <a:gd name="T114" fmla="*/ 2147483647 w 628"/>
                    <a:gd name="T115" fmla="*/ 2147483647 h 344"/>
                    <a:gd name="T116" fmla="*/ 2147483647 w 628"/>
                    <a:gd name="T117" fmla="*/ 2147483647 h 344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628"/>
                    <a:gd name="T178" fmla="*/ 0 h 344"/>
                    <a:gd name="T179" fmla="*/ 628 w 628"/>
                    <a:gd name="T180" fmla="*/ 344 h 344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628" h="344">
                      <a:moveTo>
                        <a:pt x="488" y="180"/>
                      </a:moveTo>
                      <a:lnTo>
                        <a:pt x="464" y="192"/>
                      </a:lnTo>
                      <a:lnTo>
                        <a:pt x="436" y="202"/>
                      </a:lnTo>
                      <a:lnTo>
                        <a:pt x="406" y="208"/>
                      </a:lnTo>
                      <a:lnTo>
                        <a:pt x="390" y="210"/>
                      </a:lnTo>
                      <a:lnTo>
                        <a:pt x="376" y="210"/>
                      </a:lnTo>
                      <a:lnTo>
                        <a:pt x="372" y="210"/>
                      </a:lnTo>
                      <a:lnTo>
                        <a:pt x="370" y="208"/>
                      </a:lnTo>
                      <a:lnTo>
                        <a:pt x="364" y="206"/>
                      </a:lnTo>
                      <a:lnTo>
                        <a:pt x="360" y="212"/>
                      </a:lnTo>
                      <a:lnTo>
                        <a:pt x="356" y="220"/>
                      </a:lnTo>
                      <a:lnTo>
                        <a:pt x="350" y="226"/>
                      </a:lnTo>
                      <a:lnTo>
                        <a:pt x="340" y="232"/>
                      </a:lnTo>
                      <a:lnTo>
                        <a:pt x="334" y="236"/>
                      </a:lnTo>
                      <a:lnTo>
                        <a:pt x="324" y="240"/>
                      </a:lnTo>
                      <a:lnTo>
                        <a:pt x="314" y="242"/>
                      </a:lnTo>
                      <a:lnTo>
                        <a:pt x="306" y="244"/>
                      </a:lnTo>
                      <a:lnTo>
                        <a:pt x="300" y="244"/>
                      </a:lnTo>
                      <a:lnTo>
                        <a:pt x="296" y="246"/>
                      </a:lnTo>
                      <a:lnTo>
                        <a:pt x="292" y="250"/>
                      </a:lnTo>
                      <a:lnTo>
                        <a:pt x="286" y="250"/>
                      </a:lnTo>
                      <a:lnTo>
                        <a:pt x="274" y="250"/>
                      </a:lnTo>
                      <a:lnTo>
                        <a:pt x="260" y="252"/>
                      </a:lnTo>
                      <a:lnTo>
                        <a:pt x="252" y="256"/>
                      </a:lnTo>
                      <a:lnTo>
                        <a:pt x="252" y="258"/>
                      </a:lnTo>
                      <a:lnTo>
                        <a:pt x="252" y="260"/>
                      </a:lnTo>
                      <a:lnTo>
                        <a:pt x="252" y="262"/>
                      </a:lnTo>
                      <a:lnTo>
                        <a:pt x="256" y="266"/>
                      </a:lnTo>
                      <a:lnTo>
                        <a:pt x="252" y="270"/>
                      </a:lnTo>
                      <a:lnTo>
                        <a:pt x="248" y="266"/>
                      </a:lnTo>
                      <a:lnTo>
                        <a:pt x="248" y="278"/>
                      </a:lnTo>
                      <a:lnTo>
                        <a:pt x="244" y="282"/>
                      </a:lnTo>
                      <a:lnTo>
                        <a:pt x="240" y="286"/>
                      </a:lnTo>
                      <a:lnTo>
                        <a:pt x="230" y="290"/>
                      </a:lnTo>
                      <a:lnTo>
                        <a:pt x="222" y="298"/>
                      </a:lnTo>
                      <a:lnTo>
                        <a:pt x="218" y="302"/>
                      </a:lnTo>
                      <a:lnTo>
                        <a:pt x="214" y="308"/>
                      </a:lnTo>
                      <a:lnTo>
                        <a:pt x="212" y="312"/>
                      </a:lnTo>
                      <a:lnTo>
                        <a:pt x="208" y="316"/>
                      </a:lnTo>
                      <a:lnTo>
                        <a:pt x="206" y="316"/>
                      </a:lnTo>
                      <a:lnTo>
                        <a:pt x="202" y="318"/>
                      </a:lnTo>
                      <a:lnTo>
                        <a:pt x="198" y="326"/>
                      </a:lnTo>
                      <a:lnTo>
                        <a:pt x="196" y="336"/>
                      </a:lnTo>
                      <a:lnTo>
                        <a:pt x="194" y="340"/>
                      </a:lnTo>
                      <a:lnTo>
                        <a:pt x="190" y="344"/>
                      </a:lnTo>
                      <a:lnTo>
                        <a:pt x="184" y="344"/>
                      </a:lnTo>
                      <a:lnTo>
                        <a:pt x="178" y="344"/>
                      </a:lnTo>
                      <a:lnTo>
                        <a:pt x="172" y="344"/>
                      </a:lnTo>
                      <a:lnTo>
                        <a:pt x="170" y="344"/>
                      </a:lnTo>
                      <a:lnTo>
                        <a:pt x="162" y="338"/>
                      </a:lnTo>
                      <a:lnTo>
                        <a:pt x="156" y="332"/>
                      </a:lnTo>
                      <a:lnTo>
                        <a:pt x="152" y="330"/>
                      </a:lnTo>
                      <a:lnTo>
                        <a:pt x="144" y="330"/>
                      </a:lnTo>
                      <a:lnTo>
                        <a:pt x="140" y="328"/>
                      </a:lnTo>
                      <a:lnTo>
                        <a:pt x="136" y="326"/>
                      </a:lnTo>
                      <a:lnTo>
                        <a:pt x="132" y="320"/>
                      </a:lnTo>
                      <a:lnTo>
                        <a:pt x="132" y="318"/>
                      </a:lnTo>
                      <a:lnTo>
                        <a:pt x="130" y="314"/>
                      </a:lnTo>
                      <a:lnTo>
                        <a:pt x="126" y="310"/>
                      </a:lnTo>
                      <a:lnTo>
                        <a:pt x="124" y="304"/>
                      </a:lnTo>
                      <a:lnTo>
                        <a:pt x="122" y="298"/>
                      </a:lnTo>
                      <a:lnTo>
                        <a:pt x="116" y="296"/>
                      </a:lnTo>
                      <a:lnTo>
                        <a:pt x="114" y="290"/>
                      </a:lnTo>
                      <a:lnTo>
                        <a:pt x="112" y="284"/>
                      </a:lnTo>
                      <a:lnTo>
                        <a:pt x="112" y="278"/>
                      </a:lnTo>
                      <a:lnTo>
                        <a:pt x="118" y="276"/>
                      </a:lnTo>
                      <a:lnTo>
                        <a:pt x="124" y="272"/>
                      </a:lnTo>
                      <a:lnTo>
                        <a:pt x="114" y="272"/>
                      </a:lnTo>
                      <a:lnTo>
                        <a:pt x="110" y="270"/>
                      </a:lnTo>
                      <a:lnTo>
                        <a:pt x="108" y="266"/>
                      </a:lnTo>
                      <a:lnTo>
                        <a:pt x="110" y="262"/>
                      </a:lnTo>
                      <a:lnTo>
                        <a:pt x="110" y="260"/>
                      </a:lnTo>
                      <a:lnTo>
                        <a:pt x="108" y="256"/>
                      </a:lnTo>
                      <a:lnTo>
                        <a:pt x="116" y="256"/>
                      </a:lnTo>
                      <a:lnTo>
                        <a:pt x="122" y="252"/>
                      </a:lnTo>
                      <a:lnTo>
                        <a:pt x="116" y="250"/>
                      </a:lnTo>
                      <a:lnTo>
                        <a:pt x="112" y="248"/>
                      </a:lnTo>
                      <a:lnTo>
                        <a:pt x="100" y="244"/>
                      </a:lnTo>
                      <a:lnTo>
                        <a:pt x="114" y="240"/>
                      </a:lnTo>
                      <a:lnTo>
                        <a:pt x="124" y="236"/>
                      </a:lnTo>
                      <a:lnTo>
                        <a:pt x="114" y="236"/>
                      </a:lnTo>
                      <a:lnTo>
                        <a:pt x="106" y="236"/>
                      </a:lnTo>
                      <a:lnTo>
                        <a:pt x="108" y="230"/>
                      </a:lnTo>
                      <a:lnTo>
                        <a:pt x="110" y="226"/>
                      </a:lnTo>
                      <a:lnTo>
                        <a:pt x="114" y="222"/>
                      </a:lnTo>
                      <a:lnTo>
                        <a:pt x="120" y="218"/>
                      </a:lnTo>
                      <a:lnTo>
                        <a:pt x="132" y="212"/>
                      </a:lnTo>
                      <a:lnTo>
                        <a:pt x="142" y="208"/>
                      </a:lnTo>
                      <a:lnTo>
                        <a:pt x="146" y="204"/>
                      </a:lnTo>
                      <a:lnTo>
                        <a:pt x="152" y="198"/>
                      </a:lnTo>
                      <a:lnTo>
                        <a:pt x="158" y="182"/>
                      </a:lnTo>
                      <a:lnTo>
                        <a:pt x="152" y="180"/>
                      </a:lnTo>
                      <a:lnTo>
                        <a:pt x="142" y="180"/>
                      </a:lnTo>
                      <a:lnTo>
                        <a:pt x="138" y="180"/>
                      </a:lnTo>
                      <a:lnTo>
                        <a:pt x="132" y="180"/>
                      </a:lnTo>
                      <a:lnTo>
                        <a:pt x="142" y="182"/>
                      </a:lnTo>
                      <a:lnTo>
                        <a:pt x="140" y="188"/>
                      </a:lnTo>
                      <a:lnTo>
                        <a:pt x="136" y="190"/>
                      </a:lnTo>
                      <a:lnTo>
                        <a:pt x="132" y="192"/>
                      </a:lnTo>
                      <a:lnTo>
                        <a:pt x="126" y="192"/>
                      </a:lnTo>
                      <a:lnTo>
                        <a:pt x="120" y="192"/>
                      </a:lnTo>
                      <a:lnTo>
                        <a:pt x="116" y="190"/>
                      </a:lnTo>
                      <a:lnTo>
                        <a:pt x="114" y="188"/>
                      </a:lnTo>
                      <a:lnTo>
                        <a:pt x="114" y="182"/>
                      </a:lnTo>
                      <a:lnTo>
                        <a:pt x="114" y="180"/>
                      </a:lnTo>
                      <a:lnTo>
                        <a:pt x="118" y="176"/>
                      </a:lnTo>
                      <a:lnTo>
                        <a:pt x="124" y="174"/>
                      </a:lnTo>
                      <a:lnTo>
                        <a:pt x="132" y="172"/>
                      </a:lnTo>
                      <a:lnTo>
                        <a:pt x="146" y="172"/>
                      </a:lnTo>
                      <a:lnTo>
                        <a:pt x="156" y="170"/>
                      </a:lnTo>
                      <a:lnTo>
                        <a:pt x="148" y="162"/>
                      </a:lnTo>
                      <a:lnTo>
                        <a:pt x="144" y="156"/>
                      </a:lnTo>
                      <a:lnTo>
                        <a:pt x="142" y="154"/>
                      </a:lnTo>
                      <a:lnTo>
                        <a:pt x="136" y="154"/>
                      </a:lnTo>
                      <a:lnTo>
                        <a:pt x="134" y="156"/>
                      </a:lnTo>
                      <a:lnTo>
                        <a:pt x="130" y="160"/>
                      </a:lnTo>
                      <a:lnTo>
                        <a:pt x="126" y="160"/>
                      </a:lnTo>
                      <a:lnTo>
                        <a:pt x="120" y="158"/>
                      </a:lnTo>
                      <a:lnTo>
                        <a:pt x="118" y="154"/>
                      </a:lnTo>
                      <a:lnTo>
                        <a:pt x="134" y="126"/>
                      </a:lnTo>
                      <a:lnTo>
                        <a:pt x="130" y="126"/>
                      </a:lnTo>
                      <a:lnTo>
                        <a:pt x="128" y="120"/>
                      </a:lnTo>
                      <a:lnTo>
                        <a:pt x="130" y="114"/>
                      </a:lnTo>
                      <a:lnTo>
                        <a:pt x="132" y="110"/>
                      </a:lnTo>
                      <a:lnTo>
                        <a:pt x="126" y="110"/>
                      </a:lnTo>
                      <a:lnTo>
                        <a:pt x="122" y="108"/>
                      </a:lnTo>
                      <a:lnTo>
                        <a:pt x="118" y="104"/>
                      </a:lnTo>
                      <a:lnTo>
                        <a:pt x="116" y="98"/>
                      </a:lnTo>
                      <a:lnTo>
                        <a:pt x="108" y="98"/>
                      </a:lnTo>
                      <a:lnTo>
                        <a:pt x="98" y="96"/>
                      </a:lnTo>
                      <a:lnTo>
                        <a:pt x="88" y="92"/>
                      </a:lnTo>
                      <a:lnTo>
                        <a:pt x="78" y="90"/>
                      </a:lnTo>
                      <a:lnTo>
                        <a:pt x="62" y="92"/>
                      </a:lnTo>
                      <a:lnTo>
                        <a:pt x="50" y="94"/>
                      </a:lnTo>
                      <a:lnTo>
                        <a:pt x="38" y="96"/>
                      </a:lnTo>
                      <a:lnTo>
                        <a:pt x="28" y="96"/>
                      </a:lnTo>
                      <a:lnTo>
                        <a:pt x="24" y="96"/>
                      </a:lnTo>
                      <a:lnTo>
                        <a:pt x="22" y="92"/>
                      </a:lnTo>
                      <a:lnTo>
                        <a:pt x="16" y="88"/>
                      </a:lnTo>
                      <a:lnTo>
                        <a:pt x="18" y="88"/>
                      </a:lnTo>
                      <a:lnTo>
                        <a:pt x="10" y="86"/>
                      </a:lnTo>
                      <a:lnTo>
                        <a:pt x="8" y="84"/>
                      </a:lnTo>
                      <a:lnTo>
                        <a:pt x="6" y="80"/>
                      </a:lnTo>
                      <a:lnTo>
                        <a:pt x="8" y="78"/>
                      </a:lnTo>
                      <a:lnTo>
                        <a:pt x="12" y="76"/>
                      </a:lnTo>
                      <a:lnTo>
                        <a:pt x="18" y="74"/>
                      </a:lnTo>
                      <a:lnTo>
                        <a:pt x="36" y="76"/>
                      </a:lnTo>
                      <a:lnTo>
                        <a:pt x="46" y="74"/>
                      </a:lnTo>
                      <a:lnTo>
                        <a:pt x="50" y="72"/>
                      </a:lnTo>
                      <a:lnTo>
                        <a:pt x="54" y="70"/>
                      </a:lnTo>
                      <a:lnTo>
                        <a:pt x="22" y="70"/>
                      </a:lnTo>
                      <a:lnTo>
                        <a:pt x="8" y="72"/>
                      </a:lnTo>
                      <a:lnTo>
                        <a:pt x="6" y="72"/>
                      </a:lnTo>
                      <a:lnTo>
                        <a:pt x="2" y="72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0" y="60"/>
                      </a:lnTo>
                      <a:lnTo>
                        <a:pt x="4" y="58"/>
                      </a:lnTo>
                      <a:lnTo>
                        <a:pt x="10" y="56"/>
                      </a:lnTo>
                      <a:lnTo>
                        <a:pt x="24" y="56"/>
                      </a:lnTo>
                      <a:lnTo>
                        <a:pt x="42" y="56"/>
                      </a:lnTo>
                      <a:lnTo>
                        <a:pt x="66" y="54"/>
                      </a:lnTo>
                      <a:lnTo>
                        <a:pt x="88" y="50"/>
                      </a:lnTo>
                      <a:lnTo>
                        <a:pt x="98" y="48"/>
                      </a:lnTo>
                      <a:lnTo>
                        <a:pt x="104" y="44"/>
                      </a:lnTo>
                      <a:lnTo>
                        <a:pt x="92" y="42"/>
                      </a:lnTo>
                      <a:lnTo>
                        <a:pt x="100" y="38"/>
                      </a:lnTo>
                      <a:lnTo>
                        <a:pt x="110" y="36"/>
                      </a:lnTo>
                      <a:lnTo>
                        <a:pt x="130" y="34"/>
                      </a:lnTo>
                      <a:lnTo>
                        <a:pt x="138" y="34"/>
                      </a:lnTo>
                      <a:lnTo>
                        <a:pt x="144" y="32"/>
                      </a:lnTo>
                      <a:lnTo>
                        <a:pt x="158" y="28"/>
                      </a:lnTo>
                      <a:lnTo>
                        <a:pt x="170" y="22"/>
                      </a:lnTo>
                      <a:lnTo>
                        <a:pt x="176" y="20"/>
                      </a:lnTo>
                      <a:lnTo>
                        <a:pt x="184" y="20"/>
                      </a:lnTo>
                      <a:lnTo>
                        <a:pt x="208" y="16"/>
                      </a:lnTo>
                      <a:lnTo>
                        <a:pt x="234" y="16"/>
                      </a:lnTo>
                      <a:lnTo>
                        <a:pt x="232" y="22"/>
                      </a:lnTo>
                      <a:lnTo>
                        <a:pt x="244" y="22"/>
                      </a:lnTo>
                      <a:lnTo>
                        <a:pt x="256" y="20"/>
                      </a:lnTo>
                      <a:lnTo>
                        <a:pt x="270" y="16"/>
                      </a:lnTo>
                      <a:lnTo>
                        <a:pt x="282" y="16"/>
                      </a:lnTo>
                      <a:lnTo>
                        <a:pt x="288" y="16"/>
                      </a:lnTo>
                      <a:lnTo>
                        <a:pt x="294" y="14"/>
                      </a:lnTo>
                      <a:lnTo>
                        <a:pt x="308" y="6"/>
                      </a:lnTo>
                      <a:lnTo>
                        <a:pt x="360" y="6"/>
                      </a:lnTo>
                      <a:lnTo>
                        <a:pt x="364" y="8"/>
                      </a:lnTo>
                      <a:lnTo>
                        <a:pt x="368" y="10"/>
                      </a:lnTo>
                      <a:lnTo>
                        <a:pt x="380" y="8"/>
                      </a:lnTo>
                      <a:lnTo>
                        <a:pt x="392" y="4"/>
                      </a:lnTo>
                      <a:lnTo>
                        <a:pt x="408" y="2"/>
                      </a:lnTo>
                      <a:lnTo>
                        <a:pt x="420" y="0"/>
                      </a:lnTo>
                      <a:lnTo>
                        <a:pt x="426" y="0"/>
                      </a:lnTo>
                      <a:lnTo>
                        <a:pt x="432" y="2"/>
                      </a:lnTo>
                      <a:lnTo>
                        <a:pt x="438" y="6"/>
                      </a:lnTo>
                      <a:lnTo>
                        <a:pt x="440" y="12"/>
                      </a:lnTo>
                      <a:lnTo>
                        <a:pt x="482" y="12"/>
                      </a:lnTo>
                      <a:lnTo>
                        <a:pt x="486" y="8"/>
                      </a:lnTo>
                      <a:lnTo>
                        <a:pt x="492" y="6"/>
                      </a:lnTo>
                      <a:lnTo>
                        <a:pt x="500" y="6"/>
                      </a:lnTo>
                      <a:lnTo>
                        <a:pt x="520" y="8"/>
                      </a:lnTo>
                      <a:lnTo>
                        <a:pt x="538" y="12"/>
                      </a:lnTo>
                      <a:lnTo>
                        <a:pt x="538" y="16"/>
                      </a:lnTo>
                      <a:lnTo>
                        <a:pt x="492" y="16"/>
                      </a:lnTo>
                      <a:lnTo>
                        <a:pt x="492" y="18"/>
                      </a:lnTo>
                      <a:lnTo>
                        <a:pt x="524" y="18"/>
                      </a:lnTo>
                      <a:lnTo>
                        <a:pt x="524" y="16"/>
                      </a:lnTo>
                      <a:lnTo>
                        <a:pt x="532" y="16"/>
                      </a:lnTo>
                      <a:lnTo>
                        <a:pt x="528" y="20"/>
                      </a:lnTo>
                      <a:lnTo>
                        <a:pt x="524" y="22"/>
                      </a:lnTo>
                      <a:lnTo>
                        <a:pt x="628" y="22"/>
                      </a:lnTo>
                      <a:lnTo>
                        <a:pt x="626" y="26"/>
                      </a:lnTo>
                      <a:lnTo>
                        <a:pt x="624" y="28"/>
                      </a:lnTo>
                      <a:lnTo>
                        <a:pt x="622" y="30"/>
                      </a:lnTo>
                      <a:lnTo>
                        <a:pt x="618" y="30"/>
                      </a:lnTo>
                      <a:lnTo>
                        <a:pt x="602" y="32"/>
                      </a:lnTo>
                      <a:lnTo>
                        <a:pt x="590" y="32"/>
                      </a:lnTo>
                      <a:lnTo>
                        <a:pt x="580" y="34"/>
                      </a:lnTo>
                      <a:lnTo>
                        <a:pt x="570" y="36"/>
                      </a:lnTo>
                      <a:lnTo>
                        <a:pt x="556" y="40"/>
                      </a:lnTo>
                      <a:lnTo>
                        <a:pt x="564" y="40"/>
                      </a:lnTo>
                      <a:lnTo>
                        <a:pt x="554" y="42"/>
                      </a:lnTo>
                      <a:lnTo>
                        <a:pt x="550" y="44"/>
                      </a:lnTo>
                      <a:lnTo>
                        <a:pt x="552" y="46"/>
                      </a:lnTo>
                      <a:lnTo>
                        <a:pt x="534" y="54"/>
                      </a:lnTo>
                      <a:lnTo>
                        <a:pt x="526" y="60"/>
                      </a:lnTo>
                      <a:lnTo>
                        <a:pt x="522" y="68"/>
                      </a:lnTo>
                      <a:lnTo>
                        <a:pt x="532" y="66"/>
                      </a:lnTo>
                      <a:lnTo>
                        <a:pt x="544" y="64"/>
                      </a:lnTo>
                      <a:lnTo>
                        <a:pt x="546" y="68"/>
                      </a:lnTo>
                      <a:lnTo>
                        <a:pt x="546" y="72"/>
                      </a:lnTo>
                      <a:lnTo>
                        <a:pt x="552" y="72"/>
                      </a:lnTo>
                      <a:lnTo>
                        <a:pt x="554" y="74"/>
                      </a:lnTo>
                      <a:lnTo>
                        <a:pt x="558" y="76"/>
                      </a:lnTo>
                      <a:lnTo>
                        <a:pt x="552" y="80"/>
                      </a:lnTo>
                      <a:lnTo>
                        <a:pt x="548" y="80"/>
                      </a:lnTo>
                      <a:lnTo>
                        <a:pt x="532" y="82"/>
                      </a:lnTo>
                      <a:lnTo>
                        <a:pt x="520" y="82"/>
                      </a:lnTo>
                      <a:lnTo>
                        <a:pt x="516" y="84"/>
                      </a:lnTo>
                      <a:lnTo>
                        <a:pt x="514" y="88"/>
                      </a:lnTo>
                      <a:lnTo>
                        <a:pt x="524" y="90"/>
                      </a:lnTo>
                      <a:lnTo>
                        <a:pt x="534" y="90"/>
                      </a:lnTo>
                      <a:lnTo>
                        <a:pt x="536" y="96"/>
                      </a:lnTo>
                      <a:lnTo>
                        <a:pt x="540" y="98"/>
                      </a:lnTo>
                      <a:lnTo>
                        <a:pt x="544" y="100"/>
                      </a:lnTo>
                      <a:lnTo>
                        <a:pt x="550" y="102"/>
                      </a:lnTo>
                      <a:lnTo>
                        <a:pt x="542" y="106"/>
                      </a:lnTo>
                      <a:lnTo>
                        <a:pt x="536" y="108"/>
                      </a:lnTo>
                      <a:lnTo>
                        <a:pt x="532" y="106"/>
                      </a:lnTo>
                      <a:lnTo>
                        <a:pt x="522" y="106"/>
                      </a:lnTo>
                      <a:lnTo>
                        <a:pt x="526" y="108"/>
                      </a:lnTo>
                      <a:lnTo>
                        <a:pt x="530" y="110"/>
                      </a:lnTo>
                      <a:lnTo>
                        <a:pt x="524" y="114"/>
                      </a:lnTo>
                      <a:lnTo>
                        <a:pt x="520" y="116"/>
                      </a:lnTo>
                      <a:lnTo>
                        <a:pt x="504" y="116"/>
                      </a:lnTo>
                      <a:lnTo>
                        <a:pt x="514" y="120"/>
                      </a:lnTo>
                      <a:lnTo>
                        <a:pt x="516" y="124"/>
                      </a:lnTo>
                      <a:lnTo>
                        <a:pt x="520" y="126"/>
                      </a:lnTo>
                      <a:lnTo>
                        <a:pt x="476" y="126"/>
                      </a:lnTo>
                      <a:lnTo>
                        <a:pt x="480" y="128"/>
                      </a:lnTo>
                      <a:lnTo>
                        <a:pt x="484" y="130"/>
                      </a:lnTo>
                      <a:lnTo>
                        <a:pt x="492" y="134"/>
                      </a:lnTo>
                      <a:lnTo>
                        <a:pt x="498" y="138"/>
                      </a:lnTo>
                      <a:lnTo>
                        <a:pt x="500" y="140"/>
                      </a:lnTo>
                      <a:lnTo>
                        <a:pt x="502" y="144"/>
                      </a:lnTo>
                      <a:lnTo>
                        <a:pt x="500" y="148"/>
                      </a:lnTo>
                      <a:lnTo>
                        <a:pt x="498" y="150"/>
                      </a:lnTo>
                      <a:lnTo>
                        <a:pt x="490" y="148"/>
                      </a:lnTo>
                      <a:lnTo>
                        <a:pt x="482" y="144"/>
                      </a:lnTo>
                      <a:lnTo>
                        <a:pt x="474" y="138"/>
                      </a:lnTo>
                      <a:lnTo>
                        <a:pt x="470" y="138"/>
                      </a:lnTo>
                      <a:lnTo>
                        <a:pt x="466" y="138"/>
                      </a:lnTo>
                      <a:lnTo>
                        <a:pt x="472" y="142"/>
                      </a:lnTo>
                      <a:lnTo>
                        <a:pt x="486" y="148"/>
                      </a:lnTo>
                      <a:lnTo>
                        <a:pt x="498" y="154"/>
                      </a:lnTo>
                      <a:lnTo>
                        <a:pt x="500" y="156"/>
                      </a:lnTo>
                      <a:lnTo>
                        <a:pt x="502" y="160"/>
                      </a:lnTo>
                      <a:lnTo>
                        <a:pt x="500" y="168"/>
                      </a:lnTo>
                      <a:lnTo>
                        <a:pt x="498" y="172"/>
                      </a:lnTo>
                      <a:lnTo>
                        <a:pt x="492" y="174"/>
                      </a:lnTo>
                      <a:lnTo>
                        <a:pt x="484" y="176"/>
                      </a:lnTo>
                      <a:lnTo>
                        <a:pt x="476" y="174"/>
                      </a:lnTo>
                      <a:lnTo>
                        <a:pt x="470" y="172"/>
                      </a:lnTo>
                      <a:lnTo>
                        <a:pt x="468" y="168"/>
                      </a:lnTo>
                      <a:lnTo>
                        <a:pt x="466" y="160"/>
                      </a:lnTo>
                      <a:lnTo>
                        <a:pt x="448" y="158"/>
                      </a:lnTo>
                      <a:lnTo>
                        <a:pt x="434" y="154"/>
                      </a:lnTo>
                      <a:lnTo>
                        <a:pt x="444" y="158"/>
                      </a:lnTo>
                      <a:lnTo>
                        <a:pt x="454" y="162"/>
                      </a:lnTo>
                      <a:lnTo>
                        <a:pt x="450" y="166"/>
                      </a:lnTo>
                      <a:lnTo>
                        <a:pt x="444" y="170"/>
                      </a:lnTo>
                      <a:lnTo>
                        <a:pt x="446" y="174"/>
                      </a:lnTo>
                      <a:lnTo>
                        <a:pt x="450" y="178"/>
                      </a:lnTo>
                      <a:lnTo>
                        <a:pt x="462" y="180"/>
                      </a:lnTo>
                      <a:lnTo>
                        <a:pt x="474" y="180"/>
                      </a:lnTo>
                      <a:lnTo>
                        <a:pt x="490" y="180"/>
                      </a:lnTo>
                      <a:lnTo>
                        <a:pt x="488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94" name="î$ḷïde">
                  <a:extLst>
                    <a:ext uri="{FF2B5EF4-FFF2-40B4-BE49-F238E27FC236}">
                      <a16:creationId xmlns="" xmlns:a16="http://schemas.microsoft.com/office/drawing/2014/main" id="{09A9F34A-26A7-456F-BC0E-7E704C9EA512}"/>
                    </a:ext>
                  </a:extLst>
                </p:cNvPr>
                <p:cNvSpPr/>
                <p:nvPr/>
              </p:nvSpPr>
              <p:spPr bwMode="auto">
                <a:xfrm>
                  <a:off x="3850689" y="1844546"/>
                  <a:ext cx="221732" cy="88266"/>
                </a:xfrm>
                <a:custGeom>
                  <a:avLst/>
                  <a:gdLst>
                    <a:gd name="T0" fmla="*/ 0 w 126"/>
                    <a:gd name="T1" fmla="*/ 2147483647 h 54"/>
                    <a:gd name="T2" fmla="*/ 2147483647 w 126"/>
                    <a:gd name="T3" fmla="*/ 2147483647 h 54"/>
                    <a:gd name="T4" fmla="*/ 2147483647 w 126"/>
                    <a:gd name="T5" fmla="*/ 2147483647 h 54"/>
                    <a:gd name="T6" fmla="*/ 2147483647 w 126"/>
                    <a:gd name="T7" fmla="*/ 2147483647 h 54"/>
                    <a:gd name="T8" fmla="*/ 2147483647 w 126"/>
                    <a:gd name="T9" fmla="*/ 2147483647 h 54"/>
                    <a:gd name="T10" fmla="*/ 2147483647 w 126"/>
                    <a:gd name="T11" fmla="*/ 2147483647 h 54"/>
                    <a:gd name="T12" fmla="*/ 2147483647 w 126"/>
                    <a:gd name="T13" fmla="*/ 2147483647 h 54"/>
                    <a:gd name="T14" fmla="*/ 2147483647 w 126"/>
                    <a:gd name="T15" fmla="*/ 2147483647 h 54"/>
                    <a:gd name="T16" fmla="*/ 2147483647 w 126"/>
                    <a:gd name="T17" fmla="*/ 2147483647 h 54"/>
                    <a:gd name="T18" fmla="*/ 2147483647 w 126"/>
                    <a:gd name="T19" fmla="*/ 2147483647 h 54"/>
                    <a:gd name="T20" fmla="*/ 2147483647 w 126"/>
                    <a:gd name="T21" fmla="*/ 2147483647 h 54"/>
                    <a:gd name="T22" fmla="*/ 2147483647 w 126"/>
                    <a:gd name="T23" fmla="*/ 2147483647 h 54"/>
                    <a:gd name="T24" fmla="*/ 2147483647 w 126"/>
                    <a:gd name="T25" fmla="*/ 2147483647 h 54"/>
                    <a:gd name="T26" fmla="*/ 2147483647 w 126"/>
                    <a:gd name="T27" fmla="*/ 2147483647 h 54"/>
                    <a:gd name="T28" fmla="*/ 2147483647 w 126"/>
                    <a:gd name="T29" fmla="*/ 2147483647 h 54"/>
                    <a:gd name="T30" fmla="*/ 2147483647 w 126"/>
                    <a:gd name="T31" fmla="*/ 2147483647 h 54"/>
                    <a:gd name="T32" fmla="*/ 2147483647 w 126"/>
                    <a:gd name="T33" fmla="*/ 2147483647 h 54"/>
                    <a:gd name="T34" fmla="*/ 2147483647 w 126"/>
                    <a:gd name="T35" fmla="*/ 2147483647 h 54"/>
                    <a:gd name="T36" fmla="*/ 2147483647 w 126"/>
                    <a:gd name="T37" fmla="*/ 0 h 54"/>
                    <a:gd name="T38" fmla="*/ 2147483647 w 126"/>
                    <a:gd name="T39" fmla="*/ 2147483647 h 54"/>
                    <a:gd name="T40" fmla="*/ 2147483647 w 126"/>
                    <a:gd name="T41" fmla="*/ 2147483647 h 54"/>
                    <a:gd name="T42" fmla="*/ 2147483647 w 126"/>
                    <a:gd name="T43" fmla="*/ 2147483647 h 54"/>
                    <a:gd name="T44" fmla="*/ 2147483647 w 126"/>
                    <a:gd name="T45" fmla="*/ 2147483647 h 54"/>
                    <a:gd name="T46" fmla="*/ 2147483647 w 126"/>
                    <a:gd name="T47" fmla="*/ 2147483647 h 54"/>
                    <a:gd name="T48" fmla="*/ 2147483647 w 126"/>
                    <a:gd name="T49" fmla="*/ 2147483647 h 54"/>
                    <a:gd name="T50" fmla="*/ 2147483647 w 126"/>
                    <a:gd name="T51" fmla="*/ 2147483647 h 54"/>
                    <a:gd name="T52" fmla="*/ 2147483647 w 126"/>
                    <a:gd name="T53" fmla="*/ 2147483647 h 54"/>
                    <a:gd name="T54" fmla="*/ 2147483647 w 126"/>
                    <a:gd name="T55" fmla="*/ 2147483647 h 54"/>
                    <a:gd name="T56" fmla="*/ 2147483647 w 126"/>
                    <a:gd name="T57" fmla="*/ 2147483647 h 54"/>
                    <a:gd name="T58" fmla="*/ 2147483647 w 126"/>
                    <a:gd name="T59" fmla="*/ 2147483647 h 54"/>
                    <a:gd name="T60" fmla="*/ 2147483647 w 126"/>
                    <a:gd name="T61" fmla="*/ 2147483647 h 54"/>
                    <a:gd name="T62" fmla="*/ 2147483647 w 126"/>
                    <a:gd name="T63" fmla="*/ 2147483647 h 54"/>
                    <a:gd name="T64" fmla="*/ 2147483647 w 126"/>
                    <a:gd name="T65" fmla="*/ 2147483647 h 54"/>
                    <a:gd name="T66" fmla="*/ 2147483647 w 126"/>
                    <a:gd name="T67" fmla="*/ 2147483647 h 54"/>
                    <a:gd name="T68" fmla="*/ 2147483647 w 126"/>
                    <a:gd name="T69" fmla="*/ 2147483647 h 54"/>
                    <a:gd name="T70" fmla="*/ 2147483647 w 126"/>
                    <a:gd name="T71" fmla="*/ 2147483647 h 54"/>
                    <a:gd name="T72" fmla="*/ 2147483647 w 126"/>
                    <a:gd name="T73" fmla="*/ 2147483647 h 54"/>
                    <a:gd name="T74" fmla="*/ 2147483647 w 126"/>
                    <a:gd name="T75" fmla="*/ 2147483647 h 54"/>
                    <a:gd name="T76" fmla="*/ 2147483647 w 126"/>
                    <a:gd name="T77" fmla="*/ 2147483647 h 54"/>
                    <a:gd name="T78" fmla="*/ 2147483647 w 126"/>
                    <a:gd name="T79" fmla="*/ 2147483647 h 54"/>
                    <a:gd name="T80" fmla="*/ 2147483647 w 126"/>
                    <a:gd name="T81" fmla="*/ 2147483647 h 54"/>
                    <a:gd name="T82" fmla="*/ 2147483647 w 126"/>
                    <a:gd name="T83" fmla="*/ 2147483647 h 54"/>
                    <a:gd name="T84" fmla="*/ 0 w 126"/>
                    <a:gd name="T85" fmla="*/ 2147483647 h 54"/>
                    <a:gd name="T86" fmla="*/ 2147483647 w 126"/>
                    <a:gd name="T87" fmla="*/ 2147483647 h 54"/>
                    <a:gd name="T88" fmla="*/ 2147483647 w 126"/>
                    <a:gd name="T89" fmla="*/ 2147483647 h 54"/>
                    <a:gd name="T90" fmla="*/ 2147483647 w 126"/>
                    <a:gd name="T91" fmla="*/ 2147483647 h 54"/>
                    <a:gd name="T92" fmla="*/ 0 w 126"/>
                    <a:gd name="T93" fmla="*/ 2147483647 h 5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126"/>
                    <a:gd name="T142" fmla="*/ 0 h 54"/>
                    <a:gd name="T143" fmla="*/ 126 w 126"/>
                    <a:gd name="T144" fmla="*/ 54 h 54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126" h="54">
                      <a:moveTo>
                        <a:pt x="0" y="16"/>
                      </a:moveTo>
                      <a:lnTo>
                        <a:pt x="6" y="12"/>
                      </a:lnTo>
                      <a:lnTo>
                        <a:pt x="10" y="8"/>
                      </a:ln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2" y="2"/>
                      </a:lnTo>
                      <a:lnTo>
                        <a:pt x="26" y="4"/>
                      </a:lnTo>
                      <a:lnTo>
                        <a:pt x="30" y="6"/>
                      </a:lnTo>
                      <a:lnTo>
                        <a:pt x="34" y="8"/>
                      </a:lnTo>
                      <a:lnTo>
                        <a:pt x="32" y="14"/>
                      </a:lnTo>
                      <a:lnTo>
                        <a:pt x="30" y="18"/>
                      </a:lnTo>
                      <a:lnTo>
                        <a:pt x="36" y="18"/>
                      </a:lnTo>
                      <a:lnTo>
                        <a:pt x="40" y="14"/>
                      </a:lnTo>
                      <a:lnTo>
                        <a:pt x="48" y="6"/>
                      </a:lnTo>
                      <a:lnTo>
                        <a:pt x="52" y="12"/>
                      </a:lnTo>
                      <a:lnTo>
                        <a:pt x="64" y="10"/>
                      </a:lnTo>
                      <a:lnTo>
                        <a:pt x="76" y="6"/>
                      </a:lnTo>
                      <a:lnTo>
                        <a:pt x="90" y="2"/>
                      </a:lnTo>
                      <a:lnTo>
                        <a:pt x="96" y="0"/>
                      </a:lnTo>
                      <a:lnTo>
                        <a:pt x="106" y="2"/>
                      </a:lnTo>
                      <a:lnTo>
                        <a:pt x="114" y="8"/>
                      </a:lnTo>
                      <a:lnTo>
                        <a:pt x="126" y="22"/>
                      </a:lnTo>
                      <a:lnTo>
                        <a:pt x="126" y="26"/>
                      </a:lnTo>
                      <a:lnTo>
                        <a:pt x="120" y="28"/>
                      </a:lnTo>
                      <a:lnTo>
                        <a:pt x="112" y="30"/>
                      </a:lnTo>
                      <a:lnTo>
                        <a:pt x="102" y="36"/>
                      </a:lnTo>
                      <a:lnTo>
                        <a:pt x="92" y="44"/>
                      </a:lnTo>
                      <a:lnTo>
                        <a:pt x="86" y="46"/>
                      </a:lnTo>
                      <a:lnTo>
                        <a:pt x="78" y="46"/>
                      </a:lnTo>
                      <a:lnTo>
                        <a:pt x="72" y="46"/>
                      </a:lnTo>
                      <a:lnTo>
                        <a:pt x="66" y="44"/>
                      </a:lnTo>
                      <a:lnTo>
                        <a:pt x="74" y="50"/>
                      </a:lnTo>
                      <a:lnTo>
                        <a:pt x="66" y="52"/>
                      </a:lnTo>
                      <a:lnTo>
                        <a:pt x="62" y="54"/>
                      </a:lnTo>
                      <a:lnTo>
                        <a:pt x="52" y="54"/>
                      </a:lnTo>
                      <a:lnTo>
                        <a:pt x="44" y="54"/>
                      </a:lnTo>
                      <a:lnTo>
                        <a:pt x="26" y="50"/>
                      </a:lnTo>
                      <a:lnTo>
                        <a:pt x="10" y="48"/>
                      </a:lnTo>
                      <a:lnTo>
                        <a:pt x="16" y="44"/>
                      </a:lnTo>
                      <a:lnTo>
                        <a:pt x="24" y="40"/>
                      </a:lnTo>
                      <a:lnTo>
                        <a:pt x="16" y="36"/>
                      </a:lnTo>
                      <a:lnTo>
                        <a:pt x="12" y="34"/>
                      </a:lnTo>
                      <a:lnTo>
                        <a:pt x="0" y="28"/>
                      </a:lnTo>
                      <a:lnTo>
                        <a:pt x="8" y="24"/>
                      </a:lnTo>
                      <a:lnTo>
                        <a:pt x="12" y="22"/>
                      </a:lnTo>
                      <a:lnTo>
                        <a:pt x="6" y="2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sp>
          <p:nvSpPr>
            <p:cNvPr id="8" name="íṣḻîḍè">
              <a:extLst>
                <a:ext uri="{FF2B5EF4-FFF2-40B4-BE49-F238E27FC236}">
                  <a16:creationId xmlns="" xmlns:a16="http://schemas.microsoft.com/office/drawing/2014/main" id="{8B6527FB-D957-4FEB-A491-2350D57FEDA1}"/>
                </a:ext>
              </a:extLst>
            </p:cNvPr>
            <p:cNvSpPr/>
            <p:nvPr/>
          </p:nvSpPr>
          <p:spPr bwMode="auto">
            <a:xfrm>
              <a:off x="669925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9" name="îs1íďê">
              <a:extLst>
                <a:ext uri="{FF2B5EF4-FFF2-40B4-BE49-F238E27FC236}">
                  <a16:creationId xmlns="" xmlns:a16="http://schemas.microsoft.com/office/drawing/2014/main" id="{DB03E8E2-492D-4FA6-9DB3-3FA85870AFA3}"/>
                </a:ext>
              </a:extLst>
            </p:cNvPr>
            <p:cNvSpPr txBox="1"/>
            <p:nvPr/>
          </p:nvSpPr>
          <p:spPr bwMode="auto">
            <a:xfrm>
              <a:off x="669925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/>
                <a:t>手机号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密码验证</a:t>
              </a:r>
              <a:endParaRPr lang="en-US" altLang="zh-CN" sz="1800" b="1" dirty="0"/>
            </a:p>
          </p:txBody>
        </p:sp>
        <p:grpSp>
          <p:nvGrpSpPr>
            <p:cNvPr id="10" name="îṩḷiḍè">
              <a:extLst>
                <a:ext uri="{FF2B5EF4-FFF2-40B4-BE49-F238E27FC236}">
                  <a16:creationId xmlns="" xmlns:a16="http://schemas.microsoft.com/office/drawing/2014/main" id="{967704CD-1484-4179-9C24-F35438F550E1}"/>
                </a:ext>
              </a:extLst>
            </p:cNvPr>
            <p:cNvGrpSpPr/>
            <p:nvPr/>
          </p:nvGrpSpPr>
          <p:grpSpPr>
            <a:xfrm>
              <a:off x="1269547" y="2327085"/>
              <a:ext cx="3822960" cy="909529"/>
              <a:chOff x="1269547" y="2327085"/>
              <a:chExt cx="3822960" cy="909529"/>
            </a:xfrm>
          </p:grpSpPr>
          <p:sp>
            <p:nvSpPr>
              <p:cNvPr id="306" name="îš1iďê">
                <a:extLst>
                  <a:ext uri="{FF2B5EF4-FFF2-40B4-BE49-F238E27FC236}">
                    <a16:creationId xmlns="" xmlns:a16="http://schemas.microsoft.com/office/drawing/2014/main" id="{02694323-FB4C-4A0C-BB20-8C1ABB8DB1C2}"/>
                  </a:ext>
                </a:extLst>
              </p:cNvPr>
              <p:cNvSpPr/>
              <p:nvPr/>
            </p:nvSpPr>
            <p:spPr>
              <a:xfrm>
                <a:off x="1269547" y="2327798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š1iďê">
                <a:extLst>
                  <a:ext uri="{FF2B5EF4-FFF2-40B4-BE49-F238E27FC236}">
                    <a16:creationId xmlns="" xmlns:a16="http://schemas.microsoft.com/office/drawing/2014/main" id="{02694323-FB4C-4A0C-BB20-8C1ABB8DB1C2}"/>
                  </a:ext>
                </a:extLst>
              </p:cNvPr>
              <p:cNvSpPr/>
              <p:nvPr/>
            </p:nvSpPr>
            <p:spPr>
              <a:xfrm>
                <a:off x="4183689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ś1ïḍé">
                <a:extLst>
                  <a:ext uri="{FF2B5EF4-FFF2-40B4-BE49-F238E27FC236}">
                    <a16:creationId xmlns="" xmlns:a16="http://schemas.microsoft.com/office/drawing/2014/main" id="{6E35C6CD-FE6B-4FE9-A3F8-F1B4E49AF75C}"/>
                  </a:ext>
                </a:extLst>
              </p:cNvPr>
              <p:cNvSpPr/>
              <p:nvPr/>
            </p:nvSpPr>
            <p:spPr>
              <a:xfrm>
                <a:off x="4298969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" name="îṧḷîḍé">
                <a:extLst>
                  <a:ext uri="{FF2B5EF4-FFF2-40B4-BE49-F238E27FC236}">
                    <a16:creationId xmlns="" xmlns:a16="http://schemas.microsoft.com/office/drawing/2014/main" id="{418F823C-AB30-4A26-A107-BFD192914909}"/>
                  </a:ext>
                </a:extLst>
              </p:cNvPr>
              <p:cNvSpPr/>
              <p:nvPr/>
            </p:nvSpPr>
            <p:spPr>
              <a:xfrm>
                <a:off x="4183689" y="2327085"/>
                <a:ext cx="908818" cy="908816"/>
              </a:xfrm>
              <a:prstGeom prst="blockArc">
                <a:avLst>
                  <a:gd name="adj1" fmla="val 16200000"/>
                  <a:gd name="adj2" fmla="val 7560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íṩliďê">
              <a:extLst>
                <a:ext uri="{FF2B5EF4-FFF2-40B4-BE49-F238E27FC236}">
                  <a16:creationId xmlns="" xmlns:a16="http://schemas.microsoft.com/office/drawing/2014/main" id="{F06268EE-E7DC-4718-A51D-A8B8A0488614}"/>
                </a:ext>
              </a:extLst>
            </p:cNvPr>
            <p:cNvSpPr/>
            <p:nvPr/>
          </p:nvSpPr>
          <p:spPr bwMode="auto">
            <a:xfrm>
              <a:off x="3772325" y="3896749"/>
              <a:ext cx="1601912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2" name="îślïḋé">
              <a:extLst>
                <a:ext uri="{FF2B5EF4-FFF2-40B4-BE49-F238E27FC236}">
                  <a16:creationId xmlns="" xmlns:a16="http://schemas.microsoft.com/office/drawing/2014/main" id="{82226C2B-DCA5-4B94-9711-A6D062940101}"/>
                </a:ext>
              </a:extLst>
            </p:cNvPr>
            <p:cNvSpPr txBox="1"/>
            <p:nvPr/>
          </p:nvSpPr>
          <p:spPr bwMode="auto">
            <a:xfrm>
              <a:off x="3584067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/>
                <a:t>手机号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验证码</a:t>
              </a:r>
              <a:endParaRPr lang="en-US" altLang="zh-CN" sz="1800" b="1" dirty="0"/>
            </a:p>
          </p:txBody>
        </p:sp>
        <p:grpSp>
          <p:nvGrpSpPr>
            <p:cNvPr id="13" name="íṩľïḍe">
              <a:extLst>
                <a:ext uri="{FF2B5EF4-FFF2-40B4-BE49-F238E27FC236}">
                  <a16:creationId xmlns="" xmlns:a16="http://schemas.microsoft.com/office/drawing/2014/main" id="{10C3A9A8-5EDF-401B-A0E1-FB74456BAB94}"/>
                </a:ext>
              </a:extLst>
            </p:cNvPr>
            <p:cNvGrpSpPr/>
            <p:nvPr/>
          </p:nvGrpSpPr>
          <p:grpSpPr>
            <a:xfrm>
              <a:off x="1261867" y="2327085"/>
              <a:ext cx="6744782" cy="908816"/>
              <a:chOff x="1261867" y="2327085"/>
              <a:chExt cx="6744782" cy="908816"/>
            </a:xfrm>
          </p:grpSpPr>
          <p:sp>
            <p:nvSpPr>
              <p:cNvPr id="27" name="iṩḷíde">
                <a:extLst>
                  <a:ext uri="{FF2B5EF4-FFF2-40B4-BE49-F238E27FC236}">
                    <a16:creationId xmlns="" xmlns:a16="http://schemas.microsoft.com/office/drawing/2014/main" id="{239CE57D-A728-4437-8E1C-7E5C32CC5663}"/>
                  </a:ext>
                </a:extLst>
              </p:cNvPr>
              <p:cNvSpPr/>
              <p:nvPr/>
            </p:nvSpPr>
            <p:spPr>
              <a:xfrm>
                <a:off x="7097831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ṥlídé">
                <a:extLst>
                  <a:ext uri="{FF2B5EF4-FFF2-40B4-BE49-F238E27FC236}">
                    <a16:creationId xmlns="" xmlns:a16="http://schemas.microsoft.com/office/drawing/2014/main" id="{E20ED479-F4B9-49E1-BF77-D501E84612AF}"/>
                  </a:ext>
                </a:extLst>
              </p:cNvPr>
              <p:cNvSpPr/>
              <p:nvPr/>
            </p:nvSpPr>
            <p:spPr>
              <a:xfrm>
                <a:off x="7213111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" name="íşḷîḑê">
                <a:extLst>
                  <a:ext uri="{FF2B5EF4-FFF2-40B4-BE49-F238E27FC236}">
                    <a16:creationId xmlns="" xmlns:a16="http://schemas.microsoft.com/office/drawing/2014/main" id="{FA434564-25E8-4D80-A3AC-29951B28A050}"/>
                  </a:ext>
                </a:extLst>
              </p:cNvPr>
              <p:cNvSpPr/>
              <p:nvPr/>
            </p:nvSpPr>
            <p:spPr>
              <a:xfrm>
                <a:off x="7097831" y="2327085"/>
                <a:ext cx="908818" cy="908816"/>
              </a:xfrm>
              <a:prstGeom prst="blockArc">
                <a:avLst>
                  <a:gd name="adj1" fmla="val 16200000"/>
                  <a:gd name="adj2" fmla="val 11880000"/>
                  <a:gd name="adj3" fmla="val 12805"/>
                </a:avLst>
              </a:prstGeom>
              <a:solidFill>
                <a:schemeClr val="accent1">
                  <a:lumMod val="10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íşḷîḑê">
                <a:extLst>
                  <a:ext uri="{FF2B5EF4-FFF2-40B4-BE49-F238E27FC236}">
                    <a16:creationId xmlns="" xmlns:a16="http://schemas.microsoft.com/office/drawing/2014/main" id="{FA434564-25E8-4D80-A3AC-29951B28A050}"/>
                  </a:ext>
                </a:extLst>
              </p:cNvPr>
              <p:cNvSpPr/>
              <p:nvPr/>
            </p:nvSpPr>
            <p:spPr>
              <a:xfrm>
                <a:off x="1261867" y="2327085"/>
                <a:ext cx="908818" cy="908816"/>
              </a:xfrm>
              <a:prstGeom prst="blockArc">
                <a:avLst>
                  <a:gd name="adj1" fmla="val 16200000"/>
                  <a:gd name="adj2" fmla="val 11880000"/>
                  <a:gd name="adj3" fmla="val 12805"/>
                </a:avLst>
              </a:prstGeom>
              <a:solidFill>
                <a:schemeClr val="accent1">
                  <a:lumMod val="10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ïṥľiḋe">
              <a:extLst>
                <a:ext uri="{FF2B5EF4-FFF2-40B4-BE49-F238E27FC236}">
                  <a16:creationId xmlns="" xmlns:a16="http://schemas.microsoft.com/office/drawing/2014/main" id="{905CB9D4-2C70-41C1-9D6D-7E2473D119FC}"/>
                </a:ext>
              </a:extLst>
            </p:cNvPr>
            <p:cNvSpPr/>
            <p:nvPr/>
          </p:nvSpPr>
          <p:spPr bwMode="auto">
            <a:xfrm>
              <a:off x="6498209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100" dirty="0" smtClean="0"/>
                <a:t>保存</a:t>
              </a:r>
              <a:r>
                <a:rPr lang="en-US" altLang="zh-CN" sz="1100" dirty="0" smtClean="0"/>
                <a:t>cookie</a:t>
              </a:r>
              <a:endParaRPr lang="en-US" altLang="zh-CN" sz="1100" dirty="0"/>
            </a:p>
          </p:txBody>
        </p:sp>
        <p:sp>
          <p:nvSpPr>
            <p:cNvPr id="15" name="íŝľiḍê">
              <a:extLst>
                <a:ext uri="{FF2B5EF4-FFF2-40B4-BE49-F238E27FC236}">
                  <a16:creationId xmlns="" xmlns:a16="http://schemas.microsoft.com/office/drawing/2014/main" id="{3CC69565-34DD-412F-BA7D-1140B3407954}"/>
                </a:ext>
              </a:extLst>
            </p:cNvPr>
            <p:cNvSpPr txBox="1"/>
            <p:nvPr/>
          </p:nvSpPr>
          <p:spPr bwMode="auto">
            <a:xfrm>
              <a:off x="6498209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smtClean="0"/>
                <a:t>7</a:t>
              </a:r>
              <a:r>
                <a:rPr lang="zh-CN" altLang="en-US" sz="1800" b="1" dirty="0" smtClean="0"/>
                <a:t>天免登陆</a:t>
              </a:r>
              <a:endParaRPr lang="en-US" altLang="zh-CN" sz="1800" b="1" dirty="0"/>
            </a:p>
          </p:txBody>
        </p:sp>
        <p:grpSp>
          <p:nvGrpSpPr>
            <p:cNvPr id="16" name="ïšľïḋè">
              <a:extLst>
                <a:ext uri="{FF2B5EF4-FFF2-40B4-BE49-F238E27FC236}">
                  <a16:creationId xmlns="" xmlns:a16="http://schemas.microsoft.com/office/drawing/2014/main" id="{4E9836A3-9821-4056-B966-CCF2C33DE5B8}"/>
                </a:ext>
              </a:extLst>
            </p:cNvPr>
            <p:cNvGrpSpPr/>
            <p:nvPr/>
          </p:nvGrpSpPr>
          <p:grpSpPr>
            <a:xfrm>
              <a:off x="10011972" y="2327085"/>
              <a:ext cx="908818" cy="908816"/>
              <a:chOff x="10011972" y="2327085"/>
              <a:chExt cx="908818" cy="908816"/>
            </a:xfrm>
          </p:grpSpPr>
          <p:sp>
            <p:nvSpPr>
              <p:cNvPr id="23" name="ïṥḻiḋê">
                <a:extLst>
                  <a:ext uri="{FF2B5EF4-FFF2-40B4-BE49-F238E27FC236}">
                    <a16:creationId xmlns="" xmlns:a16="http://schemas.microsoft.com/office/drawing/2014/main" id="{F5803933-1648-4ED8-A073-BC4E77FCAB1E}"/>
                  </a:ext>
                </a:extLst>
              </p:cNvPr>
              <p:cNvSpPr/>
              <p:nvPr/>
            </p:nvSpPr>
            <p:spPr>
              <a:xfrm>
                <a:off x="10011972" y="2327085"/>
                <a:ext cx="908818" cy="90881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ľîḓê">
                <a:extLst>
                  <a:ext uri="{FF2B5EF4-FFF2-40B4-BE49-F238E27FC236}">
                    <a16:creationId xmlns="" xmlns:a16="http://schemas.microsoft.com/office/drawing/2014/main" id="{E5D361B8-0741-4C69-A9F9-BF7C1EF58B49}"/>
                  </a:ext>
                </a:extLst>
              </p:cNvPr>
              <p:cNvSpPr/>
              <p:nvPr/>
            </p:nvSpPr>
            <p:spPr>
              <a:xfrm>
                <a:off x="10127252" y="2442365"/>
                <a:ext cx="678257" cy="678256"/>
              </a:xfrm>
              <a:prstGeom prst="ellipse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5" name="isḷíḍè">
                <a:extLst>
                  <a:ext uri="{FF2B5EF4-FFF2-40B4-BE49-F238E27FC236}">
                    <a16:creationId xmlns="" xmlns:a16="http://schemas.microsoft.com/office/drawing/2014/main" id="{F7518409-5330-4C36-8837-BB1EB9A77FC8}"/>
                  </a:ext>
                </a:extLst>
              </p:cNvPr>
              <p:cNvSpPr/>
              <p:nvPr/>
            </p:nvSpPr>
            <p:spPr>
              <a:xfrm>
                <a:off x="10011972" y="2327085"/>
                <a:ext cx="908818" cy="908816"/>
              </a:xfrm>
              <a:prstGeom prst="blockArc">
                <a:avLst>
                  <a:gd name="adj1" fmla="val 16200000"/>
                  <a:gd name="adj2" fmla="val 1080000"/>
                  <a:gd name="adj3" fmla="val 12805"/>
                </a:avLst>
              </a:prstGeom>
              <a:solidFill>
                <a:schemeClr val="tx2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ïśliḋè">
              <a:extLst>
                <a:ext uri="{FF2B5EF4-FFF2-40B4-BE49-F238E27FC236}">
                  <a16:creationId xmlns="" xmlns:a16="http://schemas.microsoft.com/office/drawing/2014/main" id="{2DA047F8-A0DF-4B5B-84B1-CDAF82EF9B9A}"/>
                </a:ext>
              </a:extLst>
            </p:cNvPr>
            <p:cNvSpPr/>
            <p:nvPr/>
          </p:nvSpPr>
          <p:spPr bwMode="auto">
            <a:xfrm>
              <a:off x="9412350" y="3896749"/>
              <a:ext cx="2108063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8" name="iśļïḑê">
              <a:extLst>
                <a:ext uri="{FF2B5EF4-FFF2-40B4-BE49-F238E27FC236}">
                  <a16:creationId xmlns="" xmlns:a16="http://schemas.microsoft.com/office/drawing/2014/main" id="{09C801C1-45DC-41E0-A184-2AE553BB7869}"/>
                </a:ext>
              </a:extLst>
            </p:cNvPr>
            <p:cNvSpPr txBox="1"/>
            <p:nvPr/>
          </p:nvSpPr>
          <p:spPr bwMode="auto">
            <a:xfrm>
              <a:off x="9412350" y="3483869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 smtClean="0"/>
                <a:t>登录</a:t>
              </a:r>
              <a:endParaRPr lang="en-US" altLang="zh-CN" sz="1800" b="1" dirty="0"/>
            </a:p>
          </p:txBody>
        </p:sp>
        <p:grpSp>
          <p:nvGrpSpPr>
            <p:cNvPr id="19" name="îṩľiďè">
              <a:extLst>
                <a:ext uri="{FF2B5EF4-FFF2-40B4-BE49-F238E27FC236}">
                  <a16:creationId xmlns="" xmlns:a16="http://schemas.microsoft.com/office/drawing/2014/main" id="{11FC4A0D-DC43-4B80-BB69-AD5A0CC160D7}"/>
                </a:ext>
              </a:extLst>
            </p:cNvPr>
            <p:cNvGrpSpPr/>
            <p:nvPr/>
          </p:nvGrpSpPr>
          <p:grpSpPr>
            <a:xfrm>
              <a:off x="3126000" y="2214000"/>
              <a:ext cx="5940000" cy="2700000"/>
              <a:chOff x="3126000" y="2484000"/>
              <a:chExt cx="5940000" cy="2240148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="" xmlns:a16="http://schemas.microsoft.com/office/drawing/2014/main" id="{FE7FF275-3AE8-45F0-9968-4984619C48FA}"/>
                  </a:ext>
                </a:extLst>
              </p:cNvPr>
              <p:cNvCxnSpPr/>
              <p:nvPr/>
            </p:nvCxnSpPr>
            <p:spPr>
              <a:xfrm>
                <a:off x="312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="" xmlns:a16="http://schemas.microsoft.com/office/drawing/2014/main" id="{56148A52-5AC2-4952-B4E9-163A587CA761}"/>
                  </a:ext>
                </a:extLst>
              </p:cNvPr>
              <p:cNvCxnSpPr/>
              <p:nvPr/>
            </p:nvCxnSpPr>
            <p:spPr>
              <a:xfrm>
                <a:off x="600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="" xmlns:a16="http://schemas.microsoft.com/office/drawing/2014/main" id="{05FE1073-9D92-4230-BAAB-14D2F90C8D4C}"/>
                  </a:ext>
                </a:extLst>
              </p:cNvPr>
              <p:cNvCxnSpPr/>
              <p:nvPr/>
            </p:nvCxnSpPr>
            <p:spPr>
              <a:xfrm>
                <a:off x="9066000" y="2484000"/>
                <a:ext cx="0" cy="2240148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iṣľîdé">
              <a:extLst>
                <a:ext uri="{FF2B5EF4-FFF2-40B4-BE49-F238E27FC236}">
                  <a16:creationId xmlns="" xmlns:a16="http://schemas.microsoft.com/office/drawing/2014/main" id="{90031230-76A1-456C-9B13-DEA047B1AE70}"/>
                </a:ext>
              </a:extLst>
            </p:cNvPr>
            <p:cNvSpPr/>
            <p:nvPr/>
          </p:nvSpPr>
          <p:spPr>
            <a:xfrm>
              <a:off x="1384827" y="2442365"/>
              <a:ext cx="678257" cy="678256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 smtClean="0"/>
                <a:t>111</a:t>
              </a:r>
              <a:endParaRPr dirty="0"/>
            </a:p>
          </p:txBody>
        </p:sp>
        <p:sp>
          <p:nvSpPr>
            <p:cNvPr id="308" name="îs1íďê">
              <a:extLst>
                <a:ext uri="{FF2B5EF4-FFF2-40B4-BE49-F238E27FC236}">
                  <a16:creationId xmlns="" xmlns:a16="http://schemas.microsoft.com/office/drawing/2014/main" id="{DB03E8E2-492D-4FA6-9DB3-3FA85870AFA3}"/>
                </a:ext>
              </a:extLst>
            </p:cNvPr>
            <p:cNvSpPr txBox="1"/>
            <p:nvPr/>
          </p:nvSpPr>
          <p:spPr bwMode="auto">
            <a:xfrm>
              <a:off x="1527311" y="2582910"/>
              <a:ext cx="39455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smtClean="0"/>
                <a:t>1</a:t>
              </a:r>
              <a:endParaRPr lang="en-US" altLang="zh-CN" sz="1800" b="1" dirty="0"/>
            </a:p>
          </p:txBody>
        </p:sp>
        <p:sp>
          <p:nvSpPr>
            <p:cNvPr id="309" name="îs1íďê">
              <a:extLst>
                <a:ext uri="{FF2B5EF4-FFF2-40B4-BE49-F238E27FC236}">
                  <a16:creationId xmlns="" xmlns:a16="http://schemas.microsoft.com/office/drawing/2014/main" id="{DB03E8E2-492D-4FA6-9DB3-3FA85870AFA3}"/>
                </a:ext>
              </a:extLst>
            </p:cNvPr>
            <p:cNvSpPr txBox="1"/>
            <p:nvPr/>
          </p:nvSpPr>
          <p:spPr bwMode="auto">
            <a:xfrm>
              <a:off x="4440818" y="2556016"/>
              <a:ext cx="39455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2</a:t>
              </a:r>
              <a:endParaRPr lang="en-US" altLang="zh-CN" sz="1800" b="1" dirty="0"/>
            </a:p>
          </p:txBody>
        </p:sp>
        <p:sp>
          <p:nvSpPr>
            <p:cNvPr id="310" name="îs1íďê">
              <a:extLst>
                <a:ext uri="{FF2B5EF4-FFF2-40B4-BE49-F238E27FC236}">
                  <a16:creationId xmlns="" xmlns:a16="http://schemas.microsoft.com/office/drawing/2014/main" id="{DB03E8E2-492D-4FA6-9DB3-3FA85870AFA3}"/>
                </a:ext>
              </a:extLst>
            </p:cNvPr>
            <p:cNvSpPr txBox="1"/>
            <p:nvPr/>
          </p:nvSpPr>
          <p:spPr bwMode="auto">
            <a:xfrm>
              <a:off x="7357925" y="2582910"/>
              <a:ext cx="39455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3</a:t>
              </a:r>
              <a:endParaRPr lang="en-US" altLang="zh-CN" sz="1800" b="1" dirty="0"/>
            </a:p>
          </p:txBody>
        </p:sp>
        <p:sp>
          <p:nvSpPr>
            <p:cNvPr id="311" name="îs1íďê">
              <a:extLst>
                <a:ext uri="{FF2B5EF4-FFF2-40B4-BE49-F238E27FC236}">
                  <a16:creationId xmlns="" xmlns:a16="http://schemas.microsoft.com/office/drawing/2014/main" id="{DB03E8E2-492D-4FA6-9DB3-3FA85870AFA3}"/>
                </a:ext>
              </a:extLst>
            </p:cNvPr>
            <p:cNvSpPr txBox="1"/>
            <p:nvPr/>
          </p:nvSpPr>
          <p:spPr bwMode="auto">
            <a:xfrm>
              <a:off x="10290142" y="2582910"/>
              <a:ext cx="394559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 smtClean="0"/>
                <a:t>4</a:t>
              </a:r>
              <a:endParaRPr lang="en-US" altLang="zh-CN" sz="1800" b="1" dirty="0"/>
            </a:p>
          </p:txBody>
        </p:sp>
        <p:sp>
          <p:nvSpPr>
            <p:cNvPr id="312" name="íṩliďê">
              <a:extLst>
                <a:ext uri="{FF2B5EF4-FFF2-40B4-BE49-F238E27FC236}">
                  <a16:creationId xmlns="" xmlns:a16="http://schemas.microsoft.com/office/drawing/2014/main" id="{F06268EE-E7DC-4718-A51D-A8B8A0488614}"/>
                </a:ext>
              </a:extLst>
            </p:cNvPr>
            <p:cNvSpPr/>
            <p:nvPr/>
          </p:nvSpPr>
          <p:spPr bwMode="auto">
            <a:xfrm>
              <a:off x="932022" y="3912093"/>
              <a:ext cx="1473769" cy="110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100" dirty="0" smtClean="0"/>
                <a:t>手机号以及密码对比数据库的对比</a:t>
              </a:r>
              <a:endParaRPr lang="en-US" altLang="zh-CN" sz="1100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40880F-A3DB-4CA2-9472-9FA706C1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</a:t>
            </a:r>
            <a:r>
              <a:rPr lang="zh-CN" altLang="en-US" dirty="0" smtClean="0"/>
              <a:t>登</a:t>
            </a:r>
            <a:r>
              <a:rPr lang="zh-CN" altLang="en-US" dirty="0" smtClean="0"/>
              <a:t>录</a:t>
            </a:r>
            <a:endParaRPr lang="zh-CN" altLang="en-US" dirty="0"/>
          </a:p>
        </p:txBody>
      </p:sp>
      <p:sp>
        <p:nvSpPr>
          <p:cNvPr id="305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96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</a:t>
            </a:r>
            <a:r>
              <a:rPr lang="zh-CN" altLang="en-US" dirty="0" smtClean="0"/>
              <a:t>注</a:t>
            </a:r>
            <a:r>
              <a:rPr lang="zh-CN" altLang="en-US" dirty="0" smtClean="0"/>
              <a:t>册页面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AF39B22-DF2A-47FD-8024-C95748C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65D72E5-E665-4BAA-82F3-CCBC120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" name="ïšḷiďê">
            <a:extLst>
              <a:ext uri="{FF2B5EF4-FFF2-40B4-BE49-F238E27FC236}">
                <a16:creationId xmlns="" xmlns:a16="http://schemas.microsoft.com/office/drawing/2014/main" id="{1FF26D78-8642-4D74-B59E-EA7F0EE4F5FD}"/>
              </a:ext>
            </a:extLst>
          </p:cNvPr>
          <p:cNvSpPr/>
          <p:nvPr/>
        </p:nvSpPr>
        <p:spPr>
          <a:xfrm>
            <a:off x="719137" y="2787975"/>
            <a:ext cx="2153822" cy="3789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600" dirty="0"/>
          </a:p>
        </p:txBody>
      </p:sp>
      <p:sp>
        <p:nvSpPr>
          <p:cNvPr id="6" name="iṩḻîḓê">
            <a:extLst>
              <a:ext uri="{FF2B5EF4-FFF2-40B4-BE49-F238E27FC236}">
                <a16:creationId xmlns="" xmlns:a16="http://schemas.microsoft.com/office/drawing/2014/main" id="{C2608616-3FCA-43A8-A85D-FAECC7A1E49D}"/>
              </a:ext>
            </a:extLst>
          </p:cNvPr>
          <p:cNvSpPr/>
          <p:nvPr/>
        </p:nvSpPr>
        <p:spPr>
          <a:xfrm>
            <a:off x="2872958" y="2787975"/>
            <a:ext cx="2153822" cy="3789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600" dirty="0"/>
          </a:p>
        </p:txBody>
      </p:sp>
      <p:sp>
        <p:nvSpPr>
          <p:cNvPr id="7" name="îṧľide">
            <a:extLst>
              <a:ext uri="{FF2B5EF4-FFF2-40B4-BE49-F238E27FC236}">
                <a16:creationId xmlns="" xmlns:a16="http://schemas.microsoft.com/office/drawing/2014/main" id="{311E2914-3841-4BDB-BC1F-FA113F8F0560}"/>
              </a:ext>
            </a:extLst>
          </p:cNvPr>
          <p:cNvSpPr/>
          <p:nvPr/>
        </p:nvSpPr>
        <p:spPr>
          <a:xfrm>
            <a:off x="5011395" y="2787975"/>
            <a:ext cx="2153822" cy="3789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isļïdè">
            <a:extLst>
              <a:ext uri="{FF2B5EF4-FFF2-40B4-BE49-F238E27FC236}">
                <a16:creationId xmlns="" xmlns:a16="http://schemas.microsoft.com/office/drawing/2014/main" id="{F897111C-02DE-4373-AF99-EE53D516816A}"/>
              </a:ext>
            </a:extLst>
          </p:cNvPr>
          <p:cNvSpPr/>
          <p:nvPr/>
        </p:nvSpPr>
        <p:spPr>
          <a:xfrm>
            <a:off x="7165216" y="2787975"/>
            <a:ext cx="2153822" cy="3789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600" dirty="0"/>
          </a:p>
        </p:txBody>
      </p:sp>
      <p:sp>
        <p:nvSpPr>
          <p:cNvPr id="9" name="ïṧḻïḍê">
            <a:extLst>
              <a:ext uri="{FF2B5EF4-FFF2-40B4-BE49-F238E27FC236}">
                <a16:creationId xmlns="" xmlns:a16="http://schemas.microsoft.com/office/drawing/2014/main" id="{6EBA3831-1744-4257-9939-6819990327EB}"/>
              </a:ext>
            </a:extLst>
          </p:cNvPr>
          <p:cNvSpPr/>
          <p:nvPr/>
        </p:nvSpPr>
        <p:spPr>
          <a:xfrm>
            <a:off x="9319038" y="2787975"/>
            <a:ext cx="2153822" cy="37894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600" dirty="0"/>
          </a:p>
        </p:txBody>
      </p:sp>
      <p:sp>
        <p:nvSpPr>
          <p:cNvPr id="10" name="îṡḷíḓê">
            <a:extLst>
              <a:ext uri="{FF2B5EF4-FFF2-40B4-BE49-F238E27FC236}">
                <a16:creationId xmlns="" xmlns:a16="http://schemas.microsoft.com/office/drawing/2014/main" id="{DA93FA76-9F5A-4533-AD04-503E3CED5A56}"/>
              </a:ext>
            </a:extLst>
          </p:cNvPr>
          <p:cNvSpPr>
            <a:spLocks/>
          </p:cNvSpPr>
          <p:nvPr/>
        </p:nvSpPr>
        <p:spPr bwMode="gray">
          <a:xfrm>
            <a:off x="1176689" y="3107374"/>
            <a:ext cx="107691" cy="10502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34D1F49A-B6B3-4748-B49E-F9F9884FD844}"/>
              </a:ext>
            </a:extLst>
          </p:cNvPr>
          <p:cNvGrpSpPr/>
          <p:nvPr/>
        </p:nvGrpSpPr>
        <p:grpSpPr>
          <a:xfrm>
            <a:off x="7475831" y="3107374"/>
            <a:ext cx="107691" cy="1630385"/>
            <a:chOff x="7475831" y="3107374"/>
            <a:chExt cx="107691" cy="1630385"/>
          </a:xfrm>
        </p:grpSpPr>
        <p:sp>
          <p:nvSpPr>
            <p:cNvPr id="12" name="iṡ1íḋé">
              <a:extLst>
                <a:ext uri="{FF2B5EF4-FFF2-40B4-BE49-F238E27FC236}">
                  <a16:creationId xmlns="" xmlns:a16="http://schemas.microsoft.com/office/drawing/2014/main" id="{9F38DD68-6C63-4D56-8D98-394BE8918D38}"/>
                </a:ext>
              </a:extLst>
            </p:cNvPr>
            <p:cNvSpPr>
              <a:spLocks/>
            </p:cNvSpPr>
            <p:nvPr/>
          </p:nvSpPr>
          <p:spPr bwMode="gray">
            <a:xfrm>
              <a:off x="7475831" y="3107374"/>
              <a:ext cx="107691" cy="105026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sļiḓe">
              <a:extLst>
                <a:ext uri="{FF2B5EF4-FFF2-40B4-BE49-F238E27FC236}">
                  <a16:creationId xmlns="" xmlns:a16="http://schemas.microsoft.com/office/drawing/2014/main" id="{6E7ABE94-8D14-4A54-8EFB-C9CC34971D6C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7529677" y="3173829"/>
              <a:ext cx="0" cy="1563930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59993433-E04C-497A-9000-A9E6028F002B}"/>
              </a:ext>
            </a:extLst>
          </p:cNvPr>
          <p:cNvGrpSpPr/>
          <p:nvPr/>
        </p:nvGrpSpPr>
        <p:grpSpPr>
          <a:xfrm>
            <a:off x="3139807" y="3107374"/>
            <a:ext cx="107691" cy="1630385"/>
            <a:chOff x="4436327" y="3107374"/>
            <a:chExt cx="107691" cy="1630385"/>
          </a:xfrm>
        </p:grpSpPr>
        <p:sp>
          <p:nvSpPr>
            <p:cNvPr id="15" name="ïS1idè">
              <a:extLst>
                <a:ext uri="{FF2B5EF4-FFF2-40B4-BE49-F238E27FC236}">
                  <a16:creationId xmlns="" xmlns:a16="http://schemas.microsoft.com/office/drawing/2014/main" id="{DF0D12B6-4B13-4697-B1F5-59BE9C084B8B}"/>
                </a:ext>
              </a:extLst>
            </p:cNvPr>
            <p:cNvSpPr>
              <a:spLocks/>
            </p:cNvSpPr>
            <p:nvPr/>
          </p:nvSpPr>
          <p:spPr bwMode="gray">
            <a:xfrm>
              <a:off x="4436327" y="3107374"/>
              <a:ext cx="107691" cy="105026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líḋe">
              <a:extLst>
                <a:ext uri="{FF2B5EF4-FFF2-40B4-BE49-F238E27FC236}">
                  <a16:creationId xmlns="" xmlns:a16="http://schemas.microsoft.com/office/drawing/2014/main" id="{DF165553-7547-42D5-8C70-A26039C8B347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4490173" y="3173829"/>
              <a:ext cx="0" cy="1563930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C95B865A-157C-4E56-B322-49CAFE5EED32}"/>
              </a:ext>
            </a:extLst>
          </p:cNvPr>
          <p:cNvGrpSpPr/>
          <p:nvPr/>
        </p:nvGrpSpPr>
        <p:grpSpPr>
          <a:xfrm>
            <a:off x="5165102" y="3107374"/>
            <a:ext cx="107691" cy="324250"/>
            <a:chOff x="5165102" y="3107374"/>
            <a:chExt cx="107691" cy="324250"/>
          </a:xfrm>
        </p:grpSpPr>
        <p:sp>
          <p:nvSpPr>
            <p:cNvPr id="18" name="iṣľïḍè">
              <a:extLst>
                <a:ext uri="{FF2B5EF4-FFF2-40B4-BE49-F238E27FC236}">
                  <a16:creationId xmlns="" xmlns:a16="http://schemas.microsoft.com/office/drawing/2014/main" id="{72915C16-6B63-4AE7-90A3-E8176C2ED20E}"/>
                </a:ext>
              </a:extLst>
            </p:cNvPr>
            <p:cNvSpPr>
              <a:spLocks/>
            </p:cNvSpPr>
            <p:nvPr/>
          </p:nvSpPr>
          <p:spPr bwMode="gray">
            <a:xfrm>
              <a:off x="5165102" y="3107374"/>
              <a:ext cx="107691" cy="10502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lîḓé">
              <a:extLst>
                <a:ext uri="{FF2B5EF4-FFF2-40B4-BE49-F238E27FC236}">
                  <a16:creationId xmlns="" xmlns:a16="http://schemas.microsoft.com/office/drawing/2014/main" id="{C7FC1560-CB24-467A-BC6C-0BD0BAA5AFAC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5218948" y="3196922"/>
              <a:ext cx="0" cy="2347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ïṣ1idé">
            <a:extLst>
              <a:ext uri="{FF2B5EF4-FFF2-40B4-BE49-F238E27FC236}">
                <a16:creationId xmlns="" xmlns:a16="http://schemas.microsoft.com/office/drawing/2014/main" id="{0E1383FB-A4FA-4C6D-9EAA-5C65FB0C565C}"/>
              </a:ext>
            </a:extLst>
          </p:cNvPr>
          <p:cNvSpPr>
            <a:spLocks/>
          </p:cNvSpPr>
          <p:nvPr/>
        </p:nvSpPr>
        <p:spPr bwMode="gray">
          <a:xfrm flipV="1">
            <a:off x="1230534" y="3196922"/>
            <a:ext cx="0" cy="23470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1" name="iśḻiḋe">
            <a:extLst>
              <a:ext uri="{FF2B5EF4-FFF2-40B4-BE49-F238E27FC236}">
                <a16:creationId xmlns="" xmlns:a16="http://schemas.microsoft.com/office/drawing/2014/main" id="{69D097A8-9E4B-4619-8906-00C4595A5351}"/>
              </a:ext>
            </a:extLst>
          </p:cNvPr>
          <p:cNvSpPr/>
          <p:nvPr/>
        </p:nvSpPr>
        <p:spPr>
          <a:xfrm>
            <a:off x="1534110" y="1976589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ïśļïdè">
            <a:extLst>
              <a:ext uri="{FF2B5EF4-FFF2-40B4-BE49-F238E27FC236}">
                <a16:creationId xmlns="" xmlns:a16="http://schemas.microsoft.com/office/drawing/2014/main" id="{A42D0E26-5D02-4279-BC66-06E0F7B1AF25}"/>
              </a:ext>
            </a:extLst>
          </p:cNvPr>
          <p:cNvSpPr/>
          <p:nvPr/>
        </p:nvSpPr>
        <p:spPr>
          <a:xfrm>
            <a:off x="3687931" y="1976589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3" name="îSḷídé">
            <a:extLst>
              <a:ext uri="{FF2B5EF4-FFF2-40B4-BE49-F238E27FC236}">
                <a16:creationId xmlns="" xmlns:a16="http://schemas.microsoft.com/office/drawing/2014/main" id="{92EDB682-451B-4CFF-B247-71BF32F00DFF}"/>
              </a:ext>
            </a:extLst>
          </p:cNvPr>
          <p:cNvSpPr/>
          <p:nvPr/>
        </p:nvSpPr>
        <p:spPr>
          <a:xfrm>
            <a:off x="5841752" y="1976589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ïṧ1ïḍé">
            <a:extLst>
              <a:ext uri="{FF2B5EF4-FFF2-40B4-BE49-F238E27FC236}">
                <a16:creationId xmlns="" xmlns:a16="http://schemas.microsoft.com/office/drawing/2014/main" id="{B0806D7E-00E5-47F9-919B-90D70A3A3109}"/>
              </a:ext>
            </a:extLst>
          </p:cNvPr>
          <p:cNvSpPr/>
          <p:nvPr/>
        </p:nvSpPr>
        <p:spPr>
          <a:xfrm>
            <a:off x="7995573" y="1976589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ïṧļîďé">
            <a:extLst>
              <a:ext uri="{FF2B5EF4-FFF2-40B4-BE49-F238E27FC236}">
                <a16:creationId xmlns="" xmlns:a16="http://schemas.microsoft.com/office/drawing/2014/main" id="{91597E17-8078-4692-9D3F-E755F340538D}"/>
              </a:ext>
            </a:extLst>
          </p:cNvPr>
          <p:cNvSpPr/>
          <p:nvPr/>
        </p:nvSpPr>
        <p:spPr>
          <a:xfrm>
            <a:off x="10149394" y="1976589"/>
            <a:ext cx="523875" cy="521355"/>
          </a:xfrm>
          <a:custGeom>
            <a:avLst/>
            <a:gdLst>
              <a:gd name="connsiteX0" fmla="*/ 21907 w 330201"/>
              <a:gd name="connsiteY0" fmla="*/ 269875 h 328613"/>
              <a:gd name="connsiteX1" fmla="*/ 87630 w 330201"/>
              <a:gd name="connsiteY1" fmla="*/ 269875 h 328613"/>
              <a:gd name="connsiteX2" fmla="*/ 96651 w 330201"/>
              <a:gd name="connsiteY2" fmla="*/ 272486 h 328613"/>
              <a:gd name="connsiteX3" fmla="*/ 109538 w 330201"/>
              <a:gd name="connsiteY3" fmla="*/ 286844 h 328613"/>
              <a:gd name="connsiteX4" fmla="*/ 131445 w 330201"/>
              <a:gd name="connsiteY4" fmla="*/ 269875 h 328613"/>
              <a:gd name="connsiteX5" fmla="*/ 197168 w 330201"/>
              <a:gd name="connsiteY5" fmla="*/ 269875 h 328613"/>
              <a:gd name="connsiteX6" fmla="*/ 206188 w 330201"/>
              <a:gd name="connsiteY6" fmla="*/ 272486 h 328613"/>
              <a:gd name="connsiteX7" fmla="*/ 219075 w 330201"/>
              <a:gd name="connsiteY7" fmla="*/ 286844 h 328613"/>
              <a:gd name="connsiteX8" fmla="*/ 240983 w 330201"/>
              <a:gd name="connsiteY8" fmla="*/ 269875 h 328613"/>
              <a:gd name="connsiteX9" fmla="*/ 306706 w 330201"/>
              <a:gd name="connsiteY9" fmla="*/ 269875 h 328613"/>
              <a:gd name="connsiteX10" fmla="*/ 328613 w 330201"/>
              <a:gd name="connsiteY10" fmla="*/ 293370 h 328613"/>
              <a:gd name="connsiteX11" fmla="*/ 328613 w 330201"/>
              <a:gd name="connsiteY11" fmla="*/ 328613 h 328613"/>
              <a:gd name="connsiteX12" fmla="*/ 0 w 330201"/>
              <a:gd name="connsiteY12" fmla="*/ 328613 h 328613"/>
              <a:gd name="connsiteX13" fmla="*/ 0 w 330201"/>
              <a:gd name="connsiteY13" fmla="*/ 293370 h 328613"/>
              <a:gd name="connsiteX14" fmla="*/ 21907 w 330201"/>
              <a:gd name="connsiteY14" fmla="*/ 269875 h 328613"/>
              <a:gd name="connsiteX15" fmla="*/ 209550 w 330201"/>
              <a:gd name="connsiteY15" fmla="*/ 204788 h 328613"/>
              <a:gd name="connsiteX16" fmla="*/ 230188 w 330201"/>
              <a:gd name="connsiteY16" fmla="*/ 204788 h 328613"/>
              <a:gd name="connsiteX17" fmla="*/ 225028 w 330201"/>
              <a:gd name="connsiteY17" fmla="*/ 225706 h 328613"/>
              <a:gd name="connsiteX18" fmla="*/ 225028 w 330201"/>
              <a:gd name="connsiteY18" fmla="*/ 227013 h 328613"/>
              <a:gd name="connsiteX19" fmla="*/ 213420 w 330201"/>
              <a:gd name="connsiteY19" fmla="*/ 227013 h 328613"/>
              <a:gd name="connsiteX20" fmla="*/ 213420 w 330201"/>
              <a:gd name="connsiteY20" fmla="*/ 225706 h 328613"/>
              <a:gd name="connsiteX21" fmla="*/ 209550 w 330201"/>
              <a:gd name="connsiteY21" fmla="*/ 204788 h 328613"/>
              <a:gd name="connsiteX22" fmla="*/ 98425 w 330201"/>
              <a:gd name="connsiteY22" fmla="*/ 204788 h 328613"/>
              <a:gd name="connsiteX23" fmla="*/ 119063 w 330201"/>
              <a:gd name="connsiteY23" fmla="*/ 204788 h 328613"/>
              <a:gd name="connsiteX24" fmla="*/ 115193 w 330201"/>
              <a:gd name="connsiteY24" fmla="*/ 225706 h 328613"/>
              <a:gd name="connsiteX25" fmla="*/ 115193 w 330201"/>
              <a:gd name="connsiteY25" fmla="*/ 227013 h 328613"/>
              <a:gd name="connsiteX26" fmla="*/ 103584 w 330201"/>
              <a:gd name="connsiteY26" fmla="*/ 227013 h 328613"/>
              <a:gd name="connsiteX27" fmla="*/ 103584 w 330201"/>
              <a:gd name="connsiteY27" fmla="*/ 225706 h 328613"/>
              <a:gd name="connsiteX28" fmla="*/ 98425 w 330201"/>
              <a:gd name="connsiteY28" fmla="*/ 204788 h 328613"/>
              <a:gd name="connsiteX29" fmla="*/ 274638 w 330201"/>
              <a:gd name="connsiteY29" fmla="*/ 193675 h 328613"/>
              <a:gd name="connsiteX30" fmla="*/ 306388 w 330201"/>
              <a:gd name="connsiteY30" fmla="*/ 225425 h 328613"/>
              <a:gd name="connsiteX31" fmla="*/ 274638 w 330201"/>
              <a:gd name="connsiteY31" fmla="*/ 257175 h 328613"/>
              <a:gd name="connsiteX32" fmla="*/ 242888 w 330201"/>
              <a:gd name="connsiteY32" fmla="*/ 225425 h 328613"/>
              <a:gd name="connsiteX33" fmla="*/ 274638 w 330201"/>
              <a:gd name="connsiteY33" fmla="*/ 193675 h 328613"/>
              <a:gd name="connsiteX34" fmla="*/ 164307 w 330201"/>
              <a:gd name="connsiteY34" fmla="*/ 193675 h 328613"/>
              <a:gd name="connsiteX35" fmla="*/ 195264 w 330201"/>
              <a:gd name="connsiteY35" fmla="*/ 225425 h 328613"/>
              <a:gd name="connsiteX36" fmla="*/ 164307 w 330201"/>
              <a:gd name="connsiteY36" fmla="*/ 257175 h 328613"/>
              <a:gd name="connsiteX37" fmla="*/ 133350 w 330201"/>
              <a:gd name="connsiteY37" fmla="*/ 225425 h 328613"/>
              <a:gd name="connsiteX38" fmla="*/ 164307 w 330201"/>
              <a:gd name="connsiteY38" fmla="*/ 193675 h 328613"/>
              <a:gd name="connsiteX39" fmla="*/ 53975 w 330201"/>
              <a:gd name="connsiteY39" fmla="*/ 193675 h 328613"/>
              <a:gd name="connsiteX40" fmla="*/ 85725 w 330201"/>
              <a:gd name="connsiteY40" fmla="*/ 225425 h 328613"/>
              <a:gd name="connsiteX41" fmla="*/ 53975 w 330201"/>
              <a:gd name="connsiteY41" fmla="*/ 257175 h 328613"/>
              <a:gd name="connsiteX42" fmla="*/ 22225 w 330201"/>
              <a:gd name="connsiteY42" fmla="*/ 225425 h 328613"/>
              <a:gd name="connsiteX43" fmla="*/ 53975 w 330201"/>
              <a:gd name="connsiteY43" fmla="*/ 193675 h 328613"/>
              <a:gd name="connsiteX44" fmla="*/ 155575 w 330201"/>
              <a:gd name="connsiteY44" fmla="*/ 80963 h 328613"/>
              <a:gd name="connsiteX45" fmla="*/ 168275 w 330201"/>
              <a:gd name="connsiteY45" fmla="*/ 80963 h 328613"/>
              <a:gd name="connsiteX46" fmla="*/ 168275 w 330201"/>
              <a:gd name="connsiteY46" fmla="*/ 107950 h 328613"/>
              <a:gd name="connsiteX47" fmla="*/ 195263 w 330201"/>
              <a:gd name="connsiteY47" fmla="*/ 107950 h 328613"/>
              <a:gd name="connsiteX48" fmla="*/ 195263 w 330201"/>
              <a:gd name="connsiteY48" fmla="*/ 119063 h 328613"/>
              <a:gd name="connsiteX49" fmla="*/ 168275 w 330201"/>
              <a:gd name="connsiteY49" fmla="*/ 119063 h 328613"/>
              <a:gd name="connsiteX50" fmla="*/ 168275 w 330201"/>
              <a:gd name="connsiteY50" fmla="*/ 147638 h 328613"/>
              <a:gd name="connsiteX51" fmla="*/ 155575 w 330201"/>
              <a:gd name="connsiteY51" fmla="*/ 147638 h 328613"/>
              <a:gd name="connsiteX52" fmla="*/ 155575 w 330201"/>
              <a:gd name="connsiteY52" fmla="*/ 119063 h 328613"/>
              <a:gd name="connsiteX53" fmla="*/ 130175 w 330201"/>
              <a:gd name="connsiteY53" fmla="*/ 119063 h 328613"/>
              <a:gd name="connsiteX54" fmla="*/ 130175 w 330201"/>
              <a:gd name="connsiteY54" fmla="*/ 107950 h 328613"/>
              <a:gd name="connsiteX55" fmla="*/ 155575 w 330201"/>
              <a:gd name="connsiteY55" fmla="*/ 107950 h 328613"/>
              <a:gd name="connsiteX56" fmla="*/ 104775 w 330201"/>
              <a:gd name="connsiteY56" fmla="*/ 66675 h 328613"/>
              <a:gd name="connsiteX57" fmla="*/ 119063 w 330201"/>
              <a:gd name="connsiteY57" fmla="*/ 66675 h 328613"/>
              <a:gd name="connsiteX58" fmla="*/ 119063 w 330201"/>
              <a:gd name="connsiteY58" fmla="*/ 147638 h 328613"/>
              <a:gd name="connsiteX59" fmla="*/ 101600 w 330201"/>
              <a:gd name="connsiteY59" fmla="*/ 147638 h 328613"/>
              <a:gd name="connsiteX60" fmla="*/ 101600 w 330201"/>
              <a:gd name="connsiteY60" fmla="*/ 84137 h 328613"/>
              <a:gd name="connsiteX61" fmla="*/ 100013 w 330201"/>
              <a:gd name="connsiteY61" fmla="*/ 84137 h 328613"/>
              <a:gd name="connsiteX62" fmla="*/ 84137 w 330201"/>
              <a:gd name="connsiteY62" fmla="*/ 90487 h 328613"/>
              <a:gd name="connsiteX63" fmla="*/ 84137 w 330201"/>
              <a:gd name="connsiteY63" fmla="*/ 80962 h 328613"/>
              <a:gd name="connsiteX64" fmla="*/ 82550 w 330201"/>
              <a:gd name="connsiteY64" fmla="*/ 76200 h 328613"/>
              <a:gd name="connsiteX65" fmla="*/ 222539 w 330201"/>
              <a:gd name="connsiteY65" fmla="*/ 63500 h 328613"/>
              <a:gd name="connsiteX66" fmla="*/ 251114 w 330201"/>
              <a:gd name="connsiteY66" fmla="*/ 89793 h 328613"/>
              <a:gd name="connsiteX67" fmla="*/ 229033 w 330201"/>
              <a:gd name="connsiteY67" fmla="*/ 125289 h 328613"/>
              <a:gd name="connsiteX68" fmla="*/ 221240 w 330201"/>
              <a:gd name="connsiteY68" fmla="*/ 131862 h 328613"/>
              <a:gd name="connsiteX69" fmla="*/ 252413 w 330201"/>
              <a:gd name="connsiteY69" fmla="*/ 131862 h 328613"/>
              <a:gd name="connsiteX70" fmla="*/ 252413 w 330201"/>
              <a:gd name="connsiteY70" fmla="*/ 147638 h 328613"/>
              <a:gd name="connsiteX71" fmla="*/ 195263 w 330201"/>
              <a:gd name="connsiteY71" fmla="*/ 147638 h 328613"/>
              <a:gd name="connsiteX72" fmla="*/ 195263 w 330201"/>
              <a:gd name="connsiteY72" fmla="*/ 135806 h 328613"/>
              <a:gd name="connsiteX73" fmla="*/ 205654 w 330201"/>
              <a:gd name="connsiteY73" fmla="*/ 126603 h 328613"/>
              <a:gd name="connsiteX74" fmla="*/ 231631 w 330201"/>
              <a:gd name="connsiteY74" fmla="*/ 91108 h 328613"/>
              <a:gd name="connsiteX75" fmla="*/ 218642 w 330201"/>
              <a:gd name="connsiteY75" fmla="*/ 79276 h 328613"/>
              <a:gd name="connsiteX76" fmla="*/ 201757 w 330201"/>
              <a:gd name="connsiteY76" fmla="*/ 85849 h 328613"/>
              <a:gd name="connsiteX77" fmla="*/ 200458 w 330201"/>
              <a:gd name="connsiteY77" fmla="*/ 85849 h 328613"/>
              <a:gd name="connsiteX78" fmla="*/ 195263 w 330201"/>
              <a:gd name="connsiteY78" fmla="*/ 72702 h 328613"/>
              <a:gd name="connsiteX79" fmla="*/ 222539 w 330201"/>
              <a:gd name="connsiteY79" fmla="*/ 63500 h 328613"/>
              <a:gd name="connsiteX80" fmla="*/ 22740 w 330201"/>
              <a:gd name="connsiteY80" fmla="*/ 0 h 328613"/>
              <a:gd name="connsiteX81" fmla="*/ 318574 w 330201"/>
              <a:gd name="connsiteY81" fmla="*/ 0 h 328613"/>
              <a:gd name="connsiteX82" fmla="*/ 330201 w 330201"/>
              <a:gd name="connsiteY82" fmla="*/ 11608 h 328613"/>
              <a:gd name="connsiteX83" fmla="*/ 330201 w 330201"/>
              <a:gd name="connsiteY83" fmla="*/ 215405 h 328613"/>
              <a:gd name="connsiteX84" fmla="*/ 322450 w 330201"/>
              <a:gd name="connsiteY84" fmla="*/ 227013 h 328613"/>
              <a:gd name="connsiteX85" fmla="*/ 322450 w 330201"/>
              <a:gd name="connsiteY85" fmla="*/ 225723 h 328613"/>
              <a:gd name="connsiteX86" fmla="*/ 306948 w 330201"/>
              <a:gd name="connsiteY86" fmla="*/ 188317 h 328613"/>
              <a:gd name="connsiteX87" fmla="*/ 306948 w 330201"/>
              <a:gd name="connsiteY87" fmla="*/ 21927 h 328613"/>
              <a:gd name="connsiteX88" fmla="*/ 34366 w 330201"/>
              <a:gd name="connsiteY88" fmla="*/ 21927 h 328613"/>
              <a:gd name="connsiteX89" fmla="*/ 34366 w 330201"/>
              <a:gd name="connsiteY89" fmla="*/ 180578 h 328613"/>
              <a:gd name="connsiteX90" fmla="*/ 11113 w 330201"/>
              <a:gd name="connsiteY90" fmla="*/ 202506 h 328613"/>
              <a:gd name="connsiteX91" fmla="*/ 11113 w 330201"/>
              <a:gd name="connsiteY91" fmla="*/ 11608 h 328613"/>
              <a:gd name="connsiteX92" fmla="*/ 22740 w 330201"/>
              <a:gd name="connsiteY92" fmla="*/ 0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0201" h="328613">
                <a:moveTo>
                  <a:pt x="21907" y="269875"/>
                </a:moveTo>
                <a:cubicBezTo>
                  <a:pt x="21907" y="269875"/>
                  <a:pt x="21907" y="269875"/>
                  <a:pt x="87630" y="269875"/>
                </a:cubicBezTo>
                <a:cubicBezTo>
                  <a:pt x="91496" y="269875"/>
                  <a:pt x="94073" y="271181"/>
                  <a:pt x="96651" y="272486"/>
                </a:cubicBezTo>
                <a:cubicBezTo>
                  <a:pt x="103094" y="275096"/>
                  <a:pt x="108249" y="280318"/>
                  <a:pt x="109538" y="286844"/>
                </a:cubicBezTo>
                <a:cubicBezTo>
                  <a:pt x="112115" y="277707"/>
                  <a:pt x="121136" y="269875"/>
                  <a:pt x="131445" y="269875"/>
                </a:cubicBezTo>
                <a:cubicBezTo>
                  <a:pt x="131445" y="269875"/>
                  <a:pt x="131445" y="269875"/>
                  <a:pt x="197168" y="269875"/>
                </a:cubicBezTo>
                <a:cubicBezTo>
                  <a:pt x="201034" y="269875"/>
                  <a:pt x="203611" y="271181"/>
                  <a:pt x="206188" y="272486"/>
                </a:cubicBezTo>
                <a:cubicBezTo>
                  <a:pt x="212632" y="275096"/>
                  <a:pt x="216498" y="280318"/>
                  <a:pt x="219075" y="286844"/>
                </a:cubicBezTo>
                <a:cubicBezTo>
                  <a:pt x="221653" y="277707"/>
                  <a:pt x="230673" y="269875"/>
                  <a:pt x="240983" y="269875"/>
                </a:cubicBezTo>
                <a:cubicBezTo>
                  <a:pt x="240983" y="269875"/>
                  <a:pt x="240983" y="269875"/>
                  <a:pt x="306706" y="269875"/>
                </a:cubicBezTo>
                <a:cubicBezTo>
                  <a:pt x="319592" y="269875"/>
                  <a:pt x="328613" y="280318"/>
                  <a:pt x="328613" y="293370"/>
                </a:cubicBezTo>
                <a:cubicBezTo>
                  <a:pt x="328613" y="293370"/>
                  <a:pt x="328613" y="293370"/>
                  <a:pt x="328613" y="328613"/>
                </a:cubicBezTo>
                <a:cubicBezTo>
                  <a:pt x="328613" y="328613"/>
                  <a:pt x="328613" y="328613"/>
                  <a:pt x="0" y="328613"/>
                </a:cubicBezTo>
                <a:cubicBezTo>
                  <a:pt x="0" y="328613"/>
                  <a:pt x="0" y="328613"/>
                  <a:pt x="0" y="293370"/>
                </a:cubicBezTo>
                <a:cubicBezTo>
                  <a:pt x="0" y="280318"/>
                  <a:pt x="9021" y="269875"/>
                  <a:pt x="21907" y="269875"/>
                </a:cubicBezTo>
                <a:close/>
                <a:moveTo>
                  <a:pt x="209550" y="204788"/>
                </a:moveTo>
                <a:lnTo>
                  <a:pt x="230188" y="204788"/>
                </a:lnTo>
                <a:cubicBezTo>
                  <a:pt x="227608" y="211325"/>
                  <a:pt x="225028" y="217862"/>
                  <a:pt x="225028" y="225706"/>
                </a:cubicBezTo>
                <a:cubicBezTo>
                  <a:pt x="225028" y="225706"/>
                  <a:pt x="225028" y="227013"/>
                  <a:pt x="225028" y="227013"/>
                </a:cubicBezTo>
                <a:cubicBezTo>
                  <a:pt x="225028" y="227013"/>
                  <a:pt x="225028" y="227013"/>
                  <a:pt x="213420" y="227013"/>
                </a:cubicBezTo>
                <a:cubicBezTo>
                  <a:pt x="213420" y="227013"/>
                  <a:pt x="213420" y="225706"/>
                  <a:pt x="213420" y="225706"/>
                </a:cubicBezTo>
                <a:cubicBezTo>
                  <a:pt x="213420" y="217862"/>
                  <a:pt x="212130" y="211325"/>
                  <a:pt x="209550" y="204788"/>
                </a:cubicBezTo>
                <a:close/>
                <a:moveTo>
                  <a:pt x="98425" y="204788"/>
                </a:moveTo>
                <a:lnTo>
                  <a:pt x="119063" y="204788"/>
                </a:lnTo>
                <a:cubicBezTo>
                  <a:pt x="116483" y="211325"/>
                  <a:pt x="115193" y="217862"/>
                  <a:pt x="115193" y="225706"/>
                </a:cubicBezTo>
                <a:cubicBezTo>
                  <a:pt x="115193" y="225706"/>
                  <a:pt x="115193" y="227013"/>
                  <a:pt x="115193" y="227013"/>
                </a:cubicBezTo>
                <a:cubicBezTo>
                  <a:pt x="115193" y="227013"/>
                  <a:pt x="115193" y="227013"/>
                  <a:pt x="103584" y="227013"/>
                </a:cubicBezTo>
                <a:cubicBezTo>
                  <a:pt x="103584" y="227013"/>
                  <a:pt x="103584" y="225706"/>
                  <a:pt x="103584" y="225706"/>
                </a:cubicBezTo>
                <a:cubicBezTo>
                  <a:pt x="103584" y="217862"/>
                  <a:pt x="101005" y="211325"/>
                  <a:pt x="98425" y="204788"/>
                </a:cubicBezTo>
                <a:close/>
                <a:moveTo>
                  <a:pt x="274638" y="193675"/>
                </a:moveTo>
                <a:cubicBezTo>
                  <a:pt x="292173" y="193675"/>
                  <a:pt x="306388" y="207890"/>
                  <a:pt x="306388" y="225425"/>
                </a:cubicBezTo>
                <a:cubicBezTo>
                  <a:pt x="306388" y="242960"/>
                  <a:pt x="292173" y="257175"/>
                  <a:pt x="274638" y="257175"/>
                </a:cubicBezTo>
                <a:cubicBezTo>
                  <a:pt x="257103" y="257175"/>
                  <a:pt x="242888" y="242960"/>
                  <a:pt x="242888" y="225425"/>
                </a:cubicBezTo>
                <a:cubicBezTo>
                  <a:pt x="242888" y="207890"/>
                  <a:pt x="257103" y="193675"/>
                  <a:pt x="274638" y="193675"/>
                </a:cubicBezTo>
                <a:close/>
                <a:moveTo>
                  <a:pt x="164307" y="193675"/>
                </a:moveTo>
                <a:cubicBezTo>
                  <a:pt x="181404" y="193675"/>
                  <a:pt x="195264" y="207890"/>
                  <a:pt x="195264" y="225425"/>
                </a:cubicBezTo>
                <a:cubicBezTo>
                  <a:pt x="195264" y="242960"/>
                  <a:pt x="181404" y="257175"/>
                  <a:pt x="164307" y="257175"/>
                </a:cubicBezTo>
                <a:cubicBezTo>
                  <a:pt x="147210" y="257175"/>
                  <a:pt x="133350" y="242960"/>
                  <a:pt x="133350" y="225425"/>
                </a:cubicBezTo>
                <a:cubicBezTo>
                  <a:pt x="133350" y="207890"/>
                  <a:pt x="147210" y="193675"/>
                  <a:pt x="164307" y="193675"/>
                </a:cubicBezTo>
                <a:close/>
                <a:moveTo>
                  <a:pt x="53975" y="193675"/>
                </a:moveTo>
                <a:cubicBezTo>
                  <a:pt x="71510" y="193675"/>
                  <a:pt x="85725" y="207890"/>
                  <a:pt x="85725" y="225425"/>
                </a:cubicBezTo>
                <a:cubicBezTo>
                  <a:pt x="85725" y="242960"/>
                  <a:pt x="71510" y="257175"/>
                  <a:pt x="53975" y="257175"/>
                </a:cubicBezTo>
                <a:cubicBezTo>
                  <a:pt x="36440" y="257175"/>
                  <a:pt x="22225" y="242960"/>
                  <a:pt x="22225" y="225425"/>
                </a:cubicBezTo>
                <a:cubicBezTo>
                  <a:pt x="22225" y="207890"/>
                  <a:pt x="36440" y="193675"/>
                  <a:pt x="53975" y="193675"/>
                </a:cubicBezTo>
                <a:close/>
                <a:moveTo>
                  <a:pt x="155575" y="80963"/>
                </a:moveTo>
                <a:lnTo>
                  <a:pt x="168275" y="80963"/>
                </a:lnTo>
                <a:lnTo>
                  <a:pt x="168275" y="107950"/>
                </a:lnTo>
                <a:lnTo>
                  <a:pt x="195263" y="107950"/>
                </a:lnTo>
                <a:lnTo>
                  <a:pt x="195263" y="119063"/>
                </a:lnTo>
                <a:lnTo>
                  <a:pt x="168275" y="119063"/>
                </a:lnTo>
                <a:lnTo>
                  <a:pt x="168275" y="147638"/>
                </a:lnTo>
                <a:lnTo>
                  <a:pt x="155575" y="147638"/>
                </a:lnTo>
                <a:lnTo>
                  <a:pt x="155575" y="119063"/>
                </a:lnTo>
                <a:lnTo>
                  <a:pt x="130175" y="119063"/>
                </a:lnTo>
                <a:lnTo>
                  <a:pt x="130175" y="107950"/>
                </a:lnTo>
                <a:lnTo>
                  <a:pt x="155575" y="107950"/>
                </a:lnTo>
                <a:close/>
                <a:moveTo>
                  <a:pt x="104775" y="66675"/>
                </a:moveTo>
                <a:lnTo>
                  <a:pt x="119063" y="66675"/>
                </a:lnTo>
                <a:lnTo>
                  <a:pt x="119063" y="147638"/>
                </a:lnTo>
                <a:lnTo>
                  <a:pt x="101600" y="147638"/>
                </a:lnTo>
                <a:lnTo>
                  <a:pt x="101600" y="84137"/>
                </a:lnTo>
                <a:lnTo>
                  <a:pt x="100013" y="84137"/>
                </a:lnTo>
                <a:lnTo>
                  <a:pt x="84137" y="90487"/>
                </a:lnTo>
                <a:lnTo>
                  <a:pt x="84137" y="80962"/>
                </a:lnTo>
                <a:lnTo>
                  <a:pt x="82550" y="76200"/>
                </a:lnTo>
                <a:close/>
                <a:moveTo>
                  <a:pt x="222539" y="63500"/>
                </a:moveTo>
                <a:cubicBezTo>
                  <a:pt x="240723" y="63500"/>
                  <a:pt x="251114" y="75332"/>
                  <a:pt x="251114" y="89793"/>
                </a:cubicBezTo>
                <a:cubicBezTo>
                  <a:pt x="251114" y="102939"/>
                  <a:pt x="240723" y="114771"/>
                  <a:pt x="229033" y="125289"/>
                </a:cubicBezTo>
                <a:cubicBezTo>
                  <a:pt x="229033" y="125289"/>
                  <a:pt x="229033" y="125289"/>
                  <a:pt x="221240" y="131862"/>
                </a:cubicBezTo>
                <a:cubicBezTo>
                  <a:pt x="221240" y="131862"/>
                  <a:pt x="221240" y="131862"/>
                  <a:pt x="252413" y="131862"/>
                </a:cubicBezTo>
                <a:cubicBezTo>
                  <a:pt x="252413" y="131862"/>
                  <a:pt x="252413" y="131862"/>
                  <a:pt x="252413" y="147638"/>
                </a:cubicBezTo>
                <a:cubicBezTo>
                  <a:pt x="252413" y="147638"/>
                  <a:pt x="252413" y="147638"/>
                  <a:pt x="195263" y="147638"/>
                </a:cubicBezTo>
                <a:cubicBezTo>
                  <a:pt x="195263" y="147638"/>
                  <a:pt x="195263" y="147638"/>
                  <a:pt x="195263" y="135806"/>
                </a:cubicBezTo>
                <a:cubicBezTo>
                  <a:pt x="195263" y="135806"/>
                  <a:pt x="195263" y="135806"/>
                  <a:pt x="205654" y="126603"/>
                </a:cubicBezTo>
                <a:cubicBezTo>
                  <a:pt x="222539" y="110827"/>
                  <a:pt x="231631" y="101625"/>
                  <a:pt x="231631" y="91108"/>
                </a:cubicBezTo>
                <a:cubicBezTo>
                  <a:pt x="231631" y="84534"/>
                  <a:pt x="227735" y="79276"/>
                  <a:pt x="218642" y="79276"/>
                </a:cubicBezTo>
                <a:cubicBezTo>
                  <a:pt x="210849" y="79276"/>
                  <a:pt x="205654" y="83220"/>
                  <a:pt x="201757" y="85849"/>
                </a:cubicBezTo>
                <a:cubicBezTo>
                  <a:pt x="201757" y="85849"/>
                  <a:pt x="201757" y="85849"/>
                  <a:pt x="200458" y="85849"/>
                </a:cubicBezTo>
                <a:cubicBezTo>
                  <a:pt x="200458" y="85849"/>
                  <a:pt x="200458" y="85849"/>
                  <a:pt x="195263" y="72702"/>
                </a:cubicBezTo>
                <a:cubicBezTo>
                  <a:pt x="201757" y="67444"/>
                  <a:pt x="210849" y="63500"/>
                  <a:pt x="222539" y="63500"/>
                </a:cubicBezTo>
                <a:close/>
                <a:moveTo>
                  <a:pt x="22740" y="0"/>
                </a:moveTo>
                <a:cubicBezTo>
                  <a:pt x="22740" y="0"/>
                  <a:pt x="22740" y="0"/>
                  <a:pt x="318574" y="0"/>
                </a:cubicBezTo>
                <a:cubicBezTo>
                  <a:pt x="325034" y="0"/>
                  <a:pt x="330201" y="5159"/>
                  <a:pt x="330201" y="11608"/>
                </a:cubicBezTo>
                <a:cubicBezTo>
                  <a:pt x="330201" y="11608"/>
                  <a:pt x="330201" y="11608"/>
                  <a:pt x="330201" y="215405"/>
                </a:cubicBezTo>
                <a:cubicBezTo>
                  <a:pt x="330201" y="220564"/>
                  <a:pt x="327617" y="224434"/>
                  <a:pt x="322450" y="227013"/>
                </a:cubicBezTo>
                <a:cubicBezTo>
                  <a:pt x="322450" y="225723"/>
                  <a:pt x="322450" y="225723"/>
                  <a:pt x="322450" y="225723"/>
                </a:cubicBezTo>
                <a:cubicBezTo>
                  <a:pt x="322450" y="210245"/>
                  <a:pt x="315991" y="197347"/>
                  <a:pt x="306948" y="188317"/>
                </a:cubicBezTo>
                <a:cubicBezTo>
                  <a:pt x="306948" y="188317"/>
                  <a:pt x="306948" y="188317"/>
                  <a:pt x="306948" y="21927"/>
                </a:cubicBezTo>
                <a:cubicBezTo>
                  <a:pt x="306948" y="21927"/>
                  <a:pt x="306948" y="21927"/>
                  <a:pt x="34366" y="21927"/>
                </a:cubicBezTo>
                <a:cubicBezTo>
                  <a:pt x="34366" y="21927"/>
                  <a:pt x="34366" y="21927"/>
                  <a:pt x="34366" y="180578"/>
                </a:cubicBezTo>
                <a:cubicBezTo>
                  <a:pt x="24031" y="185738"/>
                  <a:pt x="16280" y="193477"/>
                  <a:pt x="11113" y="202506"/>
                </a:cubicBezTo>
                <a:cubicBezTo>
                  <a:pt x="11113" y="202506"/>
                  <a:pt x="11113" y="202506"/>
                  <a:pt x="11113" y="11608"/>
                </a:cubicBezTo>
                <a:cubicBezTo>
                  <a:pt x="11113" y="5159"/>
                  <a:pt x="16280" y="0"/>
                  <a:pt x="227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í$ľíḍè">
            <a:extLst>
              <a:ext uri="{FF2B5EF4-FFF2-40B4-BE49-F238E27FC236}">
                <a16:creationId xmlns="" xmlns:a16="http://schemas.microsoft.com/office/drawing/2014/main" id="{9B3B9235-E5AB-4123-8977-78FC56FC49A0}"/>
              </a:ext>
            </a:extLst>
          </p:cNvPr>
          <p:cNvSpPr txBox="1"/>
          <p:nvPr/>
        </p:nvSpPr>
        <p:spPr>
          <a:xfrm>
            <a:off x="1044440" y="3418193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1600" b="1" dirty="0" smtClean="0"/>
              <a:t>用户名验证</a:t>
            </a:r>
            <a:endParaRPr lang="en-US" altLang="zh-CN" sz="1600" b="1" dirty="0"/>
          </a:p>
        </p:txBody>
      </p:sp>
      <p:sp>
        <p:nvSpPr>
          <p:cNvPr id="27" name="ïsļïḓê">
            <a:extLst>
              <a:ext uri="{FF2B5EF4-FFF2-40B4-BE49-F238E27FC236}">
                <a16:creationId xmlns="" xmlns:a16="http://schemas.microsoft.com/office/drawing/2014/main" id="{9D52FE7D-5E34-4459-AC89-8E15F8141001}"/>
              </a:ext>
            </a:extLst>
          </p:cNvPr>
          <p:cNvSpPr txBox="1"/>
          <p:nvPr/>
        </p:nvSpPr>
        <p:spPr>
          <a:xfrm>
            <a:off x="1044440" y="3826357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 smtClean="0"/>
              <a:t>正则判断规则</a:t>
            </a:r>
            <a:endParaRPr lang="en-US" altLang="zh-CN" sz="9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/>
              <a:t>用户</a:t>
            </a:r>
            <a:r>
              <a:rPr lang="zh-CN" altLang="en-US" sz="900" dirty="0" smtClean="0"/>
              <a:t>名是否存在</a:t>
            </a:r>
            <a:endParaRPr lang="en-US" altLang="zh-CN" sz="900" dirty="0"/>
          </a:p>
        </p:txBody>
      </p:sp>
      <p:sp>
        <p:nvSpPr>
          <p:cNvPr id="28" name="í$ľíḍè">
            <a:extLst>
              <a:ext uri="{FF2B5EF4-FFF2-40B4-BE49-F238E27FC236}">
                <a16:creationId xmlns="" xmlns:a16="http://schemas.microsoft.com/office/drawing/2014/main" id="{E4EA4AF6-B065-487E-B46E-CA02DC20CEC1}"/>
              </a:ext>
            </a:extLst>
          </p:cNvPr>
          <p:cNvSpPr txBox="1"/>
          <p:nvPr/>
        </p:nvSpPr>
        <p:spPr>
          <a:xfrm>
            <a:off x="5023577" y="3316240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1600" b="1" dirty="0" smtClean="0"/>
              <a:t>验证码验证</a:t>
            </a:r>
            <a:endParaRPr lang="en-US" altLang="zh-CN" sz="1600" b="1" dirty="0"/>
          </a:p>
        </p:txBody>
      </p:sp>
      <p:sp>
        <p:nvSpPr>
          <p:cNvPr id="29" name="ïsļïḓê">
            <a:extLst>
              <a:ext uri="{FF2B5EF4-FFF2-40B4-BE49-F238E27FC236}">
                <a16:creationId xmlns="" xmlns:a16="http://schemas.microsoft.com/office/drawing/2014/main" id="{5483BF01-82C0-4F5C-8190-87EC3417965C}"/>
              </a:ext>
            </a:extLst>
          </p:cNvPr>
          <p:cNvSpPr txBox="1"/>
          <p:nvPr/>
        </p:nvSpPr>
        <p:spPr>
          <a:xfrm>
            <a:off x="5001997" y="3724404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 smtClean="0"/>
              <a:t>对比输入框和随机验证码的符合性</a:t>
            </a:r>
            <a:endParaRPr lang="en-US" altLang="zh-CN" sz="900" dirty="0"/>
          </a:p>
        </p:txBody>
      </p:sp>
      <p:sp>
        <p:nvSpPr>
          <p:cNvPr id="30" name="í$ľíḍè">
            <a:extLst>
              <a:ext uri="{FF2B5EF4-FFF2-40B4-BE49-F238E27FC236}">
                <a16:creationId xmlns="" xmlns:a16="http://schemas.microsoft.com/office/drawing/2014/main" id="{F83C2AC7-71DC-4912-A522-81BCDB498B64}"/>
              </a:ext>
            </a:extLst>
          </p:cNvPr>
          <p:cNvSpPr txBox="1"/>
          <p:nvPr/>
        </p:nvSpPr>
        <p:spPr>
          <a:xfrm>
            <a:off x="3198934" y="3840965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1600" b="1" dirty="0" smtClean="0"/>
              <a:t>密码验证</a:t>
            </a:r>
            <a:endParaRPr lang="en-US" altLang="zh-CN" sz="1600" b="1" dirty="0"/>
          </a:p>
        </p:txBody>
      </p:sp>
      <p:sp>
        <p:nvSpPr>
          <p:cNvPr id="31" name="ïsļïḓê">
            <a:extLst>
              <a:ext uri="{FF2B5EF4-FFF2-40B4-BE49-F238E27FC236}">
                <a16:creationId xmlns="" xmlns:a16="http://schemas.microsoft.com/office/drawing/2014/main" id="{8704D2D8-C38B-4F67-A991-7503947B4EE6}"/>
              </a:ext>
            </a:extLst>
          </p:cNvPr>
          <p:cNvSpPr txBox="1"/>
          <p:nvPr/>
        </p:nvSpPr>
        <p:spPr>
          <a:xfrm>
            <a:off x="3198934" y="4249129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 smtClean="0"/>
              <a:t>正则判断规则</a:t>
            </a:r>
            <a:endParaRPr lang="en-US" altLang="zh-CN" sz="900" dirty="0"/>
          </a:p>
        </p:txBody>
      </p:sp>
      <p:sp>
        <p:nvSpPr>
          <p:cNvPr id="32" name="í$ľíḍè">
            <a:extLst>
              <a:ext uri="{FF2B5EF4-FFF2-40B4-BE49-F238E27FC236}">
                <a16:creationId xmlns="" xmlns:a16="http://schemas.microsoft.com/office/drawing/2014/main" id="{95285579-A764-4A1A-B8E0-14063BCC9A90}"/>
              </a:ext>
            </a:extLst>
          </p:cNvPr>
          <p:cNvSpPr txBox="1"/>
          <p:nvPr/>
        </p:nvSpPr>
        <p:spPr>
          <a:xfrm>
            <a:off x="7534957" y="3840965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1600" b="1" dirty="0"/>
              <a:t>阅</a:t>
            </a:r>
            <a:r>
              <a:rPr lang="zh-CN" altLang="en-US" sz="1600" b="1" dirty="0" smtClean="0"/>
              <a:t>读协议判断</a:t>
            </a:r>
            <a:endParaRPr lang="en-US" altLang="zh-CN" sz="1600" b="1" dirty="0"/>
          </a:p>
        </p:txBody>
      </p:sp>
      <p:sp>
        <p:nvSpPr>
          <p:cNvPr id="33" name="ïsļïḓê">
            <a:extLst>
              <a:ext uri="{FF2B5EF4-FFF2-40B4-BE49-F238E27FC236}">
                <a16:creationId xmlns="" xmlns:a16="http://schemas.microsoft.com/office/drawing/2014/main" id="{01229262-0431-494E-B466-21B6C2F06343}"/>
              </a:ext>
            </a:extLst>
          </p:cNvPr>
          <p:cNvSpPr txBox="1"/>
          <p:nvPr/>
        </p:nvSpPr>
        <p:spPr>
          <a:xfrm>
            <a:off x="7534957" y="4249129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 smtClean="0"/>
              <a:t>判断阅读协议为选中状态</a:t>
            </a:r>
            <a:endParaRPr lang="en-US" altLang="zh-CN" sz="900" dirty="0"/>
          </a:p>
        </p:txBody>
      </p: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6A1A62AB-8112-47F1-B7F2-1F81EF5B8E5B}"/>
              </a:ext>
            </a:extLst>
          </p:cNvPr>
          <p:cNvGrpSpPr/>
          <p:nvPr/>
        </p:nvGrpSpPr>
        <p:grpSpPr>
          <a:xfrm>
            <a:off x="9919495" y="3107374"/>
            <a:ext cx="107691" cy="324250"/>
            <a:chOff x="5165102" y="3107374"/>
            <a:chExt cx="107691" cy="324250"/>
          </a:xfrm>
        </p:grpSpPr>
        <p:sp>
          <p:nvSpPr>
            <p:cNvPr id="35" name="iṣľïḍè">
              <a:extLst>
                <a:ext uri="{FF2B5EF4-FFF2-40B4-BE49-F238E27FC236}">
                  <a16:creationId xmlns="" xmlns:a16="http://schemas.microsoft.com/office/drawing/2014/main" id="{D84B7F2D-FF28-4E14-A967-53456A1B9BA7}"/>
                </a:ext>
              </a:extLst>
            </p:cNvPr>
            <p:cNvSpPr>
              <a:spLocks/>
            </p:cNvSpPr>
            <p:nvPr/>
          </p:nvSpPr>
          <p:spPr bwMode="gray">
            <a:xfrm>
              <a:off x="5165102" y="3107374"/>
              <a:ext cx="107691" cy="10502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lîḓé">
              <a:extLst>
                <a:ext uri="{FF2B5EF4-FFF2-40B4-BE49-F238E27FC236}">
                  <a16:creationId xmlns="" xmlns:a16="http://schemas.microsoft.com/office/drawing/2014/main" id="{3A9E03EF-D4BB-46E2-A4F5-798D524C25FD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5218948" y="3196922"/>
              <a:ext cx="0" cy="2347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í$ľíḍè">
            <a:extLst>
              <a:ext uri="{FF2B5EF4-FFF2-40B4-BE49-F238E27FC236}">
                <a16:creationId xmlns="" xmlns:a16="http://schemas.microsoft.com/office/drawing/2014/main" id="{1459DE38-54B4-49E0-89CB-B2D9951B75A0}"/>
              </a:ext>
            </a:extLst>
          </p:cNvPr>
          <p:cNvSpPr txBox="1"/>
          <p:nvPr/>
        </p:nvSpPr>
        <p:spPr>
          <a:xfrm>
            <a:off x="9777970" y="3316240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1600" b="1" dirty="0" smtClean="0"/>
              <a:t>注册</a:t>
            </a:r>
            <a:endParaRPr lang="en-US" altLang="zh-CN" sz="1600" b="1" dirty="0"/>
          </a:p>
        </p:txBody>
      </p:sp>
      <p:sp>
        <p:nvSpPr>
          <p:cNvPr id="38" name="ïsļïḓê">
            <a:extLst>
              <a:ext uri="{FF2B5EF4-FFF2-40B4-BE49-F238E27FC236}">
                <a16:creationId xmlns="" xmlns:a16="http://schemas.microsoft.com/office/drawing/2014/main" id="{EDC61C69-85AE-403B-8AEC-3E005D643BE5}"/>
              </a:ext>
            </a:extLst>
          </p:cNvPr>
          <p:cNvSpPr txBox="1"/>
          <p:nvPr/>
        </p:nvSpPr>
        <p:spPr>
          <a:xfrm>
            <a:off x="9777970" y="3724404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900" dirty="0" smtClean="0"/>
              <a:t>所有条件符合注册成功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111616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19282" y="3065067"/>
            <a:ext cx="5777753" cy="428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组件及功能详解</a:t>
            </a:r>
            <a:r>
              <a:rPr lang="en-US" altLang="zh-CN" dirty="0" smtClean="0"/>
              <a:t>—</a:t>
            </a:r>
            <a:r>
              <a:rPr lang="zh-CN" altLang="en-US" dirty="0"/>
              <a:t>商品详</a:t>
            </a:r>
            <a:r>
              <a:rPr lang="zh-CN" altLang="en-US" dirty="0" smtClean="0"/>
              <a:t>情</a:t>
            </a:r>
            <a:r>
              <a:rPr lang="en-US" altLang="zh-CN" dirty="0" smtClean="0"/>
              <a:t>/</a:t>
            </a:r>
            <a:r>
              <a:rPr lang="zh-CN" altLang="en-US" dirty="0" smtClean="0"/>
              <a:t>购物车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98B1F46-CBCC-4ED5-BB06-AA889897C0E4}"/>
              </a:ext>
            </a:extLst>
          </p:cNvPr>
          <p:cNvSpPr txBox="1"/>
          <p:nvPr/>
        </p:nvSpPr>
        <p:spPr>
          <a:xfrm>
            <a:off x="2700615" y="2869950"/>
            <a:ext cx="470900" cy="4094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1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67" y="0"/>
            <a:ext cx="10801350" cy="1015999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.1    </a:t>
            </a:r>
            <a:r>
              <a:rPr lang="zh-CN" altLang="en-US" dirty="0" smtClean="0"/>
              <a:t>商品详情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49B7584-73A0-411F-8D28-D178562E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6" name="îṣlíďê">
            <a:extLst>
              <a:ext uri="{FF2B5EF4-FFF2-40B4-BE49-F238E27FC236}">
                <a16:creationId xmlns="" xmlns:a16="http://schemas.microsoft.com/office/drawing/2014/main" id="{E7ECA6A9-D8B5-49D4-B64A-8BB9A9B1357E}"/>
              </a:ext>
            </a:extLst>
          </p:cNvPr>
          <p:cNvSpPr>
            <a:spLocks/>
          </p:cNvSpPr>
          <p:nvPr/>
        </p:nvSpPr>
        <p:spPr>
          <a:xfrm rot="16200000">
            <a:off x="6201521" y="-2247114"/>
            <a:ext cx="455082" cy="8718674"/>
          </a:xfrm>
          <a:prstGeom prst="rightBracket">
            <a:avLst>
              <a:gd name="adj" fmla="val 226678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>
              <a:solidFill>
                <a:schemeClr val="accent5"/>
              </a:solidFill>
            </a:endParaRPr>
          </a:p>
        </p:txBody>
      </p:sp>
      <p:sp>
        <p:nvSpPr>
          <p:cNvPr id="8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1297859" y="2384446"/>
            <a:ext cx="1563328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header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3C8CFB67-2F27-4680-8FF0-0A0D0BD02988}"/>
              </a:ext>
            </a:extLst>
          </p:cNvPr>
          <p:cNvSpPr>
            <a:spLocks/>
          </p:cNvSpPr>
          <p:nvPr/>
        </p:nvSpPr>
        <p:spPr bwMode="auto">
          <a:xfrm>
            <a:off x="5958542" y="3997963"/>
            <a:ext cx="274915" cy="26475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="" xmlns:a16="http://schemas.microsoft.com/office/drawing/2014/main" id="{FA67CACB-55EC-47EF-9094-30C0D74665B3}"/>
              </a:ext>
            </a:extLst>
          </p:cNvPr>
          <p:cNvSpPr>
            <a:spLocks/>
          </p:cNvSpPr>
          <p:nvPr/>
        </p:nvSpPr>
        <p:spPr bwMode="auto">
          <a:xfrm>
            <a:off x="10321057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="" xmlns:a16="http://schemas.microsoft.com/office/drawing/2014/main" id="{1C02BFB2-9196-473D-ACD2-694D1D325D5E}"/>
              </a:ext>
            </a:extLst>
          </p:cNvPr>
          <p:cNvSpPr>
            <a:spLocks/>
          </p:cNvSpPr>
          <p:nvPr/>
        </p:nvSpPr>
        <p:spPr bwMode="auto">
          <a:xfrm>
            <a:off x="3756620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3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9497941" y="2255625"/>
            <a:ext cx="1563328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footer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74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5260257" y="2255625"/>
            <a:ext cx="1494483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middle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6060157" y="1884524"/>
            <a:ext cx="0" cy="371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2974956" y="3255469"/>
            <a:ext cx="1563328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left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78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7101315" y="3332206"/>
            <a:ext cx="1563328" cy="100827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right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cxnSp>
        <p:nvCxnSpPr>
          <p:cNvPr id="81" name="肘形连接符 80"/>
          <p:cNvCxnSpPr>
            <a:stCxn id="74" idx="2"/>
            <a:endCxn id="77" idx="0"/>
          </p:cNvCxnSpPr>
          <p:nvPr/>
        </p:nvCxnSpPr>
        <p:spPr>
          <a:xfrm rot="10800000" flipV="1">
            <a:off x="3756621" y="2755547"/>
            <a:ext cx="1503637" cy="4999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74" idx="6"/>
            <a:endCxn id="78" idx="0"/>
          </p:cNvCxnSpPr>
          <p:nvPr/>
        </p:nvCxnSpPr>
        <p:spPr>
          <a:xfrm>
            <a:off x="6754740" y="2755547"/>
            <a:ext cx="1128239" cy="5766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3894078" y="4738303"/>
            <a:ext cx="1753320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sweiper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89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1942569" y="4738302"/>
            <a:ext cx="1563328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other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90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6012425" y="4738303"/>
            <a:ext cx="1563328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other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91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8466961" y="4738303"/>
            <a:ext cx="1796489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address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cxnSp>
        <p:nvCxnSpPr>
          <p:cNvPr id="97" name="肘形连接符 96"/>
          <p:cNvCxnSpPr>
            <a:stCxn id="78" idx="6"/>
            <a:endCxn id="91" idx="0"/>
          </p:cNvCxnSpPr>
          <p:nvPr/>
        </p:nvCxnSpPr>
        <p:spPr>
          <a:xfrm>
            <a:off x="8664643" y="3836345"/>
            <a:ext cx="700563" cy="9019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77" idx="2"/>
            <a:endCxn id="89" idx="0"/>
          </p:cNvCxnSpPr>
          <p:nvPr/>
        </p:nvCxnSpPr>
        <p:spPr>
          <a:xfrm rot="10800000" flipV="1">
            <a:off x="2724234" y="3755390"/>
            <a:ext cx="250723" cy="9829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77" idx="6"/>
            <a:endCxn id="88" idx="0"/>
          </p:cNvCxnSpPr>
          <p:nvPr/>
        </p:nvCxnSpPr>
        <p:spPr>
          <a:xfrm>
            <a:off x="4538284" y="3755391"/>
            <a:ext cx="232454" cy="9829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78" idx="2"/>
          </p:cNvCxnSpPr>
          <p:nvPr/>
        </p:nvCxnSpPr>
        <p:spPr>
          <a:xfrm rot="10800000" flipV="1">
            <a:off x="6775637" y="3836345"/>
            <a:ext cx="325678" cy="9016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3505898" y="648929"/>
            <a:ext cx="5158746" cy="1235752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</a:rPr>
              <a:t>goodsDetailComponent</a:t>
            </a:r>
            <a:endParaRPr 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67" y="0"/>
            <a:ext cx="10801350" cy="1015999"/>
          </a:xfrm>
        </p:spPr>
        <p:txBody>
          <a:bodyPr/>
          <a:lstStyle/>
          <a:p>
            <a:r>
              <a:rPr lang="en-US" altLang="zh-CN" dirty="0" smtClean="0"/>
              <a:t>5.2    </a:t>
            </a:r>
            <a:r>
              <a:rPr lang="zh-CN" altLang="en-US" dirty="0"/>
              <a:t>购物车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449B7584-73A0-411F-8D28-D178562E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" name="îṣlíďê">
            <a:extLst>
              <a:ext uri="{FF2B5EF4-FFF2-40B4-BE49-F238E27FC236}">
                <a16:creationId xmlns="" xmlns:a16="http://schemas.microsoft.com/office/drawing/2014/main" id="{E7ECA6A9-D8B5-49D4-B64A-8BB9A9B1357E}"/>
              </a:ext>
            </a:extLst>
          </p:cNvPr>
          <p:cNvSpPr>
            <a:spLocks/>
          </p:cNvSpPr>
          <p:nvPr/>
        </p:nvSpPr>
        <p:spPr>
          <a:xfrm rot="16200000">
            <a:off x="6201521" y="-2247114"/>
            <a:ext cx="455082" cy="8718674"/>
          </a:xfrm>
          <a:prstGeom prst="rightBracket">
            <a:avLst>
              <a:gd name="adj" fmla="val 226678"/>
            </a:avLst>
          </a:prstGeom>
          <a:ln w="3175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anchor="ctr"/>
          <a:lstStyle/>
          <a:p>
            <a:pPr algn="ctr"/>
            <a:endParaRPr>
              <a:solidFill>
                <a:schemeClr val="accent5"/>
              </a:solidFill>
            </a:endParaRPr>
          </a:p>
        </p:txBody>
      </p:sp>
      <p:sp>
        <p:nvSpPr>
          <p:cNvPr id="8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1297859" y="2384446"/>
            <a:ext cx="1563328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header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3C8CFB67-2F27-4680-8FF0-0A0D0BD02988}"/>
              </a:ext>
            </a:extLst>
          </p:cNvPr>
          <p:cNvSpPr>
            <a:spLocks/>
          </p:cNvSpPr>
          <p:nvPr/>
        </p:nvSpPr>
        <p:spPr bwMode="auto">
          <a:xfrm>
            <a:off x="5958542" y="3997963"/>
            <a:ext cx="274915" cy="26475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="" xmlns:a16="http://schemas.microsoft.com/office/drawing/2014/main" id="{FA67CACB-55EC-47EF-9094-30C0D74665B3}"/>
              </a:ext>
            </a:extLst>
          </p:cNvPr>
          <p:cNvSpPr>
            <a:spLocks/>
          </p:cNvSpPr>
          <p:nvPr/>
        </p:nvSpPr>
        <p:spPr bwMode="auto">
          <a:xfrm>
            <a:off x="10321057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="" xmlns:a16="http://schemas.microsoft.com/office/drawing/2014/main" id="{1C02BFB2-9196-473D-ACD2-694D1D325D5E}"/>
              </a:ext>
            </a:extLst>
          </p:cNvPr>
          <p:cNvSpPr>
            <a:spLocks/>
          </p:cNvSpPr>
          <p:nvPr/>
        </p:nvSpPr>
        <p:spPr bwMode="auto">
          <a:xfrm>
            <a:off x="3756620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3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9497941" y="2255625"/>
            <a:ext cx="1563328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footer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74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5260257" y="2255625"/>
            <a:ext cx="1494483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middle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6060157" y="1884524"/>
            <a:ext cx="0" cy="371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7555201" y="4150665"/>
            <a:ext cx="2385212" cy="100827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goodsList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cxnSp>
        <p:nvCxnSpPr>
          <p:cNvPr id="86" name="肘形连接符 85"/>
          <p:cNvCxnSpPr>
            <a:stCxn id="74" idx="6"/>
            <a:endCxn id="78" idx="0"/>
          </p:cNvCxnSpPr>
          <p:nvPr/>
        </p:nvCxnSpPr>
        <p:spPr>
          <a:xfrm>
            <a:off x="6754740" y="2755547"/>
            <a:ext cx="1993067" cy="13951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2424970" y="4130337"/>
            <a:ext cx="1563328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other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91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5112768" y="4228855"/>
            <a:ext cx="1789459" cy="999844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address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cxnSp>
        <p:nvCxnSpPr>
          <p:cNvPr id="97" name="肘形连接符 96"/>
          <p:cNvCxnSpPr>
            <a:stCxn id="74" idx="4"/>
            <a:endCxn id="91" idx="0"/>
          </p:cNvCxnSpPr>
          <p:nvPr/>
        </p:nvCxnSpPr>
        <p:spPr>
          <a:xfrm rot="5400000">
            <a:off x="5520806" y="3742162"/>
            <a:ext cx="9733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74" idx="2"/>
            <a:endCxn id="89" idx="0"/>
          </p:cNvCxnSpPr>
          <p:nvPr/>
        </p:nvCxnSpPr>
        <p:spPr>
          <a:xfrm rot="10800000" flipV="1">
            <a:off x="3206635" y="2755547"/>
            <a:ext cx="2053623" cy="13747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3756620" y="339213"/>
            <a:ext cx="4887947" cy="154546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b="1" dirty="0" smtClean="0">
                <a:solidFill>
                  <a:srgbClr val="FFFF00"/>
                </a:solidFill>
              </a:rPr>
              <a:t>goodscartComponent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42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7704697" y="5796851"/>
            <a:ext cx="2178734" cy="100827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accent5"/>
                </a:solidFill>
              </a:rPr>
              <a:t>good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cxnSp>
        <p:nvCxnSpPr>
          <p:cNvPr id="25" name="肘形连接符 24"/>
          <p:cNvCxnSpPr>
            <a:endCxn id="42" idx="0"/>
          </p:cNvCxnSpPr>
          <p:nvPr/>
        </p:nvCxnSpPr>
        <p:spPr>
          <a:xfrm rot="16200000" flipH="1">
            <a:off x="8460728" y="5463515"/>
            <a:ext cx="666670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.3 </a:t>
            </a:r>
            <a:r>
              <a:rPr lang="zh-CN" altLang="en-US" dirty="0" smtClean="0"/>
              <a:t>商品详情功能介绍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7" name="Rectangle: Rounded Corners 86">
            <a:extLst>
              <a:ext uri="{FF2B5EF4-FFF2-40B4-BE49-F238E27FC236}">
                <a16:creationId xmlns="" xmlns:a16="http://schemas.microsoft.com/office/drawing/2014/main" id="{A1116489-262D-477E-AE3B-5691DD520788}"/>
              </a:ext>
            </a:extLst>
          </p:cNvPr>
          <p:cNvSpPr>
            <a:spLocks/>
          </p:cNvSpPr>
          <p:nvPr/>
        </p:nvSpPr>
        <p:spPr>
          <a:xfrm>
            <a:off x="660400" y="3017089"/>
            <a:ext cx="10871200" cy="15440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2032508" y="2837102"/>
            <a:ext cx="490422" cy="49041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99">
            <a:extLst>
              <a:ext uri="{FF2B5EF4-FFF2-40B4-BE49-F238E27FC236}">
                <a16:creationId xmlns="" xmlns:a16="http://schemas.microsoft.com/office/drawing/2014/main" id="{5A635A8A-ABF8-433F-BB81-9B6D33E86D79}"/>
              </a:ext>
            </a:extLst>
          </p:cNvPr>
          <p:cNvSpPr>
            <a:spLocks/>
          </p:cNvSpPr>
          <p:nvPr/>
        </p:nvSpPr>
        <p:spPr>
          <a:xfrm>
            <a:off x="9322766" y="2834334"/>
            <a:ext cx="490422" cy="49041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3C8CFB67-2F27-4680-8FF0-0A0D0BD02988}"/>
              </a:ext>
            </a:extLst>
          </p:cNvPr>
          <p:cNvSpPr>
            <a:spLocks/>
          </p:cNvSpPr>
          <p:nvPr/>
        </p:nvSpPr>
        <p:spPr bwMode="auto">
          <a:xfrm>
            <a:off x="5958542" y="3997963"/>
            <a:ext cx="274915" cy="26475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="" xmlns:a16="http://schemas.microsoft.com/office/drawing/2014/main" id="{8AC07455-E7D9-4C94-8B96-F256FCE5396B}"/>
              </a:ext>
            </a:extLst>
          </p:cNvPr>
          <p:cNvSpPr>
            <a:spLocks/>
          </p:cNvSpPr>
          <p:nvPr/>
        </p:nvSpPr>
        <p:spPr bwMode="auto">
          <a:xfrm>
            <a:off x="8131464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="" xmlns:a16="http://schemas.microsoft.com/office/drawing/2014/main" id="{FA67CACB-55EC-47EF-9094-30C0D74665B3}"/>
              </a:ext>
            </a:extLst>
          </p:cNvPr>
          <p:cNvSpPr>
            <a:spLocks/>
          </p:cNvSpPr>
          <p:nvPr/>
        </p:nvSpPr>
        <p:spPr bwMode="auto">
          <a:xfrm>
            <a:off x="10321057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="" xmlns:a16="http://schemas.microsoft.com/office/drawing/2014/main" id="{1C02BFB2-9196-473D-ACD2-694D1D325D5E}"/>
              </a:ext>
            </a:extLst>
          </p:cNvPr>
          <p:cNvSpPr>
            <a:spLocks/>
          </p:cNvSpPr>
          <p:nvPr/>
        </p:nvSpPr>
        <p:spPr bwMode="auto">
          <a:xfrm>
            <a:off x="3756620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0" name="圆角矩形 69"/>
          <p:cNvSpPr/>
          <p:nvPr/>
        </p:nvSpPr>
        <p:spPr>
          <a:xfrm>
            <a:off x="4511620" y="1371598"/>
            <a:ext cx="3247456" cy="914400"/>
          </a:xfrm>
          <a:prstGeom prst="roundRect">
            <a:avLst>
              <a:gd name="adj" fmla="val 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FF00"/>
                </a:solidFill>
              </a:rPr>
              <a:t>goodsDetail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72" name="Oval 99">
            <a:extLst>
              <a:ext uri="{FF2B5EF4-FFF2-40B4-BE49-F238E27FC236}">
                <a16:creationId xmlns="" xmlns:a16="http://schemas.microsoft.com/office/drawing/2014/main" id="{5A635A8A-ABF8-433F-BB81-9B6D33E86D79}"/>
              </a:ext>
            </a:extLst>
          </p:cNvPr>
          <p:cNvSpPr>
            <a:spLocks/>
          </p:cNvSpPr>
          <p:nvPr/>
        </p:nvSpPr>
        <p:spPr>
          <a:xfrm>
            <a:off x="5742341" y="2837102"/>
            <a:ext cx="490422" cy="49041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îslíḋe">
            <a:extLst>
              <a:ext uri="{FF2B5EF4-FFF2-40B4-BE49-F238E27FC236}">
                <a16:creationId xmlns="" xmlns:a16="http://schemas.microsoft.com/office/drawing/2014/main" id="{BC706821-7FC7-4875-9249-1AA80497DAAD}"/>
              </a:ext>
            </a:extLst>
          </p:cNvPr>
          <p:cNvSpPr txBox="1"/>
          <p:nvPr/>
        </p:nvSpPr>
        <p:spPr>
          <a:xfrm>
            <a:off x="8806704" y="4091585"/>
            <a:ext cx="1946788" cy="615092"/>
          </a:xfrm>
          <a:prstGeom prst="roundRect">
            <a:avLst/>
          </a:prstGeom>
          <a:solidFill>
            <a:schemeClr val="accent2"/>
          </a:solidFill>
        </p:spPr>
        <p:txBody>
          <a:bodyPr wrap="none"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Magnifier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4" name="îslíḋe">
            <a:extLst>
              <a:ext uri="{FF2B5EF4-FFF2-40B4-BE49-F238E27FC236}">
                <a16:creationId xmlns="" xmlns:a16="http://schemas.microsoft.com/office/drawing/2014/main" id="{BC706821-7FC7-4875-9249-1AA80497DAAD}"/>
              </a:ext>
            </a:extLst>
          </p:cNvPr>
          <p:cNvSpPr txBox="1"/>
          <p:nvPr/>
        </p:nvSpPr>
        <p:spPr>
          <a:xfrm>
            <a:off x="3933596" y="4091585"/>
            <a:ext cx="4032973" cy="618190"/>
          </a:xfrm>
          <a:prstGeom prst="roundRect">
            <a:avLst/>
          </a:prstGeom>
          <a:solidFill>
            <a:schemeClr val="accent2"/>
          </a:solidFill>
        </p:spPr>
        <p:txBody>
          <a:bodyPr wrap="none"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Provinces and cities linkage</a:t>
            </a:r>
          </a:p>
        </p:txBody>
      </p:sp>
      <p:sp>
        <p:nvSpPr>
          <p:cNvPr id="19" name="îslíḋe">
            <a:extLst>
              <a:ext uri="{FF2B5EF4-FFF2-40B4-BE49-F238E27FC236}">
                <a16:creationId xmlns="" xmlns:a16="http://schemas.microsoft.com/office/drawing/2014/main" id="{BC706821-7FC7-4875-9249-1AA80497DAAD}"/>
              </a:ext>
            </a:extLst>
          </p:cNvPr>
          <p:cNvSpPr txBox="1"/>
          <p:nvPr/>
        </p:nvSpPr>
        <p:spPr>
          <a:xfrm>
            <a:off x="1282203" y="4091585"/>
            <a:ext cx="1991032" cy="615092"/>
          </a:xfrm>
          <a:prstGeom prst="roundRect">
            <a:avLst/>
          </a:prstGeom>
          <a:solidFill>
            <a:schemeClr val="accent2"/>
          </a:solidFill>
        </p:spPr>
        <p:txBody>
          <a:bodyPr wrap="none">
            <a:norm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swiper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1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en-US" altLang="zh-CN" dirty="0" smtClean="0"/>
              <a:t>.4 </a:t>
            </a:r>
            <a:r>
              <a:rPr lang="zh-CN" altLang="en-US" dirty="0" smtClean="0"/>
              <a:t>商品详情功能介绍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7" name="Rectangle: Rounded Corners 86">
            <a:extLst>
              <a:ext uri="{FF2B5EF4-FFF2-40B4-BE49-F238E27FC236}">
                <a16:creationId xmlns="" xmlns:a16="http://schemas.microsoft.com/office/drawing/2014/main" id="{A1116489-262D-477E-AE3B-5691DD520788}"/>
              </a:ext>
            </a:extLst>
          </p:cNvPr>
          <p:cNvSpPr>
            <a:spLocks/>
          </p:cNvSpPr>
          <p:nvPr/>
        </p:nvSpPr>
        <p:spPr>
          <a:xfrm>
            <a:off x="660400" y="3017089"/>
            <a:ext cx="10871200" cy="15440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Oval 95">
            <a:extLst>
              <a:ext uri="{FF2B5EF4-FFF2-40B4-BE49-F238E27FC236}">
                <a16:creationId xmlns="" xmlns:a16="http://schemas.microsoft.com/office/drawing/2014/main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1185381" y="2834231"/>
            <a:ext cx="490422" cy="49041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99">
            <a:extLst>
              <a:ext uri="{FF2B5EF4-FFF2-40B4-BE49-F238E27FC236}">
                <a16:creationId xmlns="" xmlns:a16="http://schemas.microsoft.com/office/drawing/2014/main" id="{5A635A8A-ABF8-433F-BB81-9B6D33E86D79}"/>
              </a:ext>
            </a:extLst>
          </p:cNvPr>
          <p:cNvSpPr>
            <a:spLocks/>
          </p:cNvSpPr>
          <p:nvPr/>
        </p:nvSpPr>
        <p:spPr>
          <a:xfrm>
            <a:off x="8078185" y="2834750"/>
            <a:ext cx="490422" cy="49041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="" xmlns:a16="http://schemas.microsoft.com/office/drawing/2014/main" id="{3C8CFB67-2F27-4680-8FF0-0A0D0BD02988}"/>
              </a:ext>
            </a:extLst>
          </p:cNvPr>
          <p:cNvSpPr>
            <a:spLocks/>
          </p:cNvSpPr>
          <p:nvPr/>
        </p:nvSpPr>
        <p:spPr bwMode="auto">
          <a:xfrm>
            <a:off x="5958542" y="3997963"/>
            <a:ext cx="274915" cy="26475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="" xmlns:a16="http://schemas.microsoft.com/office/drawing/2014/main" id="{8AC07455-E7D9-4C94-8B96-F256FCE5396B}"/>
              </a:ext>
            </a:extLst>
          </p:cNvPr>
          <p:cNvSpPr>
            <a:spLocks/>
          </p:cNvSpPr>
          <p:nvPr/>
        </p:nvSpPr>
        <p:spPr bwMode="auto">
          <a:xfrm>
            <a:off x="8131464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="" xmlns:a16="http://schemas.microsoft.com/office/drawing/2014/main" id="{FA67CACB-55EC-47EF-9094-30C0D74665B3}"/>
              </a:ext>
            </a:extLst>
          </p:cNvPr>
          <p:cNvSpPr>
            <a:spLocks/>
          </p:cNvSpPr>
          <p:nvPr/>
        </p:nvSpPr>
        <p:spPr bwMode="auto">
          <a:xfrm>
            <a:off x="10321057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="" xmlns:a16="http://schemas.microsoft.com/office/drawing/2014/main" id="{1C02BFB2-9196-473D-ACD2-694D1D325D5E}"/>
              </a:ext>
            </a:extLst>
          </p:cNvPr>
          <p:cNvSpPr>
            <a:spLocks/>
          </p:cNvSpPr>
          <p:nvPr/>
        </p:nvSpPr>
        <p:spPr bwMode="auto">
          <a:xfrm>
            <a:off x="3756620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0" name="圆角矩形 69"/>
          <p:cNvSpPr/>
          <p:nvPr/>
        </p:nvSpPr>
        <p:spPr>
          <a:xfrm>
            <a:off x="4511620" y="1371598"/>
            <a:ext cx="3247456" cy="914400"/>
          </a:xfrm>
          <a:prstGeom prst="roundRect">
            <a:avLst>
              <a:gd name="adj" fmla="val 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FF00"/>
                </a:solidFill>
              </a:rPr>
              <a:t>goodsCarts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72" name="Oval 99">
            <a:extLst>
              <a:ext uri="{FF2B5EF4-FFF2-40B4-BE49-F238E27FC236}">
                <a16:creationId xmlns="" xmlns:a16="http://schemas.microsoft.com/office/drawing/2014/main" id="{5A635A8A-ABF8-433F-BB81-9B6D33E86D79}"/>
              </a:ext>
            </a:extLst>
          </p:cNvPr>
          <p:cNvSpPr>
            <a:spLocks/>
          </p:cNvSpPr>
          <p:nvPr/>
        </p:nvSpPr>
        <p:spPr>
          <a:xfrm>
            <a:off x="3373618" y="2840494"/>
            <a:ext cx="490422" cy="49041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îslíḋe">
            <a:extLst>
              <a:ext uri="{FF2B5EF4-FFF2-40B4-BE49-F238E27FC236}">
                <a16:creationId xmlns="" xmlns:a16="http://schemas.microsoft.com/office/drawing/2014/main" id="{BC706821-7FC7-4875-9249-1AA80497DAAD}"/>
              </a:ext>
            </a:extLst>
          </p:cNvPr>
          <p:cNvSpPr txBox="1"/>
          <p:nvPr/>
        </p:nvSpPr>
        <p:spPr>
          <a:xfrm>
            <a:off x="2516367" y="3990380"/>
            <a:ext cx="2009999" cy="633538"/>
          </a:xfrm>
          <a:prstGeom prst="roundRect">
            <a:avLst/>
          </a:prstGeom>
          <a:solidFill>
            <a:schemeClr val="accent2"/>
          </a:solidFill>
        </p:spPr>
        <p:txBody>
          <a:bodyPr wrap="none">
            <a:norm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radioSelect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4" name="îslíḋe">
            <a:extLst>
              <a:ext uri="{FF2B5EF4-FFF2-40B4-BE49-F238E27FC236}">
                <a16:creationId xmlns="" xmlns:a16="http://schemas.microsoft.com/office/drawing/2014/main" id="{BC706821-7FC7-4875-9249-1AA80497DAAD}"/>
              </a:ext>
            </a:extLst>
          </p:cNvPr>
          <p:cNvSpPr txBox="1"/>
          <p:nvPr/>
        </p:nvSpPr>
        <p:spPr>
          <a:xfrm>
            <a:off x="7372020" y="4003436"/>
            <a:ext cx="1754856" cy="618190"/>
          </a:xfrm>
          <a:prstGeom prst="roundRect">
            <a:avLst/>
          </a:prstGeom>
          <a:solidFill>
            <a:schemeClr val="accent2"/>
          </a:solidFill>
        </p:spPr>
        <p:txBody>
          <a:bodyPr wrap="none">
            <a:norm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total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îslíḋe">
            <a:extLst>
              <a:ext uri="{FF2B5EF4-FFF2-40B4-BE49-F238E27FC236}">
                <a16:creationId xmlns="" xmlns:a16="http://schemas.microsoft.com/office/drawing/2014/main" id="{BC706821-7FC7-4875-9249-1AA80497DAAD}"/>
              </a:ext>
            </a:extLst>
          </p:cNvPr>
          <p:cNvSpPr txBox="1"/>
          <p:nvPr/>
        </p:nvSpPr>
        <p:spPr>
          <a:xfrm>
            <a:off x="508820" y="3990380"/>
            <a:ext cx="1696064" cy="615092"/>
          </a:xfrm>
          <a:prstGeom prst="roundRect">
            <a:avLst/>
          </a:prstGeom>
          <a:solidFill>
            <a:schemeClr val="accent2"/>
          </a:solidFill>
        </p:spPr>
        <p:txBody>
          <a:bodyPr wrap="none">
            <a:norm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selectAll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îslíḋe">
            <a:extLst>
              <a:ext uri="{FF2B5EF4-FFF2-40B4-BE49-F238E27FC236}">
                <a16:creationId xmlns="" xmlns:a16="http://schemas.microsoft.com/office/drawing/2014/main" id="{BC706821-7FC7-4875-9249-1AA80497DAAD}"/>
              </a:ext>
            </a:extLst>
          </p:cNvPr>
          <p:cNvSpPr txBox="1"/>
          <p:nvPr/>
        </p:nvSpPr>
        <p:spPr>
          <a:xfrm>
            <a:off x="9676787" y="3990380"/>
            <a:ext cx="1651941" cy="618190"/>
          </a:xfrm>
          <a:prstGeom prst="roundRect">
            <a:avLst/>
          </a:prstGeom>
          <a:solidFill>
            <a:schemeClr val="accent2"/>
          </a:solidFill>
        </p:spPr>
        <p:txBody>
          <a:bodyPr wrap="none">
            <a:norm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deleteEle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Oval 99">
            <a:extLst>
              <a:ext uri="{FF2B5EF4-FFF2-40B4-BE49-F238E27FC236}">
                <a16:creationId xmlns="" xmlns:a16="http://schemas.microsoft.com/office/drawing/2014/main" id="{5A635A8A-ABF8-433F-BB81-9B6D33E86D79}"/>
              </a:ext>
            </a:extLst>
          </p:cNvPr>
          <p:cNvSpPr>
            <a:spLocks/>
          </p:cNvSpPr>
          <p:nvPr/>
        </p:nvSpPr>
        <p:spPr>
          <a:xfrm>
            <a:off x="10336013" y="2819483"/>
            <a:ext cx="490422" cy="49041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îslíḋe">
            <a:extLst>
              <a:ext uri="{FF2B5EF4-FFF2-40B4-BE49-F238E27FC236}">
                <a16:creationId xmlns="" xmlns:a16="http://schemas.microsoft.com/office/drawing/2014/main" id="{BC706821-7FC7-4875-9249-1AA80497DAAD}"/>
              </a:ext>
            </a:extLst>
          </p:cNvPr>
          <p:cNvSpPr txBox="1"/>
          <p:nvPr/>
        </p:nvSpPr>
        <p:spPr>
          <a:xfrm>
            <a:off x="4904780" y="3986682"/>
            <a:ext cx="2009999" cy="633538"/>
          </a:xfrm>
          <a:prstGeom prst="roundRect">
            <a:avLst/>
          </a:prstGeom>
          <a:solidFill>
            <a:schemeClr val="accent2"/>
          </a:solidFill>
        </p:spPr>
        <p:txBody>
          <a:bodyPr wrap="none">
            <a:norm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count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Oval 99">
            <a:extLst>
              <a:ext uri="{FF2B5EF4-FFF2-40B4-BE49-F238E27FC236}">
                <a16:creationId xmlns="" xmlns:a16="http://schemas.microsoft.com/office/drawing/2014/main" id="{5A635A8A-ABF8-433F-BB81-9B6D33E86D79}"/>
              </a:ext>
            </a:extLst>
          </p:cNvPr>
          <p:cNvSpPr>
            <a:spLocks/>
          </p:cNvSpPr>
          <p:nvPr/>
        </p:nvSpPr>
        <p:spPr>
          <a:xfrm>
            <a:off x="5738309" y="2848912"/>
            <a:ext cx="490422" cy="49041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632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d695eabe-e7e0-4a7a-aefc-ee082644e9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D4D961A6-A4EB-48C8-B6F4-6ABC53FFF2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-1"/>
            <a:ext cx="11808520" cy="6143626"/>
            <a:chOff x="0" y="-1"/>
            <a:chExt cx="11808520" cy="6143626"/>
          </a:xfrm>
        </p:grpSpPr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886C53AB-EC71-4622-B99A-B44103F6968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813941" y="6143625"/>
              <a:ext cx="1070654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3315AA87-1A28-4601-95CD-C23446A314D7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697381" y="5588988"/>
              <a:ext cx="982310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2BF9A982-DC72-4726-9F79-DC8C3F7D9113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2580821" y="4823996"/>
              <a:ext cx="8939667" cy="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="" xmlns:a16="http://schemas.microsoft.com/office/drawing/2014/main" id="{DE735DBB-461E-4AA7-9F7F-7AA631931C24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3464261" y="4059000"/>
              <a:ext cx="805622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="" xmlns:a16="http://schemas.microsoft.com/office/drawing/2014/main" id="{3FA39A78-B055-49A5-9343-A784BA8C319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347701" y="3293997"/>
              <a:ext cx="7172787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884EEDCD-75EC-4CC5-9697-035D0254D0C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5231140" y="2529000"/>
              <a:ext cx="629093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ïṧḷiḓè">
              <a:extLst>
                <a:ext uri="{FF2B5EF4-FFF2-40B4-BE49-F238E27FC236}">
                  <a16:creationId xmlns="" xmlns:a16="http://schemas.microsoft.com/office/drawing/2014/main" id="{3666BC88-81C0-4A40-82BA-670C18B14653}"/>
                </a:ext>
              </a:extLst>
            </p:cNvPr>
            <p:cNvSpPr/>
            <p:nvPr/>
          </p:nvSpPr>
          <p:spPr bwMode="auto">
            <a:xfrm>
              <a:off x="669925" y="0"/>
              <a:ext cx="288032" cy="6143625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ṥlîḓé">
              <a:extLst>
                <a:ext uri="{FF2B5EF4-FFF2-40B4-BE49-F238E27FC236}">
                  <a16:creationId xmlns="" xmlns:a16="http://schemas.microsoft.com/office/drawing/2014/main" id="{5D4832AE-2780-4458-B855-5B8CFC574709}"/>
                </a:ext>
              </a:extLst>
            </p:cNvPr>
            <p:cNvSpPr/>
            <p:nvPr/>
          </p:nvSpPr>
          <p:spPr bwMode="auto">
            <a:xfrm>
              <a:off x="3320245" y="0"/>
              <a:ext cx="288032" cy="4059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ṡḷîḋe">
              <a:extLst>
                <a:ext uri="{FF2B5EF4-FFF2-40B4-BE49-F238E27FC236}">
                  <a16:creationId xmlns="" xmlns:a16="http://schemas.microsoft.com/office/drawing/2014/main" id="{335694F2-1080-48FE-9009-A29D74369D6D}"/>
                </a:ext>
              </a:extLst>
            </p:cNvPr>
            <p:cNvSpPr/>
            <p:nvPr/>
          </p:nvSpPr>
          <p:spPr bwMode="auto">
            <a:xfrm>
              <a:off x="4203685" y="-1"/>
              <a:ext cx="288032" cy="3293998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ṥ1ídê">
              <a:extLst>
                <a:ext uri="{FF2B5EF4-FFF2-40B4-BE49-F238E27FC236}">
                  <a16:creationId xmlns="" xmlns:a16="http://schemas.microsoft.com/office/drawing/2014/main" id="{EE0D6A4F-5504-4C96-905C-1EF267EA4CA6}"/>
                </a:ext>
              </a:extLst>
            </p:cNvPr>
            <p:cNvSpPr/>
            <p:nvPr/>
          </p:nvSpPr>
          <p:spPr bwMode="auto">
            <a:xfrm>
              <a:off x="5087124" y="0"/>
              <a:ext cx="288032" cy="2529000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ṩļîḓe">
              <a:extLst>
                <a:ext uri="{FF2B5EF4-FFF2-40B4-BE49-F238E27FC236}">
                  <a16:creationId xmlns="" xmlns:a16="http://schemas.microsoft.com/office/drawing/2014/main" id="{443BEB0D-F83E-43B9-B2FA-073079F91E3B}"/>
                </a:ext>
              </a:extLst>
            </p:cNvPr>
            <p:cNvSpPr/>
            <p:nvPr/>
          </p:nvSpPr>
          <p:spPr bwMode="auto">
            <a:xfrm>
              <a:off x="2436805" y="-1"/>
              <a:ext cx="288032" cy="4823997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sļíḓe">
              <a:extLst>
                <a:ext uri="{FF2B5EF4-FFF2-40B4-BE49-F238E27FC236}">
                  <a16:creationId xmlns="" xmlns:a16="http://schemas.microsoft.com/office/drawing/2014/main" id="{3D0D814D-E970-4824-B877-66F08A1BD57D}"/>
                </a:ext>
              </a:extLst>
            </p:cNvPr>
            <p:cNvSpPr/>
            <p:nvPr/>
          </p:nvSpPr>
          <p:spPr bwMode="auto">
            <a:xfrm>
              <a:off x="1553365" y="-1"/>
              <a:ext cx="288032" cy="5588989"/>
            </a:xfrm>
            <a:prstGeom prst="rect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Sľíďe">
              <a:extLst>
                <a:ext uri="{FF2B5EF4-FFF2-40B4-BE49-F238E27FC236}">
                  <a16:creationId xmlns="" xmlns:a16="http://schemas.microsoft.com/office/drawing/2014/main" id="{4996DBE6-1288-407C-8097-A6A017C9B2A9}"/>
                </a:ext>
              </a:extLst>
            </p:cNvPr>
            <p:cNvSpPr/>
            <p:nvPr/>
          </p:nvSpPr>
          <p:spPr bwMode="auto">
            <a:xfrm>
              <a:off x="0" y="1096050"/>
              <a:ext cx="11520488" cy="4565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zh-CN" altLang="en-US" b="1" dirty="0" smtClean="0"/>
                <a:t>目录</a:t>
              </a:r>
              <a:endParaRPr lang="en-US" altLang="zh-CN" b="1" dirty="0"/>
            </a:p>
          </p:txBody>
        </p:sp>
        <p:sp>
          <p:nvSpPr>
            <p:cNvPr id="22" name="îŝḷîḑe">
              <a:extLst>
                <a:ext uri="{FF2B5EF4-FFF2-40B4-BE49-F238E27FC236}">
                  <a16:creationId xmlns="" xmlns:a16="http://schemas.microsoft.com/office/drawing/2014/main" id="{8082DCE2-EFDF-49DD-ADC7-53AF7B739CBC}"/>
                </a:ext>
              </a:extLst>
            </p:cNvPr>
            <p:cNvSpPr/>
            <p:nvPr/>
          </p:nvSpPr>
          <p:spPr>
            <a:xfrm>
              <a:off x="64715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2"/>
                  </a:solidFill>
                </a:rPr>
                <a:t>06</a:t>
              </a:r>
              <a:endParaRPr lang="en-US" altLang="zh-CN" b="1" dirty="0">
                <a:solidFill>
                  <a:schemeClr val="tx2"/>
                </a:solidFill>
              </a:endParaRPr>
            </a:p>
          </p:txBody>
        </p:sp>
        <p:sp>
          <p:nvSpPr>
            <p:cNvPr id="23" name="îṡliďè">
              <a:extLst>
                <a:ext uri="{FF2B5EF4-FFF2-40B4-BE49-F238E27FC236}">
                  <a16:creationId xmlns="" xmlns:a16="http://schemas.microsoft.com/office/drawing/2014/main" id="{BD87050A-5C66-4018-A296-945CA4D148F1}"/>
                </a:ext>
              </a:extLst>
            </p:cNvPr>
            <p:cNvSpPr/>
            <p:nvPr/>
          </p:nvSpPr>
          <p:spPr>
            <a:xfrm>
              <a:off x="153059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2"/>
                  </a:solidFill>
                </a:rPr>
                <a:t>05</a:t>
              </a:r>
              <a:endParaRPr lang="en-US" altLang="zh-CN" b="1" dirty="0">
                <a:solidFill>
                  <a:schemeClr val="tx2"/>
                </a:solidFill>
              </a:endParaRPr>
            </a:p>
          </p:txBody>
        </p:sp>
        <p:sp>
          <p:nvSpPr>
            <p:cNvPr id="24" name="iŝḷïḍè">
              <a:extLst>
                <a:ext uri="{FF2B5EF4-FFF2-40B4-BE49-F238E27FC236}">
                  <a16:creationId xmlns="" xmlns:a16="http://schemas.microsoft.com/office/drawing/2014/main" id="{F011BE29-A446-41A6-8856-C596DB38A182}"/>
                </a:ext>
              </a:extLst>
            </p:cNvPr>
            <p:cNvSpPr/>
            <p:nvPr/>
          </p:nvSpPr>
          <p:spPr>
            <a:xfrm>
              <a:off x="2414030" y="1166300"/>
              <a:ext cx="333582" cy="316024"/>
            </a:xfrm>
            <a:prstGeom prst="rect">
              <a:avLst/>
            </a:prstGeom>
          </p:spPr>
          <p:txBody>
            <a:bodyPr wrap="none" numCol="1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2"/>
                  </a:solidFill>
                </a:rPr>
                <a:t>04</a:t>
              </a:r>
              <a:endParaRPr lang="en-US" altLang="zh-CN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îṥḷidé">
              <a:extLst>
                <a:ext uri="{FF2B5EF4-FFF2-40B4-BE49-F238E27FC236}">
                  <a16:creationId xmlns="" xmlns:a16="http://schemas.microsoft.com/office/drawing/2014/main" id="{DF6C87C7-8703-42DE-B4BA-C7A81C9D4578}"/>
                </a:ext>
              </a:extLst>
            </p:cNvPr>
            <p:cNvSpPr/>
            <p:nvPr/>
          </p:nvSpPr>
          <p:spPr>
            <a:xfrm>
              <a:off x="329747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2"/>
                  </a:solidFill>
                </a:rPr>
                <a:t>03</a:t>
              </a:r>
              <a:endParaRPr lang="en-US" altLang="zh-CN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ïṧḷîḍè">
              <a:extLst>
                <a:ext uri="{FF2B5EF4-FFF2-40B4-BE49-F238E27FC236}">
                  <a16:creationId xmlns="" xmlns:a16="http://schemas.microsoft.com/office/drawing/2014/main" id="{30454CDB-4BED-4301-9230-FCCED22E4D65}"/>
                </a:ext>
              </a:extLst>
            </p:cNvPr>
            <p:cNvSpPr/>
            <p:nvPr/>
          </p:nvSpPr>
          <p:spPr>
            <a:xfrm>
              <a:off x="418091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2"/>
                  </a:solidFill>
                </a:rPr>
                <a:t>02</a:t>
              </a:r>
              <a:endParaRPr lang="en-US" altLang="zh-CN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îşļïḑè">
              <a:extLst>
                <a:ext uri="{FF2B5EF4-FFF2-40B4-BE49-F238E27FC236}">
                  <a16:creationId xmlns="" xmlns:a16="http://schemas.microsoft.com/office/drawing/2014/main" id="{5C311F78-BF5C-4128-9217-C6C893ED5C39}"/>
                </a:ext>
              </a:extLst>
            </p:cNvPr>
            <p:cNvSpPr/>
            <p:nvPr/>
          </p:nvSpPr>
          <p:spPr>
            <a:xfrm>
              <a:off x="5064350" y="1166300"/>
              <a:ext cx="333582" cy="316024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tx2"/>
                  </a:solidFill>
                </a:rPr>
                <a:t>01</a:t>
              </a:r>
              <a:endParaRPr lang="en-US" altLang="zh-CN" b="1" dirty="0">
                <a:solidFill>
                  <a:schemeClr val="tx2"/>
                </a:solidFill>
              </a:endParaRPr>
            </a:p>
          </p:txBody>
        </p:sp>
        <p:grpSp>
          <p:nvGrpSpPr>
            <p:cNvPr id="28" name="îṩliḓê">
              <a:extLst>
                <a:ext uri="{FF2B5EF4-FFF2-40B4-BE49-F238E27FC236}">
                  <a16:creationId xmlns="" xmlns:a16="http://schemas.microsoft.com/office/drawing/2014/main" id="{141BD21B-65D4-48AC-AF62-4ABEA99D4BA9}"/>
                </a:ext>
              </a:extLst>
            </p:cNvPr>
            <p:cNvGrpSpPr/>
            <p:nvPr/>
          </p:nvGrpSpPr>
          <p:grpSpPr>
            <a:xfrm>
              <a:off x="11520488" y="-1"/>
              <a:ext cx="288032" cy="1543051"/>
              <a:chOff x="11045915" y="-1"/>
              <a:chExt cx="288032" cy="1998078"/>
            </a:xfrm>
          </p:grpSpPr>
          <p:sp>
            <p:nvSpPr>
              <p:cNvPr id="36" name="isḻíďè">
                <a:extLst>
                  <a:ext uri="{FF2B5EF4-FFF2-40B4-BE49-F238E27FC236}">
                    <a16:creationId xmlns="" xmlns:a16="http://schemas.microsoft.com/office/drawing/2014/main" id="{A64BE8FD-5C1F-484F-AC55-10E8EECABFD4}"/>
                  </a:ext>
                </a:extLst>
              </p:cNvPr>
              <p:cNvSpPr/>
              <p:nvPr/>
            </p:nvSpPr>
            <p:spPr bwMode="auto">
              <a:xfrm>
                <a:off x="11045915" y="-1"/>
                <a:ext cx="288032" cy="14854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ïṡ1iḍê">
                <a:extLst>
                  <a:ext uri="{FF2B5EF4-FFF2-40B4-BE49-F238E27FC236}">
                    <a16:creationId xmlns="" xmlns:a16="http://schemas.microsoft.com/office/drawing/2014/main" id="{394ECCC9-DA4C-4523-B366-E75C9EE04E46}"/>
                  </a:ext>
                </a:extLst>
              </p:cNvPr>
              <p:cNvSpPr/>
              <p:nvPr/>
            </p:nvSpPr>
            <p:spPr bwMode="auto">
              <a:xfrm>
                <a:off x="11045915" y="1485400"/>
                <a:ext cx="288032" cy="51267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29" name="直接连接符 28">
              <a:extLst>
                <a:ext uri="{FF2B5EF4-FFF2-40B4-BE49-F238E27FC236}">
                  <a16:creationId xmlns="" xmlns:a16="http://schemas.microsoft.com/office/drawing/2014/main" id="{610D1236-CFF2-47E5-AD9E-F85196785A7E}"/>
                </a:ext>
              </a:extLst>
            </p:cNvPr>
            <p:cNvCxnSpPr>
              <a:cxnSpLocks/>
            </p:cNvCxnSpPr>
            <p:nvPr/>
          </p:nvCxnSpPr>
          <p:spPr>
            <a:xfrm>
              <a:off x="5375156" y="1552576"/>
              <a:ext cx="61453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íśļiḓè">
              <a:extLst>
                <a:ext uri="{FF2B5EF4-FFF2-40B4-BE49-F238E27FC236}">
                  <a16:creationId xmlns="" xmlns:a16="http://schemas.microsoft.com/office/drawing/2014/main" id="{8DC244FE-715A-4C51-A36F-F26EB0BF4700}"/>
                </a:ext>
              </a:extLst>
            </p:cNvPr>
            <p:cNvSpPr/>
            <p:nvPr/>
          </p:nvSpPr>
          <p:spPr>
            <a:xfrm>
              <a:off x="5378538" y="568709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400" dirty="0"/>
                <a:t>项目开发问题总结</a:t>
              </a:r>
              <a:endParaRPr lang="en-US" altLang="zh-CN" sz="1400" dirty="0"/>
            </a:p>
          </p:txBody>
        </p:sp>
        <p:sp>
          <p:nvSpPr>
            <p:cNvPr id="31" name="íṥļiḑê">
              <a:extLst>
                <a:ext uri="{FF2B5EF4-FFF2-40B4-BE49-F238E27FC236}">
                  <a16:creationId xmlns="" xmlns:a16="http://schemas.microsoft.com/office/drawing/2014/main" id="{8C706A3D-A0FA-48B5-9950-609F2CE32C7D}"/>
                </a:ext>
              </a:extLst>
            </p:cNvPr>
            <p:cNvSpPr/>
            <p:nvPr/>
          </p:nvSpPr>
          <p:spPr>
            <a:xfrm>
              <a:off x="5378538" y="513366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400" dirty="0"/>
                <a:t>组件及功能详解</a:t>
              </a:r>
              <a:r>
                <a:rPr lang="en-US" altLang="zh-CN" sz="1400" dirty="0" smtClean="0"/>
                <a:t>—</a:t>
              </a:r>
              <a:r>
                <a:rPr lang="zh-CN" altLang="en-US" sz="1400" dirty="0"/>
                <a:t>登录</a:t>
              </a:r>
              <a:r>
                <a:rPr lang="en-US" altLang="zh-CN" sz="1400" dirty="0" smtClean="0"/>
                <a:t>/</a:t>
              </a:r>
              <a:r>
                <a:rPr lang="zh-CN" altLang="en-US" sz="1400" dirty="0"/>
                <a:t>注册</a:t>
              </a:r>
              <a:endParaRPr lang="en-US" altLang="zh-CN" sz="1400" dirty="0"/>
            </a:p>
          </p:txBody>
        </p:sp>
        <p:sp>
          <p:nvSpPr>
            <p:cNvPr id="32" name="ísḻiḑê">
              <a:extLst>
                <a:ext uri="{FF2B5EF4-FFF2-40B4-BE49-F238E27FC236}">
                  <a16:creationId xmlns="" xmlns:a16="http://schemas.microsoft.com/office/drawing/2014/main" id="{23D93EF5-4015-44A8-A57F-A2BB9CCB8B11}"/>
                </a:ext>
              </a:extLst>
            </p:cNvPr>
            <p:cNvSpPr/>
            <p:nvPr/>
          </p:nvSpPr>
          <p:spPr>
            <a:xfrm>
              <a:off x="5378538" y="437337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400" dirty="0"/>
                <a:t>组件及功能详解</a:t>
              </a:r>
              <a:r>
                <a:rPr lang="en-US" altLang="zh-CN" sz="1400" dirty="0" smtClean="0"/>
                <a:t>—</a:t>
              </a:r>
              <a:r>
                <a:rPr lang="zh-CN" altLang="en-US" sz="1400" dirty="0" smtClean="0"/>
                <a:t>商品详情</a:t>
              </a:r>
              <a:r>
                <a:rPr lang="en-US" altLang="zh-CN" sz="1400" dirty="0" smtClean="0"/>
                <a:t>/</a:t>
              </a:r>
              <a:r>
                <a:rPr lang="zh-CN" altLang="en-US" sz="1400" dirty="0"/>
                <a:t>购物车</a:t>
              </a:r>
              <a:endParaRPr lang="en-US" altLang="zh-CN" sz="1400" dirty="0"/>
            </a:p>
          </p:txBody>
        </p:sp>
        <p:sp>
          <p:nvSpPr>
            <p:cNvPr id="33" name="ï$líḓè">
              <a:extLst>
                <a:ext uri="{FF2B5EF4-FFF2-40B4-BE49-F238E27FC236}">
                  <a16:creationId xmlns="" xmlns:a16="http://schemas.microsoft.com/office/drawing/2014/main" id="{67CAD30C-637B-4E7D-8C75-C589EDAED876}"/>
                </a:ext>
              </a:extLst>
            </p:cNvPr>
            <p:cNvSpPr/>
            <p:nvPr/>
          </p:nvSpPr>
          <p:spPr>
            <a:xfrm>
              <a:off x="5378538" y="3614296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400" dirty="0"/>
                <a:t>组件及功能详解</a:t>
              </a:r>
              <a:r>
                <a:rPr lang="en-US" altLang="zh-CN" sz="1400" dirty="0"/>
                <a:t>—</a:t>
              </a:r>
              <a:r>
                <a:rPr lang="zh-CN" altLang="en-US" sz="1400" dirty="0"/>
                <a:t>首页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商品列表</a:t>
              </a:r>
              <a:endParaRPr lang="en-US" altLang="zh-CN" sz="1400" dirty="0"/>
            </a:p>
          </p:txBody>
        </p:sp>
        <p:sp>
          <p:nvSpPr>
            <p:cNvPr id="34" name="íśļíḍé">
              <a:extLst>
                <a:ext uri="{FF2B5EF4-FFF2-40B4-BE49-F238E27FC236}">
                  <a16:creationId xmlns="" xmlns:a16="http://schemas.microsoft.com/office/drawing/2014/main" id="{4D62C46F-01B9-4C7E-9441-83C00FE275C0}"/>
                </a:ext>
              </a:extLst>
            </p:cNvPr>
            <p:cNvSpPr/>
            <p:nvPr/>
          </p:nvSpPr>
          <p:spPr>
            <a:xfrm>
              <a:off x="5378538" y="2851934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400" dirty="0"/>
                <a:t>项目开发思维导图</a:t>
              </a:r>
              <a:endParaRPr lang="en-US" altLang="zh-CN" sz="1400" dirty="0"/>
            </a:p>
          </p:txBody>
        </p:sp>
        <p:sp>
          <p:nvSpPr>
            <p:cNvPr id="35" name="íṧľîde">
              <a:extLst>
                <a:ext uri="{FF2B5EF4-FFF2-40B4-BE49-F238E27FC236}">
                  <a16:creationId xmlns="" xmlns:a16="http://schemas.microsoft.com/office/drawing/2014/main" id="{E0EDF55E-8CA6-4AE3-8E74-AC6D5C98D618}"/>
                </a:ext>
              </a:extLst>
            </p:cNvPr>
            <p:cNvSpPr/>
            <p:nvPr/>
          </p:nvSpPr>
          <p:spPr>
            <a:xfrm>
              <a:off x="5378538" y="2078532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lstStyle/>
            <a:p>
              <a:pPr algn="r">
                <a:spcBef>
                  <a:spcPct val="0"/>
                </a:spcBef>
              </a:pPr>
              <a:r>
                <a:rPr lang="zh-CN" altLang="en-US" sz="1400" dirty="0"/>
                <a:t>项目介绍</a:t>
              </a:r>
              <a:endParaRPr lang="en-US" altLang="zh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134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19282" y="3065067"/>
            <a:ext cx="5777753" cy="428625"/>
          </a:xfrm>
        </p:spPr>
        <p:txBody>
          <a:bodyPr>
            <a:normAutofit/>
          </a:bodyPr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目开发问题总结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98B1F46-CBCC-4ED5-BB06-AA889897C0E4}"/>
              </a:ext>
            </a:extLst>
          </p:cNvPr>
          <p:cNvSpPr txBox="1"/>
          <p:nvPr/>
        </p:nvSpPr>
        <p:spPr>
          <a:xfrm>
            <a:off x="2700615" y="2869950"/>
            <a:ext cx="470900" cy="4094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60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项</a:t>
            </a:r>
            <a:r>
              <a:rPr lang="zh-CN" altLang="en-US" dirty="0"/>
              <a:t>目开发问题总结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5AF39B22-DF2A-47FD-8024-C95748CD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65D72E5-E665-4BAA-82F3-CCBC120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18</a:t>
            </a:r>
            <a:endParaRPr lang="zh-CN" altLang="en-US" dirty="0"/>
          </a:p>
        </p:txBody>
      </p:sp>
      <p:grpSp>
        <p:nvGrpSpPr>
          <p:cNvPr id="5" name="e801a138-3c1c-4633-9266-5a187bf989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B91F5CBD-5E44-45AF-996B-C9DAA272E77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58991" y="1448780"/>
            <a:ext cx="9966188" cy="4259008"/>
            <a:chOff x="1558991" y="1448780"/>
            <a:chExt cx="9966188" cy="4259008"/>
          </a:xfrm>
        </p:grpSpPr>
        <p:sp>
          <p:nvSpPr>
            <p:cNvPr id="6" name="íśľíḍè">
              <a:extLst>
                <a:ext uri="{FF2B5EF4-FFF2-40B4-BE49-F238E27FC236}">
                  <a16:creationId xmlns="" xmlns:a16="http://schemas.microsoft.com/office/drawing/2014/main" id="{C8734935-5658-496D-8B30-AFFD37D753A2}"/>
                </a:ext>
              </a:extLst>
            </p:cNvPr>
            <p:cNvSpPr/>
            <p:nvPr/>
          </p:nvSpPr>
          <p:spPr>
            <a:xfrm rot="2700000">
              <a:off x="3522802" y="2383720"/>
              <a:ext cx="2389128" cy="2389128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š1íḑê">
              <a:extLst>
                <a:ext uri="{FF2B5EF4-FFF2-40B4-BE49-F238E27FC236}">
                  <a16:creationId xmlns="" xmlns:a16="http://schemas.microsoft.com/office/drawing/2014/main" id="{A7F799A7-40FE-4AB0-850C-04A4A0A873FA}"/>
                </a:ext>
              </a:extLst>
            </p:cNvPr>
            <p:cNvSpPr/>
            <p:nvPr/>
          </p:nvSpPr>
          <p:spPr>
            <a:xfrm rot="18900000" flipH="1">
              <a:off x="6896415" y="2740227"/>
              <a:ext cx="1676116" cy="1676116"/>
            </a:xfrm>
            <a:prstGeom prst="teardrop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šļíḍê">
              <a:extLst>
                <a:ext uri="{FF2B5EF4-FFF2-40B4-BE49-F238E27FC236}">
                  <a16:creationId xmlns="" xmlns:a16="http://schemas.microsoft.com/office/drawing/2014/main" id="{233A63E8-9B75-4E45-AED6-B596F85F6997}"/>
                </a:ext>
              </a:extLst>
            </p:cNvPr>
            <p:cNvGrpSpPr/>
            <p:nvPr/>
          </p:nvGrpSpPr>
          <p:grpSpPr>
            <a:xfrm>
              <a:off x="5639950" y="1448780"/>
              <a:ext cx="1676116" cy="4259008"/>
              <a:chOff x="5639022" y="1042201"/>
              <a:chExt cx="1878631" cy="4773598"/>
            </a:xfrm>
          </p:grpSpPr>
          <p:sp>
            <p:nvSpPr>
              <p:cNvPr id="21" name="iṧ1iḑè">
                <a:extLst>
                  <a:ext uri="{FF2B5EF4-FFF2-40B4-BE49-F238E27FC236}">
                    <a16:creationId xmlns="" xmlns:a16="http://schemas.microsoft.com/office/drawing/2014/main" id="{467EFD5B-F6E3-4A0A-885C-B88BB43F3479}"/>
                  </a:ext>
                </a:extLst>
              </p:cNvPr>
              <p:cNvSpPr/>
              <p:nvPr/>
            </p:nvSpPr>
            <p:spPr>
              <a:xfrm rot="13500000" flipH="1">
                <a:off x="5639022" y="1042201"/>
                <a:ext cx="1878631" cy="1878631"/>
              </a:xfrm>
              <a:prstGeom prst="teardrop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ṥḻiḍe">
                <a:extLst>
                  <a:ext uri="{FF2B5EF4-FFF2-40B4-BE49-F238E27FC236}">
                    <a16:creationId xmlns="" xmlns:a16="http://schemas.microsoft.com/office/drawing/2014/main" id="{E742ED54-F11B-4553-9EC0-E297930B49F0}"/>
                  </a:ext>
                </a:extLst>
              </p:cNvPr>
              <p:cNvSpPr/>
              <p:nvPr/>
            </p:nvSpPr>
            <p:spPr>
              <a:xfrm rot="8100000" flipH="1" flipV="1">
                <a:off x="5639022" y="3937168"/>
                <a:ext cx="1878631" cy="1878631"/>
              </a:xfrm>
              <a:prstGeom prst="teardrop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îŝlíḓè">
              <a:extLst>
                <a:ext uri="{FF2B5EF4-FFF2-40B4-BE49-F238E27FC236}">
                  <a16:creationId xmlns="" xmlns:a16="http://schemas.microsoft.com/office/drawing/2014/main" id="{4F93015A-18CE-4305-8A4B-B670B930E0CF}"/>
                </a:ext>
              </a:extLst>
            </p:cNvPr>
            <p:cNvSpPr/>
            <p:nvPr/>
          </p:nvSpPr>
          <p:spPr bwMode="auto">
            <a:xfrm>
              <a:off x="6221739" y="1967626"/>
              <a:ext cx="512534" cy="638423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śľîḓé">
              <a:extLst>
                <a:ext uri="{FF2B5EF4-FFF2-40B4-BE49-F238E27FC236}">
                  <a16:creationId xmlns="" xmlns:a16="http://schemas.microsoft.com/office/drawing/2014/main" id="{B652FB66-5DBB-409F-ACE0-853B1F97E400}"/>
                </a:ext>
              </a:extLst>
            </p:cNvPr>
            <p:cNvSpPr/>
            <p:nvPr/>
          </p:nvSpPr>
          <p:spPr bwMode="auto">
            <a:xfrm>
              <a:off x="4263661" y="3086492"/>
              <a:ext cx="789635" cy="983584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" name="îṡľïḓé">
              <a:extLst>
                <a:ext uri="{FF2B5EF4-FFF2-40B4-BE49-F238E27FC236}">
                  <a16:creationId xmlns="" xmlns:a16="http://schemas.microsoft.com/office/drawing/2014/main" id="{12005258-0AA6-4373-9B93-BF6EC71B9296}"/>
                </a:ext>
              </a:extLst>
            </p:cNvPr>
            <p:cNvSpPr/>
            <p:nvPr/>
          </p:nvSpPr>
          <p:spPr bwMode="auto">
            <a:xfrm>
              <a:off x="6202179" y="4488771"/>
              <a:ext cx="551656" cy="687153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$ļïḋe">
              <a:extLst>
                <a:ext uri="{FF2B5EF4-FFF2-40B4-BE49-F238E27FC236}">
                  <a16:creationId xmlns="" xmlns:a16="http://schemas.microsoft.com/office/drawing/2014/main" id="{CCE5E54B-6D61-41EC-8A04-106DB12C97A9}"/>
                </a:ext>
              </a:extLst>
            </p:cNvPr>
            <p:cNvSpPr/>
            <p:nvPr/>
          </p:nvSpPr>
          <p:spPr bwMode="auto">
            <a:xfrm>
              <a:off x="7449974" y="3249422"/>
              <a:ext cx="532503" cy="663296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Sḻíḓé">
              <a:extLst>
                <a:ext uri="{FF2B5EF4-FFF2-40B4-BE49-F238E27FC236}">
                  <a16:creationId xmlns="" xmlns:a16="http://schemas.microsoft.com/office/drawing/2014/main" id="{5D3FF7F8-64C5-48A8-BD57-FD59340E4BC3}"/>
                </a:ext>
              </a:extLst>
            </p:cNvPr>
            <p:cNvSpPr/>
            <p:nvPr/>
          </p:nvSpPr>
          <p:spPr>
            <a:xfrm>
              <a:off x="7536666" y="1888915"/>
              <a:ext cx="3988513" cy="654293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r>
                <a:rPr lang="zh-CN" altLang="en-US" dirty="0">
                  <a:solidFill>
                    <a:srgbClr val="002060"/>
                  </a:solidFill>
                </a:rPr>
                <a:t>开发效率低</a:t>
              </a:r>
            </a:p>
          </p:txBody>
        </p:sp>
        <p:sp>
          <p:nvSpPr>
            <p:cNvPr id="16" name="íṩ1îḑè">
              <a:extLst>
                <a:ext uri="{FF2B5EF4-FFF2-40B4-BE49-F238E27FC236}">
                  <a16:creationId xmlns="" xmlns:a16="http://schemas.microsoft.com/office/drawing/2014/main" id="{5129E9F9-F919-4EA3-8502-041F0B5AB256}"/>
                </a:ext>
              </a:extLst>
            </p:cNvPr>
            <p:cNvSpPr/>
            <p:nvPr/>
          </p:nvSpPr>
          <p:spPr>
            <a:xfrm>
              <a:off x="7531975" y="4474910"/>
              <a:ext cx="3988513" cy="792743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r>
                <a:rPr lang="zh-CN" altLang="en-US" dirty="0">
                  <a:solidFill>
                    <a:srgbClr val="002060"/>
                  </a:solidFill>
                </a:rPr>
                <a:t>后台未完</a:t>
              </a:r>
              <a:r>
                <a:rPr lang="zh-CN" altLang="en-US" dirty="0" smtClean="0">
                  <a:solidFill>
                    <a:srgbClr val="002060"/>
                  </a:solidFill>
                </a:rPr>
                <a:t>成，</a:t>
              </a:r>
              <a:endParaRPr lang="en-US" altLang="zh-CN" dirty="0" smtClean="0">
                <a:solidFill>
                  <a:srgbClr val="002060"/>
                </a:solidFill>
              </a:endParaRPr>
            </a:p>
            <a:p>
              <a:r>
                <a:rPr lang="zh-CN" altLang="en-US" dirty="0">
                  <a:solidFill>
                    <a:srgbClr val="002060"/>
                  </a:solidFill>
                </a:rPr>
                <a:t>数</a:t>
              </a:r>
              <a:r>
                <a:rPr lang="zh-CN" altLang="en-US" dirty="0" smtClean="0">
                  <a:solidFill>
                    <a:srgbClr val="002060"/>
                  </a:solidFill>
                </a:rPr>
                <a:t>据只能获取不能增删改</a:t>
              </a:r>
              <a:endParaRPr lang="zh-CN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íŝľide">
              <a:extLst>
                <a:ext uri="{FF2B5EF4-FFF2-40B4-BE49-F238E27FC236}">
                  <a16:creationId xmlns="" xmlns:a16="http://schemas.microsoft.com/office/drawing/2014/main" id="{820DC8F1-F12D-4CC0-A3CE-580A5E2BDDF9}"/>
                </a:ext>
              </a:extLst>
            </p:cNvPr>
            <p:cNvSpPr/>
            <p:nvPr/>
          </p:nvSpPr>
          <p:spPr>
            <a:xfrm>
              <a:off x="8776154" y="3141815"/>
              <a:ext cx="2749025" cy="770903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002060"/>
                  </a:solidFill>
                </a:rPr>
                <a:t>未能使用项目管理工具</a:t>
              </a:r>
              <a:endParaRPr lang="zh-CN" altLang="en-US" sz="2000" dirty="0">
                <a:solidFill>
                  <a:srgbClr val="002060"/>
                </a:solidFill>
              </a:endParaRPr>
            </a:p>
          </p:txBody>
        </p:sp>
        <p:sp>
          <p:nvSpPr>
            <p:cNvPr id="20" name="îsļîḓê">
              <a:extLst>
                <a:ext uri="{FF2B5EF4-FFF2-40B4-BE49-F238E27FC236}">
                  <a16:creationId xmlns="" xmlns:a16="http://schemas.microsoft.com/office/drawing/2014/main" id="{F1523BDF-48BE-402D-B219-B40E45A1E86C}"/>
                </a:ext>
              </a:extLst>
            </p:cNvPr>
            <p:cNvSpPr/>
            <p:nvPr/>
          </p:nvSpPr>
          <p:spPr>
            <a:xfrm>
              <a:off x="1558991" y="3165171"/>
              <a:ext cx="2704670" cy="826226"/>
            </a:xfrm>
            <a:prstGeom prst="rect">
              <a:avLst/>
            </a:prstGeom>
          </p:spPr>
          <p:txBody>
            <a:bodyPr wrap="none" lIns="90000" tIns="46800" rIns="90000" bIns="46800">
              <a:noAutofit/>
            </a:bodyPr>
            <a:lstStyle/>
            <a:p>
              <a:r>
                <a:rPr lang="zh-CN" altLang="en-US" sz="2000" dirty="0">
                  <a:solidFill>
                    <a:srgbClr val="002060"/>
                  </a:solidFill>
                </a:rPr>
                <a:t>前期目标为明</a:t>
              </a:r>
              <a:r>
                <a:rPr lang="zh-CN" altLang="en-US" sz="2000" dirty="0" smtClean="0">
                  <a:solidFill>
                    <a:srgbClr val="002060"/>
                  </a:solidFill>
                </a:rPr>
                <a:t>确</a:t>
              </a:r>
              <a:endParaRPr lang="en-US" altLang="zh-CN" sz="2000" dirty="0" smtClean="0">
                <a:solidFill>
                  <a:srgbClr val="002060"/>
                </a:solidFill>
              </a:endParaRPr>
            </a:p>
            <a:p>
              <a:r>
                <a:rPr lang="zh-CN" altLang="en-US" sz="2000" dirty="0" smtClean="0">
                  <a:solidFill>
                    <a:srgbClr val="002060"/>
                  </a:solidFill>
                </a:rPr>
                <a:t>耗</a:t>
              </a:r>
              <a:r>
                <a:rPr lang="zh-CN" altLang="en-US" sz="2000" dirty="0">
                  <a:solidFill>
                    <a:srgbClr val="002060"/>
                  </a:solidFill>
                </a:rPr>
                <a:t>费时间久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303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95325" y="5273164"/>
            <a:ext cx="10801350" cy="744178"/>
          </a:xfrm>
        </p:spPr>
        <p:txBody>
          <a:bodyPr>
            <a:noAutofit/>
          </a:bodyPr>
          <a:lstStyle/>
          <a:p>
            <a:r>
              <a:rPr lang="en-US" altLang="zh-CN" sz="4800" b="1" dirty="0" smtClean="0">
                <a:solidFill>
                  <a:srgbClr val="7030A0"/>
                </a:solidFill>
              </a:rPr>
              <a:t>Best  wish!</a:t>
            </a:r>
            <a:endParaRPr lang="zh-CN" altLang="en-US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19282" y="3065067"/>
            <a:ext cx="2550459" cy="428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98B1F46-CBCC-4ED5-BB06-AA889897C0E4}"/>
              </a:ext>
            </a:extLst>
          </p:cNvPr>
          <p:cNvSpPr txBox="1"/>
          <p:nvPr/>
        </p:nvSpPr>
        <p:spPr>
          <a:xfrm>
            <a:off x="2700615" y="2869950"/>
            <a:ext cx="470900" cy="4094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4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/>
              <a:t>开</a:t>
            </a:r>
            <a:r>
              <a:rPr lang="zh-CN" altLang="en-US" dirty="0" smtClean="0"/>
              <a:t>发背景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5" name="54da0e3e-e51d-4a1a-856e-f5ff383e56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1165E805-80F7-4DCE-AC4C-E28BC9F6485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5221" y="1229815"/>
            <a:ext cx="11235268" cy="4338866"/>
            <a:chOff x="285220" y="1229815"/>
            <a:chExt cx="11235268" cy="4338866"/>
          </a:xfrm>
        </p:grpSpPr>
        <p:grpSp>
          <p:nvGrpSpPr>
            <p:cNvPr id="6" name="išḻîḓ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C961BBEB-5DCB-463D-B9F4-80D465FB2D16}"/>
                </a:ext>
              </a:extLst>
            </p:cNvPr>
            <p:cNvGrpSpPr/>
            <p:nvPr/>
          </p:nvGrpSpPr>
          <p:grpSpPr>
            <a:xfrm>
              <a:off x="285220" y="1502903"/>
              <a:ext cx="4188305" cy="4065778"/>
              <a:chOff x="2933701" y="4727576"/>
              <a:chExt cx="42165588" cy="40932100"/>
            </a:xfrm>
          </p:grpSpPr>
          <p:sp>
            <p:nvSpPr>
              <p:cNvPr id="22" name="íşḷïďe">
                <a:extLst>
                  <a:ext uri="{FF2B5EF4-FFF2-40B4-BE49-F238E27FC236}">
                    <a16:creationId xmlns="" xmlns:a16="http://schemas.microsoft.com/office/drawing/2014/main" id="{99187604-156F-4AC4-8415-3B8EC5DFD2D8}"/>
                  </a:ext>
                </a:extLst>
              </p:cNvPr>
              <p:cNvSpPr/>
              <p:nvPr/>
            </p:nvSpPr>
            <p:spPr bwMode="auto">
              <a:xfrm>
                <a:off x="11680826" y="39716076"/>
                <a:ext cx="26352500" cy="5943600"/>
              </a:xfrm>
              <a:custGeom>
                <a:avLst/>
                <a:gdLst/>
                <a:ahLst/>
                <a:cxnLst>
                  <a:cxn ang="0">
                    <a:pos x="120" y="23"/>
                  </a:cxn>
                  <a:cxn ang="0">
                    <a:pos x="111" y="26"/>
                  </a:cxn>
                  <a:cxn ang="0">
                    <a:pos x="101" y="29"/>
                  </a:cxn>
                  <a:cxn ang="0">
                    <a:pos x="111" y="26"/>
                  </a:cxn>
                  <a:cxn ang="0">
                    <a:pos x="120" y="23"/>
                  </a:cxn>
                  <a:cxn ang="0">
                    <a:pos x="120" y="23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84" y="10"/>
                  </a:cxn>
                  <a:cxn ang="0">
                    <a:pos x="84" y="10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89" y="10"/>
                  </a:cxn>
                  <a:cxn ang="0">
                    <a:pos x="88" y="10"/>
                  </a:cxn>
                  <a:cxn ang="0">
                    <a:pos x="92" y="10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90" y="9"/>
                  </a:cxn>
                  <a:cxn ang="0">
                    <a:pos x="197" y="3"/>
                  </a:cxn>
                  <a:cxn ang="0">
                    <a:pos x="196" y="22"/>
                  </a:cxn>
                  <a:cxn ang="0">
                    <a:pos x="165" y="35"/>
                  </a:cxn>
                  <a:cxn ang="0">
                    <a:pos x="127" y="26"/>
                  </a:cxn>
                  <a:cxn ang="0">
                    <a:pos x="118" y="30"/>
                  </a:cxn>
                  <a:cxn ang="0">
                    <a:pos x="73" y="37"/>
                  </a:cxn>
                  <a:cxn ang="0">
                    <a:pos x="45" y="31"/>
                  </a:cxn>
                  <a:cxn ang="0">
                    <a:pos x="31" y="22"/>
                  </a:cxn>
                  <a:cxn ang="0">
                    <a:pos x="29" y="5"/>
                  </a:cxn>
                  <a:cxn ang="0">
                    <a:pos x="0" y="24"/>
                  </a:cxn>
                  <a:cxn ang="0">
                    <a:pos x="118" y="53"/>
                  </a:cxn>
                  <a:cxn ang="0">
                    <a:pos x="235" y="24"/>
                  </a:cxn>
                  <a:cxn ang="0">
                    <a:pos x="197" y="3"/>
                  </a:cxn>
                  <a:cxn ang="0">
                    <a:pos x="113" y="0"/>
                  </a:cxn>
                  <a:cxn ang="0">
                    <a:pos x="111" y="0"/>
                  </a:cxn>
                  <a:cxn ang="0">
                    <a:pos x="114" y="1"/>
                  </a:cxn>
                  <a:cxn ang="0">
                    <a:pos x="118" y="3"/>
                  </a:cxn>
                  <a:cxn ang="0">
                    <a:pos x="124" y="1"/>
                  </a:cxn>
                  <a:cxn ang="0">
                    <a:pos x="113" y="0"/>
                  </a:cxn>
                </a:cxnLst>
                <a:rect l="0" t="0" r="r" b="b"/>
                <a:pathLst>
                  <a:path w="235" h="53">
                    <a:moveTo>
                      <a:pt x="120" y="23"/>
                    </a:moveTo>
                    <a:cubicBezTo>
                      <a:pt x="115" y="25"/>
                      <a:pt x="111" y="26"/>
                      <a:pt x="111" y="26"/>
                    </a:cubicBezTo>
                    <a:cubicBezTo>
                      <a:pt x="107" y="27"/>
                      <a:pt x="104" y="28"/>
                      <a:pt x="101" y="29"/>
                    </a:cubicBezTo>
                    <a:cubicBezTo>
                      <a:pt x="104" y="28"/>
                      <a:pt x="107" y="27"/>
                      <a:pt x="111" y="26"/>
                    </a:cubicBezTo>
                    <a:cubicBezTo>
                      <a:pt x="111" y="26"/>
                      <a:pt x="115" y="25"/>
                      <a:pt x="120" y="23"/>
                    </a:cubicBezTo>
                    <a:cubicBezTo>
                      <a:pt x="120" y="23"/>
                      <a:pt x="120" y="23"/>
                      <a:pt x="120" y="23"/>
                    </a:cubicBezTo>
                    <a:moveTo>
                      <a:pt x="90" y="9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88" y="9"/>
                      <a:pt x="87" y="10"/>
                      <a:pt x="84" y="10"/>
                    </a:cubicBezTo>
                    <a:cubicBezTo>
                      <a:pt x="84" y="10"/>
                      <a:pt x="84" y="10"/>
                      <a:pt x="84" y="10"/>
                    </a:cubicBezTo>
                    <a:cubicBezTo>
                      <a:pt x="87" y="10"/>
                      <a:pt x="88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89" y="10"/>
                      <a:pt x="88" y="10"/>
                      <a:pt x="88" y="10"/>
                    </a:cubicBezTo>
                    <a:cubicBezTo>
                      <a:pt x="89" y="10"/>
                      <a:pt x="90" y="10"/>
                      <a:pt x="92" y="10"/>
                    </a:cubicBezTo>
                    <a:cubicBezTo>
                      <a:pt x="91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90" y="9"/>
                      <a:pt x="90" y="9"/>
                      <a:pt x="90" y="9"/>
                    </a:cubicBezTo>
                    <a:moveTo>
                      <a:pt x="197" y="3"/>
                    </a:moveTo>
                    <a:cubicBezTo>
                      <a:pt x="199" y="9"/>
                      <a:pt x="200" y="17"/>
                      <a:pt x="196" y="22"/>
                    </a:cubicBezTo>
                    <a:cubicBezTo>
                      <a:pt x="191" y="28"/>
                      <a:pt x="182" y="35"/>
                      <a:pt x="165" y="35"/>
                    </a:cubicBezTo>
                    <a:cubicBezTo>
                      <a:pt x="155" y="35"/>
                      <a:pt x="143" y="32"/>
                      <a:pt x="127" y="26"/>
                    </a:cubicBezTo>
                    <a:cubicBezTo>
                      <a:pt x="123" y="28"/>
                      <a:pt x="119" y="29"/>
                      <a:pt x="118" y="30"/>
                    </a:cubicBezTo>
                    <a:cubicBezTo>
                      <a:pt x="99" y="35"/>
                      <a:pt x="84" y="37"/>
                      <a:pt x="73" y="37"/>
                    </a:cubicBezTo>
                    <a:cubicBezTo>
                      <a:pt x="60" y="37"/>
                      <a:pt x="51" y="35"/>
                      <a:pt x="45" y="31"/>
                    </a:cubicBezTo>
                    <a:cubicBezTo>
                      <a:pt x="38" y="29"/>
                      <a:pt x="34" y="25"/>
                      <a:pt x="31" y="22"/>
                    </a:cubicBezTo>
                    <a:cubicBezTo>
                      <a:pt x="27" y="18"/>
                      <a:pt x="27" y="11"/>
                      <a:pt x="29" y="5"/>
                    </a:cubicBezTo>
                    <a:cubicBezTo>
                      <a:pt x="11" y="10"/>
                      <a:pt x="0" y="17"/>
                      <a:pt x="0" y="24"/>
                    </a:cubicBezTo>
                    <a:cubicBezTo>
                      <a:pt x="0" y="40"/>
                      <a:pt x="53" y="53"/>
                      <a:pt x="118" y="53"/>
                    </a:cubicBezTo>
                    <a:cubicBezTo>
                      <a:pt x="183" y="53"/>
                      <a:pt x="235" y="40"/>
                      <a:pt x="235" y="24"/>
                    </a:cubicBezTo>
                    <a:cubicBezTo>
                      <a:pt x="235" y="16"/>
                      <a:pt x="221" y="8"/>
                      <a:pt x="197" y="3"/>
                    </a:cubicBezTo>
                    <a:moveTo>
                      <a:pt x="113" y="0"/>
                    </a:moveTo>
                    <a:cubicBezTo>
                      <a:pt x="111" y="0"/>
                      <a:pt x="111" y="0"/>
                      <a:pt x="111" y="0"/>
                    </a:cubicBezTo>
                    <a:cubicBezTo>
                      <a:pt x="112" y="1"/>
                      <a:pt x="113" y="1"/>
                      <a:pt x="114" y="1"/>
                    </a:cubicBezTo>
                    <a:cubicBezTo>
                      <a:pt x="115" y="2"/>
                      <a:pt x="117" y="2"/>
                      <a:pt x="118" y="3"/>
                    </a:cubicBezTo>
                    <a:cubicBezTo>
                      <a:pt x="121" y="2"/>
                      <a:pt x="123" y="1"/>
                      <a:pt x="124" y="1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00A9B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ş1iḍê">
                <a:extLst>
                  <a:ext uri="{FF2B5EF4-FFF2-40B4-BE49-F238E27FC236}">
                    <a16:creationId xmlns="" xmlns:a16="http://schemas.microsoft.com/office/drawing/2014/main" id="{CBE1921B-416F-4188-96EC-394346CA706E}"/>
                  </a:ext>
                </a:extLst>
              </p:cNvPr>
              <p:cNvSpPr/>
              <p:nvPr/>
            </p:nvSpPr>
            <p:spPr bwMode="auto">
              <a:xfrm>
                <a:off x="25361901" y="38258751"/>
                <a:ext cx="5494338" cy="4037013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15" y="25"/>
                  </a:cxn>
                  <a:cxn ang="0">
                    <a:pos x="40" y="35"/>
                  </a:cxn>
                  <a:cxn ang="0">
                    <a:pos x="47" y="34"/>
                  </a:cxn>
                  <a:cxn ang="0">
                    <a:pos x="49" y="30"/>
                  </a:cxn>
                  <a:cxn ang="0">
                    <a:pos x="27" y="12"/>
                  </a:cxn>
                  <a:cxn ang="0">
                    <a:pos x="21" y="10"/>
                  </a:cxn>
                  <a:cxn ang="0">
                    <a:pos x="20" y="6"/>
                  </a:cxn>
                  <a:cxn ang="0">
                    <a:pos x="15" y="2"/>
                  </a:cxn>
                  <a:cxn ang="0">
                    <a:pos x="12" y="1"/>
                  </a:cxn>
                  <a:cxn ang="0">
                    <a:pos x="10" y="2"/>
                  </a:cxn>
                  <a:cxn ang="0">
                    <a:pos x="2" y="14"/>
                  </a:cxn>
                </a:cxnLst>
                <a:rect l="0" t="0" r="r" b="b"/>
                <a:pathLst>
                  <a:path w="49" h="36">
                    <a:moveTo>
                      <a:pt x="2" y="14"/>
                    </a:moveTo>
                    <a:cubicBezTo>
                      <a:pt x="3" y="15"/>
                      <a:pt x="10" y="19"/>
                      <a:pt x="15" y="25"/>
                    </a:cubicBezTo>
                    <a:cubicBezTo>
                      <a:pt x="21" y="27"/>
                      <a:pt x="40" y="35"/>
                      <a:pt x="40" y="35"/>
                    </a:cubicBezTo>
                    <a:cubicBezTo>
                      <a:pt x="40" y="35"/>
                      <a:pt x="44" y="36"/>
                      <a:pt x="47" y="34"/>
                    </a:cubicBezTo>
                    <a:cubicBezTo>
                      <a:pt x="49" y="33"/>
                      <a:pt x="49" y="30"/>
                      <a:pt x="49" y="30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3" y="0"/>
                      <a:pt x="12" y="1"/>
                    </a:cubicBezTo>
                    <a:cubicBezTo>
                      <a:pt x="11" y="1"/>
                      <a:pt x="10" y="2"/>
                      <a:pt x="10" y="2"/>
                    </a:cubicBezTo>
                    <a:cubicBezTo>
                      <a:pt x="10" y="2"/>
                      <a:pt x="0" y="13"/>
                      <a:pt x="2" y="14"/>
                    </a:cubicBezTo>
                  </a:path>
                </a:pathLst>
              </a:custGeom>
              <a:solidFill>
                <a:srgbClr val="0C0B0B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ṩľíḑé">
                <a:extLst>
                  <a:ext uri="{FF2B5EF4-FFF2-40B4-BE49-F238E27FC236}">
                    <a16:creationId xmlns="" xmlns:a16="http://schemas.microsoft.com/office/drawing/2014/main" id="{E4242781-F7A5-4587-AC35-2E0C45FB8171}"/>
                  </a:ext>
                </a:extLst>
              </p:cNvPr>
              <p:cNvSpPr/>
              <p:nvPr/>
            </p:nvSpPr>
            <p:spPr bwMode="auto">
              <a:xfrm>
                <a:off x="21661438" y="37360226"/>
                <a:ext cx="12558713" cy="7513638"/>
              </a:xfrm>
              <a:custGeom>
                <a:avLst/>
                <a:gdLst/>
                <a:ahLst/>
                <a:cxnLst>
                  <a:cxn ang="0">
                    <a:pos x="6" y="22"/>
                  </a:cxn>
                  <a:cxn ang="0">
                    <a:pos x="14" y="19"/>
                  </a:cxn>
                  <a:cxn ang="0">
                    <a:pos x="35" y="26"/>
                  </a:cxn>
                  <a:cxn ang="0">
                    <a:pos x="49" y="30"/>
                  </a:cxn>
                  <a:cxn ang="0">
                    <a:pos x="57" y="31"/>
                  </a:cxn>
                  <a:cxn ang="0">
                    <a:pos x="52" y="22"/>
                  </a:cxn>
                  <a:cxn ang="0">
                    <a:pos x="24" y="21"/>
                  </a:cxn>
                  <a:cxn ang="0">
                    <a:pos x="24" y="21"/>
                  </a:cxn>
                  <a:cxn ang="0">
                    <a:pos x="24" y="0"/>
                  </a:cxn>
                  <a:cxn ang="0">
                    <a:pos x="60" y="0"/>
                  </a:cxn>
                  <a:cxn ang="0">
                    <a:pos x="107" y="20"/>
                  </a:cxn>
                  <a:cxn ang="0">
                    <a:pos x="107" y="43"/>
                  </a:cxn>
                  <a:cxn ang="0">
                    <a:pos x="27" y="41"/>
                  </a:cxn>
                  <a:cxn ang="0">
                    <a:pos x="1" y="30"/>
                  </a:cxn>
                  <a:cxn ang="0">
                    <a:pos x="6" y="22"/>
                  </a:cxn>
                </a:cxnLst>
                <a:rect l="0" t="0" r="r" b="b"/>
                <a:pathLst>
                  <a:path w="112" h="67">
                    <a:moveTo>
                      <a:pt x="6" y="22"/>
                    </a:moveTo>
                    <a:cubicBezTo>
                      <a:pt x="9" y="19"/>
                      <a:pt x="13" y="18"/>
                      <a:pt x="14" y="19"/>
                    </a:cubicBezTo>
                    <a:cubicBezTo>
                      <a:pt x="14" y="19"/>
                      <a:pt x="31" y="24"/>
                      <a:pt x="35" y="26"/>
                    </a:cubicBezTo>
                    <a:cubicBezTo>
                      <a:pt x="40" y="27"/>
                      <a:pt x="45" y="29"/>
                      <a:pt x="49" y="30"/>
                    </a:cubicBezTo>
                    <a:cubicBezTo>
                      <a:pt x="52" y="31"/>
                      <a:pt x="55" y="31"/>
                      <a:pt x="57" y="31"/>
                    </a:cubicBezTo>
                    <a:cubicBezTo>
                      <a:pt x="64" y="31"/>
                      <a:pt x="70" y="25"/>
                      <a:pt x="52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0" y="0"/>
                      <a:pt x="97" y="4"/>
                      <a:pt x="107" y="20"/>
                    </a:cubicBezTo>
                    <a:cubicBezTo>
                      <a:pt x="110" y="25"/>
                      <a:pt x="112" y="37"/>
                      <a:pt x="107" y="43"/>
                    </a:cubicBezTo>
                    <a:cubicBezTo>
                      <a:pt x="98" y="53"/>
                      <a:pt x="78" y="67"/>
                      <a:pt x="27" y="41"/>
                    </a:cubicBezTo>
                    <a:cubicBezTo>
                      <a:pt x="26" y="41"/>
                      <a:pt x="2" y="31"/>
                      <a:pt x="1" y="30"/>
                    </a:cubicBezTo>
                    <a:cubicBezTo>
                      <a:pt x="1" y="30"/>
                      <a:pt x="0" y="27"/>
                      <a:pt x="6" y="22"/>
                    </a:cubicBezTo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ľiḋè">
                <a:extLst>
                  <a:ext uri="{FF2B5EF4-FFF2-40B4-BE49-F238E27FC236}">
                    <a16:creationId xmlns="" xmlns:a16="http://schemas.microsoft.com/office/drawing/2014/main" id="{B954B31C-A604-441D-8BE8-02E487F84951}"/>
                  </a:ext>
                </a:extLst>
              </p:cNvPr>
              <p:cNvSpPr/>
              <p:nvPr/>
            </p:nvSpPr>
            <p:spPr bwMode="auto">
              <a:xfrm>
                <a:off x="24352251" y="37360226"/>
                <a:ext cx="9196388" cy="201930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8" y="3"/>
                  </a:cxn>
                  <a:cxn ang="0">
                    <a:pos x="82" y="18"/>
                  </a:cxn>
                  <a:cxn ang="0">
                    <a:pos x="36" y="0"/>
                  </a:cxn>
                </a:cxnLst>
                <a:rect l="0" t="0" r="r" b="b"/>
                <a:pathLst>
                  <a:path w="82" h="18">
                    <a:moveTo>
                      <a:pt x="3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68" y="6"/>
                      <a:pt x="82" y="18"/>
                    </a:cubicBezTo>
                    <a:cubicBezTo>
                      <a:pt x="70" y="4"/>
                      <a:pt x="36" y="0"/>
                      <a:pt x="36" y="0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ṡlîḑê">
                <a:extLst>
                  <a:ext uri="{FF2B5EF4-FFF2-40B4-BE49-F238E27FC236}">
                    <a16:creationId xmlns="" xmlns:a16="http://schemas.microsoft.com/office/drawing/2014/main" id="{49B9D96E-A653-42CA-8FF3-D445CE8D4C6F}"/>
                  </a:ext>
                </a:extLst>
              </p:cNvPr>
              <p:cNvSpPr/>
              <p:nvPr/>
            </p:nvSpPr>
            <p:spPr bwMode="auto">
              <a:xfrm>
                <a:off x="16725901" y="42295763"/>
                <a:ext cx="9196388" cy="1570038"/>
              </a:xfrm>
              <a:custGeom>
                <a:avLst/>
                <a:gdLst/>
                <a:ahLst/>
                <a:cxnLst>
                  <a:cxn ang="0">
                    <a:pos x="75" y="0"/>
                  </a:cxn>
                  <a:cxn ang="0">
                    <a:pos x="66" y="3"/>
                  </a:cxn>
                  <a:cxn ang="0">
                    <a:pos x="56" y="6"/>
                  </a:cxn>
                  <a:cxn ang="0">
                    <a:pos x="20" y="11"/>
                  </a:cxn>
                  <a:cxn ang="0">
                    <a:pos x="0" y="8"/>
                  </a:cxn>
                  <a:cxn ang="0">
                    <a:pos x="28" y="14"/>
                  </a:cxn>
                  <a:cxn ang="0">
                    <a:pos x="73" y="7"/>
                  </a:cxn>
                  <a:cxn ang="0">
                    <a:pos x="82" y="3"/>
                  </a:cxn>
                  <a:cxn ang="0">
                    <a:pos x="75" y="0"/>
                  </a:cxn>
                </a:cxnLst>
                <a:rect l="0" t="0" r="r" b="b"/>
                <a:pathLst>
                  <a:path w="82" h="14">
                    <a:moveTo>
                      <a:pt x="75" y="0"/>
                    </a:moveTo>
                    <a:cubicBezTo>
                      <a:pt x="70" y="2"/>
                      <a:pt x="66" y="3"/>
                      <a:pt x="66" y="3"/>
                    </a:cubicBezTo>
                    <a:cubicBezTo>
                      <a:pt x="62" y="4"/>
                      <a:pt x="59" y="5"/>
                      <a:pt x="56" y="6"/>
                    </a:cubicBezTo>
                    <a:cubicBezTo>
                      <a:pt x="41" y="9"/>
                      <a:pt x="30" y="11"/>
                      <a:pt x="20" y="11"/>
                    </a:cubicBezTo>
                    <a:cubicBezTo>
                      <a:pt x="12" y="11"/>
                      <a:pt x="5" y="10"/>
                      <a:pt x="0" y="8"/>
                    </a:cubicBezTo>
                    <a:cubicBezTo>
                      <a:pt x="6" y="12"/>
                      <a:pt x="15" y="14"/>
                      <a:pt x="28" y="14"/>
                    </a:cubicBezTo>
                    <a:cubicBezTo>
                      <a:pt x="39" y="14"/>
                      <a:pt x="54" y="12"/>
                      <a:pt x="73" y="7"/>
                    </a:cubicBezTo>
                    <a:cubicBezTo>
                      <a:pt x="74" y="6"/>
                      <a:pt x="78" y="5"/>
                      <a:pt x="82" y="3"/>
                    </a:cubicBezTo>
                    <a:cubicBezTo>
                      <a:pt x="80" y="2"/>
                      <a:pt x="78" y="1"/>
                      <a:pt x="75" y="0"/>
                    </a:cubicBezTo>
                  </a:path>
                </a:pathLst>
              </a:custGeom>
              <a:solidFill>
                <a:srgbClr val="00949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1íḍè">
                <a:extLst>
                  <a:ext uri="{FF2B5EF4-FFF2-40B4-BE49-F238E27FC236}">
                    <a16:creationId xmlns="" xmlns:a16="http://schemas.microsoft.com/office/drawing/2014/main" id="{674D5E10-3790-4809-B75E-E7F75F947D75}"/>
                  </a:ext>
                </a:extLst>
              </p:cNvPr>
              <p:cNvSpPr/>
              <p:nvPr/>
            </p:nvSpPr>
            <p:spPr bwMode="auto">
              <a:xfrm>
                <a:off x="25138063" y="41062276"/>
                <a:ext cx="2803525" cy="157003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0"/>
                  </a:cxn>
                  <a:cxn ang="0">
                    <a:pos x="0" y="11"/>
                  </a:cxn>
                  <a:cxn ang="0">
                    <a:pos x="7" y="14"/>
                  </a:cxn>
                  <a:cxn ang="0">
                    <a:pos x="24" y="4"/>
                  </a:cxn>
                  <a:cxn ang="0">
                    <a:pos x="25" y="3"/>
                  </a:cxn>
                  <a:cxn ang="0">
                    <a:pos x="17" y="0"/>
                  </a:cxn>
                </a:cxnLst>
                <a:rect l="0" t="0" r="r" b="b"/>
                <a:pathLst>
                  <a:path w="25" h="14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3" y="4"/>
                      <a:pt x="6" y="8"/>
                      <a:pt x="0" y="11"/>
                    </a:cubicBezTo>
                    <a:cubicBezTo>
                      <a:pt x="3" y="12"/>
                      <a:pt x="5" y="13"/>
                      <a:pt x="7" y="14"/>
                    </a:cubicBezTo>
                    <a:cubicBezTo>
                      <a:pt x="13" y="11"/>
                      <a:pt x="20" y="8"/>
                      <a:pt x="24" y="4"/>
                    </a:cubicBezTo>
                    <a:cubicBezTo>
                      <a:pt x="24" y="4"/>
                      <a:pt x="24" y="3"/>
                      <a:pt x="25" y="3"/>
                    </a:cubicBezTo>
                    <a:cubicBezTo>
                      <a:pt x="21" y="2"/>
                      <a:pt x="19" y="1"/>
                      <a:pt x="17" y="0"/>
                    </a:cubicBezTo>
                  </a:path>
                </a:pathLst>
              </a:custGeom>
              <a:solidFill>
                <a:srgbClr val="28252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ṥ1íḍé">
                <a:extLst>
                  <a:ext uri="{FF2B5EF4-FFF2-40B4-BE49-F238E27FC236}">
                    <a16:creationId xmlns="" xmlns:a16="http://schemas.microsoft.com/office/drawing/2014/main" id="{3AD75D7C-8123-42AC-ABF5-298209F74377}"/>
                  </a:ext>
                </a:extLst>
              </p:cNvPr>
              <p:cNvSpPr/>
              <p:nvPr/>
            </p:nvSpPr>
            <p:spPr bwMode="auto">
              <a:xfrm>
                <a:off x="14595476" y="37360226"/>
                <a:ext cx="12447588" cy="6840538"/>
              </a:xfrm>
              <a:custGeom>
                <a:avLst/>
                <a:gdLst/>
                <a:ahLst/>
                <a:cxnLst>
                  <a:cxn ang="0">
                    <a:pos x="106" y="25"/>
                  </a:cxn>
                  <a:cxn ang="0">
                    <a:pos x="98" y="21"/>
                  </a:cxn>
                  <a:cxn ang="0">
                    <a:pos x="55" y="31"/>
                  </a:cxn>
                  <a:cxn ang="0">
                    <a:pos x="60" y="22"/>
                  </a:cxn>
                  <a:cxn ang="0">
                    <a:pos x="87" y="21"/>
                  </a:cxn>
                  <a:cxn ang="0">
                    <a:pos x="88" y="21"/>
                  </a:cxn>
                  <a:cxn ang="0">
                    <a:pos x="88" y="0"/>
                  </a:cxn>
                  <a:cxn ang="0">
                    <a:pos x="52" y="0"/>
                  </a:cxn>
                  <a:cxn ang="0">
                    <a:pos x="5" y="20"/>
                  </a:cxn>
                  <a:cxn ang="0">
                    <a:pos x="5" y="43"/>
                  </a:cxn>
                  <a:cxn ang="0">
                    <a:pos x="85" y="47"/>
                  </a:cxn>
                  <a:cxn ang="0">
                    <a:pos x="111" y="33"/>
                  </a:cxn>
                  <a:cxn ang="0">
                    <a:pos x="106" y="25"/>
                  </a:cxn>
                </a:cxnLst>
                <a:rect l="0" t="0" r="r" b="b"/>
                <a:pathLst>
                  <a:path w="111" h="61">
                    <a:moveTo>
                      <a:pt x="106" y="25"/>
                    </a:moveTo>
                    <a:cubicBezTo>
                      <a:pt x="101" y="21"/>
                      <a:pt x="99" y="22"/>
                      <a:pt x="98" y="21"/>
                    </a:cubicBezTo>
                    <a:cubicBezTo>
                      <a:pt x="98" y="21"/>
                      <a:pt x="68" y="33"/>
                      <a:pt x="55" y="31"/>
                    </a:cubicBezTo>
                    <a:cubicBezTo>
                      <a:pt x="48" y="30"/>
                      <a:pt x="41" y="25"/>
                      <a:pt x="60" y="22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15" y="4"/>
                      <a:pt x="5" y="20"/>
                    </a:cubicBezTo>
                    <a:cubicBezTo>
                      <a:pt x="2" y="25"/>
                      <a:pt x="0" y="37"/>
                      <a:pt x="5" y="43"/>
                    </a:cubicBezTo>
                    <a:cubicBezTo>
                      <a:pt x="14" y="53"/>
                      <a:pt x="35" y="61"/>
                      <a:pt x="85" y="47"/>
                    </a:cubicBezTo>
                    <a:cubicBezTo>
                      <a:pt x="86" y="47"/>
                      <a:pt x="104" y="40"/>
                      <a:pt x="111" y="33"/>
                    </a:cubicBezTo>
                    <a:cubicBezTo>
                      <a:pt x="111" y="33"/>
                      <a:pt x="110" y="28"/>
                      <a:pt x="106" y="25"/>
                    </a:cubicBezTo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şlíḋe">
                <a:extLst>
                  <a:ext uri="{FF2B5EF4-FFF2-40B4-BE49-F238E27FC236}">
                    <a16:creationId xmlns="" xmlns:a16="http://schemas.microsoft.com/office/drawing/2014/main" id="{D5B51B2D-77C6-49CE-8F30-810FCAC2EAA2}"/>
                  </a:ext>
                </a:extLst>
              </p:cNvPr>
              <p:cNvSpPr/>
              <p:nvPr/>
            </p:nvSpPr>
            <p:spPr bwMode="auto">
              <a:xfrm>
                <a:off x="20202526" y="39716076"/>
                <a:ext cx="6505575" cy="1681163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0" y="9"/>
                  </a:cxn>
                  <a:cxn ang="0">
                    <a:pos x="7" y="12"/>
                  </a:cxn>
                  <a:cxn ang="0">
                    <a:pos x="50" y="3"/>
                  </a:cxn>
                  <a:cxn ang="0">
                    <a:pos x="58" y="6"/>
                  </a:cxn>
                  <a:cxn ang="0">
                    <a:pos x="56" y="4"/>
                  </a:cxn>
                  <a:cxn ang="0">
                    <a:pos x="48" y="0"/>
                  </a:cxn>
                  <a:cxn ang="0">
                    <a:pos x="5" y="10"/>
                  </a:cxn>
                </a:cxnLst>
                <a:rect l="0" t="0" r="r" b="b"/>
                <a:pathLst>
                  <a:path w="58" h="15">
                    <a:moveTo>
                      <a:pt x="5" y="10"/>
                    </a:moveTo>
                    <a:cubicBezTo>
                      <a:pt x="3" y="10"/>
                      <a:pt x="1" y="9"/>
                      <a:pt x="0" y="9"/>
                    </a:cubicBezTo>
                    <a:cubicBezTo>
                      <a:pt x="0" y="10"/>
                      <a:pt x="4" y="12"/>
                      <a:pt x="7" y="12"/>
                    </a:cubicBezTo>
                    <a:cubicBezTo>
                      <a:pt x="21" y="15"/>
                      <a:pt x="50" y="3"/>
                      <a:pt x="50" y="3"/>
                    </a:cubicBezTo>
                    <a:cubicBezTo>
                      <a:pt x="51" y="3"/>
                      <a:pt x="54" y="3"/>
                      <a:pt x="58" y="6"/>
                    </a:cubicBezTo>
                    <a:cubicBezTo>
                      <a:pt x="58" y="5"/>
                      <a:pt x="57" y="5"/>
                      <a:pt x="56" y="4"/>
                    </a:cubicBezTo>
                    <a:cubicBezTo>
                      <a:pt x="51" y="0"/>
                      <a:pt x="49" y="1"/>
                      <a:pt x="48" y="0"/>
                    </a:cubicBezTo>
                    <a:cubicBezTo>
                      <a:pt x="48" y="0"/>
                      <a:pt x="18" y="12"/>
                      <a:pt x="5" y="10"/>
                    </a:cubicBezTo>
                  </a:path>
                </a:pathLst>
              </a:custGeom>
              <a:solidFill>
                <a:srgbClr val="3E3A39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š1iďê">
                <a:extLst>
                  <a:ext uri="{FF2B5EF4-FFF2-40B4-BE49-F238E27FC236}">
                    <a16:creationId xmlns="" xmlns:a16="http://schemas.microsoft.com/office/drawing/2014/main" id="{6BC80D99-5FC7-4EC0-B0AE-043CBD126434}"/>
                  </a:ext>
                </a:extLst>
              </p:cNvPr>
              <p:cNvSpPr/>
              <p:nvPr/>
            </p:nvSpPr>
            <p:spPr bwMode="auto">
              <a:xfrm>
                <a:off x="21661438" y="39379526"/>
                <a:ext cx="3251200" cy="1457325"/>
              </a:xfrm>
              <a:custGeom>
                <a:avLst/>
                <a:gdLst/>
                <a:ahLst/>
                <a:cxnLst>
                  <a:cxn ang="0">
                    <a:pos x="9" y="7"/>
                  </a:cxn>
                  <a:cxn ang="0">
                    <a:pos x="17" y="4"/>
                  </a:cxn>
                  <a:cxn ang="0">
                    <a:pos x="26" y="7"/>
                  </a:cxn>
                  <a:cxn ang="0">
                    <a:pos x="29" y="6"/>
                  </a:cxn>
                  <a:cxn ang="0">
                    <a:pos x="27" y="5"/>
                  </a:cxn>
                  <a:cxn ang="0">
                    <a:pos x="14" y="1"/>
                  </a:cxn>
                  <a:cxn ang="0">
                    <a:pos x="6" y="4"/>
                  </a:cxn>
                  <a:cxn ang="0">
                    <a:pos x="1" y="12"/>
                  </a:cxn>
                  <a:cxn ang="0">
                    <a:pos x="2" y="13"/>
                  </a:cxn>
                  <a:cxn ang="0">
                    <a:pos x="4" y="12"/>
                  </a:cxn>
                  <a:cxn ang="0">
                    <a:pos x="9" y="7"/>
                  </a:cxn>
                </a:cxnLst>
                <a:rect l="0" t="0" r="r" b="b"/>
                <a:pathLst>
                  <a:path w="29" h="13">
                    <a:moveTo>
                      <a:pt x="9" y="7"/>
                    </a:moveTo>
                    <a:cubicBezTo>
                      <a:pt x="12" y="4"/>
                      <a:pt x="15" y="3"/>
                      <a:pt x="17" y="4"/>
                    </a:cubicBezTo>
                    <a:cubicBezTo>
                      <a:pt x="17" y="4"/>
                      <a:pt x="21" y="5"/>
                      <a:pt x="26" y="7"/>
                    </a:cubicBezTo>
                    <a:cubicBezTo>
                      <a:pt x="27" y="6"/>
                      <a:pt x="28" y="6"/>
                      <a:pt x="29" y="6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1" y="3"/>
                      <a:pt x="14" y="1"/>
                      <a:pt x="14" y="1"/>
                    </a:cubicBezTo>
                    <a:cubicBezTo>
                      <a:pt x="13" y="0"/>
                      <a:pt x="9" y="1"/>
                      <a:pt x="6" y="4"/>
                    </a:cubicBezTo>
                    <a:cubicBezTo>
                      <a:pt x="0" y="9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3" y="13"/>
                      <a:pt x="4" y="12"/>
                      <a:pt x="4" y="12"/>
                    </a:cubicBezTo>
                    <a:cubicBezTo>
                      <a:pt x="5" y="11"/>
                      <a:pt x="6" y="9"/>
                      <a:pt x="9" y="7"/>
                    </a:cubicBezTo>
                  </a:path>
                </a:pathLst>
              </a:custGeom>
              <a:solidFill>
                <a:srgbClr val="3E3A39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$ḷíḍè">
                <a:extLst>
                  <a:ext uri="{FF2B5EF4-FFF2-40B4-BE49-F238E27FC236}">
                    <a16:creationId xmlns="" xmlns:a16="http://schemas.microsoft.com/office/drawing/2014/main" id="{AB006933-7105-4526-ADC4-885F99801CDD}"/>
                  </a:ext>
                </a:extLst>
              </p:cNvPr>
              <p:cNvSpPr/>
              <p:nvPr/>
            </p:nvSpPr>
            <p:spPr bwMode="auto">
              <a:xfrm>
                <a:off x="24352251" y="39716076"/>
                <a:ext cx="112713" cy="1588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71" y="0"/>
                  </a:cxn>
                </a:cxnLst>
                <a:rect l="0" t="0" r="r" b="b"/>
                <a:pathLst>
                  <a:path w="71">
                    <a:moveTo>
                      <a:pt x="71" y="0"/>
                    </a:moveTo>
                    <a:lnTo>
                      <a:pt x="71" y="0"/>
                    </a:lnTo>
                    <a:lnTo>
                      <a:pt x="0" y="0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ṣľíḍe">
                <a:extLst>
                  <a:ext uri="{FF2B5EF4-FFF2-40B4-BE49-F238E27FC236}">
                    <a16:creationId xmlns="" xmlns:a16="http://schemas.microsoft.com/office/drawing/2014/main" id="{EDA30C76-5BE4-44F4-B499-9512FC8A53DA}"/>
                  </a:ext>
                </a:extLst>
              </p:cNvPr>
              <p:cNvSpPr/>
              <p:nvPr/>
            </p:nvSpPr>
            <p:spPr bwMode="auto">
              <a:xfrm>
                <a:off x="17848263" y="37922201"/>
                <a:ext cx="5719763" cy="3700463"/>
              </a:xfrm>
              <a:custGeom>
                <a:avLst/>
                <a:gdLst/>
                <a:ahLst/>
                <a:cxnLst>
                  <a:cxn ang="0">
                    <a:pos x="49" y="15"/>
                  </a:cxn>
                  <a:cxn ang="0">
                    <a:pos x="35" y="25"/>
                  </a:cxn>
                  <a:cxn ang="0">
                    <a:pos x="9" y="32"/>
                  </a:cxn>
                  <a:cxn ang="0">
                    <a:pos x="2" y="31"/>
                  </a:cxn>
                  <a:cxn ang="0">
                    <a:pos x="1" y="27"/>
                  </a:cxn>
                  <a:cxn ang="0">
                    <a:pos x="24" y="11"/>
                  </a:cxn>
                  <a:cxn ang="0">
                    <a:pos x="30" y="10"/>
                  </a:cxn>
                  <a:cxn ang="0">
                    <a:pos x="31" y="5"/>
                  </a:cxn>
                  <a:cxn ang="0">
                    <a:pos x="36" y="1"/>
                  </a:cxn>
                  <a:cxn ang="0">
                    <a:pos x="39" y="0"/>
                  </a:cxn>
                  <a:cxn ang="0">
                    <a:pos x="41" y="2"/>
                  </a:cxn>
                  <a:cxn ang="0">
                    <a:pos x="49" y="15"/>
                  </a:cxn>
                </a:cxnLst>
                <a:rect l="0" t="0" r="r" b="b"/>
                <a:pathLst>
                  <a:path w="51" h="33">
                    <a:moveTo>
                      <a:pt x="49" y="15"/>
                    </a:moveTo>
                    <a:cubicBezTo>
                      <a:pt x="47" y="16"/>
                      <a:pt x="40" y="18"/>
                      <a:pt x="35" y="25"/>
                    </a:cubicBezTo>
                    <a:cubicBezTo>
                      <a:pt x="28" y="26"/>
                      <a:pt x="9" y="32"/>
                      <a:pt x="9" y="32"/>
                    </a:cubicBezTo>
                    <a:cubicBezTo>
                      <a:pt x="9" y="32"/>
                      <a:pt x="4" y="33"/>
                      <a:pt x="2" y="31"/>
                    </a:cubicBezTo>
                    <a:cubicBezTo>
                      <a:pt x="0" y="30"/>
                      <a:pt x="1" y="27"/>
                      <a:pt x="1" y="27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8" y="0"/>
                      <a:pt x="39" y="0"/>
                    </a:cubicBezTo>
                    <a:cubicBezTo>
                      <a:pt x="40" y="1"/>
                      <a:pt x="41" y="2"/>
                      <a:pt x="41" y="2"/>
                    </a:cubicBezTo>
                    <a:cubicBezTo>
                      <a:pt x="41" y="2"/>
                      <a:pt x="51" y="14"/>
                      <a:pt x="49" y="15"/>
                    </a:cubicBezTo>
                  </a:path>
                </a:pathLst>
              </a:custGeom>
              <a:solidFill>
                <a:srgbClr val="19181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S1ide">
                <a:extLst>
                  <a:ext uri="{FF2B5EF4-FFF2-40B4-BE49-F238E27FC236}">
                    <a16:creationId xmlns="" xmlns:a16="http://schemas.microsoft.com/office/drawing/2014/main" id="{F7ADD069-B73A-48D6-B003-A618DFC72886}"/>
                  </a:ext>
                </a:extLst>
              </p:cNvPr>
              <p:cNvSpPr/>
              <p:nvPr/>
            </p:nvSpPr>
            <p:spPr bwMode="auto">
              <a:xfrm>
                <a:off x="14595476" y="37360226"/>
                <a:ext cx="9869488" cy="5046663"/>
              </a:xfrm>
              <a:custGeom>
                <a:avLst/>
                <a:gdLst/>
                <a:ahLst/>
                <a:cxnLst>
                  <a:cxn ang="0">
                    <a:pos x="8" y="22"/>
                  </a:cxn>
                  <a:cxn ang="0">
                    <a:pos x="55" y="3"/>
                  </a:cxn>
                  <a:cxn ang="0">
                    <a:pos x="88" y="3"/>
                  </a:cxn>
                  <a:cxn ang="0">
                    <a:pos x="88" y="0"/>
                  </a:cxn>
                  <a:cxn ang="0">
                    <a:pos x="52" y="0"/>
                  </a:cxn>
                  <a:cxn ang="0">
                    <a:pos x="5" y="20"/>
                  </a:cxn>
                  <a:cxn ang="0">
                    <a:pos x="5" y="43"/>
                  </a:cxn>
                  <a:cxn ang="0">
                    <a:pos x="7" y="45"/>
                  </a:cxn>
                  <a:cxn ang="0">
                    <a:pos x="8" y="22"/>
                  </a:cxn>
                </a:cxnLst>
                <a:rect l="0" t="0" r="r" b="b"/>
                <a:pathLst>
                  <a:path w="88" h="45">
                    <a:moveTo>
                      <a:pt x="8" y="22"/>
                    </a:moveTo>
                    <a:cubicBezTo>
                      <a:pt x="17" y="6"/>
                      <a:pt x="55" y="3"/>
                      <a:pt x="55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15" y="4"/>
                      <a:pt x="5" y="20"/>
                    </a:cubicBezTo>
                    <a:cubicBezTo>
                      <a:pt x="2" y="25"/>
                      <a:pt x="0" y="37"/>
                      <a:pt x="5" y="43"/>
                    </a:cubicBezTo>
                    <a:cubicBezTo>
                      <a:pt x="6" y="44"/>
                      <a:pt x="6" y="44"/>
                      <a:pt x="7" y="45"/>
                    </a:cubicBezTo>
                    <a:cubicBezTo>
                      <a:pt x="2" y="39"/>
                      <a:pt x="4" y="28"/>
                      <a:pt x="8" y="22"/>
                    </a:cubicBezTo>
                    <a:close/>
                  </a:path>
                </a:pathLst>
              </a:custGeom>
              <a:solidFill>
                <a:srgbClr val="3E3A39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ṥľïḍè">
                <a:extLst>
                  <a:ext uri="{FF2B5EF4-FFF2-40B4-BE49-F238E27FC236}">
                    <a16:creationId xmlns="" xmlns:a16="http://schemas.microsoft.com/office/drawing/2014/main" id="{399E1398-43E6-4AD5-8944-AEE1B69381B5}"/>
                  </a:ext>
                </a:extLst>
              </p:cNvPr>
              <p:cNvSpPr/>
              <p:nvPr/>
            </p:nvSpPr>
            <p:spPr bwMode="auto">
              <a:xfrm>
                <a:off x="32426276" y="15381288"/>
                <a:ext cx="12673013" cy="10428288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68"/>
                  </a:cxn>
                  <a:cxn ang="0">
                    <a:pos x="83" y="74"/>
                  </a:cxn>
                  <a:cxn ang="0">
                    <a:pos x="98" y="0"/>
                  </a:cxn>
                </a:cxnLst>
                <a:rect l="0" t="0" r="r" b="b"/>
                <a:pathLst>
                  <a:path w="113" h="93">
                    <a:moveTo>
                      <a:pt x="98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15" y="90"/>
                      <a:pt x="56" y="93"/>
                      <a:pt x="83" y="74"/>
                    </a:cubicBezTo>
                    <a:cubicBezTo>
                      <a:pt x="110" y="55"/>
                      <a:pt x="113" y="21"/>
                      <a:pt x="98" y="0"/>
                    </a:cubicBezTo>
                    <a:close/>
                  </a:path>
                </a:pathLst>
              </a:custGeom>
              <a:solidFill>
                <a:srgbClr val="33302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ş1ïḍé">
                <a:extLst>
                  <a:ext uri="{FF2B5EF4-FFF2-40B4-BE49-F238E27FC236}">
                    <a16:creationId xmlns="" xmlns:a16="http://schemas.microsoft.com/office/drawing/2014/main" id="{9AA10FD7-44B2-44CC-9AA7-9F88C6D064F3}"/>
                  </a:ext>
                </a:extLst>
              </p:cNvPr>
              <p:cNvSpPr/>
              <p:nvPr/>
            </p:nvSpPr>
            <p:spPr bwMode="auto">
              <a:xfrm>
                <a:off x="31753176" y="14371638"/>
                <a:ext cx="12336463" cy="9531350"/>
              </a:xfrm>
              <a:custGeom>
                <a:avLst/>
                <a:gdLst/>
                <a:ahLst/>
                <a:cxnLst>
                  <a:cxn ang="0">
                    <a:pos x="104" y="9"/>
                  </a:cxn>
                  <a:cxn ang="0">
                    <a:pos x="65" y="57"/>
                  </a:cxn>
                  <a:cxn ang="0">
                    <a:pos x="6" y="77"/>
                  </a:cxn>
                  <a:cxn ang="0">
                    <a:pos x="45" y="29"/>
                  </a:cxn>
                  <a:cxn ang="0">
                    <a:pos x="104" y="9"/>
                  </a:cxn>
                </a:cxnLst>
                <a:rect l="0" t="0" r="r" b="b"/>
                <a:pathLst>
                  <a:path w="110" h="85">
                    <a:moveTo>
                      <a:pt x="104" y="9"/>
                    </a:moveTo>
                    <a:cubicBezTo>
                      <a:pt x="110" y="17"/>
                      <a:pt x="92" y="38"/>
                      <a:pt x="65" y="57"/>
                    </a:cubicBezTo>
                    <a:cubicBezTo>
                      <a:pt x="38" y="77"/>
                      <a:pt x="11" y="85"/>
                      <a:pt x="6" y="77"/>
                    </a:cubicBezTo>
                    <a:cubicBezTo>
                      <a:pt x="0" y="69"/>
                      <a:pt x="18" y="48"/>
                      <a:pt x="45" y="29"/>
                    </a:cubicBezTo>
                    <a:cubicBezTo>
                      <a:pt x="72" y="9"/>
                      <a:pt x="98" y="0"/>
                      <a:pt x="104" y="9"/>
                    </a:cubicBezTo>
                    <a:close/>
                  </a:path>
                </a:pathLst>
              </a:custGeom>
              <a:solidFill>
                <a:srgbClr val="F5B39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ṣlíḑe">
                <a:extLst>
                  <a:ext uri="{FF2B5EF4-FFF2-40B4-BE49-F238E27FC236}">
                    <a16:creationId xmlns="" xmlns:a16="http://schemas.microsoft.com/office/drawing/2014/main" id="{71131FC4-5A7D-40AE-89BB-BE39473D3CE0}"/>
                  </a:ext>
                </a:extLst>
              </p:cNvPr>
              <p:cNvSpPr/>
              <p:nvPr/>
            </p:nvSpPr>
            <p:spPr bwMode="auto">
              <a:xfrm>
                <a:off x="32875538" y="15155863"/>
                <a:ext cx="9980613" cy="7626350"/>
              </a:xfrm>
              <a:custGeom>
                <a:avLst/>
                <a:gdLst/>
                <a:ahLst/>
                <a:cxnLst>
                  <a:cxn ang="0">
                    <a:pos x="86" y="5"/>
                  </a:cxn>
                  <a:cxn ang="0">
                    <a:pos x="51" y="43"/>
                  </a:cxn>
                  <a:cxn ang="0">
                    <a:pos x="4" y="63"/>
                  </a:cxn>
                  <a:cxn ang="0">
                    <a:pos x="38" y="25"/>
                  </a:cxn>
                  <a:cxn ang="0">
                    <a:pos x="86" y="5"/>
                  </a:cxn>
                </a:cxnLst>
                <a:rect l="0" t="0" r="r" b="b"/>
                <a:pathLst>
                  <a:path w="89" h="68">
                    <a:moveTo>
                      <a:pt x="86" y="5"/>
                    </a:moveTo>
                    <a:cubicBezTo>
                      <a:pt x="89" y="10"/>
                      <a:pt x="74" y="27"/>
                      <a:pt x="51" y="43"/>
                    </a:cubicBezTo>
                    <a:cubicBezTo>
                      <a:pt x="28" y="59"/>
                      <a:pt x="7" y="68"/>
                      <a:pt x="4" y="63"/>
                    </a:cubicBezTo>
                    <a:cubicBezTo>
                      <a:pt x="0" y="58"/>
                      <a:pt x="16" y="41"/>
                      <a:pt x="38" y="25"/>
                    </a:cubicBezTo>
                    <a:cubicBezTo>
                      <a:pt x="61" y="9"/>
                      <a:pt x="82" y="0"/>
                      <a:pt x="86" y="5"/>
                    </a:cubicBezTo>
                    <a:close/>
                  </a:path>
                </a:pathLst>
              </a:custGeom>
              <a:solidFill>
                <a:srgbClr val="DF8F7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şlîḑê">
                <a:extLst>
                  <a:ext uri="{FF2B5EF4-FFF2-40B4-BE49-F238E27FC236}">
                    <a16:creationId xmlns="" xmlns:a16="http://schemas.microsoft.com/office/drawing/2014/main" id="{CDD8A685-4E13-4773-8615-6603E1D90CEF}"/>
                  </a:ext>
                </a:extLst>
              </p:cNvPr>
              <p:cNvSpPr/>
              <p:nvPr/>
            </p:nvSpPr>
            <p:spPr bwMode="auto">
              <a:xfrm>
                <a:off x="21099463" y="40725726"/>
                <a:ext cx="673100" cy="1111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6" y="0"/>
                  </a:cxn>
                </a:cxnLst>
                <a:rect l="0" t="0" r="r" b="b"/>
                <a:pathLst>
                  <a:path w="6" h="1">
                    <a:moveTo>
                      <a:pt x="6" y="0"/>
                    </a:moveTo>
                    <a:cubicBezTo>
                      <a:pt x="4" y="0"/>
                      <a:pt x="3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00949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ṣļiḓe">
                <a:extLst>
                  <a:ext uri="{FF2B5EF4-FFF2-40B4-BE49-F238E27FC236}">
                    <a16:creationId xmlns="" xmlns:a16="http://schemas.microsoft.com/office/drawing/2014/main" id="{BE38D387-376C-41FD-BC0C-C18756853F74}"/>
                  </a:ext>
                </a:extLst>
              </p:cNvPr>
              <p:cNvSpPr/>
              <p:nvPr/>
            </p:nvSpPr>
            <p:spPr bwMode="auto">
              <a:xfrm>
                <a:off x="17848263" y="41062276"/>
                <a:ext cx="3027363" cy="1008063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16" y="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2" y="3"/>
                  </a:cxn>
                  <a:cxn ang="0">
                    <a:pos x="1" y="4"/>
                  </a:cxn>
                  <a:cxn ang="0">
                    <a:pos x="2" y="8"/>
                  </a:cxn>
                  <a:cxn ang="0">
                    <a:pos x="6" y="9"/>
                  </a:cxn>
                  <a:cxn ang="0">
                    <a:pos x="10" y="8"/>
                  </a:cxn>
                  <a:cxn ang="0">
                    <a:pos x="27" y="0"/>
                  </a:cxn>
                  <a:cxn ang="0">
                    <a:pos x="25" y="0"/>
                  </a:cxn>
                </a:cxnLst>
                <a:rect l="0" t="0" r="r" b="b"/>
                <a:pathLst>
                  <a:path w="27" h="9">
                    <a:moveTo>
                      <a:pt x="25" y="0"/>
                    </a:moveTo>
                    <a:cubicBezTo>
                      <a:pt x="22" y="0"/>
                      <a:pt x="19" y="1"/>
                      <a:pt x="16" y="2"/>
                    </a:cubicBezTo>
                    <a:cubicBezTo>
                      <a:pt x="12" y="3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4"/>
                    </a:cubicBezTo>
                    <a:cubicBezTo>
                      <a:pt x="5" y="4"/>
                      <a:pt x="3" y="4"/>
                      <a:pt x="2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7"/>
                      <a:pt x="2" y="8"/>
                    </a:cubicBezTo>
                    <a:cubicBezTo>
                      <a:pt x="3" y="8"/>
                      <a:pt x="5" y="9"/>
                      <a:pt x="6" y="9"/>
                    </a:cubicBezTo>
                    <a:cubicBezTo>
                      <a:pt x="8" y="9"/>
                      <a:pt x="10" y="8"/>
                      <a:pt x="10" y="8"/>
                    </a:cubicBezTo>
                    <a:cubicBezTo>
                      <a:pt x="10" y="8"/>
                      <a:pt x="20" y="4"/>
                      <a:pt x="27" y="0"/>
                    </a:cubicBezTo>
                    <a:cubicBezTo>
                      <a:pt x="26" y="0"/>
                      <a:pt x="26" y="0"/>
                      <a:pt x="25" y="0"/>
                    </a:cubicBezTo>
                  </a:path>
                </a:pathLst>
              </a:custGeom>
              <a:solidFill>
                <a:srgbClr val="28252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sḷiḑè">
                <a:extLst>
                  <a:ext uri="{FF2B5EF4-FFF2-40B4-BE49-F238E27FC236}">
                    <a16:creationId xmlns="" xmlns:a16="http://schemas.microsoft.com/office/drawing/2014/main" id="{450296A8-A2B2-4DC7-A744-C84FC5025DA3}"/>
                  </a:ext>
                </a:extLst>
              </p:cNvPr>
              <p:cNvSpPr/>
              <p:nvPr/>
            </p:nvSpPr>
            <p:spPr bwMode="auto">
              <a:xfrm>
                <a:off x="20651788" y="40836851"/>
                <a:ext cx="896938" cy="2254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4" y="1"/>
                      <a:pt x="6" y="1"/>
                      <a:pt x="8" y="0"/>
                    </a:cubicBezTo>
                  </a:path>
                </a:pathLst>
              </a:custGeom>
              <a:solidFill>
                <a:srgbClr val="35313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ṧḻíḋè">
                <a:extLst>
                  <a:ext uri="{FF2B5EF4-FFF2-40B4-BE49-F238E27FC236}">
                    <a16:creationId xmlns="" xmlns:a16="http://schemas.microsoft.com/office/drawing/2014/main" id="{5E60D269-4136-48AA-8EE5-DA2BC6B74994}"/>
                  </a:ext>
                </a:extLst>
              </p:cNvPr>
              <p:cNvSpPr/>
              <p:nvPr/>
            </p:nvSpPr>
            <p:spPr bwMode="auto">
              <a:xfrm>
                <a:off x="18072101" y="41286113"/>
                <a:ext cx="1570038" cy="22383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0" y="1"/>
                  </a:cxn>
                  <a:cxn ang="0">
                    <a:pos x="14" y="0"/>
                  </a:cxn>
                  <a:cxn ang="0">
                    <a:pos x="7" y="2"/>
                  </a:cxn>
                  <a:cxn ang="0">
                    <a:pos x="14" y="0"/>
                  </a:cxn>
                </a:cxnLst>
                <a:rect l="0" t="0" r="r" b="b"/>
                <a:pathLst>
                  <a:path w="14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3" y="2"/>
                      <a:pt x="1" y="2"/>
                      <a:pt x="0" y="1"/>
                    </a:cubicBezTo>
                    <a:moveTo>
                      <a:pt x="14" y="0"/>
                    </a:moveTo>
                    <a:cubicBezTo>
                      <a:pt x="10" y="1"/>
                      <a:pt x="7" y="2"/>
                      <a:pt x="7" y="2"/>
                    </a:cubicBezTo>
                    <a:cubicBezTo>
                      <a:pt x="7" y="2"/>
                      <a:pt x="10" y="1"/>
                      <a:pt x="14" y="0"/>
                    </a:cubicBezTo>
                  </a:path>
                </a:pathLst>
              </a:custGeom>
              <a:solidFill>
                <a:srgbClr val="14131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šlïḑé">
                <a:extLst>
                  <a:ext uri="{FF2B5EF4-FFF2-40B4-BE49-F238E27FC236}">
                    <a16:creationId xmlns="" xmlns:a16="http://schemas.microsoft.com/office/drawing/2014/main" id="{64E6F20E-1D35-4480-B901-B361DFCFC8BB}"/>
                  </a:ext>
                </a:extLst>
              </p:cNvPr>
              <p:cNvSpPr/>
              <p:nvPr/>
            </p:nvSpPr>
            <p:spPr bwMode="auto">
              <a:xfrm>
                <a:off x="25361901" y="38258751"/>
                <a:ext cx="5494338" cy="4037013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15" y="25"/>
                  </a:cxn>
                  <a:cxn ang="0">
                    <a:pos x="40" y="35"/>
                  </a:cxn>
                  <a:cxn ang="0">
                    <a:pos x="47" y="34"/>
                  </a:cxn>
                  <a:cxn ang="0">
                    <a:pos x="49" y="30"/>
                  </a:cxn>
                  <a:cxn ang="0">
                    <a:pos x="27" y="12"/>
                  </a:cxn>
                  <a:cxn ang="0">
                    <a:pos x="21" y="10"/>
                  </a:cxn>
                  <a:cxn ang="0">
                    <a:pos x="20" y="6"/>
                  </a:cxn>
                  <a:cxn ang="0">
                    <a:pos x="15" y="2"/>
                  </a:cxn>
                  <a:cxn ang="0">
                    <a:pos x="12" y="1"/>
                  </a:cxn>
                  <a:cxn ang="0">
                    <a:pos x="10" y="2"/>
                  </a:cxn>
                  <a:cxn ang="0">
                    <a:pos x="2" y="14"/>
                  </a:cxn>
                </a:cxnLst>
                <a:rect l="0" t="0" r="r" b="b"/>
                <a:pathLst>
                  <a:path w="49" h="36">
                    <a:moveTo>
                      <a:pt x="2" y="14"/>
                    </a:moveTo>
                    <a:cubicBezTo>
                      <a:pt x="3" y="15"/>
                      <a:pt x="10" y="19"/>
                      <a:pt x="15" y="25"/>
                    </a:cubicBezTo>
                    <a:cubicBezTo>
                      <a:pt x="21" y="27"/>
                      <a:pt x="40" y="35"/>
                      <a:pt x="40" y="35"/>
                    </a:cubicBezTo>
                    <a:cubicBezTo>
                      <a:pt x="40" y="35"/>
                      <a:pt x="44" y="36"/>
                      <a:pt x="47" y="34"/>
                    </a:cubicBezTo>
                    <a:cubicBezTo>
                      <a:pt x="49" y="33"/>
                      <a:pt x="49" y="30"/>
                      <a:pt x="49" y="30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3" y="0"/>
                      <a:pt x="12" y="1"/>
                    </a:cubicBezTo>
                    <a:cubicBezTo>
                      <a:pt x="11" y="1"/>
                      <a:pt x="10" y="2"/>
                      <a:pt x="10" y="2"/>
                    </a:cubicBezTo>
                    <a:cubicBezTo>
                      <a:pt x="10" y="2"/>
                      <a:pt x="0" y="13"/>
                      <a:pt x="2" y="14"/>
                    </a:cubicBezTo>
                  </a:path>
                </a:pathLst>
              </a:custGeom>
              <a:solidFill>
                <a:srgbClr val="19181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ṩľïḍe">
                <a:extLst>
                  <a:ext uri="{FF2B5EF4-FFF2-40B4-BE49-F238E27FC236}">
                    <a16:creationId xmlns="" xmlns:a16="http://schemas.microsoft.com/office/drawing/2014/main" id="{E5B7AE36-5B23-4353-B10B-5F343BD595C6}"/>
                  </a:ext>
                </a:extLst>
              </p:cNvPr>
              <p:cNvSpPr/>
              <p:nvPr/>
            </p:nvSpPr>
            <p:spPr bwMode="auto">
              <a:xfrm>
                <a:off x="27043063" y="38369876"/>
                <a:ext cx="4373563" cy="381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5" y="5"/>
                  </a:cxn>
                  <a:cxn ang="0">
                    <a:pos x="6" y="9"/>
                  </a:cxn>
                  <a:cxn ang="0">
                    <a:pos x="12" y="11"/>
                  </a:cxn>
                  <a:cxn ang="0">
                    <a:pos x="34" y="29"/>
                  </a:cxn>
                  <a:cxn ang="0">
                    <a:pos x="34" y="30"/>
                  </a:cxn>
                  <a:cxn ang="0">
                    <a:pos x="32" y="33"/>
                  </a:cxn>
                  <a:cxn ang="0">
                    <a:pos x="32" y="33"/>
                  </a:cxn>
                  <a:cxn ang="0">
                    <a:pos x="32" y="33"/>
                  </a:cxn>
                  <a:cxn ang="0">
                    <a:pos x="30" y="34"/>
                  </a:cxn>
                  <a:cxn ang="0">
                    <a:pos x="33" y="34"/>
                  </a:cxn>
                  <a:cxn ang="0">
                    <a:pos x="37" y="33"/>
                  </a:cxn>
                  <a:cxn ang="0">
                    <a:pos x="39" y="30"/>
                  </a:cxn>
                  <a:cxn ang="0">
                    <a:pos x="17" y="11"/>
                  </a:cxn>
                  <a:cxn ang="0">
                    <a:pos x="11" y="10"/>
                  </a:cxn>
                  <a:cxn ang="0">
                    <a:pos x="10" y="5"/>
                  </a:cxn>
                  <a:cxn ang="0">
                    <a:pos x="5" y="1"/>
                  </a:cxn>
                  <a:cxn ang="0">
                    <a:pos x="3" y="0"/>
                  </a:cxn>
                </a:cxnLst>
                <a:rect l="0" t="0" r="r" b="b"/>
                <a:pathLst>
                  <a:path w="39" h="34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29"/>
                      <a:pt x="34" y="30"/>
                      <a:pt x="34" y="30"/>
                    </a:cubicBezTo>
                    <a:cubicBezTo>
                      <a:pt x="34" y="31"/>
                      <a:pt x="34" y="32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1" y="34"/>
                      <a:pt x="31" y="34"/>
                      <a:pt x="30" y="34"/>
                    </a:cubicBezTo>
                    <a:cubicBezTo>
                      <a:pt x="31" y="34"/>
                      <a:pt x="32" y="34"/>
                      <a:pt x="33" y="34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9" y="32"/>
                      <a:pt x="39" y="30"/>
                      <a:pt x="39" y="3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3" y="0"/>
                      <a:pt x="3" y="0"/>
                    </a:cubicBezTo>
                  </a:path>
                </a:pathLst>
              </a:custGeom>
              <a:solidFill>
                <a:srgbClr val="282525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şḻîḓê">
                <a:extLst>
                  <a:ext uri="{FF2B5EF4-FFF2-40B4-BE49-F238E27FC236}">
                    <a16:creationId xmlns="" xmlns:a16="http://schemas.microsoft.com/office/drawing/2014/main" id="{FD61168E-EFC2-4A93-AAA4-2169070001D7}"/>
                  </a:ext>
                </a:extLst>
              </p:cNvPr>
              <p:cNvSpPr/>
              <p:nvPr/>
            </p:nvSpPr>
            <p:spPr bwMode="auto">
              <a:xfrm>
                <a:off x="30408563" y="41733788"/>
                <a:ext cx="447675" cy="449263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2" y="3"/>
                  </a:cxn>
                  <a:cxn ang="0">
                    <a:pos x="4" y="0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2" y="3"/>
                    </a:cubicBezTo>
                    <a:moveTo>
                      <a:pt x="4" y="0"/>
                    </a:moveTo>
                    <a:cubicBezTo>
                      <a:pt x="4" y="1"/>
                      <a:pt x="4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2"/>
                      <a:pt x="4" y="1"/>
                      <a:pt x="4" y="0"/>
                    </a:cubicBezTo>
                  </a:path>
                </a:pathLst>
              </a:custGeom>
              <a:solidFill>
                <a:srgbClr val="14131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s1ïḓè">
                <a:extLst>
                  <a:ext uri="{FF2B5EF4-FFF2-40B4-BE49-F238E27FC236}">
                    <a16:creationId xmlns="" xmlns:a16="http://schemas.microsoft.com/office/drawing/2014/main" id="{B68831D2-1782-4CE9-A436-80C12F395FD2}"/>
                  </a:ext>
                </a:extLst>
              </p:cNvPr>
              <p:cNvSpPr/>
              <p:nvPr/>
            </p:nvSpPr>
            <p:spPr bwMode="auto">
              <a:xfrm>
                <a:off x="11455401" y="33659763"/>
                <a:ext cx="8410575" cy="7065963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35" y="31"/>
                  </a:cxn>
                  <a:cxn ang="0">
                    <a:pos x="21" y="18"/>
                  </a:cxn>
                  <a:cxn ang="0">
                    <a:pos x="14" y="26"/>
                  </a:cxn>
                  <a:cxn ang="0">
                    <a:pos x="22" y="24"/>
                  </a:cxn>
                  <a:cxn ang="0">
                    <a:pos x="25" y="32"/>
                  </a:cxn>
                  <a:cxn ang="0">
                    <a:pos x="19" y="37"/>
                  </a:cxn>
                  <a:cxn ang="0">
                    <a:pos x="12" y="27"/>
                  </a:cxn>
                  <a:cxn ang="0">
                    <a:pos x="20" y="41"/>
                  </a:cxn>
                  <a:cxn ang="0">
                    <a:pos x="6" y="49"/>
                  </a:cxn>
                  <a:cxn ang="0">
                    <a:pos x="10" y="55"/>
                  </a:cxn>
                  <a:cxn ang="0">
                    <a:pos x="23" y="45"/>
                  </a:cxn>
                  <a:cxn ang="0">
                    <a:pos x="11" y="57"/>
                  </a:cxn>
                  <a:cxn ang="0">
                    <a:pos x="17" y="60"/>
                  </a:cxn>
                  <a:cxn ang="0">
                    <a:pos x="27" y="46"/>
                  </a:cxn>
                  <a:cxn ang="0">
                    <a:pos x="22" y="59"/>
                  </a:cxn>
                  <a:cxn ang="0">
                    <a:pos x="27" y="61"/>
                  </a:cxn>
                  <a:cxn ang="0">
                    <a:pos x="31" y="46"/>
                  </a:cxn>
                  <a:cxn ang="0">
                    <a:pos x="38" y="38"/>
                  </a:cxn>
                  <a:cxn ang="0">
                    <a:pos x="75" y="14"/>
                  </a:cxn>
                  <a:cxn ang="0">
                    <a:pos x="62" y="0"/>
                  </a:cxn>
                </a:cxnLst>
                <a:rect l="0" t="0" r="r" b="b"/>
                <a:pathLst>
                  <a:path w="75" h="63">
                    <a:moveTo>
                      <a:pt x="62" y="0"/>
                    </a:moveTo>
                    <a:cubicBezTo>
                      <a:pt x="62" y="0"/>
                      <a:pt x="45" y="27"/>
                      <a:pt x="35" y="31"/>
                    </a:cubicBezTo>
                    <a:cubicBezTo>
                      <a:pt x="35" y="31"/>
                      <a:pt x="31" y="18"/>
                      <a:pt x="21" y="18"/>
                    </a:cubicBezTo>
                    <a:cubicBezTo>
                      <a:pt x="15" y="18"/>
                      <a:pt x="9" y="23"/>
                      <a:pt x="14" y="26"/>
                    </a:cubicBezTo>
                    <a:cubicBezTo>
                      <a:pt x="18" y="26"/>
                      <a:pt x="17" y="23"/>
                      <a:pt x="22" y="24"/>
                    </a:cubicBezTo>
                    <a:cubicBezTo>
                      <a:pt x="26" y="25"/>
                      <a:pt x="26" y="30"/>
                      <a:pt x="25" y="32"/>
                    </a:cubicBezTo>
                    <a:cubicBezTo>
                      <a:pt x="25" y="34"/>
                      <a:pt x="23" y="37"/>
                      <a:pt x="19" y="37"/>
                    </a:cubicBezTo>
                    <a:cubicBezTo>
                      <a:pt x="16" y="36"/>
                      <a:pt x="15" y="28"/>
                      <a:pt x="12" y="27"/>
                    </a:cubicBezTo>
                    <a:cubicBezTo>
                      <a:pt x="7" y="25"/>
                      <a:pt x="4" y="42"/>
                      <a:pt x="20" y="41"/>
                    </a:cubicBezTo>
                    <a:cubicBezTo>
                      <a:pt x="20" y="47"/>
                      <a:pt x="12" y="50"/>
                      <a:pt x="6" y="49"/>
                    </a:cubicBezTo>
                    <a:cubicBezTo>
                      <a:pt x="0" y="48"/>
                      <a:pt x="1" y="57"/>
                      <a:pt x="10" y="55"/>
                    </a:cubicBezTo>
                    <a:cubicBezTo>
                      <a:pt x="18" y="53"/>
                      <a:pt x="20" y="50"/>
                      <a:pt x="23" y="45"/>
                    </a:cubicBezTo>
                    <a:cubicBezTo>
                      <a:pt x="24" y="54"/>
                      <a:pt x="13" y="55"/>
                      <a:pt x="11" y="57"/>
                    </a:cubicBezTo>
                    <a:cubicBezTo>
                      <a:pt x="10" y="58"/>
                      <a:pt x="9" y="63"/>
                      <a:pt x="17" y="60"/>
                    </a:cubicBezTo>
                    <a:cubicBezTo>
                      <a:pt x="24" y="57"/>
                      <a:pt x="27" y="48"/>
                      <a:pt x="27" y="46"/>
                    </a:cubicBezTo>
                    <a:cubicBezTo>
                      <a:pt x="29" y="50"/>
                      <a:pt x="22" y="56"/>
                      <a:pt x="22" y="59"/>
                    </a:cubicBezTo>
                    <a:cubicBezTo>
                      <a:pt x="22" y="61"/>
                      <a:pt x="24" y="62"/>
                      <a:pt x="27" y="61"/>
                    </a:cubicBezTo>
                    <a:cubicBezTo>
                      <a:pt x="28" y="60"/>
                      <a:pt x="29" y="52"/>
                      <a:pt x="31" y="46"/>
                    </a:cubicBezTo>
                    <a:cubicBezTo>
                      <a:pt x="35" y="43"/>
                      <a:pt x="36" y="41"/>
                      <a:pt x="38" y="38"/>
                    </a:cubicBezTo>
                    <a:cubicBezTo>
                      <a:pt x="38" y="38"/>
                      <a:pt x="62" y="30"/>
                      <a:pt x="75" y="14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9E3CC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ṥ1ïďê">
                <a:extLst>
                  <a:ext uri="{FF2B5EF4-FFF2-40B4-BE49-F238E27FC236}">
                    <a16:creationId xmlns="" xmlns:a16="http://schemas.microsoft.com/office/drawing/2014/main" id="{3C3344AB-AAEE-4F13-818E-5FF0F5DAB649}"/>
                  </a:ext>
                </a:extLst>
              </p:cNvPr>
              <p:cNvSpPr/>
              <p:nvPr/>
            </p:nvSpPr>
            <p:spPr bwMode="auto">
              <a:xfrm>
                <a:off x="28949651" y="33659763"/>
                <a:ext cx="8523288" cy="70659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0" y="31"/>
                  </a:cxn>
                  <a:cxn ang="0">
                    <a:pos x="54" y="18"/>
                  </a:cxn>
                  <a:cxn ang="0">
                    <a:pos x="61" y="26"/>
                  </a:cxn>
                  <a:cxn ang="0">
                    <a:pos x="53" y="24"/>
                  </a:cxn>
                  <a:cxn ang="0">
                    <a:pos x="50" y="32"/>
                  </a:cxn>
                  <a:cxn ang="0">
                    <a:pos x="56" y="37"/>
                  </a:cxn>
                  <a:cxn ang="0">
                    <a:pos x="63" y="27"/>
                  </a:cxn>
                  <a:cxn ang="0">
                    <a:pos x="55" y="41"/>
                  </a:cxn>
                  <a:cxn ang="0">
                    <a:pos x="69" y="49"/>
                  </a:cxn>
                  <a:cxn ang="0">
                    <a:pos x="65" y="55"/>
                  </a:cxn>
                  <a:cxn ang="0">
                    <a:pos x="52" y="45"/>
                  </a:cxn>
                  <a:cxn ang="0">
                    <a:pos x="64" y="57"/>
                  </a:cxn>
                  <a:cxn ang="0">
                    <a:pos x="59" y="60"/>
                  </a:cxn>
                  <a:cxn ang="0">
                    <a:pos x="48" y="46"/>
                  </a:cxn>
                  <a:cxn ang="0">
                    <a:pos x="53" y="59"/>
                  </a:cxn>
                  <a:cxn ang="0">
                    <a:pos x="48" y="61"/>
                  </a:cxn>
                  <a:cxn ang="0">
                    <a:pos x="44" y="46"/>
                  </a:cxn>
                  <a:cxn ang="0">
                    <a:pos x="37" y="38"/>
                  </a:cxn>
                  <a:cxn ang="0">
                    <a:pos x="0" y="14"/>
                  </a:cxn>
                  <a:cxn ang="0">
                    <a:pos x="14" y="0"/>
                  </a:cxn>
                </a:cxnLst>
                <a:rect l="0" t="0" r="r" b="b"/>
                <a:pathLst>
                  <a:path w="76" h="63">
                    <a:moveTo>
                      <a:pt x="14" y="0"/>
                    </a:moveTo>
                    <a:cubicBezTo>
                      <a:pt x="14" y="0"/>
                      <a:pt x="30" y="27"/>
                      <a:pt x="40" y="31"/>
                    </a:cubicBezTo>
                    <a:cubicBezTo>
                      <a:pt x="40" y="31"/>
                      <a:pt x="44" y="18"/>
                      <a:pt x="54" y="18"/>
                    </a:cubicBezTo>
                    <a:cubicBezTo>
                      <a:pt x="60" y="18"/>
                      <a:pt x="67" y="23"/>
                      <a:pt x="61" y="26"/>
                    </a:cubicBezTo>
                    <a:cubicBezTo>
                      <a:pt x="57" y="26"/>
                      <a:pt x="58" y="23"/>
                      <a:pt x="53" y="24"/>
                    </a:cubicBezTo>
                    <a:cubicBezTo>
                      <a:pt x="50" y="25"/>
                      <a:pt x="49" y="30"/>
                      <a:pt x="50" y="32"/>
                    </a:cubicBezTo>
                    <a:cubicBezTo>
                      <a:pt x="50" y="34"/>
                      <a:pt x="52" y="37"/>
                      <a:pt x="56" y="37"/>
                    </a:cubicBezTo>
                    <a:cubicBezTo>
                      <a:pt x="60" y="36"/>
                      <a:pt x="60" y="28"/>
                      <a:pt x="63" y="27"/>
                    </a:cubicBezTo>
                    <a:cubicBezTo>
                      <a:pt x="69" y="25"/>
                      <a:pt x="71" y="42"/>
                      <a:pt x="55" y="41"/>
                    </a:cubicBezTo>
                    <a:cubicBezTo>
                      <a:pt x="55" y="47"/>
                      <a:pt x="63" y="50"/>
                      <a:pt x="69" y="49"/>
                    </a:cubicBezTo>
                    <a:cubicBezTo>
                      <a:pt x="76" y="48"/>
                      <a:pt x="75" y="57"/>
                      <a:pt x="65" y="55"/>
                    </a:cubicBezTo>
                    <a:cubicBezTo>
                      <a:pt x="58" y="53"/>
                      <a:pt x="55" y="50"/>
                      <a:pt x="52" y="45"/>
                    </a:cubicBezTo>
                    <a:cubicBezTo>
                      <a:pt x="51" y="54"/>
                      <a:pt x="62" y="55"/>
                      <a:pt x="64" y="57"/>
                    </a:cubicBezTo>
                    <a:cubicBezTo>
                      <a:pt x="66" y="58"/>
                      <a:pt x="66" y="63"/>
                      <a:pt x="59" y="60"/>
                    </a:cubicBezTo>
                    <a:cubicBezTo>
                      <a:pt x="51" y="57"/>
                      <a:pt x="48" y="48"/>
                      <a:pt x="48" y="46"/>
                    </a:cubicBezTo>
                    <a:cubicBezTo>
                      <a:pt x="46" y="50"/>
                      <a:pt x="53" y="56"/>
                      <a:pt x="53" y="59"/>
                    </a:cubicBezTo>
                    <a:cubicBezTo>
                      <a:pt x="53" y="61"/>
                      <a:pt x="51" y="62"/>
                      <a:pt x="48" y="61"/>
                    </a:cubicBezTo>
                    <a:cubicBezTo>
                      <a:pt x="47" y="60"/>
                      <a:pt x="46" y="52"/>
                      <a:pt x="44" y="46"/>
                    </a:cubicBezTo>
                    <a:cubicBezTo>
                      <a:pt x="40" y="43"/>
                      <a:pt x="39" y="41"/>
                      <a:pt x="37" y="38"/>
                    </a:cubicBezTo>
                    <a:cubicBezTo>
                      <a:pt x="37" y="38"/>
                      <a:pt x="13" y="30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9E3CC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śḷîḋê">
                <a:extLst>
                  <a:ext uri="{FF2B5EF4-FFF2-40B4-BE49-F238E27FC236}">
                    <a16:creationId xmlns="" xmlns:a16="http://schemas.microsoft.com/office/drawing/2014/main" id="{2470DD0E-96C9-4561-9D68-BF77FBFBC3A8}"/>
                  </a:ext>
                </a:extLst>
              </p:cNvPr>
              <p:cNvSpPr/>
              <p:nvPr/>
            </p:nvSpPr>
            <p:spPr bwMode="auto">
              <a:xfrm>
                <a:off x="17735551" y="29959301"/>
                <a:ext cx="13344525" cy="8186738"/>
              </a:xfrm>
              <a:custGeom>
                <a:avLst/>
                <a:gdLst/>
                <a:ahLst/>
                <a:cxnLst>
                  <a:cxn ang="0">
                    <a:pos x="95" y="5"/>
                  </a:cxn>
                  <a:cxn ang="0">
                    <a:pos x="60" y="1"/>
                  </a:cxn>
                  <a:cxn ang="0">
                    <a:pos x="24" y="5"/>
                  </a:cxn>
                  <a:cxn ang="0">
                    <a:pos x="0" y="35"/>
                  </a:cxn>
                  <a:cxn ang="0">
                    <a:pos x="6" y="46"/>
                  </a:cxn>
                  <a:cxn ang="0">
                    <a:pos x="19" y="52"/>
                  </a:cxn>
                  <a:cxn ang="0">
                    <a:pos x="26" y="43"/>
                  </a:cxn>
                  <a:cxn ang="0">
                    <a:pos x="24" y="66"/>
                  </a:cxn>
                  <a:cxn ang="0">
                    <a:pos x="60" y="73"/>
                  </a:cxn>
                  <a:cxn ang="0">
                    <a:pos x="95" y="66"/>
                  </a:cxn>
                  <a:cxn ang="0">
                    <a:pos x="93" y="43"/>
                  </a:cxn>
                  <a:cxn ang="0">
                    <a:pos x="101" y="52"/>
                  </a:cxn>
                  <a:cxn ang="0">
                    <a:pos x="112" y="46"/>
                  </a:cxn>
                  <a:cxn ang="0">
                    <a:pos x="119" y="35"/>
                  </a:cxn>
                  <a:cxn ang="0">
                    <a:pos x="95" y="5"/>
                  </a:cxn>
                </a:cxnLst>
                <a:rect l="0" t="0" r="r" b="b"/>
                <a:pathLst>
                  <a:path w="119" h="73">
                    <a:moveTo>
                      <a:pt x="95" y="5"/>
                    </a:moveTo>
                    <a:cubicBezTo>
                      <a:pt x="90" y="1"/>
                      <a:pt x="73" y="0"/>
                      <a:pt x="60" y="1"/>
                    </a:cubicBezTo>
                    <a:cubicBezTo>
                      <a:pt x="46" y="0"/>
                      <a:pt x="29" y="2"/>
                      <a:pt x="24" y="5"/>
                    </a:cubicBezTo>
                    <a:cubicBezTo>
                      <a:pt x="11" y="12"/>
                      <a:pt x="0" y="35"/>
                      <a:pt x="0" y="35"/>
                    </a:cubicBezTo>
                    <a:cubicBezTo>
                      <a:pt x="0" y="35"/>
                      <a:pt x="2" y="42"/>
                      <a:pt x="6" y="46"/>
                    </a:cubicBezTo>
                    <a:cubicBezTo>
                      <a:pt x="11" y="50"/>
                      <a:pt x="19" y="52"/>
                      <a:pt x="19" y="52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6"/>
                      <a:pt x="38" y="73"/>
                      <a:pt x="60" y="73"/>
                    </a:cubicBezTo>
                    <a:cubicBezTo>
                      <a:pt x="81" y="73"/>
                      <a:pt x="95" y="66"/>
                      <a:pt x="95" y="66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7" y="50"/>
                      <a:pt x="112" y="46"/>
                    </a:cubicBezTo>
                    <a:cubicBezTo>
                      <a:pt x="116" y="42"/>
                      <a:pt x="119" y="35"/>
                      <a:pt x="119" y="35"/>
                    </a:cubicBezTo>
                    <a:cubicBezTo>
                      <a:pt x="119" y="35"/>
                      <a:pt x="105" y="12"/>
                      <a:pt x="9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ṡḻïdè">
                <a:extLst>
                  <a:ext uri="{FF2B5EF4-FFF2-40B4-BE49-F238E27FC236}">
                    <a16:creationId xmlns="" xmlns:a16="http://schemas.microsoft.com/office/drawing/2014/main" id="{29E26132-1AF0-4DAB-8483-6C6A1D3C8591}"/>
                  </a:ext>
                </a:extLst>
              </p:cNvPr>
              <p:cNvSpPr/>
              <p:nvPr/>
            </p:nvSpPr>
            <p:spPr bwMode="auto">
              <a:xfrm>
                <a:off x="23568026" y="31529338"/>
                <a:ext cx="1681163" cy="5494338"/>
              </a:xfrm>
              <a:custGeom>
                <a:avLst/>
                <a:gdLst/>
                <a:ahLst/>
                <a:cxnLst>
                  <a:cxn ang="0">
                    <a:pos x="1059" y="495"/>
                  </a:cxn>
                  <a:cxn ang="0">
                    <a:pos x="565" y="0"/>
                  </a:cxn>
                  <a:cxn ang="0">
                    <a:pos x="0" y="495"/>
                  </a:cxn>
                  <a:cxn ang="0">
                    <a:pos x="423" y="989"/>
                  </a:cxn>
                  <a:cxn ang="0">
                    <a:pos x="0" y="2826"/>
                  </a:cxn>
                  <a:cxn ang="0">
                    <a:pos x="565" y="3461"/>
                  </a:cxn>
                  <a:cxn ang="0">
                    <a:pos x="1059" y="2826"/>
                  </a:cxn>
                  <a:cxn ang="0">
                    <a:pos x="635" y="989"/>
                  </a:cxn>
                  <a:cxn ang="0">
                    <a:pos x="1059" y="495"/>
                  </a:cxn>
                </a:cxnLst>
                <a:rect l="0" t="0" r="r" b="b"/>
                <a:pathLst>
                  <a:path w="1059" h="3461">
                    <a:moveTo>
                      <a:pt x="1059" y="495"/>
                    </a:moveTo>
                    <a:lnTo>
                      <a:pt x="565" y="0"/>
                    </a:lnTo>
                    <a:lnTo>
                      <a:pt x="0" y="495"/>
                    </a:lnTo>
                    <a:lnTo>
                      <a:pt x="423" y="989"/>
                    </a:lnTo>
                    <a:lnTo>
                      <a:pt x="0" y="2826"/>
                    </a:lnTo>
                    <a:lnTo>
                      <a:pt x="565" y="3461"/>
                    </a:lnTo>
                    <a:lnTo>
                      <a:pt x="1059" y="2826"/>
                    </a:lnTo>
                    <a:lnTo>
                      <a:pt x="635" y="989"/>
                    </a:lnTo>
                    <a:lnTo>
                      <a:pt x="1059" y="495"/>
                    </a:lnTo>
                    <a:close/>
                  </a:path>
                </a:pathLst>
              </a:custGeom>
              <a:solidFill>
                <a:srgbClr val="E72C4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śḷîḋé">
                <a:extLst>
                  <a:ext uri="{FF2B5EF4-FFF2-40B4-BE49-F238E27FC236}">
                    <a16:creationId xmlns="" xmlns:a16="http://schemas.microsoft.com/office/drawing/2014/main" id="{189599E4-58C3-426F-B2A9-2C70ED253D4C}"/>
                  </a:ext>
                </a:extLst>
              </p:cNvPr>
              <p:cNvSpPr/>
              <p:nvPr/>
            </p:nvSpPr>
            <p:spPr bwMode="auto">
              <a:xfrm>
                <a:off x="16278226" y="23006051"/>
                <a:ext cx="16371888" cy="8299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74"/>
                  </a:cxn>
                  <a:cxn ang="0">
                    <a:pos x="146" y="0"/>
                  </a:cxn>
                  <a:cxn ang="0">
                    <a:pos x="0" y="0"/>
                  </a:cxn>
                </a:cxnLst>
                <a:rect l="0" t="0" r="r" b="b"/>
                <a:pathLst>
                  <a:path w="146" h="74">
                    <a:moveTo>
                      <a:pt x="0" y="0"/>
                    </a:moveTo>
                    <a:cubicBezTo>
                      <a:pt x="0" y="48"/>
                      <a:pt x="34" y="74"/>
                      <a:pt x="75" y="74"/>
                    </a:cubicBezTo>
                    <a:cubicBezTo>
                      <a:pt x="115" y="74"/>
                      <a:pt x="146" y="41"/>
                      <a:pt x="14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E3CC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ṣ1iḑe">
                <a:extLst>
                  <a:ext uri="{FF2B5EF4-FFF2-40B4-BE49-F238E27FC236}">
                    <a16:creationId xmlns="" xmlns:a16="http://schemas.microsoft.com/office/drawing/2014/main" id="{E5A46BD4-C6E5-4DEA-BC70-A31B658F8945}"/>
                  </a:ext>
                </a:extLst>
              </p:cNvPr>
              <p:cNvSpPr/>
              <p:nvPr/>
            </p:nvSpPr>
            <p:spPr bwMode="auto">
              <a:xfrm>
                <a:off x="16278226" y="20764501"/>
                <a:ext cx="16371888" cy="4821238"/>
              </a:xfrm>
              <a:prstGeom prst="ellipse">
                <a:avLst/>
              </a:prstGeom>
              <a:solidFill>
                <a:srgbClr val="F5B39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ṩ1ïďe">
                <a:extLst>
                  <a:ext uri="{FF2B5EF4-FFF2-40B4-BE49-F238E27FC236}">
                    <a16:creationId xmlns="" xmlns:a16="http://schemas.microsoft.com/office/drawing/2014/main" id="{D521D851-8627-41F3-A115-83996270CFA8}"/>
                  </a:ext>
                </a:extLst>
              </p:cNvPr>
              <p:cNvSpPr/>
              <p:nvPr/>
            </p:nvSpPr>
            <p:spPr bwMode="auto">
              <a:xfrm>
                <a:off x="17960976" y="21212176"/>
                <a:ext cx="13007975" cy="3252788"/>
              </a:xfrm>
              <a:prstGeom prst="ellipse">
                <a:avLst/>
              </a:prstGeom>
              <a:solidFill>
                <a:srgbClr val="DF8F7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ļîḑe">
                <a:extLst>
                  <a:ext uri="{FF2B5EF4-FFF2-40B4-BE49-F238E27FC236}">
                    <a16:creationId xmlns="" xmlns:a16="http://schemas.microsoft.com/office/drawing/2014/main" id="{A1D3B2A3-925C-4016-8F6F-B7D1C98DE997}"/>
                  </a:ext>
                </a:extLst>
              </p:cNvPr>
              <p:cNvSpPr/>
              <p:nvPr/>
            </p:nvSpPr>
            <p:spPr bwMode="auto">
              <a:xfrm>
                <a:off x="19642138" y="26931938"/>
                <a:ext cx="3252788" cy="1120775"/>
              </a:xfrm>
              <a:custGeom>
                <a:avLst/>
                <a:gdLst/>
                <a:ahLst/>
                <a:cxnLst>
                  <a:cxn ang="0">
                    <a:pos x="14" y="10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4" y="6"/>
                  </a:cxn>
                  <a:cxn ang="0">
                    <a:pos x="25" y="1"/>
                  </a:cxn>
                  <a:cxn ang="0">
                    <a:pos x="28" y="1"/>
                  </a:cxn>
                  <a:cxn ang="0">
                    <a:pos x="28" y="4"/>
                  </a:cxn>
                  <a:cxn ang="0">
                    <a:pos x="14" y="10"/>
                  </a:cxn>
                </a:cxnLst>
                <a:rect l="0" t="0" r="r" b="b"/>
                <a:pathLst>
                  <a:path w="29" h="10">
                    <a:moveTo>
                      <a:pt x="14" y="10"/>
                    </a:moveTo>
                    <a:cubicBezTo>
                      <a:pt x="6" y="10"/>
                      <a:pt x="1" y="4"/>
                      <a:pt x="0" y="4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3" y="1"/>
                      <a:pt x="8" y="6"/>
                      <a:pt x="14" y="6"/>
                    </a:cubicBezTo>
                    <a:cubicBezTo>
                      <a:pt x="21" y="6"/>
                      <a:pt x="25" y="1"/>
                      <a:pt x="25" y="1"/>
                    </a:cubicBezTo>
                    <a:cubicBezTo>
                      <a:pt x="26" y="0"/>
                      <a:pt x="27" y="0"/>
                      <a:pt x="28" y="1"/>
                    </a:cubicBezTo>
                    <a:cubicBezTo>
                      <a:pt x="29" y="2"/>
                      <a:pt x="29" y="3"/>
                      <a:pt x="28" y="4"/>
                    </a:cubicBezTo>
                    <a:cubicBezTo>
                      <a:pt x="28" y="4"/>
                      <a:pt x="23" y="10"/>
                      <a:pt x="1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sḷidè">
                <a:extLst>
                  <a:ext uri="{FF2B5EF4-FFF2-40B4-BE49-F238E27FC236}">
                    <a16:creationId xmlns="" xmlns:a16="http://schemas.microsoft.com/office/drawing/2014/main" id="{83A47E54-7B19-47E7-A330-A6BA485C9339}"/>
                  </a:ext>
                </a:extLst>
              </p:cNvPr>
              <p:cNvSpPr/>
              <p:nvPr/>
            </p:nvSpPr>
            <p:spPr bwMode="auto">
              <a:xfrm>
                <a:off x="25473026" y="26931938"/>
                <a:ext cx="3252788" cy="1120775"/>
              </a:xfrm>
              <a:custGeom>
                <a:avLst/>
                <a:gdLst/>
                <a:ahLst/>
                <a:cxnLst>
                  <a:cxn ang="0">
                    <a:pos x="14" y="10"/>
                  </a:cxn>
                  <a:cxn ang="0">
                    <a:pos x="0" y="4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14" y="6"/>
                  </a:cxn>
                  <a:cxn ang="0">
                    <a:pos x="26" y="1"/>
                  </a:cxn>
                  <a:cxn ang="0">
                    <a:pos x="28" y="1"/>
                  </a:cxn>
                  <a:cxn ang="0">
                    <a:pos x="28" y="4"/>
                  </a:cxn>
                  <a:cxn ang="0">
                    <a:pos x="14" y="10"/>
                  </a:cxn>
                </a:cxnLst>
                <a:rect l="0" t="0" r="r" b="b"/>
                <a:pathLst>
                  <a:path w="29" h="10">
                    <a:moveTo>
                      <a:pt x="14" y="10"/>
                    </a:moveTo>
                    <a:cubicBezTo>
                      <a:pt x="6" y="10"/>
                      <a:pt x="1" y="4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0"/>
                      <a:pt x="3" y="0"/>
                      <a:pt x="3" y="1"/>
                    </a:cubicBezTo>
                    <a:cubicBezTo>
                      <a:pt x="3" y="1"/>
                      <a:pt x="8" y="6"/>
                      <a:pt x="14" y="6"/>
                    </a:cubicBezTo>
                    <a:cubicBezTo>
                      <a:pt x="21" y="6"/>
                      <a:pt x="26" y="1"/>
                      <a:pt x="26" y="1"/>
                    </a:cubicBezTo>
                    <a:cubicBezTo>
                      <a:pt x="26" y="0"/>
                      <a:pt x="28" y="0"/>
                      <a:pt x="28" y="1"/>
                    </a:cubicBezTo>
                    <a:cubicBezTo>
                      <a:pt x="29" y="2"/>
                      <a:pt x="29" y="3"/>
                      <a:pt x="28" y="4"/>
                    </a:cubicBezTo>
                    <a:cubicBezTo>
                      <a:pt x="28" y="4"/>
                      <a:pt x="23" y="10"/>
                      <a:pt x="14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ş1ïdé">
                <a:extLst>
                  <a:ext uri="{FF2B5EF4-FFF2-40B4-BE49-F238E27FC236}">
                    <a16:creationId xmlns="" xmlns:a16="http://schemas.microsoft.com/office/drawing/2014/main" id="{A8875FB3-3F83-4E4C-B144-368CDAF6B884}"/>
                  </a:ext>
                </a:extLst>
              </p:cNvPr>
              <p:cNvSpPr/>
              <p:nvPr/>
            </p:nvSpPr>
            <p:spPr bwMode="auto">
              <a:xfrm>
                <a:off x="22782213" y="29175076"/>
                <a:ext cx="3252788" cy="1120775"/>
              </a:xfrm>
              <a:custGeom>
                <a:avLst/>
                <a:gdLst/>
                <a:ahLst/>
                <a:cxnLst>
                  <a:cxn ang="0">
                    <a:pos x="15" y="10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4" y="1"/>
                  </a:cxn>
                  <a:cxn ang="0">
                    <a:pos x="15" y="6"/>
                  </a:cxn>
                  <a:cxn ang="0">
                    <a:pos x="26" y="1"/>
                  </a:cxn>
                  <a:cxn ang="0">
                    <a:pos x="28" y="1"/>
                  </a:cxn>
                  <a:cxn ang="0">
                    <a:pos x="29" y="3"/>
                  </a:cxn>
                  <a:cxn ang="0">
                    <a:pos x="15" y="10"/>
                  </a:cxn>
                </a:cxnLst>
                <a:rect l="0" t="0" r="r" b="b"/>
                <a:pathLst>
                  <a:path w="29" h="10">
                    <a:moveTo>
                      <a:pt x="15" y="10"/>
                    </a:moveTo>
                    <a:cubicBezTo>
                      <a:pt x="6" y="10"/>
                      <a:pt x="1" y="4"/>
                      <a:pt x="1" y="3"/>
                    </a:cubicBezTo>
                    <a:cubicBezTo>
                      <a:pt x="0" y="3"/>
                      <a:pt x="0" y="1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4" y="1"/>
                      <a:pt x="8" y="6"/>
                      <a:pt x="15" y="6"/>
                    </a:cubicBezTo>
                    <a:cubicBezTo>
                      <a:pt x="21" y="6"/>
                      <a:pt x="26" y="1"/>
                      <a:pt x="26" y="1"/>
                    </a:cubicBezTo>
                    <a:cubicBezTo>
                      <a:pt x="26" y="0"/>
                      <a:pt x="28" y="0"/>
                      <a:pt x="28" y="1"/>
                    </a:cubicBezTo>
                    <a:cubicBezTo>
                      <a:pt x="29" y="1"/>
                      <a:pt x="29" y="3"/>
                      <a:pt x="29" y="3"/>
                    </a:cubicBezTo>
                    <a:cubicBezTo>
                      <a:pt x="28" y="4"/>
                      <a:pt x="23" y="10"/>
                      <a:pt x="15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sľíḍè">
                <a:extLst>
                  <a:ext uri="{FF2B5EF4-FFF2-40B4-BE49-F238E27FC236}">
                    <a16:creationId xmlns="" xmlns:a16="http://schemas.microsoft.com/office/drawing/2014/main" id="{7862F100-DA80-4389-8532-621838D353E8}"/>
                  </a:ext>
                </a:extLst>
              </p:cNvPr>
              <p:cNvSpPr/>
              <p:nvPr/>
            </p:nvSpPr>
            <p:spPr bwMode="auto">
              <a:xfrm>
                <a:off x="2933701" y="11680826"/>
                <a:ext cx="4597400" cy="3811588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21" y="30"/>
                  </a:cxn>
                  <a:cxn ang="0">
                    <a:pos x="24" y="20"/>
                  </a:cxn>
                  <a:cxn ang="0">
                    <a:pos x="30" y="25"/>
                  </a:cxn>
                  <a:cxn ang="0">
                    <a:pos x="30" y="16"/>
                  </a:cxn>
                  <a:cxn ang="0">
                    <a:pos x="38" y="20"/>
                  </a:cxn>
                  <a:cxn ang="0">
                    <a:pos x="34" y="7"/>
                  </a:cxn>
                  <a:cxn ang="0">
                    <a:pos x="35" y="4"/>
                  </a:cxn>
                  <a:cxn ang="0">
                    <a:pos x="30" y="0"/>
                  </a:cxn>
                </a:cxnLst>
                <a:rect l="0" t="0" r="r" b="b"/>
                <a:pathLst>
                  <a:path w="41" h="34">
                    <a:moveTo>
                      <a:pt x="30" y="0"/>
                    </a:moveTo>
                    <a:cubicBezTo>
                      <a:pt x="30" y="0"/>
                      <a:pt x="0" y="7"/>
                      <a:pt x="21" y="30"/>
                    </a:cubicBezTo>
                    <a:cubicBezTo>
                      <a:pt x="21" y="30"/>
                      <a:pt x="29" y="34"/>
                      <a:pt x="24" y="20"/>
                    </a:cubicBezTo>
                    <a:cubicBezTo>
                      <a:pt x="24" y="20"/>
                      <a:pt x="28" y="24"/>
                      <a:pt x="30" y="25"/>
                    </a:cubicBezTo>
                    <a:cubicBezTo>
                      <a:pt x="30" y="25"/>
                      <a:pt x="37" y="27"/>
                      <a:pt x="30" y="16"/>
                    </a:cubicBezTo>
                    <a:cubicBezTo>
                      <a:pt x="30" y="16"/>
                      <a:pt x="36" y="23"/>
                      <a:pt x="38" y="20"/>
                    </a:cubicBezTo>
                    <a:cubicBezTo>
                      <a:pt x="38" y="20"/>
                      <a:pt x="41" y="16"/>
                      <a:pt x="34" y="7"/>
                    </a:cubicBezTo>
                    <a:cubicBezTo>
                      <a:pt x="35" y="4"/>
                      <a:pt x="35" y="4"/>
                      <a:pt x="35" y="4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$ḷîḍê">
                <a:extLst>
                  <a:ext uri="{FF2B5EF4-FFF2-40B4-BE49-F238E27FC236}">
                    <a16:creationId xmlns="" xmlns:a16="http://schemas.microsoft.com/office/drawing/2014/main" id="{B2F6584C-D951-40DB-9638-B6C9D0F13EE9}"/>
                  </a:ext>
                </a:extLst>
              </p:cNvPr>
              <p:cNvSpPr/>
              <p:nvPr/>
            </p:nvSpPr>
            <p:spPr bwMode="auto">
              <a:xfrm>
                <a:off x="9101138" y="4727576"/>
                <a:ext cx="3700463" cy="4149725"/>
              </a:xfrm>
              <a:custGeom>
                <a:avLst/>
                <a:gdLst/>
                <a:ahLst/>
                <a:cxnLst>
                  <a:cxn ang="0">
                    <a:pos x="1" y="30"/>
                  </a:cxn>
                  <a:cxn ang="0">
                    <a:pos x="27" y="14"/>
                  </a:cxn>
                  <a:cxn ang="0">
                    <a:pos x="18" y="19"/>
                  </a:cxn>
                  <a:cxn ang="0">
                    <a:pos x="25" y="23"/>
                  </a:cxn>
                  <a:cxn ang="0">
                    <a:pos x="16" y="26"/>
                  </a:cxn>
                  <a:cxn ang="0">
                    <a:pos x="22" y="33"/>
                  </a:cxn>
                  <a:cxn ang="0">
                    <a:pos x="9" y="32"/>
                  </a:cxn>
                  <a:cxn ang="0">
                    <a:pos x="6" y="34"/>
                  </a:cxn>
                  <a:cxn ang="0">
                    <a:pos x="1" y="30"/>
                  </a:cxn>
                </a:cxnLst>
                <a:rect l="0" t="0" r="r" b="b"/>
                <a:pathLst>
                  <a:path w="33" h="37">
                    <a:moveTo>
                      <a:pt x="1" y="30"/>
                    </a:moveTo>
                    <a:cubicBezTo>
                      <a:pt x="1" y="30"/>
                      <a:pt x="0" y="0"/>
                      <a:pt x="27" y="14"/>
                    </a:cubicBezTo>
                    <a:cubicBezTo>
                      <a:pt x="27" y="14"/>
                      <a:pt x="33" y="20"/>
                      <a:pt x="18" y="19"/>
                    </a:cubicBezTo>
                    <a:cubicBezTo>
                      <a:pt x="18" y="19"/>
                      <a:pt x="24" y="21"/>
                      <a:pt x="25" y="23"/>
                    </a:cubicBezTo>
                    <a:cubicBezTo>
                      <a:pt x="26" y="24"/>
                      <a:pt x="29" y="30"/>
                      <a:pt x="16" y="26"/>
                    </a:cubicBezTo>
                    <a:cubicBezTo>
                      <a:pt x="16" y="26"/>
                      <a:pt x="24" y="30"/>
                      <a:pt x="22" y="33"/>
                    </a:cubicBezTo>
                    <a:cubicBezTo>
                      <a:pt x="22" y="33"/>
                      <a:pt x="20" y="37"/>
                      <a:pt x="9" y="32"/>
                    </a:cubicBezTo>
                    <a:cubicBezTo>
                      <a:pt x="6" y="34"/>
                      <a:pt x="6" y="34"/>
                      <a:pt x="6" y="34"/>
                    </a:cubicBezTo>
                    <a:lnTo>
                      <a:pt x="1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îŝľïdê">
                <a:extLst>
                  <a:ext uri="{FF2B5EF4-FFF2-40B4-BE49-F238E27FC236}">
                    <a16:creationId xmlns="" xmlns:a16="http://schemas.microsoft.com/office/drawing/2014/main" id="{CA5B9C6F-C6B2-4FF5-A767-D63085CA160D}"/>
                  </a:ext>
                </a:extLst>
              </p:cNvPr>
              <p:cNvSpPr/>
              <p:nvPr/>
            </p:nvSpPr>
            <p:spPr bwMode="auto">
              <a:xfrm>
                <a:off x="5175251" y="7307263"/>
                <a:ext cx="5832475" cy="5381625"/>
              </a:xfrm>
              <a:custGeom>
                <a:avLst/>
                <a:gdLst/>
                <a:ahLst/>
                <a:cxnLst>
                  <a:cxn ang="0">
                    <a:pos x="46" y="28"/>
                  </a:cxn>
                  <a:cxn ang="0">
                    <a:pos x="38" y="7"/>
                  </a:cxn>
                  <a:cxn ang="0">
                    <a:pos x="7" y="11"/>
                  </a:cxn>
                  <a:cxn ang="0">
                    <a:pos x="11" y="41"/>
                  </a:cxn>
                  <a:cxn ang="0">
                    <a:pos x="34" y="43"/>
                  </a:cxn>
                  <a:cxn ang="0">
                    <a:pos x="37" y="46"/>
                  </a:cxn>
                  <a:cxn ang="0">
                    <a:pos x="45" y="45"/>
                  </a:cxn>
                  <a:cxn ang="0">
                    <a:pos x="50" y="38"/>
                  </a:cxn>
                  <a:cxn ang="0">
                    <a:pos x="49" y="31"/>
                  </a:cxn>
                  <a:cxn ang="0">
                    <a:pos x="46" y="28"/>
                  </a:cxn>
                </a:cxnLst>
                <a:rect l="0" t="0" r="r" b="b"/>
                <a:pathLst>
                  <a:path w="52" h="48">
                    <a:moveTo>
                      <a:pt x="46" y="28"/>
                    </a:moveTo>
                    <a:cubicBezTo>
                      <a:pt x="47" y="21"/>
                      <a:pt x="45" y="12"/>
                      <a:pt x="38" y="7"/>
                    </a:cubicBezTo>
                    <a:cubicBezTo>
                      <a:pt x="28" y="0"/>
                      <a:pt x="15" y="1"/>
                      <a:pt x="7" y="11"/>
                    </a:cubicBezTo>
                    <a:cubicBezTo>
                      <a:pt x="0" y="20"/>
                      <a:pt x="2" y="34"/>
                      <a:pt x="11" y="41"/>
                    </a:cubicBezTo>
                    <a:cubicBezTo>
                      <a:pt x="18" y="46"/>
                      <a:pt x="27" y="47"/>
                      <a:pt x="34" y="43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40" y="48"/>
                      <a:pt x="43" y="47"/>
                      <a:pt x="45" y="45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2" y="36"/>
                      <a:pt x="51" y="33"/>
                      <a:pt x="49" y="31"/>
                    </a:cubicBezTo>
                    <a:lnTo>
                      <a:pt x="46" y="28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śḷíḋe">
                <a:extLst>
                  <a:ext uri="{FF2B5EF4-FFF2-40B4-BE49-F238E27FC236}">
                    <a16:creationId xmlns="" xmlns:a16="http://schemas.microsoft.com/office/drawing/2014/main" id="{74D53141-2C31-4A50-A1CC-17CB72E2E088}"/>
                  </a:ext>
                </a:extLst>
              </p:cNvPr>
              <p:cNvSpPr/>
              <p:nvPr/>
            </p:nvSpPr>
            <p:spPr bwMode="auto">
              <a:xfrm>
                <a:off x="9213851" y="10558463"/>
                <a:ext cx="2578100" cy="2803525"/>
              </a:xfrm>
              <a:custGeom>
                <a:avLst/>
                <a:gdLst/>
                <a:ahLst/>
                <a:cxnLst>
                  <a:cxn ang="0">
                    <a:pos x="22" y="6"/>
                  </a:cxn>
                  <a:cxn ang="0">
                    <a:pos x="18" y="7"/>
                  </a:cxn>
                  <a:cxn ang="0">
                    <a:pos x="18" y="3"/>
                  </a:cxn>
                  <a:cxn ang="0">
                    <a:pos x="15" y="5"/>
                  </a:cxn>
                  <a:cxn ang="0">
                    <a:pos x="15" y="1"/>
                  </a:cxn>
                  <a:cxn ang="0">
                    <a:pos x="11" y="2"/>
                  </a:cxn>
                  <a:cxn ang="0">
                    <a:pos x="1" y="15"/>
                  </a:cxn>
                  <a:cxn ang="0">
                    <a:pos x="1" y="19"/>
                  </a:cxn>
                  <a:cxn ang="0">
                    <a:pos x="4" y="18"/>
                  </a:cxn>
                  <a:cxn ang="0">
                    <a:pos x="4" y="22"/>
                  </a:cxn>
                  <a:cxn ang="0">
                    <a:pos x="8" y="21"/>
                  </a:cxn>
                  <a:cxn ang="0">
                    <a:pos x="8" y="24"/>
                  </a:cxn>
                  <a:cxn ang="0">
                    <a:pos x="11" y="23"/>
                  </a:cxn>
                  <a:cxn ang="0">
                    <a:pos x="12" y="22"/>
                  </a:cxn>
                  <a:cxn ang="0">
                    <a:pos x="19" y="19"/>
                  </a:cxn>
                  <a:cxn ang="0">
                    <a:pos x="20" y="11"/>
                  </a:cxn>
                  <a:cxn ang="0">
                    <a:pos x="21" y="10"/>
                  </a:cxn>
                  <a:cxn ang="0">
                    <a:pos x="22" y="6"/>
                  </a:cxn>
                </a:cxnLst>
                <a:rect l="0" t="0" r="r" b="b"/>
                <a:pathLst>
                  <a:path w="23" h="25">
                    <a:moveTo>
                      <a:pt x="22" y="6"/>
                    </a:moveTo>
                    <a:cubicBezTo>
                      <a:pt x="21" y="5"/>
                      <a:pt x="19" y="6"/>
                      <a:pt x="18" y="7"/>
                    </a:cubicBezTo>
                    <a:cubicBezTo>
                      <a:pt x="19" y="6"/>
                      <a:pt x="19" y="4"/>
                      <a:pt x="18" y="3"/>
                    </a:cubicBezTo>
                    <a:cubicBezTo>
                      <a:pt x="17" y="3"/>
                      <a:pt x="16" y="3"/>
                      <a:pt x="15" y="5"/>
                    </a:cubicBezTo>
                    <a:cubicBezTo>
                      <a:pt x="16" y="3"/>
                      <a:pt x="16" y="1"/>
                      <a:pt x="15" y="1"/>
                    </a:cubicBezTo>
                    <a:cubicBezTo>
                      <a:pt x="14" y="0"/>
                      <a:pt x="12" y="1"/>
                      <a:pt x="11" y="2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" y="20"/>
                      <a:pt x="3" y="19"/>
                      <a:pt x="4" y="18"/>
                    </a:cubicBezTo>
                    <a:cubicBezTo>
                      <a:pt x="3" y="19"/>
                      <a:pt x="3" y="21"/>
                      <a:pt x="4" y="22"/>
                    </a:cubicBezTo>
                    <a:cubicBezTo>
                      <a:pt x="5" y="23"/>
                      <a:pt x="7" y="22"/>
                      <a:pt x="8" y="21"/>
                    </a:cubicBezTo>
                    <a:cubicBezTo>
                      <a:pt x="7" y="22"/>
                      <a:pt x="7" y="24"/>
                      <a:pt x="8" y="24"/>
                    </a:cubicBezTo>
                    <a:cubicBezTo>
                      <a:pt x="8" y="25"/>
                      <a:pt x="10" y="25"/>
                      <a:pt x="11" y="23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4" y="23"/>
                      <a:pt x="17" y="22"/>
                      <a:pt x="19" y="19"/>
                    </a:cubicBezTo>
                    <a:cubicBezTo>
                      <a:pt x="22" y="16"/>
                      <a:pt x="22" y="13"/>
                      <a:pt x="20" y="11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9"/>
                      <a:pt x="23" y="7"/>
                      <a:pt x="22" y="6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ṡľîḋé">
                <a:extLst>
                  <a:ext uri="{FF2B5EF4-FFF2-40B4-BE49-F238E27FC236}">
                    <a16:creationId xmlns="" xmlns:a16="http://schemas.microsoft.com/office/drawing/2014/main" id="{9137B18A-BC94-4E07-A6B9-4EC52D50B893}"/>
                  </a:ext>
                </a:extLst>
              </p:cNvPr>
              <p:cNvSpPr/>
              <p:nvPr/>
            </p:nvSpPr>
            <p:spPr bwMode="auto">
              <a:xfrm>
                <a:off x="4054476" y="13474701"/>
                <a:ext cx="1009650" cy="16811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"/>
                  </a:cxn>
                  <a:cxn ang="0">
                    <a:pos x="3" y="8"/>
                  </a:cxn>
                  <a:cxn ang="0">
                    <a:pos x="5" y="11"/>
                  </a:cxn>
                  <a:cxn ang="0">
                    <a:pos x="6" y="12"/>
                  </a:cxn>
                  <a:cxn ang="0">
                    <a:pos x="7" y="13"/>
                  </a:cxn>
                  <a:cxn ang="0">
                    <a:pos x="9" y="14"/>
                  </a:cxn>
                  <a:cxn ang="0">
                    <a:pos x="9" y="15"/>
                  </a:cxn>
                  <a:cxn ang="0">
                    <a:pos x="6" y="14"/>
                  </a:cxn>
                  <a:cxn ang="0">
                    <a:pos x="5" y="13"/>
                  </a:cxn>
                  <a:cxn ang="0">
                    <a:pos x="4" y="12"/>
                  </a:cxn>
                  <a:cxn ang="0">
                    <a:pos x="2" y="9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9" h="15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3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8" y="15"/>
                      <a:pt x="6" y="14"/>
                    </a:cubicBezTo>
                    <a:cubicBezTo>
                      <a:pt x="6" y="13"/>
                      <a:pt x="6" y="13"/>
                      <a:pt x="5" y="13"/>
                    </a:cubicBezTo>
                    <a:cubicBezTo>
                      <a:pt x="5" y="13"/>
                      <a:pt x="4" y="12"/>
                      <a:pt x="4" y="12"/>
                    </a:cubicBezTo>
                    <a:cubicBezTo>
                      <a:pt x="3" y="11"/>
                      <a:pt x="2" y="10"/>
                      <a:pt x="2" y="9"/>
                    </a:cubicBezTo>
                    <a:cubicBezTo>
                      <a:pt x="1" y="8"/>
                      <a:pt x="1" y="7"/>
                      <a:pt x="0" y="6"/>
                    </a:cubicBezTo>
                    <a:cubicBezTo>
                      <a:pt x="0" y="4"/>
                      <a:pt x="0" y="3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ṥľîḋê">
                <a:extLst>
                  <a:ext uri="{FF2B5EF4-FFF2-40B4-BE49-F238E27FC236}">
                    <a16:creationId xmlns="" xmlns:a16="http://schemas.microsoft.com/office/drawing/2014/main" id="{3161AACD-87F0-45E8-B97E-3790CA522F6F}"/>
                  </a:ext>
                </a:extLst>
              </p:cNvPr>
              <p:cNvSpPr/>
              <p:nvPr/>
            </p:nvSpPr>
            <p:spPr bwMode="auto">
              <a:xfrm>
                <a:off x="3605213" y="13922376"/>
                <a:ext cx="785813" cy="12334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2"/>
                  </a:cxn>
                  <a:cxn ang="0">
                    <a:pos x="2" y="4"/>
                  </a:cxn>
                  <a:cxn ang="0">
                    <a:pos x="3" y="5"/>
                  </a:cxn>
                  <a:cxn ang="0">
                    <a:pos x="3" y="6"/>
                  </a:cxn>
                  <a:cxn ang="0">
                    <a:pos x="4" y="8"/>
                  </a:cxn>
                  <a:cxn ang="0">
                    <a:pos x="6" y="10"/>
                  </a:cxn>
                  <a:cxn ang="0">
                    <a:pos x="7" y="11"/>
                  </a:cxn>
                  <a:cxn ang="0">
                    <a:pos x="5" y="11"/>
                  </a:cxn>
                  <a:cxn ang="0">
                    <a:pos x="3" y="9"/>
                  </a:cxn>
                  <a:cxn ang="0">
                    <a:pos x="2" y="7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7" h="11">
                    <a:moveTo>
                      <a:pt x="1" y="0"/>
                    </a:moveTo>
                    <a:cubicBezTo>
                      <a:pt x="1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9"/>
                      <a:pt x="5" y="9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5" y="11"/>
                    </a:cubicBezTo>
                    <a:cubicBezTo>
                      <a:pt x="5" y="10"/>
                      <a:pt x="4" y="10"/>
                      <a:pt x="3" y="9"/>
                    </a:cubicBezTo>
                    <a:cubicBezTo>
                      <a:pt x="3" y="9"/>
                      <a:pt x="2" y="8"/>
                      <a:pt x="2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$ḷiḓè">
                <a:extLst>
                  <a:ext uri="{FF2B5EF4-FFF2-40B4-BE49-F238E27FC236}">
                    <a16:creationId xmlns="" xmlns:a16="http://schemas.microsoft.com/office/drawing/2014/main" id="{9C955685-88AC-4ED3-B422-0FE7FA0C60D4}"/>
                  </a:ext>
                </a:extLst>
              </p:cNvPr>
              <p:cNvSpPr/>
              <p:nvPr/>
            </p:nvSpPr>
            <p:spPr bwMode="auto">
              <a:xfrm>
                <a:off x="9661526" y="5287963"/>
                <a:ext cx="2019300" cy="449263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5" y="1"/>
                  </a:cxn>
                  <a:cxn ang="0">
                    <a:pos x="9" y="1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3" y="3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12" y="0"/>
                  </a:cxn>
                  <a:cxn ang="0">
                    <a:pos x="15" y="0"/>
                  </a:cxn>
                  <a:cxn ang="0">
                    <a:pos x="18" y="2"/>
                  </a:cxn>
                </a:cxnLst>
                <a:rect l="0" t="0" r="r" b="b"/>
                <a:pathLst>
                  <a:path w="18" h="4">
                    <a:moveTo>
                      <a:pt x="18" y="2"/>
                    </a:moveTo>
                    <a:cubicBezTo>
                      <a:pt x="18" y="2"/>
                      <a:pt x="17" y="1"/>
                      <a:pt x="15" y="1"/>
                    </a:cubicBezTo>
                    <a:cubicBezTo>
                      <a:pt x="14" y="1"/>
                      <a:pt x="11" y="1"/>
                      <a:pt x="9" y="1"/>
                    </a:cubicBezTo>
                    <a:cubicBezTo>
                      <a:pt x="8" y="1"/>
                      <a:pt x="7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1" y="4"/>
                      <a:pt x="1" y="3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6" y="0"/>
                      <a:pt x="8" y="0"/>
                      <a:pt x="9" y="0"/>
                    </a:cubicBezTo>
                    <a:cubicBezTo>
                      <a:pt x="10" y="0"/>
                      <a:pt x="11" y="0"/>
                      <a:pt x="12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7" y="1"/>
                      <a:pt x="18" y="2"/>
                      <a:pt x="18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ṣḷïḍè">
                <a:extLst>
                  <a:ext uri="{FF2B5EF4-FFF2-40B4-BE49-F238E27FC236}">
                    <a16:creationId xmlns="" xmlns:a16="http://schemas.microsoft.com/office/drawing/2014/main" id="{F979ADDB-15C4-478E-BA7D-21D6FE043559}"/>
                  </a:ext>
                </a:extLst>
              </p:cNvPr>
              <p:cNvSpPr/>
              <p:nvPr/>
            </p:nvSpPr>
            <p:spPr bwMode="auto">
              <a:xfrm>
                <a:off x="9885363" y="4727576"/>
                <a:ext cx="1458913" cy="336550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8" y="1"/>
                  </a:cxn>
                  <a:cxn ang="0">
                    <a:pos x="7" y="2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0" y="3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3" y="2"/>
                  </a:cxn>
                </a:cxnLst>
                <a:rect l="0" t="0" r="r" b="b"/>
                <a:pathLst>
                  <a:path w="13" h="3">
                    <a:moveTo>
                      <a:pt x="13" y="2"/>
                    </a:moveTo>
                    <a:cubicBezTo>
                      <a:pt x="13" y="2"/>
                      <a:pt x="12" y="2"/>
                      <a:pt x="11" y="2"/>
                    </a:cubicBezTo>
                    <a:cubicBezTo>
                      <a:pt x="10" y="1"/>
                      <a:pt x="10" y="2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2"/>
                      <a:pt x="7" y="1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2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2" y="1"/>
                      <a:pt x="3" y="1"/>
                      <a:pt x="4" y="1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ubicBezTo>
                      <a:pt x="13" y="1"/>
                      <a:pt x="13" y="2"/>
                      <a:pt x="13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ḷiďê">
                <a:extLst>
                  <a:ext uri="{FF2B5EF4-FFF2-40B4-BE49-F238E27FC236}">
                    <a16:creationId xmlns="" xmlns:a16="http://schemas.microsoft.com/office/drawing/2014/main" id="{272F4CDE-DBCE-49AF-BAC9-FAA4387F06E9}"/>
                  </a:ext>
                </a:extLst>
              </p:cNvPr>
              <p:cNvSpPr/>
              <p:nvPr/>
            </p:nvSpPr>
            <p:spPr bwMode="auto">
              <a:xfrm>
                <a:off x="11118851" y="13587413"/>
                <a:ext cx="2579688" cy="2466975"/>
              </a:xfrm>
              <a:custGeom>
                <a:avLst/>
                <a:gdLst/>
                <a:ahLst/>
                <a:cxnLst>
                  <a:cxn ang="0">
                    <a:pos x="23" y="22"/>
                  </a:cxn>
                  <a:cxn ang="0">
                    <a:pos x="19" y="19"/>
                  </a:cxn>
                  <a:cxn ang="0">
                    <a:pos x="11" y="12"/>
                  </a:cxn>
                  <a:cxn ang="0">
                    <a:pos x="3" y="4"/>
                  </a:cxn>
                  <a:cxn ang="0">
                    <a:pos x="0" y="0"/>
                  </a:cxn>
                  <a:cxn ang="0">
                    <a:pos x="4" y="3"/>
                  </a:cxn>
                  <a:cxn ang="0">
                    <a:pos x="12" y="11"/>
                  </a:cxn>
                  <a:cxn ang="0">
                    <a:pos x="19" y="18"/>
                  </a:cxn>
                  <a:cxn ang="0">
                    <a:pos x="23" y="22"/>
                  </a:cxn>
                </a:cxnLst>
                <a:rect l="0" t="0" r="r" b="b"/>
                <a:pathLst>
                  <a:path w="23" h="22">
                    <a:moveTo>
                      <a:pt x="23" y="22"/>
                    </a:moveTo>
                    <a:cubicBezTo>
                      <a:pt x="23" y="22"/>
                      <a:pt x="21" y="21"/>
                      <a:pt x="19" y="19"/>
                    </a:cubicBezTo>
                    <a:cubicBezTo>
                      <a:pt x="16" y="17"/>
                      <a:pt x="13" y="15"/>
                      <a:pt x="11" y="12"/>
                    </a:cubicBezTo>
                    <a:cubicBezTo>
                      <a:pt x="8" y="9"/>
                      <a:pt x="5" y="6"/>
                      <a:pt x="3" y="4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2" y="2"/>
                      <a:pt x="4" y="3"/>
                    </a:cubicBezTo>
                    <a:cubicBezTo>
                      <a:pt x="6" y="5"/>
                      <a:pt x="9" y="8"/>
                      <a:pt x="12" y="11"/>
                    </a:cubicBezTo>
                    <a:cubicBezTo>
                      <a:pt x="15" y="13"/>
                      <a:pt x="18" y="16"/>
                      <a:pt x="19" y="18"/>
                    </a:cubicBezTo>
                    <a:cubicBezTo>
                      <a:pt x="21" y="21"/>
                      <a:pt x="23" y="22"/>
                      <a:pt x="2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sḷíḍe">
                <a:extLst>
                  <a:ext uri="{FF2B5EF4-FFF2-40B4-BE49-F238E27FC236}">
                    <a16:creationId xmlns="" xmlns:a16="http://schemas.microsoft.com/office/drawing/2014/main" id="{72540896-5A8C-4539-8F44-D7521AC8F59E}"/>
                  </a:ext>
                </a:extLst>
              </p:cNvPr>
              <p:cNvSpPr/>
              <p:nvPr/>
            </p:nvSpPr>
            <p:spPr bwMode="auto">
              <a:xfrm>
                <a:off x="11568113" y="13138151"/>
                <a:ext cx="3476625" cy="3027363"/>
              </a:xfrm>
              <a:custGeom>
                <a:avLst/>
                <a:gdLst/>
                <a:ahLst/>
                <a:cxnLst>
                  <a:cxn ang="0">
                    <a:pos x="31" y="27"/>
                  </a:cxn>
                  <a:cxn ang="0">
                    <a:pos x="25" y="23"/>
                  </a:cxn>
                  <a:cxn ang="0">
                    <a:pos x="15" y="14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5" y="4"/>
                  </a:cxn>
                  <a:cxn ang="0">
                    <a:pos x="16" y="13"/>
                  </a:cxn>
                  <a:cxn ang="0">
                    <a:pos x="26" y="23"/>
                  </a:cxn>
                  <a:cxn ang="0">
                    <a:pos x="31" y="27"/>
                  </a:cxn>
                </a:cxnLst>
                <a:rect l="0" t="0" r="r" b="b"/>
                <a:pathLst>
                  <a:path w="31" h="27">
                    <a:moveTo>
                      <a:pt x="31" y="27"/>
                    </a:moveTo>
                    <a:cubicBezTo>
                      <a:pt x="31" y="27"/>
                      <a:pt x="28" y="26"/>
                      <a:pt x="25" y="23"/>
                    </a:cubicBezTo>
                    <a:cubicBezTo>
                      <a:pt x="22" y="21"/>
                      <a:pt x="18" y="18"/>
                      <a:pt x="15" y="14"/>
                    </a:cubicBezTo>
                    <a:cubicBezTo>
                      <a:pt x="11" y="11"/>
                      <a:pt x="7" y="7"/>
                      <a:pt x="4" y="4"/>
                    </a:cubicBez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5" y="4"/>
                    </a:cubicBezTo>
                    <a:cubicBezTo>
                      <a:pt x="8" y="6"/>
                      <a:pt x="12" y="9"/>
                      <a:pt x="16" y="13"/>
                    </a:cubicBezTo>
                    <a:cubicBezTo>
                      <a:pt x="20" y="16"/>
                      <a:pt x="23" y="20"/>
                      <a:pt x="26" y="23"/>
                    </a:cubicBezTo>
                    <a:cubicBezTo>
                      <a:pt x="29" y="25"/>
                      <a:pt x="31" y="27"/>
                      <a:pt x="31" y="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sḻiḓê">
                <a:extLst>
                  <a:ext uri="{FF2B5EF4-FFF2-40B4-BE49-F238E27FC236}">
                    <a16:creationId xmlns="" xmlns:a16="http://schemas.microsoft.com/office/drawing/2014/main" id="{DACE797A-00FE-4280-AF1B-90A62696E54D}"/>
                  </a:ext>
                </a:extLst>
              </p:cNvPr>
              <p:cNvSpPr/>
              <p:nvPr/>
            </p:nvSpPr>
            <p:spPr bwMode="auto">
              <a:xfrm>
                <a:off x="11904663" y="12577763"/>
                <a:ext cx="2579688" cy="2130425"/>
              </a:xfrm>
              <a:custGeom>
                <a:avLst/>
                <a:gdLst/>
                <a:ahLst/>
                <a:cxnLst>
                  <a:cxn ang="0">
                    <a:pos x="23" y="19"/>
                  </a:cxn>
                  <a:cxn ang="0">
                    <a:pos x="19" y="16"/>
                  </a:cxn>
                  <a:cxn ang="0">
                    <a:pos x="11" y="10"/>
                  </a:cxn>
                  <a:cxn ang="0">
                    <a:pos x="3" y="3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12" y="8"/>
                  </a:cxn>
                  <a:cxn ang="0">
                    <a:pos x="20" y="15"/>
                  </a:cxn>
                  <a:cxn ang="0">
                    <a:pos x="23" y="19"/>
                  </a:cxn>
                </a:cxnLst>
                <a:rect l="0" t="0" r="r" b="b"/>
                <a:pathLst>
                  <a:path w="23" h="19">
                    <a:moveTo>
                      <a:pt x="23" y="19"/>
                    </a:moveTo>
                    <a:cubicBezTo>
                      <a:pt x="23" y="19"/>
                      <a:pt x="22" y="18"/>
                      <a:pt x="19" y="16"/>
                    </a:cubicBezTo>
                    <a:cubicBezTo>
                      <a:pt x="17" y="15"/>
                      <a:pt x="14" y="12"/>
                      <a:pt x="11" y="10"/>
                    </a:cubicBezTo>
                    <a:cubicBezTo>
                      <a:pt x="8" y="8"/>
                      <a:pt x="5" y="5"/>
                      <a:pt x="3" y="3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4" y="2"/>
                    </a:cubicBezTo>
                    <a:cubicBezTo>
                      <a:pt x="6" y="4"/>
                      <a:pt x="9" y="6"/>
                      <a:pt x="12" y="8"/>
                    </a:cubicBezTo>
                    <a:cubicBezTo>
                      <a:pt x="15" y="11"/>
                      <a:pt x="18" y="13"/>
                      <a:pt x="20" y="15"/>
                    </a:cubicBezTo>
                    <a:cubicBezTo>
                      <a:pt x="22" y="17"/>
                      <a:pt x="23" y="19"/>
                      <a:pt x="23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í$ľîḋê">
                <a:extLst>
                  <a:ext uri="{FF2B5EF4-FFF2-40B4-BE49-F238E27FC236}">
                    <a16:creationId xmlns="" xmlns:a16="http://schemas.microsoft.com/office/drawing/2014/main" id="{D026BC98-E2C7-4D84-81DC-A7AF512E5CF8}"/>
                  </a:ext>
                </a:extLst>
              </p:cNvPr>
              <p:cNvSpPr/>
              <p:nvPr/>
            </p:nvSpPr>
            <p:spPr bwMode="auto">
              <a:xfrm>
                <a:off x="14147801" y="6297613"/>
                <a:ext cx="2243138" cy="3140075"/>
              </a:xfrm>
              <a:custGeom>
                <a:avLst/>
                <a:gdLst/>
                <a:ahLst/>
                <a:cxnLst>
                  <a:cxn ang="0">
                    <a:pos x="19" y="10"/>
                  </a:cxn>
                  <a:cxn ang="0">
                    <a:pos x="0" y="22"/>
                  </a:cxn>
                  <a:cxn ang="0">
                    <a:pos x="6" y="18"/>
                  </a:cxn>
                  <a:cxn ang="0">
                    <a:pos x="7" y="24"/>
                  </a:cxn>
                  <a:cxn ang="0">
                    <a:pos x="12" y="19"/>
                  </a:cxn>
                  <a:cxn ang="0">
                    <a:pos x="14" y="25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9" y="10"/>
                  </a:cxn>
                </a:cxnLst>
                <a:rect l="0" t="0" r="r" b="b"/>
                <a:pathLst>
                  <a:path w="20" h="28">
                    <a:moveTo>
                      <a:pt x="19" y="10"/>
                    </a:moveTo>
                    <a:cubicBezTo>
                      <a:pt x="19" y="10"/>
                      <a:pt x="0" y="0"/>
                      <a:pt x="0" y="22"/>
                    </a:cubicBezTo>
                    <a:cubicBezTo>
                      <a:pt x="0" y="22"/>
                      <a:pt x="3" y="28"/>
                      <a:pt x="6" y="18"/>
                    </a:cubicBezTo>
                    <a:cubicBezTo>
                      <a:pt x="6" y="18"/>
                      <a:pt x="7" y="22"/>
                      <a:pt x="7" y="24"/>
                    </a:cubicBezTo>
                    <a:cubicBezTo>
                      <a:pt x="7" y="24"/>
                      <a:pt x="10" y="28"/>
                      <a:pt x="12" y="19"/>
                    </a:cubicBezTo>
                    <a:cubicBezTo>
                      <a:pt x="12" y="19"/>
                      <a:pt x="12" y="25"/>
                      <a:pt x="14" y="25"/>
                    </a:cubicBezTo>
                    <a:cubicBezTo>
                      <a:pt x="14" y="25"/>
                      <a:pt x="18" y="24"/>
                      <a:pt x="18" y="16"/>
                    </a:cubicBezTo>
                    <a:cubicBezTo>
                      <a:pt x="20" y="15"/>
                      <a:pt x="20" y="15"/>
                      <a:pt x="20" y="15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ṣļíďé">
                <a:extLst>
                  <a:ext uri="{FF2B5EF4-FFF2-40B4-BE49-F238E27FC236}">
                    <a16:creationId xmlns="" xmlns:a16="http://schemas.microsoft.com/office/drawing/2014/main" id="{D2C4710B-6EB2-4650-AE17-5321E0C0FF1F}"/>
                  </a:ext>
                </a:extLst>
              </p:cNvPr>
              <p:cNvSpPr/>
              <p:nvPr/>
            </p:nvSpPr>
            <p:spPr bwMode="auto">
              <a:xfrm>
                <a:off x="19418301" y="4951413"/>
                <a:ext cx="2466975" cy="3363913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22" y="20"/>
                  </a:cxn>
                  <a:cxn ang="0">
                    <a:pos x="15" y="19"/>
                  </a:cxn>
                  <a:cxn ang="0">
                    <a:pos x="17" y="24"/>
                  </a:cxn>
                  <a:cxn ang="0">
                    <a:pos x="11" y="21"/>
                  </a:cxn>
                  <a:cxn ang="0">
                    <a:pos x="11" y="28"/>
                  </a:cxn>
                  <a:cxn ang="0">
                    <a:pos x="4" y="21"/>
                  </a:cxn>
                  <a:cxn ang="0">
                    <a:pos x="1" y="21"/>
                  </a:cxn>
                  <a:cxn ang="0">
                    <a:pos x="0" y="17"/>
                  </a:cxn>
                </a:cxnLst>
                <a:rect l="0" t="0" r="r" b="b"/>
                <a:pathLst>
                  <a:path w="22" h="30">
                    <a:moveTo>
                      <a:pt x="0" y="17"/>
                    </a:moveTo>
                    <a:cubicBezTo>
                      <a:pt x="0" y="17"/>
                      <a:pt x="14" y="0"/>
                      <a:pt x="22" y="20"/>
                    </a:cubicBezTo>
                    <a:cubicBezTo>
                      <a:pt x="22" y="20"/>
                      <a:pt x="22" y="26"/>
                      <a:pt x="15" y="19"/>
                    </a:cubicBezTo>
                    <a:cubicBezTo>
                      <a:pt x="15" y="19"/>
                      <a:pt x="17" y="22"/>
                      <a:pt x="17" y="24"/>
                    </a:cubicBezTo>
                    <a:cubicBezTo>
                      <a:pt x="17" y="25"/>
                      <a:pt x="16" y="30"/>
                      <a:pt x="11" y="21"/>
                    </a:cubicBezTo>
                    <a:cubicBezTo>
                      <a:pt x="11" y="21"/>
                      <a:pt x="13" y="27"/>
                      <a:pt x="11" y="28"/>
                    </a:cubicBezTo>
                    <a:cubicBezTo>
                      <a:pt x="11" y="28"/>
                      <a:pt x="8" y="29"/>
                      <a:pt x="4" y="21"/>
                    </a:cubicBezTo>
                    <a:cubicBezTo>
                      <a:pt x="1" y="21"/>
                      <a:pt x="1" y="21"/>
                      <a:pt x="1" y="21"/>
                    </a:cubicBez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Sḻïďè">
                <a:extLst>
                  <a:ext uri="{FF2B5EF4-FFF2-40B4-BE49-F238E27FC236}">
                    <a16:creationId xmlns="" xmlns:a16="http://schemas.microsoft.com/office/drawing/2014/main" id="{76F9AF6B-C87C-4922-91BA-5A4E544977C8}"/>
                  </a:ext>
                </a:extLst>
              </p:cNvPr>
              <p:cNvSpPr/>
              <p:nvPr/>
            </p:nvSpPr>
            <p:spPr bwMode="auto">
              <a:xfrm>
                <a:off x="16054388" y="5400676"/>
                <a:ext cx="3700463" cy="4260850"/>
              </a:xfrm>
              <a:custGeom>
                <a:avLst/>
                <a:gdLst/>
                <a:ahLst/>
                <a:cxnLst>
                  <a:cxn ang="0">
                    <a:pos x="26" y="29"/>
                  </a:cxn>
                  <a:cxn ang="0">
                    <a:pos x="32" y="13"/>
                  </a:cxn>
                  <a:cxn ang="0">
                    <a:pos x="13" y="2"/>
                  </a:cxn>
                  <a:cxn ang="0">
                    <a:pos x="1" y="20"/>
                  </a:cxn>
                  <a:cxn ang="0">
                    <a:pos x="13" y="32"/>
                  </a:cxn>
                  <a:cxn ang="0">
                    <a:pos x="13" y="34"/>
                  </a:cxn>
                  <a:cxn ang="0">
                    <a:pos x="18" y="37"/>
                  </a:cxn>
                  <a:cxn ang="0">
                    <a:pos x="24" y="36"/>
                  </a:cxn>
                  <a:cxn ang="0">
                    <a:pos x="27" y="31"/>
                  </a:cxn>
                  <a:cxn ang="0">
                    <a:pos x="26" y="29"/>
                  </a:cxn>
                </a:cxnLst>
                <a:rect l="0" t="0" r="r" b="b"/>
                <a:pathLst>
                  <a:path w="33" h="38">
                    <a:moveTo>
                      <a:pt x="26" y="29"/>
                    </a:moveTo>
                    <a:cubicBezTo>
                      <a:pt x="30" y="25"/>
                      <a:pt x="33" y="19"/>
                      <a:pt x="32" y="13"/>
                    </a:cubicBezTo>
                    <a:cubicBezTo>
                      <a:pt x="30" y="5"/>
                      <a:pt x="22" y="0"/>
                      <a:pt x="13" y="2"/>
                    </a:cubicBezTo>
                    <a:cubicBezTo>
                      <a:pt x="5" y="3"/>
                      <a:pt x="0" y="12"/>
                      <a:pt x="1" y="20"/>
                    </a:cubicBezTo>
                    <a:cubicBezTo>
                      <a:pt x="3" y="26"/>
                      <a:pt x="7" y="30"/>
                      <a:pt x="13" y="32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4" y="36"/>
                      <a:pt x="16" y="38"/>
                      <a:pt x="18" y="37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6" y="36"/>
                      <a:pt x="27" y="34"/>
                      <a:pt x="27" y="31"/>
                    </a:cubicBezTo>
                    <a:lnTo>
                      <a:pt x="26" y="29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šļîḓe">
                <a:extLst>
                  <a:ext uri="{FF2B5EF4-FFF2-40B4-BE49-F238E27FC236}">
                    <a16:creationId xmlns="" xmlns:a16="http://schemas.microsoft.com/office/drawing/2014/main" id="{AADEE4A1-B5F9-4D56-A0E4-6B90163C760B}"/>
                  </a:ext>
                </a:extLst>
              </p:cNvPr>
              <p:cNvSpPr/>
              <p:nvPr/>
            </p:nvSpPr>
            <p:spPr bwMode="auto">
              <a:xfrm>
                <a:off x="17399001" y="8764588"/>
                <a:ext cx="2019300" cy="1570038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5" y="7"/>
                  </a:cxn>
                  <a:cxn ang="0">
                    <a:pos x="17" y="5"/>
                  </a:cxn>
                  <a:cxn ang="0">
                    <a:pos x="14" y="4"/>
                  </a:cxn>
                  <a:cxn ang="0">
                    <a:pos x="16" y="2"/>
                  </a:cxn>
                  <a:cxn ang="0">
                    <a:pos x="14" y="1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3" y="6"/>
                  </a:cxn>
                  <a:cxn ang="0">
                    <a:pos x="1" y="8"/>
                  </a:cxn>
                  <a:cxn ang="0">
                    <a:pos x="3" y="9"/>
                  </a:cxn>
                  <a:cxn ang="0">
                    <a:pos x="1" y="11"/>
                  </a:cxn>
                  <a:cxn ang="0">
                    <a:pos x="4" y="12"/>
                  </a:cxn>
                  <a:cxn ang="0">
                    <a:pos x="5" y="12"/>
                  </a:cxn>
                  <a:cxn ang="0">
                    <a:pos x="10" y="14"/>
                  </a:cxn>
                  <a:cxn ang="0">
                    <a:pos x="14" y="10"/>
                  </a:cxn>
                  <a:cxn ang="0">
                    <a:pos x="16" y="10"/>
                  </a:cxn>
                  <a:cxn ang="0">
                    <a:pos x="17" y="8"/>
                  </a:cxn>
                </a:cxnLst>
                <a:rect l="0" t="0" r="r" b="b"/>
                <a:pathLst>
                  <a:path w="18" h="14">
                    <a:moveTo>
                      <a:pt x="17" y="8"/>
                    </a:moveTo>
                    <a:cubicBezTo>
                      <a:pt x="17" y="7"/>
                      <a:pt x="16" y="7"/>
                      <a:pt x="15" y="7"/>
                    </a:cubicBezTo>
                    <a:cubicBezTo>
                      <a:pt x="16" y="7"/>
                      <a:pt x="17" y="6"/>
                      <a:pt x="17" y="5"/>
                    </a:cubicBezTo>
                    <a:cubicBezTo>
                      <a:pt x="17" y="4"/>
                      <a:pt x="15" y="3"/>
                      <a:pt x="14" y="4"/>
                    </a:cubicBezTo>
                    <a:cubicBezTo>
                      <a:pt x="15" y="3"/>
                      <a:pt x="16" y="3"/>
                      <a:pt x="16" y="2"/>
                    </a:cubicBezTo>
                    <a:cubicBezTo>
                      <a:pt x="16" y="1"/>
                      <a:pt x="15" y="0"/>
                      <a:pt x="14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3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2" y="10"/>
                      <a:pt x="3" y="9"/>
                    </a:cubicBezTo>
                    <a:cubicBezTo>
                      <a:pt x="2" y="10"/>
                      <a:pt x="1" y="10"/>
                      <a:pt x="1" y="11"/>
                    </a:cubicBezTo>
                    <a:cubicBezTo>
                      <a:pt x="2" y="12"/>
                      <a:pt x="3" y="13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8" y="14"/>
                      <a:pt x="10" y="14"/>
                    </a:cubicBezTo>
                    <a:cubicBezTo>
                      <a:pt x="13" y="13"/>
                      <a:pt x="15" y="12"/>
                      <a:pt x="14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9"/>
                      <a:pt x="17" y="8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ṩḷîḍé">
                <a:extLst>
                  <a:ext uri="{FF2B5EF4-FFF2-40B4-BE49-F238E27FC236}">
                    <a16:creationId xmlns="" xmlns:a16="http://schemas.microsoft.com/office/drawing/2014/main" id="{A2B59D21-842E-4E3E-9D29-5CBB6A0F8A59}"/>
                  </a:ext>
                </a:extLst>
              </p:cNvPr>
              <p:cNvSpPr/>
              <p:nvPr/>
            </p:nvSpPr>
            <p:spPr bwMode="auto">
              <a:xfrm>
                <a:off x="13811251" y="7307263"/>
                <a:ext cx="447675" cy="14573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2"/>
                  </a:cxn>
                  <a:cxn ang="0">
                    <a:pos x="2" y="6"/>
                  </a:cxn>
                  <a:cxn ang="0">
                    <a:pos x="1" y="9"/>
                  </a:cxn>
                  <a:cxn ang="0">
                    <a:pos x="1" y="10"/>
                  </a:cxn>
                  <a:cxn ang="0">
                    <a:pos x="2" y="11"/>
                  </a:cxn>
                  <a:cxn ang="0">
                    <a:pos x="2" y="12"/>
                  </a:cxn>
                  <a:cxn ang="0">
                    <a:pos x="2" y="13"/>
                  </a:cxn>
                  <a:cxn ang="0">
                    <a:pos x="1" y="11"/>
                  </a:cxn>
                  <a:cxn ang="0">
                    <a:pos x="1" y="10"/>
                  </a:cxn>
                  <a:cxn ang="0">
                    <a:pos x="0" y="9"/>
                  </a:cxn>
                  <a:cxn ang="0">
                    <a:pos x="1" y="6"/>
                  </a:cxn>
                  <a:cxn ang="0">
                    <a:pos x="1" y="4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cubicBezTo>
                      <a:pt x="4" y="0"/>
                      <a:pt x="3" y="1"/>
                      <a:pt x="3" y="2"/>
                    </a:cubicBezTo>
                    <a:cubicBezTo>
                      <a:pt x="2" y="3"/>
                      <a:pt x="2" y="5"/>
                      <a:pt x="2" y="6"/>
                    </a:cubicBezTo>
                    <a:cubicBezTo>
                      <a:pt x="1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1" y="12"/>
                      <a:pt x="1" y="11"/>
                    </a:cubicBezTo>
                    <a:cubicBezTo>
                      <a:pt x="1" y="11"/>
                      <a:pt x="1" y="10"/>
                      <a:pt x="1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íṡḻïḑe">
                <a:extLst>
                  <a:ext uri="{FF2B5EF4-FFF2-40B4-BE49-F238E27FC236}">
                    <a16:creationId xmlns="" xmlns:a16="http://schemas.microsoft.com/office/drawing/2014/main" id="{7AD7D882-FFBE-497B-AB70-CA0DEDD714B4}"/>
                  </a:ext>
                </a:extLst>
              </p:cNvPr>
              <p:cNvSpPr/>
              <p:nvPr/>
            </p:nvSpPr>
            <p:spPr bwMode="auto">
              <a:xfrm>
                <a:off x="13474701" y="7418388"/>
                <a:ext cx="336550" cy="11223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2" y="4"/>
                  </a:cxn>
                  <a:cxn ang="0">
                    <a:pos x="1" y="5"/>
                  </a:cxn>
                  <a:cxn ang="0">
                    <a:pos x="1" y="7"/>
                  </a:cxn>
                  <a:cxn ang="0">
                    <a:pos x="1" y="8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3" y="0"/>
                      <a:pt x="3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9"/>
                      <a:pt x="1" y="8"/>
                    </a:cubicBezTo>
                    <a:cubicBezTo>
                      <a:pt x="1" y="8"/>
                      <a:pt x="0" y="7"/>
                      <a:pt x="0" y="7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$ļïďè">
                <a:extLst>
                  <a:ext uri="{FF2B5EF4-FFF2-40B4-BE49-F238E27FC236}">
                    <a16:creationId xmlns="" xmlns:a16="http://schemas.microsoft.com/office/drawing/2014/main" id="{C8B10AAD-30F4-433E-A1F8-666BBA114104}"/>
                  </a:ext>
                </a:extLst>
              </p:cNvPr>
              <p:cNvSpPr/>
              <p:nvPr/>
            </p:nvSpPr>
            <p:spPr bwMode="auto">
              <a:xfrm>
                <a:off x="20875626" y="5737226"/>
                <a:ext cx="1122363" cy="784225"/>
              </a:xfrm>
              <a:custGeom>
                <a:avLst/>
                <a:gdLst/>
                <a:ahLst/>
                <a:cxnLst>
                  <a:cxn ang="0">
                    <a:pos x="10" y="7"/>
                  </a:cxn>
                  <a:cxn ang="0">
                    <a:pos x="9" y="6"/>
                  </a:cxn>
                  <a:cxn ang="0">
                    <a:pos x="5" y="3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4" y="1"/>
                  </a:cxn>
                  <a:cxn ang="0">
                    <a:pos x="6" y="2"/>
                  </a:cxn>
                  <a:cxn ang="0">
                    <a:pos x="8" y="4"/>
                  </a:cxn>
                  <a:cxn ang="0">
                    <a:pos x="9" y="5"/>
                  </a:cxn>
                  <a:cxn ang="0">
                    <a:pos x="10" y="7"/>
                  </a:cxn>
                </a:cxnLst>
                <a:rect l="0" t="0" r="r" b="b"/>
                <a:pathLst>
                  <a:path w="10" h="7">
                    <a:moveTo>
                      <a:pt x="10" y="7"/>
                    </a:moveTo>
                    <a:cubicBezTo>
                      <a:pt x="10" y="7"/>
                      <a:pt x="10" y="7"/>
                      <a:pt x="9" y="6"/>
                    </a:cubicBezTo>
                    <a:cubicBezTo>
                      <a:pt x="8" y="5"/>
                      <a:pt x="7" y="4"/>
                      <a:pt x="5" y="3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5" y="1"/>
                      <a:pt x="5" y="1"/>
                      <a:pt x="6" y="2"/>
                    </a:cubicBezTo>
                    <a:cubicBezTo>
                      <a:pt x="7" y="2"/>
                      <a:pt x="7" y="3"/>
                      <a:pt x="8" y="4"/>
                    </a:cubicBezTo>
                    <a:cubicBezTo>
                      <a:pt x="9" y="4"/>
                      <a:pt x="9" y="5"/>
                      <a:pt x="9" y="5"/>
                    </a:cubicBezTo>
                    <a:cubicBezTo>
                      <a:pt x="10" y="6"/>
                      <a:pt x="10" y="7"/>
                      <a:pt x="1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ś1iďè">
                <a:extLst>
                  <a:ext uri="{FF2B5EF4-FFF2-40B4-BE49-F238E27FC236}">
                    <a16:creationId xmlns="" xmlns:a16="http://schemas.microsoft.com/office/drawing/2014/main" id="{E2B1B7AD-B8B7-4138-9EB5-BD7D66082903}"/>
                  </a:ext>
                </a:extLst>
              </p:cNvPr>
              <p:cNvSpPr/>
              <p:nvPr/>
            </p:nvSpPr>
            <p:spPr bwMode="auto">
              <a:xfrm>
                <a:off x="21212176" y="5511801"/>
                <a:ext cx="896938" cy="561975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5" y="3"/>
                  </a:cxn>
                  <a:cxn ang="0">
                    <a:pos x="4" y="2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5">
                    <a:moveTo>
                      <a:pt x="8" y="5"/>
                    </a:moveTo>
                    <a:cubicBezTo>
                      <a:pt x="8" y="5"/>
                      <a:pt x="7" y="5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5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šlîḋê">
                <a:extLst>
                  <a:ext uri="{FF2B5EF4-FFF2-40B4-BE49-F238E27FC236}">
                    <a16:creationId xmlns="" xmlns:a16="http://schemas.microsoft.com/office/drawing/2014/main" id="{94500882-9933-4C07-AB75-671F246E23EA}"/>
                  </a:ext>
                </a:extLst>
              </p:cNvPr>
              <p:cNvSpPr/>
              <p:nvPr/>
            </p:nvSpPr>
            <p:spPr bwMode="auto">
              <a:xfrm>
                <a:off x="18184813" y="10671176"/>
                <a:ext cx="447675" cy="1906588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3" y="14"/>
                  </a:cxn>
                  <a:cxn ang="0">
                    <a:pos x="1" y="9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2" y="8"/>
                  </a:cxn>
                  <a:cxn ang="0">
                    <a:pos x="3" y="14"/>
                  </a:cxn>
                  <a:cxn ang="0">
                    <a:pos x="4" y="17"/>
                  </a:cxn>
                </a:cxnLst>
                <a:rect l="0" t="0" r="r" b="b"/>
                <a:pathLst>
                  <a:path w="4" h="17">
                    <a:moveTo>
                      <a:pt x="4" y="17"/>
                    </a:moveTo>
                    <a:cubicBezTo>
                      <a:pt x="4" y="17"/>
                      <a:pt x="3" y="16"/>
                      <a:pt x="3" y="14"/>
                    </a:cubicBezTo>
                    <a:cubicBezTo>
                      <a:pt x="2" y="13"/>
                      <a:pt x="2" y="11"/>
                      <a:pt x="1" y="9"/>
                    </a:cubicBezTo>
                    <a:cubicBezTo>
                      <a:pt x="1" y="7"/>
                      <a:pt x="0" y="4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3"/>
                    </a:cubicBezTo>
                    <a:cubicBezTo>
                      <a:pt x="1" y="4"/>
                      <a:pt x="2" y="6"/>
                      <a:pt x="2" y="8"/>
                    </a:cubicBezTo>
                    <a:cubicBezTo>
                      <a:pt x="3" y="10"/>
                      <a:pt x="3" y="13"/>
                      <a:pt x="3" y="14"/>
                    </a:cubicBezTo>
                    <a:cubicBezTo>
                      <a:pt x="3" y="16"/>
                      <a:pt x="4" y="17"/>
                      <a:pt x="4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šľiḓê">
                <a:extLst>
                  <a:ext uri="{FF2B5EF4-FFF2-40B4-BE49-F238E27FC236}">
                    <a16:creationId xmlns="" xmlns:a16="http://schemas.microsoft.com/office/drawing/2014/main" id="{4416C0C7-FDAC-41F8-ACBF-AC1A659EB3D5}"/>
                  </a:ext>
                </a:extLst>
              </p:cNvPr>
              <p:cNvSpPr/>
              <p:nvPr/>
            </p:nvSpPr>
            <p:spPr bwMode="auto">
              <a:xfrm>
                <a:off x="18632488" y="10558463"/>
                <a:ext cx="673100" cy="2692400"/>
              </a:xfrm>
              <a:custGeom>
                <a:avLst/>
                <a:gdLst/>
                <a:ahLst/>
                <a:cxnLst>
                  <a:cxn ang="0">
                    <a:pos x="6" y="24"/>
                  </a:cxn>
                  <a:cxn ang="0">
                    <a:pos x="5" y="21"/>
                  </a:cxn>
                  <a:cxn ang="0">
                    <a:pos x="2" y="12"/>
                  </a:cxn>
                  <a:cxn ang="0">
                    <a:pos x="1" y="4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4" y="12"/>
                  </a:cxn>
                  <a:cxn ang="0">
                    <a:pos x="5" y="20"/>
                  </a:cxn>
                  <a:cxn ang="0">
                    <a:pos x="6" y="24"/>
                  </a:cxn>
                </a:cxnLst>
                <a:rect l="0" t="0" r="r" b="b"/>
                <a:pathLst>
                  <a:path w="6" h="24">
                    <a:moveTo>
                      <a:pt x="6" y="24"/>
                    </a:moveTo>
                    <a:cubicBezTo>
                      <a:pt x="6" y="24"/>
                      <a:pt x="5" y="23"/>
                      <a:pt x="5" y="21"/>
                    </a:cubicBezTo>
                    <a:cubicBezTo>
                      <a:pt x="4" y="18"/>
                      <a:pt x="3" y="15"/>
                      <a:pt x="2" y="12"/>
                    </a:cubicBezTo>
                    <a:cubicBezTo>
                      <a:pt x="2" y="9"/>
                      <a:pt x="1" y="6"/>
                      <a:pt x="1" y="4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4"/>
                    </a:cubicBezTo>
                    <a:cubicBezTo>
                      <a:pt x="2" y="6"/>
                      <a:pt x="3" y="9"/>
                      <a:pt x="4" y="12"/>
                    </a:cubicBezTo>
                    <a:cubicBezTo>
                      <a:pt x="4" y="15"/>
                      <a:pt x="5" y="18"/>
                      <a:pt x="5" y="20"/>
                    </a:cubicBezTo>
                    <a:cubicBezTo>
                      <a:pt x="6" y="23"/>
                      <a:pt x="6" y="24"/>
                      <a:pt x="6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ṥlïdé">
                <a:extLst>
                  <a:ext uri="{FF2B5EF4-FFF2-40B4-BE49-F238E27FC236}">
                    <a16:creationId xmlns="" xmlns:a16="http://schemas.microsoft.com/office/drawing/2014/main" id="{163B52A0-A52F-446D-9B3A-A54DEC0B0D33}"/>
                  </a:ext>
                </a:extLst>
              </p:cNvPr>
              <p:cNvSpPr/>
              <p:nvPr/>
            </p:nvSpPr>
            <p:spPr bwMode="auto">
              <a:xfrm>
                <a:off x="19194463" y="10334626"/>
                <a:ext cx="447675" cy="1906588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3" y="15"/>
                  </a:cxn>
                  <a:cxn ang="0">
                    <a:pos x="1" y="9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3" y="8"/>
                  </a:cxn>
                  <a:cxn ang="0">
                    <a:pos x="4" y="15"/>
                  </a:cxn>
                  <a:cxn ang="0">
                    <a:pos x="4" y="17"/>
                  </a:cxn>
                </a:cxnLst>
                <a:rect l="0" t="0" r="r" b="b"/>
                <a:pathLst>
                  <a:path w="4" h="17">
                    <a:moveTo>
                      <a:pt x="4" y="17"/>
                    </a:moveTo>
                    <a:cubicBezTo>
                      <a:pt x="4" y="17"/>
                      <a:pt x="4" y="16"/>
                      <a:pt x="3" y="15"/>
                    </a:cubicBezTo>
                    <a:cubicBezTo>
                      <a:pt x="3" y="13"/>
                      <a:pt x="2" y="11"/>
                      <a:pt x="1" y="9"/>
                    </a:cubicBezTo>
                    <a:cubicBezTo>
                      <a:pt x="1" y="7"/>
                      <a:pt x="0" y="4"/>
                      <a:pt x="0" y="3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3"/>
                    </a:cubicBezTo>
                    <a:cubicBezTo>
                      <a:pt x="1" y="4"/>
                      <a:pt x="2" y="6"/>
                      <a:pt x="3" y="8"/>
                    </a:cubicBezTo>
                    <a:cubicBezTo>
                      <a:pt x="3" y="11"/>
                      <a:pt x="4" y="13"/>
                      <a:pt x="4" y="15"/>
                    </a:cubicBezTo>
                    <a:cubicBezTo>
                      <a:pt x="4" y="16"/>
                      <a:pt x="4" y="17"/>
                      <a:pt x="4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ṩļîḓé">
                <a:extLst>
                  <a:ext uri="{FF2B5EF4-FFF2-40B4-BE49-F238E27FC236}">
                    <a16:creationId xmlns="" xmlns:a16="http://schemas.microsoft.com/office/drawing/2014/main" id="{B8F10653-3530-4683-987D-2F4F3E4C4A32}"/>
                  </a:ext>
                </a:extLst>
              </p:cNvPr>
              <p:cNvSpPr/>
              <p:nvPr/>
            </p:nvSpPr>
            <p:spPr bwMode="auto">
              <a:xfrm>
                <a:off x="13138151" y="16725901"/>
                <a:ext cx="4037013" cy="3813175"/>
              </a:xfrm>
              <a:custGeom>
                <a:avLst/>
                <a:gdLst/>
                <a:ahLst/>
                <a:cxnLst>
                  <a:cxn ang="0">
                    <a:pos x="30" y="3"/>
                  </a:cxn>
                  <a:cxn ang="0">
                    <a:pos x="12" y="28"/>
                  </a:cxn>
                  <a:cxn ang="0">
                    <a:pos x="18" y="20"/>
                  </a:cxn>
                  <a:cxn ang="0">
                    <a:pos x="22" y="27"/>
                  </a:cxn>
                  <a:cxn ang="0">
                    <a:pos x="25" y="18"/>
                  </a:cxn>
                  <a:cxn ang="0">
                    <a:pos x="32" y="25"/>
                  </a:cxn>
                  <a:cxn ang="0">
                    <a:pos x="32" y="11"/>
                  </a:cxn>
                  <a:cxn ang="0">
                    <a:pos x="34" y="9"/>
                  </a:cxn>
                  <a:cxn ang="0">
                    <a:pos x="30" y="3"/>
                  </a:cxn>
                </a:cxnLst>
                <a:rect l="0" t="0" r="r" b="b"/>
                <a:pathLst>
                  <a:path w="36" h="34">
                    <a:moveTo>
                      <a:pt x="30" y="3"/>
                    </a:moveTo>
                    <a:cubicBezTo>
                      <a:pt x="30" y="3"/>
                      <a:pt x="0" y="0"/>
                      <a:pt x="12" y="28"/>
                    </a:cubicBezTo>
                    <a:cubicBezTo>
                      <a:pt x="12" y="28"/>
                      <a:pt x="18" y="34"/>
                      <a:pt x="18" y="20"/>
                    </a:cubicBezTo>
                    <a:cubicBezTo>
                      <a:pt x="18" y="20"/>
                      <a:pt x="20" y="26"/>
                      <a:pt x="22" y="27"/>
                    </a:cubicBezTo>
                    <a:cubicBezTo>
                      <a:pt x="22" y="27"/>
                      <a:pt x="28" y="31"/>
                      <a:pt x="25" y="18"/>
                    </a:cubicBezTo>
                    <a:cubicBezTo>
                      <a:pt x="25" y="18"/>
                      <a:pt x="28" y="26"/>
                      <a:pt x="32" y="25"/>
                    </a:cubicBezTo>
                    <a:cubicBezTo>
                      <a:pt x="32" y="25"/>
                      <a:pt x="36" y="23"/>
                      <a:pt x="32" y="11"/>
                    </a:cubicBezTo>
                    <a:cubicBezTo>
                      <a:pt x="34" y="9"/>
                      <a:pt x="34" y="9"/>
                      <a:pt x="34" y="9"/>
                    </a:cubicBezTo>
                    <a:lnTo>
                      <a:pt x="30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šḻíḋè">
                <a:extLst>
                  <a:ext uri="{FF2B5EF4-FFF2-40B4-BE49-F238E27FC236}">
                    <a16:creationId xmlns="" xmlns:a16="http://schemas.microsoft.com/office/drawing/2014/main" id="{A301BFEF-BD54-4640-AC50-E552C207F769}"/>
                  </a:ext>
                </a:extLst>
              </p:cNvPr>
              <p:cNvSpPr/>
              <p:nvPr/>
            </p:nvSpPr>
            <p:spPr bwMode="auto">
              <a:xfrm>
                <a:off x="20539076" y="11455401"/>
                <a:ext cx="3700463" cy="4710113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30" y="22"/>
                  </a:cxn>
                  <a:cxn ang="0">
                    <a:pos x="20" y="24"/>
                  </a:cxn>
                  <a:cxn ang="0">
                    <a:pos x="25" y="31"/>
                  </a:cxn>
                  <a:cxn ang="0">
                    <a:pos x="15" y="30"/>
                  </a:cxn>
                  <a:cxn ang="0">
                    <a:pos x="19" y="39"/>
                  </a:cxn>
                  <a:cxn ang="0">
                    <a:pos x="6" y="34"/>
                  </a:cxn>
                  <a:cxn ang="0">
                    <a:pos x="3" y="35"/>
                  </a:cxn>
                  <a:cxn ang="0">
                    <a:pos x="0" y="29"/>
                  </a:cxn>
                </a:cxnLst>
                <a:rect l="0" t="0" r="r" b="b"/>
                <a:pathLst>
                  <a:path w="33" h="42">
                    <a:moveTo>
                      <a:pt x="0" y="29"/>
                    </a:moveTo>
                    <a:cubicBezTo>
                      <a:pt x="0" y="29"/>
                      <a:pt x="9" y="0"/>
                      <a:pt x="30" y="22"/>
                    </a:cubicBezTo>
                    <a:cubicBezTo>
                      <a:pt x="30" y="22"/>
                      <a:pt x="33" y="31"/>
                      <a:pt x="20" y="24"/>
                    </a:cubicBezTo>
                    <a:cubicBezTo>
                      <a:pt x="20" y="24"/>
                      <a:pt x="24" y="29"/>
                      <a:pt x="25" y="31"/>
                    </a:cubicBezTo>
                    <a:cubicBezTo>
                      <a:pt x="25" y="32"/>
                      <a:pt x="26" y="39"/>
                      <a:pt x="15" y="30"/>
                    </a:cubicBezTo>
                    <a:cubicBezTo>
                      <a:pt x="15" y="30"/>
                      <a:pt x="22" y="37"/>
                      <a:pt x="19" y="39"/>
                    </a:cubicBezTo>
                    <a:cubicBezTo>
                      <a:pt x="19" y="39"/>
                      <a:pt x="15" y="42"/>
                      <a:pt x="6" y="34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ṧļíḑé">
                <a:extLst>
                  <a:ext uri="{FF2B5EF4-FFF2-40B4-BE49-F238E27FC236}">
                    <a16:creationId xmlns="" xmlns:a16="http://schemas.microsoft.com/office/drawing/2014/main" id="{1D748BD0-5925-4158-94C0-903177F3075B}"/>
                  </a:ext>
                </a:extLst>
              </p:cNvPr>
              <p:cNvSpPr/>
              <p:nvPr/>
            </p:nvSpPr>
            <p:spPr bwMode="auto">
              <a:xfrm>
                <a:off x="15828963" y="13250863"/>
                <a:ext cx="5383213" cy="5943600"/>
              </a:xfrm>
              <a:custGeom>
                <a:avLst/>
                <a:gdLst/>
                <a:ahLst/>
                <a:cxnLst>
                  <a:cxn ang="0">
                    <a:pos x="44" y="36"/>
                  </a:cxn>
                  <a:cxn ang="0">
                    <a:pos x="43" y="13"/>
                  </a:cxn>
                  <a:cxn ang="0">
                    <a:pos x="13" y="7"/>
                  </a:cxn>
                  <a:cxn ang="0">
                    <a:pos x="7" y="37"/>
                  </a:cxn>
                  <a:cxn ang="0">
                    <a:pos x="28" y="47"/>
                  </a:cxn>
                  <a:cxn ang="0">
                    <a:pos x="30" y="50"/>
                  </a:cxn>
                  <a:cxn ang="0">
                    <a:pos x="37" y="52"/>
                  </a:cxn>
                  <a:cxn ang="0">
                    <a:pos x="44" y="47"/>
                  </a:cxn>
                  <a:cxn ang="0">
                    <a:pos x="46" y="40"/>
                  </a:cxn>
                  <a:cxn ang="0">
                    <a:pos x="44" y="36"/>
                  </a:cxn>
                </a:cxnLst>
                <a:rect l="0" t="0" r="r" b="b"/>
                <a:pathLst>
                  <a:path w="48" h="53">
                    <a:moveTo>
                      <a:pt x="44" y="36"/>
                    </a:moveTo>
                    <a:cubicBezTo>
                      <a:pt x="48" y="30"/>
                      <a:pt x="48" y="21"/>
                      <a:pt x="43" y="13"/>
                    </a:cubicBezTo>
                    <a:cubicBezTo>
                      <a:pt x="37" y="3"/>
                      <a:pt x="23" y="0"/>
                      <a:pt x="13" y="7"/>
                    </a:cubicBezTo>
                    <a:cubicBezTo>
                      <a:pt x="3" y="13"/>
                      <a:pt x="0" y="27"/>
                      <a:pt x="7" y="37"/>
                    </a:cubicBezTo>
                    <a:cubicBezTo>
                      <a:pt x="11" y="44"/>
                      <a:pt x="20" y="48"/>
                      <a:pt x="28" y="47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2"/>
                      <a:pt x="35" y="53"/>
                      <a:pt x="37" y="52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6" y="46"/>
                      <a:pt x="47" y="42"/>
                      <a:pt x="46" y="40"/>
                    </a:cubicBezTo>
                    <a:lnTo>
                      <a:pt x="44" y="36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ṧ1iḑé">
                <a:extLst>
                  <a:ext uri="{FF2B5EF4-FFF2-40B4-BE49-F238E27FC236}">
                    <a16:creationId xmlns="" xmlns:a16="http://schemas.microsoft.com/office/drawing/2014/main" id="{29FF8444-86CA-478A-A672-8912D9479341}"/>
                  </a:ext>
                </a:extLst>
              </p:cNvPr>
              <p:cNvSpPr/>
              <p:nvPr/>
            </p:nvSpPr>
            <p:spPr bwMode="auto">
              <a:xfrm>
                <a:off x="18969038" y="17511713"/>
                <a:ext cx="2803525" cy="2466975"/>
              </a:xfrm>
              <a:custGeom>
                <a:avLst/>
                <a:gdLst/>
                <a:ahLst/>
                <a:cxnLst>
                  <a:cxn ang="0">
                    <a:pos x="25" y="9"/>
                  </a:cxn>
                  <a:cxn ang="0">
                    <a:pos x="21" y="9"/>
                  </a:cxn>
                  <a:cxn ang="0">
                    <a:pos x="22" y="5"/>
                  </a:cxn>
                  <a:cxn ang="0">
                    <a:pos x="18" y="5"/>
                  </a:cxn>
                  <a:cxn ang="0">
                    <a:pos x="20" y="1"/>
                  </a:cxn>
                  <a:cxn ang="0">
                    <a:pos x="16" y="1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4" y="14"/>
                  </a:cxn>
                  <a:cxn ang="0">
                    <a:pos x="3" y="18"/>
                  </a:cxn>
                  <a:cxn ang="0">
                    <a:pos x="7" y="18"/>
                  </a:cxn>
                  <a:cxn ang="0">
                    <a:pos x="5" y="21"/>
                  </a:cxn>
                  <a:cxn ang="0">
                    <a:pos x="9" y="21"/>
                  </a:cxn>
                  <a:cxn ang="0">
                    <a:pos x="10" y="20"/>
                  </a:cxn>
                  <a:cxn ang="0">
                    <a:pos x="18" y="20"/>
                  </a:cxn>
                  <a:cxn ang="0">
                    <a:pos x="22" y="13"/>
                  </a:cxn>
                  <a:cxn ang="0">
                    <a:pos x="23" y="12"/>
                  </a:cxn>
                  <a:cxn ang="0">
                    <a:pos x="25" y="9"/>
                  </a:cxn>
                </a:cxnLst>
                <a:rect l="0" t="0" r="r" b="b"/>
                <a:pathLst>
                  <a:path w="25" h="22">
                    <a:moveTo>
                      <a:pt x="25" y="9"/>
                    </a:moveTo>
                    <a:cubicBezTo>
                      <a:pt x="24" y="8"/>
                      <a:pt x="22" y="8"/>
                      <a:pt x="21" y="9"/>
                    </a:cubicBezTo>
                    <a:cubicBezTo>
                      <a:pt x="22" y="8"/>
                      <a:pt x="23" y="6"/>
                      <a:pt x="22" y="5"/>
                    </a:cubicBezTo>
                    <a:cubicBezTo>
                      <a:pt x="22" y="4"/>
                      <a:pt x="20" y="4"/>
                      <a:pt x="18" y="5"/>
                    </a:cubicBezTo>
                    <a:cubicBezTo>
                      <a:pt x="20" y="4"/>
                      <a:pt x="21" y="2"/>
                      <a:pt x="20" y="1"/>
                    </a:cubicBezTo>
                    <a:cubicBezTo>
                      <a:pt x="19" y="0"/>
                      <a:pt x="17" y="0"/>
                      <a:pt x="16" y="1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11"/>
                      <a:pt x="0" y="13"/>
                      <a:pt x="0" y="14"/>
                    </a:cubicBezTo>
                    <a:cubicBezTo>
                      <a:pt x="1" y="15"/>
                      <a:pt x="3" y="15"/>
                      <a:pt x="4" y="14"/>
                    </a:cubicBezTo>
                    <a:cubicBezTo>
                      <a:pt x="3" y="15"/>
                      <a:pt x="2" y="16"/>
                      <a:pt x="3" y="18"/>
                    </a:cubicBezTo>
                    <a:cubicBezTo>
                      <a:pt x="3" y="19"/>
                      <a:pt x="5" y="19"/>
                      <a:pt x="7" y="18"/>
                    </a:cubicBezTo>
                    <a:cubicBezTo>
                      <a:pt x="5" y="19"/>
                      <a:pt x="4" y="20"/>
                      <a:pt x="5" y="21"/>
                    </a:cubicBezTo>
                    <a:cubicBezTo>
                      <a:pt x="6" y="22"/>
                      <a:pt x="7" y="22"/>
                      <a:pt x="9" y="2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2"/>
                      <a:pt x="15" y="22"/>
                      <a:pt x="18" y="20"/>
                    </a:cubicBezTo>
                    <a:cubicBezTo>
                      <a:pt x="21" y="18"/>
                      <a:pt x="23" y="15"/>
                      <a:pt x="22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5" y="11"/>
                      <a:pt x="25" y="10"/>
                      <a:pt x="25" y="9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şľïḓè">
                <a:extLst>
                  <a:ext uri="{FF2B5EF4-FFF2-40B4-BE49-F238E27FC236}">
                    <a16:creationId xmlns="" xmlns:a16="http://schemas.microsoft.com/office/drawing/2014/main" id="{FD6888CB-0745-4BB5-A070-8E8A78D2CFE7}"/>
                  </a:ext>
                </a:extLst>
              </p:cNvPr>
              <p:cNvSpPr/>
              <p:nvPr/>
            </p:nvSpPr>
            <p:spPr bwMode="auto">
              <a:xfrm>
                <a:off x="13698538" y="17960976"/>
                <a:ext cx="560388" cy="19050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3"/>
                  </a:cxn>
                  <a:cxn ang="0">
                    <a:pos x="1" y="9"/>
                  </a:cxn>
                  <a:cxn ang="0">
                    <a:pos x="2" y="12"/>
                  </a:cxn>
                  <a:cxn ang="0">
                    <a:pos x="3" y="14"/>
                  </a:cxn>
                  <a:cxn ang="0">
                    <a:pos x="3" y="15"/>
                  </a:cxn>
                  <a:cxn ang="0">
                    <a:pos x="4" y="17"/>
                  </a:cxn>
                  <a:cxn ang="0">
                    <a:pos x="5" y="17"/>
                  </a:cxn>
                  <a:cxn ang="0">
                    <a:pos x="3" y="16"/>
                  </a:cxn>
                  <a:cxn ang="0">
                    <a:pos x="2" y="14"/>
                  </a:cxn>
                  <a:cxn ang="0">
                    <a:pos x="1" y="13"/>
                  </a:cxn>
                  <a:cxn ang="0">
                    <a:pos x="0" y="9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5" h="17">
                    <a:moveTo>
                      <a:pt x="1" y="0"/>
                    </a:moveTo>
                    <a:cubicBezTo>
                      <a:pt x="1" y="0"/>
                      <a:pt x="1" y="1"/>
                      <a:pt x="1" y="3"/>
                    </a:cubicBezTo>
                    <a:cubicBezTo>
                      <a:pt x="1" y="5"/>
                      <a:pt x="1" y="7"/>
                      <a:pt x="1" y="9"/>
                    </a:cubicBezTo>
                    <a:cubicBezTo>
                      <a:pt x="1" y="10"/>
                      <a:pt x="2" y="11"/>
                      <a:pt x="2" y="12"/>
                    </a:cubicBezTo>
                    <a:cubicBezTo>
                      <a:pt x="2" y="13"/>
                      <a:pt x="2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4" y="17"/>
                      <a:pt x="3" y="16"/>
                    </a:cubicBezTo>
                    <a:cubicBezTo>
                      <a:pt x="2" y="15"/>
                      <a:pt x="2" y="15"/>
                      <a:pt x="2" y="14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1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ṡlîḍè">
                <a:extLst>
                  <a:ext uri="{FF2B5EF4-FFF2-40B4-BE49-F238E27FC236}">
                    <a16:creationId xmlns="" xmlns:a16="http://schemas.microsoft.com/office/drawing/2014/main" id="{D6A856EB-9B83-4D21-ADFB-26BE994B0F50}"/>
                  </a:ext>
                </a:extLst>
              </p:cNvPr>
              <p:cNvSpPr/>
              <p:nvPr/>
            </p:nvSpPr>
            <p:spPr bwMode="auto">
              <a:xfrm>
                <a:off x="13138151" y="18295938"/>
                <a:ext cx="449263" cy="14589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2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4" y="13"/>
                  </a:cxn>
                  <a:cxn ang="0">
                    <a:pos x="2" y="12"/>
                  </a:cxn>
                  <a:cxn ang="0">
                    <a:pos x="1" y="10"/>
                  </a:cxn>
                  <a:cxn ang="0">
                    <a:pos x="0" y="7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1" y="0"/>
                  </a:cxn>
                </a:cxnLst>
                <a:rect l="0" t="0" r="r" b="b"/>
                <a:pathLst>
                  <a:path w="4" h="13">
                    <a:moveTo>
                      <a:pt x="1" y="0"/>
                    </a:moveTo>
                    <a:cubicBezTo>
                      <a:pt x="1" y="0"/>
                      <a:pt x="1" y="1"/>
                      <a:pt x="1" y="2"/>
                    </a:cubicBezTo>
                    <a:cubicBezTo>
                      <a:pt x="1" y="3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3" y="13"/>
                      <a:pt x="2" y="12"/>
                    </a:cubicBezTo>
                    <a:cubicBezTo>
                      <a:pt x="2" y="11"/>
                      <a:pt x="2" y="10"/>
                      <a:pt x="1" y="10"/>
                    </a:cubicBezTo>
                    <a:cubicBezTo>
                      <a:pt x="1" y="9"/>
                      <a:pt x="1" y="8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ṩ1îḓè">
                <a:extLst>
                  <a:ext uri="{FF2B5EF4-FFF2-40B4-BE49-F238E27FC236}">
                    <a16:creationId xmlns="" xmlns:a16="http://schemas.microsoft.com/office/drawing/2014/main" id="{E168A950-6DA6-4EFB-995B-699719438637}"/>
                  </a:ext>
                </a:extLst>
              </p:cNvPr>
              <p:cNvSpPr/>
              <p:nvPr/>
            </p:nvSpPr>
            <p:spPr bwMode="auto">
              <a:xfrm>
                <a:off x="21772563" y="12465051"/>
                <a:ext cx="1906588" cy="560388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15" y="4"/>
                  </a:cxn>
                  <a:cxn ang="0">
                    <a:pos x="9" y="2"/>
                  </a:cxn>
                  <a:cxn ang="0">
                    <a:pos x="6" y="1"/>
                  </a:cxn>
                  <a:cxn ang="0">
                    <a:pos x="4" y="1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5"/>
                  </a:cxn>
                </a:cxnLst>
                <a:rect l="0" t="0" r="r" b="b"/>
                <a:pathLst>
                  <a:path w="17" h="5">
                    <a:moveTo>
                      <a:pt x="17" y="5"/>
                    </a:moveTo>
                    <a:cubicBezTo>
                      <a:pt x="17" y="5"/>
                      <a:pt x="16" y="5"/>
                      <a:pt x="15" y="4"/>
                    </a:cubicBezTo>
                    <a:cubicBezTo>
                      <a:pt x="13" y="3"/>
                      <a:pt x="11" y="2"/>
                      <a:pt x="9" y="2"/>
                    </a:cubicBezTo>
                    <a:cubicBezTo>
                      <a:pt x="8" y="2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2"/>
                      <a:pt x="15" y="3"/>
                      <a:pt x="15" y="3"/>
                    </a:cubicBezTo>
                    <a:cubicBezTo>
                      <a:pt x="17" y="4"/>
                      <a:pt x="17" y="5"/>
                      <a:pt x="1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ïşḷïdê">
                <a:extLst>
                  <a:ext uri="{FF2B5EF4-FFF2-40B4-BE49-F238E27FC236}">
                    <a16:creationId xmlns="" xmlns:a16="http://schemas.microsoft.com/office/drawing/2014/main" id="{CDCE2B37-1468-4E19-BB00-E4E7688E5319}"/>
                  </a:ext>
                </a:extLst>
              </p:cNvPr>
              <p:cNvSpPr/>
              <p:nvPr/>
            </p:nvSpPr>
            <p:spPr bwMode="auto">
              <a:xfrm>
                <a:off x="22221826" y="12017376"/>
                <a:ext cx="1346200" cy="447675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3"/>
                  </a:cxn>
                  <a:cxn ang="0">
                    <a:pos x="8" y="2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1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cubicBezTo>
                      <a:pt x="12" y="4"/>
                      <a:pt x="12" y="3"/>
                      <a:pt x="10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2" y="0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7" y="0"/>
                      <a:pt x="7" y="0"/>
                      <a:pt x="8" y="0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10" y="1"/>
                      <a:pt x="10" y="2"/>
                      <a:pt x="11" y="2"/>
                    </a:cubicBezTo>
                    <a:cubicBezTo>
                      <a:pt x="12" y="3"/>
                      <a:pt x="12" y="4"/>
                      <a:pt x="1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š1îḍè">
                <a:extLst>
                  <a:ext uri="{FF2B5EF4-FFF2-40B4-BE49-F238E27FC236}">
                    <a16:creationId xmlns="" xmlns:a16="http://schemas.microsoft.com/office/drawing/2014/main" id="{AF45235A-622A-4C9D-BC10-A4AC90828B69}"/>
                  </a:ext>
                </a:extLst>
              </p:cNvPr>
              <p:cNvSpPr/>
              <p:nvPr/>
            </p:nvSpPr>
            <p:spPr bwMode="auto">
              <a:xfrm>
                <a:off x="20539076" y="20315238"/>
                <a:ext cx="1570038" cy="2579688"/>
              </a:xfrm>
              <a:custGeom>
                <a:avLst/>
                <a:gdLst/>
                <a:ahLst/>
                <a:cxnLst>
                  <a:cxn ang="0">
                    <a:pos x="14" y="23"/>
                  </a:cxn>
                  <a:cxn ang="0">
                    <a:pos x="11" y="20"/>
                  </a:cxn>
                  <a:cxn ang="0">
                    <a:pos x="6" y="12"/>
                  </a:cxn>
                  <a:cxn ang="0">
                    <a:pos x="1" y="4"/>
                  </a:cxn>
                  <a:cxn ang="0">
                    <a:pos x="0" y="0"/>
                  </a:cxn>
                  <a:cxn ang="0">
                    <a:pos x="2" y="3"/>
                  </a:cxn>
                  <a:cxn ang="0">
                    <a:pos x="8" y="11"/>
                  </a:cxn>
                  <a:cxn ang="0">
                    <a:pos x="12" y="19"/>
                  </a:cxn>
                  <a:cxn ang="0">
                    <a:pos x="14" y="23"/>
                  </a:cxn>
                </a:cxnLst>
                <a:rect l="0" t="0" r="r" b="b"/>
                <a:pathLst>
                  <a:path w="14" h="23">
                    <a:moveTo>
                      <a:pt x="14" y="23"/>
                    </a:moveTo>
                    <a:cubicBezTo>
                      <a:pt x="14" y="23"/>
                      <a:pt x="12" y="22"/>
                      <a:pt x="11" y="20"/>
                    </a:cubicBezTo>
                    <a:cubicBezTo>
                      <a:pt x="9" y="18"/>
                      <a:pt x="8" y="15"/>
                      <a:pt x="6" y="12"/>
                    </a:cubicBezTo>
                    <a:cubicBezTo>
                      <a:pt x="4" y="9"/>
                      <a:pt x="3" y="6"/>
                      <a:pt x="1" y="4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3"/>
                    </a:cubicBezTo>
                    <a:cubicBezTo>
                      <a:pt x="4" y="5"/>
                      <a:pt x="6" y="8"/>
                      <a:pt x="8" y="11"/>
                    </a:cubicBezTo>
                    <a:cubicBezTo>
                      <a:pt x="9" y="14"/>
                      <a:pt x="11" y="17"/>
                      <a:pt x="12" y="19"/>
                    </a:cubicBezTo>
                    <a:cubicBezTo>
                      <a:pt x="13" y="22"/>
                      <a:pt x="14" y="23"/>
                      <a:pt x="14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ṥḻïďê">
                <a:extLst>
                  <a:ext uri="{FF2B5EF4-FFF2-40B4-BE49-F238E27FC236}">
                    <a16:creationId xmlns="" xmlns:a16="http://schemas.microsoft.com/office/drawing/2014/main" id="{CF00F48C-6C4E-441D-BACE-8945B4F8FBF8}"/>
                  </a:ext>
                </a:extLst>
              </p:cNvPr>
              <p:cNvSpPr/>
              <p:nvPr/>
            </p:nvSpPr>
            <p:spPr bwMode="auto">
              <a:xfrm>
                <a:off x="21099463" y="19978688"/>
                <a:ext cx="2132013" cy="3363913"/>
              </a:xfrm>
              <a:custGeom>
                <a:avLst/>
                <a:gdLst/>
                <a:ahLst/>
                <a:cxnLst>
                  <a:cxn ang="0">
                    <a:pos x="19" y="30"/>
                  </a:cxn>
                  <a:cxn ang="0">
                    <a:pos x="16" y="25"/>
                  </a:cxn>
                  <a:cxn ang="0">
                    <a:pos x="9" y="16"/>
                  </a:cxn>
                  <a:cxn ang="0">
                    <a:pos x="2" y="5"/>
                  </a:cxn>
                  <a:cxn ang="0">
                    <a:pos x="0" y="0"/>
                  </a:cxn>
                  <a:cxn ang="0">
                    <a:pos x="3" y="5"/>
                  </a:cxn>
                  <a:cxn ang="0">
                    <a:pos x="10" y="14"/>
                  </a:cxn>
                  <a:cxn ang="0">
                    <a:pos x="17" y="25"/>
                  </a:cxn>
                  <a:cxn ang="0">
                    <a:pos x="19" y="30"/>
                  </a:cxn>
                </a:cxnLst>
                <a:rect l="0" t="0" r="r" b="b"/>
                <a:pathLst>
                  <a:path w="19" h="30">
                    <a:moveTo>
                      <a:pt x="19" y="30"/>
                    </a:moveTo>
                    <a:cubicBezTo>
                      <a:pt x="19" y="30"/>
                      <a:pt x="18" y="28"/>
                      <a:pt x="16" y="25"/>
                    </a:cubicBezTo>
                    <a:cubicBezTo>
                      <a:pt x="14" y="23"/>
                      <a:pt x="11" y="19"/>
                      <a:pt x="9" y="16"/>
                    </a:cubicBezTo>
                    <a:cubicBezTo>
                      <a:pt x="6" y="12"/>
                      <a:pt x="4" y="8"/>
                      <a:pt x="2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3" y="5"/>
                    </a:cubicBezTo>
                    <a:cubicBezTo>
                      <a:pt x="5" y="7"/>
                      <a:pt x="8" y="11"/>
                      <a:pt x="10" y="14"/>
                    </a:cubicBezTo>
                    <a:cubicBezTo>
                      <a:pt x="13" y="18"/>
                      <a:pt x="15" y="22"/>
                      <a:pt x="17" y="25"/>
                    </a:cubicBezTo>
                    <a:cubicBezTo>
                      <a:pt x="18" y="28"/>
                      <a:pt x="19" y="30"/>
                      <a:pt x="19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şlîḋê">
                <a:extLst>
                  <a:ext uri="{FF2B5EF4-FFF2-40B4-BE49-F238E27FC236}">
                    <a16:creationId xmlns="" xmlns:a16="http://schemas.microsoft.com/office/drawing/2014/main" id="{B68D5B36-A23C-4782-8FA9-51EAD232DBD0}"/>
                  </a:ext>
                </a:extLst>
              </p:cNvPr>
              <p:cNvSpPr/>
              <p:nvPr/>
            </p:nvSpPr>
            <p:spPr bwMode="auto">
              <a:xfrm>
                <a:off x="21548726" y="19754851"/>
                <a:ext cx="1682750" cy="2354263"/>
              </a:xfrm>
              <a:custGeom>
                <a:avLst/>
                <a:gdLst/>
                <a:ahLst/>
                <a:cxnLst>
                  <a:cxn ang="0">
                    <a:pos x="15" y="21"/>
                  </a:cxn>
                  <a:cxn ang="0">
                    <a:pos x="13" y="18"/>
                  </a:cxn>
                  <a:cxn ang="0">
                    <a:pos x="7" y="11"/>
                  </a:cxn>
                  <a:cxn ang="0">
                    <a:pos x="2" y="3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9" y="9"/>
                  </a:cxn>
                  <a:cxn ang="0">
                    <a:pos x="14" y="17"/>
                  </a:cxn>
                  <a:cxn ang="0">
                    <a:pos x="15" y="21"/>
                  </a:cxn>
                </a:cxnLst>
                <a:rect l="0" t="0" r="r" b="b"/>
                <a:pathLst>
                  <a:path w="15" h="21">
                    <a:moveTo>
                      <a:pt x="15" y="21"/>
                    </a:moveTo>
                    <a:cubicBezTo>
                      <a:pt x="15" y="21"/>
                      <a:pt x="14" y="19"/>
                      <a:pt x="13" y="18"/>
                    </a:cubicBezTo>
                    <a:cubicBezTo>
                      <a:pt x="11" y="16"/>
                      <a:pt x="9" y="13"/>
                      <a:pt x="7" y="11"/>
                    </a:cubicBezTo>
                    <a:cubicBezTo>
                      <a:pt x="5" y="8"/>
                      <a:pt x="4" y="5"/>
                      <a:pt x="2" y="3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2" y="1"/>
                      <a:pt x="3" y="2"/>
                    </a:cubicBezTo>
                    <a:cubicBezTo>
                      <a:pt x="5" y="4"/>
                      <a:pt x="7" y="7"/>
                      <a:pt x="9" y="9"/>
                    </a:cubicBezTo>
                    <a:cubicBezTo>
                      <a:pt x="11" y="12"/>
                      <a:pt x="12" y="15"/>
                      <a:pt x="14" y="17"/>
                    </a:cubicBezTo>
                    <a:cubicBezTo>
                      <a:pt x="15" y="19"/>
                      <a:pt x="15" y="21"/>
                      <a:pt x="15" y="2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ṥľiḋe">
                <a:extLst>
                  <a:ext uri="{FF2B5EF4-FFF2-40B4-BE49-F238E27FC236}">
                    <a16:creationId xmlns="" xmlns:a16="http://schemas.microsoft.com/office/drawing/2014/main" id="{5F3E3FBC-7420-4E8B-B542-C039F713F776}"/>
                  </a:ext>
                </a:extLst>
              </p:cNvPr>
              <p:cNvSpPr/>
              <p:nvPr/>
            </p:nvSpPr>
            <p:spPr bwMode="auto">
              <a:xfrm>
                <a:off x="30745113" y="13361988"/>
                <a:ext cx="5830888" cy="48228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8" y="37"/>
                  </a:cxn>
                  <a:cxn ang="0">
                    <a:pos x="23" y="24"/>
                  </a:cxn>
                  <a:cxn ang="0">
                    <a:pos x="16" y="32"/>
                  </a:cxn>
                  <a:cxn ang="0">
                    <a:pos x="15" y="20"/>
                  </a:cxn>
                  <a:cxn ang="0">
                    <a:pos x="4" y="26"/>
                  </a:cxn>
                  <a:cxn ang="0">
                    <a:pos x="9" y="9"/>
                  </a:cxn>
                  <a:cxn ang="0">
                    <a:pos x="7" y="6"/>
                  </a:cxn>
                  <a:cxn ang="0">
                    <a:pos x="13" y="0"/>
                  </a:cxn>
                </a:cxnLst>
                <a:rect l="0" t="0" r="r" b="b"/>
                <a:pathLst>
                  <a:path w="52" h="43">
                    <a:moveTo>
                      <a:pt x="13" y="0"/>
                    </a:moveTo>
                    <a:cubicBezTo>
                      <a:pt x="13" y="0"/>
                      <a:pt x="52" y="6"/>
                      <a:pt x="28" y="37"/>
                    </a:cubicBezTo>
                    <a:cubicBezTo>
                      <a:pt x="28" y="37"/>
                      <a:pt x="18" y="43"/>
                      <a:pt x="23" y="24"/>
                    </a:cubicBezTo>
                    <a:cubicBezTo>
                      <a:pt x="23" y="24"/>
                      <a:pt x="18" y="31"/>
                      <a:pt x="16" y="32"/>
                    </a:cubicBezTo>
                    <a:cubicBezTo>
                      <a:pt x="15" y="32"/>
                      <a:pt x="7" y="35"/>
                      <a:pt x="15" y="20"/>
                    </a:cubicBezTo>
                    <a:cubicBezTo>
                      <a:pt x="15" y="20"/>
                      <a:pt x="8" y="29"/>
                      <a:pt x="4" y="26"/>
                    </a:cubicBezTo>
                    <a:cubicBezTo>
                      <a:pt x="4" y="26"/>
                      <a:pt x="0" y="22"/>
                      <a:pt x="9" y="9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šḻîḋé">
                <a:extLst>
                  <a:ext uri="{FF2B5EF4-FFF2-40B4-BE49-F238E27FC236}">
                    <a16:creationId xmlns="" xmlns:a16="http://schemas.microsoft.com/office/drawing/2014/main" id="{D231F1E5-5433-418A-A204-A3B40A1BF04E}"/>
                  </a:ext>
                </a:extLst>
              </p:cNvPr>
              <p:cNvSpPr/>
              <p:nvPr/>
            </p:nvSpPr>
            <p:spPr bwMode="auto">
              <a:xfrm>
                <a:off x="24128413" y="4840288"/>
                <a:ext cx="4933950" cy="5157788"/>
              </a:xfrm>
              <a:custGeom>
                <a:avLst/>
                <a:gdLst/>
                <a:ahLst/>
                <a:cxnLst>
                  <a:cxn ang="0">
                    <a:pos x="40" y="39"/>
                  </a:cxn>
                  <a:cxn ang="0">
                    <a:pos x="8" y="15"/>
                  </a:cxn>
                  <a:cxn ang="0">
                    <a:pos x="19" y="23"/>
                  </a:cxn>
                  <a:cxn ang="0">
                    <a:pos x="10" y="28"/>
                  </a:cxn>
                  <a:cxn ang="0">
                    <a:pos x="21" y="32"/>
                  </a:cxn>
                  <a:cxn ang="0">
                    <a:pos x="12" y="41"/>
                  </a:cxn>
                  <a:cxn ang="0">
                    <a:pos x="29" y="41"/>
                  </a:cxn>
                  <a:cxn ang="0">
                    <a:pos x="32" y="44"/>
                  </a:cxn>
                  <a:cxn ang="0">
                    <a:pos x="40" y="39"/>
                  </a:cxn>
                </a:cxnLst>
                <a:rect l="0" t="0" r="r" b="b"/>
                <a:pathLst>
                  <a:path w="44" h="46">
                    <a:moveTo>
                      <a:pt x="40" y="39"/>
                    </a:moveTo>
                    <a:cubicBezTo>
                      <a:pt x="40" y="39"/>
                      <a:pt x="44" y="0"/>
                      <a:pt x="8" y="15"/>
                    </a:cubicBezTo>
                    <a:cubicBezTo>
                      <a:pt x="8" y="15"/>
                      <a:pt x="0" y="23"/>
                      <a:pt x="19" y="23"/>
                    </a:cubicBezTo>
                    <a:cubicBezTo>
                      <a:pt x="19" y="23"/>
                      <a:pt x="11" y="26"/>
                      <a:pt x="10" y="28"/>
                    </a:cubicBezTo>
                    <a:cubicBezTo>
                      <a:pt x="9" y="28"/>
                      <a:pt x="4" y="36"/>
                      <a:pt x="21" y="32"/>
                    </a:cubicBezTo>
                    <a:cubicBezTo>
                      <a:pt x="21" y="32"/>
                      <a:pt x="10" y="36"/>
                      <a:pt x="12" y="41"/>
                    </a:cubicBezTo>
                    <a:cubicBezTo>
                      <a:pt x="12" y="41"/>
                      <a:pt x="15" y="46"/>
                      <a:pt x="29" y="41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40" y="39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şḻîḑê">
                <a:extLst>
                  <a:ext uri="{FF2B5EF4-FFF2-40B4-BE49-F238E27FC236}">
                    <a16:creationId xmlns="" xmlns:a16="http://schemas.microsoft.com/office/drawing/2014/main" id="{D174E308-26DC-4DF4-AC02-B6E2F0F5D34F}"/>
                  </a:ext>
                </a:extLst>
              </p:cNvPr>
              <p:cNvSpPr/>
              <p:nvPr/>
            </p:nvSpPr>
            <p:spPr bwMode="auto">
              <a:xfrm>
                <a:off x="24576088" y="8651876"/>
                <a:ext cx="10093325" cy="7739063"/>
              </a:xfrm>
              <a:custGeom>
                <a:avLst/>
                <a:gdLst/>
                <a:ahLst/>
                <a:cxnLst>
                  <a:cxn ang="0">
                    <a:pos x="69" y="10"/>
                  </a:cxn>
                  <a:cxn ang="0">
                    <a:pos x="48" y="6"/>
                  </a:cxn>
                  <a:cxn ang="0">
                    <a:pos x="29" y="10"/>
                  </a:cxn>
                  <a:cxn ang="0">
                    <a:pos x="18" y="38"/>
                  </a:cxn>
                  <a:cxn ang="0">
                    <a:pos x="18" y="39"/>
                  </a:cxn>
                  <a:cxn ang="0">
                    <a:pos x="22" y="48"/>
                  </a:cxn>
                  <a:cxn ang="0">
                    <a:pos x="25" y="52"/>
                  </a:cxn>
                  <a:cxn ang="0">
                    <a:pos x="29" y="64"/>
                  </a:cxn>
                  <a:cxn ang="0">
                    <a:pos x="29" y="64"/>
                  </a:cxn>
                  <a:cxn ang="0">
                    <a:pos x="34" y="52"/>
                  </a:cxn>
                  <a:cxn ang="0">
                    <a:pos x="42" y="45"/>
                  </a:cxn>
                  <a:cxn ang="0">
                    <a:pos x="42" y="45"/>
                  </a:cxn>
                  <a:cxn ang="0">
                    <a:pos x="62" y="47"/>
                  </a:cxn>
                  <a:cxn ang="0">
                    <a:pos x="69" y="10"/>
                  </a:cxn>
                </a:cxnLst>
                <a:rect l="0" t="0" r="r" b="b"/>
                <a:pathLst>
                  <a:path w="90" h="69">
                    <a:moveTo>
                      <a:pt x="69" y="10"/>
                    </a:moveTo>
                    <a:cubicBezTo>
                      <a:pt x="69" y="10"/>
                      <a:pt x="60" y="0"/>
                      <a:pt x="48" y="6"/>
                    </a:cubicBezTo>
                    <a:cubicBezTo>
                      <a:pt x="48" y="6"/>
                      <a:pt x="33" y="0"/>
                      <a:pt x="29" y="10"/>
                    </a:cubicBezTo>
                    <a:cubicBezTo>
                      <a:pt x="29" y="10"/>
                      <a:pt x="0" y="27"/>
                      <a:pt x="18" y="38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0"/>
                      <a:pt x="17" y="46"/>
                      <a:pt x="22" y="48"/>
                    </a:cubicBezTo>
                    <a:cubicBezTo>
                      <a:pt x="24" y="50"/>
                      <a:pt x="25" y="52"/>
                      <a:pt x="25" y="52"/>
                    </a:cubicBezTo>
                    <a:cubicBezTo>
                      <a:pt x="20" y="69"/>
                      <a:pt x="29" y="64"/>
                      <a:pt x="29" y="6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31" y="64"/>
                      <a:pt x="34" y="52"/>
                      <a:pt x="34" y="52"/>
                    </a:cubicBezTo>
                    <a:cubicBezTo>
                      <a:pt x="38" y="51"/>
                      <a:pt x="41" y="48"/>
                      <a:pt x="42" y="45"/>
                    </a:cubicBezTo>
                    <a:cubicBezTo>
                      <a:pt x="42" y="45"/>
                      <a:pt x="42" y="45"/>
                      <a:pt x="42" y="45"/>
                    </a:cubicBezTo>
                    <a:cubicBezTo>
                      <a:pt x="42" y="45"/>
                      <a:pt x="48" y="55"/>
                      <a:pt x="62" y="47"/>
                    </a:cubicBezTo>
                    <a:cubicBezTo>
                      <a:pt x="75" y="38"/>
                      <a:pt x="90" y="30"/>
                      <a:pt x="69" y="10"/>
                    </a:cubicBezTo>
                    <a:close/>
                  </a:path>
                </a:pathLst>
              </a:custGeom>
              <a:solidFill>
                <a:srgbClr val="EC707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ṡḻïdê">
                <a:extLst>
                  <a:ext uri="{FF2B5EF4-FFF2-40B4-BE49-F238E27FC236}">
                    <a16:creationId xmlns="" xmlns:a16="http://schemas.microsoft.com/office/drawing/2014/main" id="{14A342C2-4AD9-43F9-AA1C-FDA02574D788}"/>
                  </a:ext>
                </a:extLst>
              </p:cNvPr>
              <p:cNvSpPr/>
              <p:nvPr/>
            </p:nvSpPr>
            <p:spPr bwMode="auto">
              <a:xfrm>
                <a:off x="25698451" y="8877301"/>
                <a:ext cx="7961313" cy="7177088"/>
              </a:xfrm>
              <a:custGeom>
                <a:avLst/>
                <a:gdLst/>
                <a:ahLst/>
                <a:cxnLst>
                  <a:cxn ang="0">
                    <a:pos x="69" y="18"/>
                  </a:cxn>
                  <a:cxn ang="0">
                    <a:pos x="45" y="0"/>
                  </a:cxn>
                  <a:cxn ang="0">
                    <a:pos x="29" y="0"/>
                  </a:cxn>
                  <a:cxn ang="0">
                    <a:pos x="0" y="27"/>
                  </a:cxn>
                  <a:cxn ang="0">
                    <a:pos x="8" y="45"/>
                  </a:cxn>
                  <a:cxn ang="0">
                    <a:pos x="13" y="50"/>
                  </a:cxn>
                  <a:cxn ang="0">
                    <a:pos x="17" y="64"/>
                  </a:cxn>
                  <a:cxn ang="0">
                    <a:pos x="20" y="64"/>
                  </a:cxn>
                  <a:cxn ang="0">
                    <a:pos x="32" y="46"/>
                  </a:cxn>
                  <a:cxn ang="0">
                    <a:pos x="53" y="46"/>
                  </a:cxn>
                  <a:cxn ang="0">
                    <a:pos x="71" y="27"/>
                  </a:cxn>
                  <a:cxn ang="0">
                    <a:pos x="24" y="49"/>
                  </a:cxn>
                  <a:cxn ang="0">
                    <a:pos x="18" y="61"/>
                  </a:cxn>
                  <a:cxn ang="0">
                    <a:pos x="17" y="61"/>
                  </a:cxn>
                  <a:cxn ang="0">
                    <a:pos x="17" y="50"/>
                  </a:cxn>
                  <a:cxn ang="0">
                    <a:pos x="16" y="48"/>
                  </a:cxn>
                  <a:cxn ang="0">
                    <a:pos x="29" y="45"/>
                  </a:cxn>
                  <a:cxn ang="0">
                    <a:pos x="53" y="42"/>
                  </a:cxn>
                  <a:cxn ang="0">
                    <a:pos x="51" y="43"/>
                  </a:cxn>
                  <a:cxn ang="0">
                    <a:pos x="50" y="31"/>
                  </a:cxn>
                  <a:cxn ang="0">
                    <a:pos x="59" y="27"/>
                  </a:cxn>
                  <a:cxn ang="0">
                    <a:pos x="44" y="27"/>
                  </a:cxn>
                  <a:cxn ang="0">
                    <a:pos x="41" y="28"/>
                  </a:cxn>
                  <a:cxn ang="0">
                    <a:pos x="48" y="45"/>
                  </a:cxn>
                  <a:cxn ang="0">
                    <a:pos x="33" y="42"/>
                  </a:cxn>
                  <a:cxn ang="0">
                    <a:pos x="29" y="41"/>
                  </a:cxn>
                  <a:cxn ang="0">
                    <a:pos x="39" y="38"/>
                  </a:cxn>
                  <a:cxn ang="0">
                    <a:pos x="41" y="35"/>
                  </a:cxn>
                  <a:cxn ang="0">
                    <a:pos x="34" y="29"/>
                  </a:cxn>
                  <a:cxn ang="0">
                    <a:pos x="42" y="21"/>
                  </a:cxn>
                  <a:cxn ang="0">
                    <a:pos x="30" y="28"/>
                  </a:cxn>
                  <a:cxn ang="0">
                    <a:pos x="30" y="35"/>
                  </a:cxn>
                  <a:cxn ang="0">
                    <a:pos x="11" y="43"/>
                  </a:cxn>
                  <a:cxn ang="0">
                    <a:pos x="22" y="32"/>
                  </a:cxn>
                  <a:cxn ang="0">
                    <a:pos x="23" y="30"/>
                  </a:cxn>
                  <a:cxn ang="0">
                    <a:pos x="29" y="21"/>
                  </a:cxn>
                  <a:cxn ang="0">
                    <a:pos x="28" y="13"/>
                  </a:cxn>
                  <a:cxn ang="0">
                    <a:pos x="19" y="13"/>
                  </a:cxn>
                  <a:cxn ang="0">
                    <a:pos x="25" y="16"/>
                  </a:cxn>
                  <a:cxn ang="0">
                    <a:pos x="22" y="21"/>
                  </a:cxn>
                  <a:cxn ang="0">
                    <a:pos x="8" y="23"/>
                  </a:cxn>
                  <a:cxn ang="0">
                    <a:pos x="9" y="26"/>
                  </a:cxn>
                  <a:cxn ang="0">
                    <a:pos x="20" y="23"/>
                  </a:cxn>
                  <a:cxn ang="0">
                    <a:pos x="20" y="29"/>
                  </a:cxn>
                  <a:cxn ang="0">
                    <a:pos x="4" y="27"/>
                  </a:cxn>
                  <a:cxn ang="0">
                    <a:pos x="21" y="8"/>
                  </a:cxn>
                  <a:cxn ang="0">
                    <a:pos x="37" y="16"/>
                  </a:cxn>
                  <a:cxn ang="0">
                    <a:pos x="39" y="17"/>
                  </a:cxn>
                  <a:cxn ang="0">
                    <a:pos x="25" y="4"/>
                  </a:cxn>
                  <a:cxn ang="0">
                    <a:pos x="37" y="5"/>
                  </a:cxn>
                  <a:cxn ang="0">
                    <a:pos x="45" y="4"/>
                  </a:cxn>
                  <a:cxn ang="0">
                    <a:pos x="45" y="9"/>
                  </a:cxn>
                  <a:cxn ang="0">
                    <a:pos x="45" y="15"/>
                  </a:cxn>
                  <a:cxn ang="0">
                    <a:pos x="47" y="13"/>
                  </a:cxn>
                  <a:cxn ang="0">
                    <a:pos x="56" y="8"/>
                  </a:cxn>
                  <a:cxn ang="0">
                    <a:pos x="63" y="15"/>
                  </a:cxn>
                  <a:cxn ang="0">
                    <a:pos x="48" y="16"/>
                  </a:cxn>
                  <a:cxn ang="0">
                    <a:pos x="48" y="20"/>
                  </a:cxn>
                  <a:cxn ang="0">
                    <a:pos x="51" y="22"/>
                  </a:cxn>
                  <a:cxn ang="0">
                    <a:pos x="52" y="24"/>
                  </a:cxn>
                  <a:cxn ang="0">
                    <a:pos x="54" y="20"/>
                  </a:cxn>
                  <a:cxn ang="0">
                    <a:pos x="68" y="27"/>
                  </a:cxn>
                </a:cxnLst>
                <a:rect l="0" t="0" r="r" b="b"/>
                <a:pathLst>
                  <a:path w="71" h="64">
                    <a:moveTo>
                      <a:pt x="69" y="18"/>
                    </a:moveTo>
                    <a:cubicBezTo>
                      <a:pt x="69" y="18"/>
                      <a:pt x="69" y="18"/>
                      <a:pt x="69" y="18"/>
                    </a:cubicBezTo>
                    <a:cubicBezTo>
                      <a:pt x="67" y="15"/>
                      <a:pt x="64" y="11"/>
                      <a:pt x="60" y="7"/>
                    </a:cubicBezTo>
                    <a:cubicBezTo>
                      <a:pt x="60" y="7"/>
                      <a:pt x="54" y="0"/>
                      <a:pt x="45" y="0"/>
                    </a:cubicBezTo>
                    <a:cubicBezTo>
                      <a:pt x="43" y="0"/>
                      <a:pt x="40" y="1"/>
                      <a:pt x="38" y="2"/>
                    </a:cubicBezTo>
                    <a:cubicBezTo>
                      <a:pt x="36" y="1"/>
                      <a:pt x="32" y="0"/>
                      <a:pt x="29" y="0"/>
                    </a:cubicBezTo>
                    <a:cubicBezTo>
                      <a:pt x="23" y="0"/>
                      <a:pt x="20" y="2"/>
                      <a:pt x="18" y="6"/>
                    </a:cubicBezTo>
                    <a:cubicBezTo>
                      <a:pt x="15" y="8"/>
                      <a:pt x="1" y="18"/>
                      <a:pt x="0" y="27"/>
                    </a:cubicBezTo>
                    <a:cubicBezTo>
                      <a:pt x="0" y="31"/>
                      <a:pt x="2" y="34"/>
                      <a:pt x="6" y="37"/>
                    </a:cubicBezTo>
                    <a:cubicBezTo>
                      <a:pt x="6" y="39"/>
                      <a:pt x="6" y="42"/>
                      <a:pt x="8" y="45"/>
                    </a:cubicBezTo>
                    <a:cubicBezTo>
                      <a:pt x="9" y="46"/>
                      <a:pt x="10" y="46"/>
                      <a:pt x="11" y="47"/>
                    </a:cubicBezTo>
                    <a:cubicBezTo>
                      <a:pt x="12" y="48"/>
                      <a:pt x="13" y="49"/>
                      <a:pt x="13" y="50"/>
                    </a:cubicBezTo>
                    <a:cubicBezTo>
                      <a:pt x="12" y="57"/>
                      <a:pt x="12" y="61"/>
                      <a:pt x="13" y="63"/>
                    </a:cubicBezTo>
                    <a:cubicBezTo>
                      <a:pt x="14" y="64"/>
                      <a:pt x="15" y="64"/>
                      <a:pt x="17" y="64"/>
                    </a:cubicBezTo>
                    <a:cubicBezTo>
                      <a:pt x="18" y="64"/>
                      <a:pt x="19" y="64"/>
                      <a:pt x="19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3"/>
                      <a:pt x="22" y="63"/>
                      <a:pt x="26" y="52"/>
                    </a:cubicBezTo>
                    <a:cubicBezTo>
                      <a:pt x="29" y="50"/>
                      <a:pt x="31" y="48"/>
                      <a:pt x="32" y="46"/>
                    </a:cubicBezTo>
                    <a:cubicBezTo>
                      <a:pt x="34" y="48"/>
                      <a:pt x="37" y="50"/>
                      <a:pt x="42" y="50"/>
                    </a:cubicBezTo>
                    <a:cubicBezTo>
                      <a:pt x="45" y="50"/>
                      <a:pt x="49" y="49"/>
                      <a:pt x="53" y="46"/>
                    </a:cubicBezTo>
                    <a:cubicBezTo>
                      <a:pt x="55" y="45"/>
                      <a:pt x="55" y="45"/>
                      <a:pt x="55" y="45"/>
                    </a:cubicBezTo>
                    <a:cubicBezTo>
                      <a:pt x="63" y="40"/>
                      <a:pt x="70" y="35"/>
                      <a:pt x="71" y="27"/>
                    </a:cubicBezTo>
                    <a:cubicBezTo>
                      <a:pt x="71" y="24"/>
                      <a:pt x="71" y="21"/>
                      <a:pt x="69" y="18"/>
                    </a:cubicBezTo>
                    <a:close/>
                    <a:moveTo>
                      <a:pt x="24" y="49"/>
                    </a:moveTo>
                    <a:cubicBezTo>
                      <a:pt x="23" y="49"/>
                      <a:pt x="23" y="49"/>
                      <a:pt x="23" y="50"/>
                    </a:cubicBezTo>
                    <a:cubicBezTo>
                      <a:pt x="21" y="54"/>
                      <a:pt x="19" y="59"/>
                      <a:pt x="18" y="61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1"/>
                      <a:pt x="17" y="61"/>
                      <a:pt x="17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0"/>
                      <a:pt x="15" y="58"/>
                      <a:pt x="17" y="50"/>
                    </a:cubicBezTo>
                    <a:cubicBezTo>
                      <a:pt x="17" y="50"/>
                      <a:pt x="17" y="49"/>
                      <a:pt x="17" y="49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9" y="48"/>
                      <a:pt x="23" y="47"/>
                      <a:pt x="27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8" y="46"/>
                      <a:pt x="26" y="48"/>
                      <a:pt x="24" y="49"/>
                    </a:cubicBezTo>
                    <a:close/>
                    <a:moveTo>
                      <a:pt x="53" y="42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1" y="43"/>
                      <a:pt x="46" y="36"/>
                      <a:pt x="49" y="32"/>
                    </a:cubicBezTo>
                    <a:cubicBezTo>
                      <a:pt x="50" y="32"/>
                      <a:pt x="50" y="32"/>
                      <a:pt x="50" y="31"/>
                    </a:cubicBezTo>
                    <a:cubicBezTo>
                      <a:pt x="52" y="31"/>
                      <a:pt x="54" y="30"/>
                      <a:pt x="58" y="29"/>
                    </a:cubicBezTo>
                    <a:cubicBezTo>
                      <a:pt x="59" y="29"/>
                      <a:pt x="59" y="28"/>
                      <a:pt x="59" y="27"/>
                    </a:cubicBezTo>
                    <a:cubicBezTo>
                      <a:pt x="58" y="26"/>
                      <a:pt x="57" y="26"/>
                      <a:pt x="56" y="26"/>
                    </a:cubicBezTo>
                    <a:cubicBezTo>
                      <a:pt x="46" y="30"/>
                      <a:pt x="44" y="27"/>
                      <a:pt x="44" y="27"/>
                    </a:cubicBezTo>
                    <a:cubicBezTo>
                      <a:pt x="43" y="26"/>
                      <a:pt x="42" y="26"/>
                      <a:pt x="41" y="26"/>
                    </a:cubicBezTo>
                    <a:cubicBezTo>
                      <a:pt x="41" y="26"/>
                      <a:pt x="40" y="27"/>
                      <a:pt x="41" y="28"/>
                    </a:cubicBezTo>
                    <a:cubicBezTo>
                      <a:pt x="41" y="28"/>
                      <a:pt x="42" y="31"/>
                      <a:pt x="46" y="31"/>
                    </a:cubicBezTo>
                    <a:cubicBezTo>
                      <a:pt x="43" y="37"/>
                      <a:pt x="47" y="43"/>
                      <a:pt x="48" y="45"/>
                    </a:cubicBezTo>
                    <a:cubicBezTo>
                      <a:pt x="46" y="46"/>
                      <a:pt x="44" y="46"/>
                      <a:pt x="42" y="46"/>
                    </a:cubicBezTo>
                    <a:cubicBezTo>
                      <a:pt x="36" y="46"/>
                      <a:pt x="34" y="42"/>
                      <a:pt x="33" y="42"/>
                    </a:cubicBezTo>
                    <a:cubicBezTo>
                      <a:pt x="33" y="42"/>
                      <a:pt x="33" y="41"/>
                      <a:pt x="32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0"/>
                      <a:pt x="31" y="39"/>
                      <a:pt x="32" y="38"/>
                    </a:cubicBezTo>
                    <a:cubicBezTo>
                      <a:pt x="35" y="37"/>
                      <a:pt x="39" y="38"/>
                      <a:pt x="39" y="38"/>
                    </a:cubicBezTo>
                    <a:cubicBezTo>
                      <a:pt x="40" y="39"/>
                      <a:pt x="41" y="38"/>
                      <a:pt x="42" y="37"/>
                    </a:cubicBezTo>
                    <a:cubicBezTo>
                      <a:pt x="42" y="37"/>
                      <a:pt x="42" y="36"/>
                      <a:pt x="41" y="35"/>
                    </a:cubicBezTo>
                    <a:cubicBezTo>
                      <a:pt x="41" y="35"/>
                      <a:pt x="38" y="34"/>
                      <a:pt x="34" y="34"/>
                    </a:cubicBezTo>
                    <a:cubicBezTo>
                      <a:pt x="34" y="33"/>
                      <a:pt x="33" y="31"/>
                      <a:pt x="34" y="29"/>
                    </a:cubicBezTo>
                    <a:cubicBezTo>
                      <a:pt x="34" y="25"/>
                      <a:pt x="36" y="23"/>
                      <a:pt x="40" y="23"/>
                    </a:cubicBezTo>
                    <a:cubicBezTo>
                      <a:pt x="41" y="23"/>
                      <a:pt x="42" y="22"/>
                      <a:pt x="42" y="21"/>
                    </a:cubicBezTo>
                    <a:cubicBezTo>
                      <a:pt x="41" y="20"/>
                      <a:pt x="41" y="20"/>
                      <a:pt x="40" y="20"/>
                    </a:cubicBezTo>
                    <a:cubicBezTo>
                      <a:pt x="34" y="20"/>
                      <a:pt x="31" y="23"/>
                      <a:pt x="30" y="28"/>
                    </a:cubicBezTo>
                    <a:cubicBezTo>
                      <a:pt x="30" y="31"/>
                      <a:pt x="30" y="34"/>
                      <a:pt x="31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7"/>
                      <a:pt x="26" y="39"/>
                      <a:pt x="25" y="42"/>
                    </a:cubicBezTo>
                    <a:cubicBezTo>
                      <a:pt x="18" y="45"/>
                      <a:pt x="13" y="45"/>
                      <a:pt x="11" y="43"/>
                    </a:cubicBezTo>
                    <a:cubicBezTo>
                      <a:pt x="9" y="41"/>
                      <a:pt x="9" y="38"/>
                      <a:pt x="9" y="37"/>
                    </a:cubicBezTo>
                    <a:cubicBezTo>
                      <a:pt x="11" y="36"/>
                      <a:pt x="15" y="33"/>
                      <a:pt x="22" y="32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4" y="31"/>
                      <a:pt x="24" y="30"/>
                      <a:pt x="23" y="30"/>
                    </a:cubicBezTo>
                    <a:cubicBezTo>
                      <a:pt x="23" y="30"/>
                      <a:pt x="23" y="27"/>
                      <a:pt x="24" y="24"/>
                    </a:cubicBezTo>
                    <a:cubicBezTo>
                      <a:pt x="25" y="23"/>
                      <a:pt x="26" y="21"/>
                      <a:pt x="29" y="21"/>
                    </a:cubicBezTo>
                    <a:cubicBezTo>
                      <a:pt x="29" y="21"/>
                      <a:pt x="30" y="20"/>
                      <a:pt x="30" y="19"/>
                    </a:cubicBezTo>
                    <a:cubicBezTo>
                      <a:pt x="30" y="19"/>
                      <a:pt x="30" y="15"/>
                      <a:pt x="28" y="13"/>
                    </a:cubicBezTo>
                    <a:cubicBezTo>
                      <a:pt x="26" y="12"/>
                      <a:pt x="24" y="11"/>
                      <a:pt x="21" y="11"/>
                    </a:cubicBezTo>
                    <a:cubicBezTo>
                      <a:pt x="20" y="12"/>
                      <a:pt x="19" y="12"/>
                      <a:pt x="19" y="13"/>
                    </a:cubicBezTo>
                    <a:cubicBezTo>
                      <a:pt x="20" y="14"/>
                      <a:pt x="20" y="15"/>
                      <a:pt x="21" y="15"/>
                    </a:cubicBezTo>
                    <a:cubicBezTo>
                      <a:pt x="23" y="15"/>
                      <a:pt x="24" y="15"/>
                      <a:pt x="25" y="16"/>
                    </a:cubicBezTo>
                    <a:cubicBezTo>
                      <a:pt x="26" y="16"/>
                      <a:pt x="26" y="17"/>
                      <a:pt x="26" y="18"/>
                    </a:cubicBezTo>
                    <a:cubicBezTo>
                      <a:pt x="25" y="19"/>
                      <a:pt x="23" y="19"/>
                      <a:pt x="22" y="21"/>
                    </a:cubicBezTo>
                    <a:cubicBezTo>
                      <a:pt x="22" y="20"/>
                      <a:pt x="22" y="20"/>
                      <a:pt x="21" y="20"/>
                    </a:cubicBezTo>
                    <a:cubicBezTo>
                      <a:pt x="17" y="19"/>
                      <a:pt x="9" y="22"/>
                      <a:pt x="8" y="23"/>
                    </a:cubicBezTo>
                    <a:cubicBezTo>
                      <a:pt x="7" y="23"/>
                      <a:pt x="7" y="24"/>
                      <a:pt x="8" y="25"/>
                    </a:cubicBezTo>
                    <a:cubicBezTo>
                      <a:pt x="8" y="26"/>
                      <a:pt x="8" y="26"/>
                      <a:pt x="9" y="26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3" y="24"/>
                      <a:pt x="18" y="23"/>
                      <a:pt x="2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5"/>
                      <a:pt x="20" y="28"/>
                      <a:pt x="20" y="29"/>
                    </a:cubicBezTo>
                    <a:cubicBezTo>
                      <a:pt x="14" y="30"/>
                      <a:pt x="10" y="33"/>
                      <a:pt x="8" y="34"/>
                    </a:cubicBezTo>
                    <a:cubicBezTo>
                      <a:pt x="5" y="32"/>
                      <a:pt x="4" y="30"/>
                      <a:pt x="4" y="27"/>
                    </a:cubicBezTo>
                    <a:cubicBezTo>
                      <a:pt x="4" y="20"/>
                      <a:pt x="16" y="12"/>
                      <a:pt x="20" y="9"/>
                    </a:cubicBezTo>
                    <a:cubicBezTo>
                      <a:pt x="21" y="9"/>
                      <a:pt x="21" y="8"/>
                      <a:pt x="21" y="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6" y="8"/>
                      <a:pt x="35" y="10"/>
                      <a:pt x="37" y="16"/>
                    </a:cubicBezTo>
                    <a:cubicBezTo>
                      <a:pt x="37" y="16"/>
                      <a:pt x="38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6"/>
                      <a:pt x="41" y="15"/>
                      <a:pt x="40" y="14"/>
                    </a:cubicBezTo>
                    <a:cubicBezTo>
                      <a:pt x="38" y="8"/>
                      <a:pt x="30" y="5"/>
                      <a:pt x="25" y="4"/>
                    </a:cubicBezTo>
                    <a:cubicBezTo>
                      <a:pt x="26" y="4"/>
                      <a:pt x="27" y="4"/>
                      <a:pt x="29" y="4"/>
                    </a:cubicBezTo>
                    <a:cubicBezTo>
                      <a:pt x="33" y="4"/>
                      <a:pt x="37" y="5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41" y="4"/>
                      <a:pt x="43" y="4"/>
                      <a:pt x="45" y="4"/>
                    </a:cubicBezTo>
                    <a:cubicBezTo>
                      <a:pt x="48" y="4"/>
                      <a:pt x="50" y="4"/>
                      <a:pt x="52" y="5"/>
                    </a:cubicBezTo>
                    <a:cubicBezTo>
                      <a:pt x="49" y="6"/>
                      <a:pt x="46" y="7"/>
                      <a:pt x="45" y="9"/>
                    </a:cubicBezTo>
                    <a:cubicBezTo>
                      <a:pt x="44" y="10"/>
                      <a:pt x="43" y="12"/>
                      <a:pt x="44" y="14"/>
                    </a:cubicBezTo>
                    <a:cubicBezTo>
                      <a:pt x="44" y="14"/>
                      <a:pt x="45" y="15"/>
                      <a:pt x="45" y="15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7" y="15"/>
                      <a:pt x="47" y="14"/>
                      <a:pt x="47" y="13"/>
                    </a:cubicBezTo>
                    <a:cubicBezTo>
                      <a:pt x="47" y="12"/>
                      <a:pt x="47" y="11"/>
                      <a:pt x="47" y="11"/>
                    </a:cubicBezTo>
                    <a:cubicBezTo>
                      <a:pt x="49" y="9"/>
                      <a:pt x="53" y="8"/>
                      <a:pt x="56" y="8"/>
                    </a:cubicBezTo>
                    <a:cubicBezTo>
                      <a:pt x="57" y="9"/>
                      <a:pt x="57" y="10"/>
                      <a:pt x="57" y="10"/>
                    </a:cubicBezTo>
                    <a:cubicBezTo>
                      <a:pt x="59" y="12"/>
                      <a:pt x="61" y="13"/>
                      <a:pt x="63" y="15"/>
                    </a:cubicBezTo>
                    <a:cubicBezTo>
                      <a:pt x="58" y="15"/>
                      <a:pt x="53" y="17"/>
                      <a:pt x="52" y="18"/>
                    </a:cubicBezTo>
                    <a:cubicBezTo>
                      <a:pt x="50" y="17"/>
                      <a:pt x="49" y="16"/>
                      <a:pt x="48" y="16"/>
                    </a:cubicBezTo>
                    <a:cubicBezTo>
                      <a:pt x="47" y="16"/>
                      <a:pt x="47" y="17"/>
                      <a:pt x="46" y="18"/>
                    </a:cubicBezTo>
                    <a:cubicBezTo>
                      <a:pt x="46" y="19"/>
                      <a:pt x="47" y="20"/>
                      <a:pt x="48" y="20"/>
                    </a:cubicBezTo>
                    <a:cubicBezTo>
                      <a:pt x="48" y="20"/>
                      <a:pt x="50" y="20"/>
                      <a:pt x="50" y="21"/>
                    </a:cubicBezTo>
                    <a:cubicBezTo>
                      <a:pt x="50" y="21"/>
                      <a:pt x="51" y="22"/>
                      <a:pt x="51" y="22"/>
                    </a:cubicBezTo>
                    <a:cubicBezTo>
                      <a:pt x="50" y="23"/>
                      <a:pt x="51" y="24"/>
                      <a:pt x="52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3" y="24"/>
                      <a:pt x="54" y="24"/>
                      <a:pt x="54" y="23"/>
                    </a:cubicBezTo>
                    <a:cubicBezTo>
                      <a:pt x="54" y="22"/>
                      <a:pt x="54" y="21"/>
                      <a:pt x="54" y="20"/>
                    </a:cubicBezTo>
                    <a:cubicBezTo>
                      <a:pt x="56" y="19"/>
                      <a:pt x="62" y="17"/>
                      <a:pt x="66" y="20"/>
                    </a:cubicBezTo>
                    <a:cubicBezTo>
                      <a:pt x="67" y="22"/>
                      <a:pt x="68" y="25"/>
                      <a:pt x="68" y="27"/>
                    </a:cubicBezTo>
                    <a:cubicBezTo>
                      <a:pt x="67" y="33"/>
                      <a:pt x="60" y="37"/>
                      <a:pt x="53" y="42"/>
                    </a:cubicBezTo>
                    <a:close/>
                  </a:path>
                </a:pathLst>
              </a:custGeom>
              <a:solidFill>
                <a:srgbClr val="E6001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Sļiḍê">
                <a:extLst>
                  <a:ext uri="{FF2B5EF4-FFF2-40B4-BE49-F238E27FC236}">
                    <a16:creationId xmlns="" xmlns:a16="http://schemas.microsoft.com/office/drawing/2014/main" id="{7B6CFFE3-B480-4131-AE19-3DA1F38095F1}"/>
                  </a:ext>
                </a:extLst>
              </p:cNvPr>
              <p:cNvSpPr/>
              <p:nvPr/>
            </p:nvSpPr>
            <p:spPr bwMode="auto">
              <a:xfrm>
                <a:off x="25249188" y="5511801"/>
                <a:ext cx="2579688" cy="561975"/>
              </a:xfrm>
              <a:custGeom>
                <a:avLst/>
                <a:gdLst/>
                <a:ahLst/>
                <a:cxnLst>
                  <a:cxn ang="0">
                    <a:pos x="23" y="4"/>
                  </a:cxn>
                  <a:cxn ang="0">
                    <a:pos x="19" y="3"/>
                  </a:cxn>
                  <a:cxn ang="0">
                    <a:pos x="11" y="2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1" y="4"/>
                  </a:cxn>
                  <a:cxn ang="0">
                    <a:pos x="0" y="5"/>
                  </a:cxn>
                  <a:cxn ang="0">
                    <a:pos x="3" y="2"/>
                  </a:cxn>
                  <a:cxn ang="0">
                    <a:pos x="5" y="1"/>
                  </a:cxn>
                  <a:cxn ang="0">
                    <a:pos x="7" y="1"/>
                  </a:cxn>
                  <a:cxn ang="0">
                    <a:pos x="11" y="0"/>
                  </a:cxn>
                  <a:cxn ang="0">
                    <a:pos x="16" y="1"/>
                  </a:cxn>
                  <a:cxn ang="0">
                    <a:pos x="19" y="2"/>
                  </a:cxn>
                  <a:cxn ang="0">
                    <a:pos x="23" y="4"/>
                  </a:cxn>
                </a:cxnLst>
                <a:rect l="0" t="0" r="r" b="b"/>
                <a:pathLst>
                  <a:path w="23" h="5">
                    <a:moveTo>
                      <a:pt x="23" y="4"/>
                    </a:moveTo>
                    <a:cubicBezTo>
                      <a:pt x="23" y="4"/>
                      <a:pt x="21" y="4"/>
                      <a:pt x="19" y="3"/>
                    </a:cubicBezTo>
                    <a:cubicBezTo>
                      <a:pt x="17" y="3"/>
                      <a:pt x="14" y="2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7" y="3"/>
                      <a:pt x="6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4"/>
                      <a:pt x="2" y="4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4" y="2"/>
                      <a:pt x="4" y="2"/>
                      <a:pt x="5" y="1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8" y="0"/>
                      <a:pt x="10" y="0"/>
                      <a:pt x="11" y="0"/>
                    </a:cubicBezTo>
                    <a:cubicBezTo>
                      <a:pt x="13" y="0"/>
                      <a:pt x="14" y="1"/>
                      <a:pt x="16" y="1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2" y="3"/>
                      <a:pt x="23" y="4"/>
                      <a:pt x="23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ṡḷïḑè">
                <a:extLst>
                  <a:ext uri="{FF2B5EF4-FFF2-40B4-BE49-F238E27FC236}">
                    <a16:creationId xmlns="" xmlns:a16="http://schemas.microsoft.com/office/drawing/2014/main" id="{8A457325-3A10-4AE7-ACC0-318D34C962E1}"/>
                  </a:ext>
                </a:extLst>
              </p:cNvPr>
              <p:cNvSpPr/>
              <p:nvPr/>
            </p:nvSpPr>
            <p:spPr bwMode="auto">
              <a:xfrm>
                <a:off x="25585738" y="4951413"/>
                <a:ext cx="1906588" cy="336550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6" y="3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9" y="2"/>
                  </a:cxn>
                  <a:cxn ang="0">
                    <a:pos x="6" y="2"/>
                  </a:cxn>
                  <a:cxn ang="0">
                    <a:pos x="3" y="2"/>
                  </a:cxn>
                  <a:cxn ang="0">
                    <a:pos x="0" y="3"/>
                  </a:cxn>
                  <a:cxn ang="0">
                    <a:pos x="3" y="1"/>
                  </a:cxn>
                  <a:cxn ang="0">
                    <a:pos x="5" y="0"/>
                  </a:cxn>
                  <a:cxn ang="0">
                    <a:pos x="7" y="0"/>
                  </a:cxn>
                  <a:cxn ang="0">
                    <a:pos x="9" y="0"/>
                  </a:cxn>
                  <a:cxn ang="0">
                    <a:pos x="10" y="0"/>
                  </a:cxn>
                  <a:cxn ang="0">
                    <a:pos x="12" y="0"/>
                  </a:cxn>
                  <a:cxn ang="0">
                    <a:pos x="15" y="1"/>
                  </a:cxn>
                  <a:cxn ang="0">
                    <a:pos x="17" y="3"/>
                  </a:cxn>
                </a:cxnLst>
                <a:rect l="0" t="0" r="r" b="b"/>
                <a:pathLst>
                  <a:path w="17" h="3">
                    <a:moveTo>
                      <a:pt x="17" y="3"/>
                    </a:moveTo>
                    <a:cubicBezTo>
                      <a:pt x="17" y="3"/>
                      <a:pt x="17" y="3"/>
                      <a:pt x="16" y="3"/>
                    </a:cubicBezTo>
                    <a:cubicBezTo>
                      <a:pt x="16" y="2"/>
                      <a:pt x="15" y="2"/>
                      <a:pt x="14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2"/>
                      <a:pt x="3" y="2"/>
                    </a:cubicBezTo>
                    <a:cubicBezTo>
                      <a:pt x="2" y="3"/>
                      <a:pt x="0" y="3"/>
                      <a:pt x="0" y="3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6" y="0"/>
                      <a:pt x="6" y="0"/>
                      <a:pt x="7" y="0"/>
                    </a:cubicBezTo>
                    <a:cubicBezTo>
                      <a:pt x="7" y="0"/>
                      <a:pt x="8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cubicBezTo>
                      <a:pt x="13" y="0"/>
                      <a:pt x="14" y="1"/>
                      <a:pt x="15" y="1"/>
                    </a:cubicBezTo>
                    <a:cubicBezTo>
                      <a:pt x="16" y="2"/>
                      <a:pt x="17" y="3"/>
                      <a:pt x="17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sļïḋé">
                <a:extLst>
                  <a:ext uri="{FF2B5EF4-FFF2-40B4-BE49-F238E27FC236}">
                    <a16:creationId xmlns="" xmlns:a16="http://schemas.microsoft.com/office/drawing/2014/main" id="{D31B7F9D-5B2B-4402-BB0B-710B47B48685}"/>
                  </a:ext>
                </a:extLst>
              </p:cNvPr>
              <p:cNvSpPr/>
              <p:nvPr/>
            </p:nvSpPr>
            <p:spPr bwMode="auto">
              <a:xfrm>
                <a:off x="34893251" y="14258926"/>
                <a:ext cx="673100" cy="2466975"/>
              </a:xfrm>
              <a:custGeom>
                <a:avLst/>
                <a:gdLst/>
                <a:ahLst/>
                <a:cxnLst>
                  <a:cxn ang="0">
                    <a:pos x="4" y="22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3" y="6"/>
                  </a:cxn>
                  <a:cxn ang="0">
                    <a:pos x="3" y="5"/>
                  </a:cxn>
                  <a:cxn ang="0">
                    <a:pos x="2" y="3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3" y="2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6" y="10"/>
                  </a:cxn>
                  <a:cxn ang="0">
                    <a:pos x="6" y="15"/>
                  </a:cxn>
                  <a:cxn ang="0">
                    <a:pos x="6" y="18"/>
                  </a:cxn>
                  <a:cxn ang="0">
                    <a:pos x="4" y="22"/>
                  </a:cxn>
                </a:cxnLst>
                <a:rect l="0" t="0" r="r" b="b"/>
                <a:pathLst>
                  <a:path w="6" h="22">
                    <a:moveTo>
                      <a:pt x="4" y="22"/>
                    </a:moveTo>
                    <a:cubicBezTo>
                      <a:pt x="4" y="22"/>
                      <a:pt x="4" y="21"/>
                      <a:pt x="4" y="18"/>
                    </a:cubicBezTo>
                    <a:cubicBezTo>
                      <a:pt x="5" y="16"/>
                      <a:pt x="4" y="13"/>
                      <a:pt x="4" y="10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3" y="7"/>
                      <a:pt x="3" y="6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2"/>
                    </a:cubicBezTo>
                    <a:cubicBezTo>
                      <a:pt x="3" y="3"/>
                      <a:pt x="3" y="3"/>
                      <a:pt x="4" y="4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5" y="7"/>
                      <a:pt x="6" y="9"/>
                      <a:pt x="6" y="10"/>
                    </a:cubicBezTo>
                    <a:cubicBezTo>
                      <a:pt x="6" y="12"/>
                      <a:pt x="6" y="13"/>
                      <a:pt x="6" y="15"/>
                    </a:cubicBezTo>
                    <a:cubicBezTo>
                      <a:pt x="6" y="16"/>
                      <a:pt x="6" y="17"/>
                      <a:pt x="6" y="18"/>
                    </a:cubicBezTo>
                    <a:cubicBezTo>
                      <a:pt x="5" y="21"/>
                      <a:pt x="4" y="22"/>
                      <a:pt x="4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šlídê">
                <a:extLst>
                  <a:ext uri="{FF2B5EF4-FFF2-40B4-BE49-F238E27FC236}">
                    <a16:creationId xmlns="" xmlns:a16="http://schemas.microsoft.com/office/drawing/2014/main" id="{25A9CB1A-ED2C-49E3-9CA3-9E3E12413048}"/>
                  </a:ext>
                </a:extLst>
              </p:cNvPr>
              <p:cNvSpPr/>
              <p:nvPr/>
            </p:nvSpPr>
            <p:spPr bwMode="auto">
              <a:xfrm>
                <a:off x="35679063" y="14484351"/>
                <a:ext cx="560388" cy="1793875"/>
              </a:xfrm>
              <a:custGeom>
                <a:avLst/>
                <a:gdLst/>
                <a:ahLst/>
                <a:cxnLst>
                  <a:cxn ang="0">
                    <a:pos x="3" y="16"/>
                  </a:cxn>
                  <a:cxn ang="0">
                    <a:pos x="3" y="15"/>
                  </a:cxn>
                  <a:cxn ang="0">
                    <a:pos x="3" y="13"/>
                  </a:cxn>
                  <a:cxn ang="0">
                    <a:pos x="3" y="11"/>
                  </a:cxn>
                  <a:cxn ang="0">
                    <a:pos x="3" y="9"/>
                  </a:cxn>
                  <a:cxn ang="0">
                    <a:pos x="3" y="8"/>
                  </a:cxn>
                  <a:cxn ang="0">
                    <a:pos x="2" y="5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5" y="7"/>
                  </a:cxn>
                  <a:cxn ang="0">
                    <a:pos x="5" y="9"/>
                  </a:cxn>
                  <a:cxn ang="0">
                    <a:pos x="5" y="11"/>
                  </a:cxn>
                  <a:cxn ang="0">
                    <a:pos x="4" y="13"/>
                  </a:cxn>
                  <a:cxn ang="0">
                    <a:pos x="3" y="16"/>
                  </a:cxn>
                </a:cxnLst>
                <a:rect l="0" t="0" r="r" b="b"/>
                <a:pathLst>
                  <a:path w="5" h="16">
                    <a:moveTo>
                      <a:pt x="3" y="16"/>
                    </a:moveTo>
                    <a:cubicBezTo>
                      <a:pt x="3" y="16"/>
                      <a:pt x="3" y="16"/>
                      <a:pt x="3" y="15"/>
                    </a:cubicBezTo>
                    <a:cubicBezTo>
                      <a:pt x="3" y="15"/>
                      <a:pt x="3" y="14"/>
                      <a:pt x="3" y="13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7"/>
                      <a:pt x="2" y="6"/>
                      <a:pt x="2" y="5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3" y="2"/>
                      <a:pt x="3" y="3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4" y="13"/>
                      <a:pt x="4" y="13"/>
                    </a:cubicBezTo>
                    <a:cubicBezTo>
                      <a:pt x="4" y="15"/>
                      <a:pt x="3" y="16"/>
                      <a:pt x="3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ṥľídê">
                <a:extLst>
                  <a:ext uri="{FF2B5EF4-FFF2-40B4-BE49-F238E27FC236}">
                    <a16:creationId xmlns="" xmlns:a16="http://schemas.microsoft.com/office/drawing/2014/main" id="{67BE6438-B401-4D45-805B-CA09AE3442F1}"/>
                  </a:ext>
                </a:extLst>
              </p:cNvPr>
              <p:cNvSpPr/>
              <p:nvPr/>
            </p:nvSpPr>
            <p:spPr bwMode="auto">
              <a:xfrm>
                <a:off x="25922288" y="17399001"/>
                <a:ext cx="1009650" cy="3140075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1" y="24"/>
                  </a:cxn>
                  <a:cxn ang="0">
                    <a:pos x="3" y="14"/>
                  </a:cxn>
                  <a:cxn ang="0">
                    <a:pos x="7" y="4"/>
                  </a:cxn>
                  <a:cxn ang="0">
                    <a:pos x="9" y="0"/>
                  </a:cxn>
                  <a:cxn ang="0">
                    <a:pos x="8" y="5"/>
                  </a:cxn>
                  <a:cxn ang="0">
                    <a:pos x="5" y="15"/>
                  </a:cxn>
                  <a:cxn ang="0">
                    <a:pos x="2" y="24"/>
                  </a:cxn>
                  <a:cxn ang="0">
                    <a:pos x="0" y="28"/>
                  </a:cxn>
                </a:cxnLst>
                <a:rect l="0" t="0" r="r" b="b"/>
                <a:pathLst>
                  <a:path w="9" h="28">
                    <a:moveTo>
                      <a:pt x="0" y="28"/>
                    </a:moveTo>
                    <a:cubicBezTo>
                      <a:pt x="0" y="28"/>
                      <a:pt x="0" y="27"/>
                      <a:pt x="1" y="24"/>
                    </a:cubicBezTo>
                    <a:cubicBezTo>
                      <a:pt x="1" y="21"/>
                      <a:pt x="2" y="18"/>
                      <a:pt x="3" y="14"/>
                    </a:cubicBezTo>
                    <a:cubicBezTo>
                      <a:pt x="4" y="10"/>
                      <a:pt x="6" y="7"/>
                      <a:pt x="7" y="4"/>
                    </a:cubicBezTo>
                    <a:cubicBezTo>
                      <a:pt x="8" y="2"/>
                      <a:pt x="9" y="0"/>
                      <a:pt x="9" y="0"/>
                    </a:cubicBezTo>
                    <a:cubicBezTo>
                      <a:pt x="9" y="0"/>
                      <a:pt x="8" y="2"/>
                      <a:pt x="8" y="5"/>
                    </a:cubicBezTo>
                    <a:cubicBezTo>
                      <a:pt x="7" y="7"/>
                      <a:pt x="6" y="11"/>
                      <a:pt x="5" y="15"/>
                    </a:cubicBezTo>
                    <a:cubicBezTo>
                      <a:pt x="4" y="18"/>
                      <a:pt x="3" y="22"/>
                      <a:pt x="2" y="24"/>
                    </a:cubicBezTo>
                    <a:cubicBezTo>
                      <a:pt x="1" y="27"/>
                      <a:pt x="0" y="28"/>
                      <a:pt x="0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śļíḑè">
                <a:extLst>
                  <a:ext uri="{FF2B5EF4-FFF2-40B4-BE49-F238E27FC236}">
                    <a16:creationId xmlns="" xmlns:a16="http://schemas.microsoft.com/office/drawing/2014/main" id="{C30242D9-1FDE-45FE-AC04-329D6049DE1D}"/>
                  </a:ext>
                </a:extLst>
              </p:cNvPr>
              <p:cNvSpPr/>
              <p:nvPr/>
            </p:nvSpPr>
            <p:spPr bwMode="auto">
              <a:xfrm>
                <a:off x="26258838" y="16390938"/>
                <a:ext cx="1906588" cy="5718175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" y="43"/>
                  </a:cxn>
                  <a:cxn ang="0">
                    <a:pos x="8" y="25"/>
                  </a:cxn>
                  <a:cxn ang="0">
                    <a:pos x="14" y="8"/>
                  </a:cxn>
                  <a:cxn ang="0">
                    <a:pos x="17" y="0"/>
                  </a:cxn>
                  <a:cxn ang="0">
                    <a:pos x="15" y="8"/>
                  </a:cxn>
                  <a:cxn ang="0">
                    <a:pos x="10" y="26"/>
                  </a:cxn>
                  <a:cxn ang="0">
                    <a:pos x="3" y="43"/>
                  </a:cxn>
                  <a:cxn ang="0">
                    <a:pos x="0" y="51"/>
                  </a:cxn>
                </a:cxnLst>
                <a:rect l="0" t="0" r="r" b="b"/>
                <a:pathLst>
                  <a:path w="17" h="51">
                    <a:moveTo>
                      <a:pt x="0" y="51"/>
                    </a:moveTo>
                    <a:cubicBezTo>
                      <a:pt x="0" y="51"/>
                      <a:pt x="1" y="47"/>
                      <a:pt x="2" y="43"/>
                    </a:cubicBezTo>
                    <a:cubicBezTo>
                      <a:pt x="4" y="38"/>
                      <a:pt x="5" y="31"/>
                      <a:pt x="8" y="25"/>
                    </a:cubicBezTo>
                    <a:cubicBezTo>
                      <a:pt x="10" y="19"/>
                      <a:pt x="12" y="12"/>
                      <a:pt x="14" y="8"/>
                    </a:cubicBezTo>
                    <a:cubicBezTo>
                      <a:pt x="16" y="3"/>
                      <a:pt x="17" y="0"/>
                      <a:pt x="17" y="0"/>
                    </a:cubicBezTo>
                    <a:cubicBezTo>
                      <a:pt x="17" y="0"/>
                      <a:pt x="16" y="3"/>
                      <a:pt x="15" y="8"/>
                    </a:cubicBezTo>
                    <a:cubicBezTo>
                      <a:pt x="14" y="13"/>
                      <a:pt x="12" y="19"/>
                      <a:pt x="10" y="26"/>
                    </a:cubicBezTo>
                    <a:cubicBezTo>
                      <a:pt x="7" y="32"/>
                      <a:pt x="5" y="38"/>
                      <a:pt x="3" y="43"/>
                    </a:cubicBezTo>
                    <a:cubicBezTo>
                      <a:pt x="1" y="48"/>
                      <a:pt x="0" y="51"/>
                      <a:pt x="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śļiḍê">
                <a:extLst>
                  <a:ext uri="{FF2B5EF4-FFF2-40B4-BE49-F238E27FC236}">
                    <a16:creationId xmlns="" xmlns:a16="http://schemas.microsoft.com/office/drawing/2014/main" id="{6F5852DF-DE5E-4BFE-990B-59DA7AD04D89}"/>
                  </a:ext>
                </a:extLst>
              </p:cNvPr>
              <p:cNvSpPr/>
              <p:nvPr/>
            </p:nvSpPr>
            <p:spPr bwMode="auto">
              <a:xfrm>
                <a:off x="27492326" y="17062451"/>
                <a:ext cx="1457325" cy="4598988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1" y="35"/>
                  </a:cxn>
                  <a:cxn ang="0">
                    <a:pos x="5" y="20"/>
                  </a:cxn>
                  <a:cxn ang="0">
                    <a:pos x="10" y="6"/>
                  </a:cxn>
                  <a:cxn ang="0">
                    <a:pos x="13" y="0"/>
                  </a:cxn>
                  <a:cxn ang="0">
                    <a:pos x="11" y="7"/>
                  </a:cxn>
                  <a:cxn ang="0">
                    <a:pos x="7" y="21"/>
                  </a:cxn>
                  <a:cxn ang="0">
                    <a:pos x="2" y="35"/>
                  </a:cxn>
                  <a:cxn ang="0">
                    <a:pos x="0" y="41"/>
                  </a:cxn>
                </a:cxnLst>
                <a:rect l="0" t="0" r="r" b="b"/>
                <a:pathLst>
                  <a:path w="13" h="41">
                    <a:moveTo>
                      <a:pt x="0" y="41"/>
                    </a:moveTo>
                    <a:cubicBezTo>
                      <a:pt x="0" y="41"/>
                      <a:pt x="0" y="39"/>
                      <a:pt x="1" y="35"/>
                    </a:cubicBezTo>
                    <a:cubicBezTo>
                      <a:pt x="2" y="31"/>
                      <a:pt x="4" y="26"/>
                      <a:pt x="5" y="20"/>
                    </a:cubicBezTo>
                    <a:cubicBezTo>
                      <a:pt x="7" y="15"/>
                      <a:pt x="9" y="10"/>
                      <a:pt x="10" y="6"/>
                    </a:cubicBezTo>
                    <a:cubicBezTo>
                      <a:pt x="12" y="3"/>
                      <a:pt x="13" y="0"/>
                      <a:pt x="13" y="0"/>
                    </a:cubicBezTo>
                    <a:cubicBezTo>
                      <a:pt x="13" y="0"/>
                      <a:pt x="12" y="3"/>
                      <a:pt x="11" y="7"/>
                    </a:cubicBezTo>
                    <a:cubicBezTo>
                      <a:pt x="10" y="11"/>
                      <a:pt x="9" y="16"/>
                      <a:pt x="7" y="21"/>
                    </a:cubicBezTo>
                    <a:cubicBezTo>
                      <a:pt x="6" y="26"/>
                      <a:pt x="4" y="31"/>
                      <a:pt x="2" y="35"/>
                    </a:cubicBezTo>
                    <a:cubicBezTo>
                      <a:pt x="1" y="39"/>
                      <a:pt x="0" y="41"/>
                      <a:pt x="0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şlídè">
                <a:extLst>
                  <a:ext uri="{FF2B5EF4-FFF2-40B4-BE49-F238E27FC236}">
                    <a16:creationId xmlns="" xmlns:a16="http://schemas.microsoft.com/office/drawing/2014/main" id="{08C08EA4-980D-4824-8229-CFCEF279FF00}"/>
                  </a:ext>
                </a:extLst>
              </p:cNvPr>
              <p:cNvSpPr/>
              <p:nvPr/>
            </p:nvSpPr>
            <p:spPr bwMode="auto">
              <a:xfrm>
                <a:off x="36015613" y="4951413"/>
                <a:ext cx="2690813" cy="3252788"/>
              </a:xfrm>
              <a:custGeom>
                <a:avLst/>
                <a:gdLst/>
                <a:ahLst/>
                <a:cxnLst>
                  <a:cxn ang="0">
                    <a:pos x="24" y="21"/>
                  </a:cxn>
                  <a:cxn ang="0">
                    <a:pos x="3" y="16"/>
                  </a:cxn>
                  <a:cxn ang="0">
                    <a:pos x="10" y="17"/>
                  </a:cxn>
                  <a:cxn ang="0">
                    <a:pos x="6" y="22"/>
                  </a:cxn>
                  <a:cxn ang="0">
                    <a:pos x="13" y="21"/>
                  </a:cxn>
                  <a:cxn ang="0">
                    <a:pos x="11" y="27"/>
                  </a:cxn>
                  <a:cxn ang="0">
                    <a:pos x="19" y="24"/>
                  </a:cxn>
                  <a:cxn ang="0">
                    <a:pos x="21" y="25"/>
                  </a:cxn>
                  <a:cxn ang="0">
                    <a:pos x="24" y="21"/>
                  </a:cxn>
                </a:cxnLst>
                <a:rect l="0" t="0" r="r" b="b"/>
                <a:pathLst>
                  <a:path w="24" h="29">
                    <a:moveTo>
                      <a:pt x="24" y="21"/>
                    </a:moveTo>
                    <a:cubicBezTo>
                      <a:pt x="24" y="21"/>
                      <a:pt x="18" y="0"/>
                      <a:pt x="3" y="16"/>
                    </a:cubicBezTo>
                    <a:cubicBezTo>
                      <a:pt x="3" y="16"/>
                      <a:pt x="0" y="22"/>
                      <a:pt x="10" y="17"/>
                    </a:cubicBezTo>
                    <a:cubicBezTo>
                      <a:pt x="10" y="17"/>
                      <a:pt x="7" y="21"/>
                      <a:pt x="6" y="22"/>
                    </a:cubicBezTo>
                    <a:cubicBezTo>
                      <a:pt x="6" y="22"/>
                      <a:pt x="5" y="27"/>
                      <a:pt x="13" y="21"/>
                    </a:cubicBezTo>
                    <a:cubicBezTo>
                      <a:pt x="13" y="21"/>
                      <a:pt x="9" y="26"/>
                      <a:pt x="11" y="27"/>
                    </a:cubicBezTo>
                    <a:cubicBezTo>
                      <a:pt x="11" y="27"/>
                      <a:pt x="13" y="29"/>
                      <a:pt x="19" y="24"/>
                    </a:cubicBezTo>
                    <a:cubicBezTo>
                      <a:pt x="21" y="25"/>
                      <a:pt x="21" y="25"/>
                      <a:pt x="21" y="25"/>
                    </a:cubicBez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ṡ1íḑe">
                <a:extLst>
                  <a:ext uri="{FF2B5EF4-FFF2-40B4-BE49-F238E27FC236}">
                    <a16:creationId xmlns="" xmlns:a16="http://schemas.microsoft.com/office/drawing/2014/main" id="{10A1736D-E47A-4A5D-8D16-62346D567101}"/>
                  </a:ext>
                </a:extLst>
              </p:cNvPr>
              <p:cNvSpPr/>
              <p:nvPr/>
            </p:nvSpPr>
            <p:spPr bwMode="auto">
              <a:xfrm>
                <a:off x="40949563" y="8877301"/>
                <a:ext cx="2803525" cy="2690813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17" y="19"/>
                  </a:cxn>
                  <a:cxn ang="0">
                    <a:pos x="12" y="14"/>
                  </a:cxn>
                  <a:cxn ang="0">
                    <a:pos x="10" y="19"/>
                  </a:cxn>
                  <a:cxn ang="0">
                    <a:pos x="7" y="12"/>
                  </a:cxn>
                  <a:cxn ang="0">
                    <a:pos x="3" y="17"/>
                  </a:cxn>
                  <a:cxn ang="0">
                    <a:pos x="3" y="8"/>
                  </a:cxn>
                  <a:cxn ang="0">
                    <a:pos x="1" y="6"/>
                  </a:cxn>
                  <a:cxn ang="0">
                    <a:pos x="4" y="2"/>
                  </a:cxn>
                </a:cxnLst>
                <a:rect l="0" t="0" r="r" b="b"/>
                <a:pathLst>
                  <a:path w="25" h="24">
                    <a:moveTo>
                      <a:pt x="4" y="2"/>
                    </a:moveTo>
                    <a:cubicBezTo>
                      <a:pt x="4" y="2"/>
                      <a:pt x="25" y="0"/>
                      <a:pt x="17" y="19"/>
                    </a:cubicBezTo>
                    <a:cubicBezTo>
                      <a:pt x="17" y="19"/>
                      <a:pt x="12" y="24"/>
                      <a:pt x="12" y="14"/>
                    </a:cubicBezTo>
                    <a:cubicBezTo>
                      <a:pt x="12" y="14"/>
                      <a:pt x="11" y="18"/>
                      <a:pt x="10" y="19"/>
                    </a:cubicBezTo>
                    <a:cubicBezTo>
                      <a:pt x="9" y="19"/>
                      <a:pt x="5" y="22"/>
                      <a:pt x="7" y="12"/>
                    </a:cubicBezTo>
                    <a:cubicBezTo>
                      <a:pt x="7" y="12"/>
                      <a:pt x="5" y="18"/>
                      <a:pt x="3" y="17"/>
                    </a:cubicBezTo>
                    <a:cubicBezTo>
                      <a:pt x="3" y="17"/>
                      <a:pt x="0" y="16"/>
                      <a:pt x="3" y="8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$1îḋê">
                <a:extLst>
                  <a:ext uri="{FF2B5EF4-FFF2-40B4-BE49-F238E27FC236}">
                    <a16:creationId xmlns="" xmlns:a16="http://schemas.microsoft.com/office/drawing/2014/main" id="{E8FDA8C6-48E3-43EE-AE42-2DBEB8EEFA08}"/>
                  </a:ext>
                </a:extLst>
              </p:cNvPr>
              <p:cNvSpPr/>
              <p:nvPr/>
            </p:nvSpPr>
            <p:spPr bwMode="auto">
              <a:xfrm>
                <a:off x="38146038" y="6410326"/>
                <a:ext cx="3700463" cy="4037013"/>
              </a:xfrm>
              <a:custGeom>
                <a:avLst/>
                <a:gdLst/>
                <a:ahLst/>
                <a:cxnLst>
                  <a:cxn ang="0">
                    <a:pos x="14" y="32"/>
                  </a:cxn>
                  <a:cxn ang="0">
                    <a:pos x="29" y="25"/>
                  </a:cxn>
                  <a:cxn ang="0">
                    <a:pos x="25" y="4"/>
                  </a:cxn>
                  <a:cxn ang="0">
                    <a:pos x="3" y="9"/>
                  </a:cxn>
                  <a:cxn ang="0">
                    <a:pos x="3" y="25"/>
                  </a:cxn>
                  <a:cxn ang="0">
                    <a:pos x="2" y="27"/>
                  </a:cxn>
                  <a:cxn ang="0">
                    <a:pos x="3" y="32"/>
                  </a:cxn>
                  <a:cxn ang="0">
                    <a:pos x="7" y="35"/>
                  </a:cxn>
                  <a:cxn ang="0">
                    <a:pos x="13" y="34"/>
                  </a:cxn>
                  <a:cxn ang="0">
                    <a:pos x="14" y="32"/>
                  </a:cxn>
                </a:cxnLst>
                <a:rect l="0" t="0" r="r" b="b"/>
                <a:pathLst>
                  <a:path w="33" h="36">
                    <a:moveTo>
                      <a:pt x="14" y="32"/>
                    </a:moveTo>
                    <a:cubicBezTo>
                      <a:pt x="20" y="33"/>
                      <a:pt x="26" y="30"/>
                      <a:pt x="29" y="25"/>
                    </a:cubicBezTo>
                    <a:cubicBezTo>
                      <a:pt x="33" y="18"/>
                      <a:pt x="32" y="9"/>
                      <a:pt x="25" y="4"/>
                    </a:cubicBezTo>
                    <a:cubicBezTo>
                      <a:pt x="17" y="0"/>
                      <a:pt x="8" y="2"/>
                      <a:pt x="3" y="9"/>
                    </a:cubicBezTo>
                    <a:cubicBezTo>
                      <a:pt x="0" y="14"/>
                      <a:pt x="0" y="20"/>
                      <a:pt x="3" y="25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29"/>
                      <a:pt x="1" y="31"/>
                      <a:pt x="3" y="32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6"/>
                      <a:pt x="12" y="36"/>
                      <a:pt x="13" y="34"/>
                    </a:cubicBezTo>
                    <a:lnTo>
                      <a:pt x="14" y="32"/>
                    </a:lnTo>
                    <a:close/>
                  </a:path>
                </a:pathLst>
              </a:custGeom>
              <a:solidFill>
                <a:srgbClr val="FED6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šlïdè">
                <a:extLst>
                  <a:ext uri="{FF2B5EF4-FFF2-40B4-BE49-F238E27FC236}">
                    <a16:creationId xmlns="" xmlns:a16="http://schemas.microsoft.com/office/drawing/2014/main" id="{99D307EA-76E6-4B42-9602-28CB3B067BC2}"/>
                  </a:ext>
                </a:extLst>
              </p:cNvPr>
              <p:cNvSpPr/>
              <p:nvPr/>
            </p:nvSpPr>
            <p:spPr bwMode="auto">
              <a:xfrm>
                <a:off x="37696776" y="9324976"/>
                <a:ext cx="2019300" cy="1682750"/>
              </a:xfrm>
              <a:custGeom>
                <a:avLst/>
                <a:gdLst/>
                <a:ahLst/>
                <a:cxnLst>
                  <a:cxn ang="0">
                    <a:pos x="14" y="15"/>
                  </a:cxn>
                  <a:cxn ang="0">
                    <a:pos x="13" y="12"/>
                  </a:cxn>
                  <a:cxn ang="0">
                    <a:pos x="16" y="12"/>
                  </a:cxn>
                  <a:cxn ang="0">
                    <a:pos x="15" y="10"/>
                  </a:cxn>
                  <a:cxn ang="0">
                    <a:pos x="18" y="10"/>
                  </a:cxn>
                  <a:cxn ang="0">
                    <a:pos x="17" y="7"/>
                  </a:cxn>
                  <a:cxn ang="0">
                    <a:pos x="7" y="1"/>
                  </a:cxn>
                  <a:cxn ang="0">
                    <a:pos x="4" y="1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3" y="6"/>
                  </a:cxn>
                  <a:cxn ang="0">
                    <a:pos x="1" y="6"/>
                  </a:cxn>
                  <a:cxn ang="0">
                    <a:pos x="2" y="8"/>
                  </a:cxn>
                  <a:cxn ang="0">
                    <a:pos x="3" y="9"/>
                  </a:cxn>
                  <a:cxn ang="0">
                    <a:pos x="5" y="14"/>
                  </a:cxn>
                  <a:cxn ang="0">
                    <a:pos x="11" y="14"/>
                  </a:cxn>
                  <a:cxn ang="0">
                    <a:pos x="12" y="15"/>
                  </a:cxn>
                  <a:cxn ang="0">
                    <a:pos x="14" y="15"/>
                  </a:cxn>
                </a:cxnLst>
                <a:rect l="0" t="0" r="r" b="b"/>
                <a:pathLst>
                  <a:path w="18" h="15">
                    <a:moveTo>
                      <a:pt x="14" y="15"/>
                    </a:moveTo>
                    <a:cubicBezTo>
                      <a:pt x="15" y="14"/>
                      <a:pt x="14" y="13"/>
                      <a:pt x="13" y="12"/>
                    </a:cubicBezTo>
                    <a:cubicBezTo>
                      <a:pt x="14" y="13"/>
                      <a:pt x="16" y="13"/>
                      <a:pt x="16" y="12"/>
                    </a:cubicBezTo>
                    <a:cubicBezTo>
                      <a:pt x="16" y="11"/>
                      <a:pt x="16" y="10"/>
                      <a:pt x="15" y="10"/>
                    </a:cubicBezTo>
                    <a:cubicBezTo>
                      <a:pt x="16" y="10"/>
                      <a:pt x="17" y="10"/>
                      <a:pt x="18" y="10"/>
                    </a:cubicBezTo>
                    <a:cubicBezTo>
                      <a:pt x="18" y="9"/>
                      <a:pt x="18" y="8"/>
                      <a:pt x="17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4" y="1"/>
                      <a:pt x="4" y="2"/>
                      <a:pt x="5" y="3"/>
                    </a:cubicBezTo>
                    <a:cubicBezTo>
                      <a:pt x="4" y="2"/>
                      <a:pt x="3" y="2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2" y="5"/>
                      <a:pt x="1" y="5"/>
                      <a:pt x="1" y="6"/>
                    </a:cubicBezTo>
                    <a:cubicBezTo>
                      <a:pt x="0" y="6"/>
                      <a:pt x="1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3" y="12"/>
                      <a:pt x="5" y="14"/>
                    </a:cubicBezTo>
                    <a:cubicBezTo>
                      <a:pt x="7" y="15"/>
                      <a:pt x="10" y="15"/>
                      <a:pt x="11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4" y="15"/>
                    </a:cubicBezTo>
                    <a:close/>
                  </a:path>
                </a:pathLst>
              </a:custGeom>
              <a:solidFill>
                <a:srgbClr val="59575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Sļíḑê">
                <a:extLst>
                  <a:ext uri="{FF2B5EF4-FFF2-40B4-BE49-F238E27FC236}">
                    <a16:creationId xmlns="" xmlns:a16="http://schemas.microsoft.com/office/drawing/2014/main" id="{5F160CEA-C23E-4793-B4B5-693B6C2404FC}"/>
                  </a:ext>
                </a:extLst>
              </p:cNvPr>
              <p:cNvSpPr/>
              <p:nvPr/>
            </p:nvSpPr>
            <p:spPr bwMode="auto">
              <a:xfrm>
                <a:off x="36239451" y="5737226"/>
                <a:ext cx="1120775" cy="8969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8" y="1"/>
                  </a:cxn>
                  <a:cxn ang="0">
                    <a:pos x="4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1"/>
                  </a:cxn>
                  <a:cxn ang="0">
                    <a:pos x="8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10" y="0"/>
                      <a:pt x="9" y="1"/>
                      <a:pt x="8" y="1"/>
                    </a:cubicBezTo>
                    <a:cubicBezTo>
                      <a:pt x="7" y="2"/>
                      <a:pt x="6" y="2"/>
                      <a:pt x="4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7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3" y="3"/>
                      <a:pt x="4" y="2"/>
                    </a:cubicBezTo>
                    <a:cubicBezTo>
                      <a:pt x="4" y="2"/>
                      <a:pt x="5" y="1"/>
                      <a:pt x="6" y="1"/>
                    </a:cubicBezTo>
                    <a:cubicBezTo>
                      <a:pt x="7" y="1"/>
                      <a:pt x="7" y="1"/>
                      <a:pt x="8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sľíḍe">
                <a:extLst>
                  <a:ext uri="{FF2B5EF4-FFF2-40B4-BE49-F238E27FC236}">
                    <a16:creationId xmlns="" xmlns:a16="http://schemas.microsoft.com/office/drawing/2014/main" id="{A52738DD-AAFC-437C-8A31-80442CD6D823}"/>
                  </a:ext>
                </a:extLst>
              </p:cNvPr>
              <p:cNvSpPr/>
              <p:nvPr/>
            </p:nvSpPr>
            <p:spPr bwMode="auto">
              <a:xfrm>
                <a:off x="36126738" y="5511801"/>
                <a:ext cx="896938" cy="6731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5" y="2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2" y="3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1" y="4"/>
                  </a:cxn>
                  <a:cxn ang="0">
                    <a:pos x="2" y="3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6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0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0" y="6"/>
                      <a:pt x="0" y="6"/>
                    </a:cubicBezTo>
                    <a:cubicBezTo>
                      <a:pt x="0" y="6"/>
                      <a:pt x="0" y="5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7" y="0"/>
                      <a:pt x="8" y="0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ṩľidê">
                <a:extLst>
                  <a:ext uri="{FF2B5EF4-FFF2-40B4-BE49-F238E27FC236}">
                    <a16:creationId xmlns="" xmlns:a16="http://schemas.microsoft.com/office/drawing/2014/main" id="{4CBCE0BA-7CA8-48AD-9A7A-19763F08A912}"/>
                  </a:ext>
                </a:extLst>
              </p:cNvPr>
              <p:cNvSpPr/>
              <p:nvPr/>
            </p:nvSpPr>
            <p:spPr bwMode="auto">
              <a:xfrm>
                <a:off x="43079988" y="9324976"/>
                <a:ext cx="336550" cy="1346200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2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1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3" y="6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2" y="12"/>
                  </a:cxn>
                </a:cxnLst>
                <a:rect l="0" t="0" r="r" b="b"/>
                <a:pathLst>
                  <a:path w="3" h="12">
                    <a:moveTo>
                      <a:pt x="2" y="12"/>
                    </a:moveTo>
                    <a:cubicBezTo>
                      <a:pt x="2" y="12"/>
                      <a:pt x="2" y="11"/>
                      <a:pt x="2" y="10"/>
                    </a:cubicBezTo>
                    <a:cubicBezTo>
                      <a:pt x="2" y="9"/>
                      <a:pt x="2" y="7"/>
                      <a:pt x="2" y="6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8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1"/>
                      <a:pt x="2" y="12"/>
                      <a:pt x="2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ṩḷíḓè">
                <a:extLst>
                  <a:ext uri="{FF2B5EF4-FFF2-40B4-BE49-F238E27FC236}">
                    <a16:creationId xmlns="" xmlns:a16="http://schemas.microsoft.com/office/drawing/2014/main" id="{2EBF2417-6B86-4946-8D92-F299B244924D}"/>
                  </a:ext>
                </a:extLst>
              </p:cNvPr>
              <p:cNvSpPr/>
              <p:nvPr/>
            </p:nvSpPr>
            <p:spPr bwMode="auto">
              <a:xfrm>
                <a:off x="43529251" y="9437688"/>
                <a:ext cx="223838" cy="1009650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1" y="7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2" y="5"/>
                  </a:cxn>
                  <a:cxn ang="0">
                    <a:pos x="2" y="6"/>
                  </a:cxn>
                  <a:cxn ang="0">
                    <a:pos x="2" y="7"/>
                  </a:cxn>
                  <a:cxn ang="0">
                    <a:pos x="1" y="9"/>
                  </a:cxn>
                </a:cxnLst>
                <a:rect l="0" t="0" r="r" b="b"/>
                <a:pathLst>
                  <a:path w="2" h="9">
                    <a:moveTo>
                      <a:pt x="1" y="9"/>
                    </a:moveTo>
                    <a:cubicBezTo>
                      <a:pt x="1" y="9"/>
                      <a:pt x="1" y="8"/>
                      <a:pt x="1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2"/>
                      <a:pt x="2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1" y="9"/>
                      <a:pt x="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ṧḻîḓé">
                <a:extLst>
                  <a:ext uri="{FF2B5EF4-FFF2-40B4-BE49-F238E27FC236}">
                    <a16:creationId xmlns="" xmlns:a16="http://schemas.microsoft.com/office/drawing/2014/main" id="{911DE38E-7738-4E8A-81DB-065BBB16DFA6}"/>
                  </a:ext>
                </a:extLst>
              </p:cNvPr>
              <p:cNvSpPr/>
              <p:nvPr/>
            </p:nvSpPr>
            <p:spPr bwMode="auto">
              <a:xfrm>
                <a:off x="36126738" y="11007726"/>
                <a:ext cx="1233488" cy="1681163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" y="12"/>
                  </a:cxn>
                  <a:cxn ang="0">
                    <a:pos x="5" y="7"/>
                  </a:cxn>
                  <a:cxn ang="0">
                    <a:pos x="9" y="2"/>
                  </a:cxn>
                  <a:cxn ang="0">
                    <a:pos x="11" y="0"/>
                  </a:cxn>
                  <a:cxn ang="0">
                    <a:pos x="9" y="3"/>
                  </a:cxn>
                  <a:cxn ang="0">
                    <a:pos x="6" y="8"/>
                  </a:cxn>
                  <a:cxn ang="0">
                    <a:pos x="2" y="13"/>
                  </a:cxn>
                  <a:cxn ang="0">
                    <a:pos x="0" y="15"/>
                  </a:cxn>
                </a:cxnLst>
                <a:rect l="0" t="0" r="r" b="b"/>
                <a:pathLst>
                  <a:path w="11" h="15">
                    <a:moveTo>
                      <a:pt x="0" y="15"/>
                    </a:moveTo>
                    <a:cubicBezTo>
                      <a:pt x="0" y="15"/>
                      <a:pt x="0" y="14"/>
                      <a:pt x="1" y="12"/>
                    </a:cubicBezTo>
                    <a:cubicBezTo>
                      <a:pt x="2" y="11"/>
                      <a:pt x="3" y="9"/>
                      <a:pt x="5" y="7"/>
                    </a:cubicBezTo>
                    <a:cubicBezTo>
                      <a:pt x="6" y="5"/>
                      <a:pt x="7" y="4"/>
                      <a:pt x="9" y="2"/>
                    </a:cubicBezTo>
                    <a:cubicBezTo>
                      <a:pt x="10" y="1"/>
                      <a:pt x="11" y="0"/>
                      <a:pt x="11" y="0"/>
                    </a:cubicBezTo>
                    <a:cubicBezTo>
                      <a:pt x="11" y="0"/>
                      <a:pt x="10" y="1"/>
                      <a:pt x="9" y="3"/>
                    </a:cubicBezTo>
                    <a:cubicBezTo>
                      <a:pt x="8" y="4"/>
                      <a:pt x="7" y="6"/>
                      <a:pt x="6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0" y="14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ḻïḍe">
                <a:extLst>
                  <a:ext uri="{FF2B5EF4-FFF2-40B4-BE49-F238E27FC236}">
                    <a16:creationId xmlns="" xmlns:a16="http://schemas.microsoft.com/office/drawing/2014/main" id="{78C1B7AE-5D70-4BBD-A04B-58E55D8C9EE2}"/>
                  </a:ext>
                </a:extLst>
              </p:cNvPr>
              <p:cNvSpPr/>
              <p:nvPr/>
            </p:nvSpPr>
            <p:spPr bwMode="auto">
              <a:xfrm>
                <a:off x="35790188" y="11007726"/>
                <a:ext cx="2243138" cy="2914650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" y="22"/>
                  </a:cxn>
                  <a:cxn ang="0">
                    <a:pos x="10" y="13"/>
                  </a:cxn>
                  <a:cxn ang="0">
                    <a:pos x="17" y="4"/>
                  </a:cxn>
                  <a:cxn ang="0">
                    <a:pos x="20" y="0"/>
                  </a:cxn>
                  <a:cxn ang="0">
                    <a:pos x="17" y="5"/>
                  </a:cxn>
                  <a:cxn ang="0">
                    <a:pos x="11" y="14"/>
                  </a:cxn>
                  <a:cxn ang="0">
                    <a:pos x="4" y="22"/>
                  </a:cxn>
                  <a:cxn ang="0">
                    <a:pos x="0" y="26"/>
                  </a:cxn>
                </a:cxnLst>
                <a:rect l="0" t="0" r="r" b="b"/>
                <a:pathLst>
                  <a:path w="20" h="26">
                    <a:moveTo>
                      <a:pt x="0" y="26"/>
                    </a:moveTo>
                    <a:cubicBezTo>
                      <a:pt x="0" y="26"/>
                      <a:pt x="1" y="25"/>
                      <a:pt x="3" y="22"/>
                    </a:cubicBezTo>
                    <a:cubicBezTo>
                      <a:pt x="5" y="19"/>
                      <a:pt x="7" y="16"/>
                      <a:pt x="10" y="13"/>
                    </a:cubicBezTo>
                    <a:cubicBezTo>
                      <a:pt x="12" y="10"/>
                      <a:pt x="15" y="7"/>
                      <a:pt x="17" y="4"/>
                    </a:cubicBezTo>
                    <a:cubicBezTo>
                      <a:pt x="19" y="2"/>
                      <a:pt x="20" y="0"/>
                      <a:pt x="20" y="0"/>
                    </a:cubicBezTo>
                    <a:cubicBezTo>
                      <a:pt x="20" y="0"/>
                      <a:pt x="19" y="2"/>
                      <a:pt x="17" y="5"/>
                    </a:cubicBezTo>
                    <a:cubicBezTo>
                      <a:pt x="16" y="7"/>
                      <a:pt x="13" y="10"/>
                      <a:pt x="11" y="14"/>
                    </a:cubicBezTo>
                    <a:cubicBezTo>
                      <a:pt x="8" y="17"/>
                      <a:pt x="6" y="20"/>
                      <a:pt x="4" y="22"/>
                    </a:cubicBezTo>
                    <a:cubicBezTo>
                      <a:pt x="2" y="25"/>
                      <a:pt x="0" y="26"/>
                      <a:pt x="0" y="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Sḷiḋè">
                <a:extLst>
                  <a:ext uri="{FF2B5EF4-FFF2-40B4-BE49-F238E27FC236}">
                    <a16:creationId xmlns="" xmlns:a16="http://schemas.microsoft.com/office/drawing/2014/main" id="{E7C9E885-1CAC-42D6-9219-12BF3F1BA862}"/>
                  </a:ext>
                </a:extLst>
              </p:cNvPr>
              <p:cNvSpPr/>
              <p:nvPr/>
            </p:nvSpPr>
            <p:spPr bwMode="auto">
              <a:xfrm>
                <a:off x="37360226" y="11455401"/>
                <a:ext cx="1122363" cy="16827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1" y="12"/>
                  </a:cxn>
                  <a:cxn ang="0">
                    <a:pos x="5" y="7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9" y="3"/>
                  </a:cxn>
                  <a:cxn ang="0">
                    <a:pos x="6" y="8"/>
                  </a:cxn>
                  <a:cxn ang="0">
                    <a:pos x="2" y="12"/>
                  </a:cxn>
                  <a:cxn ang="0">
                    <a:pos x="0" y="15"/>
                  </a:cxn>
                </a:cxnLst>
                <a:rect l="0" t="0" r="r" b="b"/>
                <a:pathLst>
                  <a:path w="10" h="15">
                    <a:moveTo>
                      <a:pt x="0" y="15"/>
                    </a:moveTo>
                    <a:cubicBezTo>
                      <a:pt x="0" y="15"/>
                      <a:pt x="0" y="14"/>
                      <a:pt x="1" y="12"/>
                    </a:cubicBezTo>
                    <a:cubicBezTo>
                      <a:pt x="2" y="11"/>
                      <a:pt x="3" y="9"/>
                      <a:pt x="5" y="7"/>
                    </a:cubicBezTo>
                    <a:cubicBezTo>
                      <a:pt x="6" y="5"/>
                      <a:pt x="7" y="3"/>
                      <a:pt x="8" y="2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9" y="3"/>
                    </a:cubicBezTo>
                    <a:cubicBezTo>
                      <a:pt x="8" y="4"/>
                      <a:pt x="7" y="6"/>
                      <a:pt x="6" y="8"/>
                    </a:cubicBezTo>
                    <a:cubicBezTo>
                      <a:pt x="4" y="9"/>
                      <a:pt x="3" y="11"/>
                      <a:pt x="2" y="12"/>
                    </a:cubicBezTo>
                    <a:cubicBezTo>
                      <a:pt x="0" y="14"/>
                      <a:pt x="0" y="15"/>
                      <a:pt x="0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iŝḻíḋê">
              <a:extLst>
                <a:ext uri="{FF2B5EF4-FFF2-40B4-BE49-F238E27FC236}">
                  <a16:creationId xmlns="" xmlns:a16="http://schemas.microsoft.com/office/drawing/2014/main" id="{94888C49-7543-4D19-B46F-F585EE3E934C}"/>
                </a:ext>
              </a:extLst>
            </p:cNvPr>
            <p:cNvSpPr txBox="1"/>
            <p:nvPr/>
          </p:nvSpPr>
          <p:spPr>
            <a:xfrm>
              <a:off x="4660932" y="1229815"/>
              <a:ext cx="6859556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600" b="1" dirty="0"/>
            </a:p>
          </p:txBody>
        </p:sp>
      </p:grpSp>
      <p:sp>
        <p:nvSpPr>
          <p:cNvPr id="110" name="矩形 109"/>
          <p:cNvSpPr/>
          <p:nvPr/>
        </p:nvSpPr>
        <p:spPr>
          <a:xfrm>
            <a:off x="5424489" y="1919320"/>
            <a:ext cx="56558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rgbClr val="002060"/>
                </a:solidFill>
              </a:rPr>
              <a:t>      </a:t>
            </a:r>
            <a:r>
              <a:rPr lang="zh-CN" altLang="en-US" sz="2000" b="1" dirty="0" smtClean="0"/>
              <a:t>随着软硬件技术的迅</a:t>
            </a:r>
            <a:r>
              <a:rPr lang="zh-CN" altLang="en-US" sz="2000" b="1" dirty="0"/>
              <a:t>猛提高</a:t>
            </a:r>
            <a:r>
              <a:rPr lang="en-US" altLang="zh-CN" sz="2000" b="1" dirty="0"/>
              <a:t>, </a:t>
            </a:r>
            <a:r>
              <a:rPr lang="zh-CN" altLang="en-US" sz="2000" b="1" dirty="0" smtClean="0"/>
              <a:t>越来越多的智能数码产品纷纷涌现市场，智能电</a:t>
            </a:r>
            <a:r>
              <a:rPr lang="zh-CN" altLang="en-US" sz="2000" b="1" dirty="0"/>
              <a:t>商网站规模不断增</a:t>
            </a:r>
            <a:r>
              <a:rPr lang="zh-CN" altLang="en-US" sz="2000" b="1" dirty="0" smtClean="0"/>
              <a:t>大，本项目主要为</a:t>
            </a:r>
            <a:r>
              <a:rPr lang="en-US" altLang="zh-CN" sz="2000" b="1" dirty="0" smtClean="0"/>
              <a:t>360</a:t>
            </a:r>
            <a:r>
              <a:rPr lang="zh-CN" altLang="en-US" sz="2000" b="1" dirty="0" smtClean="0"/>
              <a:t>开发</a:t>
            </a:r>
            <a:r>
              <a:rPr lang="zh-CN" altLang="en-US" sz="2000" b="1" dirty="0"/>
              <a:t>智能硬</a:t>
            </a:r>
            <a:r>
              <a:rPr lang="zh-CN" altLang="en-US" sz="2000" b="1" dirty="0" smtClean="0"/>
              <a:t>件线上销</a:t>
            </a:r>
            <a:r>
              <a:rPr lang="zh-CN" altLang="en-US" sz="2000" b="1" dirty="0"/>
              <a:t>售</a:t>
            </a:r>
            <a:r>
              <a:rPr lang="zh-CN" altLang="en-US" sz="2000" b="1" dirty="0" smtClean="0"/>
              <a:t>平台。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09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1559A9A-30B9-4D22-A066-524683A7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项目需求分析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65D72E5-E665-4BAA-82F3-CCBC120B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5" name="1e706bfc-eda5-4379-8a84-ac940a8766e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D36303F7-03F7-4E7B-8342-D0495CF09BE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03154"/>
            <a:ext cx="12451976" cy="4461316"/>
            <a:chOff x="0" y="1123890"/>
            <a:chExt cx="12451976" cy="4461316"/>
          </a:xfrm>
        </p:grpSpPr>
        <p:sp>
          <p:nvSpPr>
            <p:cNvPr id="6" name="ïšļïḓê">
              <a:extLst>
                <a:ext uri="{FF2B5EF4-FFF2-40B4-BE49-F238E27FC236}">
                  <a16:creationId xmlns="" xmlns:a16="http://schemas.microsoft.com/office/drawing/2014/main" id="{F744DAA0-E381-43CA-8A8F-451A1F1CE844}"/>
                </a:ext>
              </a:extLst>
            </p:cNvPr>
            <p:cNvSpPr txBox="1"/>
            <p:nvPr/>
          </p:nvSpPr>
          <p:spPr>
            <a:xfrm>
              <a:off x="1970057" y="4577960"/>
              <a:ext cx="940179" cy="651116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70C0"/>
                  </a:solidFill>
                </a:rPr>
                <a:t>i360</a:t>
              </a:r>
              <a:endParaRPr lang="zh-CN" alt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íś1ïḑé">
              <a:extLst>
                <a:ext uri="{FF2B5EF4-FFF2-40B4-BE49-F238E27FC236}">
                  <a16:creationId xmlns="" xmlns:a16="http://schemas.microsoft.com/office/drawing/2014/main" id="{B113C03B-0A37-499F-8524-1D70EE0ACF8B}"/>
                </a:ext>
              </a:extLst>
            </p:cNvPr>
            <p:cNvSpPr txBox="1"/>
            <p:nvPr/>
          </p:nvSpPr>
          <p:spPr>
            <a:xfrm>
              <a:off x="5973266" y="4775940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r>
                <a:rPr lang="zh-CN" altLang="en-US" sz="1600" b="1" dirty="0" smtClean="0">
                  <a:solidFill>
                    <a:srgbClr val="0070C0"/>
                  </a:solidFill>
                </a:rPr>
                <a:t>前端页面及功能分析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íṣḷïḑê">
              <a:extLst>
                <a:ext uri="{FF2B5EF4-FFF2-40B4-BE49-F238E27FC236}">
                  <a16:creationId xmlns="" xmlns:a16="http://schemas.microsoft.com/office/drawing/2014/main" id="{3F8DAC0E-1782-498D-81D9-775DFE318DF1}"/>
                </a:ext>
              </a:extLst>
            </p:cNvPr>
            <p:cNvSpPr txBox="1"/>
            <p:nvPr/>
          </p:nvSpPr>
          <p:spPr>
            <a:xfrm>
              <a:off x="4918800" y="3263347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r>
                <a:rPr lang="zh-CN" altLang="en-US" sz="1600" b="1" dirty="0" smtClean="0">
                  <a:solidFill>
                    <a:srgbClr val="0070C0"/>
                  </a:solidFill>
                </a:rPr>
                <a:t>后台数据分析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íṥḷíḑê">
              <a:extLst>
                <a:ext uri="{FF2B5EF4-FFF2-40B4-BE49-F238E27FC236}">
                  <a16:creationId xmlns="" xmlns:a16="http://schemas.microsoft.com/office/drawing/2014/main" id="{E0FE4963-DAE7-4B97-912F-9247F85DE945}"/>
                </a:ext>
              </a:extLst>
            </p:cNvPr>
            <p:cNvSpPr txBox="1"/>
            <p:nvPr/>
          </p:nvSpPr>
          <p:spPr>
            <a:xfrm>
              <a:off x="4918801" y="3585561"/>
              <a:ext cx="2352572" cy="57135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 smtClean="0"/>
                <a:t>Mock</a:t>
              </a:r>
              <a:r>
                <a:rPr lang="zh-CN" altLang="en-US" sz="1400" dirty="0" smtClean="0"/>
                <a:t>数据</a:t>
              </a:r>
              <a:endParaRPr lang="en-US" altLang="zh-CN" sz="1400" dirty="0"/>
            </a:p>
          </p:txBody>
        </p:sp>
        <p:grpSp>
          <p:nvGrpSpPr>
            <p:cNvPr id="12" name="îṥľíḑê">
              <a:extLst>
                <a:ext uri="{FF2B5EF4-FFF2-40B4-BE49-F238E27FC236}">
                  <a16:creationId xmlns="" xmlns:a16="http://schemas.microsoft.com/office/drawing/2014/main" id="{F40DBDBB-76E7-4D3A-8CA5-5BE19B5F82E6}"/>
                </a:ext>
              </a:extLst>
            </p:cNvPr>
            <p:cNvGrpSpPr/>
            <p:nvPr/>
          </p:nvGrpSpPr>
          <p:grpSpPr>
            <a:xfrm>
              <a:off x="8071340" y="3253872"/>
              <a:ext cx="634692" cy="634692"/>
              <a:chOff x="8374301" y="3830754"/>
              <a:chExt cx="634692" cy="634692"/>
            </a:xfrm>
          </p:grpSpPr>
          <p:sp>
            <p:nvSpPr>
              <p:cNvPr id="29" name="iŝ1îḍe">
                <a:extLst>
                  <a:ext uri="{FF2B5EF4-FFF2-40B4-BE49-F238E27FC236}">
                    <a16:creationId xmlns="" xmlns:a16="http://schemas.microsoft.com/office/drawing/2014/main" id="{0CC8120F-AE99-4FFC-B21B-E202E71E3077}"/>
                  </a:ext>
                </a:extLst>
              </p:cNvPr>
              <p:cNvSpPr/>
              <p:nvPr/>
            </p:nvSpPr>
            <p:spPr>
              <a:xfrm>
                <a:off x="8374301" y="3830754"/>
                <a:ext cx="634692" cy="634692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ŝḻîďè">
                <a:extLst>
                  <a:ext uri="{FF2B5EF4-FFF2-40B4-BE49-F238E27FC236}">
                    <a16:creationId xmlns="" xmlns:a16="http://schemas.microsoft.com/office/drawing/2014/main" id="{CE13FD1F-7B36-4CB8-9EF8-250994547281}"/>
                  </a:ext>
                </a:extLst>
              </p:cNvPr>
              <p:cNvSpPr/>
              <p:nvPr/>
            </p:nvSpPr>
            <p:spPr bwMode="auto">
              <a:xfrm>
                <a:off x="8590268" y="3945439"/>
                <a:ext cx="202756" cy="39318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íśľiḋe">
              <a:extLst>
                <a:ext uri="{FF2B5EF4-FFF2-40B4-BE49-F238E27FC236}">
                  <a16:creationId xmlns="" xmlns:a16="http://schemas.microsoft.com/office/drawing/2014/main" id="{CC1057DA-53B9-4CC3-B2A3-FC31B0FACAB6}"/>
                </a:ext>
              </a:extLst>
            </p:cNvPr>
            <p:cNvSpPr txBox="1"/>
            <p:nvPr/>
          </p:nvSpPr>
          <p:spPr>
            <a:xfrm>
              <a:off x="8069513" y="3947814"/>
              <a:ext cx="2354400" cy="322214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lnSpcReduction="10000"/>
            </a:bodyPr>
            <a:lstStyle/>
            <a:p>
              <a:r>
                <a:rPr lang="zh-CN" altLang="en-US" sz="1600" b="1" dirty="0">
                  <a:solidFill>
                    <a:srgbClr val="0070C0"/>
                  </a:solidFill>
                </a:rPr>
                <a:t>后台框架</a:t>
              </a:r>
              <a:r>
                <a:rPr lang="en-US" altLang="zh-CN" sz="1600" b="1" dirty="0">
                  <a:solidFill>
                    <a:srgbClr val="0070C0"/>
                  </a:solidFill>
                </a:rPr>
                <a:t>express</a:t>
              </a:r>
              <a:endParaRPr lang="zh-CN" altLang="en-US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iṥliḑe">
              <a:extLst>
                <a:ext uri="{FF2B5EF4-FFF2-40B4-BE49-F238E27FC236}">
                  <a16:creationId xmlns="" xmlns:a16="http://schemas.microsoft.com/office/drawing/2014/main" id="{A0769F5E-240C-493C-B6DE-B0667BF31256}"/>
                </a:ext>
              </a:extLst>
            </p:cNvPr>
            <p:cNvSpPr txBox="1"/>
            <p:nvPr/>
          </p:nvSpPr>
          <p:spPr>
            <a:xfrm>
              <a:off x="8088575" y="4270028"/>
              <a:ext cx="2830437" cy="571357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 smtClean="0"/>
                <a:t>Express</a:t>
              </a:r>
              <a:r>
                <a:rPr lang="zh-CN" altLang="en-US" sz="1200" dirty="0" smtClean="0"/>
                <a:t>搭建静态服务器；接</a:t>
              </a:r>
              <a:r>
                <a:rPr lang="zh-CN" altLang="en-US" sz="1200" dirty="0"/>
                <a:t>口配</a:t>
              </a:r>
              <a:r>
                <a:rPr lang="zh-CN" altLang="en-US" sz="1200" dirty="0" smtClean="0"/>
                <a:t>置；</a:t>
              </a:r>
              <a:endParaRPr lang="en-US" altLang="zh-CN" sz="1200" dirty="0"/>
            </a:p>
          </p:txBody>
        </p:sp>
        <p:sp>
          <p:nvSpPr>
            <p:cNvPr id="15" name="iśḻíḑe">
              <a:extLst>
                <a:ext uri="{FF2B5EF4-FFF2-40B4-BE49-F238E27FC236}">
                  <a16:creationId xmlns="" xmlns:a16="http://schemas.microsoft.com/office/drawing/2014/main" id="{E24CDA94-A88C-42E0-9AC2-90EC8BA28BE9}"/>
                </a:ext>
              </a:extLst>
            </p:cNvPr>
            <p:cNvSpPr/>
            <p:nvPr/>
          </p:nvSpPr>
          <p:spPr>
            <a:xfrm>
              <a:off x="0" y="1123890"/>
              <a:ext cx="12451976" cy="1718091"/>
            </a:xfrm>
            <a:prstGeom prst="rect">
              <a:avLst/>
            </a:prstGeom>
            <a:blipFill>
              <a:blip r:embed="rId3"/>
              <a:srcRect/>
              <a:stretch>
                <a:fillRect l="-2123" t="-163247" r="2123" b="-209541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iḓê">
              <a:extLst>
                <a:ext uri="{FF2B5EF4-FFF2-40B4-BE49-F238E27FC236}">
                  <a16:creationId xmlns="" xmlns:a16="http://schemas.microsoft.com/office/drawing/2014/main" id="{9351399B-18F9-4407-92FB-771E9D624381}"/>
                </a:ext>
              </a:extLst>
            </p:cNvPr>
            <p:cNvSpPr/>
            <p:nvPr/>
          </p:nvSpPr>
          <p:spPr>
            <a:xfrm>
              <a:off x="0" y="1125538"/>
              <a:ext cx="12192000" cy="538364"/>
            </a:xfrm>
            <a:prstGeom prst="rect">
              <a:avLst/>
            </a:prstGeom>
            <a:solidFill>
              <a:schemeClr val="tx1">
                <a:alpha val="88000"/>
              </a:schemeClr>
            </a:solidFill>
            <a:ln>
              <a:noFill/>
            </a:ln>
          </p:spPr>
          <p:txBody>
            <a:bodyPr wrap="none" lIns="91412" tIns="45700" rIns="91412" bIns="45700" anchor="ctr" anchorCtr="1">
              <a:normAutofit/>
            </a:bodyPr>
            <a:lstStyle/>
            <a:p>
              <a:pPr>
                <a:buSzPct val="25000"/>
              </a:pP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="" xmlns:a16="http://schemas.microsoft.com/office/drawing/2014/main" id="{752E31D7-262E-45A6-AD31-B620B58ABAD8}"/>
                </a:ext>
              </a:extLst>
            </p:cNvPr>
            <p:cNvCxnSpPr>
              <a:stCxn id="23" idx="5"/>
              <a:endCxn id="25" idx="5"/>
            </p:cNvCxnSpPr>
            <p:nvPr/>
          </p:nvCxnSpPr>
          <p:spPr>
            <a:xfrm>
              <a:off x="2829582" y="4349393"/>
              <a:ext cx="3007564" cy="1099691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="" xmlns:a16="http://schemas.microsoft.com/office/drawing/2014/main" id="{FE08DD9B-D766-4312-AC9C-2D7F2D1E6CE1}"/>
                </a:ext>
              </a:extLst>
            </p:cNvPr>
            <p:cNvCxnSpPr>
              <a:stCxn id="23" idx="2"/>
              <a:endCxn id="27" idx="2"/>
            </p:cNvCxnSpPr>
            <p:nvPr/>
          </p:nvCxnSpPr>
          <p:spPr>
            <a:xfrm flipV="1">
              <a:off x="1889403" y="2779996"/>
              <a:ext cx="3822398" cy="1179962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="" xmlns:a16="http://schemas.microsoft.com/office/drawing/2014/main" id="{3D67C1E9-0EDB-41BD-A638-4C1DB4C4AD73}"/>
                </a:ext>
              </a:extLst>
            </p:cNvPr>
            <p:cNvCxnSpPr>
              <a:stCxn id="27" idx="1"/>
              <a:endCxn id="29" idx="1"/>
            </p:cNvCxnSpPr>
            <p:nvPr/>
          </p:nvCxnSpPr>
          <p:spPr>
            <a:xfrm>
              <a:off x="5824330" y="2508326"/>
              <a:ext cx="2339958" cy="838494"/>
            </a:xfrm>
            <a:prstGeom prst="line">
              <a:avLst/>
            </a:prstGeom>
            <a:ln w="85725" cap="rnd">
              <a:solidFill>
                <a:schemeClr val="bg1">
                  <a:lumMod val="75000"/>
                  <a:alpha val="34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íSļîďè">
              <a:extLst>
                <a:ext uri="{FF2B5EF4-FFF2-40B4-BE49-F238E27FC236}">
                  <a16:creationId xmlns="" xmlns:a16="http://schemas.microsoft.com/office/drawing/2014/main" id="{A8FFA916-D6F2-447E-9541-AC60D5DDBA82}"/>
                </a:ext>
              </a:extLst>
            </p:cNvPr>
            <p:cNvGrpSpPr/>
            <p:nvPr/>
          </p:nvGrpSpPr>
          <p:grpSpPr>
            <a:xfrm>
              <a:off x="5711801" y="2395797"/>
              <a:ext cx="768398" cy="768398"/>
              <a:chOff x="5929881" y="2291196"/>
              <a:chExt cx="768398" cy="768398"/>
            </a:xfrm>
          </p:grpSpPr>
          <p:sp>
            <p:nvSpPr>
              <p:cNvPr id="27" name="íşḷîdê">
                <a:extLst>
                  <a:ext uri="{FF2B5EF4-FFF2-40B4-BE49-F238E27FC236}">
                    <a16:creationId xmlns="" xmlns:a16="http://schemas.microsoft.com/office/drawing/2014/main" id="{42AD2141-EFE0-4B83-ADF5-937B95412D5D}"/>
                  </a:ext>
                </a:extLst>
              </p:cNvPr>
              <p:cNvSpPr/>
              <p:nvPr/>
            </p:nvSpPr>
            <p:spPr>
              <a:xfrm>
                <a:off x="5929881" y="2291196"/>
                <a:ext cx="768398" cy="76839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ŝḷiḓe">
                <a:extLst>
                  <a:ext uri="{FF2B5EF4-FFF2-40B4-BE49-F238E27FC236}">
                    <a16:creationId xmlns="" xmlns:a16="http://schemas.microsoft.com/office/drawing/2014/main" id="{DAE2F821-D8F7-4235-A6D2-28AF2C44F32F}"/>
                  </a:ext>
                </a:extLst>
              </p:cNvPr>
              <p:cNvSpPr/>
              <p:nvPr/>
            </p:nvSpPr>
            <p:spPr bwMode="auto">
              <a:xfrm>
                <a:off x="6191346" y="2424019"/>
                <a:ext cx="245468" cy="47601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1" name="ïşļîḑê">
              <a:extLst>
                <a:ext uri="{FF2B5EF4-FFF2-40B4-BE49-F238E27FC236}">
                  <a16:creationId xmlns="" xmlns:a16="http://schemas.microsoft.com/office/drawing/2014/main" id="{A0C8848F-E057-4C92-BEB0-CB781F7AB2E8}"/>
                </a:ext>
              </a:extLst>
            </p:cNvPr>
            <p:cNvGrpSpPr/>
            <p:nvPr/>
          </p:nvGrpSpPr>
          <p:grpSpPr>
            <a:xfrm>
              <a:off x="5043770" y="4655708"/>
              <a:ext cx="929498" cy="929498"/>
              <a:chOff x="5303351" y="4597894"/>
              <a:chExt cx="929498" cy="929498"/>
            </a:xfrm>
          </p:grpSpPr>
          <p:sp>
            <p:nvSpPr>
              <p:cNvPr id="25" name="í$líḍe">
                <a:extLst>
                  <a:ext uri="{FF2B5EF4-FFF2-40B4-BE49-F238E27FC236}">
                    <a16:creationId xmlns="" xmlns:a16="http://schemas.microsoft.com/office/drawing/2014/main" id="{CACD8320-A97F-4605-BD8C-7FCE611EC183}"/>
                  </a:ext>
                </a:extLst>
              </p:cNvPr>
              <p:cNvSpPr/>
              <p:nvPr/>
            </p:nvSpPr>
            <p:spPr>
              <a:xfrm>
                <a:off x="5303351" y="4597894"/>
                <a:ext cx="929498" cy="92949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şlïḋe">
                <a:extLst>
                  <a:ext uri="{FF2B5EF4-FFF2-40B4-BE49-F238E27FC236}">
                    <a16:creationId xmlns="" xmlns:a16="http://schemas.microsoft.com/office/drawing/2014/main" id="{735C027F-3108-458C-9B4B-41AD72A041C3}"/>
                  </a:ext>
                </a:extLst>
              </p:cNvPr>
              <p:cNvSpPr/>
              <p:nvPr/>
            </p:nvSpPr>
            <p:spPr bwMode="auto">
              <a:xfrm>
                <a:off x="5619633" y="4768667"/>
                <a:ext cx="296932" cy="57581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îṥļîḍê">
              <a:extLst>
                <a:ext uri="{FF2B5EF4-FFF2-40B4-BE49-F238E27FC236}">
                  <a16:creationId xmlns="" xmlns:a16="http://schemas.microsoft.com/office/drawing/2014/main" id="{B96F5A83-4F71-437C-B5A7-9AE5BE417222}"/>
                </a:ext>
              </a:extLst>
            </p:cNvPr>
            <p:cNvGrpSpPr/>
            <p:nvPr/>
          </p:nvGrpSpPr>
          <p:grpSpPr>
            <a:xfrm>
              <a:off x="1889403" y="3409214"/>
              <a:ext cx="1101488" cy="1101488"/>
              <a:chOff x="2686741" y="2932174"/>
              <a:chExt cx="1101488" cy="1101488"/>
            </a:xfrm>
          </p:grpSpPr>
          <p:sp>
            <p:nvSpPr>
              <p:cNvPr id="23" name="is1ïde">
                <a:extLst>
                  <a:ext uri="{FF2B5EF4-FFF2-40B4-BE49-F238E27FC236}">
                    <a16:creationId xmlns="" xmlns:a16="http://schemas.microsoft.com/office/drawing/2014/main" id="{E726EDA5-8BDD-433C-8B45-1A3A66E197BB}"/>
                  </a:ext>
                </a:extLst>
              </p:cNvPr>
              <p:cNvSpPr/>
              <p:nvPr/>
            </p:nvSpPr>
            <p:spPr>
              <a:xfrm>
                <a:off x="2686741" y="2932174"/>
                <a:ext cx="1101488" cy="1101488"/>
              </a:xfrm>
              <a:prstGeom prst="ellipse">
                <a:avLst/>
              </a:prstGeom>
              <a:solidFill>
                <a:schemeClr val="bg1"/>
              </a:solidFill>
              <a:ln w="38100" cmpd="thickThin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="" xmlns:a16="http://schemas.microsoft.com/office/drawing/2014/main" id="{68956268-33A0-46E7-AF8C-9BDB102FD85B}"/>
                  </a:ext>
                </a:extLst>
              </p:cNvPr>
              <p:cNvSpPr/>
              <p:nvPr/>
            </p:nvSpPr>
            <p:spPr bwMode="auto">
              <a:xfrm>
                <a:off x="3061546" y="3135667"/>
                <a:ext cx="351876" cy="68236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2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6182962-00E3-407A-B37B-A007346F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项目所用技术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E3DDD15-4C74-49EA-97FC-3D4DED38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6A4DF9C-D0DC-43EC-B0E8-4ACBD997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grpSp>
        <p:nvGrpSpPr>
          <p:cNvPr id="5" name="fe4f6d2b-596d-407c-a481-6e18eac9b7c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C059D864-E884-4D4C-A2A0-F7F11BE7C51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4704" y="1054646"/>
            <a:ext cx="11327177" cy="5019675"/>
            <a:chOff x="510988" y="1123950"/>
            <a:chExt cx="11327177" cy="5019675"/>
          </a:xfrm>
        </p:grpSpPr>
        <p:grpSp>
          <p:nvGrpSpPr>
            <p:cNvPr id="6" name="ísľï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="" xmlns:a16="http://schemas.microsoft.com/office/drawing/2014/main" id="{35BA3A96-D1F4-4983-A653-F538AC2068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0988" y="2216299"/>
              <a:ext cx="11327177" cy="3004656"/>
              <a:chOff x="510989" y="2216299"/>
              <a:chExt cx="11327177" cy="3004656"/>
            </a:xfrm>
          </p:grpSpPr>
          <p:sp>
            <p:nvSpPr>
              <p:cNvPr id="11" name="iṣḻíḓé">
                <a:extLst>
                  <a:ext uri="{FF2B5EF4-FFF2-40B4-BE49-F238E27FC236}">
                    <a16:creationId xmlns="" xmlns:a16="http://schemas.microsoft.com/office/drawing/2014/main" id="{3E5AFD90-F9A2-4587-868A-01F4E4C2DAF3}"/>
                  </a:ext>
                </a:extLst>
              </p:cNvPr>
              <p:cNvSpPr/>
              <p:nvPr/>
            </p:nvSpPr>
            <p:spPr>
              <a:xfrm>
                <a:off x="510989" y="2312876"/>
                <a:ext cx="2275759" cy="131843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r>
                  <a:rPr lang="en-US" altLang="zh-CN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</a:t>
                </a:r>
                <a:r>
                  <a:rPr lang="en-US" altLang="zh-CN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Vue CLI</a:t>
                </a:r>
                <a:endParaRPr lang="zh-CN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iSḷíde">
                <a:extLst>
                  <a:ext uri="{FF2B5EF4-FFF2-40B4-BE49-F238E27FC236}">
                    <a16:creationId xmlns="" xmlns:a16="http://schemas.microsoft.com/office/drawing/2014/main" id="{9D03631B-A022-4A62-BA35-E3B082B46093}"/>
                  </a:ext>
                </a:extLst>
              </p:cNvPr>
              <p:cNvSpPr/>
              <p:nvPr/>
            </p:nvSpPr>
            <p:spPr>
              <a:xfrm>
                <a:off x="2805358" y="2312876"/>
                <a:ext cx="2181360" cy="131843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2000" dirty="0" smtClean="0">
                    <a:solidFill>
                      <a:srgbClr val="FF0000"/>
                    </a:solidFill>
                  </a:rPr>
                  <a:t>Express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ïṡľidé">
                <a:extLst>
                  <a:ext uri="{FF2B5EF4-FFF2-40B4-BE49-F238E27FC236}">
                    <a16:creationId xmlns="" xmlns:a16="http://schemas.microsoft.com/office/drawing/2014/main" id="{63A0C167-DBB4-4E51-92C7-7321E6D20C29}"/>
                  </a:ext>
                </a:extLst>
              </p:cNvPr>
              <p:cNvSpPr/>
              <p:nvPr/>
            </p:nvSpPr>
            <p:spPr>
              <a:xfrm>
                <a:off x="3129519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sḷîḑé">
                <a:extLst>
                  <a:ext uri="{FF2B5EF4-FFF2-40B4-BE49-F238E27FC236}">
                    <a16:creationId xmlns="" xmlns:a16="http://schemas.microsoft.com/office/drawing/2014/main" id="{55FB3749-97A6-4E7B-8155-8827528BD872}"/>
                  </a:ext>
                </a:extLst>
              </p:cNvPr>
              <p:cNvSpPr/>
              <p:nvPr/>
            </p:nvSpPr>
            <p:spPr>
              <a:xfrm>
                <a:off x="5042533" y="2282333"/>
                <a:ext cx="2144148" cy="131843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V</a:t>
                </a:r>
                <a:r>
                  <a:rPr lang="en-US" altLang="zh-CN" dirty="0" smtClean="0">
                    <a:solidFill>
                      <a:schemeClr val="bg1"/>
                    </a:solidFill>
                  </a:rPr>
                  <a:t>ue</a:t>
                </a:r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íSḻiḋê">
                <a:extLst>
                  <a:ext uri="{FF2B5EF4-FFF2-40B4-BE49-F238E27FC236}">
                    <a16:creationId xmlns="" xmlns:a16="http://schemas.microsoft.com/office/drawing/2014/main" id="{641B9E9A-3E42-466A-89F0-FFAAC7A1632A}"/>
                  </a:ext>
                </a:extLst>
              </p:cNvPr>
              <p:cNvSpPr/>
              <p:nvPr/>
            </p:nvSpPr>
            <p:spPr>
              <a:xfrm>
                <a:off x="5351724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ṡḻïḑè">
                <a:extLst>
                  <a:ext uri="{FF2B5EF4-FFF2-40B4-BE49-F238E27FC236}">
                    <a16:creationId xmlns="" xmlns:a16="http://schemas.microsoft.com/office/drawing/2014/main" id="{52B11476-0247-4562-BFE7-D162956A8470}"/>
                  </a:ext>
                </a:extLst>
              </p:cNvPr>
              <p:cNvSpPr/>
              <p:nvPr/>
            </p:nvSpPr>
            <p:spPr>
              <a:xfrm>
                <a:off x="9442465" y="2312876"/>
                <a:ext cx="2395701" cy="131843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ṧļîḍè">
                <a:extLst>
                  <a:ext uri="{FF2B5EF4-FFF2-40B4-BE49-F238E27FC236}">
                    <a16:creationId xmlns="" xmlns:a16="http://schemas.microsoft.com/office/drawing/2014/main" id="{E543FA80-31A8-40BF-83D0-E67E03A96CD7}"/>
                  </a:ext>
                </a:extLst>
              </p:cNvPr>
              <p:cNvSpPr/>
              <p:nvPr/>
            </p:nvSpPr>
            <p:spPr>
              <a:xfrm>
                <a:off x="7223893" y="2315350"/>
                <a:ext cx="2218572" cy="131843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FF0000"/>
                    </a:solidFill>
                  </a:rPr>
                  <a:t>Swiper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iṧľídê">
                <a:extLst>
                  <a:ext uri="{FF2B5EF4-FFF2-40B4-BE49-F238E27FC236}">
                    <a16:creationId xmlns="" xmlns:a16="http://schemas.microsoft.com/office/drawing/2014/main" id="{EA1DFF84-FE7C-47DC-9E67-A4B1D764DBD0}"/>
                  </a:ext>
                </a:extLst>
              </p:cNvPr>
              <p:cNvSpPr/>
              <p:nvPr/>
            </p:nvSpPr>
            <p:spPr>
              <a:xfrm>
                <a:off x="7573928" y="2216299"/>
                <a:ext cx="1511591" cy="1511591"/>
              </a:xfrm>
              <a:prstGeom prst="ellipse">
                <a:avLst/>
              </a:prstGeom>
              <a:noFill/>
              <a:ln w="127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şḷïḓé">
                <a:extLst>
                  <a:ext uri="{FF2B5EF4-FFF2-40B4-BE49-F238E27FC236}">
                    <a16:creationId xmlns="" xmlns:a16="http://schemas.microsoft.com/office/drawing/2014/main" id="{487E1C1E-2364-4D86-803C-2076C7E4DAC5}"/>
                  </a:ext>
                </a:extLst>
              </p:cNvPr>
              <p:cNvSpPr/>
              <p:nvPr/>
            </p:nvSpPr>
            <p:spPr bwMode="auto">
              <a:xfrm>
                <a:off x="3834813" y="2941552"/>
                <a:ext cx="54976" cy="5497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26" y="0"/>
                  </a:cxn>
                  <a:cxn ang="0">
                    <a:pos x="20" y="2"/>
                  </a:cxn>
                  <a:cxn ang="0">
                    <a:pos x="10" y="10"/>
                  </a:cxn>
                  <a:cxn ang="0">
                    <a:pos x="2" y="20"/>
                  </a:cxn>
                  <a:cxn ang="0">
                    <a:pos x="0" y="26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4" y="36"/>
                  </a:cxn>
                  <a:cxn ang="0">
                    <a:pos x="4" y="36"/>
                  </a:cxn>
                  <a:cxn ang="0">
                    <a:pos x="6" y="34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0" y="22"/>
                  </a:cxn>
                  <a:cxn ang="0">
                    <a:pos x="16" y="16"/>
                  </a:cxn>
                  <a:cxn ang="0">
                    <a:pos x="22" y="10"/>
                  </a:cxn>
                  <a:cxn ang="0">
                    <a:pos x="32" y="8"/>
                  </a:cxn>
                  <a:cxn ang="0">
                    <a:pos x="32" y="8"/>
                  </a:cxn>
                  <a:cxn ang="0">
                    <a:pos x="34" y="6"/>
                  </a:cxn>
                  <a:cxn ang="0">
                    <a:pos x="36" y="4"/>
                  </a:cxn>
                  <a:cxn ang="0">
                    <a:pos x="36" y="4"/>
                  </a:cxn>
                  <a:cxn ang="0">
                    <a:pos x="34" y="2"/>
                  </a:cxn>
                  <a:cxn ang="0">
                    <a:pos x="32" y="0"/>
                  </a:cxn>
                </a:cxnLst>
                <a:rect l="0" t="0" r="r" b="b"/>
                <a:pathLst>
                  <a:path w="36" h="36">
                    <a:moveTo>
                      <a:pt x="32" y="0"/>
                    </a:moveTo>
                    <a:lnTo>
                      <a:pt x="32" y="0"/>
                    </a:lnTo>
                    <a:lnTo>
                      <a:pt x="26" y="0"/>
                    </a:lnTo>
                    <a:lnTo>
                      <a:pt x="20" y="2"/>
                    </a:lnTo>
                    <a:lnTo>
                      <a:pt x="10" y="10"/>
                    </a:lnTo>
                    <a:lnTo>
                      <a:pt x="2" y="20"/>
                    </a:lnTo>
                    <a:lnTo>
                      <a:pt x="0" y="2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4" y="36"/>
                    </a:lnTo>
                    <a:lnTo>
                      <a:pt x="4" y="36"/>
                    </a:lnTo>
                    <a:lnTo>
                      <a:pt x="6" y="34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22"/>
                    </a:lnTo>
                    <a:lnTo>
                      <a:pt x="16" y="16"/>
                    </a:lnTo>
                    <a:lnTo>
                      <a:pt x="22" y="10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4" y="6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34" y="2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6" name="i$ḻîḓê">
                <a:extLst>
                  <a:ext uri="{FF2B5EF4-FFF2-40B4-BE49-F238E27FC236}">
                    <a16:creationId xmlns="" xmlns:a16="http://schemas.microsoft.com/office/drawing/2014/main" id="{5672CBAC-B65B-456F-84B5-6472F847C530}"/>
                  </a:ext>
                </a:extLst>
              </p:cNvPr>
              <p:cNvGrpSpPr/>
              <p:nvPr/>
            </p:nvGrpSpPr>
            <p:grpSpPr>
              <a:xfrm>
                <a:off x="605390" y="4646725"/>
                <a:ext cx="10981221" cy="574230"/>
                <a:chOff x="1148901" y="3368168"/>
                <a:chExt cx="11100619" cy="574230"/>
              </a:xfrm>
            </p:grpSpPr>
            <p:sp>
              <p:nvSpPr>
                <p:cNvPr id="41" name="iṣľiďè">
                  <a:extLst>
                    <a:ext uri="{FF2B5EF4-FFF2-40B4-BE49-F238E27FC236}">
                      <a16:creationId xmlns="" xmlns:a16="http://schemas.microsoft.com/office/drawing/2014/main" id="{15C84061-C6C5-4FDE-A1BB-98B05423D39B}"/>
                    </a:ext>
                  </a:extLst>
                </p:cNvPr>
                <p:cNvSpPr txBox="1"/>
                <p:nvPr/>
              </p:nvSpPr>
              <p:spPr bwMode="auto">
                <a:xfrm>
                  <a:off x="1148901" y="3368168"/>
                  <a:ext cx="2205077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dirty="0"/>
                    <a:t>搭建交互式的项</a:t>
                  </a:r>
                  <a:r>
                    <a:rPr lang="zh-CN" altLang="en-US" dirty="0" smtClean="0"/>
                    <a:t>目</a:t>
                  </a:r>
                  <a:endParaRPr lang="en-US" altLang="zh-CN" dirty="0"/>
                </a:p>
              </p:txBody>
            </p:sp>
            <p:sp>
              <p:nvSpPr>
                <p:cNvPr id="39" name="íSḻíḓè">
                  <a:extLst>
                    <a:ext uri="{FF2B5EF4-FFF2-40B4-BE49-F238E27FC236}">
                      <a16:creationId xmlns="" xmlns:a16="http://schemas.microsoft.com/office/drawing/2014/main" id="{E31C6606-6B7A-4AEB-86EE-6385A6508C71}"/>
                    </a:ext>
                  </a:extLst>
                </p:cNvPr>
                <p:cNvSpPr txBox="1"/>
                <p:nvPr/>
              </p:nvSpPr>
              <p:spPr bwMode="auto">
                <a:xfrm>
                  <a:off x="3372788" y="336816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dirty="0"/>
                    <a:t>创建应用程序骨</a:t>
                  </a:r>
                  <a:r>
                    <a:rPr lang="zh-CN" altLang="en-US" dirty="0" smtClean="0"/>
                    <a:t>架</a:t>
                  </a:r>
                  <a:endParaRPr lang="zh-CN" altLang="en-US" dirty="0"/>
                </a:p>
              </p:txBody>
            </p:sp>
            <p:sp>
              <p:nvSpPr>
                <p:cNvPr id="37" name="îṧlíde">
                  <a:extLst>
                    <a:ext uri="{FF2B5EF4-FFF2-40B4-BE49-F238E27FC236}">
                      <a16:creationId xmlns="" xmlns:a16="http://schemas.microsoft.com/office/drawing/2014/main" id="{B324368D-2BD5-41C8-92A5-166F8532F631}"/>
                    </a:ext>
                  </a:extLst>
                </p:cNvPr>
                <p:cNvSpPr txBox="1"/>
                <p:nvPr/>
              </p:nvSpPr>
              <p:spPr bwMode="auto">
                <a:xfrm>
                  <a:off x="5596672" y="336816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en-US" altLang="zh-CN" sz="1000" dirty="0"/>
                </a:p>
              </p:txBody>
            </p:sp>
            <p:sp>
              <p:nvSpPr>
                <p:cNvPr id="33" name="ï$ľiďe">
                  <a:extLst>
                    <a:ext uri="{FF2B5EF4-FFF2-40B4-BE49-F238E27FC236}">
                      <a16:creationId xmlns="" xmlns:a16="http://schemas.microsoft.com/office/drawing/2014/main" id="{593F7543-4FD9-4436-B998-64BFAAA91721}"/>
                    </a:ext>
                  </a:extLst>
                </p:cNvPr>
                <p:cNvSpPr txBox="1"/>
                <p:nvPr/>
              </p:nvSpPr>
              <p:spPr bwMode="auto">
                <a:xfrm>
                  <a:off x="10044442" y="3368168"/>
                  <a:ext cx="2205078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90000" tIns="46800" rIns="90000" bIns="4680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en-US" altLang="zh-CN" sz="1000" dirty="0"/>
                </a:p>
              </p:txBody>
            </p:sp>
          </p:grpSp>
        </p:grpSp>
        <p:cxnSp>
          <p:nvCxnSpPr>
            <p:cNvPr id="7" name="直接连接符 6">
              <a:extLst>
                <a:ext uri="{FF2B5EF4-FFF2-40B4-BE49-F238E27FC236}">
                  <a16:creationId xmlns="" xmlns:a16="http://schemas.microsoft.com/office/drawing/2014/main" id="{D8190B7F-FC1E-408E-9907-47A52B57DAF3}"/>
                </a:ext>
              </a:extLst>
            </p:cNvPr>
            <p:cNvCxnSpPr/>
            <p:nvPr/>
          </p:nvCxnSpPr>
          <p:spPr>
            <a:xfrm>
              <a:off x="2786748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F1320DD8-555A-4B31-919F-C6227123E452}"/>
                </a:ext>
              </a:extLst>
            </p:cNvPr>
            <p:cNvCxnSpPr/>
            <p:nvPr/>
          </p:nvCxnSpPr>
          <p:spPr>
            <a:xfrm>
              <a:off x="500532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B7100518-3A07-4D5E-A0E1-CE115D693825}"/>
                </a:ext>
              </a:extLst>
            </p:cNvPr>
            <p:cNvCxnSpPr/>
            <p:nvPr/>
          </p:nvCxnSpPr>
          <p:spPr>
            <a:xfrm>
              <a:off x="7223892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887361C1-AB37-498A-86D2-7720545E2057}"/>
                </a:ext>
              </a:extLst>
            </p:cNvPr>
            <p:cNvCxnSpPr/>
            <p:nvPr/>
          </p:nvCxnSpPr>
          <p:spPr>
            <a:xfrm>
              <a:off x="9442464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5042224" y="4685763"/>
            <a:ext cx="2049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渐</a:t>
            </a:r>
            <a:r>
              <a:rPr lang="zh-CN" altLang="en-US" dirty="0"/>
              <a:t>进式框</a:t>
            </a:r>
            <a:r>
              <a:rPr lang="zh-CN" altLang="en-US" dirty="0" smtClean="0"/>
              <a:t>架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7612220" y="46723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轮播图插</a:t>
            </a:r>
            <a:r>
              <a:rPr lang="zh-CN" altLang="en-US" dirty="0" smtClean="0"/>
              <a:t>件</a:t>
            </a:r>
            <a:endParaRPr lang="en-US" altLang="zh-CN" dirty="0"/>
          </a:p>
        </p:txBody>
      </p:sp>
      <p:sp>
        <p:nvSpPr>
          <p:cNvPr id="59" name="矩形 58"/>
          <p:cNvSpPr/>
          <p:nvPr/>
        </p:nvSpPr>
        <p:spPr>
          <a:xfrm>
            <a:off x="10209016" y="2754817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git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901591" y="466563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dirty="0"/>
              <a:t>上传文件</a:t>
            </a:r>
          </a:p>
        </p:txBody>
      </p:sp>
    </p:spTree>
    <p:extLst>
      <p:ext uri="{BB962C8B-B14F-4D97-AF65-F5344CB8AC3E}">
        <p14:creationId xmlns:p14="http://schemas.microsoft.com/office/powerpoint/2010/main" val="422132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43F5B0-896C-48E2-9519-8B678ED2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项目成员介绍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Rectangle: Rounded Corners 86">
            <a:extLst>
              <a:ext uri="{FF2B5EF4-FFF2-40B4-BE49-F238E27FC236}">
                <a16:creationId xmlns:a16="http://schemas.microsoft.com/office/drawing/2014/main" xmlns="" id="{A1116489-262D-477E-AE3B-5691DD520788}"/>
              </a:ext>
            </a:extLst>
          </p:cNvPr>
          <p:cNvSpPr>
            <a:spLocks/>
          </p:cNvSpPr>
          <p:nvPr/>
        </p:nvSpPr>
        <p:spPr>
          <a:xfrm>
            <a:off x="660400" y="3017089"/>
            <a:ext cx="10871200" cy="154402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Oval 95">
            <a:extLst>
              <a:ext uri="{FF2B5EF4-FFF2-40B4-BE49-F238E27FC236}">
                <a16:creationId xmlns:a16="http://schemas.microsoft.com/office/drawing/2014/main" xmlns="" id="{0758FCA9-1E52-487A-A90A-65E1F2E6A858}"/>
              </a:ext>
            </a:extLst>
          </p:cNvPr>
          <p:cNvSpPr>
            <a:spLocks/>
          </p:cNvSpPr>
          <p:nvPr/>
        </p:nvSpPr>
        <p:spPr>
          <a:xfrm>
            <a:off x="2032508" y="283710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Oval 99">
            <a:extLst>
              <a:ext uri="{FF2B5EF4-FFF2-40B4-BE49-F238E27FC236}">
                <a16:creationId xmlns:a16="http://schemas.microsoft.com/office/drawing/2014/main" xmlns="" id="{5A635A8A-ABF8-433F-BB81-9B6D33E86D79}"/>
              </a:ext>
            </a:extLst>
          </p:cNvPr>
          <p:cNvSpPr>
            <a:spLocks/>
          </p:cNvSpPr>
          <p:nvPr/>
        </p:nvSpPr>
        <p:spPr>
          <a:xfrm>
            <a:off x="9813188" y="284908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3C8CFB67-2F27-4680-8FF0-0A0D0BD02988}"/>
              </a:ext>
            </a:extLst>
          </p:cNvPr>
          <p:cNvSpPr>
            <a:spLocks/>
          </p:cNvSpPr>
          <p:nvPr/>
        </p:nvSpPr>
        <p:spPr bwMode="auto">
          <a:xfrm>
            <a:off x="5958542" y="3997963"/>
            <a:ext cx="274915" cy="264754"/>
          </a:xfrm>
          <a:custGeom>
            <a:avLst/>
            <a:gdLst>
              <a:gd name="connsiteX0" fmla="*/ 216243 w 609050"/>
              <a:gd name="connsiteY0" fmla="*/ 412730 h 586540"/>
              <a:gd name="connsiteX1" fmla="*/ 216243 w 609050"/>
              <a:gd name="connsiteY1" fmla="*/ 456594 h 586540"/>
              <a:gd name="connsiteX2" fmla="*/ 293953 w 609050"/>
              <a:gd name="connsiteY2" fmla="*/ 456594 h 586540"/>
              <a:gd name="connsiteX3" fmla="*/ 293953 w 609050"/>
              <a:gd name="connsiteY3" fmla="*/ 412730 h 586540"/>
              <a:gd name="connsiteX4" fmla="*/ 69884 w 609050"/>
              <a:gd name="connsiteY4" fmla="*/ 412730 h 586540"/>
              <a:gd name="connsiteX5" fmla="*/ 69884 w 609050"/>
              <a:gd name="connsiteY5" fmla="*/ 456594 h 586540"/>
              <a:gd name="connsiteX6" fmla="*/ 147595 w 609050"/>
              <a:gd name="connsiteY6" fmla="*/ 456594 h 586540"/>
              <a:gd name="connsiteX7" fmla="*/ 147595 w 609050"/>
              <a:gd name="connsiteY7" fmla="*/ 412730 h 586540"/>
              <a:gd name="connsiteX8" fmla="*/ 460769 w 609050"/>
              <a:gd name="connsiteY8" fmla="*/ 376268 h 586540"/>
              <a:gd name="connsiteX9" fmla="*/ 460769 w 609050"/>
              <a:gd name="connsiteY9" fmla="*/ 414786 h 586540"/>
              <a:gd name="connsiteX10" fmla="*/ 555916 w 609050"/>
              <a:gd name="connsiteY10" fmla="*/ 414786 h 586540"/>
              <a:gd name="connsiteX11" fmla="*/ 555916 w 609050"/>
              <a:gd name="connsiteY11" fmla="*/ 376268 h 586540"/>
              <a:gd name="connsiteX12" fmla="*/ 216243 w 609050"/>
              <a:gd name="connsiteY12" fmla="*/ 339670 h 586540"/>
              <a:gd name="connsiteX13" fmla="*/ 216243 w 609050"/>
              <a:gd name="connsiteY13" fmla="*/ 383533 h 586540"/>
              <a:gd name="connsiteX14" fmla="*/ 293953 w 609050"/>
              <a:gd name="connsiteY14" fmla="*/ 383533 h 586540"/>
              <a:gd name="connsiteX15" fmla="*/ 293953 w 609050"/>
              <a:gd name="connsiteY15" fmla="*/ 339670 h 586540"/>
              <a:gd name="connsiteX16" fmla="*/ 69884 w 609050"/>
              <a:gd name="connsiteY16" fmla="*/ 339670 h 586540"/>
              <a:gd name="connsiteX17" fmla="*/ 69884 w 609050"/>
              <a:gd name="connsiteY17" fmla="*/ 383533 h 586540"/>
              <a:gd name="connsiteX18" fmla="*/ 147595 w 609050"/>
              <a:gd name="connsiteY18" fmla="*/ 383533 h 586540"/>
              <a:gd name="connsiteX19" fmla="*/ 147595 w 609050"/>
              <a:gd name="connsiteY19" fmla="*/ 339670 h 586540"/>
              <a:gd name="connsiteX20" fmla="*/ 460769 w 609050"/>
              <a:gd name="connsiteY20" fmla="*/ 303071 h 586540"/>
              <a:gd name="connsiteX21" fmla="*/ 460769 w 609050"/>
              <a:gd name="connsiteY21" fmla="*/ 341726 h 586540"/>
              <a:gd name="connsiteX22" fmla="*/ 555916 w 609050"/>
              <a:gd name="connsiteY22" fmla="*/ 341726 h 586540"/>
              <a:gd name="connsiteX23" fmla="*/ 555916 w 609050"/>
              <a:gd name="connsiteY23" fmla="*/ 303071 h 586540"/>
              <a:gd name="connsiteX24" fmla="*/ 216243 w 609050"/>
              <a:gd name="connsiteY24" fmla="*/ 266609 h 586540"/>
              <a:gd name="connsiteX25" fmla="*/ 216243 w 609050"/>
              <a:gd name="connsiteY25" fmla="*/ 310473 h 586540"/>
              <a:gd name="connsiteX26" fmla="*/ 293953 w 609050"/>
              <a:gd name="connsiteY26" fmla="*/ 310473 h 586540"/>
              <a:gd name="connsiteX27" fmla="*/ 293953 w 609050"/>
              <a:gd name="connsiteY27" fmla="*/ 266609 h 586540"/>
              <a:gd name="connsiteX28" fmla="*/ 69884 w 609050"/>
              <a:gd name="connsiteY28" fmla="*/ 266609 h 586540"/>
              <a:gd name="connsiteX29" fmla="*/ 69884 w 609050"/>
              <a:gd name="connsiteY29" fmla="*/ 310473 h 586540"/>
              <a:gd name="connsiteX30" fmla="*/ 147595 w 609050"/>
              <a:gd name="connsiteY30" fmla="*/ 310473 h 586540"/>
              <a:gd name="connsiteX31" fmla="*/ 147595 w 609050"/>
              <a:gd name="connsiteY31" fmla="*/ 266609 h 586540"/>
              <a:gd name="connsiteX32" fmla="*/ 460769 w 609050"/>
              <a:gd name="connsiteY32" fmla="*/ 230010 h 586540"/>
              <a:gd name="connsiteX33" fmla="*/ 460769 w 609050"/>
              <a:gd name="connsiteY33" fmla="*/ 268528 h 586540"/>
              <a:gd name="connsiteX34" fmla="*/ 555916 w 609050"/>
              <a:gd name="connsiteY34" fmla="*/ 268528 h 586540"/>
              <a:gd name="connsiteX35" fmla="*/ 555916 w 609050"/>
              <a:gd name="connsiteY35" fmla="*/ 230010 h 586540"/>
              <a:gd name="connsiteX36" fmla="*/ 216243 w 609050"/>
              <a:gd name="connsiteY36" fmla="*/ 193549 h 586540"/>
              <a:gd name="connsiteX37" fmla="*/ 216243 w 609050"/>
              <a:gd name="connsiteY37" fmla="*/ 237412 h 586540"/>
              <a:gd name="connsiteX38" fmla="*/ 293953 w 609050"/>
              <a:gd name="connsiteY38" fmla="*/ 237412 h 586540"/>
              <a:gd name="connsiteX39" fmla="*/ 293953 w 609050"/>
              <a:gd name="connsiteY39" fmla="*/ 193549 h 586540"/>
              <a:gd name="connsiteX40" fmla="*/ 69884 w 609050"/>
              <a:gd name="connsiteY40" fmla="*/ 193549 h 586540"/>
              <a:gd name="connsiteX41" fmla="*/ 69884 w 609050"/>
              <a:gd name="connsiteY41" fmla="*/ 237412 h 586540"/>
              <a:gd name="connsiteX42" fmla="*/ 147595 w 609050"/>
              <a:gd name="connsiteY42" fmla="*/ 237412 h 586540"/>
              <a:gd name="connsiteX43" fmla="*/ 147595 w 609050"/>
              <a:gd name="connsiteY43" fmla="*/ 193549 h 586540"/>
              <a:gd name="connsiteX44" fmla="*/ 460769 w 609050"/>
              <a:gd name="connsiteY44" fmla="*/ 156950 h 586540"/>
              <a:gd name="connsiteX45" fmla="*/ 460769 w 609050"/>
              <a:gd name="connsiteY45" fmla="*/ 195468 h 586540"/>
              <a:gd name="connsiteX46" fmla="*/ 555916 w 609050"/>
              <a:gd name="connsiteY46" fmla="*/ 195468 h 586540"/>
              <a:gd name="connsiteX47" fmla="*/ 555916 w 609050"/>
              <a:gd name="connsiteY47" fmla="*/ 156950 h 586540"/>
              <a:gd name="connsiteX48" fmla="*/ 192926 w 609050"/>
              <a:gd name="connsiteY48" fmla="*/ 96251 h 586540"/>
              <a:gd name="connsiteX49" fmla="*/ 361366 w 609050"/>
              <a:gd name="connsiteY49" fmla="*/ 96251 h 586540"/>
              <a:gd name="connsiteX50" fmla="*/ 361366 w 609050"/>
              <a:gd name="connsiteY50" fmla="*/ 114880 h 586540"/>
              <a:gd name="connsiteX51" fmla="*/ 192926 w 609050"/>
              <a:gd name="connsiteY51" fmla="*/ 114880 h 586540"/>
              <a:gd name="connsiteX52" fmla="*/ 192926 w 609050"/>
              <a:gd name="connsiteY52" fmla="*/ 49819 h 586540"/>
              <a:gd name="connsiteX53" fmla="*/ 361366 w 609050"/>
              <a:gd name="connsiteY53" fmla="*/ 49819 h 586540"/>
              <a:gd name="connsiteX54" fmla="*/ 361366 w 609050"/>
              <a:gd name="connsiteY54" fmla="*/ 68307 h 586540"/>
              <a:gd name="connsiteX55" fmla="*/ 192926 w 609050"/>
              <a:gd name="connsiteY55" fmla="*/ 68307 h 586540"/>
              <a:gd name="connsiteX56" fmla="*/ 166130 w 609050"/>
              <a:gd name="connsiteY56" fmla="*/ 25222 h 586540"/>
              <a:gd name="connsiteX57" fmla="*/ 166130 w 609050"/>
              <a:gd name="connsiteY57" fmla="*/ 155716 h 586540"/>
              <a:gd name="connsiteX58" fmla="*/ 338987 w 609050"/>
              <a:gd name="connsiteY58" fmla="*/ 155716 h 586540"/>
              <a:gd name="connsiteX59" fmla="*/ 338987 w 609050"/>
              <a:gd name="connsiteY59" fmla="*/ 341040 h 586540"/>
              <a:gd name="connsiteX60" fmla="*/ 338987 w 609050"/>
              <a:gd name="connsiteY60" fmla="*/ 531710 h 586540"/>
              <a:gd name="connsiteX61" fmla="*/ 366721 w 609050"/>
              <a:gd name="connsiteY61" fmla="*/ 531710 h 586540"/>
              <a:gd name="connsiteX62" fmla="*/ 366721 w 609050"/>
              <a:gd name="connsiteY62" fmla="*/ 341040 h 586540"/>
              <a:gd name="connsiteX63" fmla="*/ 366721 w 609050"/>
              <a:gd name="connsiteY63" fmla="*/ 155305 h 586540"/>
              <a:gd name="connsiteX64" fmla="*/ 388002 w 609050"/>
              <a:gd name="connsiteY64" fmla="*/ 143517 h 586540"/>
              <a:gd name="connsiteX65" fmla="*/ 388002 w 609050"/>
              <a:gd name="connsiteY65" fmla="*/ 25222 h 586540"/>
              <a:gd name="connsiteX66" fmla="*/ 140867 w 609050"/>
              <a:gd name="connsiteY66" fmla="*/ 0 h 586540"/>
              <a:gd name="connsiteX67" fmla="*/ 413402 w 609050"/>
              <a:gd name="connsiteY67" fmla="*/ 0 h 586540"/>
              <a:gd name="connsiteX68" fmla="*/ 413402 w 609050"/>
              <a:gd name="connsiteY68" fmla="*/ 129398 h 586540"/>
              <a:gd name="connsiteX69" fmla="*/ 432486 w 609050"/>
              <a:gd name="connsiteY69" fmla="*/ 118843 h 586540"/>
              <a:gd name="connsiteX70" fmla="*/ 584199 w 609050"/>
              <a:gd name="connsiteY70" fmla="*/ 118843 h 586540"/>
              <a:gd name="connsiteX71" fmla="*/ 584199 w 609050"/>
              <a:gd name="connsiteY71" fmla="*/ 531710 h 586540"/>
              <a:gd name="connsiteX72" fmla="*/ 609050 w 609050"/>
              <a:gd name="connsiteY72" fmla="*/ 531710 h 586540"/>
              <a:gd name="connsiteX73" fmla="*/ 609050 w 609050"/>
              <a:gd name="connsiteY73" fmla="*/ 586540 h 586540"/>
              <a:gd name="connsiteX74" fmla="*/ 0 w 609050"/>
              <a:gd name="connsiteY74" fmla="*/ 586540 h 586540"/>
              <a:gd name="connsiteX75" fmla="*/ 0 w 609050"/>
              <a:gd name="connsiteY75" fmla="*/ 531710 h 586540"/>
              <a:gd name="connsiteX76" fmla="*/ 24851 w 609050"/>
              <a:gd name="connsiteY76" fmla="*/ 531710 h 586540"/>
              <a:gd name="connsiteX77" fmla="*/ 24851 w 609050"/>
              <a:gd name="connsiteY77" fmla="*/ 155716 h 586540"/>
              <a:gd name="connsiteX78" fmla="*/ 140867 w 609050"/>
              <a:gd name="connsiteY78" fmla="*/ 155716 h 58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09050" h="586540">
                <a:moveTo>
                  <a:pt x="216243" y="412730"/>
                </a:moveTo>
                <a:lnTo>
                  <a:pt x="216243" y="456594"/>
                </a:lnTo>
                <a:lnTo>
                  <a:pt x="293953" y="456594"/>
                </a:lnTo>
                <a:lnTo>
                  <a:pt x="293953" y="412730"/>
                </a:lnTo>
                <a:close/>
                <a:moveTo>
                  <a:pt x="69884" y="412730"/>
                </a:moveTo>
                <a:lnTo>
                  <a:pt x="69884" y="456594"/>
                </a:lnTo>
                <a:lnTo>
                  <a:pt x="147595" y="456594"/>
                </a:lnTo>
                <a:lnTo>
                  <a:pt x="147595" y="412730"/>
                </a:lnTo>
                <a:close/>
                <a:moveTo>
                  <a:pt x="460769" y="376268"/>
                </a:moveTo>
                <a:lnTo>
                  <a:pt x="460769" y="414786"/>
                </a:lnTo>
                <a:lnTo>
                  <a:pt x="555916" y="414786"/>
                </a:lnTo>
                <a:lnTo>
                  <a:pt x="555916" y="376268"/>
                </a:lnTo>
                <a:close/>
                <a:moveTo>
                  <a:pt x="216243" y="339670"/>
                </a:moveTo>
                <a:lnTo>
                  <a:pt x="216243" y="383533"/>
                </a:lnTo>
                <a:lnTo>
                  <a:pt x="293953" y="383533"/>
                </a:lnTo>
                <a:lnTo>
                  <a:pt x="293953" y="339670"/>
                </a:lnTo>
                <a:close/>
                <a:moveTo>
                  <a:pt x="69884" y="339670"/>
                </a:moveTo>
                <a:lnTo>
                  <a:pt x="69884" y="383533"/>
                </a:lnTo>
                <a:lnTo>
                  <a:pt x="147595" y="383533"/>
                </a:lnTo>
                <a:lnTo>
                  <a:pt x="147595" y="339670"/>
                </a:lnTo>
                <a:close/>
                <a:moveTo>
                  <a:pt x="460769" y="303071"/>
                </a:moveTo>
                <a:lnTo>
                  <a:pt x="460769" y="341726"/>
                </a:lnTo>
                <a:lnTo>
                  <a:pt x="555916" y="341726"/>
                </a:lnTo>
                <a:lnTo>
                  <a:pt x="555916" y="303071"/>
                </a:lnTo>
                <a:close/>
                <a:moveTo>
                  <a:pt x="216243" y="266609"/>
                </a:moveTo>
                <a:lnTo>
                  <a:pt x="216243" y="310473"/>
                </a:lnTo>
                <a:lnTo>
                  <a:pt x="293953" y="310473"/>
                </a:lnTo>
                <a:lnTo>
                  <a:pt x="293953" y="266609"/>
                </a:lnTo>
                <a:close/>
                <a:moveTo>
                  <a:pt x="69884" y="266609"/>
                </a:moveTo>
                <a:lnTo>
                  <a:pt x="69884" y="310473"/>
                </a:lnTo>
                <a:lnTo>
                  <a:pt x="147595" y="310473"/>
                </a:lnTo>
                <a:lnTo>
                  <a:pt x="147595" y="266609"/>
                </a:lnTo>
                <a:close/>
                <a:moveTo>
                  <a:pt x="460769" y="230010"/>
                </a:moveTo>
                <a:lnTo>
                  <a:pt x="460769" y="268528"/>
                </a:lnTo>
                <a:lnTo>
                  <a:pt x="555916" y="268528"/>
                </a:lnTo>
                <a:lnTo>
                  <a:pt x="555916" y="230010"/>
                </a:lnTo>
                <a:close/>
                <a:moveTo>
                  <a:pt x="216243" y="193549"/>
                </a:moveTo>
                <a:lnTo>
                  <a:pt x="216243" y="237412"/>
                </a:lnTo>
                <a:lnTo>
                  <a:pt x="293953" y="237412"/>
                </a:lnTo>
                <a:lnTo>
                  <a:pt x="293953" y="193549"/>
                </a:lnTo>
                <a:close/>
                <a:moveTo>
                  <a:pt x="69884" y="193549"/>
                </a:moveTo>
                <a:lnTo>
                  <a:pt x="69884" y="237412"/>
                </a:lnTo>
                <a:lnTo>
                  <a:pt x="147595" y="237412"/>
                </a:lnTo>
                <a:lnTo>
                  <a:pt x="147595" y="193549"/>
                </a:lnTo>
                <a:close/>
                <a:moveTo>
                  <a:pt x="460769" y="156950"/>
                </a:moveTo>
                <a:lnTo>
                  <a:pt x="460769" y="195468"/>
                </a:lnTo>
                <a:lnTo>
                  <a:pt x="555916" y="195468"/>
                </a:lnTo>
                <a:lnTo>
                  <a:pt x="555916" y="156950"/>
                </a:lnTo>
                <a:close/>
                <a:moveTo>
                  <a:pt x="192926" y="96251"/>
                </a:moveTo>
                <a:lnTo>
                  <a:pt x="361366" y="96251"/>
                </a:lnTo>
                <a:lnTo>
                  <a:pt x="361366" y="114880"/>
                </a:lnTo>
                <a:lnTo>
                  <a:pt x="192926" y="114880"/>
                </a:lnTo>
                <a:close/>
                <a:moveTo>
                  <a:pt x="192926" y="49819"/>
                </a:moveTo>
                <a:lnTo>
                  <a:pt x="361366" y="49819"/>
                </a:lnTo>
                <a:lnTo>
                  <a:pt x="361366" y="68307"/>
                </a:lnTo>
                <a:lnTo>
                  <a:pt x="192926" y="68307"/>
                </a:lnTo>
                <a:close/>
                <a:moveTo>
                  <a:pt x="166130" y="25222"/>
                </a:moveTo>
                <a:lnTo>
                  <a:pt x="166130" y="155716"/>
                </a:lnTo>
                <a:lnTo>
                  <a:pt x="338987" y="155716"/>
                </a:lnTo>
                <a:lnTo>
                  <a:pt x="338987" y="341040"/>
                </a:lnTo>
                <a:lnTo>
                  <a:pt x="338987" y="531710"/>
                </a:lnTo>
                <a:lnTo>
                  <a:pt x="366721" y="531710"/>
                </a:lnTo>
                <a:lnTo>
                  <a:pt x="366721" y="341040"/>
                </a:lnTo>
                <a:lnTo>
                  <a:pt x="366721" y="155305"/>
                </a:lnTo>
                <a:lnTo>
                  <a:pt x="388002" y="143517"/>
                </a:lnTo>
                <a:lnTo>
                  <a:pt x="388002" y="25222"/>
                </a:lnTo>
                <a:close/>
                <a:moveTo>
                  <a:pt x="140867" y="0"/>
                </a:moveTo>
                <a:lnTo>
                  <a:pt x="413402" y="0"/>
                </a:lnTo>
                <a:lnTo>
                  <a:pt x="413402" y="129398"/>
                </a:lnTo>
                <a:lnTo>
                  <a:pt x="432486" y="118843"/>
                </a:lnTo>
                <a:lnTo>
                  <a:pt x="584199" y="118843"/>
                </a:lnTo>
                <a:lnTo>
                  <a:pt x="584199" y="531710"/>
                </a:lnTo>
                <a:lnTo>
                  <a:pt x="609050" y="531710"/>
                </a:lnTo>
                <a:lnTo>
                  <a:pt x="609050" y="586540"/>
                </a:lnTo>
                <a:lnTo>
                  <a:pt x="0" y="586540"/>
                </a:lnTo>
                <a:lnTo>
                  <a:pt x="0" y="531710"/>
                </a:lnTo>
                <a:lnTo>
                  <a:pt x="24851" y="531710"/>
                </a:lnTo>
                <a:lnTo>
                  <a:pt x="24851" y="155716"/>
                </a:lnTo>
                <a:lnTo>
                  <a:pt x="140867" y="1557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xmlns="" id="{8AC07455-E7D9-4C94-8B96-F256FCE5396B}"/>
              </a:ext>
            </a:extLst>
          </p:cNvPr>
          <p:cNvSpPr>
            <a:spLocks/>
          </p:cNvSpPr>
          <p:nvPr/>
        </p:nvSpPr>
        <p:spPr bwMode="auto">
          <a:xfrm>
            <a:off x="8131464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xmlns="" id="{FA67CACB-55EC-47EF-9094-30C0D74665B3}"/>
              </a:ext>
            </a:extLst>
          </p:cNvPr>
          <p:cNvSpPr>
            <a:spLocks/>
          </p:cNvSpPr>
          <p:nvPr/>
        </p:nvSpPr>
        <p:spPr bwMode="auto">
          <a:xfrm>
            <a:off x="10321057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xmlns="" id="{1C02BFB2-9196-473D-ACD2-694D1D325D5E}"/>
              </a:ext>
            </a:extLst>
          </p:cNvPr>
          <p:cNvSpPr>
            <a:spLocks/>
          </p:cNvSpPr>
          <p:nvPr/>
        </p:nvSpPr>
        <p:spPr bwMode="auto">
          <a:xfrm>
            <a:off x="3756620" y="4018184"/>
            <a:ext cx="274915" cy="224307"/>
          </a:xfrm>
          <a:custGeom>
            <a:avLst/>
            <a:gdLst>
              <a:gd name="connsiteX0" fmla="*/ 508188 w 609120"/>
              <a:gd name="connsiteY0" fmla="*/ 388434 h 496992"/>
              <a:gd name="connsiteX1" fmla="*/ 508188 w 609120"/>
              <a:gd name="connsiteY1" fmla="*/ 438152 h 496992"/>
              <a:gd name="connsiteX2" fmla="*/ 557983 w 609120"/>
              <a:gd name="connsiteY2" fmla="*/ 438152 h 496992"/>
              <a:gd name="connsiteX3" fmla="*/ 557983 w 609120"/>
              <a:gd name="connsiteY3" fmla="*/ 388434 h 496992"/>
              <a:gd name="connsiteX4" fmla="*/ 51136 w 609120"/>
              <a:gd name="connsiteY4" fmla="*/ 388434 h 496992"/>
              <a:gd name="connsiteX5" fmla="*/ 51136 w 609120"/>
              <a:gd name="connsiteY5" fmla="*/ 438152 h 496992"/>
              <a:gd name="connsiteX6" fmla="*/ 100931 w 609120"/>
              <a:gd name="connsiteY6" fmla="*/ 438152 h 496992"/>
              <a:gd name="connsiteX7" fmla="*/ 100931 w 609120"/>
              <a:gd name="connsiteY7" fmla="*/ 388434 h 496992"/>
              <a:gd name="connsiteX8" fmla="*/ 508188 w 609120"/>
              <a:gd name="connsiteY8" fmla="*/ 314770 h 496992"/>
              <a:gd name="connsiteX9" fmla="*/ 508188 w 609120"/>
              <a:gd name="connsiteY9" fmla="*/ 364430 h 496992"/>
              <a:gd name="connsiteX10" fmla="*/ 557983 w 609120"/>
              <a:gd name="connsiteY10" fmla="*/ 364430 h 496992"/>
              <a:gd name="connsiteX11" fmla="*/ 557983 w 609120"/>
              <a:gd name="connsiteY11" fmla="*/ 314770 h 496992"/>
              <a:gd name="connsiteX12" fmla="*/ 51136 w 609120"/>
              <a:gd name="connsiteY12" fmla="*/ 314770 h 496992"/>
              <a:gd name="connsiteX13" fmla="*/ 51136 w 609120"/>
              <a:gd name="connsiteY13" fmla="*/ 364430 h 496992"/>
              <a:gd name="connsiteX14" fmla="*/ 100931 w 609120"/>
              <a:gd name="connsiteY14" fmla="*/ 364430 h 496992"/>
              <a:gd name="connsiteX15" fmla="*/ 100931 w 609120"/>
              <a:gd name="connsiteY15" fmla="*/ 314770 h 496992"/>
              <a:gd name="connsiteX16" fmla="*/ 354456 w 609120"/>
              <a:gd name="connsiteY16" fmla="*/ 314763 h 496992"/>
              <a:gd name="connsiteX17" fmla="*/ 354456 w 609120"/>
              <a:gd name="connsiteY17" fmla="*/ 364425 h 496992"/>
              <a:gd name="connsiteX18" fmla="*/ 404189 w 609120"/>
              <a:gd name="connsiteY18" fmla="*/ 364425 h 496992"/>
              <a:gd name="connsiteX19" fmla="*/ 404189 w 609120"/>
              <a:gd name="connsiteY19" fmla="*/ 314763 h 496992"/>
              <a:gd name="connsiteX20" fmla="*/ 279770 w 609120"/>
              <a:gd name="connsiteY20" fmla="*/ 314763 h 496992"/>
              <a:gd name="connsiteX21" fmla="*/ 279770 w 609120"/>
              <a:gd name="connsiteY21" fmla="*/ 364425 h 496992"/>
              <a:gd name="connsiteX22" fmla="*/ 329561 w 609120"/>
              <a:gd name="connsiteY22" fmla="*/ 364425 h 496992"/>
              <a:gd name="connsiteX23" fmla="*/ 329561 w 609120"/>
              <a:gd name="connsiteY23" fmla="*/ 314763 h 496992"/>
              <a:gd name="connsiteX24" fmla="*/ 205085 w 609120"/>
              <a:gd name="connsiteY24" fmla="*/ 314763 h 496992"/>
              <a:gd name="connsiteX25" fmla="*/ 205085 w 609120"/>
              <a:gd name="connsiteY25" fmla="*/ 364425 h 496992"/>
              <a:gd name="connsiteX26" fmla="*/ 254875 w 609120"/>
              <a:gd name="connsiteY26" fmla="*/ 364425 h 496992"/>
              <a:gd name="connsiteX27" fmla="*/ 254875 w 609120"/>
              <a:gd name="connsiteY27" fmla="*/ 314763 h 496992"/>
              <a:gd name="connsiteX28" fmla="*/ 469471 w 609120"/>
              <a:gd name="connsiteY28" fmla="*/ 288542 h 496992"/>
              <a:gd name="connsiteX29" fmla="*/ 596700 w 609120"/>
              <a:gd name="connsiteY29" fmla="*/ 288542 h 496992"/>
              <a:gd name="connsiteX30" fmla="*/ 596700 w 609120"/>
              <a:gd name="connsiteY30" fmla="*/ 496992 h 496992"/>
              <a:gd name="connsiteX31" fmla="*/ 469471 w 609120"/>
              <a:gd name="connsiteY31" fmla="*/ 496992 h 496992"/>
              <a:gd name="connsiteX32" fmla="*/ 12419 w 609120"/>
              <a:gd name="connsiteY32" fmla="*/ 288542 h 496992"/>
              <a:gd name="connsiteX33" fmla="*/ 139648 w 609120"/>
              <a:gd name="connsiteY33" fmla="*/ 288542 h 496992"/>
              <a:gd name="connsiteX34" fmla="*/ 139648 w 609120"/>
              <a:gd name="connsiteY34" fmla="*/ 496992 h 496992"/>
              <a:gd name="connsiteX35" fmla="*/ 12419 w 609120"/>
              <a:gd name="connsiteY35" fmla="*/ 496992 h 496992"/>
              <a:gd name="connsiteX36" fmla="*/ 469471 w 609120"/>
              <a:gd name="connsiteY36" fmla="*/ 257070 h 496992"/>
              <a:gd name="connsiteX37" fmla="*/ 609120 w 609120"/>
              <a:gd name="connsiteY37" fmla="*/ 257070 h 496992"/>
              <a:gd name="connsiteX38" fmla="*/ 609120 w 609120"/>
              <a:gd name="connsiteY38" fmla="*/ 271959 h 496992"/>
              <a:gd name="connsiteX39" fmla="*/ 469471 w 609120"/>
              <a:gd name="connsiteY39" fmla="*/ 271959 h 496992"/>
              <a:gd name="connsiteX40" fmla="*/ 0 w 609120"/>
              <a:gd name="connsiteY40" fmla="*/ 257070 h 496992"/>
              <a:gd name="connsiteX41" fmla="*/ 139649 w 609120"/>
              <a:gd name="connsiteY41" fmla="*/ 257070 h 496992"/>
              <a:gd name="connsiteX42" fmla="*/ 139649 w 609120"/>
              <a:gd name="connsiteY42" fmla="*/ 271959 h 496992"/>
              <a:gd name="connsiteX43" fmla="*/ 0 w 609120"/>
              <a:gd name="connsiteY43" fmla="*/ 271959 h 496992"/>
              <a:gd name="connsiteX44" fmla="*/ 354456 w 609120"/>
              <a:gd name="connsiteY44" fmla="*/ 240183 h 496992"/>
              <a:gd name="connsiteX45" fmla="*/ 354456 w 609120"/>
              <a:gd name="connsiteY45" fmla="*/ 289903 h 496992"/>
              <a:gd name="connsiteX46" fmla="*/ 404189 w 609120"/>
              <a:gd name="connsiteY46" fmla="*/ 289903 h 496992"/>
              <a:gd name="connsiteX47" fmla="*/ 404189 w 609120"/>
              <a:gd name="connsiteY47" fmla="*/ 240183 h 496992"/>
              <a:gd name="connsiteX48" fmla="*/ 279770 w 609120"/>
              <a:gd name="connsiteY48" fmla="*/ 240183 h 496992"/>
              <a:gd name="connsiteX49" fmla="*/ 279770 w 609120"/>
              <a:gd name="connsiteY49" fmla="*/ 289903 h 496992"/>
              <a:gd name="connsiteX50" fmla="*/ 329561 w 609120"/>
              <a:gd name="connsiteY50" fmla="*/ 289903 h 496992"/>
              <a:gd name="connsiteX51" fmla="*/ 329561 w 609120"/>
              <a:gd name="connsiteY51" fmla="*/ 240183 h 496992"/>
              <a:gd name="connsiteX52" fmla="*/ 205085 w 609120"/>
              <a:gd name="connsiteY52" fmla="*/ 240183 h 496992"/>
              <a:gd name="connsiteX53" fmla="*/ 205085 w 609120"/>
              <a:gd name="connsiteY53" fmla="*/ 289903 h 496992"/>
              <a:gd name="connsiteX54" fmla="*/ 254875 w 609120"/>
              <a:gd name="connsiteY54" fmla="*/ 289903 h 496992"/>
              <a:gd name="connsiteX55" fmla="*/ 254875 w 609120"/>
              <a:gd name="connsiteY55" fmla="*/ 240183 h 496992"/>
              <a:gd name="connsiteX56" fmla="*/ 354456 w 609120"/>
              <a:gd name="connsiteY56" fmla="*/ 165603 h 496992"/>
              <a:gd name="connsiteX57" fmla="*/ 354456 w 609120"/>
              <a:gd name="connsiteY57" fmla="*/ 215323 h 496992"/>
              <a:gd name="connsiteX58" fmla="*/ 404189 w 609120"/>
              <a:gd name="connsiteY58" fmla="*/ 215323 h 496992"/>
              <a:gd name="connsiteX59" fmla="*/ 404189 w 609120"/>
              <a:gd name="connsiteY59" fmla="*/ 165603 h 496992"/>
              <a:gd name="connsiteX60" fmla="*/ 279770 w 609120"/>
              <a:gd name="connsiteY60" fmla="*/ 165603 h 496992"/>
              <a:gd name="connsiteX61" fmla="*/ 279770 w 609120"/>
              <a:gd name="connsiteY61" fmla="*/ 215323 h 496992"/>
              <a:gd name="connsiteX62" fmla="*/ 329561 w 609120"/>
              <a:gd name="connsiteY62" fmla="*/ 215323 h 496992"/>
              <a:gd name="connsiteX63" fmla="*/ 329561 w 609120"/>
              <a:gd name="connsiteY63" fmla="*/ 165603 h 496992"/>
              <a:gd name="connsiteX64" fmla="*/ 205085 w 609120"/>
              <a:gd name="connsiteY64" fmla="*/ 165603 h 496992"/>
              <a:gd name="connsiteX65" fmla="*/ 205085 w 609120"/>
              <a:gd name="connsiteY65" fmla="*/ 215323 h 496992"/>
              <a:gd name="connsiteX66" fmla="*/ 254875 w 609120"/>
              <a:gd name="connsiteY66" fmla="*/ 215323 h 496992"/>
              <a:gd name="connsiteX67" fmla="*/ 254875 w 609120"/>
              <a:gd name="connsiteY67" fmla="*/ 165603 h 496992"/>
              <a:gd name="connsiteX68" fmla="*/ 304666 w 609120"/>
              <a:gd name="connsiteY68" fmla="*/ 50313 h 496992"/>
              <a:gd name="connsiteX69" fmla="*/ 446043 w 609120"/>
              <a:gd name="connsiteY69" fmla="*/ 144792 h 496992"/>
              <a:gd name="connsiteX70" fmla="*/ 446043 w 609120"/>
              <a:gd name="connsiteY70" fmla="*/ 496992 h 496992"/>
              <a:gd name="connsiteX71" fmla="*/ 346119 w 609120"/>
              <a:gd name="connsiteY71" fmla="*/ 496992 h 496992"/>
              <a:gd name="connsiteX72" fmla="*/ 346119 w 609120"/>
              <a:gd name="connsiteY72" fmla="*/ 381018 h 496992"/>
              <a:gd name="connsiteX73" fmla="*/ 263154 w 609120"/>
              <a:gd name="connsiteY73" fmla="*/ 381018 h 496992"/>
              <a:gd name="connsiteX74" fmla="*/ 263154 w 609120"/>
              <a:gd name="connsiteY74" fmla="*/ 496992 h 496992"/>
              <a:gd name="connsiteX75" fmla="*/ 163288 w 609120"/>
              <a:gd name="connsiteY75" fmla="*/ 496992 h 496992"/>
              <a:gd name="connsiteX76" fmla="*/ 163288 w 609120"/>
              <a:gd name="connsiteY76" fmla="*/ 144792 h 496992"/>
              <a:gd name="connsiteX77" fmla="*/ 304666 w 609120"/>
              <a:gd name="connsiteY77" fmla="*/ 0 h 496992"/>
              <a:gd name="connsiteX78" fmla="*/ 501719 w 609120"/>
              <a:gd name="connsiteY78" fmla="*/ 131040 h 496992"/>
              <a:gd name="connsiteX79" fmla="*/ 455296 w 609120"/>
              <a:gd name="connsiteY79" fmla="*/ 131040 h 496992"/>
              <a:gd name="connsiteX80" fmla="*/ 309291 w 609120"/>
              <a:gd name="connsiteY80" fmla="*/ 33473 h 496992"/>
              <a:gd name="connsiteX81" fmla="*/ 300040 w 609120"/>
              <a:gd name="connsiteY81" fmla="*/ 33473 h 496992"/>
              <a:gd name="connsiteX82" fmla="*/ 154035 w 609120"/>
              <a:gd name="connsiteY82" fmla="*/ 131040 h 496992"/>
              <a:gd name="connsiteX83" fmla="*/ 107612 w 609120"/>
              <a:gd name="connsiteY83" fmla="*/ 131040 h 49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9120" h="496992">
                <a:moveTo>
                  <a:pt x="508188" y="388434"/>
                </a:moveTo>
                <a:lnTo>
                  <a:pt x="508188" y="438152"/>
                </a:lnTo>
                <a:lnTo>
                  <a:pt x="557983" y="438152"/>
                </a:lnTo>
                <a:lnTo>
                  <a:pt x="557983" y="388434"/>
                </a:lnTo>
                <a:close/>
                <a:moveTo>
                  <a:pt x="51136" y="388434"/>
                </a:moveTo>
                <a:lnTo>
                  <a:pt x="51136" y="438152"/>
                </a:lnTo>
                <a:lnTo>
                  <a:pt x="100931" y="438152"/>
                </a:lnTo>
                <a:lnTo>
                  <a:pt x="100931" y="388434"/>
                </a:lnTo>
                <a:close/>
                <a:moveTo>
                  <a:pt x="508188" y="314770"/>
                </a:moveTo>
                <a:lnTo>
                  <a:pt x="508188" y="364430"/>
                </a:lnTo>
                <a:lnTo>
                  <a:pt x="557983" y="364430"/>
                </a:lnTo>
                <a:lnTo>
                  <a:pt x="557983" y="314770"/>
                </a:lnTo>
                <a:close/>
                <a:moveTo>
                  <a:pt x="51136" y="314770"/>
                </a:moveTo>
                <a:lnTo>
                  <a:pt x="51136" y="364430"/>
                </a:lnTo>
                <a:lnTo>
                  <a:pt x="100931" y="364430"/>
                </a:lnTo>
                <a:lnTo>
                  <a:pt x="100931" y="314770"/>
                </a:lnTo>
                <a:close/>
                <a:moveTo>
                  <a:pt x="354456" y="314763"/>
                </a:moveTo>
                <a:lnTo>
                  <a:pt x="354456" y="364425"/>
                </a:lnTo>
                <a:lnTo>
                  <a:pt x="404189" y="364425"/>
                </a:lnTo>
                <a:lnTo>
                  <a:pt x="404189" y="314763"/>
                </a:lnTo>
                <a:close/>
                <a:moveTo>
                  <a:pt x="279770" y="314763"/>
                </a:moveTo>
                <a:lnTo>
                  <a:pt x="279770" y="364425"/>
                </a:lnTo>
                <a:lnTo>
                  <a:pt x="329561" y="364425"/>
                </a:lnTo>
                <a:lnTo>
                  <a:pt x="329561" y="314763"/>
                </a:lnTo>
                <a:close/>
                <a:moveTo>
                  <a:pt x="205085" y="314763"/>
                </a:moveTo>
                <a:lnTo>
                  <a:pt x="205085" y="364425"/>
                </a:lnTo>
                <a:lnTo>
                  <a:pt x="254875" y="364425"/>
                </a:lnTo>
                <a:lnTo>
                  <a:pt x="254875" y="314763"/>
                </a:lnTo>
                <a:close/>
                <a:moveTo>
                  <a:pt x="469471" y="288542"/>
                </a:moveTo>
                <a:lnTo>
                  <a:pt x="596700" y="288542"/>
                </a:lnTo>
                <a:lnTo>
                  <a:pt x="596700" y="496992"/>
                </a:lnTo>
                <a:lnTo>
                  <a:pt x="469471" y="496992"/>
                </a:lnTo>
                <a:close/>
                <a:moveTo>
                  <a:pt x="12419" y="288542"/>
                </a:moveTo>
                <a:lnTo>
                  <a:pt x="139648" y="288542"/>
                </a:lnTo>
                <a:lnTo>
                  <a:pt x="139648" y="496992"/>
                </a:lnTo>
                <a:lnTo>
                  <a:pt x="12419" y="496992"/>
                </a:lnTo>
                <a:close/>
                <a:moveTo>
                  <a:pt x="469471" y="257070"/>
                </a:moveTo>
                <a:lnTo>
                  <a:pt x="609120" y="257070"/>
                </a:lnTo>
                <a:lnTo>
                  <a:pt x="609120" y="271959"/>
                </a:lnTo>
                <a:lnTo>
                  <a:pt x="469471" y="271959"/>
                </a:lnTo>
                <a:close/>
                <a:moveTo>
                  <a:pt x="0" y="257070"/>
                </a:moveTo>
                <a:lnTo>
                  <a:pt x="139649" y="257070"/>
                </a:lnTo>
                <a:lnTo>
                  <a:pt x="139649" y="271959"/>
                </a:lnTo>
                <a:lnTo>
                  <a:pt x="0" y="271959"/>
                </a:lnTo>
                <a:close/>
                <a:moveTo>
                  <a:pt x="354456" y="240183"/>
                </a:moveTo>
                <a:lnTo>
                  <a:pt x="354456" y="289903"/>
                </a:lnTo>
                <a:lnTo>
                  <a:pt x="404189" y="289903"/>
                </a:lnTo>
                <a:lnTo>
                  <a:pt x="404189" y="240183"/>
                </a:lnTo>
                <a:close/>
                <a:moveTo>
                  <a:pt x="279770" y="240183"/>
                </a:moveTo>
                <a:lnTo>
                  <a:pt x="279770" y="289903"/>
                </a:lnTo>
                <a:lnTo>
                  <a:pt x="329561" y="289903"/>
                </a:lnTo>
                <a:lnTo>
                  <a:pt x="329561" y="240183"/>
                </a:lnTo>
                <a:close/>
                <a:moveTo>
                  <a:pt x="205085" y="240183"/>
                </a:moveTo>
                <a:lnTo>
                  <a:pt x="205085" y="289903"/>
                </a:lnTo>
                <a:lnTo>
                  <a:pt x="254875" y="289903"/>
                </a:lnTo>
                <a:lnTo>
                  <a:pt x="254875" y="240183"/>
                </a:lnTo>
                <a:close/>
                <a:moveTo>
                  <a:pt x="354456" y="165603"/>
                </a:moveTo>
                <a:lnTo>
                  <a:pt x="354456" y="215323"/>
                </a:lnTo>
                <a:lnTo>
                  <a:pt x="404189" y="215323"/>
                </a:lnTo>
                <a:lnTo>
                  <a:pt x="404189" y="165603"/>
                </a:lnTo>
                <a:close/>
                <a:moveTo>
                  <a:pt x="279770" y="165603"/>
                </a:moveTo>
                <a:lnTo>
                  <a:pt x="279770" y="215323"/>
                </a:lnTo>
                <a:lnTo>
                  <a:pt x="329561" y="215323"/>
                </a:lnTo>
                <a:lnTo>
                  <a:pt x="329561" y="165603"/>
                </a:lnTo>
                <a:close/>
                <a:moveTo>
                  <a:pt x="205085" y="165603"/>
                </a:moveTo>
                <a:lnTo>
                  <a:pt x="205085" y="215323"/>
                </a:lnTo>
                <a:lnTo>
                  <a:pt x="254875" y="215323"/>
                </a:lnTo>
                <a:lnTo>
                  <a:pt x="254875" y="165603"/>
                </a:lnTo>
                <a:close/>
                <a:moveTo>
                  <a:pt x="304666" y="50313"/>
                </a:moveTo>
                <a:lnTo>
                  <a:pt x="446043" y="144792"/>
                </a:lnTo>
                <a:lnTo>
                  <a:pt x="446043" y="496992"/>
                </a:lnTo>
                <a:lnTo>
                  <a:pt x="346119" y="496992"/>
                </a:lnTo>
                <a:lnTo>
                  <a:pt x="346119" y="381018"/>
                </a:lnTo>
                <a:lnTo>
                  <a:pt x="263154" y="381018"/>
                </a:lnTo>
                <a:lnTo>
                  <a:pt x="263154" y="496992"/>
                </a:lnTo>
                <a:lnTo>
                  <a:pt x="163288" y="496992"/>
                </a:lnTo>
                <a:lnTo>
                  <a:pt x="163288" y="144792"/>
                </a:lnTo>
                <a:close/>
                <a:moveTo>
                  <a:pt x="304666" y="0"/>
                </a:moveTo>
                <a:lnTo>
                  <a:pt x="501719" y="131040"/>
                </a:lnTo>
                <a:lnTo>
                  <a:pt x="455296" y="131040"/>
                </a:lnTo>
                <a:lnTo>
                  <a:pt x="309291" y="33473"/>
                </a:lnTo>
                <a:lnTo>
                  <a:pt x="300040" y="33473"/>
                </a:lnTo>
                <a:lnTo>
                  <a:pt x="154035" y="131040"/>
                </a:lnTo>
                <a:lnTo>
                  <a:pt x="107612" y="13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íṩḻídè">
            <a:extLst>
              <a:ext uri="{FF2B5EF4-FFF2-40B4-BE49-F238E27FC236}">
                <a16:creationId xmlns:a16="http://schemas.microsoft.com/office/drawing/2014/main" xmlns="" id="{BF9ACB24-B7D6-4CC0-BF4B-BFB603C96F43}"/>
              </a:ext>
            </a:extLst>
          </p:cNvPr>
          <p:cNvSpPr txBox="1"/>
          <p:nvPr/>
        </p:nvSpPr>
        <p:spPr bwMode="auto">
          <a:xfrm>
            <a:off x="1634573" y="4289610"/>
            <a:ext cx="2152030" cy="151951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首页</a:t>
            </a:r>
            <a:endParaRPr lang="en-US" altLang="zh-CN" sz="2000" b="1" dirty="0"/>
          </a:p>
          <a:p>
            <a:pPr marL="342900" indent="-342900"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商品列表</a:t>
            </a:r>
            <a:endParaRPr lang="en-US" altLang="zh-CN" sz="2000" b="1" dirty="0" smtClean="0"/>
          </a:p>
          <a:p>
            <a:pPr marL="342900" indent="-342900"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后</a:t>
            </a:r>
            <a:r>
              <a:rPr lang="zh-CN" altLang="en-US" sz="2000" b="1" dirty="0" smtClean="0"/>
              <a:t>台商品管理</a:t>
            </a:r>
            <a:endParaRPr lang="en-US" altLang="zh-CN" sz="2000" b="1" dirty="0"/>
          </a:p>
        </p:txBody>
      </p:sp>
      <p:sp>
        <p:nvSpPr>
          <p:cNvPr id="70" name="圆角矩形 69"/>
          <p:cNvSpPr/>
          <p:nvPr/>
        </p:nvSpPr>
        <p:spPr>
          <a:xfrm>
            <a:off x="4511620" y="1371598"/>
            <a:ext cx="3247456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</a:rPr>
              <a:t>i360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1" name="îslíḋe">
            <a:extLst>
              <a:ext uri="{FF2B5EF4-FFF2-40B4-BE49-F238E27FC236}">
                <a16:creationId xmlns:a16="http://schemas.microsoft.com/office/drawing/2014/main" xmlns="" id="{BC706821-7FC7-4875-9249-1AA80497DAAD}"/>
              </a:ext>
            </a:extLst>
          </p:cNvPr>
          <p:cNvSpPr txBox="1"/>
          <p:nvPr/>
        </p:nvSpPr>
        <p:spPr>
          <a:xfrm>
            <a:off x="1634573" y="3360971"/>
            <a:ext cx="1286292" cy="340519"/>
          </a:xfrm>
          <a:prstGeom prst="roundRect">
            <a:avLst/>
          </a:prstGeom>
          <a:solidFill>
            <a:schemeClr val="accent1"/>
          </a:solidFill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bg2"/>
                </a:solidFill>
              </a:rPr>
              <a:t>范静</a:t>
            </a:r>
          </a:p>
        </p:txBody>
      </p:sp>
      <p:sp>
        <p:nvSpPr>
          <p:cNvPr id="72" name="Oval 99">
            <a:extLst>
              <a:ext uri="{FF2B5EF4-FFF2-40B4-BE49-F238E27FC236}">
                <a16:creationId xmlns:a16="http://schemas.microsoft.com/office/drawing/2014/main" xmlns="" id="{5A635A8A-ABF8-433F-BB81-9B6D33E86D79}"/>
              </a:ext>
            </a:extLst>
          </p:cNvPr>
          <p:cNvSpPr>
            <a:spLocks/>
          </p:cNvSpPr>
          <p:nvPr/>
        </p:nvSpPr>
        <p:spPr>
          <a:xfrm>
            <a:off x="5890137" y="2837102"/>
            <a:ext cx="490422" cy="4904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norm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îslíḋe">
            <a:extLst>
              <a:ext uri="{FF2B5EF4-FFF2-40B4-BE49-F238E27FC236}">
                <a16:creationId xmlns:a16="http://schemas.microsoft.com/office/drawing/2014/main" xmlns="" id="{BC706821-7FC7-4875-9249-1AA80497DAAD}"/>
              </a:ext>
            </a:extLst>
          </p:cNvPr>
          <p:cNvSpPr txBox="1"/>
          <p:nvPr/>
        </p:nvSpPr>
        <p:spPr>
          <a:xfrm>
            <a:off x="5452853" y="3339500"/>
            <a:ext cx="1286292" cy="340519"/>
          </a:xfrm>
          <a:prstGeom prst="roundRect">
            <a:avLst/>
          </a:prstGeom>
          <a:solidFill>
            <a:schemeClr val="accent1"/>
          </a:solidFill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bg2"/>
                </a:solidFill>
              </a:rPr>
              <a:t>南咏梅</a:t>
            </a:r>
          </a:p>
        </p:txBody>
      </p:sp>
      <p:sp>
        <p:nvSpPr>
          <p:cNvPr id="74" name="îslíḋe">
            <a:extLst>
              <a:ext uri="{FF2B5EF4-FFF2-40B4-BE49-F238E27FC236}">
                <a16:creationId xmlns:a16="http://schemas.microsoft.com/office/drawing/2014/main" xmlns="" id="{BC706821-7FC7-4875-9249-1AA80497DAAD}"/>
              </a:ext>
            </a:extLst>
          </p:cNvPr>
          <p:cNvSpPr txBox="1"/>
          <p:nvPr/>
        </p:nvSpPr>
        <p:spPr>
          <a:xfrm>
            <a:off x="9415253" y="3347531"/>
            <a:ext cx="1286292" cy="340519"/>
          </a:xfrm>
          <a:prstGeom prst="roundRect">
            <a:avLst/>
          </a:prstGeom>
          <a:solidFill>
            <a:schemeClr val="accent1"/>
          </a:solidFill>
        </p:spPr>
        <p:txBody>
          <a:bodyPr wrap="none">
            <a:norm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2"/>
                </a:solidFill>
              </a:rPr>
              <a:t>贾亚</a:t>
            </a:r>
            <a:endParaRPr lang="zh-CN" altLang="en-US" sz="1400" b="1" dirty="0">
              <a:solidFill>
                <a:schemeClr val="bg2"/>
              </a:solidFill>
            </a:endParaRPr>
          </a:p>
        </p:txBody>
      </p:sp>
      <p:sp>
        <p:nvSpPr>
          <p:cNvPr id="77" name="íṩḻídè">
            <a:extLst>
              <a:ext uri="{FF2B5EF4-FFF2-40B4-BE49-F238E27FC236}">
                <a16:creationId xmlns:a16="http://schemas.microsoft.com/office/drawing/2014/main" xmlns="" id="{BF9ACB24-B7D6-4CC0-BF4B-BFB603C96F43}"/>
              </a:ext>
            </a:extLst>
          </p:cNvPr>
          <p:cNvSpPr txBox="1"/>
          <p:nvPr/>
        </p:nvSpPr>
        <p:spPr bwMode="auto">
          <a:xfrm>
            <a:off x="5452853" y="4255938"/>
            <a:ext cx="2152030" cy="156663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登录</a:t>
            </a:r>
            <a:endParaRPr lang="en-US" altLang="zh-CN" sz="2000" b="1" dirty="0"/>
          </a:p>
          <a:p>
            <a:pPr marL="342900" indent="-342900"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注</a:t>
            </a:r>
            <a:r>
              <a:rPr lang="zh-CN" altLang="en-US" sz="2000" b="1" dirty="0" smtClean="0"/>
              <a:t>册</a:t>
            </a:r>
            <a:endParaRPr lang="en-US" altLang="zh-CN" sz="2000" b="1" dirty="0" smtClean="0"/>
          </a:p>
          <a:p>
            <a:pPr marL="342900" indent="-342900" eaLnBrk="1" hangingPunct="1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后</a:t>
            </a:r>
            <a:r>
              <a:rPr lang="zh-CN" altLang="en-US" sz="2000" b="1" dirty="0" smtClean="0"/>
              <a:t>台用户管理</a:t>
            </a:r>
            <a:endParaRPr lang="en-US" altLang="zh-CN" sz="2000" b="1" dirty="0"/>
          </a:p>
        </p:txBody>
      </p:sp>
      <p:sp>
        <p:nvSpPr>
          <p:cNvPr id="80" name="íṩḻídè">
            <a:extLst>
              <a:ext uri="{FF2B5EF4-FFF2-40B4-BE49-F238E27FC236}">
                <a16:creationId xmlns:a16="http://schemas.microsoft.com/office/drawing/2014/main" xmlns="" id="{BF9ACB24-B7D6-4CC0-BF4B-BFB603C96F43}"/>
              </a:ext>
            </a:extLst>
          </p:cNvPr>
          <p:cNvSpPr txBox="1"/>
          <p:nvPr/>
        </p:nvSpPr>
        <p:spPr bwMode="auto">
          <a:xfrm>
            <a:off x="8976099" y="4188702"/>
            <a:ext cx="2319429" cy="156663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详情页</a:t>
            </a:r>
            <a:endParaRPr lang="en-US" altLang="zh-CN" sz="2000" b="1" dirty="0" smtClean="0"/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购物</a:t>
            </a:r>
            <a:r>
              <a:rPr lang="zh-CN" altLang="en-US" sz="2000" b="1" dirty="0" smtClean="0"/>
              <a:t>车</a:t>
            </a:r>
            <a:endParaRPr lang="en-US" altLang="zh-CN" sz="2000" b="1" dirty="0" smtClean="0"/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后</a:t>
            </a:r>
            <a:r>
              <a:rPr lang="zh-CN" altLang="en-US" sz="2000" b="1" dirty="0" smtClean="0"/>
              <a:t>台管理员管理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96212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19282" y="3065067"/>
            <a:ext cx="2550459" cy="42862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项目开发思维导图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98B1F46-CBCC-4ED5-BB06-AA889897C0E4}"/>
              </a:ext>
            </a:extLst>
          </p:cNvPr>
          <p:cNvSpPr txBox="1"/>
          <p:nvPr/>
        </p:nvSpPr>
        <p:spPr>
          <a:xfrm>
            <a:off x="2700615" y="2869950"/>
            <a:ext cx="470900" cy="4094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415339"/>
              </p:ext>
            </p:extLst>
          </p:nvPr>
        </p:nvGraphicFramePr>
        <p:xfrm>
          <a:off x="6635377" y="2923780"/>
          <a:ext cx="990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包装程序外壳对象" showAsIcon="1" r:id="rId3" imgW="990720" imgH="711360" progId="Package">
                  <p:embed/>
                </p:oleObj>
              </mc:Choice>
              <mc:Fallback>
                <p:oleObj name="包装程序外壳对象" showAsIcon="1" r:id="rId3" imgW="990720" imgH="711360" progId="Package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377" y="2923780"/>
                        <a:ext cx="990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119282" y="3065067"/>
            <a:ext cx="5777753" cy="4286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组件及功能详解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首页</a:t>
            </a:r>
            <a:r>
              <a:rPr lang="en-US" altLang="zh-CN" dirty="0" smtClean="0"/>
              <a:t>/</a:t>
            </a:r>
            <a:r>
              <a:rPr lang="zh-CN" altLang="en-US" dirty="0" smtClean="0"/>
              <a:t>商品列表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98B1F46-CBCC-4ED5-BB06-AA889897C0E4}"/>
              </a:ext>
            </a:extLst>
          </p:cNvPr>
          <p:cNvSpPr txBox="1"/>
          <p:nvPr/>
        </p:nvSpPr>
        <p:spPr>
          <a:xfrm>
            <a:off x="2700615" y="2869950"/>
            <a:ext cx="470900" cy="4094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="" xmlns:a16="http://schemas.microsoft.com/office/drawing/2014/main" id="{2C33E2A1-5419-4E74-92B8-9F34429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35700"/>
            <a:ext cx="2886075" cy="206381"/>
          </a:xfrm>
        </p:spPr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6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8b37a825-0485-45e5-84ee-33df1808b7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95eabe-e7e0-4a7a-aefc-ee082644e9e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4da0e3e-e51d-4a1a-856e-f5ff383e56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706bfc-eda5-4379-8a84-ac940a8766e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4f6d2b-596d-407c-a481-6e18eac9b7c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683843d-2e0c-4c5d-9056-2740c6075df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801a138-3c1c-4633-9266-5a187bf98992"/>
</p:tagLst>
</file>

<file path=ppt/theme/theme1.xml><?xml version="1.0" encoding="utf-8"?>
<a:theme xmlns:a="http://schemas.openxmlformats.org/drawingml/2006/main" name="主题5">
  <a:themeElements>
    <a:clrScheme name="自定义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E7721"/>
      </a:accent1>
      <a:accent2>
        <a:srgbClr val="4DAFCE"/>
      </a:accent2>
      <a:accent3>
        <a:srgbClr val="192834"/>
      </a:accent3>
      <a:accent4>
        <a:srgbClr val="F3B919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351</TotalTime>
  <Words>822</Words>
  <Application>Microsoft Office PowerPoint</Application>
  <PresentationFormat>自定义</PresentationFormat>
  <Paragraphs>185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主题5</vt:lpstr>
      <vt:lpstr>包装程序外壳对象</vt:lpstr>
      <vt:lpstr>程序包</vt:lpstr>
      <vt:lpstr>i360(qihoo)项目答辩</vt:lpstr>
      <vt:lpstr>PowerPoint 演示文稿</vt:lpstr>
      <vt:lpstr>项目介绍</vt:lpstr>
      <vt:lpstr>1.1 开发背景</vt:lpstr>
      <vt:lpstr>1.2 项目需求分析</vt:lpstr>
      <vt:lpstr>1.3 项目所用技术</vt:lpstr>
      <vt:lpstr>1.4 项目成员介绍</vt:lpstr>
      <vt:lpstr>项目开发思维导图</vt:lpstr>
      <vt:lpstr>组件及功能详解—首页/商品列表</vt:lpstr>
      <vt:lpstr>3.1 首页</vt:lpstr>
      <vt:lpstr>3.2 商品列表</vt:lpstr>
      <vt:lpstr>组件及功能详解—登录/注册</vt:lpstr>
      <vt:lpstr>4.1登录</vt:lpstr>
      <vt:lpstr>4.2注册页面</vt:lpstr>
      <vt:lpstr>组件及功能详解—商品详情/购物车</vt:lpstr>
      <vt:lpstr>5.1    商品详情</vt:lpstr>
      <vt:lpstr>5.2    购物车</vt:lpstr>
      <vt:lpstr>5.3 商品详情功能介绍</vt:lpstr>
      <vt:lpstr>5.4 商品详情功能介绍</vt:lpstr>
      <vt:lpstr>项目开发问题总结</vt:lpstr>
      <vt:lpstr>6 项目开发问题总结</vt:lpstr>
      <vt:lpstr>Thanks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风轻无痕</cp:lastModifiedBy>
  <cp:revision>38</cp:revision>
  <cp:lastPrinted>2018-02-05T16:00:00Z</cp:lastPrinted>
  <dcterms:created xsi:type="dcterms:W3CDTF">2018-02-05T16:00:00Z</dcterms:created>
  <dcterms:modified xsi:type="dcterms:W3CDTF">2018-09-15T07:22:15Z</dcterms:modified>
  <cp:category>oral defense;resume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8b37a825-0485-45e5-84ee-33df1808b722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2018-08-21T07:27:54.7350533Z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