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1" r:id="rId6"/>
    <p:sldId id="259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9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1FAEC-9C46-49E6-A579-FCB7A905D0C3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581F8-86E9-4375-BED2-94C8FFF8F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8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664" y="836712"/>
            <a:ext cx="6172200" cy="1894362"/>
          </a:xfrm>
        </p:spPr>
        <p:txBody>
          <a:bodyPr/>
          <a:lstStyle/>
          <a:p>
            <a:r>
              <a:rPr lang="zh-CN" altLang="en-US" dirty="0" smtClean="0"/>
              <a:t>三只松鼠  项目答辩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3122" y="4430127"/>
            <a:ext cx="1868252" cy="43204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姓名：范骋宇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486217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</a:t>
            </a:r>
            <a:r>
              <a:rPr lang="zh-CN" altLang="en-US" dirty="0" smtClean="0"/>
              <a:t>购物车页面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473198" y="3262278"/>
            <a:ext cx="2108202" cy="3504362"/>
            <a:chOff x="5361214" y="2417352"/>
            <a:chExt cx="2108202" cy="3504362"/>
          </a:xfrm>
        </p:grpSpPr>
        <p:sp>
          <p:nvSpPr>
            <p:cNvPr id="4" name="任意多边形 3"/>
            <p:cNvSpPr/>
            <p:nvPr/>
          </p:nvSpPr>
          <p:spPr bwMode="auto">
            <a:xfrm flipH="1">
              <a:off x="5361214" y="2417352"/>
              <a:ext cx="2108202" cy="3504362"/>
            </a:xfrm>
            <a:custGeom>
              <a:avLst/>
              <a:gdLst>
                <a:gd name="connsiteX0" fmla="*/ 479425 w 958850"/>
                <a:gd name="connsiteY0" fmla="*/ 0 h 1593850"/>
                <a:gd name="connsiteX1" fmla="*/ 0 w 958850"/>
                <a:gd name="connsiteY1" fmla="*/ 472112 h 1593850"/>
                <a:gd name="connsiteX2" fmla="*/ 65202 w 958850"/>
                <a:gd name="connsiteY2" fmla="*/ 706280 h 1593850"/>
                <a:gd name="connsiteX3" fmla="*/ 134239 w 958850"/>
                <a:gd name="connsiteY3" fmla="*/ 846025 h 1593850"/>
                <a:gd name="connsiteX4" fmla="*/ 210947 w 958850"/>
                <a:gd name="connsiteY4" fmla="*/ 1019762 h 1593850"/>
                <a:gd name="connsiteX5" fmla="*/ 222453 w 958850"/>
                <a:gd name="connsiteY5" fmla="*/ 1099077 h 1593850"/>
                <a:gd name="connsiteX6" fmla="*/ 268478 w 958850"/>
                <a:gd name="connsiteY6" fmla="*/ 1182169 h 1593850"/>
                <a:gd name="connsiteX7" fmla="*/ 268478 w 958850"/>
                <a:gd name="connsiteY7" fmla="*/ 1242599 h 1593850"/>
                <a:gd name="connsiteX8" fmla="*/ 287655 w 958850"/>
                <a:gd name="connsiteY8" fmla="*/ 1261483 h 1593850"/>
                <a:gd name="connsiteX9" fmla="*/ 283820 w 958850"/>
                <a:gd name="connsiteY9" fmla="*/ 1272814 h 1593850"/>
                <a:gd name="connsiteX10" fmla="*/ 268478 w 958850"/>
                <a:gd name="connsiteY10" fmla="*/ 1276591 h 1593850"/>
                <a:gd name="connsiteX11" fmla="*/ 264643 w 958850"/>
                <a:gd name="connsiteY11" fmla="*/ 1291699 h 1593850"/>
                <a:gd name="connsiteX12" fmla="*/ 268478 w 958850"/>
                <a:gd name="connsiteY12" fmla="*/ 1303029 h 1593850"/>
                <a:gd name="connsiteX13" fmla="*/ 283820 w 958850"/>
                <a:gd name="connsiteY13" fmla="*/ 1306806 h 1593850"/>
                <a:gd name="connsiteX14" fmla="*/ 287655 w 958850"/>
                <a:gd name="connsiteY14" fmla="*/ 1318137 h 1593850"/>
                <a:gd name="connsiteX15" fmla="*/ 283820 w 958850"/>
                <a:gd name="connsiteY15" fmla="*/ 1333244 h 1593850"/>
                <a:gd name="connsiteX16" fmla="*/ 264643 w 958850"/>
                <a:gd name="connsiteY16" fmla="*/ 1348352 h 1593850"/>
                <a:gd name="connsiteX17" fmla="*/ 268478 w 958850"/>
                <a:gd name="connsiteY17" fmla="*/ 1359683 h 1593850"/>
                <a:gd name="connsiteX18" fmla="*/ 283820 w 958850"/>
                <a:gd name="connsiteY18" fmla="*/ 1367236 h 1593850"/>
                <a:gd name="connsiteX19" fmla="*/ 287655 w 958850"/>
                <a:gd name="connsiteY19" fmla="*/ 1378567 h 1593850"/>
                <a:gd name="connsiteX20" fmla="*/ 283820 w 958850"/>
                <a:gd name="connsiteY20" fmla="*/ 1389898 h 1593850"/>
                <a:gd name="connsiteX21" fmla="*/ 264643 w 958850"/>
                <a:gd name="connsiteY21" fmla="*/ 1408782 h 1593850"/>
                <a:gd name="connsiteX22" fmla="*/ 283820 w 958850"/>
                <a:gd name="connsiteY22" fmla="*/ 1423890 h 1593850"/>
                <a:gd name="connsiteX23" fmla="*/ 287655 w 958850"/>
                <a:gd name="connsiteY23" fmla="*/ 1435221 h 1593850"/>
                <a:gd name="connsiteX24" fmla="*/ 268478 w 958850"/>
                <a:gd name="connsiteY24" fmla="*/ 1454105 h 1593850"/>
                <a:gd name="connsiteX25" fmla="*/ 268478 w 958850"/>
                <a:gd name="connsiteY25" fmla="*/ 1457882 h 1593850"/>
                <a:gd name="connsiteX26" fmla="*/ 402717 w 958850"/>
                <a:gd name="connsiteY26" fmla="*/ 1574966 h 1593850"/>
                <a:gd name="connsiteX27" fmla="*/ 479425 w 958850"/>
                <a:gd name="connsiteY27" fmla="*/ 1593850 h 1593850"/>
                <a:gd name="connsiteX28" fmla="*/ 556133 w 958850"/>
                <a:gd name="connsiteY28" fmla="*/ 1574966 h 1593850"/>
                <a:gd name="connsiteX29" fmla="*/ 690372 w 958850"/>
                <a:gd name="connsiteY29" fmla="*/ 1457882 h 1593850"/>
                <a:gd name="connsiteX30" fmla="*/ 690372 w 958850"/>
                <a:gd name="connsiteY30" fmla="*/ 1454105 h 1593850"/>
                <a:gd name="connsiteX31" fmla="*/ 671195 w 958850"/>
                <a:gd name="connsiteY31" fmla="*/ 1435221 h 1593850"/>
                <a:gd name="connsiteX32" fmla="*/ 675031 w 958850"/>
                <a:gd name="connsiteY32" fmla="*/ 1423890 h 1593850"/>
                <a:gd name="connsiteX33" fmla="*/ 694208 w 958850"/>
                <a:gd name="connsiteY33" fmla="*/ 1408782 h 1593850"/>
                <a:gd name="connsiteX34" fmla="*/ 675031 w 958850"/>
                <a:gd name="connsiteY34" fmla="*/ 1389898 h 1593850"/>
                <a:gd name="connsiteX35" fmla="*/ 671195 w 958850"/>
                <a:gd name="connsiteY35" fmla="*/ 1378567 h 1593850"/>
                <a:gd name="connsiteX36" fmla="*/ 675031 w 958850"/>
                <a:gd name="connsiteY36" fmla="*/ 1367236 h 1593850"/>
                <a:gd name="connsiteX37" fmla="*/ 690372 w 958850"/>
                <a:gd name="connsiteY37" fmla="*/ 1359683 h 1593850"/>
                <a:gd name="connsiteX38" fmla="*/ 694208 w 958850"/>
                <a:gd name="connsiteY38" fmla="*/ 1348352 h 1593850"/>
                <a:gd name="connsiteX39" fmla="*/ 675031 w 958850"/>
                <a:gd name="connsiteY39" fmla="*/ 1333244 h 1593850"/>
                <a:gd name="connsiteX40" fmla="*/ 671195 w 958850"/>
                <a:gd name="connsiteY40" fmla="*/ 1318137 h 1593850"/>
                <a:gd name="connsiteX41" fmla="*/ 675031 w 958850"/>
                <a:gd name="connsiteY41" fmla="*/ 1306806 h 1593850"/>
                <a:gd name="connsiteX42" fmla="*/ 690372 w 958850"/>
                <a:gd name="connsiteY42" fmla="*/ 1303029 h 1593850"/>
                <a:gd name="connsiteX43" fmla="*/ 694208 w 958850"/>
                <a:gd name="connsiteY43" fmla="*/ 1291699 h 1593850"/>
                <a:gd name="connsiteX44" fmla="*/ 690372 w 958850"/>
                <a:gd name="connsiteY44" fmla="*/ 1276591 h 1593850"/>
                <a:gd name="connsiteX45" fmla="*/ 675031 w 958850"/>
                <a:gd name="connsiteY45" fmla="*/ 1272814 h 1593850"/>
                <a:gd name="connsiteX46" fmla="*/ 671195 w 958850"/>
                <a:gd name="connsiteY46" fmla="*/ 1261483 h 1593850"/>
                <a:gd name="connsiteX47" fmla="*/ 690372 w 958850"/>
                <a:gd name="connsiteY47" fmla="*/ 1242599 h 1593850"/>
                <a:gd name="connsiteX48" fmla="*/ 690372 w 958850"/>
                <a:gd name="connsiteY48" fmla="*/ 1182169 h 1593850"/>
                <a:gd name="connsiteX49" fmla="*/ 736397 w 958850"/>
                <a:gd name="connsiteY49" fmla="*/ 1099077 h 1593850"/>
                <a:gd name="connsiteX50" fmla="*/ 747903 w 958850"/>
                <a:gd name="connsiteY50" fmla="*/ 1019762 h 1593850"/>
                <a:gd name="connsiteX51" fmla="*/ 824611 w 958850"/>
                <a:gd name="connsiteY51" fmla="*/ 846025 h 1593850"/>
                <a:gd name="connsiteX52" fmla="*/ 893648 w 958850"/>
                <a:gd name="connsiteY52" fmla="*/ 706280 h 1593850"/>
                <a:gd name="connsiteX53" fmla="*/ 958850 w 958850"/>
                <a:gd name="connsiteY53" fmla="*/ 472112 h 1593850"/>
                <a:gd name="connsiteX54" fmla="*/ 479425 w 958850"/>
                <a:gd name="connsiteY54" fmla="*/ 0 h 159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58850" h="1593850">
                  <a:moveTo>
                    <a:pt x="479425" y="0"/>
                  </a:moveTo>
                  <a:cubicBezTo>
                    <a:pt x="214783" y="0"/>
                    <a:pt x="0" y="211506"/>
                    <a:pt x="0" y="472112"/>
                  </a:cubicBezTo>
                  <a:cubicBezTo>
                    <a:pt x="0" y="555204"/>
                    <a:pt x="23013" y="638296"/>
                    <a:pt x="65202" y="706280"/>
                  </a:cubicBezTo>
                  <a:cubicBezTo>
                    <a:pt x="88214" y="751602"/>
                    <a:pt x="122733" y="823363"/>
                    <a:pt x="134239" y="846025"/>
                  </a:cubicBezTo>
                  <a:cubicBezTo>
                    <a:pt x="153416" y="872463"/>
                    <a:pt x="214783" y="974439"/>
                    <a:pt x="210947" y="1019762"/>
                  </a:cubicBezTo>
                  <a:cubicBezTo>
                    <a:pt x="214783" y="1065085"/>
                    <a:pt x="222453" y="1099077"/>
                    <a:pt x="222453" y="1099077"/>
                  </a:cubicBezTo>
                  <a:cubicBezTo>
                    <a:pt x="222453" y="1099077"/>
                    <a:pt x="237795" y="1159507"/>
                    <a:pt x="268478" y="1182169"/>
                  </a:cubicBezTo>
                  <a:cubicBezTo>
                    <a:pt x="268478" y="1242599"/>
                    <a:pt x="268478" y="1242599"/>
                    <a:pt x="268478" y="1242599"/>
                  </a:cubicBezTo>
                  <a:cubicBezTo>
                    <a:pt x="279984" y="1242599"/>
                    <a:pt x="287655" y="1250153"/>
                    <a:pt x="287655" y="1261483"/>
                  </a:cubicBezTo>
                  <a:cubicBezTo>
                    <a:pt x="287655" y="1265260"/>
                    <a:pt x="283820" y="1269037"/>
                    <a:pt x="283820" y="1272814"/>
                  </a:cubicBezTo>
                  <a:cubicBezTo>
                    <a:pt x="276149" y="1272814"/>
                    <a:pt x="272314" y="1276591"/>
                    <a:pt x="268478" y="1276591"/>
                  </a:cubicBezTo>
                  <a:cubicBezTo>
                    <a:pt x="264643" y="1280368"/>
                    <a:pt x="264643" y="1284145"/>
                    <a:pt x="264643" y="1291699"/>
                  </a:cubicBezTo>
                  <a:cubicBezTo>
                    <a:pt x="264643" y="1295475"/>
                    <a:pt x="264643" y="1299252"/>
                    <a:pt x="268478" y="1303029"/>
                  </a:cubicBezTo>
                  <a:cubicBezTo>
                    <a:pt x="272314" y="1306806"/>
                    <a:pt x="276149" y="1306806"/>
                    <a:pt x="283820" y="1306806"/>
                  </a:cubicBezTo>
                  <a:cubicBezTo>
                    <a:pt x="283820" y="1310583"/>
                    <a:pt x="287655" y="1314360"/>
                    <a:pt x="287655" y="1318137"/>
                  </a:cubicBezTo>
                  <a:cubicBezTo>
                    <a:pt x="287655" y="1325691"/>
                    <a:pt x="283820" y="1329467"/>
                    <a:pt x="283820" y="1333244"/>
                  </a:cubicBezTo>
                  <a:cubicBezTo>
                    <a:pt x="272314" y="1333244"/>
                    <a:pt x="264643" y="1340798"/>
                    <a:pt x="264643" y="1348352"/>
                  </a:cubicBezTo>
                  <a:cubicBezTo>
                    <a:pt x="264643" y="1352129"/>
                    <a:pt x="264643" y="1359683"/>
                    <a:pt x="268478" y="1359683"/>
                  </a:cubicBezTo>
                  <a:cubicBezTo>
                    <a:pt x="272314" y="1363460"/>
                    <a:pt x="276149" y="1367236"/>
                    <a:pt x="283820" y="1367236"/>
                  </a:cubicBezTo>
                  <a:cubicBezTo>
                    <a:pt x="283820" y="1367236"/>
                    <a:pt x="287655" y="1374790"/>
                    <a:pt x="287655" y="1378567"/>
                  </a:cubicBezTo>
                  <a:cubicBezTo>
                    <a:pt x="287655" y="1382344"/>
                    <a:pt x="283820" y="1386121"/>
                    <a:pt x="283820" y="1389898"/>
                  </a:cubicBezTo>
                  <a:cubicBezTo>
                    <a:pt x="272314" y="1389898"/>
                    <a:pt x="264643" y="1397452"/>
                    <a:pt x="264643" y="1408782"/>
                  </a:cubicBezTo>
                  <a:cubicBezTo>
                    <a:pt x="264643" y="1416336"/>
                    <a:pt x="272314" y="1423890"/>
                    <a:pt x="283820" y="1423890"/>
                  </a:cubicBezTo>
                  <a:cubicBezTo>
                    <a:pt x="283820" y="1427667"/>
                    <a:pt x="287655" y="1431444"/>
                    <a:pt x="287655" y="1435221"/>
                  </a:cubicBezTo>
                  <a:cubicBezTo>
                    <a:pt x="287655" y="1446551"/>
                    <a:pt x="279984" y="1454105"/>
                    <a:pt x="268478" y="1454105"/>
                  </a:cubicBezTo>
                  <a:cubicBezTo>
                    <a:pt x="268478" y="1457882"/>
                    <a:pt x="268478" y="1457882"/>
                    <a:pt x="268478" y="1457882"/>
                  </a:cubicBezTo>
                  <a:cubicBezTo>
                    <a:pt x="402717" y="1574966"/>
                    <a:pt x="402717" y="1574966"/>
                    <a:pt x="402717" y="1574966"/>
                  </a:cubicBezTo>
                  <a:cubicBezTo>
                    <a:pt x="406553" y="1586296"/>
                    <a:pt x="441071" y="1593850"/>
                    <a:pt x="479425" y="1593850"/>
                  </a:cubicBezTo>
                  <a:cubicBezTo>
                    <a:pt x="517779" y="1593850"/>
                    <a:pt x="552298" y="1586296"/>
                    <a:pt x="556133" y="1574966"/>
                  </a:cubicBezTo>
                  <a:cubicBezTo>
                    <a:pt x="556133" y="1574966"/>
                    <a:pt x="556133" y="1574966"/>
                    <a:pt x="690372" y="1457882"/>
                  </a:cubicBezTo>
                  <a:cubicBezTo>
                    <a:pt x="690372" y="1457882"/>
                    <a:pt x="690372" y="1457882"/>
                    <a:pt x="690372" y="1454105"/>
                  </a:cubicBezTo>
                  <a:cubicBezTo>
                    <a:pt x="678866" y="1454105"/>
                    <a:pt x="671195" y="1446551"/>
                    <a:pt x="671195" y="1435221"/>
                  </a:cubicBezTo>
                  <a:cubicBezTo>
                    <a:pt x="671195" y="1431444"/>
                    <a:pt x="675031" y="1427667"/>
                    <a:pt x="675031" y="1423890"/>
                  </a:cubicBezTo>
                  <a:cubicBezTo>
                    <a:pt x="686537" y="1423890"/>
                    <a:pt x="694208" y="1416336"/>
                    <a:pt x="694208" y="1408782"/>
                  </a:cubicBezTo>
                  <a:cubicBezTo>
                    <a:pt x="694208" y="1397452"/>
                    <a:pt x="686537" y="1389898"/>
                    <a:pt x="675031" y="1389898"/>
                  </a:cubicBezTo>
                  <a:cubicBezTo>
                    <a:pt x="675031" y="1386121"/>
                    <a:pt x="671195" y="1382344"/>
                    <a:pt x="671195" y="1378567"/>
                  </a:cubicBezTo>
                  <a:cubicBezTo>
                    <a:pt x="671195" y="1374790"/>
                    <a:pt x="675031" y="1367236"/>
                    <a:pt x="675031" y="1367236"/>
                  </a:cubicBezTo>
                  <a:cubicBezTo>
                    <a:pt x="682701" y="1367236"/>
                    <a:pt x="686537" y="1363460"/>
                    <a:pt x="690372" y="1359683"/>
                  </a:cubicBezTo>
                  <a:cubicBezTo>
                    <a:pt x="694208" y="1359683"/>
                    <a:pt x="694208" y="1352129"/>
                    <a:pt x="694208" y="1348352"/>
                  </a:cubicBezTo>
                  <a:cubicBezTo>
                    <a:pt x="694208" y="1340798"/>
                    <a:pt x="686537" y="1333244"/>
                    <a:pt x="675031" y="1333244"/>
                  </a:cubicBezTo>
                  <a:cubicBezTo>
                    <a:pt x="675031" y="1329467"/>
                    <a:pt x="671195" y="1325691"/>
                    <a:pt x="671195" y="1318137"/>
                  </a:cubicBezTo>
                  <a:cubicBezTo>
                    <a:pt x="671195" y="1314360"/>
                    <a:pt x="675031" y="1310583"/>
                    <a:pt x="675031" y="1306806"/>
                  </a:cubicBezTo>
                  <a:cubicBezTo>
                    <a:pt x="682701" y="1306806"/>
                    <a:pt x="686537" y="1306806"/>
                    <a:pt x="690372" y="1303029"/>
                  </a:cubicBezTo>
                  <a:cubicBezTo>
                    <a:pt x="694208" y="1299252"/>
                    <a:pt x="694208" y="1295475"/>
                    <a:pt x="694208" y="1291699"/>
                  </a:cubicBezTo>
                  <a:cubicBezTo>
                    <a:pt x="694208" y="1284145"/>
                    <a:pt x="694208" y="1280368"/>
                    <a:pt x="690372" y="1276591"/>
                  </a:cubicBezTo>
                  <a:cubicBezTo>
                    <a:pt x="686537" y="1276591"/>
                    <a:pt x="682701" y="1272814"/>
                    <a:pt x="675031" y="1272814"/>
                  </a:cubicBezTo>
                  <a:cubicBezTo>
                    <a:pt x="675031" y="1269037"/>
                    <a:pt x="671195" y="1265260"/>
                    <a:pt x="671195" y="1261483"/>
                  </a:cubicBezTo>
                  <a:cubicBezTo>
                    <a:pt x="671195" y="1250153"/>
                    <a:pt x="678866" y="1242599"/>
                    <a:pt x="690372" y="1242599"/>
                  </a:cubicBezTo>
                  <a:cubicBezTo>
                    <a:pt x="690372" y="1242599"/>
                    <a:pt x="690372" y="1242599"/>
                    <a:pt x="690372" y="1182169"/>
                  </a:cubicBezTo>
                  <a:cubicBezTo>
                    <a:pt x="721055" y="1159507"/>
                    <a:pt x="736397" y="1099077"/>
                    <a:pt x="736397" y="1099077"/>
                  </a:cubicBezTo>
                  <a:cubicBezTo>
                    <a:pt x="736397" y="1099077"/>
                    <a:pt x="744068" y="1065085"/>
                    <a:pt x="747903" y="1019762"/>
                  </a:cubicBezTo>
                  <a:cubicBezTo>
                    <a:pt x="744068" y="974439"/>
                    <a:pt x="805434" y="872463"/>
                    <a:pt x="824611" y="846025"/>
                  </a:cubicBezTo>
                  <a:cubicBezTo>
                    <a:pt x="836117" y="823363"/>
                    <a:pt x="870636" y="751602"/>
                    <a:pt x="893648" y="706280"/>
                  </a:cubicBezTo>
                  <a:cubicBezTo>
                    <a:pt x="935838" y="638296"/>
                    <a:pt x="958850" y="555204"/>
                    <a:pt x="958850" y="472112"/>
                  </a:cubicBezTo>
                  <a:cubicBezTo>
                    <a:pt x="958850" y="211506"/>
                    <a:pt x="744068" y="0"/>
                    <a:pt x="479425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FFFFFF"/>
                </a:gs>
                <a:gs pos="50000">
                  <a:srgbClr val="F7F7F7"/>
                </a:gs>
              </a:gsLst>
              <a:lin ang="0" scaled="0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8100000" scaled="0"/>
                <a:tileRect/>
              </a:gradFill>
            </a:ln>
            <a:effectLst>
              <a:outerShdw blurRad="127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511664" y="2552632"/>
              <a:ext cx="1807793" cy="1803536"/>
              <a:chOff x="5530714" y="2590732"/>
              <a:chExt cx="1807793" cy="180353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5530714" y="2590732"/>
                <a:ext cx="1803536" cy="1803536"/>
              </a:xfrm>
              <a:prstGeom prst="ellipse">
                <a:avLst/>
              </a:prstGeom>
              <a:gradFill>
                <a:gsLst>
                  <a:gs pos="50000">
                    <a:srgbClr val="01ACBE"/>
                  </a:gs>
                  <a:gs pos="50000">
                    <a:srgbClr val="01CCE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7" name="Group 8"/>
              <p:cNvGrpSpPr>
                <a:grpSpLocks noChangeAspect="1"/>
              </p:cNvGrpSpPr>
              <p:nvPr/>
            </p:nvGrpSpPr>
            <p:grpSpPr bwMode="auto">
              <a:xfrm>
                <a:off x="5629372" y="2605936"/>
                <a:ext cx="1663346" cy="1602306"/>
                <a:chOff x="3436" y="1468"/>
                <a:chExt cx="872" cy="840"/>
              </a:xfrm>
              <a:solidFill>
                <a:schemeClr val="bg1"/>
              </a:solidFill>
            </p:grpSpPr>
            <p:sp>
              <p:nvSpPr>
                <p:cNvPr id="9" name="Freeform 9"/>
                <p:cNvSpPr/>
                <p:nvPr/>
              </p:nvSpPr>
              <p:spPr bwMode="auto">
                <a:xfrm>
                  <a:off x="3978" y="1498"/>
                  <a:ext cx="18" cy="14"/>
                </a:xfrm>
                <a:custGeom>
                  <a:avLst/>
                  <a:gdLst>
                    <a:gd name="T0" fmla="*/ 1 w 4"/>
                    <a:gd name="T1" fmla="*/ 3 h 3"/>
                    <a:gd name="T2" fmla="*/ 0 w 4"/>
                    <a:gd name="T3" fmla="*/ 2 h 3"/>
                    <a:gd name="T4" fmla="*/ 0 w 4"/>
                    <a:gd name="T5" fmla="*/ 2 h 3"/>
                    <a:gd name="T6" fmla="*/ 0 w 4"/>
                    <a:gd name="T7" fmla="*/ 2 h 3"/>
                    <a:gd name="T8" fmla="*/ 0 w 4"/>
                    <a:gd name="T9" fmla="*/ 0 h 3"/>
                    <a:gd name="T10" fmla="*/ 3 w 4"/>
                    <a:gd name="T11" fmla="*/ 0 h 3"/>
                    <a:gd name="T12" fmla="*/ 3 w 4"/>
                    <a:gd name="T13" fmla="*/ 0 h 3"/>
                    <a:gd name="T14" fmla="*/ 3 w 4"/>
                    <a:gd name="T15" fmla="*/ 1 h 3"/>
                    <a:gd name="T16" fmla="*/ 3 w 4"/>
                    <a:gd name="T17" fmla="*/ 1 h 3"/>
                    <a:gd name="T18" fmla="*/ 4 w 4"/>
                    <a:gd name="T19" fmla="*/ 2 h 3"/>
                    <a:gd name="T20" fmla="*/ 4 w 4"/>
                    <a:gd name="T21" fmla="*/ 2 h 3"/>
                    <a:gd name="T22" fmla="*/ 4 w 4"/>
                    <a:gd name="T23" fmla="*/ 3 h 3"/>
                    <a:gd name="T24" fmla="*/ 3 w 4"/>
                    <a:gd name="T25" fmla="*/ 3 h 3"/>
                    <a:gd name="T26" fmla="*/ 1 w 4"/>
                    <a:gd name="T2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" h="3">
                      <a:moveTo>
                        <a:pt x="1" y="3"/>
                      </a:moveTo>
                      <a:cubicBezTo>
                        <a:pt x="1" y="3"/>
                        <a:pt x="0" y="3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4" y="1"/>
                        <a:pt x="4" y="1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Freeform 10"/>
                <p:cNvSpPr/>
                <p:nvPr/>
              </p:nvSpPr>
              <p:spPr bwMode="auto">
                <a:xfrm>
                  <a:off x="3978" y="1503"/>
                  <a:ext cx="40" cy="40"/>
                </a:xfrm>
                <a:custGeom>
                  <a:avLst/>
                  <a:gdLst>
                    <a:gd name="T0" fmla="*/ 5 w 9"/>
                    <a:gd name="T1" fmla="*/ 9 h 9"/>
                    <a:gd name="T2" fmla="*/ 4 w 9"/>
                    <a:gd name="T3" fmla="*/ 9 h 9"/>
                    <a:gd name="T4" fmla="*/ 3 w 9"/>
                    <a:gd name="T5" fmla="*/ 9 h 9"/>
                    <a:gd name="T6" fmla="*/ 2 w 9"/>
                    <a:gd name="T7" fmla="*/ 8 h 9"/>
                    <a:gd name="T8" fmla="*/ 2 w 9"/>
                    <a:gd name="T9" fmla="*/ 7 h 9"/>
                    <a:gd name="T10" fmla="*/ 2 w 9"/>
                    <a:gd name="T11" fmla="*/ 7 h 9"/>
                    <a:gd name="T12" fmla="*/ 2 w 9"/>
                    <a:gd name="T13" fmla="*/ 7 h 9"/>
                    <a:gd name="T14" fmla="*/ 1 w 9"/>
                    <a:gd name="T15" fmla="*/ 7 h 9"/>
                    <a:gd name="T16" fmla="*/ 1 w 9"/>
                    <a:gd name="T17" fmla="*/ 7 h 9"/>
                    <a:gd name="T18" fmla="*/ 1 w 9"/>
                    <a:gd name="T19" fmla="*/ 6 h 9"/>
                    <a:gd name="T20" fmla="*/ 1 w 9"/>
                    <a:gd name="T21" fmla="*/ 6 h 9"/>
                    <a:gd name="T22" fmla="*/ 1 w 9"/>
                    <a:gd name="T23" fmla="*/ 6 h 9"/>
                    <a:gd name="T24" fmla="*/ 1 w 9"/>
                    <a:gd name="T25" fmla="*/ 6 h 9"/>
                    <a:gd name="T26" fmla="*/ 0 w 9"/>
                    <a:gd name="T27" fmla="*/ 6 h 9"/>
                    <a:gd name="T28" fmla="*/ 0 w 9"/>
                    <a:gd name="T29" fmla="*/ 4 h 9"/>
                    <a:gd name="T30" fmla="*/ 0 w 9"/>
                    <a:gd name="T31" fmla="*/ 4 h 9"/>
                    <a:gd name="T32" fmla="*/ 0 w 9"/>
                    <a:gd name="T33" fmla="*/ 3 h 9"/>
                    <a:gd name="T34" fmla="*/ 1 w 9"/>
                    <a:gd name="T35" fmla="*/ 3 h 9"/>
                    <a:gd name="T36" fmla="*/ 2 w 9"/>
                    <a:gd name="T37" fmla="*/ 3 h 9"/>
                    <a:gd name="T38" fmla="*/ 2 w 9"/>
                    <a:gd name="T39" fmla="*/ 3 h 9"/>
                    <a:gd name="T40" fmla="*/ 2 w 9"/>
                    <a:gd name="T41" fmla="*/ 3 h 9"/>
                    <a:gd name="T42" fmla="*/ 2 w 9"/>
                    <a:gd name="T43" fmla="*/ 3 h 9"/>
                    <a:gd name="T44" fmla="*/ 2 w 9"/>
                    <a:gd name="T45" fmla="*/ 3 h 9"/>
                    <a:gd name="T46" fmla="*/ 2 w 9"/>
                    <a:gd name="T47" fmla="*/ 2 h 9"/>
                    <a:gd name="T48" fmla="*/ 2 w 9"/>
                    <a:gd name="T49" fmla="*/ 2 h 9"/>
                    <a:gd name="T50" fmla="*/ 3 w 9"/>
                    <a:gd name="T51" fmla="*/ 2 h 9"/>
                    <a:gd name="T52" fmla="*/ 3 w 9"/>
                    <a:gd name="T53" fmla="*/ 2 h 9"/>
                    <a:gd name="T54" fmla="*/ 3 w 9"/>
                    <a:gd name="T55" fmla="*/ 2 h 9"/>
                    <a:gd name="T56" fmla="*/ 4 w 9"/>
                    <a:gd name="T57" fmla="*/ 2 h 9"/>
                    <a:gd name="T58" fmla="*/ 4 w 9"/>
                    <a:gd name="T59" fmla="*/ 1 h 9"/>
                    <a:gd name="T60" fmla="*/ 4 w 9"/>
                    <a:gd name="T61" fmla="*/ 1 h 9"/>
                    <a:gd name="T62" fmla="*/ 4 w 9"/>
                    <a:gd name="T63" fmla="*/ 0 h 9"/>
                    <a:gd name="T64" fmla="*/ 5 w 9"/>
                    <a:gd name="T65" fmla="*/ 0 h 9"/>
                    <a:gd name="T66" fmla="*/ 5 w 9"/>
                    <a:gd name="T67" fmla="*/ 0 h 9"/>
                    <a:gd name="T68" fmla="*/ 5 w 9"/>
                    <a:gd name="T69" fmla="*/ 0 h 9"/>
                    <a:gd name="T70" fmla="*/ 5 w 9"/>
                    <a:gd name="T71" fmla="*/ 0 h 9"/>
                    <a:gd name="T72" fmla="*/ 7 w 9"/>
                    <a:gd name="T73" fmla="*/ 1 h 9"/>
                    <a:gd name="T74" fmla="*/ 8 w 9"/>
                    <a:gd name="T75" fmla="*/ 1 h 9"/>
                    <a:gd name="T76" fmla="*/ 8 w 9"/>
                    <a:gd name="T77" fmla="*/ 1 h 9"/>
                    <a:gd name="T78" fmla="*/ 9 w 9"/>
                    <a:gd name="T79" fmla="*/ 1 h 9"/>
                    <a:gd name="T80" fmla="*/ 9 w 9"/>
                    <a:gd name="T81" fmla="*/ 2 h 9"/>
                    <a:gd name="T82" fmla="*/ 9 w 9"/>
                    <a:gd name="T83" fmla="*/ 3 h 9"/>
                    <a:gd name="T84" fmla="*/ 8 w 9"/>
                    <a:gd name="T85" fmla="*/ 4 h 9"/>
                    <a:gd name="T86" fmla="*/ 8 w 9"/>
                    <a:gd name="T87" fmla="*/ 4 h 9"/>
                    <a:gd name="T88" fmla="*/ 8 w 9"/>
                    <a:gd name="T89" fmla="*/ 4 h 9"/>
                    <a:gd name="T90" fmla="*/ 8 w 9"/>
                    <a:gd name="T91" fmla="*/ 5 h 9"/>
                    <a:gd name="T92" fmla="*/ 8 w 9"/>
                    <a:gd name="T93" fmla="*/ 5 h 9"/>
                    <a:gd name="T94" fmla="*/ 8 w 9"/>
                    <a:gd name="T95" fmla="*/ 8 h 9"/>
                    <a:gd name="T96" fmla="*/ 7 w 9"/>
                    <a:gd name="T97" fmla="*/ 8 h 9"/>
                    <a:gd name="T98" fmla="*/ 7 w 9"/>
                    <a:gd name="T99" fmla="*/ 8 h 9"/>
                    <a:gd name="T100" fmla="*/ 6 w 9"/>
                    <a:gd name="T101" fmla="*/ 8 h 9"/>
                    <a:gd name="T102" fmla="*/ 6 w 9"/>
                    <a:gd name="T103" fmla="*/ 9 h 9"/>
                    <a:gd name="T104" fmla="*/ 5 w 9"/>
                    <a:gd name="T10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9" h="9">
                      <a:moveTo>
                        <a:pt x="5" y="9"/>
                      </a:move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9"/>
                        <a:pt x="2" y="9"/>
                        <a:pt x="2" y="8"/>
                      </a:cubicBezTo>
                      <a:cubicBezTo>
                        <a:pt x="2" y="8"/>
                        <a:pt x="2" y="8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0"/>
                        <a:pt x="7" y="0"/>
                        <a:pt x="7" y="1"/>
                      </a:cubicBezTo>
                      <a:cubicBezTo>
                        <a:pt x="7" y="1"/>
                        <a:pt x="8" y="1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8" y="3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9" y="6"/>
                        <a:pt x="9" y="7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6" y="8"/>
                        <a:pt x="6" y="8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5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Freeform 11"/>
                <p:cNvSpPr/>
                <p:nvPr/>
              </p:nvSpPr>
              <p:spPr bwMode="auto">
                <a:xfrm>
                  <a:off x="4013" y="1512"/>
                  <a:ext cx="27" cy="22"/>
                </a:xfrm>
                <a:custGeom>
                  <a:avLst/>
                  <a:gdLst>
                    <a:gd name="T0" fmla="*/ 3 w 6"/>
                    <a:gd name="T1" fmla="*/ 5 h 5"/>
                    <a:gd name="T2" fmla="*/ 3 w 6"/>
                    <a:gd name="T3" fmla="*/ 5 h 5"/>
                    <a:gd name="T4" fmla="*/ 3 w 6"/>
                    <a:gd name="T5" fmla="*/ 4 h 5"/>
                    <a:gd name="T6" fmla="*/ 3 w 6"/>
                    <a:gd name="T7" fmla="*/ 4 h 5"/>
                    <a:gd name="T8" fmla="*/ 2 w 6"/>
                    <a:gd name="T9" fmla="*/ 4 h 5"/>
                    <a:gd name="T10" fmla="*/ 2 w 6"/>
                    <a:gd name="T11" fmla="*/ 4 h 5"/>
                    <a:gd name="T12" fmla="*/ 1 w 6"/>
                    <a:gd name="T13" fmla="*/ 3 h 5"/>
                    <a:gd name="T14" fmla="*/ 1 w 6"/>
                    <a:gd name="T15" fmla="*/ 2 h 5"/>
                    <a:gd name="T16" fmla="*/ 0 w 6"/>
                    <a:gd name="T17" fmla="*/ 2 h 5"/>
                    <a:gd name="T18" fmla="*/ 1 w 6"/>
                    <a:gd name="T19" fmla="*/ 1 h 5"/>
                    <a:gd name="T20" fmla="*/ 3 w 6"/>
                    <a:gd name="T21" fmla="*/ 0 h 5"/>
                    <a:gd name="T22" fmla="*/ 4 w 6"/>
                    <a:gd name="T23" fmla="*/ 0 h 5"/>
                    <a:gd name="T24" fmla="*/ 5 w 6"/>
                    <a:gd name="T25" fmla="*/ 0 h 5"/>
                    <a:gd name="T26" fmla="*/ 5 w 6"/>
                    <a:gd name="T27" fmla="*/ 0 h 5"/>
                    <a:gd name="T28" fmla="*/ 5 w 6"/>
                    <a:gd name="T29" fmla="*/ 1 h 5"/>
                    <a:gd name="T30" fmla="*/ 5 w 6"/>
                    <a:gd name="T31" fmla="*/ 1 h 5"/>
                    <a:gd name="T32" fmla="*/ 5 w 6"/>
                    <a:gd name="T33" fmla="*/ 1 h 5"/>
                    <a:gd name="T34" fmla="*/ 6 w 6"/>
                    <a:gd name="T35" fmla="*/ 1 h 5"/>
                    <a:gd name="T36" fmla="*/ 6 w 6"/>
                    <a:gd name="T37" fmla="*/ 1 h 5"/>
                    <a:gd name="T38" fmla="*/ 6 w 6"/>
                    <a:gd name="T39" fmla="*/ 2 h 5"/>
                    <a:gd name="T40" fmla="*/ 6 w 6"/>
                    <a:gd name="T41" fmla="*/ 2 h 5"/>
                    <a:gd name="T42" fmla="*/ 6 w 6"/>
                    <a:gd name="T43" fmla="*/ 4 h 5"/>
                    <a:gd name="T44" fmla="*/ 4 w 6"/>
                    <a:gd name="T45" fmla="*/ 5 h 5"/>
                    <a:gd name="T46" fmla="*/ 3 w 6"/>
                    <a:gd name="T4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" h="5">
                      <a:moveTo>
                        <a:pt x="3" y="5"/>
                      </a:move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1" y="1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6" y="5"/>
                        <a:pt x="5" y="5"/>
                        <a:pt x="4" y="5"/>
                      </a:cubicBezTo>
                      <a:lnTo>
                        <a:pt x="3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" name="Freeform 12"/>
                <p:cNvSpPr/>
                <p:nvPr/>
              </p:nvSpPr>
              <p:spPr bwMode="auto">
                <a:xfrm>
                  <a:off x="4013" y="1534"/>
                  <a:ext cx="27" cy="17"/>
                </a:xfrm>
                <a:custGeom>
                  <a:avLst/>
                  <a:gdLst>
                    <a:gd name="T0" fmla="*/ 6 w 6"/>
                    <a:gd name="T1" fmla="*/ 4 h 4"/>
                    <a:gd name="T2" fmla="*/ 5 w 6"/>
                    <a:gd name="T3" fmla="*/ 4 h 4"/>
                    <a:gd name="T4" fmla="*/ 2 w 6"/>
                    <a:gd name="T5" fmla="*/ 4 h 4"/>
                    <a:gd name="T6" fmla="*/ 2 w 6"/>
                    <a:gd name="T7" fmla="*/ 3 h 4"/>
                    <a:gd name="T8" fmla="*/ 0 w 6"/>
                    <a:gd name="T9" fmla="*/ 3 h 4"/>
                    <a:gd name="T10" fmla="*/ 0 w 6"/>
                    <a:gd name="T11" fmla="*/ 1 h 4"/>
                    <a:gd name="T12" fmla="*/ 0 w 6"/>
                    <a:gd name="T13" fmla="*/ 1 h 4"/>
                    <a:gd name="T14" fmla="*/ 1 w 6"/>
                    <a:gd name="T15" fmla="*/ 0 h 4"/>
                    <a:gd name="T16" fmla="*/ 1 w 6"/>
                    <a:gd name="T17" fmla="*/ 0 h 4"/>
                    <a:gd name="T18" fmla="*/ 4 w 6"/>
                    <a:gd name="T19" fmla="*/ 0 h 4"/>
                    <a:gd name="T20" fmla="*/ 4 w 6"/>
                    <a:gd name="T21" fmla="*/ 0 h 4"/>
                    <a:gd name="T22" fmla="*/ 4 w 6"/>
                    <a:gd name="T23" fmla="*/ 1 h 4"/>
                    <a:gd name="T24" fmla="*/ 5 w 6"/>
                    <a:gd name="T25" fmla="*/ 1 h 4"/>
                    <a:gd name="T26" fmla="*/ 5 w 6"/>
                    <a:gd name="T27" fmla="*/ 1 h 4"/>
                    <a:gd name="T28" fmla="*/ 5 w 6"/>
                    <a:gd name="T29" fmla="*/ 1 h 4"/>
                    <a:gd name="T30" fmla="*/ 6 w 6"/>
                    <a:gd name="T31" fmla="*/ 2 h 4"/>
                    <a:gd name="T32" fmla="*/ 6 w 6"/>
                    <a:gd name="T33" fmla="*/ 3 h 4"/>
                    <a:gd name="T34" fmla="*/ 6 w 6"/>
                    <a:gd name="T35" fmla="*/ 3 h 4"/>
                    <a:gd name="T36" fmla="*/ 6 w 6"/>
                    <a:gd name="T37" fmla="*/ 4 h 4"/>
                    <a:gd name="T38" fmla="*/ 6 w 6"/>
                    <a:gd name="T3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" h="4">
                      <a:moveTo>
                        <a:pt x="6" y="4"/>
                      </a:move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6" y="2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" name="Freeform 13"/>
                <p:cNvSpPr/>
                <p:nvPr/>
              </p:nvSpPr>
              <p:spPr bwMode="auto">
                <a:xfrm>
                  <a:off x="3780" y="1468"/>
                  <a:ext cx="97" cy="66"/>
                </a:xfrm>
                <a:custGeom>
                  <a:avLst/>
                  <a:gdLst>
                    <a:gd name="T0" fmla="*/ 7 w 22"/>
                    <a:gd name="T1" fmla="*/ 15 h 15"/>
                    <a:gd name="T2" fmla="*/ 3 w 22"/>
                    <a:gd name="T3" fmla="*/ 15 h 15"/>
                    <a:gd name="T4" fmla="*/ 1 w 22"/>
                    <a:gd name="T5" fmla="*/ 13 h 15"/>
                    <a:gd name="T6" fmla="*/ 0 w 22"/>
                    <a:gd name="T7" fmla="*/ 11 h 15"/>
                    <a:gd name="T8" fmla="*/ 0 w 22"/>
                    <a:gd name="T9" fmla="*/ 9 h 15"/>
                    <a:gd name="T10" fmla="*/ 2 w 22"/>
                    <a:gd name="T11" fmla="*/ 8 h 15"/>
                    <a:gd name="T12" fmla="*/ 3 w 22"/>
                    <a:gd name="T13" fmla="*/ 7 h 15"/>
                    <a:gd name="T14" fmla="*/ 3 w 22"/>
                    <a:gd name="T15" fmla="*/ 6 h 15"/>
                    <a:gd name="T16" fmla="*/ 3 w 22"/>
                    <a:gd name="T17" fmla="*/ 4 h 15"/>
                    <a:gd name="T18" fmla="*/ 2 w 22"/>
                    <a:gd name="T19" fmla="*/ 3 h 15"/>
                    <a:gd name="T20" fmla="*/ 1 w 22"/>
                    <a:gd name="T21" fmla="*/ 1 h 15"/>
                    <a:gd name="T22" fmla="*/ 9 w 22"/>
                    <a:gd name="T23" fmla="*/ 0 h 15"/>
                    <a:gd name="T24" fmla="*/ 20 w 22"/>
                    <a:gd name="T25" fmla="*/ 0 h 15"/>
                    <a:gd name="T26" fmla="*/ 22 w 22"/>
                    <a:gd name="T27" fmla="*/ 0 h 15"/>
                    <a:gd name="T28" fmla="*/ 22 w 22"/>
                    <a:gd name="T29" fmla="*/ 1 h 15"/>
                    <a:gd name="T30" fmla="*/ 22 w 22"/>
                    <a:gd name="T31" fmla="*/ 2 h 15"/>
                    <a:gd name="T32" fmla="*/ 21 w 22"/>
                    <a:gd name="T33" fmla="*/ 3 h 15"/>
                    <a:gd name="T34" fmla="*/ 20 w 22"/>
                    <a:gd name="T35" fmla="*/ 6 h 15"/>
                    <a:gd name="T36" fmla="*/ 21 w 22"/>
                    <a:gd name="T37" fmla="*/ 6 h 15"/>
                    <a:gd name="T38" fmla="*/ 19 w 22"/>
                    <a:gd name="T39" fmla="*/ 8 h 15"/>
                    <a:gd name="T40" fmla="*/ 19 w 22"/>
                    <a:gd name="T41" fmla="*/ 8 h 15"/>
                    <a:gd name="T42" fmla="*/ 18 w 22"/>
                    <a:gd name="T43" fmla="*/ 9 h 15"/>
                    <a:gd name="T44" fmla="*/ 17 w 22"/>
                    <a:gd name="T45" fmla="*/ 9 h 15"/>
                    <a:gd name="T46" fmla="*/ 16 w 22"/>
                    <a:gd name="T47" fmla="*/ 10 h 15"/>
                    <a:gd name="T48" fmla="*/ 14 w 22"/>
                    <a:gd name="T49" fmla="*/ 11 h 15"/>
                    <a:gd name="T50" fmla="*/ 14 w 22"/>
                    <a:gd name="T51" fmla="*/ 10 h 15"/>
                    <a:gd name="T52" fmla="*/ 13 w 22"/>
                    <a:gd name="T53" fmla="*/ 11 h 15"/>
                    <a:gd name="T54" fmla="*/ 11 w 22"/>
                    <a:gd name="T55" fmla="*/ 11 h 15"/>
                    <a:gd name="T56" fmla="*/ 10 w 22"/>
                    <a:gd name="T57" fmla="*/ 11 h 15"/>
                    <a:gd name="T58" fmla="*/ 9 w 22"/>
                    <a:gd name="T59" fmla="*/ 12 h 15"/>
                    <a:gd name="T60" fmla="*/ 9 w 22"/>
                    <a:gd name="T61" fmla="*/ 13 h 15"/>
                    <a:gd name="T62" fmla="*/ 8 w 22"/>
                    <a:gd name="T6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2" h="15">
                      <a:moveTo>
                        <a:pt x="8" y="15"/>
                      </a:move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4"/>
                        <a:pt x="2" y="14"/>
                        <a:pt x="1" y="13"/>
                      </a:cubicBezTo>
                      <a:cubicBezTo>
                        <a:pt x="1" y="13"/>
                        <a:pt x="1" y="13"/>
                        <a:pt x="1" y="12"/>
                      </a:cubicBezTo>
                      <a:cubicBezTo>
                        <a:pt x="0" y="12"/>
                        <a:pt x="0" y="12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2" y="9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6"/>
                        <a:pt x="3" y="6"/>
                      </a:cubicBezTo>
                      <a:cubicBezTo>
                        <a:pt x="3" y="6"/>
                        <a:pt x="3" y="5"/>
                        <a:pt x="3" y="5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1"/>
                        <a:pt x="7" y="1"/>
                        <a:pt x="9" y="0"/>
                      </a:cubicBezTo>
                      <a:cubicBezTo>
                        <a:pt x="12" y="0"/>
                        <a:pt x="15" y="0"/>
                        <a:pt x="18" y="0"/>
                      </a:cubicBezTo>
                      <a:cubicBezTo>
                        <a:pt x="19" y="0"/>
                        <a:pt x="19" y="0"/>
                        <a:pt x="20" y="0"/>
                      </a:cubicBezTo>
                      <a:cubicBezTo>
                        <a:pt x="20" y="0"/>
                        <a:pt x="21" y="0"/>
                        <a:pt x="21" y="0"/>
                      </a:cubicBezTo>
                      <a:cubicBezTo>
                        <a:pt x="21" y="0"/>
                        <a:pt x="22" y="0"/>
                        <a:pt x="22" y="0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22" y="2"/>
                        <a:pt x="22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4"/>
                        <a:pt x="20" y="4"/>
                        <a:pt x="20" y="4"/>
                      </a:cubicBezTo>
                      <a:cubicBezTo>
                        <a:pt x="20" y="5"/>
                        <a:pt x="20" y="5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1" y="6"/>
                        <a:pt x="21" y="6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0" y="8"/>
                        <a:pt x="20" y="8"/>
                        <a:pt x="19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9" y="9"/>
                        <a:pt x="19" y="9"/>
                        <a:pt x="18" y="9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6" y="9"/>
                        <a:pt x="16" y="9"/>
                        <a:pt x="16" y="10"/>
                      </a:cubicBezTo>
                      <a:cubicBezTo>
                        <a:pt x="15" y="10"/>
                        <a:pt x="15" y="11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11"/>
                        <a:pt x="14" y="11"/>
                        <a:pt x="14" y="10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4" y="11"/>
                        <a:pt x="14" y="11"/>
                      </a:cubicBezTo>
                      <a:cubicBezTo>
                        <a:pt x="14" y="11"/>
                        <a:pt x="13" y="11"/>
                        <a:pt x="13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0" y="12"/>
                        <a:pt x="10" y="12"/>
                        <a:pt x="9" y="12"/>
                      </a:cubicBezTo>
                      <a:cubicBezTo>
                        <a:pt x="9" y="12"/>
                        <a:pt x="9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5"/>
                        <a:pt x="8" y="15"/>
                        <a:pt x="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Freeform 14"/>
                <p:cNvSpPr>
                  <a:spLocks noEditPoints="1"/>
                </p:cNvSpPr>
                <p:nvPr/>
              </p:nvSpPr>
              <p:spPr bwMode="auto">
                <a:xfrm>
                  <a:off x="3947" y="1503"/>
                  <a:ext cx="361" cy="700"/>
                </a:xfrm>
                <a:custGeom>
                  <a:avLst/>
                  <a:gdLst>
                    <a:gd name="T0" fmla="*/ 45 w 82"/>
                    <a:gd name="T1" fmla="*/ 141 h 159"/>
                    <a:gd name="T2" fmla="*/ 45 w 82"/>
                    <a:gd name="T3" fmla="*/ 137 h 159"/>
                    <a:gd name="T4" fmla="*/ 47 w 82"/>
                    <a:gd name="T5" fmla="*/ 125 h 159"/>
                    <a:gd name="T6" fmla="*/ 49 w 82"/>
                    <a:gd name="T7" fmla="*/ 114 h 159"/>
                    <a:gd name="T8" fmla="*/ 49 w 82"/>
                    <a:gd name="T9" fmla="*/ 107 h 159"/>
                    <a:gd name="T10" fmla="*/ 44 w 82"/>
                    <a:gd name="T11" fmla="*/ 98 h 159"/>
                    <a:gd name="T12" fmla="*/ 41 w 82"/>
                    <a:gd name="T13" fmla="*/ 89 h 159"/>
                    <a:gd name="T14" fmla="*/ 33 w 82"/>
                    <a:gd name="T15" fmla="*/ 86 h 159"/>
                    <a:gd name="T16" fmla="*/ 27 w 82"/>
                    <a:gd name="T17" fmla="*/ 90 h 159"/>
                    <a:gd name="T18" fmla="*/ 19 w 82"/>
                    <a:gd name="T19" fmla="*/ 89 h 159"/>
                    <a:gd name="T20" fmla="*/ 13 w 82"/>
                    <a:gd name="T21" fmla="*/ 85 h 159"/>
                    <a:gd name="T22" fmla="*/ 5 w 82"/>
                    <a:gd name="T23" fmla="*/ 77 h 159"/>
                    <a:gd name="T24" fmla="*/ 1 w 82"/>
                    <a:gd name="T25" fmla="*/ 69 h 159"/>
                    <a:gd name="T26" fmla="*/ 0 w 82"/>
                    <a:gd name="T27" fmla="*/ 62 h 159"/>
                    <a:gd name="T28" fmla="*/ 4 w 82"/>
                    <a:gd name="T29" fmla="*/ 51 h 159"/>
                    <a:gd name="T30" fmla="*/ 9 w 82"/>
                    <a:gd name="T31" fmla="*/ 46 h 159"/>
                    <a:gd name="T32" fmla="*/ 15 w 82"/>
                    <a:gd name="T33" fmla="*/ 37 h 159"/>
                    <a:gd name="T34" fmla="*/ 22 w 82"/>
                    <a:gd name="T35" fmla="*/ 35 h 159"/>
                    <a:gd name="T36" fmla="*/ 33 w 82"/>
                    <a:gd name="T37" fmla="*/ 33 h 159"/>
                    <a:gd name="T38" fmla="*/ 36 w 82"/>
                    <a:gd name="T39" fmla="*/ 38 h 159"/>
                    <a:gd name="T40" fmla="*/ 42 w 82"/>
                    <a:gd name="T41" fmla="*/ 40 h 159"/>
                    <a:gd name="T42" fmla="*/ 46 w 82"/>
                    <a:gd name="T43" fmla="*/ 42 h 159"/>
                    <a:gd name="T44" fmla="*/ 52 w 82"/>
                    <a:gd name="T45" fmla="*/ 42 h 159"/>
                    <a:gd name="T46" fmla="*/ 58 w 82"/>
                    <a:gd name="T47" fmla="*/ 41 h 159"/>
                    <a:gd name="T48" fmla="*/ 55 w 82"/>
                    <a:gd name="T49" fmla="*/ 35 h 159"/>
                    <a:gd name="T50" fmla="*/ 51 w 82"/>
                    <a:gd name="T51" fmla="*/ 35 h 159"/>
                    <a:gd name="T52" fmla="*/ 48 w 82"/>
                    <a:gd name="T53" fmla="*/ 28 h 159"/>
                    <a:gd name="T54" fmla="*/ 44 w 82"/>
                    <a:gd name="T55" fmla="*/ 22 h 159"/>
                    <a:gd name="T56" fmla="*/ 42 w 82"/>
                    <a:gd name="T57" fmla="*/ 32 h 159"/>
                    <a:gd name="T58" fmla="*/ 38 w 82"/>
                    <a:gd name="T59" fmla="*/ 28 h 159"/>
                    <a:gd name="T60" fmla="*/ 38 w 82"/>
                    <a:gd name="T61" fmla="*/ 34 h 159"/>
                    <a:gd name="T62" fmla="*/ 31 w 82"/>
                    <a:gd name="T63" fmla="*/ 29 h 159"/>
                    <a:gd name="T64" fmla="*/ 25 w 82"/>
                    <a:gd name="T65" fmla="*/ 27 h 159"/>
                    <a:gd name="T66" fmla="*/ 14 w 82"/>
                    <a:gd name="T67" fmla="*/ 16 h 159"/>
                    <a:gd name="T68" fmla="*/ 22 w 82"/>
                    <a:gd name="T69" fmla="*/ 12 h 159"/>
                    <a:gd name="T70" fmla="*/ 23 w 82"/>
                    <a:gd name="T71" fmla="*/ 6 h 159"/>
                    <a:gd name="T72" fmla="*/ 22 w 82"/>
                    <a:gd name="T73" fmla="*/ 2 h 159"/>
                    <a:gd name="T74" fmla="*/ 41 w 82"/>
                    <a:gd name="T75" fmla="*/ 12 h 159"/>
                    <a:gd name="T76" fmla="*/ 55 w 82"/>
                    <a:gd name="T77" fmla="*/ 24 h 159"/>
                    <a:gd name="T78" fmla="*/ 64 w 82"/>
                    <a:gd name="T79" fmla="*/ 34 h 159"/>
                    <a:gd name="T80" fmla="*/ 69 w 82"/>
                    <a:gd name="T81" fmla="*/ 41 h 159"/>
                    <a:gd name="T82" fmla="*/ 72 w 82"/>
                    <a:gd name="T83" fmla="*/ 47 h 159"/>
                    <a:gd name="T84" fmla="*/ 75 w 82"/>
                    <a:gd name="T85" fmla="*/ 51 h 159"/>
                    <a:gd name="T86" fmla="*/ 77 w 82"/>
                    <a:gd name="T87" fmla="*/ 55 h 159"/>
                    <a:gd name="T88" fmla="*/ 75 w 82"/>
                    <a:gd name="T89" fmla="*/ 66 h 159"/>
                    <a:gd name="T90" fmla="*/ 71 w 82"/>
                    <a:gd name="T91" fmla="*/ 59 h 159"/>
                    <a:gd name="T92" fmla="*/ 66 w 82"/>
                    <a:gd name="T93" fmla="*/ 53 h 159"/>
                    <a:gd name="T94" fmla="*/ 63 w 82"/>
                    <a:gd name="T95" fmla="*/ 48 h 159"/>
                    <a:gd name="T96" fmla="*/ 69 w 82"/>
                    <a:gd name="T97" fmla="*/ 59 h 159"/>
                    <a:gd name="T98" fmla="*/ 75 w 82"/>
                    <a:gd name="T99" fmla="*/ 70 h 159"/>
                    <a:gd name="T100" fmla="*/ 81 w 82"/>
                    <a:gd name="T101" fmla="*/ 80 h 159"/>
                    <a:gd name="T102" fmla="*/ 80 w 82"/>
                    <a:gd name="T103" fmla="*/ 95 h 159"/>
                    <a:gd name="T104" fmla="*/ 79 w 82"/>
                    <a:gd name="T105" fmla="*/ 103 h 159"/>
                    <a:gd name="T106" fmla="*/ 76 w 82"/>
                    <a:gd name="T107" fmla="*/ 119 h 159"/>
                    <a:gd name="T108" fmla="*/ 69 w 82"/>
                    <a:gd name="T109" fmla="*/ 135 h 159"/>
                    <a:gd name="T110" fmla="*/ 64 w 82"/>
                    <a:gd name="T111" fmla="*/ 143 h 159"/>
                    <a:gd name="T112" fmla="*/ 61 w 82"/>
                    <a:gd name="T113" fmla="*/ 150 h 159"/>
                    <a:gd name="T114" fmla="*/ 48 w 82"/>
                    <a:gd name="T115" fmla="*/ 158 h 159"/>
                    <a:gd name="T116" fmla="*/ 30 w 82"/>
                    <a:gd name="T117" fmla="*/ 22 h 159"/>
                    <a:gd name="T118" fmla="*/ 33 w 82"/>
                    <a:gd name="T119" fmla="*/ 25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2" h="159">
                      <a:moveTo>
                        <a:pt x="45" y="159"/>
                      </a:moveTo>
                      <a:cubicBezTo>
                        <a:pt x="44" y="159"/>
                        <a:pt x="44" y="159"/>
                        <a:pt x="44" y="158"/>
                      </a:cubicBezTo>
                      <a:cubicBezTo>
                        <a:pt x="43" y="158"/>
                        <a:pt x="43" y="157"/>
                        <a:pt x="43" y="157"/>
                      </a:cubicBezTo>
                      <a:cubicBezTo>
                        <a:pt x="43" y="157"/>
                        <a:pt x="43" y="157"/>
                        <a:pt x="43" y="157"/>
                      </a:cubicBezTo>
                      <a:cubicBezTo>
                        <a:pt x="43" y="156"/>
                        <a:pt x="43" y="155"/>
                        <a:pt x="44" y="155"/>
                      </a:cubicBezTo>
                      <a:cubicBezTo>
                        <a:pt x="44" y="155"/>
                        <a:pt x="44" y="154"/>
                        <a:pt x="44" y="154"/>
                      </a:cubicBezTo>
                      <a:cubicBezTo>
                        <a:pt x="45" y="154"/>
                        <a:pt x="45" y="154"/>
                        <a:pt x="45" y="154"/>
                      </a:cubicBezTo>
                      <a:cubicBezTo>
                        <a:pt x="45" y="154"/>
                        <a:pt x="46" y="154"/>
                        <a:pt x="46" y="154"/>
                      </a:cubicBezTo>
                      <a:cubicBezTo>
                        <a:pt x="46" y="153"/>
                        <a:pt x="47" y="153"/>
                        <a:pt x="47" y="153"/>
                      </a:cubicBezTo>
                      <a:cubicBezTo>
                        <a:pt x="47" y="152"/>
                        <a:pt x="47" y="152"/>
                        <a:pt x="47" y="151"/>
                      </a:cubicBezTo>
                      <a:cubicBezTo>
                        <a:pt x="47" y="151"/>
                        <a:pt x="46" y="150"/>
                        <a:pt x="46" y="150"/>
                      </a:cubicBezTo>
                      <a:cubicBezTo>
                        <a:pt x="46" y="150"/>
                        <a:pt x="46" y="150"/>
                        <a:pt x="45" y="149"/>
                      </a:cubicBezTo>
                      <a:cubicBezTo>
                        <a:pt x="45" y="149"/>
                        <a:pt x="45" y="149"/>
                        <a:pt x="45" y="149"/>
                      </a:cubicBezTo>
                      <a:cubicBezTo>
                        <a:pt x="45" y="141"/>
                        <a:pt x="45" y="141"/>
                        <a:pt x="45" y="141"/>
                      </a:cubicBezTo>
                      <a:cubicBezTo>
                        <a:pt x="46" y="141"/>
                        <a:pt x="46" y="141"/>
                        <a:pt x="46" y="141"/>
                      </a:cubicBezTo>
                      <a:cubicBezTo>
                        <a:pt x="46" y="141"/>
                        <a:pt x="46" y="141"/>
                        <a:pt x="46" y="141"/>
                      </a:cubicBezTo>
                      <a:cubicBezTo>
                        <a:pt x="46" y="141"/>
                        <a:pt x="46" y="140"/>
                        <a:pt x="46" y="139"/>
                      </a:cubicBezTo>
                      <a:cubicBezTo>
                        <a:pt x="46" y="139"/>
                        <a:pt x="46" y="139"/>
                        <a:pt x="46" y="139"/>
                      </a:cubicBezTo>
                      <a:cubicBezTo>
                        <a:pt x="46" y="139"/>
                        <a:pt x="46" y="139"/>
                        <a:pt x="46" y="139"/>
                      </a:cubicBezTo>
                      <a:cubicBezTo>
                        <a:pt x="46" y="138"/>
                        <a:pt x="46" y="138"/>
                        <a:pt x="46" y="138"/>
                      </a:cubicBezTo>
                      <a:cubicBezTo>
                        <a:pt x="46" y="138"/>
                        <a:pt x="46" y="138"/>
                        <a:pt x="46" y="138"/>
                      </a:cubicBezTo>
                      <a:cubicBezTo>
                        <a:pt x="46" y="138"/>
                        <a:pt x="46" y="138"/>
                        <a:pt x="46" y="138"/>
                      </a:cubicBezTo>
                      <a:cubicBezTo>
                        <a:pt x="46" y="138"/>
                        <a:pt x="46" y="138"/>
                        <a:pt x="46" y="138"/>
                      </a:cubicBezTo>
                      <a:cubicBezTo>
                        <a:pt x="46" y="138"/>
                        <a:pt x="46" y="138"/>
                        <a:pt x="46" y="138"/>
                      </a:cubicBezTo>
                      <a:cubicBezTo>
                        <a:pt x="45" y="138"/>
                        <a:pt x="45" y="138"/>
                        <a:pt x="45" y="137"/>
                      </a:cubicBezTo>
                      <a:cubicBezTo>
                        <a:pt x="45" y="137"/>
                        <a:pt x="45" y="137"/>
                        <a:pt x="45" y="137"/>
                      </a:cubicBezTo>
                      <a:cubicBezTo>
                        <a:pt x="45" y="137"/>
                        <a:pt x="45" y="137"/>
                        <a:pt x="45" y="137"/>
                      </a:cubicBezTo>
                      <a:cubicBezTo>
                        <a:pt x="45" y="137"/>
                        <a:pt x="45" y="137"/>
                        <a:pt x="45" y="137"/>
                      </a:cubicBezTo>
                      <a:cubicBezTo>
                        <a:pt x="45" y="137"/>
                        <a:pt x="45" y="136"/>
                        <a:pt x="45" y="136"/>
                      </a:cubicBezTo>
                      <a:cubicBezTo>
                        <a:pt x="45" y="136"/>
                        <a:pt x="45" y="136"/>
                        <a:pt x="45" y="136"/>
                      </a:cubicBezTo>
                      <a:cubicBezTo>
                        <a:pt x="44" y="136"/>
                        <a:pt x="44" y="136"/>
                        <a:pt x="44" y="136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5" y="128"/>
                        <a:pt x="45" y="128"/>
                        <a:pt x="45" y="128"/>
                      </a:cubicBezTo>
                      <a:cubicBezTo>
                        <a:pt x="45" y="128"/>
                        <a:pt x="45" y="128"/>
                        <a:pt x="45" y="128"/>
                      </a:cubicBezTo>
                      <a:cubicBezTo>
                        <a:pt x="45" y="128"/>
                        <a:pt x="45" y="128"/>
                        <a:pt x="45" y="128"/>
                      </a:cubicBezTo>
                      <a:cubicBezTo>
                        <a:pt x="45" y="127"/>
                        <a:pt x="45" y="127"/>
                        <a:pt x="45" y="127"/>
                      </a:cubicBezTo>
                      <a:cubicBezTo>
                        <a:pt x="45" y="127"/>
                        <a:pt x="46" y="126"/>
                        <a:pt x="46" y="126"/>
                      </a:cubicBezTo>
                      <a:cubicBezTo>
                        <a:pt x="46" y="126"/>
                        <a:pt x="46" y="126"/>
                        <a:pt x="46" y="126"/>
                      </a:cubicBezTo>
                      <a:cubicBezTo>
                        <a:pt x="46" y="125"/>
                        <a:pt x="46" y="125"/>
                        <a:pt x="46" y="125"/>
                      </a:cubicBezTo>
                      <a:cubicBezTo>
                        <a:pt x="47" y="125"/>
                        <a:pt x="47" y="125"/>
                        <a:pt x="47" y="125"/>
                      </a:cubicBezTo>
                      <a:cubicBezTo>
                        <a:pt x="47" y="125"/>
                        <a:pt x="47" y="125"/>
                        <a:pt x="47" y="125"/>
                      </a:cubicBezTo>
                      <a:cubicBezTo>
                        <a:pt x="47" y="125"/>
                        <a:pt x="47" y="125"/>
                        <a:pt x="47" y="125"/>
                      </a:cubicBezTo>
                      <a:cubicBezTo>
                        <a:pt x="47" y="125"/>
                        <a:pt x="47" y="125"/>
                        <a:pt x="47" y="125"/>
                      </a:cubicBezTo>
                      <a:cubicBezTo>
                        <a:pt x="47" y="121"/>
                        <a:pt x="47" y="121"/>
                        <a:pt x="47" y="121"/>
                      </a:cubicBezTo>
                      <a:cubicBezTo>
                        <a:pt x="48" y="121"/>
                        <a:pt x="48" y="121"/>
                        <a:pt x="48" y="121"/>
                      </a:cubicBezTo>
                      <a:cubicBezTo>
                        <a:pt x="48" y="121"/>
                        <a:pt x="48" y="121"/>
                        <a:pt x="48" y="121"/>
                      </a:cubicBezTo>
                      <a:cubicBezTo>
                        <a:pt x="48" y="121"/>
                        <a:pt x="48" y="121"/>
                        <a:pt x="48" y="121"/>
                      </a:cubicBezTo>
                      <a:cubicBezTo>
                        <a:pt x="48" y="121"/>
                        <a:pt x="48" y="120"/>
                        <a:pt x="48" y="120"/>
                      </a:cubicBezTo>
                      <a:cubicBezTo>
                        <a:pt x="49" y="120"/>
                        <a:pt x="49" y="119"/>
                        <a:pt x="49" y="119"/>
                      </a:cubicBezTo>
                      <a:cubicBezTo>
                        <a:pt x="49" y="119"/>
                        <a:pt x="50" y="119"/>
                        <a:pt x="50" y="118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7"/>
                        <a:pt x="50" y="117"/>
                        <a:pt x="50" y="117"/>
                      </a:cubicBezTo>
                      <a:cubicBezTo>
                        <a:pt x="50" y="117"/>
                        <a:pt x="50" y="117"/>
                        <a:pt x="49" y="117"/>
                      </a:cubicBezTo>
                      <a:cubicBezTo>
                        <a:pt x="49" y="117"/>
                        <a:pt x="49" y="117"/>
                        <a:pt x="49" y="117"/>
                      </a:cubicBezTo>
                      <a:cubicBezTo>
                        <a:pt x="49" y="114"/>
                        <a:pt x="49" y="114"/>
                        <a:pt x="49" y="114"/>
                      </a:cubicBezTo>
                      <a:cubicBezTo>
                        <a:pt x="50" y="114"/>
                        <a:pt x="50" y="114"/>
                        <a:pt x="50" y="114"/>
                      </a:cubicBezTo>
                      <a:cubicBezTo>
                        <a:pt x="50" y="114"/>
                        <a:pt x="50" y="114"/>
                        <a:pt x="50" y="114"/>
                      </a:cubicBezTo>
                      <a:cubicBezTo>
                        <a:pt x="50" y="114"/>
                        <a:pt x="50" y="113"/>
                        <a:pt x="50" y="112"/>
                      </a:cubicBezTo>
                      <a:cubicBezTo>
                        <a:pt x="50" y="112"/>
                        <a:pt x="50" y="112"/>
                        <a:pt x="50" y="112"/>
                      </a:cubicBezTo>
                      <a:cubicBezTo>
                        <a:pt x="50" y="110"/>
                        <a:pt x="50" y="110"/>
                        <a:pt x="50" y="110"/>
                      </a:cubicBezTo>
                      <a:cubicBezTo>
                        <a:pt x="50" y="110"/>
                        <a:pt x="50" y="110"/>
                        <a:pt x="50" y="110"/>
                      </a:cubicBezTo>
                      <a:cubicBezTo>
                        <a:pt x="50" y="110"/>
                        <a:pt x="50" y="110"/>
                        <a:pt x="50" y="110"/>
                      </a:cubicBezTo>
                      <a:cubicBezTo>
                        <a:pt x="50" y="110"/>
                        <a:pt x="50" y="110"/>
                        <a:pt x="50" y="110"/>
                      </a:cubicBezTo>
                      <a:cubicBezTo>
                        <a:pt x="50" y="109"/>
                        <a:pt x="49" y="109"/>
                        <a:pt x="49" y="109"/>
                      </a:cubicBezTo>
                      <a:cubicBezTo>
                        <a:pt x="49" y="109"/>
                        <a:pt x="49" y="109"/>
                        <a:pt x="49" y="109"/>
                      </a:cubicBezTo>
                      <a:cubicBezTo>
                        <a:pt x="49" y="108"/>
                        <a:pt x="49" y="108"/>
                        <a:pt x="49" y="108"/>
                      </a:cubicBezTo>
                      <a:cubicBezTo>
                        <a:pt x="49" y="108"/>
                        <a:pt x="49" y="108"/>
                        <a:pt x="49" y="108"/>
                      </a:cubicBezTo>
                      <a:cubicBezTo>
                        <a:pt x="49" y="107"/>
                        <a:pt x="49" y="107"/>
                        <a:pt x="49" y="107"/>
                      </a:cubicBezTo>
                      <a:cubicBezTo>
                        <a:pt x="49" y="107"/>
                        <a:pt x="49" y="107"/>
                        <a:pt x="49" y="107"/>
                      </a:cubicBezTo>
                      <a:cubicBezTo>
                        <a:pt x="49" y="107"/>
                        <a:pt x="48" y="106"/>
                        <a:pt x="48" y="106"/>
                      </a:cubicBezTo>
                      <a:cubicBezTo>
                        <a:pt x="48" y="106"/>
                        <a:pt x="48" y="106"/>
                        <a:pt x="48" y="106"/>
                      </a:cubicBezTo>
                      <a:cubicBezTo>
                        <a:pt x="47" y="106"/>
                        <a:pt x="47" y="105"/>
                        <a:pt x="47" y="105"/>
                      </a:cubicBezTo>
                      <a:cubicBezTo>
                        <a:pt x="47" y="105"/>
                        <a:pt x="47" y="104"/>
                        <a:pt x="47" y="104"/>
                      </a:cubicBezTo>
                      <a:cubicBezTo>
                        <a:pt x="47" y="104"/>
                        <a:pt x="47" y="104"/>
                        <a:pt x="47" y="104"/>
                      </a:cubicBezTo>
                      <a:cubicBezTo>
                        <a:pt x="47" y="103"/>
                        <a:pt x="46" y="103"/>
                        <a:pt x="46" y="102"/>
                      </a:cubicBezTo>
                      <a:cubicBezTo>
                        <a:pt x="46" y="102"/>
                        <a:pt x="46" y="101"/>
                        <a:pt x="46" y="101"/>
                      </a:cubicBezTo>
                      <a:cubicBezTo>
                        <a:pt x="46" y="101"/>
                        <a:pt x="46" y="101"/>
                        <a:pt x="45" y="100"/>
                      </a:cubicBezTo>
                      <a:cubicBezTo>
                        <a:pt x="45" y="100"/>
                        <a:pt x="45" y="100"/>
                        <a:pt x="45" y="100"/>
                      </a:cubicBezTo>
                      <a:cubicBezTo>
                        <a:pt x="44" y="100"/>
                        <a:pt x="44" y="100"/>
                        <a:pt x="44" y="99"/>
                      </a:cubicBezTo>
                      <a:cubicBezTo>
                        <a:pt x="44" y="99"/>
                        <a:pt x="44" y="99"/>
                        <a:pt x="44" y="99"/>
                      </a:cubicBezTo>
                      <a:cubicBezTo>
                        <a:pt x="44" y="99"/>
                        <a:pt x="44" y="99"/>
                        <a:pt x="44" y="99"/>
                      </a:cubicBezTo>
                      <a:cubicBezTo>
                        <a:pt x="44" y="99"/>
                        <a:pt x="44" y="98"/>
                        <a:pt x="44" y="98"/>
                      </a:cubicBezTo>
                      <a:cubicBezTo>
                        <a:pt x="44" y="98"/>
                        <a:pt x="44" y="98"/>
                        <a:pt x="44" y="98"/>
                      </a:cubicBezTo>
                      <a:cubicBezTo>
                        <a:pt x="43" y="98"/>
                        <a:pt x="43" y="98"/>
                        <a:pt x="43" y="98"/>
                      </a:cubicBezTo>
                      <a:cubicBezTo>
                        <a:pt x="43" y="98"/>
                        <a:pt x="43" y="98"/>
                        <a:pt x="43" y="98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ubicBezTo>
                        <a:pt x="44" y="96"/>
                        <a:pt x="44" y="96"/>
                        <a:pt x="44" y="96"/>
                      </a:cubicBezTo>
                      <a:cubicBezTo>
                        <a:pt x="44" y="96"/>
                        <a:pt x="44" y="96"/>
                        <a:pt x="44" y="96"/>
                      </a:cubicBezTo>
                      <a:cubicBezTo>
                        <a:pt x="44" y="96"/>
                        <a:pt x="44" y="96"/>
                        <a:pt x="44" y="96"/>
                      </a:cubicBezTo>
                      <a:cubicBezTo>
                        <a:pt x="44" y="95"/>
                        <a:pt x="44" y="95"/>
                        <a:pt x="44" y="95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3"/>
                      </a:cubicBezTo>
                      <a:cubicBezTo>
                        <a:pt x="45" y="92"/>
                        <a:pt x="45" y="91"/>
                        <a:pt x="44" y="91"/>
                      </a:cubicBezTo>
                      <a:cubicBezTo>
                        <a:pt x="44" y="91"/>
                        <a:pt x="44" y="90"/>
                        <a:pt x="43" y="90"/>
                      </a:cubicBezTo>
                      <a:cubicBezTo>
                        <a:pt x="43" y="90"/>
                        <a:pt x="43" y="90"/>
                        <a:pt x="42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cubicBezTo>
                        <a:pt x="41" y="89"/>
                        <a:pt x="41" y="89"/>
                        <a:pt x="41" y="89"/>
                      </a:cubicBezTo>
                      <a:cubicBezTo>
                        <a:pt x="41" y="89"/>
                        <a:pt x="41" y="89"/>
                        <a:pt x="41" y="89"/>
                      </a:cubicBezTo>
                      <a:cubicBezTo>
                        <a:pt x="41" y="89"/>
                        <a:pt x="41" y="89"/>
                        <a:pt x="41" y="89"/>
                      </a:cubicBezTo>
                      <a:cubicBezTo>
                        <a:pt x="41" y="89"/>
                        <a:pt x="41" y="89"/>
                        <a:pt x="41" y="89"/>
                      </a:cubicBezTo>
                      <a:cubicBezTo>
                        <a:pt x="40" y="89"/>
                        <a:pt x="40" y="89"/>
                        <a:pt x="40" y="89"/>
                      </a:cubicBezTo>
                      <a:cubicBezTo>
                        <a:pt x="40" y="89"/>
                        <a:pt x="39" y="89"/>
                        <a:pt x="39" y="89"/>
                      </a:cubicBezTo>
                      <a:cubicBezTo>
                        <a:pt x="38" y="89"/>
                        <a:pt x="38" y="89"/>
                        <a:pt x="38" y="89"/>
                      </a:cubicBezTo>
                      <a:cubicBezTo>
                        <a:pt x="39" y="88"/>
                        <a:pt x="39" y="88"/>
                        <a:pt x="39" y="88"/>
                      </a:cubicBezTo>
                      <a:cubicBezTo>
                        <a:pt x="39" y="88"/>
                        <a:pt x="39" y="88"/>
                        <a:pt x="39" y="88"/>
                      </a:cubicBezTo>
                      <a:cubicBezTo>
                        <a:pt x="39" y="88"/>
                        <a:pt x="39" y="88"/>
                        <a:pt x="39" y="88"/>
                      </a:cubicBezTo>
                      <a:cubicBezTo>
                        <a:pt x="38" y="88"/>
                        <a:pt x="38" y="88"/>
                        <a:pt x="38" y="88"/>
                      </a:cubicBezTo>
                      <a:cubicBezTo>
                        <a:pt x="38" y="88"/>
                        <a:pt x="38" y="88"/>
                        <a:pt x="38" y="88"/>
                      </a:cubicBezTo>
                      <a:cubicBezTo>
                        <a:pt x="37" y="88"/>
                        <a:pt x="37" y="88"/>
                        <a:pt x="37" y="87"/>
                      </a:cubicBezTo>
                      <a:cubicBezTo>
                        <a:pt x="36" y="87"/>
                        <a:pt x="36" y="86"/>
                        <a:pt x="35" y="86"/>
                      </a:cubicBezTo>
                      <a:cubicBezTo>
                        <a:pt x="33" y="86"/>
                        <a:pt x="33" y="86"/>
                        <a:pt x="33" y="86"/>
                      </a:cubicBezTo>
                      <a:cubicBezTo>
                        <a:pt x="33" y="86"/>
                        <a:pt x="33" y="86"/>
                        <a:pt x="33" y="86"/>
                      </a:cubicBezTo>
                      <a:cubicBezTo>
                        <a:pt x="32" y="86"/>
                        <a:pt x="32" y="86"/>
                        <a:pt x="32" y="86"/>
                      </a:cubicBezTo>
                      <a:cubicBezTo>
                        <a:pt x="32" y="86"/>
                        <a:pt x="32" y="86"/>
                        <a:pt x="31" y="86"/>
                      </a:cubicBezTo>
                      <a:cubicBezTo>
                        <a:pt x="31" y="87"/>
                        <a:pt x="31" y="87"/>
                        <a:pt x="31" y="87"/>
                      </a:cubicBezTo>
                      <a:cubicBezTo>
                        <a:pt x="31" y="88"/>
                        <a:pt x="31" y="88"/>
                        <a:pt x="31" y="88"/>
                      </a:cubicBezTo>
                      <a:cubicBezTo>
                        <a:pt x="31" y="89"/>
                        <a:pt x="31" y="89"/>
                        <a:pt x="31" y="89"/>
                      </a:cubicBezTo>
                      <a:cubicBezTo>
                        <a:pt x="30" y="89"/>
                        <a:pt x="30" y="89"/>
                        <a:pt x="30" y="89"/>
                      </a:cubicBezTo>
                      <a:cubicBezTo>
                        <a:pt x="30" y="89"/>
                        <a:pt x="30" y="89"/>
                        <a:pt x="30" y="89"/>
                      </a:cubicBezTo>
                      <a:cubicBezTo>
                        <a:pt x="30" y="89"/>
                        <a:pt x="30" y="89"/>
                        <a:pt x="30" y="89"/>
                      </a:cubicBezTo>
                      <a:cubicBezTo>
                        <a:pt x="30" y="89"/>
                        <a:pt x="30" y="89"/>
                        <a:pt x="30" y="89"/>
                      </a:cubicBezTo>
                      <a:cubicBezTo>
                        <a:pt x="30" y="90"/>
                        <a:pt x="29" y="90"/>
                        <a:pt x="29" y="90"/>
                      </a:cubicBezTo>
                      <a:cubicBezTo>
                        <a:pt x="28" y="90"/>
                        <a:pt x="28" y="90"/>
                        <a:pt x="28" y="90"/>
                      </a:cubicBezTo>
                      <a:cubicBezTo>
                        <a:pt x="28" y="90"/>
                        <a:pt x="28" y="90"/>
                        <a:pt x="28" y="90"/>
                      </a:cubicBezTo>
                      <a:cubicBezTo>
                        <a:pt x="28" y="90"/>
                        <a:pt x="27" y="90"/>
                        <a:pt x="27" y="90"/>
                      </a:cubicBezTo>
                      <a:cubicBezTo>
                        <a:pt x="27" y="90"/>
                        <a:pt x="27" y="90"/>
                        <a:pt x="27" y="90"/>
                      </a:cubicBezTo>
                      <a:cubicBezTo>
                        <a:pt x="27" y="90"/>
                        <a:pt x="26" y="90"/>
                        <a:pt x="25" y="90"/>
                      </a:cubicBezTo>
                      <a:cubicBezTo>
                        <a:pt x="25" y="89"/>
                        <a:pt x="25" y="89"/>
                        <a:pt x="25" y="89"/>
                      </a:cubicBezTo>
                      <a:cubicBezTo>
                        <a:pt x="25" y="89"/>
                        <a:pt x="25" y="89"/>
                        <a:pt x="25" y="89"/>
                      </a:cubicBezTo>
                      <a:cubicBezTo>
                        <a:pt x="24" y="89"/>
                        <a:pt x="24" y="89"/>
                        <a:pt x="24" y="89"/>
                      </a:cubicBezTo>
                      <a:cubicBezTo>
                        <a:pt x="24" y="89"/>
                        <a:pt x="24" y="89"/>
                        <a:pt x="24" y="89"/>
                      </a:cubicBezTo>
                      <a:cubicBezTo>
                        <a:pt x="23" y="89"/>
                        <a:pt x="23" y="89"/>
                        <a:pt x="23" y="88"/>
                      </a:cubicBezTo>
                      <a:cubicBezTo>
                        <a:pt x="23" y="88"/>
                        <a:pt x="23" y="88"/>
                        <a:pt x="23" y="88"/>
                      </a:cubicBezTo>
                      <a:cubicBezTo>
                        <a:pt x="22" y="88"/>
                        <a:pt x="22" y="88"/>
                        <a:pt x="22" y="88"/>
                      </a:cubicBezTo>
                      <a:cubicBezTo>
                        <a:pt x="22" y="88"/>
                        <a:pt x="21" y="88"/>
                        <a:pt x="21" y="88"/>
                      </a:cubicBezTo>
                      <a:cubicBezTo>
                        <a:pt x="21" y="88"/>
                        <a:pt x="21" y="88"/>
                        <a:pt x="21" y="88"/>
                      </a:cubicBezTo>
                      <a:cubicBezTo>
                        <a:pt x="21" y="89"/>
                        <a:pt x="21" y="89"/>
                        <a:pt x="21" y="89"/>
                      </a:cubicBezTo>
                      <a:cubicBezTo>
                        <a:pt x="20" y="89"/>
                        <a:pt x="20" y="89"/>
                        <a:pt x="20" y="89"/>
                      </a:cubicBezTo>
                      <a:cubicBezTo>
                        <a:pt x="20" y="89"/>
                        <a:pt x="20" y="89"/>
                        <a:pt x="19" y="89"/>
                      </a:cubicBezTo>
                      <a:cubicBezTo>
                        <a:pt x="19" y="89"/>
                        <a:pt x="19" y="89"/>
                        <a:pt x="19" y="89"/>
                      </a:cubicBezTo>
                      <a:cubicBezTo>
                        <a:pt x="19" y="89"/>
                        <a:pt x="19" y="89"/>
                        <a:pt x="19" y="89"/>
                      </a:cubicBezTo>
                      <a:cubicBezTo>
                        <a:pt x="19" y="90"/>
                        <a:pt x="19" y="90"/>
                        <a:pt x="19" y="90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90"/>
                        <a:pt x="17" y="90"/>
                        <a:pt x="17" y="89"/>
                      </a:cubicBezTo>
                      <a:cubicBezTo>
                        <a:pt x="17" y="89"/>
                        <a:pt x="17" y="89"/>
                        <a:pt x="17" y="89"/>
                      </a:cubicBezTo>
                      <a:cubicBezTo>
                        <a:pt x="17" y="89"/>
                        <a:pt x="17" y="89"/>
                        <a:pt x="17" y="89"/>
                      </a:cubicBezTo>
                      <a:cubicBezTo>
                        <a:pt x="17" y="88"/>
                        <a:pt x="16" y="88"/>
                        <a:pt x="16" y="88"/>
                      </a:cubicBezTo>
                      <a:cubicBezTo>
                        <a:pt x="15" y="88"/>
                        <a:pt x="14" y="87"/>
                        <a:pt x="14" y="87"/>
                      </a:cubicBezTo>
                      <a:cubicBezTo>
                        <a:pt x="14" y="87"/>
                        <a:pt x="14" y="87"/>
                        <a:pt x="14" y="87"/>
                      </a:cubicBezTo>
                      <a:cubicBezTo>
                        <a:pt x="14" y="86"/>
                        <a:pt x="13" y="86"/>
                        <a:pt x="14" y="85"/>
                      </a:cubicBezTo>
                      <a:cubicBezTo>
                        <a:pt x="14" y="85"/>
                        <a:pt x="14" y="85"/>
                        <a:pt x="14" y="85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2" y="85"/>
                        <a:pt x="11" y="84"/>
                        <a:pt x="10" y="84"/>
                      </a:cubicBezTo>
                      <a:cubicBezTo>
                        <a:pt x="9" y="84"/>
                        <a:pt x="9" y="84"/>
                        <a:pt x="9" y="84"/>
                      </a:cubicBezTo>
                      <a:cubicBezTo>
                        <a:pt x="9" y="84"/>
                        <a:pt x="9" y="84"/>
                        <a:pt x="9" y="84"/>
                      </a:cubicBezTo>
                      <a:cubicBezTo>
                        <a:pt x="9" y="84"/>
                        <a:pt x="9" y="84"/>
                        <a:pt x="9" y="84"/>
                      </a:cubicBezTo>
                      <a:cubicBezTo>
                        <a:pt x="9" y="84"/>
                        <a:pt x="9" y="84"/>
                        <a:pt x="9" y="84"/>
                      </a:cubicBezTo>
                      <a:cubicBezTo>
                        <a:pt x="9" y="83"/>
                        <a:pt x="9" y="83"/>
                        <a:pt x="8" y="83"/>
                      </a:cubicBezTo>
                      <a:cubicBezTo>
                        <a:pt x="8" y="83"/>
                        <a:pt x="8" y="83"/>
                        <a:pt x="8" y="83"/>
                      </a:cubicBezTo>
                      <a:cubicBezTo>
                        <a:pt x="7" y="83"/>
                        <a:pt x="7" y="82"/>
                        <a:pt x="7" y="81"/>
                      </a:cubicBezTo>
                      <a:cubicBezTo>
                        <a:pt x="7" y="81"/>
                        <a:pt x="7" y="81"/>
                        <a:pt x="7" y="81"/>
                      </a:cubicBezTo>
                      <a:cubicBezTo>
                        <a:pt x="7" y="79"/>
                        <a:pt x="7" y="78"/>
                        <a:pt x="6" y="78"/>
                      </a:cubicBezTo>
                      <a:cubicBezTo>
                        <a:pt x="5" y="77"/>
                        <a:pt x="5" y="77"/>
                        <a:pt x="5" y="77"/>
                      </a:cubicBezTo>
                      <a:cubicBezTo>
                        <a:pt x="4" y="76"/>
                        <a:pt x="4" y="76"/>
                        <a:pt x="4" y="76"/>
                      </a:cubicBezTo>
                      <a:cubicBezTo>
                        <a:pt x="4" y="76"/>
                        <a:pt x="4" y="76"/>
                        <a:pt x="4" y="76"/>
                      </a:cubicBezTo>
                      <a:cubicBezTo>
                        <a:pt x="3" y="76"/>
                        <a:pt x="3" y="75"/>
                        <a:pt x="3" y="75"/>
                      </a:cubicBezTo>
                      <a:cubicBezTo>
                        <a:pt x="3" y="75"/>
                        <a:pt x="3" y="75"/>
                        <a:pt x="3" y="75"/>
                      </a:cubicBezTo>
                      <a:cubicBezTo>
                        <a:pt x="3" y="74"/>
                        <a:pt x="2" y="74"/>
                        <a:pt x="2" y="74"/>
                      </a:cubicBezTo>
                      <a:cubicBezTo>
                        <a:pt x="2" y="73"/>
                        <a:pt x="2" y="73"/>
                        <a:pt x="2" y="73"/>
                      </a:cubicBezTo>
                      <a:cubicBezTo>
                        <a:pt x="1" y="73"/>
                        <a:pt x="1" y="72"/>
                        <a:pt x="1" y="72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" y="72"/>
                        <a:pt x="1" y="71"/>
                        <a:pt x="1" y="71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1" y="70"/>
                        <a:pt x="1" y="70"/>
                        <a:pt x="1" y="70"/>
                      </a:cubicBezTo>
                      <a:cubicBezTo>
                        <a:pt x="1" y="70"/>
                        <a:pt x="1" y="70"/>
                        <a:pt x="1" y="69"/>
                      </a:cubicBezTo>
                      <a:cubicBezTo>
                        <a:pt x="2" y="69"/>
                        <a:pt x="2" y="69"/>
                        <a:pt x="2" y="68"/>
                      </a:cubicBezTo>
                      <a:cubicBezTo>
                        <a:pt x="2" y="68"/>
                        <a:pt x="3" y="67"/>
                        <a:pt x="2" y="66"/>
                      </a:cubicBezTo>
                      <a:cubicBezTo>
                        <a:pt x="2" y="66"/>
                        <a:pt x="2" y="66"/>
                        <a:pt x="2" y="66"/>
                      </a:cubicBezTo>
                      <a:cubicBezTo>
                        <a:pt x="2" y="66"/>
                        <a:pt x="2" y="65"/>
                        <a:pt x="2" y="65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1" y="64"/>
                        <a:pt x="1" y="64"/>
                      </a:cubicBez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1" y="63"/>
                        <a:pt x="1" y="63"/>
                        <a:pt x="1" y="63"/>
                      </a:cubicBezTo>
                      <a:cubicBezTo>
                        <a:pt x="1" y="63"/>
                        <a:pt x="1" y="63"/>
                        <a:pt x="1" y="63"/>
                      </a:cubicBezTo>
                      <a:cubicBezTo>
                        <a:pt x="1" y="63"/>
                        <a:pt x="1" y="63"/>
                        <a:pt x="1" y="63"/>
                      </a:cubicBezTo>
                      <a:cubicBezTo>
                        <a:pt x="1" y="63"/>
                        <a:pt x="1" y="63"/>
                        <a:pt x="0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1"/>
                        <a:pt x="0" y="61"/>
                        <a:pt x="0" y="60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8"/>
                        <a:pt x="0" y="58"/>
                        <a:pt x="1" y="58"/>
                      </a:cubicBezTo>
                      <a:cubicBezTo>
                        <a:pt x="1" y="58"/>
                        <a:pt x="1" y="57"/>
                        <a:pt x="1" y="57"/>
                      </a:cubicBezTo>
                      <a:cubicBezTo>
                        <a:pt x="1" y="57"/>
                        <a:pt x="1" y="56"/>
                        <a:pt x="1" y="56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2" y="55"/>
                        <a:pt x="2" y="55"/>
                        <a:pt x="2" y="55"/>
                      </a:cubicBezTo>
                      <a:cubicBezTo>
                        <a:pt x="2" y="55"/>
                        <a:pt x="2" y="55"/>
                        <a:pt x="3" y="55"/>
                      </a:cubicBezTo>
                      <a:cubicBezTo>
                        <a:pt x="3" y="55"/>
                        <a:pt x="3" y="54"/>
                        <a:pt x="3" y="54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4" y="52"/>
                        <a:pt x="4" y="52"/>
                        <a:pt x="4" y="52"/>
                      </a:cubicBezTo>
                      <a:cubicBezTo>
                        <a:pt x="4" y="52"/>
                        <a:pt x="4" y="52"/>
                        <a:pt x="4" y="51"/>
                      </a:cubicBezTo>
                      <a:cubicBezTo>
                        <a:pt x="4" y="51"/>
                        <a:pt x="4" y="51"/>
                        <a:pt x="4" y="51"/>
                      </a:cubicBezTo>
                      <a:cubicBezTo>
                        <a:pt x="4" y="51"/>
                        <a:pt x="4" y="50"/>
                        <a:pt x="4" y="50"/>
                      </a:cubicBezTo>
                      <a:cubicBezTo>
                        <a:pt x="4" y="49"/>
                        <a:pt x="4" y="48"/>
                        <a:pt x="5" y="48"/>
                      </a:cubicBezTo>
                      <a:cubicBezTo>
                        <a:pt x="5" y="48"/>
                        <a:pt x="5" y="47"/>
                        <a:pt x="5" y="47"/>
                      </a:cubicBezTo>
                      <a:cubicBezTo>
                        <a:pt x="5" y="47"/>
                        <a:pt x="6" y="47"/>
                        <a:pt x="6" y="47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6" y="47"/>
                        <a:pt x="7" y="47"/>
                        <a:pt x="7" y="47"/>
                      </a:cubicBezTo>
                      <a:cubicBezTo>
                        <a:pt x="7" y="47"/>
                        <a:pt x="7" y="47"/>
                        <a:pt x="7" y="46"/>
                      </a:cubicBezTo>
                      <a:cubicBezTo>
                        <a:pt x="7" y="46"/>
                        <a:pt x="7" y="46"/>
                        <a:pt x="8" y="46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10" y="46"/>
                        <a:pt x="10" y="45"/>
                        <a:pt x="10" y="44"/>
                      </a:cubicBezTo>
                      <a:cubicBezTo>
                        <a:pt x="10" y="43"/>
                        <a:pt x="10" y="43"/>
                        <a:pt x="10" y="43"/>
                      </a:cubicBezTo>
                      <a:cubicBezTo>
                        <a:pt x="10" y="43"/>
                        <a:pt x="10" y="43"/>
                        <a:pt x="10" y="43"/>
                      </a:cubicBezTo>
                      <a:cubicBezTo>
                        <a:pt x="11" y="43"/>
                        <a:pt x="11" y="43"/>
                        <a:pt x="11" y="42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1" y="41"/>
                        <a:pt x="11" y="40"/>
                        <a:pt x="12" y="39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12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4" y="39"/>
                        <a:pt x="15" y="38"/>
                        <a:pt x="15" y="38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6" y="36"/>
                      </a:cubicBezTo>
                      <a:cubicBezTo>
                        <a:pt x="16" y="36"/>
                        <a:pt x="16" y="36"/>
                        <a:pt x="17" y="36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7" y="36"/>
                        <a:pt x="17" y="36"/>
                        <a:pt x="18" y="36"/>
                      </a:cubicBezTo>
                      <a:cubicBezTo>
                        <a:pt x="18" y="36"/>
                        <a:pt x="18" y="36"/>
                        <a:pt x="19" y="36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19" y="36"/>
                        <a:pt x="20" y="36"/>
                        <a:pt x="20" y="36"/>
                      </a:cubicBezTo>
                      <a:cubicBezTo>
                        <a:pt x="21" y="36"/>
                        <a:pt x="21" y="36"/>
                        <a:pt x="21" y="36"/>
                      </a:cubicBezTo>
                      <a:cubicBezTo>
                        <a:pt x="21" y="36"/>
                        <a:pt x="21" y="36"/>
                        <a:pt x="21" y="35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cubicBezTo>
                        <a:pt x="23" y="34"/>
                        <a:pt x="23" y="34"/>
                        <a:pt x="23" y="34"/>
                      </a:cubicBezTo>
                      <a:cubicBezTo>
                        <a:pt x="23" y="34"/>
                        <a:pt x="23" y="34"/>
                        <a:pt x="23" y="34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ubicBezTo>
                        <a:pt x="25" y="34"/>
                        <a:pt x="25" y="34"/>
                        <a:pt x="25" y="34"/>
                      </a:cubicBezTo>
                      <a:cubicBezTo>
                        <a:pt x="26" y="34"/>
                        <a:pt x="27" y="34"/>
                        <a:pt x="28" y="34"/>
                      </a:cubicBezTo>
                      <a:cubicBezTo>
                        <a:pt x="28" y="34"/>
                        <a:pt x="28" y="34"/>
                        <a:pt x="29" y="35"/>
                      </a:cubicBezTo>
                      <a:cubicBezTo>
                        <a:pt x="29" y="35"/>
                        <a:pt x="29" y="35"/>
                        <a:pt x="30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30" y="35"/>
                        <a:pt x="30" y="35"/>
                        <a:pt x="31" y="34"/>
                      </a:cubicBezTo>
                      <a:cubicBezTo>
                        <a:pt x="31" y="34"/>
                        <a:pt x="32" y="33"/>
                        <a:pt x="33" y="33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34"/>
                        <a:pt x="34" y="34"/>
                        <a:pt x="34" y="34"/>
                      </a:cubicBezTo>
                      <a:cubicBezTo>
                        <a:pt x="34" y="34"/>
                        <a:pt x="35" y="34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6"/>
                        <a:pt x="35" y="36"/>
                        <a:pt x="35" y="36"/>
                      </a:cubicBezTo>
                      <a:cubicBezTo>
                        <a:pt x="35" y="36"/>
                        <a:pt x="35" y="36"/>
                        <a:pt x="35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6" y="37"/>
                        <a:pt x="36" y="37"/>
                        <a:pt x="36" y="37"/>
                      </a:cubicBezTo>
                      <a:cubicBezTo>
                        <a:pt x="36" y="37"/>
                        <a:pt x="36" y="37"/>
                        <a:pt x="36" y="37"/>
                      </a:cubicBezTo>
                      <a:cubicBezTo>
                        <a:pt x="36" y="37"/>
                        <a:pt x="36" y="37"/>
                        <a:pt x="36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7" y="38"/>
                        <a:pt x="37" y="38"/>
                        <a:pt x="37" y="38"/>
                      </a:cubicBezTo>
                      <a:cubicBezTo>
                        <a:pt x="37" y="38"/>
                        <a:pt x="37" y="38"/>
                        <a:pt x="37" y="38"/>
                      </a:cubicBezTo>
                      <a:cubicBezTo>
                        <a:pt x="37" y="39"/>
                        <a:pt x="37" y="39"/>
                        <a:pt x="37" y="39"/>
                      </a:cubicBezTo>
                      <a:cubicBezTo>
                        <a:pt x="37" y="39"/>
                        <a:pt x="37" y="39"/>
                        <a:pt x="37" y="39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9"/>
                        <a:pt x="38" y="39"/>
                        <a:pt x="39" y="39"/>
                      </a:cubicBezTo>
                      <a:cubicBezTo>
                        <a:pt x="39" y="39"/>
                        <a:pt x="39" y="39"/>
                        <a:pt x="40" y="39"/>
                      </a:cubicBezTo>
                      <a:cubicBezTo>
                        <a:pt x="40" y="39"/>
                        <a:pt x="40" y="39"/>
                        <a:pt x="40" y="39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5" y="41"/>
                        <a:pt x="45" y="41"/>
                        <a:pt x="45" y="41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4" y="42"/>
                        <a:pt x="45" y="42"/>
                        <a:pt x="45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7" y="43"/>
                        <a:pt x="47" y="43"/>
                      </a:cubicBezTo>
                      <a:cubicBezTo>
                        <a:pt x="47" y="43"/>
                        <a:pt x="47" y="43"/>
                        <a:pt x="47" y="43"/>
                      </a:cubicBezTo>
                      <a:cubicBezTo>
                        <a:pt x="48" y="43"/>
                        <a:pt x="48" y="43"/>
                        <a:pt x="48" y="43"/>
                      </a:cubicBezTo>
                      <a:cubicBezTo>
                        <a:pt x="48" y="43"/>
                        <a:pt x="48" y="43"/>
                        <a:pt x="48" y="43"/>
                      </a:cubicBezTo>
                      <a:cubicBezTo>
                        <a:pt x="48" y="43"/>
                        <a:pt x="49" y="43"/>
                        <a:pt x="49" y="43"/>
                      </a:cubicBezTo>
                      <a:cubicBezTo>
                        <a:pt x="49" y="43"/>
                        <a:pt x="49" y="42"/>
                        <a:pt x="49" y="41"/>
                      </a:cubicBezTo>
                      <a:cubicBezTo>
                        <a:pt x="49" y="40"/>
                        <a:pt x="49" y="40"/>
                        <a:pt x="49" y="40"/>
                      </a:cubicBezTo>
                      <a:cubicBezTo>
                        <a:pt x="50" y="40"/>
                        <a:pt x="50" y="40"/>
                        <a:pt x="50" y="40"/>
                      </a:cubicBezTo>
                      <a:cubicBezTo>
                        <a:pt x="50" y="40"/>
                        <a:pt x="50" y="41"/>
                        <a:pt x="51" y="41"/>
                      </a:cubicBezTo>
                      <a:cubicBezTo>
                        <a:pt x="51" y="41"/>
                        <a:pt x="51" y="41"/>
                        <a:pt x="51" y="41"/>
                      </a:cubicBezTo>
                      <a:cubicBezTo>
                        <a:pt x="52" y="41"/>
                        <a:pt x="52" y="41"/>
                        <a:pt x="52" y="41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52" y="42"/>
                        <a:pt x="52" y="42"/>
                        <a:pt x="53" y="42"/>
                      </a:cubicBezTo>
                      <a:cubicBezTo>
                        <a:pt x="53" y="42"/>
                        <a:pt x="53" y="42"/>
                        <a:pt x="53" y="42"/>
                      </a:cubicBezTo>
                      <a:cubicBezTo>
                        <a:pt x="53" y="42"/>
                        <a:pt x="53" y="42"/>
                        <a:pt x="54" y="42"/>
                      </a:cubicBezTo>
                      <a:cubicBezTo>
                        <a:pt x="54" y="42"/>
                        <a:pt x="55" y="42"/>
                        <a:pt x="55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5" y="43"/>
                        <a:pt x="55" y="43"/>
                        <a:pt x="56" y="43"/>
                      </a:cubicBezTo>
                      <a:cubicBezTo>
                        <a:pt x="56" y="43"/>
                        <a:pt x="56" y="43"/>
                        <a:pt x="56" y="43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7" y="42"/>
                        <a:pt x="57" y="42"/>
                        <a:pt x="57" y="42"/>
                      </a:cubicBezTo>
                      <a:cubicBezTo>
                        <a:pt x="57" y="42"/>
                        <a:pt x="57" y="42"/>
                        <a:pt x="57" y="42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58" y="41"/>
                        <a:pt x="58" y="41"/>
                        <a:pt x="58" y="41"/>
                      </a:cubicBezTo>
                      <a:cubicBezTo>
                        <a:pt x="58" y="41"/>
                        <a:pt x="58" y="41"/>
                        <a:pt x="58" y="41"/>
                      </a:cubicBezTo>
                      <a:cubicBezTo>
                        <a:pt x="57" y="41"/>
                        <a:pt x="57" y="41"/>
                        <a:pt x="57" y="41"/>
                      </a:cubicBezTo>
                      <a:cubicBezTo>
                        <a:pt x="57" y="40"/>
                        <a:pt x="57" y="40"/>
                        <a:pt x="57" y="40"/>
                      </a:cubicBezTo>
                      <a:cubicBezTo>
                        <a:pt x="57" y="40"/>
                        <a:pt x="57" y="40"/>
                        <a:pt x="57" y="40"/>
                      </a:cubicBezTo>
                      <a:cubicBezTo>
                        <a:pt x="57" y="39"/>
                        <a:pt x="57" y="39"/>
                        <a:pt x="57" y="39"/>
                      </a:cubicBezTo>
                      <a:cubicBezTo>
                        <a:pt x="57" y="39"/>
                        <a:pt x="57" y="39"/>
                        <a:pt x="57" y="39"/>
                      </a:cubicBezTo>
                      <a:cubicBezTo>
                        <a:pt x="57" y="39"/>
                        <a:pt x="57" y="39"/>
                        <a:pt x="57" y="39"/>
                      </a:cubicBezTo>
                      <a:cubicBezTo>
                        <a:pt x="56" y="39"/>
                        <a:pt x="56" y="38"/>
                        <a:pt x="56" y="38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5" y="35"/>
                        <a:pt x="55" y="35"/>
                        <a:pt x="55" y="35"/>
                      </a:cubicBezTo>
                      <a:cubicBezTo>
                        <a:pt x="55" y="35"/>
                        <a:pt x="55" y="35"/>
                        <a:pt x="55" y="35"/>
                      </a:cubicBezTo>
                      <a:cubicBezTo>
                        <a:pt x="55" y="35"/>
                        <a:pt x="55" y="35"/>
                        <a:pt x="55" y="35"/>
                      </a:cubicBezTo>
                      <a:cubicBezTo>
                        <a:pt x="55" y="35"/>
                        <a:pt x="55" y="35"/>
                        <a:pt x="55" y="35"/>
                      </a:cubicBezTo>
                      <a:cubicBezTo>
                        <a:pt x="55" y="35"/>
                        <a:pt x="55" y="35"/>
                        <a:pt x="55" y="35"/>
                      </a:cubicBezTo>
                      <a:cubicBezTo>
                        <a:pt x="55" y="35"/>
                        <a:pt x="55" y="35"/>
                        <a:pt x="55" y="35"/>
                      </a:cubicBezTo>
                      <a:cubicBezTo>
                        <a:pt x="55" y="35"/>
                        <a:pt x="55" y="35"/>
                        <a:pt x="55" y="35"/>
                      </a:cubicBezTo>
                      <a:cubicBezTo>
                        <a:pt x="55" y="35"/>
                        <a:pt x="55" y="35"/>
                        <a:pt x="55" y="35"/>
                      </a:cubicBezTo>
                      <a:cubicBezTo>
                        <a:pt x="55" y="35"/>
                        <a:pt x="55" y="35"/>
                        <a:pt x="55" y="35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4" y="36"/>
                        <a:pt x="54" y="36"/>
                        <a:pt x="54" y="36"/>
                      </a:cubicBezTo>
                      <a:cubicBezTo>
                        <a:pt x="54" y="36"/>
                        <a:pt x="54" y="36"/>
                        <a:pt x="54" y="36"/>
                      </a:cubicBezTo>
                      <a:cubicBezTo>
                        <a:pt x="53" y="36"/>
                        <a:pt x="53" y="36"/>
                        <a:pt x="52" y="36"/>
                      </a:cubicBezTo>
                      <a:cubicBezTo>
                        <a:pt x="52" y="35"/>
                        <a:pt x="52" y="35"/>
                        <a:pt x="51" y="35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51" y="34"/>
                        <a:pt x="51" y="34"/>
                        <a:pt x="51" y="34"/>
                      </a:cubicBezTo>
                      <a:cubicBezTo>
                        <a:pt x="51" y="34"/>
                        <a:pt x="51" y="34"/>
                        <a:pt x="51" y="34"/>
                      </a:cubicBezTo>
                      <a:cubicBezTo>
                        <a:pt x="51" y="34"/>
                        <a:pt x="50" y="34"/>
                        <a:pt x="50" y="34"/>
                      </a:cubicBez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49" y="34"/>
                        <a:pt x="49" y="33"/>
                        <a:pt x="49" y="33"/>
                      </a:cubicBezTo>
                      <a:cubicBezTo>
                        <a:pt x="49" y="33"/>
                        <a:pt x="49" y="32"/>
                        <a:pt x="49" y="32"/>
                      </a:cubicBezTo>
                      <a:cubicBezTo>
                        <a:pt x="49" y="32"/>
                        <a:pt x="49" y="32"/>
                        <a:pt x="49" y="32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31"/>
                        <a:pt x="48" y="31"/>
                        <a:pt x="48" y="31"/>
                      </a:cubicBezTo>
                      <a:cubicBezTo>
                        <a:pt x="47" y="31"/>
                        <a:pt x="47" y="30"/>
                        <a:pt x="47" y="29"/>
                      </a:cubicBezTo>
                      <a:cubicBezTo>
                        <a:pt x="47" y="28"/>
                        <a:pt x="47" y="28"/>
                        <a:pt x="47" y="28"/>
                      </a:cubicBezTo>
                      <a:cubicBezTo>
                        <a:pt x="48" y="28"/>
                        <a:pt x="48" y="28"/>
                        <a:pt x="48" y="28"/>
                      </a:cubicBezTo>
                      <a:cubicBezTo>
                        <a:pt x="48" y="28"/>
                        <a:pt x="48" y="28"/>
                        <a:pt x="48" y="28"/>
                      </a:cubicBezTo>
                      <a:cubicBezTo>
                        <a:pt x="48" y="28"/>
                        <a:pt x="48" y="28"/>
                        <a:pt x="48" y="28"/>
                      </a:cubicBezTo>
                      <a:cubicBezTo>
                        <a:pt x="48" y="28"/>
                        <a:pt x="48" y="28"/>
                        <a:pt x="48" y="28"/>
                      </a:cubicBezTo>
                      <a:cubicBezTo>
                        <a:pt x="48" y="28"/>
                        <a:pt x="48" y="28"/>
                        <a:pt x="48" y="28"/>
                      </a:cubicBezTo>
                      <a:cubicBezTo>
                        <a:pt x="48" y="28"/>
                        <a:pt x="48" y="27"/>
                        <a:pt x="49" y="27"/>
                      </a:cubicBezTo>
                      <a:cubicBezTo>
                        <a:pt x="51" y="27"/>
                        <a:pt x="51" y="27"/>
                        <a:pt x="51" y="27"/>
                      </a:cubicBezTo>
                      <a:cubicBezTo>
                        <a:pt x="51" y="27"/>
                        <a:pt x="51" y="27"/>
                        <a:pt x="50" y="27"/>
                      </a:cubicBezTo>
                      <a:cubicBezTo>
                        <a:pt x="50" y="26"/>
                        <a:pt x="50" y="26"/>
                        <a:pt x="50" y="26"/>
                      </a:cubicBezTo>
                      <a:cubicBezTo>
                        <a:pt x="50" y="26"/>
                        <a:pt x="49" y="25"/>
                        <a:pt x="49" y="25"/>
                      </a:cubicBezTo>
                      <a:cubicBezTo>
                        <a:pt x="49" y="25"/>
                        <a:pt x="49" y="25"/>
                        <a:pt x="48" y="25"/>
                      </a:cubicBezTo>
                      <a:cubicBezTo>
                        <a:pt x="48" y="25"/>
                        <a:pt x="48" y="24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4"/>
                        <a:pt x="47" y="24"/>
                        <a:pt x="47" y="24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6" y="23"/>
                        <a:pt x="46" y="23"/>
                        <a:pt x="45" y="23"/>
                      </a:cubicBezTo>
                      <a:cubicBezTo>
                        <a:pt x="45" y="22"/>
                        <a:pt x="44" y="22"/>
                        <a:pt x="44" y="22"/>
                      </a:cubicBezTo>
                      <a:cubicBezTo>
                        <a:pt x="43" y="22"/>
                        <a:pt x="43" y="22"/>
                        <a:pt x="43" y="22"/>
                      </a:cubicBezTo>
                      <a:cubicBezTo>
                        <a:pt x="43" y="22"/>
                        <a:pt x="43" y="22"/>
                        <a:pt x="43" y="22"/>
                      </a:cubicBezTo>
                      <a:cubicBezTo>
                        <a:pt x="43" y="23"/>
                        <a:pt x="43" y="23"/>
                        <a:pt x="43" y="23"/>
                      </a:cubicBezTo>
                      <a:cubicBezTo>
                        <a:pt x="43" y="23"/>
                        <a:pt x="43" y="23"/>
                        <a:pt x="43" y="23"/>
                      </a:cubicBezTo>
                      <a:cubicBezTo>
                        <a:pt x="43" y="23"/>
                        <a:pt x="43" y="24"/>
                        <a:pt x="43" y="24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6"/>
                        <a:pt x="45" y="27"/>
                        <a:pt x="45" y="28"/>
                      </a:cubicBezTo>
                      <a:cubicBezTo>
                        <a:pt x="45" y="29"/>
                        <a:pt x="45" y="30"/>
                        <a:pt x="45" y="31"/>
                      </a:cubicBezTo>
                      <a:cubicBezTo>
                        <a:pt x="45" y="31"/>
                        <a:pt x="45" y="31"/>
                        <a:pt x="44" y="31"/>
                      </a:cubicBezTo>
                      <a:cubicBezTo>
                        <a:pt x="45" y="31"/>
                        <a:pt x="44" y="31"/>
                        <a:pt x="44" y="32"/>
                      </a:cubicBezTo>
                      <a:cubicBezTo>
                        <a:pt x="44" y="32"/>
                        <a:pt x="44" y="32"/>
                        <a:pt x="43" y="32"/>
                      </a:cubicBezTo>
                      <a:cubicBezTo>
                        <a:pt x="43" y="32"/>
                        <a:pt x="43" y="32"/>
                        <a:pt x="43" y="32"/>
                      </a:cubicBezTo>
                      <a:cubicBezTo>
                        <a:pt x="43" y="32"/>
                        <a:pt x="42" y="32"/>
                        <a:pt x="42" y="32"/>
                      </a:cubicBez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2" y="32"/>
                        <a:pt x="42" y="31"/>
                        <a:pt x="42" y="31"/>
                      </a:cubicBezTo>
                      <a:cubicBezTo>
                        <a:pt x="42" y="31"/>
                        <a:pt x="42" y="31"/>
                        <a:pt x="42" y="31"/>
                      </a:cubicBezTo>
                      <a:cubicBezTo>
                        <a:pt x="41" y="31"/>
                        <a:pt x="41" y="30"/>
                        <a:pt x="41" y="30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0" y="29"/>
                        <a:pt x="40" y="29"/>
                        <a:pt x="40" y="28"/>
                      </a:cubicBezTo>
                      <a:cubicBezTo>
                        <a:pt x="40" y="28"/>
                        <a:pt x="40" y="28"/>
                        <a:pt x="40" y="28"/>
                      </a:cubicBezTo>
                      <a:cubicBezTo>
                        <a:pt x="40" y="28"/>
                        <a:pt x="40" y="28"/>
                        <a:pt x="40" y="28"/>
                      </a:cubicBezTo>
                      <a:cubicBezTo>
                        <a:pt x="40" y="28"/>
                        <a:pt x="40" y="28"/>
                        <a:pt x="40" y="28"/>
                      </a:cubicBezTo>
                      <a:cubicBezTo>
                        <a:pt x="40" y="28"/>
                        <a:pt x="39" y="28"/>
                        <a:pt x="39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38" y="28"/>
                        <a:pt x="38" y="28"/>
                        <a:pt x="38" y="28"/>
                      </a:cubicBezTo>
                      <a:cubicBezTo>
                        <a:pt x="38" y="28"/>
                        <a:pt x="38" y="28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cubicBezTo>
                        <a:pt x="38" y="27"/>
                        <a:pt x="38" y="27"/>
                        <a:pt x="37" y="27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7" y="27"/>
                        <a:pt x="37" y="27"/>
                        <a:pt x="36" y="27"/>
                      </a:cubicBezTo>
                      <a:cubicBezTo>
                        <a:pt x="37" y="27"/>
                        <a:pt x="37" y="28"/>
                        <a:pt x="38" y="28"/>
                      </a:cubicBezTo>
                      <a:cubicBezTo>
                        <a:pt x="38" y="28"/>
                        <a:pt x="38" y="28"/>
                        <a:pt x="38" y="28"/>
                      </a:cubicBezTo>
                      <a:cubicBezTo>
                        <a:pt x="38" y="28"/>
                        <a:pt x="39" y="28"/>
                        <a:pt x="39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8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4"/>
                        <a:pt x="36" y="34"/>
                        <a:pt x="35" y="34"/>
                      </a:cubicBezTo>
                      <a:cubicBezTo>
                        <a:pt x="35" y="34"/>
                        <a:pt x="35" y="34"/>
                        <a:pt x="35" y="34"/>
                      </a:cubicBezTo>
                      <a:cubicBezTo>
                        <a:pt x="35" y="31"/>
                        <a:pt x="35" y="31"/>
                        <a:pt x="35" y="31"/>
                      </a:cubicBezTo>
                      <a:cubicBezTo>
                        <a:pt x="35" y="31"/>
                        <a:pt x="35" y="30"/>
                        <a:pt x="34" y="30"/>
                      </a:cubicBezTo>
                      <a:cubicBezTo>
                        <a:pt x="34" y="30"/>
                        <a:pt x="34" y="29"/>
                        <a:pt x="33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1" y="29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31" y="29"/>
                        <a:pt x="30" y="28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0" y="27"/>
                        <a:pt x="30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8" y="27"/>
                        <a:pt x="28" y="27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6" y="26"/>
                        <a:pt x="26" y="26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26" y="27"/>
                        <a:pt x="25" y="27"/>
                        <a:pt x="25" y="27"/>
                      </a:cubicBezTo>
                      <a:cubicBezTo>
                        <a:pt x="25" y="27"/>
                        <a:pt x="25" y="27"/>
                        <a:pt x="25" y="27"/>
                      </a:cubicBezTo>
                      <a:cubicBezTo>
                        <a:pt x="25" y="27"/>
                        <a:pt x="25" y="27"/>
                        <a:pt x="25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2" y="28"/>
                        <a:pt x="22" y="29"/>
                        <a:pt x="21" y="29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20" y="27"/>
                        <a:pt x="19" y="25"/>
                        <a:pt x="17" y="23"/>
                      </a:cubicBezTo>
                      <a:cubicBezTo>
                        <a:pt x="17" y="23"/>
                        <a:pt x="16" y="22"/>
                        <a:pt x="16" y="22"/>
                      </a:cubicBezTo>
                      <a:cubicBezTo>
                        <a:pt x="15" y="21"/>
                        <a:pt x="13" y="20"/>
                        <a:pt x="13" y="18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13" y="17"/>
                        <a:pt x="14" y="17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5" y="15"/>
                        <a:pt x="15" y="15"/>
                      </a:cubicBezTo>
                      <a:cubicBezTo>
                        <a:pt x="15" y="15"/>
                        <a:pt x="15" y="14"/>
                        <a:pt x="16" y="14"/>
                      </a:cubicBezTo>
                      <a:cubicBezTo>
                        <a:pt x="16" y="13"/>
                        <a:pt x="17" y="13"/>
                        <a:pt x="17" y="13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9" y="12"/>
                      </a:cubicBez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20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2" y="12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6" y="11"/>
                        <a:pt x="26" y="11"/>
                      </a:cubicBezTo>
                      <a:cubicBezTo>
                        <a:pt x="26" y="11"/>
                        <a:pt x="25" y="11"/>
                        <a:pt x="25" y="11"/>
                      </a:cubicBezTo>
                      <a:cubicBezTo>
                        <a:pt x="25" y="11"/>
                        <a:pt x="25" y="10"/>
                        <a:pt x="24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9"/>
                        <a:pt x="24" y="9"/>
                        <a:pt x="23" y="9"/>
                      </a:cubicBezTo>
                      <a:cubicBezTo>
                        <a:pt x="23" y="9"/>
                        <a:pt x="23" y="8"/>
                        <a:pt x="23" y="8"/>
                      </a:cubicBezTo>
                      <a:cubicBezTo>
                        <a:pt x="23" y="8"/>
                        <a:pt x="23" y="8"/>
                        <a:pt x="23" y="7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4" y="6"/>
                        <a:pt x="24" y="5"/>
                        <a:pt x="24" y="5"/>
                      </a:cubicBezTo>
                      <a:cubicBezTo>
                        <a:pt x="24" y="5"/>
                        <a:pt x="24" y="5"/>
                        <a:pt x="24" y="4"/>
                      </a:cubicBezTo>
                      <a:cubicBezTo>
                        <a:pt x="24" y="4"/>
                        <a:pt x="24" y="4"/>
                        <a:pt x="23" y="4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3" y="4"/>
                        <a:pt x="23" y="4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2" y="3"/>
                        <a:pt x="22" y="2"/>
                        <a:pt x="22" y="2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4" y="1"/>
                        <a:pt x="26" y="2"/>
                        <a:pt x="27" y="2"/>
                      </a:cubicBezTo>
                      <a:cubicBezTo>
                        <a:pt x="28" y="3"/>
                        <a:pt x="30" y="4"/>
                        <a:pt x="32" y="5"/>
                      </a:cubicBezTo>
                      <a:cubicBezTo>
                        <a:pt x="33" y="6"/>
                        <a:pt x="35" y="7"/>
                        <a:pt x="36" y="8"/>
                      </a:cubicBezTo>
                      <a:cubicBezTo>
                        <a:pt x="36" y="8"/>
                        <a:pt x="36" y="8"/>
                        <a:pt x="37" y="9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9"/>
                        <a:pt x="38" y="9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10"/>
                        <a:pt x="38" y="10"/>
                        <a:pt x="39" y="10"/>
                      </a:cubicBezTo>
                      <a:cubicBezTo>
                        <a:pt x="39" y="11"/>
                        <a:pt x="39" y="11"/>
                        <a:pt x="40" y="11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41" y="11"/>
                        <a:pt x="41" y="12"/>
                        <a:pt x="41" y="12"/>
                      </a:cubicBezTo>
                      <a:cubicBezTo>
                        <a:pt x="41" y="12"/>
                        <a:pt x="42" y="13"/>
                        <a:pt x="42" y="13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44" y="14"/>
                        <a:pt x="45" y="14"/>
                        <a:pt x="45" y="14"/>
                      </a:cubicBezTo>
                      <a:cubicBezTo>
                        <a:pt x="45" y="15"/>
                        <a:pt x="45" y="15"/>
                        <a:pt x="46" y="16"/>
                      </a:cubicBezTo>
                      <a:cubicBezTo>
                        <a:pt x="46" y="16"/>
                        <a:pt x="46" y="16"/>
                        <a:pt x="47" y="16"/>
                      </a:cubicBezTo>
                      <a:cubicBezTo>
                        <a:pt x="47" y="16"/>
                        <a:pt x="47" y="16"/>
                        <a:pt x="48" y="16"/>
                      </a:cubicBezTo>
                      <a:cubicBezTo>
                        <a:pt x="48" y="17"/>
                        <a:pt x="49" y="17"/>
                        <a:pt x="49" y="18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50" y="19"/>
                        <a:pt x="51" y="20"/>
                        <a:pt x="51" y="20"/>
                      </a:cubicBezTo>
                      <a:cubicBezTo>
                        <a:pt x="52" y="20"/>
                        <a:pt x="52" y="20"/>
                        <a:pt x="52" y="20"/>
                      </a:cubicBezTo>
                      <a:cubicBezTo>
                        <a:pt x="52" y="20"/>
                        <a:pt x="52" y="20"/>
                        <a:pt x="52" y="20"/>
                      </a:cubicBezTo>
                      <a:cubicBezTo>
                        <a:pt x="53" y="22"/>
                        <a:pt x="54" y="23"/>
                        <a:pt x="55" y="24"/>
                      </a:cubicBezTo>
                      <a:cubicBezTo>
                        <a:pt x="56" y="25"/>
                        <a:pt x="56" y="25"/>
                        <a:pt x="57" y="26"/>
                      </a:cubicBezTo>
                      <a:cubicBezTo>
                        <a:pt x="57" y="26"/>
                        <a:pt x="58" y="26"/>
                        <a:pt x="58" y="26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59" y="28"/>
                        <a:pt x="59" y="28"/>
                        <a:pt x="60" y="28"/>
                      </a:cubicBezTo>
                      <a:cubicBezTo>
                        <a:pt x="60" y="29"/>
                        <a:pt x="60" y="29"/>
                        <a:pt x="61" y="30"/>
                      </a:cubicBezTo>
                      <a:cubicBezTo>
                        <a:pt x="61" y="30"/>
                        <a:pt x="61" y="30"/>
                        <a:pt x="61" y="31"/>
                      </a:cubicBezTo>
                      <a:cubicBezTo>
                        <a:pt x="61" y="31"/>
                        <a:pt x="61" y="31"/>
                        <a:pt x="62" y="31"/>
                      </a:cubicBezTo>
                      <a:cubicBezTo>
                        <a:pt x="62" y="32"/>
                        <a:pt x="62" y="32"/>
                        <a:pt x="63" y="33"/>
                      </a:cubicBezTo>
                      <a:cubicBezTo>
                        <a:pt x="63" y="33"/>
                        <a:pt x="63" y="33"/>
                        <a:pt x="63" y="33"/>
                      </a:cubicBezTo>
                      <a:cubicBezTo>
                        <a:pt x="64" y="33"/>
                        <a:pt x="64" y="33"/>
                        <a:pt x="64" y="33"/>
                      </a:cubicBezTo>
                      <a:cubicBezTo>
                        <a:pt x="64" y="33"/>
                        <a:pt x="64" y="34"/>
                        <a:pt x="64" y="34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65" y="34"/>
                        <a:pt x="65" y="35"/>
                        <a:pt x="65" y="35"/>
                      </a:cubicBezTo>
                      <a:cubicBezTo>
                        <a:pt x="65" y="35"/>
                        <a:pt x="65" y="36"/>
                        <a:pt x="65" y="36"/>
                      </a:cubicBezTo>
                      <a:cubicBezTo>
                        <a:pt x="65" y="36"/>
                        <a:pt x="65" y="36"/>
                        <a:pt x="66" y="36"/>
                      </a:cubicBezTo>
                      <a:cubicBezTo>
                        <a:pt x="66" y="36"/>
                        <a:pt x="66" y="36"/>
                        <a:pt x="66" y="36"/>
                      </a:cubicBezTo>
                      <a:cubicBezTo>
                        <a:pt x="66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8"/>
                      </a:cubicBezTo>
                      <a:cubicBezTo>
                        <a:pt x="67" y="38"/>
                        <a:pt x="68" y="38"/>
                        <a:pt x="68" y="39"/>
                      </a:cubicBezTo>
                      <a:cubicBezTo>
                        <a:pt x="68" y="39"/>
                        <a:pt x="68" y="39"/>
                        <a:pt x="68" y="39"/>
                      </a:cubicBezTo>
                      <a:cubicBezTo>
                        <a:pt x="68" y="39"/>
                        <a:pt x="68" y="39"/>
                        <a:pt x="68" y="39"/>
                      </a:cubicBezTo>
                      <a:cubicBezTo>
                        <a:pt x="68" y="39"/>
                        <a:pt x="68" y="39"/>
                        <a:pt x="68" y="39"/>
                      </a:cubicBezTo>
                      <a:cubicBezTo>
                        <a:pt x="68" y="39"/>
                        <a:pt x="69" y="40"/>
                        <a:pt x="69" y="40"/>
                      </a:cubicBezTo>
                      <a:cubicBezTo>
                        <a:pt x="69" y="40"/>
                        <a:pt x="69" y="40"/>
                        <a:pt x="69" y="40"/>
                      </a:cubicBezTo>
                      <a:cubicBezTo>
                        <a:pt x="69" y="40"/>
                        <a:pt x="69" y="40"/>
                        <a:pt x="69" y="40"/>
                      </a:cubicBezTo>
                      <a:cubicBezTo>
                        <a:pt x="69" y="41"/>
                        <a:pt x="69" y="41"/>
                        <a:pt x="69" y="41"/>
                      </a:cubicBezTo>
                      <a:cubicBezTo>
                        <a:pt x="70" y="41"/>
                        <a:pt x="70" y="42"/>
                        <a:pt x="70" y="42"/>
                      </a:cubicBezTo>
                      <a:cubicBezTo>
                        <a:pt x="70" y="42"/>
                        <a:pt x="70" y="42"/>
                        <a:pt x="70" y="42"/>
                      </a:cubicBezTo>
                      <a:cubicBezTo>
                        <a:pt x="70" y="42"/>
                        <a:pt x="70" y="42"/>
                        <a:pt x="70" y="42"/>
                      </a:cubicBezTo>
                      <a:cubicBezTo>
                        <a:pt x="70" y="42"/>
                        <a:pt x="70" y="42"/>
                        <a:pt x="70" y="42"/>
                      </a:cubicBezTo>
                      <a:cubicBezTo>
                        <a:pt x="71" y="42"/>
                        <a:pt x="71" y="42"/>
                        <a:pt x="71" y="42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71" y="44"/>
                        <a:pt x="70" y="44"/>
                        <a:pt x="70" y="44"/>
                      </a:cubicBezTo>
                      <a:cubicBezTo>
                        <a:pt x="70" y="44"/>
                        <a:pt x="70" y="44"/>
                        <a:pt x="70" y="44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71" y="45"/>
                        <a:pt x="71" y="45"/>
                        <a:pt x="71" y="45"/>
                      </a:cubicBezTo>
                      <a:cubicBezTo>
                        <a:pt x="71" y="45"/>
                        <a:pt x="72" y="45"/>
                        <a:pt x="72" y="45"/>
                      </a:cubicBezTo>
                      <a:cubicBezTo>
                        <a:pt x="72" y="45"/>
                        <a:pt x="72" y="46"/>
                        <a:pt x="72" y="46"/>
                      </a:cubicBezTo>
                      <a:cubicBezTo>
                        <a:pt x="72" y="46"/>
                        <a:pt x="72" y="46"/>
                        <a:pt x="72" y="47"/>
                      </a:cubicBezTo>
                      <a:cubicBezTo>
                        <a:pt x="72" y="47"/>
                        <a:pt x="72" y="47"/>
                        <a:pt x="72" y="47"/>
                      </a:cubicBezTo>
                      <a:cubicBezTo>
                        <a:pt x="72" y="47"/>
                        <a:pt x="72" y="47"/>
                        <a:pt x="72" y="47"/>
                      </a:cubicBezTo>
                      <a:cubicBezTo>
                        <a:pt x="73" y="47"/>
                        <a:pt x="73" y="47"/>
                        <a:pt x="73" y="47"/>
                      </a:cubicBezTo>
                      <a:cubicBezTo>
                        <a:pt x="73" y="47"/>
                        <a:pt x="73" y="47"/>
                        <a:pt x="73" y="48"/>
                      </a:cubicBezTo>
                      <a:cubicBezTo>
                        <a:pt x="73" y="48"/>
                        <a:pt x="73" y="48"/>
                        <a:pt x="73" y="48"/>
                      </a:cubicBezTo>
                      <a:cubicBezTo>
                        <a:pt x="73" y="49"/>
                        <a:pt x="73" y="49"/>
                        <a:pt x="73" y="49"/>
                      </a:cubicBezTo>
                      <a:cubicBezTo>
                        <a:pt x="73" y="49"/>
                        <a:pt x="73" y="49"/>
                        <a:pt x="73" y="49"/>
                      </a:cubicBezTo>
                      <a:cubicBezTo>
                        <a:pt x="73" y="49"/>
                        <a:pt x="73" y="49"/>
                        <a:pt x="73" y="49"/>
                      </a:cubicBezTo>
                      <a:cubicBezTo>
                        <a:pt x="73" y="49"/>
                        <a:pt x="73" y="49"/>
                        <a:pt x="74" y="49"/>
                      </a:cubicBezTo>
                      <a:cubicBezTo>
                        <a:pt x="74" y="49"/>
                        <a:pt x="74" y="49"/>
                        <a:pt x="74" y="49"/>
                      </a:cubicBezTo>
                      <a:cubicBezTo>
                        <a:pt x="74" y="49"/>
                        <a:pt x="74" y="49"/>
                        <a:pt x="74" y="49"/>
                      </a:cubicBezTo>
                      <a:cubicBezTo>
                        <a:pt x="74" y="49"/>
                        <a:pt x="74" y="50"/>
                        <a:pt x="74" y="50"/>
                      </a:cubicBezTo>
                      <a:cubicBezTo>
                        <a:pt x="74" y="50"/>
                        <a:pt x="74" y="50"/>
                        <a:pt x="74" y="51"/>
                      </a:cubicBezTo>
                      <a:cubicBezTo>
                        <a:pt x="74" y="51"/>
                        <a:pt x="74" y="51"/>
                        <a:pt x="75" y="51"/>
                      </a:cubicBezTo>
                      <a:cubicBezTo>
                        <a:pt x="75" y="51"/>
                        <a:pt x="75" y="51"/>
                        <a:pt x="75" y="51"/>
                      </a:cubicBezTo>
                      <a:cubicBezTo>
                        <a:pt x="75" y="52"/>
                        <a:pt x="75" y="52"/>
                        <a:pt x="75" y="52"/>
                      </a:cubicBezTo>
                      <a:cubicBezTo>
                        <a:pt x="75" y="52"/>
                        <a:pt x="75" y="52"/>
                        <a:pt x="75" y="52"/>
                      </a:cubicBezTo>
                      <a:cubicBezTo>
                        <a:pt x="75" y="52"/>
                        <a:pt x="75" y="52"/>
                        <a:pt x="75" y="52"/>
                      </a:cubicBezTo>
                      <a:cubicBezTo>
                        <a:pt x="75" y="52"/>
                        <a:pt x="75" y="52"/>
                        <a:pt x="75" y="52"/>
                      </a:cubicBezTo>
                      <a:cubicBezTo>
                        <a:pt x="76" y="53"/>
                        <a:pt x="76" y="53"/>
                        <a:pt x="76" y="53"/>
                      </a:cubicBezTo>
                      <a:cubicBezTo>
                        <a:pt x="76" y="53"/>
                        <a:pt x="76" y="53"/>
                        <a:pt x="76" y="53"/>
                      </a:cubicBezTo>
                      <a:cubicBezTo>
                        <a:pt x="76" y="53"/>
                        <a:pt x="76" y="53"/>
                        <a:pt x="76" y="54"/>
                      </a:cubicBezTo>
                      <a:cubicBezTo>
                        <a:pt x="76" y="54"/>
                        <a:pt x="76" y="54"/>
                        <a:pt x="76" y="54"/>
                      </a:cubicBezTo>
                      <a:cubicBezTo>
                        <a:pt x="76" y="54"/>
                        <a:pt x="76" y="54"/>
                        <a:pt x="76" y="54"/>
                      </a:cubicBezTo>
                      <a:cubicBezTo>
                        <a:pt x="76" y="54"/>
                        <a:pt x="76" y="54"/>
                        <a:pt x="76" y="54"/>
                      </a:cubicBezTo>
                      <a:cubicBezTo>
                        <a:pt x="77" y="54"/>
                        <a:pt x="77" y="54"/>
                        <a:pt x="77" y="55"/>
                      </a:cubicBezTo>
                      <a:cubicBezTo>
                        <a:pt x="77" y="55"/>
                        <a:pt x="77" y="55"/>
                        <a:pt x="77" y="55"/>
                      </a:cubicBezTo>
                      <a:cubicBezTo>
                        <a:pt x="77" y="55"/>
                        <a:pt x="77" y="55"/>
                        <a:pt x="77" y="55"/>
                      </a:cubicBezTo>
                      <a:cubicBezTo>
                        <a:pt x="77" y="56"/>
                        <a:pt x="77" y="56"/>
                        <a:pt x="77" y="57"/>
                      </a:cubicBezTo>
                      <a:cubicBezTo>
                        <a:pt x="77" y="57"/>
                        <a:pt x="77" y="57"/>
                        <a:pt x="77" y="57"/>
                      </a:cubicBezTo>
                      <a:cubicBezTo>
                        <a:pt x="77" y="58"/>
                        <a:pt x="77" y="58"/>
                        <a:pt x="77" y="59"/>
                      </a:cubicBezTo>
                      <a:cubicBezTo>
                        <a:pt x="77" y="60"/>
                        <a:pt x="77" y="61"/>
                        <a:pt x="77" y="63"/>
                      </a:cubicBezTo>
                      <a:cubicBezTo>
                        <a:pt x="77" y="66"/>
                        <a:pt x="78" y="68"/>
                        <a:pt x="79" y="71"/>
                      </a:cubicBezTo>
                      <a:cubicBezTo>
                        <a:pt x="79" y="72"/>
                        <a:pt x="79" y="72"/>
                        <a:pt x="79" y="72"/>
                      </a:cubicBezTo>
                      <a:cubicBezTo>
                        <a:pt x="78" y="71"/>
                        <a:pt x="78" y="71"/>
                        <a:pt x="78" y="71"/>
                      </a:cubicBezTo>
                      <a:cubicBezTo>
                        <a:pt x="77" y="71"/>
                        <a:pt x="77" y="71"/>
                        <a:pt x="76" y="70"/>
                      </a:cubicBezTo>
                      <a:cubicBezTo>
                        <a:pt x="76" y="70"/>
                        <a:pt x="76" y="69"/>
                        <a:pt x="76" y="69"/>
                      </a:cubicBezTo>
                      <a:cubicBezTo>
                        <a:pt x="76" y="69"/>
                        <a:pt x="76" y="69"/>
                        <a:pt x="76" y="69"/>
                      </a:cubicBezTo>
                      <a:cubicBezTo>
                        <a:pt x="75" y="69"/>
                        <a:pt x="75" y="68"/>
                        <a:pt x="75" y="68"/>
                      </a:cubicBezTo>
                      <a:cubicBezTo>
                        <a:pt x="75" y="66"/>
                        <a:pt x="75" y="66"/>
                        <a:pt x="75" y="66"/>
                      </a:cubicBezTo>
                      <a:cubicBezTo>
                        <a:pt x="75" y="66"/>
                        <a:pt x="75" y="66"/>
                        <a:pt x="75" y="66"/>
                      </a:cubicBezTo>
                      <a:cubicBezTo>
                        <a:pt x="75" y="66"/>
                        <a:pt x="75" y="66"/>
                        <a:pt x="75" y="66"/>
                      </a:cubicBezTo>
                      <a:cubicBezTo>
                        <a:pt x="75" y="66"/>
                        <a:pt x="75" y="66"/>
                        <a:pt x="75" y="66"/>
                      </a:cubicBezTo>
                      <a:cubicBezTo>
                        <a:pt x="74" y="66"/>
                        <a:pt x="74" y="65"/>
                        <a:pt x="74" y="64"/>
                      </a:cubicBezTo>
                      <a:cubicBezTo>
                        <a:pt x="74" y="64"/>
                        <a:pt x="74" y="64"/>
                        <a:pt x="74" y="64"/>
                      </a:cubicBezTo>
                      <a:cubicBezTo>
                        <a:pt x="74" y="64"/>
                        <a:pt x="74" y="64"/>
                        <a:pt x="74" y="64"/>
                      </a:cubicBezTo>
                      <a:cubicBezTo>
                        <a:pt x="74" y="64"/>
                        <a:pt x="73" y="64"/>
                        <a:pt x="73" y="63"/>
                      </a:cubicBezTo>
                      <a:cubicBezTo>
                        <a:pt x="73" y="63"/>
                        <a:pt x="73" y="63"/>
                        <a:pt x="73" y="63"/>
                      </a:cubicBezTo>
                      <a:cubicBezTo>
                        <a:pt x="72" y="63"/>
                        <a:pt x="72" y="62"/>
                        <a:pt x="72" y="62"/>
                      </a:cubicBezTo>
                      <a:cubicBezTo>
                        <a:pt x="72" y="62"/>
                        <a:pt x="72" y="61"/>
                        <a:pt x="72" y="61"/>
                      </a:cubicBezTo>
                      <a:cubicBezTo>
                        <a:pt x="72" y="61"/>
                        <a:pt x="72" y="61"/>
                        <a:pt x="72" y="61"/>
                      </a:cubicBezTo>
                      <a:cubicBezTo>
                        <a:pt x="72" y="61"/>
                        <a:pt x="72" y="61"/>
                        <a:pt x="72" y="61"/>
                      </a:cubicBezTo>
                      <a:cubicBezTo>
                        <a:pt x="72" y="61"/>
                        <a:pt x="72" y="61"/>
                        <a:pt x="72" y="61"/>
                      </a:cubicBezTo>
                      <a:cubicBezTo>
                        <a:pt x="71" y="61"/>
                        <a:pt x="71" y="61"/>
                        <a:pt x="71" y="60"/>
                      </a:cubicBezTo>
                      <a:cubicBezTo>
                        <a:pt x="71" y="60"/>
                        <a:pt x="71" y="60"/>
                        <a:pt x="71" y="60"/>
                      </a:cubicBezTo>
                      <a:cubicBezTo>
                        <a:pt x="71" y="60"/>
                        <a:pt x="71" y="59"/>
                        <a:pt x="71" y="59"/>
                      </a:cubicBezTo>
                      <a:cubicBezTo>
                        <a:pt x="71" y="59"/>
                        <a:pt x="71" y="59"/>
                        <a:pt x="71" y="59"/>
                      </a:cubicBezTo>
                      <a:cubicBezTo>
                        <a:pt x="71" y="59"/>
                        <a:pt x="71" y="59"/>
                        <a:pt x="71" y="59"/>
                      </a:cubicBezTo>
                      <a:cubicBezTo>
                        <a:pt x="70" y="59"/>
                        <a:pt x="70" y="58"/>
                        <a:pt x="70" y="58"/>
                      </a:cubicBezTo>
                      <a:cubicBezTo>
                        <a:pt x="70" y="58"/>
                        <a:pt x="70" y="58"/>
                        <a:pt x="70" y="57"/>
                      </a:cubicBezTo>
                      <a:cubicBezTo>
                        <a:pt x="70" y="57"/>
                        <a:pt x="70" y="57"/>
                        <a:pt x="70" y="57"/>
                      </a:cubicBezTo>
                      <a:cubicBezTo>
                        <a:pt x="69" y="57"/>
                        <a:pt x="69" y="57"/>
                        <a:pt x="69" y="57"/>
                      </a:cubicBezTo>
                      <a:cubicBezTo>
                        <a:pt x="69" y="56"/>
                        <a:pt x="69" y="56"/>
                        <a:pt x="69" y="56"/>
                      </a:cubicBezTo>
                      <a:cubicBezTo>
                        <a:pt x="69" y="55"/>
                        <a:pt x="69" y="55"/>
                        <a:pt x="68" y="55"/>
                      </a:cubicBezTo>
                      <a:cubicBezTo>
                        <a:pt x="68" y="55"/>
                        <a:pt x="68" y="55"/>
                        <a:pt x="68" y="55"/>
                      </a:cubicBezTo>
                      <a:cubicBezTo>
                        <a:pt x="68" y="55"/>
                        <a:pt x="67" y="55"/>
                        <a:pt x="67" y="54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3"/>
                        <a:pt x="67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1"/>
                        <a:pt x="66" y="51"/>
                        <a:pt x="66" y="51"/>
                      </a:cubicBezTo>
                      <a:cubicBezTo>
                        <a:pt x="66" y="51"/>
                        <a:pt x="66" y="50"/>
                        <a:pt x="66" y="50"/>
                      </a:cubicBezTo>
                      <a:cubicBezTo>
                        <a:pt x="66" y="50"/>
                        <a:pt x="66" y="50"/>
                        <a:pt x="66" y="50"/>
                      </a:cubicBezTo>
                      <a:cubicBezTo>
                        <a:pt x="66" y="50"/>
                        <a:pt x="65" y="50"/>
                        <a:pt x="65" y="50"/>
                      </a:cubicBezTo>
                      <a:cubicBezTo>
                        <a:pt x="64" y="50"/>
                        <a:pt x="64" y="50"/>
                        <a:pt x="64" y="50"/>
                      </a:cubicBezTo>
                      <a:cubicBezTo>
                        <a:pt x="65" y="49"/>
                        <a:pt x="65" y="49"/>
                        <a:pt x="65" y="49"/>
                      </a:cubicBezTo>
                      <a:cubicBezTo>
                        <a:pt x="65" y="49"/>
                        <a:pt x="65" y="49"/>
                        <a:pt x="65" y="49"/>
                      </a:cubicBezTo>
                      <a:cubicBezTo>
                        <a:pt x="65" y="49"/>
                        <a:pt x="65" y="49"/>
                        <a:pt x="65" y="49"/>
                      </a:cubicBezTo>
                      <a:cubicBezTo>
                        <a:pt x="65" y="49"/>
                        <a:pt x="65" y="49"/>
                        <a:pt x="64" y="49"/>
                      </a:cubicBezTo>
                      <a:cubicBezTo>
                        <a:pt x="64" y="49"/>
                        <a:pt x="64" y="49"/>
                        <a:pt x="64" y="49"/>
                      </a:cubicBezTo>
                      <a:cubicBezTo>
                        <a:pt x="64" y="49"/>
                        <a:pt x="64" y="49"/>
                        <a:pt x="64" y="49"/>
                      </a:cubicBezTo>
                      <a:cubicBezTo>
                        <a:pt x="64" y="48"/>
                        <a:pt x="63" y="48"/>
                        <a:pt x="63" y="48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62" y="48"/>
                        <a:pt x="62" y="48"/>
                        <a:pt x="62" y="48"/>
                      </a:cubicBezTo>
                      <a:cubicBezTo>
                        <a:pt x="63" y="49"/>
                        <a:pt x="63" y="50"/>
                        <a:pt x="64" y="51"/>
                      </a:cubicBezTo>
                      <a:cubicBezTo>
                        <a:pt x="65" y="52"/>
                        <a:pt x="65" y="52"/>
                        <a:pt x="65" y="52"/>
                      </a:cubicBezTo>
                      <a:cubicBezTo>
                        <a:pt x="65" y="53"/>
                        <a:pt x="66" y="54"/>
                        <a:pt x="67" y="55"/>
                      </a:cubicBezTo>
                      <a:cubicBezTo>
                        <a:pt x="67" y="56"/>
                        <a:pt x="67" y="56"/>
                        <a:pt x="68" y="56"/>
                      </a:cubicBezTo>
                      <a:cubicBezTo>
                        <a:pt x="68" y="57"/>
                        <a:pt x="68" y="57"/>
                        <a:pt x="68" y="57"/>
                      </a:cubicBezTo>
                      <a:cubicBezTo>
                        <a:pt x="68" y="57"/>
                        <a:pt x="68" y="57"/>
                        <a:pt x="68" y="57"/>
                      </a:cubicBezTo>
                      <a:cubicBezTo>
                        <a:pt x="68" y="57"/>
                        <a:pt x="68" y="57"/>
                        <a:pt x="68" y="57"/>
                      </a:cubicBezTo>
                      <a:cubicBezTo>
                        <a:pt x="68" y="57"/>
                        <a:pt x="68" y="57"/>
                        <a:pt x="68" y="57"/>
                      </a:cubicBezTo>
                      <a:cubicBezTo>
                        <a:pt x="69" y="57"/>
                        <a:pt x="69" y="57"/>
                        <a:pt x="69" y="57"/>
                      </a:cubicBezTo>
                      <a:cubicBezTo>
                        <a:pt x="69" y="58"/>
                        <a:pt x="69" y="58"/>
                        <a:pt x="69" y="58"/>
                      </a:cubicBezTo>
                      <a:cubicBezTo>
                        <a:pt x="69" y="58"/>
                        <a:pt x="69" y="58"/>
                        <a:pt x="69" y="58"/>
                      </a:cubicBezTo>
                      <a:cubicBezTo>
                        <a:pt x="69" y="58"/>
                        <a:pt x="69" y="58"/>
                        <a:pt x="69" y="59"/>
                      </a:cubicBezTo>
                      <a:cubicBezTo>
                        <a:pt x="69" y="59"/>
                        <a:pt x="69" y="59"/>
                        <a:pt x="69" y="59"/>
                      </a:cubicBezTo>
                      <a:cubicBezTo>
                        <a:pt x="69" y="59"/>
                        <a:pt x="69" y="59"/>
                        <a:pt x="70" y="60"/>
                      </a:cubicBezTo>
                      <a:cubicBezTo>
                        <a:pt x="70" y="60"/>
                        <a:pt x="70" y="60"/>
                        <a:pt x="70" y="60"/>
                      </a:cubicBezTo>
                      <a:cubicBezTo>
                        <a:pt x="70" y="61"/>
                        <a:pt x="70" y="61"/>
                        <a:pt x="70" y="61"/>
                      </a:cubicBezTo>
                      <a:cubicBezTo>
                        <a:pt x="71" y="61"/>
                        <a:pt x="71" y="62"/>
                        <a:pt x="71" y="63"/>
                      </a:cubicBezTo>
                      <a:cubicBezTo>
                        <a:pt x="71" y="63"/>
                        <a:pt x="71" y="63"/>
                        <a:pt x="72" y="63"/>
                      </a:cubicBezTo>
                      <a:cubicBezTo>
                        <a:pt x="73" y="63"/>
                        <a:pt x="73" y="63"/>
                        <a:pt x="73" y="63"/>
                      </a:cubicBezTo>
                      <a:cubicBezTo>
                        <a:pt x="72" y="63"/>
                        <a:pt x="72" y="63"/>
                        <a:pt x="72" y="63"/>
                      </a:cubicBezTo>
                      <a:cubicBezTo>
                        <a:pt x="72" y="65"/>
                        <a:pt x="72" y="66"/>
                        <a:pt x="73" y="67"/>
                      </a:cubicBezTo>
                      <a:cubicBezTo>
                        <a:pt x="73" y="67"/>
                        <a:pt x="73" y="67"/>
                        <a:pt x="74" y="68"/>
                      </a:cubicBezTo>
                      <a:cubicBezTo>
                        <a:pt x="74" y="68"/>
                        <a:pt x="74" y="68"/>
                        <a:pt x="74" y="68"/>
                      </a:cubicBezTo>
                      <a:cubicBezTo>
                        <a:pt x="74" y="68"/>
                        <a:pt x="75" y="69"/>
                        <a:pt x="75" y="69"/>
                      </a:cubicBezTo>
                      <a:cubicBezTo>
                        <a:pt x="75" y="69"/>
                        <a:pt x="75" y="69"/>
                        <a:pt x="75" y="69"/>
                      </a:cubicBezTo>
                      <a:cubicBezTo>
                        <a:pt x="75" y="70"/>
                        <a:pt x="75" y="70"/>
                        <a:pt x="75" y="70"/>
                      </a:cubicBezTo>
                      <a:cubicBezTo>
                        <a:pt x="75" y="70"/>
                        <a:pt x="75" y="70"/>
                        <a:pt x="75" y="70"/>
                      </a:cubicBezTo>
                      <a:cubicBezTo>
                        <a:pt x="75" y="70"/>
                        <a:pt x="75" y="70"/>
                        <a:pt x="75" y="70"/>
                      </a:cubicBezTo>
                      <a:cubicBezTo>
                        <a:pt x="76" y="70"/>
                        <a:pt x="76" y="71"/>
                        <a:pt x="76" y="72"/>
                      </a:cubicBezTo>
                      <a:cubicBezTo>
                        <a:pt x="76" y="72"/>
                        <a:pt x="76" y="72"/>
                        <a:pt x="76" y="72"/>
                      </a:cubicBezTo>
                      <a:cubicBezTo>
                        <a:pt x="76" y="72"/>
                        <a:pt x="76" y="72"/>
                        <a:pt x="76" y="72"/>
                      </a:cubicBezTo>
                      <a:cubicBezTo>
                        <a:pt x="77" y="72"/>
                        <a:pt x="77" y="72"/>
                        <a:pt x="77" y="73"/>
                      </a:cubicBezTo>
                      <a:cubicBezTo>
                        <a:pt x="77" y="73"/>
                        <a:pt x="77" y="73"/>
                        <a:pt x="77" y="73"/>
                      </a:cubicBezTo>
                      <a:cubicBezTo>
                        <a:pt x="78" y="73"/>
                        <a:pt x="78" y="74"/>
                        <a:pt x="78" y="74"/>
                      </a:cubicBezTo>
                      <a:cubicBezTo>
                        <a:pt x="78" y="75"/>
                        <a:pt x="78" y="75"/>
                        <a:pt x="78" y="75"/>
                      </a:cubicBezTo>
                      <a:cubicBezTo>
                        <a:pt x="78" y="75"/>
                        <a:pt x="78" y="75"/>
                        <a:pt x="78" y="75"/>
                      </a:cubicBezTo>
                      <a:cubicBezTo>
                        <a:pt x="78" y="75"/>
                        <a:pt x="78" y="75"/>
                        <a:pt x="78" y="75"/>
                      </a:cubicBezTo>
                      <a:cubicBezTo>
                        <a:pt x="78" y="75"/>
                        <a:pt x="79" y="75"/>
                        <a:pt x="79" y="75"/>
                      </a:cubicBezTo>
                      <a:cubicBezTo>
                        <a:pt x="79" y="78"/>
                        <a:pt x="79" y="78"/>
                        <a:pt x="79" y="78"/>
                      </a:cubicBezTo>
                      <a:cubicBezTo>
                        <a:pt x="79" y="78"/>
                        <a:pt x="79" y="78"/>
                        <a:pt x="79" y="78"/>
                      </a:cubicBezTo>
                      <a:cubicBezTo>
                        <a:pt x="80" y="79"/>
                        <a:pt x="81" y="80"/>
                        <a:pt x="81" y="80"/>
                      </a:cubicBezTo>
                      <a:cubicBezTo>
                        <a:pt x="82" y="81"/>
                        <a:pt x="82" y="82"/>
                        <a:pt x="82" y="82"/>
                      </a:cubicBezTo>
                      <a:cubicBezTo>
                        <a:pt x="82" y="82"/>
                        <a:pt x="82" y="83"/>
                        <a:pt x="82" y="83"/>
                      </a:cubicBezTo>
                      <a:cubicBezTo>
                        <a:pt x="82" y="87"/>
                        <a:pt x="82" y="87"/>
                        <a:pt x="82" y="87"/>
                      </a:cubicBezTo>
                      <a:cubicBezTo>
                        <a:pt x="81" y="87"/>
                        <a:pt x="81" y="87"/>
                        <a:pt x="81" y="87"/>
                      </a:cubicBezTo>
                      <a:cubicBezTo>
                        <a:pt x="81" y="87"/>
                        <a:pt x="81" y="87"/>
                        <a:pt x="81" y="87"/>
                      </a:cubicBezTo>
                      <a:cubicBezTo>
                        <a:pt x="81" y="88"/>
                        <a:pt x="81" y="88"/>
                        <a:pt x="81" y="89"/>
                      </a:cubicBezTo>
                      <a:cubicBezTo>
                        <a:pt x="81" y="89"/>
                        <a:pt x="81" y="89"/>
                        <a:pt x="81" y="89"/>
                      </a:cubicBezTo>
                      <a:cubicBezTo>
                        <a:pt x="81" y="90"/>
                        <a:pt x="81" y="90"/>
                        <a:pt x="81" y="90"/>
                      </a:cubicBezTo>
                      <a:cubicBezTo>
                        <a:pt x="81" y="91"/>
                        <a:pt x="81" y="91"/>
                        <a:pt x="81" y="91"/>
                      </a:cubicBezTo>
                      <a:cubicBezTo>
                        <a:pt x="81" y="92"/>
                        <a:pt x="80" y="92"/>
                        <a:pt x="80" y="92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80" y="92"/>
                        <a:pt x="80" y="93"/>
                        <a:pt x="80" y="94"/>
                      </a:cubicBezTo>
                      <a:cubicBezTo>
                        <a:pt x="80" y="94"/>
                        <a:pt x="80" y="94"/>
                        <a:pt x="80" y="94"/>
                      </a:cubicBezTo>
                      <a:cubicBezTo>
                        <a:pt x="80" y="94"/>
                        <a:pt x="80" y="95"/>
                        <a:pt x="80" y="95"/>
                      </a:cubicBezTo>
                      <a:cubicBezTo>
                        <a:pt x="80" y="95"/>
                        <a:pt x="80" y="96"/>
                        <a:pt x="80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1" y="96"/>
                        <a:pt x="81" y="97"/>
                        <a:pt x="81" y="97"/>
                      </a:cubicBezTo>
                      <a:cubicBezTo>
                        <a:pt x="81" y="100"/>
                        <a:pt x="81" y="100"/>
                        <a:pt x="81" y="100"/>
                      </a:cubicBezTo>
                      <a:cubicBezTo>
                        <a:pt x="80" y="100"/>
                        <a:pt x="80" y="100"/>
                        <a:pt x="80" y="100"/>
                      </a:cubicBezTo>
                      <a:cubicBezTo>
                        <a:pt x="80" y="100"/>
                        <a:pt x="80" y="100"/>
                        <a:pt x="80" y="100"/>
                      </a:cubicBezTo>
                      <a:cubicBezTo>
                        <a:pt x="80" y="100"/>
                        <a:pt x="80" y="101"/>
                        <a:pt x="80" y="101"/>
                      </a:cubicBezTo>
                      <a:cubicBezTo>
                        <a:pt x="80" y="101"/>
                        <a:pt x="80" y="101"/>
                        <a:pt x="80" y="101"/>
                      </a:cubicBezTo>
                      <a:cubicBezTo>
                        <a:pt x="80" y="102"/>
                        <a:pt x="80" y="102"/>
                        <a:pt x="80" y="102"/>
                      </a:cubicBezTo>
                      <a:cubicBezTo>
                        <a:pt x="79" y="102"/>
                        <a:pt x="79" y="102"/>
                        <a:pt x="79" y="102"/>
                      </a:cubicBezTo>
                      <a:cubicBezTo>
                        <a:pt x="79" y="102"/>
                        <a:pt x="79" y="102"/>
                        <a:pt x="79" y="102"/>
                      </a:cubicBezTo>
                      <a:cubicBezTo>
                        <a:pt x="79" y="102"/>
                        <a:pt x="79" y="102"/>
                        <a:pt x="79" y="102"/>
                      </a:cubicBezTo>
                      <a:cubicBezTo>
                        <a:pt x="79" y="102"/>
                        <a:pt x="79" y="102"/>
                        <a:pt x="79" y="102"/>
                      </a:cubicBezTo>
                      <a:cubicBezTo>
                        <a:pt x="79" y="103"/>
                        <a:pt x="79" y="103"/>
                        <a:pt x="79" y="103"/>
                      </a:cubicBezTo>
                      <a:cubicBezTo>
                        <a:pt x="79" y="103"/>
                        <a:pt x="79" y="103"/>
                        <a:pt x="79" y="103"/>
                      </a:cubicBezTo>
                      <a:cubicBezTo>
                        <a:pt x="79" y="103"/>
                        <a:pt x="78" y="103"/>
                        <a:pt x="78" y="104"/>
                      </a:cubicBezTo>
                      <a:cubicBezTo>
                        <a:pt x="78" y="105"/>
                        <a:pt x="78" y="106"/>
                        <a:pt x="78" y="107"/>
                      </a:cubicBezTo>
                      <a:cubicBezTo>
                        <a:pt x="78" y="108"/>
                        <a:pt x="78" y="109"/>
                        <a:pt x="78" y="110"/>
                      </a:cubicBezTo>
                      <a:cubicBezTo>
                        <a:pt x="78" y="112"/>
                        <a:pt x="78" y="114"/>
                        <a:pt x="78" y="115"/>
                      </a:cubicBezTo>
                      <a:cubicBezTo>
                        <a:pt x="78" y="116"/>
                        <a:pt x="78" y="116"/>
                        <a:pt x="78" y="116"/>
                      </a:cubicBezTo>
                      <a:cubicBezTo>
                        <a:pt x="77" y="116"/>
                        <a:pt x="77" y="116"/>
                        <a:pt x="77" y="116"/>
                      </a:cubicBezTo>
                      <a:cubicBezTo>
                        <a:pt x="77" y="116"/>
                        <a:pt x="77" y="116"/>
                        <a:pt x="77" y="116"/>
                      </a:cubicBezTo>
                      <a:cubicBezTo>
                        <a:pt x="77" y="116"/>
                        <a:pt x="77" y="116"/>
                        <a:pt x="77" y="116"/>
                      </a:cubicBezTo>
                      <a:cubicBezTo>
                        <a:pt x="77" y="116"/>
                        <a:pt x="77" y="116"/>
                        <a:pt x="77" y="116"/>
                      </a:cubicBezTo>
                      <a:cubicBezTo>
                        <a:pt x="77" y="116"/>
                        <a:pt x="77" y="116"/>
                        <a:pt x="77" y="116"/>
                      </a:cubicBezTo>
                      <a:cubicBezTo>
                        <a:pt x="77" y="116"/>
                        <a:pt x="77" y="117"/>
                        <a:pt x="77" y="117"/>
                      </a:cubicBezTo>
                      <a:cubicBezTo>
                        <a:pt x="77" y="117"/>
                        <a:pt x="77" y="117"/>
                        <a:pt x="76" y="117"/>
                      </a:cubicBezTo>
                      <a:cubicBezTo>
                        <a:pt x="76" y="118"/>
                        <a:pt x="76" y="119"/>
                        <a:pt x="76" y="119"/>
                      </a:cubicBezTo>
                      <a:cubicBezTo>
                        <a:pt x="76" y="120"/>
                        <a:pt x="76" y="121"/>
                        <a:pt x="76" y="122"/>
                      </a:cubicBezTo>
                      <a:cubicBezTo>
                        <a:pt x="76" y="122"/>
                        <a:pt x="76" y="122"/>
                        <a:pt x="76" y="123"/>
                      </a:cubicBezTo>
                      <a:cubicBezTo>
                        <a:pt x="76" y="123"/>
                        <a:pt x="76" y="124"/>
                        <a:pt x="76" y="124"/>
                      </a:cubicBezTo>
                      <a:cubicBezTo>
                        <a:pt x="76" y="125"/>
                        <a:pt x="76" y="125"/>
                        <a:pt x="76" y="125"/>
                      </a:cubicBezTo>
                      <a:cubicBezTo>
                        <a:pt x="75" y="126"/>
                        <a:pt x="75" y="126"/>
                        <a:pt x="75" y="126"/>
                      </a:cubicBezTo>
                      <a:cubicBezTo>
                        <a:pt x="74" y="126"/>
                        <a:pt x="73" y="127"/>
                        <a:pt x="72" y="128"/>
                      </a:cubicBezTo>
                      <a:cubicBezTo>
                        <a:pt x="72" y="129"/>
                        <a:pt x="72" y="129"/>
                        <a:pt x="71" y="129"/>
                      </a:cubicBezTo>
                      <a:cubicBezTo>
                        <a:pt x="71" y="130"/>
                        <a:pt x="71" y="130"/>
                        <a:pt x="71" y="130"/>
                      </a:cubicBezTo>
                      <a:cubicBezTo>
                        <a:pt x="71" y="130"/>
                        <a:pt x="71" y="130"/>
                        <a:pt x="71" y="131"/>
                      </a:cubicBezTo>
                      <a:cubicBezTo>
                        <a:pt x="71" y="131"/>
                        <a:pt x="71" y="132"/>
                        <a:pt x="71" y="132"/>
                      </a:cubicBezTo>
                      <a:cubicBezTo>
                        <a:pt x="71" y="133"/>
                        <a:pt x="70" y="133"/>
                        <a:pt x="70" y="133"/>
                      </a:cubicBezTo>
                      <a:cubicBezTo>
                        <a:pt x="70" y="133"/>
                        <a:pt x="70" y="133"/>
                        <a:pt x="70" y="133"/>
                      </a:cubicBezTo>
                      <a:cubicBezTo>
                        <a:pt x="69" y="133"/>
                        <a:pt x="69" y="133"/>
                        <a:pt x="69" y="134"/>
                      </a:cubicBezTo>
                      <a:cubicBezTo>
                        <a:pt x="69" y="134"/>
                        <a:pt x="69" y="134"/>
                        <a:pt x="69" y="135"/>
                      </a:cubicBezTo>
                      <a:cubicBezTo>
                        <a:pt x="69" y="136"/>
                        <a:pt x="69" y="136"/>
                        <a:pt x="69" y="136"/>
                      </a:cubicBezTo>
                      <a:cubicBezTo>
                        <a:pt x="68" y="136"/>
                        <a:pt x="68" y="136"/>
                        <a:pt x="68" y="136"/>
                      </a:cubicBezTo>
                      <a:cubicBezTo>
                        <a:pt x="68" y="135"/>
                        <a:pt x="68" y="135"/>
                        <a:pt x="68" y="135"/>
                      </a:cubicBezTo>
                      <a:cubicBezTo>
                        <a:pt x="68" y="136"/>
                        <a:pt x="68" y="136"/>
                        <a:pt x="68" y="137"/>
                      </a:cubicBezTo>
                      <a:cubicBezTo>
                        <a:pt x="68" y="137"/>
                        <a:pt x="68" y="137"/>
                        <a:pt x="68" y="137"/>
                      </a:cubicBezTo>
                      <a:cubicBezTo>
                        <a:pt x="68" y="138"/>
                        <a:pt x="68" y="139"/>
                        <a:pt x="68" y="140"/>
                      </a:cubicBezTo>
                      <a:cubicBezTo>
                        <a:pt x="67" y="141"/>
                        <a:pt x="67" y="142"/>
                        <a:pt x="66" y="142"/>
                      </a:cubicBezTo>
                      <a:cubicBezTo>
                        <a:pt x="66" y="142"/>
                        <a:pt x="66" y="142"/>
                        <a:pt x="65" y="142"/>
                      </a:cubicBezTo>
                      <a:cubicBezTo>
                        <a:pt x="65" y="142"/>
                        <a:pt x="65" y="142"/>
                        <a:pt x="65" y="142"/>
                      </a:cubicBezTo>
                      <a:cubicBezTo>
                        <a:pt x="65" y="142"/>
                        <a:pt x="65" y="142"/>
                        <a:pt x="65" y="142"/>
                      </a:cubicBezTo>
                      <a:cubicBezTo>
                        <a:pt x="65" y="142"/>
                        <a:pt x="65" y="142"/>
                        <a:pt x="65" y="142"/>
                      </a:cubicBezTo>
                      <a:cubicBezTo>
                        <a:pt x="65" y="143"/>
                        <a:pt x="65" y="143"/>
                        <a:pt x="65" y="143"/>
                      </a:cubicBezTo>
                      <a:cubicBezTo>
                        <a:pt x="64" y="143"/>
                        <a:pt x="64" y="143"/>
                        <a:pt x="64" y="143"/>
                      </a:cubicBezTo>
                      <a:cubicBezTo>
                        <a:pt x="64" y="143"/>
                        <a:pt x="64" y="143"/>
                        <a:pt x="64" y="143"/>
                      </a:cubicBezTo>
                      <a:cubicBezTo>
                        <a:pt x="64" y="143"/>
                        <a:pt x="64" y="143"/>
                        <a:pt x="64" y="143"/>
                      </a:cubicBezTo>
                      <a:cubicBezTo>
                        <a:pt x="64" y="143"/>
                        <a:pt x="64" y="143"/>
                        <a:pt x="64" y="143"/>
                      </a:cubicBezTo>
                      <a:cubicBezTo>
                        <a:pt x="64" y="143"/>
                        <a:pt x="64" y="143"/>
                        <a:pt x="64" y="143"/>
                      </a:cubicBezTo>
                      <a:cubicBezTo>
                        <a:pt x="64" y="143"/>
                        <a:pt x="64" y="144"/>
                        <a:pt x="63" y="144"/>
                      </a:cubicBezTo>
                      <a:cubicBezTo>
                        <a:pt x="63" y="144"/>
                        <a:pt x="63" y="144"/>
                        <a:pt x="63" y="144"/>
                      </a:cubicBezTo>
                      <a:cubicBezTo>
                        <a:pt x="63" y="144"/>
                        <a:pt x="63" y="145"/>
                        <a:pt x="63" y="145"/>
                      </a:cubicBezTo>
                      <a:cubicBezTo>
                        <a:pt x="63" y="145"/>
                        <a:pt x="63" y="145"/>
                        <a:pt x="63" y="145"/>
                      </a:cubicBezTo>
                      <a:cubicBezTo>
                        <a:pt x="64" y="145"/>
                        <a:pt x="64" y="146"/>
                        <a:pt x="64" y="146"/>
                      </a:cubicBezTo>
                      <a:cubicBezTo>
                        <a:pt x="64" y="147"/>
                        <a:pt x="64" y="147"/>
                        <a:pt x="64" y="147"/>
                      </a:cubicBezTo>
                      <a:cubicBezTo>
                        <a:pt x="64" y="147"/>
                        <a:pt x="64" y="148"/>
                        <a:pt x="64" y="148"/>
                      </a:cubicBezTo>
                      <a:cubicBezTo>
                        <a:pt x="64" y="148"/>
                        <a:pt x="64" y="149"/>
                        <a:pt x="64" y="149"/>
                      </a:cubicBezTo>
                      <a:cubicBezTo>
                        <a:pt x="64" y="150"/>
                        <a:pt x="64" y="150"/>
                        <a:pt x="63" y="150"/>
                      </a:cubicBezTo>
                      <a:cubicBezTo>
                        <a:pt x="63" y="150"/>
                        <a:pt x="62" y="150"/>
                        <a:pt x="62" y="150"/>
                      </a:cubicBezTo>
                      <a:cubicBezTo>
                        <a:pt x="62" y="150"/>
                        <a:pt x="61" y="150"/>
                        <a:pt x="61" y="150"/>
                      </a:cubicBezTo>
                      <a:cubicBezTo>
                        <a:pt x="61" y="150"/>
                        <a:pt x="61" y="150"/>
                        <a:pt x="60" y="150"/>
                      </a:cubicBezTo>
                      <a:cubicBezTo>
                        <a:pt x="60" y="150"/>
                        <a:pt x="60" y="150"/>
                        <a:pt x="60" y="150"/>
                      </a:cubicBezTo>
                      <a:cubicBezTo>
                        <a:pt x="59" y="150"/>
                        <a:pt x="58" y="151"/>
                        <a:pt x="58" y="151"/>
                      </a:cubicBezTo>
                      <a:cubicBezTo>
                        <a:pt x="57" y="152"/>
                        <a:pt x="57" y="153"/>
                        <a:pt x="57" y="154"/>
                      </a:cubicBezTo>
                      <a:cubicBezTo>
                        <a:pt x="57" y="155"/>
                        <a:pt x="57" y="155"/>
                        <a:pt x="57" y="155"/>
                      </a:cubicBezTo>
                      <a:cubicBezTo>
                        <a:pt x="56" y="155"/>
                        <a:pt x="56" y="155"/>
                        <a:pt x="56" y="155"/>
                      </a:cubicBezTo>
                      <a:cubicBezTo>
                        <a:pt x="56" y="155"/>
                        <a:pt x="55" y="156"/>
                        <a:pt x="55" y="156"/>
                      </a:cubicBezTo>
                      <a:cubicBezTo>
                        <a:pt x="55" y="156"/>
                        <a:pt x="55" y="156"/>
                        <a:pt x="55" y="156"/>
                      </a:cubicBezTo>
                      <a:cubicBezTo>
                        <a:pt x="55" y="157"/>
                        <a:pt x="54" y="157"/>
                        <a:pt x="54" y="157"/>
                      </a:cubicBezTo>
                      <a:cubicBezTo>
                        <a:pt x="54" y="157"/>
                        <a:pt x="54" y="157"/>
                        <a:pt x="54" y="157"/>
                      </a:cubicBezTo>
                      <a:cubicBezTo>
                        <a:pt x="54" y="157"/>
                        <a:pt x="54" y="157"/>
                        <a:pt x="54" y="157"/>
                      </a:cubicBezTo>
                      <a:cubicBezTo>
                        <a:pt x="52" y="157"/>
                        <a:pt x="52" y="157"/>
                        <a:pt x="52" y="157"/>
                      </a:cubicBezTo>
                      <a:cubicBezTo>
                        <a:pt x="51" y="158"/>
                        <a:pt x="50" y="158"/>
                        <a:pt x="49" y="158"/>
                      </a:cubicBezTo>
                      <a:cubicBezTo>
                        <a:pt x="49" y="158"/>
                        <a:pt x="49" y="158"/>
                        <a:pt x="48" y="158"/>
                      </a:cubicBezTo>
                      <a:cubicBezTo>
                        <a:pt x="48" y="158"/>
                        <a:pt x="47" y="158"/>
                        <a:pt x="46" y="158"/>
                      </a:cubicBezTo>
                      <a:cubicBezTo>
                        <a:pt x="46" y="158"/>
                        <a:pt x="46" y="158"/>
                        <a:pt x="46" y="158"/>
                      </a:cubicBezTo>
                      <a:cubicBezTo>
                        <a:pt x="45" y="158"/>
                        <a:pt x="45" y="159"/>
                        <a:pt x="45" y="159"/>
                      </a:cubicBezTo>
                      <a:close/>
                      <a:moveTo>
                        <a:pt x="33" y="25"/>
                      </a:moveTo>
                      <a:cubicBezTo>
                        <a:pt x="33" y="25"/>
                        <a:pt x="33" y="26"/>
                        <a:pt x="34" y="26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34" y="25"/>
                        <a:pt x="34" y="25"/>
                        <a:pt x="33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1" y="23"/>
                        <a:pt x="31" y="23"/>
                        <a:pt x="31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30" y="22"/>
                        <a:pt x="29" y="22"/>
                        <a:pt x="29" y="22"/>
                      </a:cubicBezTo>
                      <a:cubicBezTo>
                        <a:pt x="29" y="22"/>
                        <a:pt x="30" y="22"/>
                        <a:pt x="30" y="22"/>
                      </a:cubicBezTo>
                      <a:cubicBezTo>
                        <a:pt x="30" y="23"/>
                        <a:pt x="30" y="24"/>
                        <a:pt x="31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24"/>
                        <a:pt x="31" y="24"/>
                        <a:pt x="31" y="24"/>
                      </a:cubicBezTo>
                      <a:cubicBezTo>
                        <a:pt x="31" y="24"/>
                        <a:pt x="31" y="24"/>
                        <a:pt x="31" y="24"/>
                      </a:cubicBezTo>
                      <a:cubicBezTo>
                        <a:pt x="31" y="24"/>
                        <a:pt x="31" y="24"/>
                        <a:pt x="31" y="24"/>
                      </a:cubicBezTo>
                      <a:cubicBezTo>
                        <a:pt x="31" y="24"/>
                        <a:pt x="32" y="25"/>
                        <a:pt x="32" y="25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33" y="25"/>
                        <a:pt x="33" y="25"/>
                        <a:pt x="33" y="25"/>
                      </a:cubicBezTo>
                      <a:cubicBezTo>
                        <a:pt x="33" y="25"/>
                        <a:pt x="33" y="25"/>
                        <a:pt x="33" y="25"/>
                      </a:cubicBezTo>
                      <a:cubicBezTo>
                        <a:pt x="33" y="25"/>
                        <a:pt x="33" y="25"/>
                        <a:pt x="33" y="25"/>
                      </a:cubicBezTo>
                      <a:cubicBezTo>
                        <a:pt x="33" y="25"/>
                        <a:pt x="33" y="25"/>
                        <a:pt x="33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Freeform 15"/>
                <p:cNvSpPr/>
                <p:nvPr/>
              </p:nvSpPr>
              <p:spPr bwMode="auto">
                <a:xfrm>
                  <a:off x="3436" y="1498"/>
                  <a:ext cx="388" cy="810"/>
                </a:xfrm>
                <a:custGeom>
                  <a:avLst/>
                  <a:gdLst>
                    <a:gd name="T0" fmla="*/ 50 w 88"/>
                    <a:gd name="T1" fmla="*/ 182 h 184"/>
                    <a:gd name="T2" fmla="*/ 46 w 88"/>
                    <a:gd name="T3" fmla="*/ 177 h 184"/>
                    <a:gd name="T4" fmla="*/ 40 w 88"/>
                    <a:gd name="T5" fmla="*/ 170 h 184"/>
                    <a:gd name="T6" fmla="*/ 36 w 88"/>
                    <a:gd name="T7" fmla="*/ 159 h 184"/>
                    <a:gd name="T8" fmla="*/ 34 w 88"/>
                    <a:gd name="T9" fmla="*/ 143 h 184"/>
                    <a:gd name="T10" fmla="*/ 33 w 88"/>
                    <a:gd name="T11" fmla="*/ 139 h 184"/>
                    <a:gd name="T12" fmla="*/ 29 w 88"/>
                    <a:gd name="T13" fmla="*/ 133 h 184"/>
                    <a:gd name="T14" fmla="*/ 23 w 88"/>
                    <a:gd name="T15" fmla="*/ 127 h 184"/>
                    <a:gd name="T16" fmla="*/ 20 w 88"/>
                    <a:gd name="T17" fmla="*/ 119 h 184"/>
                    <a:gd name="T18" fmla="*/ 17 w 88"/>
                    <a:gd name="T19" fmla="*/ 113 h 184"/>
                    <a:gd name="T20" fmla="*/ 15 w 88"/>
                    <a:gd name="T21" fmla="*/ 102 h 184"/>
                    <a:gd name="T22" fmla="*/ 17 w 88"/>
                    <a:gd name="T23" fmla="*/ 95 h 184"/>
                    <a:gd name="T24" fmla="*/ 15 w 88"/>
                    <a:gd name="T25" fmla="*/ 84 h 184"/>
                    <a:gd name="T26" fmla="*/ 11 w 88"/>
                    <a:gd name="T27" fmla="*/ 79 h 184"/>
                    <a:gd name="T28" fmla="*/ 8 w 88"/>
                    <a:gd name="T29" fmla="*/ 74 h 184"/>
                    <a:gd name="T30" fmla="*/ 3 w 88"/>
                    <a:gd name="T31" fmla="*/ 71 h 184"/>
                    <a:gd name="T32" fmla="*/ 2 w 88"/>
                    <a:gd name="T33" fmla="*/ 54 h 184"/>
                    <a:gd name="T34" fmla="*/ 55 w 88"/>
                    <a:gd name="T35" fmla="*/ 0 h 184"/>
                    <a:gd name="T36" fmla="*/ 53 w 88"/>
                    <a:gd name="T37" fmla="*/ 6 h 184"/>
                    <a:gd name="T38" fmla="*/ 49 w 88"/>
                    <a:gd name="T39" fmla="*/ 10 h 184"/>
                    <a:gd name="T40" fmla="*/ 48 w 88"/>
                    <a:gd name="T41" fmla="*/ 15 h 184"/>
                    <a:gd name="T42" fmla="*/ 53 w 88"/>
                    <a:gd name="T43" fmla="*/ 8 h 184"/>
                    <a:gd name="T44" fmla="*/ 63 w 88"/>
                    <a:gd name="T45" fmla="*/ 8 h 184"/>
                    <a:gd name="T46" fmla="*/ 66 w 88"/>
                    <a:gd name="T47" fmla="*/ 16 h 184"/>
                    <a:gd name="T48" fmla="*/ 61 w 88"/>
                    <a:gd name="T49" fmla="*/ 17 h 184"/>
                    <a:gd name="T50" fmla="*/ 50 w 88"/>
                    <a:gd name="T51" fmla="*/ 20 h 184"/>
                    <a:gd name="T52" fmla="*/ 51 w 88"/>
                    <a:gd name="T53" fmla="*/ 23 h 184"/>
                    <a:gd name="T54" fmla="*/ 46 w 88"/>
                    <a:gd name="T55" fmla="*/ 26 h 184"/>
                    <a:gd name="T56" fmla="*/ 42 w 88"/>
                    <a:gd name="T57" fmla="*/ 30 h 184"/>
                    <a:gd name="T58" fmla="*/ 35 w 88"/>
                    <a:gd name="T59" fmla="*/ 38 h 184"/>
                    <a:gd name="T60" fmla="*/ 29 w 88"/>
                    <a:gd name="T61" fmla="*/ 44 h 184"/>
                    <a:gd name="T62" fmla="*/ 26 w 88"/>
                    <a:gd name="T63" fmla="*/ 48 h 184"/>
                    <a:gd name="T64" fmla="*/ 21 w 88"/>
                    <a:gd name="T65" fmla="*/ 53 h 184"/>
                    <a:gd name="T66" fmla="*/ 14 w 88"/>
                    <a:gd name="T67" fmla="*/ 48 h 184"/>
                    <a:gd name="T68" fmla="*/ 9 w 88"/>
                    <a:gd name="T69" fmla="*/ 54 h 184"/>
                    <a:gd name="T70" fmla="*/ 7 w 88"/>
                    <a:gd name="T71" fmla="*/ 60 h 184"/>
                    <a:gd name="T72" fmla="*/ 6 w 88"/>
                    <a:gd name="T73" fmla="*/ 64 h 184"/>
                    <a:gd name="T74" fmla="*/ 10 w 88"/>
                    <a:gd name="T75" fmla="*/ 62 h 184"/>
                    <a:gd name="T76" fmla="*/ 12 w 88"/>
                    <a:gd name="T77" fmla="*/ 65 h 184"/>
                    <a:gd name="T78" fmla="*/ 13 w 88"/>
                    <a:gd name="T79" fmla="*/ 69 h 184"/>
                    <a:gd name="T80" fmla="*/ 14 w 88"/>
                    <a:gd name="T81" fmla="*/ 79 h 184"/>
                    <a:gd name="T82" fmla="*/ 20 w 88"/>
                    <a:gd name="T83" fmla="*/ 82 h 184"/>
                    <a:gd name="T84" fmla="*/ 22 w 88"/>
                    <a:gd name="T85" fmla="*/ 79 h 184"/>
                    <a:gd name="T86" fmla="*/ 29 w 88"/>
                    <a:gd name="T87" fmla="*/ 77 h 184"/>
                    <a:gd name="T88" fmla="*/ 40 w 88"/>
                    <a:gd name="T89" fmla="*/ 79 h 184"/>
                    <a:gd name="T90" fmla="*/ 46 w 88"/>
                    <a:gd name="T91" fmla="*/ 84 h 184"/>
                    <a:gd name="T92" fmla="*/ 55 w 88"/>
                    <a:gd name="T93" fmla="*/ 89 h 184"/>
                    <a:gd name="T94" fmla="*/ 60 w 88"/>
                    <a:gd name="T95" fmla="*/ 94 h 184"/>
                    <a:gd name="T96" fmla="*/ 59 w 88"/>
                    <a:gd name="T97" fmla="*/ 100 h 184"/>
                    <a:gd name="T98" fmla="*/ 68 w 88"/>
                    <a:gd name="T99" fmla="*/ 102 h 184"/>
                    <a:gd name="T100" fmla="*/ 78 w 88"/>
                    <a:gd name="T101" fmla="*/ 104 h 184"/>
                    <a:gd name="T102" fmla="*/ 87 w 88"/>
                    <a:gd name="T103" fmla="*/ 107 h 184"/>
                    <a:gd name="T104" fmla="*/ 88 w 88"/>
                    <a:gd name="T105" fmla="*/ 115 h 184"/>
                    <a:gd name="T106" fmla="*/ 82 w 88"/>
                    <a:gd name="T107" fmla="*/ 121 h 184"/>
                    <a:gd name="T108" fmla="*/ 81 w 88"/>
                    <a:gd name="T109" fmla="*/ 133 h 184"/>
                    <a:gd name="T110" fmla="*/ 73 w 88"/>
                    <a:gd name="T111" fmla="*/ 141 h 184"/>
                    <a:gd name="T112" fmla="*/ 65 w 88"/>
                    <a:gd name="T113" fmla="*/ 145 h 184"/>
                    <a:gd name="T114" fmla="*/ 60 w 88"/>
                    <a:gd name="T115" fmla="*/ 159 h 184"/>
                    <a:gd name="T116" fmla="*/ 56 w 88"/>
                    <a:gd name="T117" fmla="*/ 165 h 184"/>
                    <a:gd name="T118" fmla="*/ 51 w 88"/>
                    <a:gd name="T119" fmla="*/ 169 h 184"/>
                    <a:gd name="T120" fmla="*/ 54 w 88"/>
                    <a:gd name="T121" fmla="*/ 178 h 184"/>
                    <a:gd name="T122" fmla="*/ 55 w 88"/>
                    <a:gd name="T12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8" h="184">
                      <a:moveTo>
                        <a:pt x="54" y="184"/>
                      </a:moveTo>
                      <a:cubicBezTo>
                        <a:pt x="54" y="184"/>
                        <a:pt x="53" y="184"/>
                        <a:pt x="53" y="184"/>
                      </a:cubicBezTo>
                      <a:cubicBezTo>
                        <a:pt x="53" y="184"/>
                        <a:pt x="53" y="184"/>
                        <a:pt x="53" y="184"/>
                      </a:cubicBezTo>
                      <a:cubicBezTo>
                        <a:pt x="52" y="184"/>
                        <a:pt x="52" y="184"/>
                        <a:pt x="52" y="184"/>
                      </a:cubicBezTo>
                      <a:cubicBezTo>
                        <a:pt x="52" y="183"/>
                        <a:pt x="52" y="183"/>
                        <a:pt x="52" y="183"/>
                      </a:cubicBezTo>
                      <a:cubicBezTo>
                        <a:pt x="52" y="183"/>
                        <a:pt x="52" y="183"/>
                        <a:pt x="52" y="183"/>
                      </a:cubicBezTo>
                      <a:cubicBezTo>
                        <a:pt x="52" y="183"/>
                        <a:pt x="52" y="183"/>
                        <a:pt x="52" y="183"/>
                      </a:cubicBezTo>
                      <a:cubicBezTo>
                        <a:pt x="52" y="183"/>
                        <a:pt x="52" y="183"/>
                        <a:pt x="52" y="183"/>
                      </a:cubicBezTo>
                      <a:cubicBezTo>
                        <a:pt x="52" y="183"/>
                        <a:pt x="51" y="183"/>
                        <a:pt x="51" y="183"/>
                      </a:cubicBezTo>
                      <a:cubicBezTo>
                        <a:pt x="51" y="183"/>
                        <a:pt x="51" y="183"/>
                        <a:pt x="51" y="183"/>
                      </a:cubicBezTo>
                      <a:cubicBezTo>
                        <a:pt x="50" y="183"/>
                        <a:pt x="50" y="183"/>
                        <a:pt x="50" y="183"/>
                      </a:cubicBezTo>
                      <a:cubicBezTo>
                        <a:pt x="50" y="182"/>
                        <a:pt x="50" y="182"/>
                        <a:pt x="50" y="182"/>
                      </a:cubicBezTo>
                      <a:cubicBezTo>
                        <a:pt x="50" y="182"/>
                        <a:pt x="50" y="182"/>
                        <a:pt x="50" y="182"/>
                      </a:cubicBezTo>
                      <a:cubicBezTo>
                        <a:pt x="50" y="182"/>
                        <a:pt x="50" y="182"/>
                        <a:pt x="50" y="182"/>
                      </a:cubicBezTo>
                      <a:cubicBezTo>
                        <a:pt x="50" y="182"/>
                        <a:pt x="50" y="182"/>
                        <a:pt x="50" y="182"/>
                      </a:cubicBezTo>
                      <a:cubicBezTo>
                        <a:pt x="50" y="182"/>
                        <a:pt x="50" y="182"/>
                        <a:pt x="50" y="182"/>
                      </a:cubicBezTo>
                      <a:cubicBezTo>
                        <a:pt x="50" y="182"/>
                        <a:pt x="49" y="182"/>
                        <a:pt x="49" y="181"/>
                      </a:cubicBezTo>
                      <a:cubicBezTo>
                        <a:pt x="48" y="181"/>
                        <a:pt x="48" y="181"/>
                        <a:pt x="48" y="181"/>
                      </a:cubicBezTo>
                      <a:cubicBezTo>
                        <a:pt x="48" y="181"/>
                        <a:pt x="48" y="181"/>
                        <a:pt x="48" y="180"/>
                      </a:cubicBezTo>
                      <a:cubicBezTo>
                        <a:pt x="48" y="180"/>
                        <a:pt x="48" y="180"/>
                        <a:pt x="48" y="180"/>
                      </a:cubicBezTo>
                      <a:cubicBezTo>
                        <a:pt x="47" y="180"/>
                        <a:pt x="47" y="180"/>
                        <a:pt x="47" y="180"/>
                      </a:cubicBezTo>
                      <a:cubicBezTo>
                        <a:pt x="47" y="179"/>
                        <a:pt x="46" y="179"/>
                        <a:pt x="46" y="179"/>
                      </a:cubicBezTo>
                      <a:cubicBezTo>
                        <a:pt x="46" y="179"/>
                        <a:pt x="46" y="178"/>
                        <a:pt x="46" y="178"/>
                      </a:cubicBezTo>
                      <a:cubicBezTo>
                        <a:pt x="46" y="178"/>
                        <a:pt x="46" y="178"/>
                        <a:pt x="46" y="178"/>
                      </a:cubicBezTo>
                      <a:cubicBezTo>
                        <a:pt x="46" y="178"/>
                        <a:pt x="46" y="178"/>
                        <a:pt x="46" y="178"/>
                      </a:cubicBezTo>
                      <a:cubicBezTo>
                        <a:pt x="46" y="178"/>
                        <a:pt x="46" y="178"/>
                        <a:pt x="46" y="177"/>
                      </a:cubicBezTo>
                      <a:cubicBezTo>
                        <a:pt x="46" y="177"/>
                        <a:pt x="46" y="177"/>
                        <a:pt x="46" y="177"/>
                      </a:cubicBezTo>
                      <a:cubicBezTo>
                        <a:pt x="46" y="177"/>
                        <a:pt x="46" y="177"/>
                        <a:pt x="46" y="177"/>
                      </a:cubicBezTo>
                      <a:cubicBezTo>
                        <a:pt x="46" y="176"/>
                        <a:pt x="45" y="176"/>
                        <a:pt x="45" y="175"/>
                      </a:cubicBezTo>
                      <a:cubicBezTo>
                        <a:pt x="44" y="175"/>
                        <a:pt x="44" y="175"/>
                        <a:pt x="44" y="175"/>
                      </a:cubicBezTo>
                      <a:cubicBezTo>
                        <a:pt x="43" y="174"/>
                        <a:pt x="43" y="174"/>
                        <a:pt x="43" y="173"/>
                      </a:cubicBezTo>
                      <a:cubicBezTo>
                        <a:pt x="43" y="173"/>
                        <a:pt x="43" y="173"/>
                        <a:pt x="43" y="173"/>
                      </a:cubicBezTo>
                      <a:cubicBezTo>
                        <a:pt x="43" y="173"/>
                        <a:pt x="43" y="173"/>
                        <a:pt x="43" y="173"/>
                      </a:cubicBezTo>
                      <a:cubicBezTo>
                        <a:pt x="43" y="173"/>
                        <a:pt x="42" y="173"/>
                        <a:pt x="42" y="172"/>
                      </a:cubicBezTo>
                      <a:cubicBezTo>
                        <a:pt x="42" y="172"/>
                        <a:pt x="42" y="172"/>
                        <a:pt x="42" y="171"/>
                      </a:cubicBezTo>
                      <a:cubicBezTo>
                        <a:pt x="42" y="171"/>
                        <a:pt x="41" y="171"/>
                        <a:pt x="41" y="170"/>
                      </a:cubicBezTo>
                      <a:cubicBezTo>
                        <a:pt x="41" y="170"/>
                        <a:pt x="41" y="170"/>
                        <a:pt x="41" y="170"/>
                      </a:cubicBezTo>
                      <a:cubicBezTo>
                        <a:pt x="41" y="170"/>
                        <a:pt x="41" y="170"/>
                        <a:pt x="41" y="170"/>
                      </a:cubicBezTo>
                      <a:cubicBezTo>
                        <a:pt x="41" y="170"/>
                        <a:pt x="41" y="170"/>
                        <a:pt x="41" y="170"/>
                      </a:cubicBezTo>
                      <a:cubicBezTo>
                        <a:pt x="41" y="170"/>
                        <a:pt x="41" y="170"/>
                        <a:pt x="41" y="170"/>
                      </a:cubicBezTo>
                      <a:cubicBezTo>
                        <a:pt x="41" y="170"/>
                        <a:pt x="41" y="170"/>
                        <a:pt x="41" y="170"/>
                      </a:cubicBezTo>
                      <a:cubicBezTo>
                        <a:pt x="40" y="170"/>
                        <a:pt x="40" y="170"/>
                        <a:pt x="40" y="170"/>
                      </a:cubicBezTo>
                      <a:cubicBezTo>
                        <a:pt x="40" y="169"/>
                        <a:pt x="40" y="169"/>
                        <a:pt x="40" y="169"/>
                      </a:cubicBezTo>
                      <a:cubicBezTo>
                        <a:pt x="40" y="169"/>
                        <a:pt x="40" y="168"/>
                        <a:pt x="39" y="168"/>
                      </a:cubicBezTo>
                      <a:cubicBezTo>
                        <a:pt x="39" y="168"/>
                        <a:pt x="39" y="168"/>
                        <a:pt x="39" y="168"/>
                      </a:cubicBezTo>
                      <a:cubicBezTo>
                        <a:pt x="38" y="167"/>
                        <a:pt x="37" y="166"/>
                        <a:pt x="37" y="165"/>
                      </a:cubicBezTo>
                      <a:cubicBezTo>
                        <a:pt x="37" y="165"/>
                        <a:pt x="37" y="164"/>
                        <a:pt x="37" y="164"/>
                      </a:cubicBezTo>
                      <a:cubicBezTo>
                        <a:pt x="37" y="164"/>
                        <a:pt x="37" y="164"/>
                        <a:pt x="37" y="163"/>
                      </a:cubicBezTo>
                      <a:cubicBezTo>
                        <a:pt x="37" y="163"/>
                        <a:pt x="37" y="163"/>
                        <a:pt x="37" y="163"/>
                      </a:cubicBezTo>
                      <a:cubicBezTo>
                        <a:pt x="37" y="162"/>
                        <a:pt x="37" y="162"/>
                        <a:pt x="38" y="162"/>
                      </a:cubicBezTo>
                      <a:cubicBezTo>
                        <a:pt x="38" y="161"/>
                        <a:pt x="37" y="161"/>
                        <a:pt x="37" y="161"/>
                      </a:cubicBezTo>
                      <a:cubicBezTo>
                        <a:pt x="37" y="161"/>
                        <a:pt x="37" y="161"/>
                        <a:pt x="37" y="161"/>
                      </a:cubicBezTo>
                      <a:cubicBezTo>
                        <a:pt x="37" y="161"/>
                        <a:pt x="37" y="161"/>
                        <a:pt x="37" y="161"/>
                      </a:cubicBezTo>
                      <a:cubicBezTo>
                        <a:pt x="36" y="161"/>
                        <a:pt x="36" y="161"/>
                        <a:pt x="36" y="161"/>
                      </a:cubicBezTo>
                      <a:cubicBezTo>
                        <a:pt x="36" y="160"/>
                        <a:pt x="36" y="160"/>
                        <a:pt x="36" y="160"/>
                      </a:cubicBezTo>
                      <a:cubicBezTo>
                        <a:pt x="36" y="160"/>
                        <a:pt x="36" y="160"/>
                        <a:pt x="36" y="159"/>
                      </a:cubicBezTo>
                      <a:cubicBezTo>
                        <a:pt x="36" y="158"/>
                        <a:pt x="36" y="158"/>
                        <a:pt x="37" y="157"/>
                      </a:cubicBezTo>
                      <a:cubicBezTo>
                        <a:pt x="37" y="157"/>
                        <a:pt x="37" y="156"/>
                        <a:pt x="36" y="156"/>
                      </a:cubicBezTo>
                      <a:cubicBezTo>
                        <a:pt x="36" y="156"/>
                        <a:pt x="36" y="156"/>
                        <a:pt x="36" y="156"/>
                      </a:cubicBezTo>
                      <a:cubicBezTo>
                        <a:pt x="36" y="156"/>
                        <a:pt x="36" y="156"/>
                        <a:pt x="36" y="155"/>
                      </a:cubicBezTo>
                      <a:cubicBezTo>
                        <a:pt x="36" y="154"/>
                        <a:pt x="36" y="154"/>
                        <a:pt x="36" y="154"/>
                      </a:cubicBezTo>
                      <a:cubicBezTo>
                        <a:pt x="36" y="154"/>
                        <a:pt x="36" y="154"/>
                        <a:pt x="36" y="154"/>
                      </a:cubicBezTo>
                      <a:cubicBezTo>
                        <a:pt x="36" y="154"/>
                        <a:pt x="36" y="154"/>
                        <a:pt x="36" y="154"/>
                      </a:cubicBezTo>
                      <a:cubicBezTo>
                        <a:pt x="35" y="154"/>
                        <a:pt x="35" y="154"/>
                        <a:pt x="35" y="154"/>
                      </a:cubicBezTo>
                      <a:cubicBezTo>
                        <a:pt x="35" y="154"/>
                        <a:pt x="35" y="154"/>
                        <a:pt x="35" y="154"/>
                      </a:cubicBezTo>
                      <a:cubicBezTo>
                        <a:pt x="35" y="154"/>
                        <a:pt x="35" y="154"/>
                        <a:pt x="35" y="154"/>
                      </a:cubicBezTo>
                      <a:cubicBezTo>
                        <a:pt x="35" y="146"/>
                        <a:pt x="35" y="146"/>
                        <a:pt x="35" y="146"/>
                      </a:cubicBezTo>
                      <a:cubicBezTo>
                        <a:pt x="35" y="146"/>
                        <a:pt x="35" y="146"/>
                        <a:pt x="35" y="145"/>
                      </a:cubicBezTo>
                      <a:cubicBezTo>
                        <a:pt x="35" y="145"/>
                        <a:pt x="35" y="145"/>
                        <a:pt x="35" y="144"/>
                      </a:cubicBezTo>
                      <a:cubicBezTo>
                        <a:pt x="35" y="144"/>
                        <a:pt x="35" y="143"/>
                        <a:pt x="34" y="143"/>
                      </a:cubicBezTo>
                      <a:cubicBezTo>
                        <a:pt x="34" y="143"/>
                        <a:pt x="34" y="143"/>
                        <a:pt x="34" y="143"/>
                      </a:cubicBezTo>
                      <a:cubicBezTo>
                        <a:pt x="34" y="143"/>
                        <a:pt x="34" y="143"/>
                        <a:pt x="34" y="143"/>
                      </a:cubicBezTo>
                      <a:cubicBezTo>
                        <a:pt x="34" y="142"/>
                        <a:pt x="34" y="142"/>
                        <a:pt x="34" y="142"/>
                      </a:cubicBezTo>
                      <a:cubicBezTo>
                        <a:pt x="34" y="142"/>
                        <a:pt x="34" y="142"/>
                        <a:pt x="34" y="142"/>
                      </a:cubicBezTo>
                      <a:cubicBezTo>
                        <a:pt x="34" y="142"/>
                        <a:pt x="34" y="141"/>
                        <a:pt x="34" y="141"/>
                      </a:cubicBezTo>
                      <a:cubicBezTo>
                        <a:pt x="34" y="141"/>
                        <a:pt x="34" y="141"/>
                        <a:pt x="34" y="141"/>
                      </a:cubicBezTo>
                      <a:cubicBezTo>
                        <a:pt x="34" y="141"/>
                        <a:pt x="34" y="141"/>
                        <a:pt x="33" y="141"/>
                      </a:cubicBezTo>
                      <a:cubicBezTo>
                        <a:pt x="33" y="141"/>
                        <a:pt x="33" y="141"/>
                        <a:pt x="33" y="141"/>
                      </a:cubicBezTo>
                      <a:cubicBezTo>
                        <a:pt x="33" y="141"/>
                        <a:pt x="33" y="140"/>
                        <a:pt x="33" y="140"/>
                      </a:cubicBezTo>
                      <a:cubicBezTo>
                        <a:pt x="33" y="140"/>
                        <a:pt x="33" y="140"/>
                        <a:pt x="33" y="140"/>
                      </a:cubicBezTo>
                      <a:cubicBezTo>
                        <a:pt x="33" y="140"/>
                        <a:pt x="33" y="140"/>
                        <a:pt x="33" y="140"/>
                      </a:cubicBezTo>
                      <a:cubicBezTo>
                        <a:pt x="33" y="140"/>
                        <a:pt x="33" y="139"/>
                        <a:pt x="33" y="139"/>
                      </a:cubicBezTo>
                      <a:cubicBezTo>
                        <a:pt x="33" y="139"/>
                        <a:pt x="33" y="139"/>
                        <a:pt x="33" y="139"/>
                      </a:cubicBezTo>
                      <a:cubicBezTo>
                        <a:pt x="33" y="139"/>
                        <a:pt x="33" y="139"/>
                        <a:pt x="33" y="139"/>
                      </a:cubicBezTo>
                      <a:cubicBezTo>
                        <a:pt x="32" y="139"/>
                        <a:pt x="32" y="138"/>
                        <a:pt x="32" y="138"/>
                      </a:cubicBezTo>
                      <a:cubicBezTo>
                        <a:pt x="32" y="138"/>
                        <a:pt x="32" y="138"/>
                        <a:pt x="32" y="138"/>
                      </a:cubicBezTo>
                      <a:cubicBezTo>
                        <a:pt x="32" y="138"/>
                        <a:pt x="32" y="137"/>
                        <a:pt x="32" y="137"/>
                      </a:cubicBezTo>
                      <a:cubicBezTo>
                        <a:pt x="32" y="137"/>
                        <a:pt x="32" y="136"/>
                        <a:pt x="32" y="136"/>
                      </a:cubicBezTo>
                      <a:cubicBezTo>
                        <a:pt x="32" y="135"/>
                        <a:pt x="32" y="135"/>
                        <a:pt x="32" y="134"/>
                      </a:cubicBezTo>
                      <a:cubicBezTo>
                        <a:pt x="32" y="134"/>
                        <a:pt x="32" y="134"/>
                        <a:pt x="32" y="134"/>
                      </a:cubicBezTo>
                      <a:cubicBezTo>
                        <a:pt x="32" y="134"/>
                        <a:pt x="32" y="134"/>
                        <a:pt x="32" y="134"/>
                      </a:cubicBezTo>
                      <a:cubicBezTo>
                        <a:pt x="31" y="134"/>
                        <a:pt x="31" y="134"/>
                        <a:pt x="31" y="134"/>
                      </a:cubicBezTo>
                      <a:cubicBezTo>
                        <a:pt x="31" y="134"/>
                        <a:pt x="31" y="134"/>
                        <a:pt x="31" y="134"/>
                      </a:cubicBezTo>
                      <a:cubicBezTo>
                        <a:pt x="31" y="134"/>
                        <a:pt x="31" y="134"/>
                        <a:pt x="31" y="134"/>
                      </a:cubicBezTo>
                      <a:cubicBezTo>
                        <a:pt x="31" y="134"/>
                        <a:pt x="31" y="134"/>
                        <a:pt x="31" y="134"/>
                      </a:cubicBezTo>
                      <a:cubicBezTo>
                        <a:pt x="30" y="134"/>
                        <a:pt x="30" y="133"/>
                        <a:pt x="30" y="133"/>
                      </a:cubicBezTo>
                      <a:cubicBezTo>
                        <a:pt x="30" y="133"/>
                        <a:pt x="30" y="133"/>
                        <a:pt x="29" y="133"/>
                      </a:cubicBezTo>
                      <a:cubicBezTo>
                        <a:pt x="29" y="133"/>
                        <a:pt x="29" y="133"/>
                        <a:pt x="29" y="133"/>
                      </a:cubicBezTo>
                      <a:cubicBezTo>
                        <a:pt x="29" y="133"/>
                        <a:pt x="29" y="133"/>
                        <a:pt x="28" y="133"/>
                      </a:cubicBezTo>
                      <a:cubicBezTo>
                        <a:pt x="28" y="133"/>
                        <a:pt x="28" y="133"/>
                        <a:pt x="28" y="133"/>
                      </a:cubicBezTo>
                      <a:cubicBezTo>
                        <a:pt x="28" y="133"/>
                        <a:pt x="28" y="133"/>
                        <a:pt x="28" y="133"/>
                      </a:cubicBezTo>
                      <a:cubicBezTo>
                        <a:pt x="28" y="133"/>
                        <a:pt x="28" y="133"/>
                        <a:pt x="28" y="133"/>
                      </a:cubicBezTo>
                      <a:cubicBezTo>
                        <a:pt x="28" y="133"/>
                        <a:pt x="27" y="133"/>
                        <a:pt x="27" y="132"/>
                      </a:cubicBezTo>
                      <a:cubicBezTo>
                        <a:pt x="27" y="131"/>
                        <a:pt x="27" y="131"/>
                        <a:pt x="27" y="131"/>
                      </a:cubicBezTo>
                      <a:cubicBezTo>
                        <a:pt x="27" y="130"/>
                        <a:pt x="27" y="130"/>
                        <a:pt x="27" y="130"/>
                      </a:cubicBezTo>
                      <a:cubicBezTo>
                        <a:pt x="27" y="130"/>
                        <a:pt x="27" y="130"/>
                        <a:pt x="27" y="130"/>
                      </a:cubicBezTo>
                      <a:cubicBezTo>
                        <a:pt x="27" y="130"/>
                        <a:pt x="27" y="130"/>
                        <a:pt x="27" y="130"/>
                      </a:cubicBezTo>
                      <a:cubicBezTo>
                        <a:pt x="23" y="130"/>
                        <a:pt x="23" y="130"/>
                        <a:pt x="23" y="130"/>
                      </a:cubicBezTo>
                      <a:cubicBezTo>
                        <a:pt x="23" y="129"/>
                        <a:pt x="23" y="129"/>
                        <a:pt x="23" y="129"/>
                      </a:cubicBezTo>
                      <a:cubicBezTo>
                        <a:pt x="24" y="129"/>
                        <a:pt x="24" y="128"/>
                        <a:pt x="23" y="128"/>
                      </a:cubicBezTo>
                      <a:cubicBezTo>
                        <a:pt x="23" y="128"/>
                        <a:pt x="23" y="128"/>
                        <a:pt x="23" y="128"/>
                      </a:cubicBezTo>
                      <a:cubicBezTo>
                        <a:pt x="23" y="128"/>
                        <a:pt x="22" y="128"/>
                        <a:pt x="23" y="127"/>
                      </a:cubicBezTo>
                      <a:cubicBezTo>
                        <a:pt x="23" y="127"/>
                        <a:pt x="23" y="127"/>
                        <a:pt x="23" y="127"/>
                      </a:cubicBezTo>
                      <a:cubicBezTo>
                        <a:pt x="23" y="127"/>
                        <a:pt x="23" y="127"/>
                        <a:pt x="22" y="126"/>
                      </a:cubicBezTo>
                      <a:cubicBezTo>
                        <a:pt x="22" y="126"/>
                        <a:pt x="22" y="126"/>
                        <a:pt x="22" y="125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21" y="124"/>
                        <a:pt x="21" y="124"/>
                        <a:pt x="21" y="124"/>
                      </a:cubicBezTo>
                      <a:cubicBezTo>
                        <a:pt x="21" y="124"/>
                        <a:pt x="21" y="124"/>
                        <a:pt x="21" y="124"/>
                      </a:cubicBezTo>
                      <a:cubicBezTo>
                        <a:pt x="21" y="124"/>
                        <a:pt x="21" y="124"/>
                        <a:pt x="21" y="124"/>
                      </a:cubicBezTo>
                      <a:cubicBezTo>
                        <a:pt x="21" y="123"/>
                        <a:pt x="21" y="123"/>
                        <a:pt x="21" y="122"/>
                      </a:cubicBezTo>
                      <a:cubicBezTo>
                        <a:pt x="21" y="121"/>
                        <a:pt x="21" y="120"/>
                        <a:pt x="21" y="120"/>
                      </a:cubicBezTo>
                      <a:cubicBezTo>
                        <a:pt x="21" y="120"/>
                        <a:pt x="21" y="120"/>
                        <a:pt x="20" y="120"/>
                      </a:cubicBezTo>
                      <a:cubicBezTo>
                        <a:pt x="20" y="120"/>
                        <a:pt x="20" y="120"/>
                        <a:pt x="20" y="120"/>
                      </a:cubicBezTo>
                      <a:cubicBezTo>
                        <a:pt x="20" y="120"/>
                        <a:pt x="20" y="120"/>
                        <a:pt x="20" y="120"/>
                      </a:cubicBezTo>
                      <a:cubicBezTo>
                        <a:pt x="20" y="119"/>
                        <a:pt x="20" y="119"/>
                        <a:pt x="20" y="119"/>
                      </a:cubicBezTo>
                      <a:cubicBezTo>
                        <a:pt x="20" y="119"/>
                        <a:pt x="20" y="119"/>
                        <a:pt x="20" y="119"/>
                      </a:cubicBezTo>
                      <a:cubicBezTo>
                        <a:pt x="20" y="119"/>
                        <a:pt x="20" y="118"/>
                        <a:pt x="20" y="118"/>
                      </a:cubicBezTo>
                      <a:cubicBezTo>
                        <a:pt x="20" y="118"/>
                        <a:pt x="20" y="118"/>
                        <a:pt x="20" y="118"/>
                      </a:cubicBezTo>
                      <a:cubicBezTo>
                        <a:pt x="19" y="118"/>
                        <a:pt x="19" y="118"/>
                        <a:pt x="19" y="118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9" y="117"/>
                        <a:pt x="19" y="117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ubicBezTo>
                        <a:pt x="18" y="116"/>
                        <a:pt x="18" y="116"/>
                        <a:pt x="18" y="115"/>
                      </a:cubicBezTo>
                      <a:cubicBezTo>
                        <a:pt x="18" y="115"/>
                        <a:pt x="18" y="115"/>
                        <a:pt x="18" y="115"/>
                      </a:cubicBezTo>
                      <a:cubicBezTo>
                        <a:pt x="17" y="115"/>
                        <a:pt x="17" y="114"/>
                        <a:pt x="17" y="114"/>
                      </a:cubicBezTo>
                      <a:cubicBezTo>
                        <a:pt x="17" y="114"/>
                        <a:pt x="17" y="113"/>
                        <a:pt x="17" y="113"/>
                      </a:cubicBezTo>
                      <a:cubicBezTo>
                        <a:pt x="16" y="113"/>
                        <a:pt x="16" y="112"/>
                        <a:pt x="16" y="112"/>
                      </a:cubicBezTo>
                      <a:cubicBezTo>
                        <a:pt x="16" y="111"/>
                        <a:pt x="15" y="111"/>
                        <a:pt x="15" y="110"/>
                      </a:cubicBezTo>
                      <a:cubicBezTo>
                        <a:pt x="14" y="110"/>
                        <a:pt x="14" y="110"/>
                        <a:pt x="14" y="110"/>
                      </a:cubicBezTo>
                      <a:cubicBezTo>
                        <a:pt x="13" y="109"/>
                        <a:pt x="13" y="108"/>
                        <a:pt x="13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3" y="104"/>
                        <a:pt x="13" y="104"/>
                        <a:pt x="13" y="104"/>
                      </a:cubicBezTo>
                      <a:cubicBezTo>
                        <a:pt x="14" y="105"/>
                        <a:pt x="14" y="105"/>
                        <a:pt x="14" y="105"/>
                      </a:cubicBezTo>
                      <a:cubicBezTo>
                        <a:pt x="14" y="105"/>
                        <a:pt x="14" y="105"/>
                        <a:pt x="14" y="105"/>
                      </a:cubicBezTo>
                      <a:cubicBezTo>
                        <a:pt x="14" y="105"/>
                        <a:pt x="14" y="105"/>
                        <a:pt x="14" y="105"/>
                      </a:cubicBezTo>
                      <a:cubicBezTo>
                        <a:pt x="14" y="105"/>
                        <a:pt x="14" y="104"/>
                        <a:pt x="14" y="104"/>
                      </a:cubicBezTo>
                      <a:cubicBezTo>
                        <a:pt x="14" y="104"/>
                        <a:pt x="14" y="104"/>
                        <a:pt x="14" y="104"/>
                      </a:cubicBezTo>
                      <a:cubicBezTo>
                        <a:pt x="14" y="103"/>
                        <a:pt x="14" y="103"/>
                        <a:pt x="15" y="103"/>
                      </a:cubicBezTo>
                      <a:cubicBezTo>
                        <a:pt x="15" y="103"/>
                        <a:pt x="15" y="103"/>
                        <a:pt x="15" y="103"/>
                      </a:cubicBezTo>
                      <a:cubicBezTo>
                        <a:pt x="15" y="103"/>
                        <a:pt x="15" y="103"/>
                        <a:pt x="15" y="102"/>
                      </a:cubicBez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4" y="102"/>
                        <a:pt x="14" y="101"/>
                        <a:pt x="14" y="100"/>
                      </a:cubicBezTo>
                      <a:cubicBezTo>
                        <a:pt x="14" y="100"/>
                        <a:pt x="14" y="100"/>
                        <a:pt x="14" y="100"/>
                      </a:cubicBezTo>
                      <a:cubicBezTo>
                        <a:pt x="14" y="98"/>
                        <a:pt x="14" y="98"/>
                        <a:pt x="14" y="98"/>
                      </a:cubicBezTo>
                      <a:cubicBezTo>
                        <a:pt x="15" y="98"/>
                        <a:pt x="15" y="98"/>
                        <a:pt x="15" y="98"/>
                      </a:cubicBezTo>
                      <a:cubicBezTo>
                        <a:pt x="15" y="98"/>
                        <a:pt x="15" y="98"/>
                        <a:pt x="15" y="98"/>
                      </a:cubicBezTo>
                      <a:cubicBezTo>
                        <a:pt x="15" y="98"/>
                        <a:pt x="15" y="98"/>
                        <a:pt x="15" y="98"/>
                      </a:cubicBezTo>
                      <a:cubicBezTo>
                        <a:pt x="15" y="98"/>
                        <a:pt x="15" y="97"/>
                        <a:pt x="15" y="97"/>
                      </a:cubicBezTo>
                      <a:cubicBezTo>
                        <a:pt x="15" y="97"/>
                        <a:pt x="16" y="97"/>
                        <a:pt x="16" y="97"/>
                      </a:cubicBezTo>
                      <a:cubicBezTo>
                        <a:pt x="16" y="96"/>
                        <a:pt x="16" y="96"/>
                        <a:pt x="16" y="96"/>
                      </a:cubicBezTo>
                      <a:cubicBezTo>
                        <a:pt x="16" y="95"/>
                        <a:pt x="16" y="95"/>
                        <a:pt x="16" y="95"/>
                      </a:cubicBezTo>
                      <a:cubicBezTo>
                        <a:pt x="17" y="95"/>
                        <a:pt x="17" y="95"/>
                        <a:pt x="17" y="95"/>
                      </a:cubicBezTo>
                      <a:cubicBezTo>
                        <a:pt x="17" y="95"/>
                        <a:pt x="17" y="95"/>
                        <a:pt x="17" y="95"/>
                      </a:cubicBezTo>
                      <a:cubicBezTo>
                        <a:pt x="17" y="95"/>
                        <a:pt x="17" y="95"/>
                        <a:pt x="17" y="95"/>
                      </a:cubicBezTo>
                      <a:cubicBezTo>
                        <a:pt x="17" y="95"/>
                        <a:pt x="17" y="95"/>
                        <a:pt x="17" y="95"/>
                      </a:cubicBezTo>
                      <a:cubicBezTo>
                        <a:pt x="17" y="91"/>
                        <a:pt x="17" y="91"/>
                        <a:pt x="17" y="91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18" y="92"/>
                        <a:pt x="18" y="91"/>
                        <a:pt x="18" y="90"/>
                      </a:cubicBezTo>
                      <a:cubicBezTo>
                        <a:pt x="18" y="90"/>
                        <a:pt x="18" y="89"/>
                        <a:pt x="18" y="89"/>
                      </a:cubicBezTo>
                      <a:cubicBezTo>
                        <a:pt x="17" y="89"/>
                        <a:pt x="17" y="89"/>
                        <a:pt x="17" y="89"/>
                      </a:cubicBezTo>
                      <a:cubicBezTo>
                        <a:pt x="17" y="88"/>
                        <a:pt x="17" y="88"/>
                        <a:pt x="17" y="88"/>
                      </a:cubicBezTo>
                      <a:cubicBezTo>
                        <a:pt x="17" y="88"/>
                        <a:pt x="17" y="88"/>
                        <a:pt x="17" y="88"/>
                      </a:cubicBezTo>
                      <a:cubicBezTo>
                        <a:pt x="17" y="87"/>
                        <a:pt x="17" y="87"/>
                        <a:pt x="17" y="86"/>
                      </a:cubicBezTo>
                      <a:cubicBezTo>
                        <a:pt x="17" y="86"/>
                        <a:pt x="17" y="86"/>
                        <a:pt x="17" y="86"/>
                      </a:cubicBezTo>
                      <a:cubicBezTo>
                        <a:pt x="16" y="86"/>
                        <a:pt x="16" y="86"/>
                        <a:pt x="16" y="85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5" y="84"/>
                        <a:pt x="15" y="84"/>
                        <a:pt x="15" y="84"/>
                      </a:cubicBezTo>
                      <a:cubicBezTo>
                        <a:pt x="15" y="84"/>
                        <a:pt x="15" y="84"/>
                        <a:pt x="15" y="84"/>
                      </a:cubicBezTo>
                      <a:cubicBezTo>
                        <a:pt x="12" y="84"/>
                        <a:pt x="12" y="84"/>
                        <a:pt x="12" y="84"/>
                      </a:cubicBezTo>
                      <a:cubicBezTo>
                        <a:pt x="12" y="84"/>
                        <a:pt x="12" y="84"/>
                        <a:pt x="12" y="84"/>
                      </a:cubicBezTo>
                      <a:cubicBezTo>
                        <a:pt x="12" y="84"/>
                        <a:pt x="12" y="84"/>
                        <a:pt x="12" y="84"/>
                      </a:cubicBezTo>
                      <a:cubicBezTo>
                        <a:pt x="12" y="84"/>
                        <a:pt x="12" y="84"/>
                        <a:pt x="12" y="84"/>
                      </a:cubicBezTo>
                      <a:cubicBezTo>
                        <a:pt x="12" y="84"/>
                        <a:pt x="12" y="84"/>
                        <a:pt x="12" y="84"/>
                      </a:cubicBezTo>
                      <a:cubicBezTo>
                        <a:pt x="12" y="84"/>
                        <a:pt x="12" y="84"/>
                        <a:pt x="12" y="84"/>
                      </a:cubicBezTo>
                      <a:cubicBezTo>
                        <a:pt x="12" y="84"/>
                        <a:pt x="11" y="83"/>
                        <a:pt x="11" y="83"/>
                      </a:cubicBezTo>
                      <a:cubicBezTo>
                        <a:pt x="11" y="82"/>
                        <a:pt x="11" y="82"/>
                        <a:pt x="11" y="82"/>
                      </a:cubicBezTo>
                      <a:cubicBezTo>
                        <a:pt x="11" y="82"/>
                        <a:pt x="11" y="82"/>
                        <a:pt x="11" y="82"/>
                      </a:cubicBezTo>
                      <a:cubicBezTo>
                        <a:pt x="11" y="82"/>
                        <a:pt x="11" y="82"/>
                        <a:pt x="11" y="82"/>
                      </a:cubicBezTo>
                      <a:cubicBezTo>
                        <a:pt x="11" y="81"/>
                        <a:pt x="11" y="81"/>
                        <a:pt x="11" y="81"/>
                      </a:cubicBezTo>
                      <a:cubicBezTo>
                        <a:pt x="11" y="80"/>
                        <a:pt x="11" y="80"/>
                        <a:pt x="11" y="79"/>
                      </a:cubicBezTo>
                      <a:cubicBezTo>
                        <a:pt x="11" y="79"/>
                        <a:pt x="11" y="79"/>
                        <a:pt x="11" y="79"/>
                      </a:cubicBezTo>
                      <a:cubicBezTo>
                        <a:pt x="11" y="79"/>
                        <a:pt x="11" y="79"/>
                        <a:pt x="11" y="79"/>
                      </a:cubicBezTo>
                      <a:cubicBezTo>
                        <a:pt x="10" y="78"/>
                        <a:pt x="10" y="78"/>
                        <a:pt x="10" y="78"/>
                      </a:cubicBezTo>
                      <a:cubicBezTo>
                        <a:pt x="10" y="78"/>
                        <a:pt x="10" y="78"/>
                        <a:pt x="10" y="78"/>
                      </a:cubicBezTo>
                      <a:cubicBezTo>
                        <a:pt x="10" y="78"/>
                        <a:pt x="10" y="78"/>
                        <a:pt x="10" y="78"/>
                      </a:cubicBezTo>
                      <a:cubicBezTo>
                        <a:pt x="10" y="77"/>
                        <a:pt x="10" y="77"/>
                        <a:pt x="10" y="76"/>
                      </a:cubicBezTo>
                      <a:cubicBezTo>
                        <a:pt x="10" y="76"/>
                        <a:pt x="10" y="76"/>
                        <a:pt x="10" y="76"/>
                      </a:cubicBezTo>
                      <a:cubicBezTo>
                        <a:pt x="9" y="76"/>
                        <a:pt x="9" y="76"/>
                        <a:pt x="9" y="76"/>
                      </a:cubicBezTo>
                      <a:cubicBezTo>
                        <a:pt x="8" y="76"/>
                        <a:pt x="8" y="76"/>
                        <a:pt x="8" y="76"/>
                      </a:cubicBezTo>
                      <a:cubicBezTo>
                        <a:pt x="9" y="75"/>
                        <a:pt x="9" y="75"/>
                        <a:pt x="9" y="75"/>
                      </a:cubicBezTo>
                      <a:cubicBezTo>
                        <a:pt x="9" y="75"/>
                        <a:pt x="9" y="75"/>
                        <a:pt x="9" y="75"/>
                      </a:cubicBezTo>
                      <a:cubicBezTo>
                        <a:pt x="9" y="75"/>
                        <a:pt x="9" y="75"/>
                        <a:pt x="9" y="75"/>
                      </a:cubicBezTo>
                      <a:cubicBezTo>
                        <a:pt x="9" y="75"/>
                        <a:pt x="8" y="75"/>
                        <a:pt x="8" y="75"/>
                      </a:cubicBezTo>
                      <a:cubicBezTo>
                        <a:pt x="8" y="75"/>
                        <a:pt x="8" y="75"/>
                        <a:pt x="8" y="75"/>
                      </a:cubicBezTo>
                      <a:cubicBezTo>
                        <a:pt x="8" y="74"/>
                        <a:pt x="8" y="74"/>
                        <a:pt x="8" y="74"/>
                      </a:cubicBezTo>
                      <a:cubicBezTo>
                        <a:pt x="8" y="74"/>
                        <a:pt x="8" y="74"/>
                        <a:pt x="8" y="74"/>
                      </a:cubicBezTo>
                      <a:cubicBezTo>
                        <a:pt x="8" y="74"/>
                        <a:pt x="8" y="74"/>
                        <a:pt x="8" y="74"/>
                      </a:cubicBezTo>
                      <a:cubicBezTo>
                        <a:pt x="8" y="74"/>
                        <a:pt x="8" y="74"/>
                        <a:pt x="7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7" y="74"/>
                        <a:pt x="6" y="74"/>
                        <a:pt x="6" y="74"/>
                      </a:cubicBezTo>
                      <a:cubicBezTo>
                        <a:pt x="6" y="74"/>
                        <a:pt x="6" y="74"/>
                        <a:pt x="6" y="74"/>
                      </a:cubicBezTo>
                      <a:cubicBezTo>
                        <a:pt x="6" y="74"/>
                        <a:pt x="6" y="74"/>
                        <a:pt x="6" y="74"/>
                      </a:cubicBezTo>
                      <a:cubicBezTo>
                        <a:pt x="6" y="73"/>
                        <a:pt x="5" y="73"/>
                        <a:pt x="5" y="72"/>
                      </a:cubicBezTo>
                      <a:cubicBezTo>
                        <a:pt x="5" y="72"/>
                        <a:pt x="5" y="72"/>
                        <a:pt x="5" y="72"/>
                      </a:cubicBezTo>
                      <a:cubicBezTo>
                        <a:pt x="4" y="72"/>
                        <a:pt x="4" y="72"/>
                        <a:pt x="4" y="71"/>
                      </a:cubicBezTo>
                      <a:cubicBezTo>
                        <a:pt x="4" y="71"/>
                        <a:pt x="4" y="71"/>
                        <a:pt x="4" y="71"/>
                      </a:cubicBezTo>
                      <a:cubicBezTo>
                        <a:pt x="4" y="71"/>
                        <a:pt x="4" y="71"/>
                        <a:pt x="4" y="71"/>
                      </a:cubicBezTo>
                      <a:cubicBezTo>
                        <a:pt x="4" y="71"/>
                        <a:pt x="4" y="71"/>
                        <a:pt x="4" y="71"/>
                      </a:cubicBezTo>
                      <a:cubicBezTo>
                        <a:pt x="4" y="71"/>
                        <a:pt x="3" y="71"/>
                        <a:pt x="3" y="71"/>
                      </a:cubicBezTo>
                      <a:cubicBezTo>
                        <a:pt x="3" y="70"/>
                        <a:pt x="2" y="70"/>
                        <a:pt x="2" y="70"/>
                      </a:cubicBezTo>
                      <a:cubicBezTo>
                        <a:pt x="2" y="70"/>
                        <a:pt x="2" y="70"/>
                        <a:pt x="2" y="70"/>
                      </a:cubicBezTo>
                      <a:cubicBezTo>
                        <a:pt x="1" y="70"/>
                        <a:pt x="1" y="70"/>
                        <a:pt x="1" y="70"/>
                      </a:cubicBezTo>
                      <a:cubicBezTo>
                        <a:pt x="1" y="70"/>
                        <a:pt x="1" y="70"/>
                        <a:pt x="1" y="70"/>
                      </a:cubicBezTo>
                      <a:cubicBezTo>
                        <a:pt x="0" y="70"/>
                        <a:pt x="0" y="69"/>
                        <a:pt x="0" y="69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" y="56"/>
                        <a:pt x="1" y="56"/>
                        <a:pt x="1" y="56"/>
                      </a:cubicBezTo>
                      <a:cubicBezTo>
                        <a:pt x="1" y="56"/>
                        <a:pt x="1" y="56"/>
                        <a:pt x="1" y="56"/>
                      </a:cubicBezTo>
                      <a:cubicBezTo>
                        <a:pt x="1" y="56"/>
                        <a:pt x="1" y="56"/>
                        <a:pt x="1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2" y="54"/>
                        <a:pt x="2" y="54"/>
                        <a:pt x="2" y="54"/>
                      </a:cubicBezTo>
                      <a:cubicBezTo>
                        <a:pt x="2" y="54"/>
                        <a:pt x="2" y="54"/>
                        <a:pt x="2" y="54"/>
                      </a:cubicBezTo>
                      <a:cubicBezTo>
                        <a:pt x="2" y="54"/>
                        <a:pt x="2" y="54"/>
                        <a:pt x="2" y="54"/>
                      </a:cubicBezTo>
                      <a:cubicBezTo>
                        <a:pt x="2" y="54"/>
                        <a:pt x="2" y="54"/>
                        <a:pt x="2" y="54"/>
                      </a:cubicBezTo>
                      <a:cubicBezTo>
                        <a:pt x="2" y="52"/>
                        <a:pt x="2" y="52"/>
                        <a:pt x="2" y="52"/>
                      </a:cubicBezTo>
                      <a:cubicBezTo>
                        <a:pt x="2" y="52"/>
                        <a:pt x="3" y="52"/>
                        <a:pt x="3" y="52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3" y="51"/>
                        <a:pt x="3" y="51"/>
                        <a:pt x="2" y="51"/>
                      </a:cubicBezTo>
                      <a:cubicBezTo>
                        <a:pt x="2" y="51"/>
                        <a:pt x="2" y="51"/>
                        <a:pt x="2" y="51"/>
                      </a:cubicBezTo>
                      <a:cubicBezTo>
                        <a:pt x="2" y="51"/>
                        <a:pt x="2" y="51"/>
                        <a:pt x="2" y="51"/>
                      </a:cubicBezTo>
                      <a:cubicBezTo>
                        <a:pt x="1" y="51"/>
                        <a:pt x="1" y="51"/>
                        <a:pt x="1" y="51"/>
                      </a:cubicBezTo>
                      <a:cubicBezTo>
                        <a:pt x="1" y="50"/>
                        <a:pt x="1" y="50"/>
                        <a:pt x="1" y="50"/>
                      </a:cubicBezTo>
                      <a:cubicBezTo>
                        <a:pt x="4" y="46"/>
                        <a:pt x="6" y="41"/>
                        <a:pt x="9" y="37"/>
                      </a:cubicBezTo>
                      <a:cubicBezTo>
                        <a:pt x="17" y="28"/>
                        <a:pt x="26" y="19"/>
                        <a:pt x="36" y="11"/>
                      </a:cubicBezTo>
                      <a:cubicBezTo>
                        <a:pt x="42" y="7"/>
                        <a:pt x="47" y="4"/>
                        <a:pt x="53" y="1"/>
                      </a:cubicBezTo>
                      <a:cubicBezTo>
                        <a:pt x="54" y="0"/>
                        <a:pt x="54" y="0"/>
                        <a:pt x="55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7" y="0"/>
                        <a:pt x="58" y="0"/>
                        <a:pt x="58" y="2"/>
                      </a:cubicBezTo>
                      <a:cubicBezTo>
                        <a:pt x="58" y="2"/>
                        <a:pt x="58" y="3"/>
                        <a:pt x="58" y="4"/>
                      </a:cubicBezTo>
                      <a:cubicBezTo>
                        <a:pt x="57" y="4"/>
                        <a:pt x="57" y="4"/>
                        <a:pt x="57" y="4"/>
                      </a:cubicBezTo>
                      <a:cubicBezTo>
                        <a:pt x="57" y="5"/>
                        <a:pt x="57" y="5"/>
                        <a:pt x="57" y="5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6" y="4"/>
                        <a:pt x="56" y="5"/>
                        <a:pt x="56" y="5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6" y="5"/>
                        <a:pt x="56" y="5"/>
                        <a:pt x="55" y="5"/>
                      </a:cubicBezTo>
                      <a:cubicBezTo>
                        <a:pt x="54" y="5"/>
                        <a:pt x="54" y="5"/>
                        <a:pt x="54" y="5"/>
                      </a:cubicBezTo>
                      <a:cubicBezTo>
                        <a:pt x="54" y="5"/>
                        <a:pt x="54" y="5"/>
                        <a:pt x="54" y="5"/>
                      </a:cubicBezTo>
                      <a:cubicBezTo>
                        <a:pt x="54" y="5"/>
                        <a:pt x="54" y="5"/>
                        <a:pt x="54" y="6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3" y="6"/>
                        <a:pt x="52" y="6"/>
                        <a:pt x="52" y="6"/>
                      </a:cubicBezTo>
                      <a:cubicBezTo>
                        <a:pt x="52" y="6"/>
                        <a:pt x="52" y="6"/>
                        <a:pt x="52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6"/>
                        <a:pt x="50" y="6"/>
                        <a:pt x="50" y="7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9" y="7"/>
                        <a:pt x="49" y="7"/>
                        <a:pt x="49" y="7"/>
                      </a:cubicBezTo>
                      <a:cubicBezTo>
                        <a:pt x="49" y="7"/>
                        <a:pt x="49" y="7"/>
                        <a:pt x="49" y="7"/>
                      </a:cubicBezTo>
                      <a:cubicBezTo>
                        <a:pt x="49" y="7"/>
                        <a:pt x="49" y="8"/>
                        <a:pt x="49" y="8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10"/>
                        <a:pt x="49" y="10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47" y="11"/>
                        <a:pt x="47" y="12"/>
                        <a:pt x="47" y="12"/>
                      </a:cubicBezTo>
                      <a:cubicBezTo>
                        <a:pt x="47" y="12"/>
                        <a:pt x="47" y="12"/>
                        <a:pt x="47" y="12"/>
                      </a:cubicBezTo>
                      <a:cubicBezTo>
                        <a:pt x="47" y="12"/>
                        <a:pt x="47" y="12"/>
                        <a:pt x="47" y="13"/>
                      </a:cubicBezTo>
                      <a:cubicBezTo>
                        <a:pt x="47" y="13"/>
                        <a:pt x="48" y="14"/>
                        <a:pt x="48" y="14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8" y="15"/>
                        <a:pt x="48" y="15"/>
                      </a:cubicBezTo>
                      <a:cubicBezTo>
                        <a:pt x="48" y="15"/>
                        <a:pt x="48" y="15"/>
                        <a:pt x="48" y="15"/>
                      </a:cubicBezTo>
                      <a:cubicBezTo>
                        <a:pt x="48" y="15"/>
                        <a:pt x="48" y="14"/>
                        <a:pt x="48" y="14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49" y="13"/>
                        <a:pt x="50" y="13"/>
                        <a:pt x="50" y="13"/>
                      </a:cubicBezTo>
                      <a:cubicBezTo>
                        <a:pt x="50" y="13"/>
                        <a:pt x="51" y="13"/>
                        <a:pt x="51" y="13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2" y="13"/>
                        <a:pt x="52" y="13"/>
                        <a:pt x="52" y="12"/>
                      </a:cubicBezTo>
                      <a:cubicBezTo>
                        <a:pt x="52" y="12"/>
                        <a:pt x="52" y="12"/>
                        <a:pt x="52" y="12"/>
                      </a:cubicBezTo>
                      <a:cubicBezTo>
                        <a:pt x="52" y="12"/>
                        <a:pt x="52" y="12"/>
                        <a:pt x="52" y="12"/>
                      </a:cubicBezTo>
                      <a:cubicBezTo>
                        <a:pt x="52" y="11"/>
                        <a:pt x="52" y="11"/>
                        <a:pt x="53" y="11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0"/>
                        <a:pt x="53" y="9"/>
                        <a:pt x="53" y="9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55" y="8"/>
                        <a:pt x="55" y="8"/>
                        <a:pt x="55" y="8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6" y="8"/>
                        <a:pt x="57" y="8"/>
                        <a:pt x="57" y="8"/>
                      </a:cubicBezTo>
                      <a:cubicBezTo>
                        <a:pt x="57" y="8"/>
                        <a:pt x="58" y="7"/>
                        <a:pt x="58" y="7"/>
                      </a:cubicBezTo>
                      <a:cubicBezTo>
                        <a:pt x="58" y="6"/>
                        <a:pt x="58" y="6"/>
                        <a:pt x="59" y="6"/>
                      </a:cubicBezTo>
                      <a:cubicBezTo>
                        <a:pt x="63" y="6"/>
                        <a:pt x="63" y="6"/>
                        <a:pt x="63" y="6"/>
                      </a:cubicBezTo>
                      <a:cubicBezTo>
                        <a:pt x="63" y="6"/>
                        <a:pt x="63" y="6"/>
                        <a:pt x="63" y="6"/>
                      </a:cubicBezTo>
                      <a:cubicBezTo>
                        <a:pt x="63" y="6"/>
                        <a:pt x="63" y="6"/>
                        <a:pt x="63" y="6"/>
                      </a:cubicBezTo>
                      <a:cubicBezTo>
                        <a:pt x="63" y="6"/>
                        <a:pt x="64" y="6"/>
                        <a:pt x="64" y="7"/>
                      </a:cubicBezTo>
                      <a:cubicBezTo>
                        <a:pt x="64" y="8"/>
                        <a:pt x="64" y="8"/>
                        <a:pt x="64" y="8"/>
                      </a:cubicBezTo>
                      <a:cubicBezTo>
                        <a:pt x="63" y="8"/>
                        <a:pt x="63" y="8"/>
                        <a:pt x="63" y="8"/>
                      </a:cubicBezTo>
                      <a:cubicBezTo>
                        <a:pt x="63" y="8"/>
                        <a:pt x="63" y="8"/>
                        <a:pt x="63" y="8"/>
                      </a:cubicBezTo>
                      <a:cubicBezTo>
                        <a:pt x="63" y="8"/>
                        <a:pt x="63" y="8"/>
                        <a:pt x="63" y="8"/>
                      </a:cubicBezTo>
                      <a:cubicBezTo>
                        <a:pt x="63" y="8"/>
                        <a:pt x="63" y="8"/>
                        <a:pt x="63" y="9"/>
                      </a:cubicBez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3" y="9"/>
                        <a:pt x="63" y="9"/>
                        <a:pt x="64" y="9"/>
                      </a:cubicBezTo>
                      <a:cubicBezTo>
                        <a:pt x="64" y="9"/>
                        <a:pt x="64" y="9"/>
                        <a:pt x="64" y="9"/>
                      </a:cubicBezTo>
                      <a:cubicBezTo>
                        <a:pt x="64" y="9"/>
                        <a:pt x="64" y="9"/>
                        <a:pt x="64" y="9"/>
                      </a:cubicBezTo>
                      <a:cubicBezTo>
                        <a:pt x="65" y="9"/>
                        <a:pt x="65" y="9"/>
                        <a:pt x="65" y="8"/>
                      </a:cubicBezTo>
                      <a:cubicBezTo>
                        <a:pt x="65" y="8"/>
                        <a:pt x="65" y="8"/>
                        <a:pt x="66" y="8"/>
                      </a:cubicBezTo>
                      <a:cubicBezTo>
                        <a:pt x="67" y="8"/>
                        <a:pt x="67" y="8"/>
                        <a:pt x="67" y="8"/>
                      </a:cubicBezTo>
                      <a:cubicBezTo>
                        <a:pt x="67" y="11"/>
                        <a:pt x="67" y="11"/>
                        <a:pt x="67" y="11"/>
                      </a:cubicBezTo>
                      <a:cubicBezTo>
                        <a:pt x="67" y="11"/>
                        <a:pt x="67" y="12"/>
                        <a:pt x="67" y="12"/>
                      </a:cubicBezTo>
                      <a:cubicBezTo>
                        <a:pt x="67" y="12"/>
                        <a:pt x="67" y="12"/>
                        <a:pt x="67" y="12"/>
                      </a:cubicBezTo>
                      <a:cubicBezTo>
                        <a:pt x="67" y="13"/>
                        <a:pt x="67" y="13"/>
                        <a:pt x="68" y="14"/>
                      </a:cubicBezTo>
                      <a:cubicBezTo>
                        <a:pt x="68" y="14"/>
                        <a:pt x="68" y="15"/>
                        <a:pt x="68" y="15"/>
                      </a:cubicBezTo>
                      <a:cubicBezTo>
                        <a:pt x="67" y="15"/>
                        <a:pt x="67" y="16"/>
                        <a:pt x="66" y="16"/>
                      </a:cubicBezTo>
                      <a:cubicBezTo>
                        <a:pt x="66" y="16"/>
                        <a:pt x="66" y="16"/>
                        <a:pt x="66" y="16"/>
                      </a:cubicBezTo>
                      <a:cubicBezTo>
                        <a:pt x="66" y="16"/>
                        <a:pt x="66" y="16"/>
                        <a:pt x="66" y="16"/>
                      </a:cubicBezTo>
                      <a:cubicBezTo>
                        <a:pt x="66" y="16"/>
                        <a:pt x="66" y="16"/>
                        <a:pt x="66" y="16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65" y="16"/>
                        <a:pt x="64" y="16"/>
                        <a:pt x="64" y="16"/>
                      </a:cubicBezTo>
                      <a:cubicBezTo>
                        <a:pt x="64" y="16"/>
                        <a:pt x="63" y="16"/>
                        <a:pt x="63" y="16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63" y="16"/>
                        <a:pt x="62" y="17"/>
                        <a:pt x="62" y="17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8"/>
                        <a:pt x="61" y="18"/>
                        <a:pt x="61" y="18"/>
                      </a:cubicBezTo>
                      <a:cubicBezTo>
                        <a:pt x="61" y="18"/>
                        <a:pt x="61" y="18"/>
                        <a:pt x="61" y="18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54" y="18"/>
                        <a:pt x="54" y="18"/>
                        <a:pt x="53" y="18"/>
                      </a:cubicBezTo>
                      <a:cubicBezTo>
                        <a:pt x="53" y="18"/>
                        <a:pt x="53" y="18"/>
                        <a:pt x="53" y="18"/>
                      </a:cubicBezTo>
                      <a:cubicBezTo>
                        <a:pt x="53" y="18"/>
                        <a:pt x="53" y="18"/>
                        <a:pt x="53" y="18"/>
                      </a:cubicBezTo>
                      <a:cubicBezTo>
                        <a:pt x="53" y="18"/>
                        <a:pt x="53" y="19"/>
                        <a:pt x="53" y="19"/>
                      </a:cubicBezTo>
                      <a:cubicBezTo>
                        <a:pt x="52" y="19"/>
                        <a:pt x="52" y="19"/>
                        <a:pt x="52" y="19"/>
                      </a:cubicBezTo>
                      <a:cubicBezTo>
                        <a:pt x="52" y="19"/>
                        <a:pt x="52" y="19"/>
                        <a:pt x="52" y="19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51" y="20"/>
                        <a:pt x="51" y="20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0" y="21"/>
                        <a:pt x="50" y="21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1"/>
                        <a:pt x="51" y="21"/>
                        <a:pt x="51" y="21"/>
                      </a:cubicBezTo>
                      <a:cubicBezTo>
                        <a:pt x="51" y="21"/>
                        <a:pt x="51" y="21"/>
                        <a:pt x="51" y="21"/>
                      </a:cubicBezTo>
                      <a:cubicBezTo>
                        <a:pt x="51" y="20"/>
                        <a:pt x="52" y="20"/>
                        <a:pt x="52" y="20"/>
                      </a:cubicBezTo>
                      <a:cubicBezTo>
                        <a:pt x="54" y="20"/>
                        <a:pt x="54" y="20"/>
                        <a:pt x="54" y="20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54" y="21"/>
                        <a:pt x="54" y="22"/>
                        <a:pt x="54" y="22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3" y="23"/>
                        <a:pt x="53" y="23"/>
                        <a:pt x="53" y="23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51" y="24"/>
                        <a:pt x="51" y="24"/>
                        <a:pt x="50" y="24"/>
                      </a:cubicBezTo>
                      <a:cubicBezTo>
                        <a:pt x="50" y="24"/>
                        <a:pt x="49" y="24"/>
                        <a:pt x="49" y="24"/>
                      </a:cubicBezTo>
                      <a:cubicBezTo>
                        <a:pt x="49" y="24"/>
                        <a:pt x="49" y="24"/>
                        <a:pt x="49" y="24"/>
                      </a:cubicBezTo>
                      <a:cubicBezTo>
                        <a:pt x="49" y="24"/>
                        <a:pt x="49" y="24"/>
                        <a:pt x="49" y="24"/>
                      </a:cubicBezTo>
                      <a:cubicBezTo>
                        <a:pt x="49" y="24"/>
                        <a:pt x="49" y="25"/>
                        <a:pt x="49" y="25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48" y="25"/>
                        <a:pt x="47" y="25"/>
                        <a:pt x="47" y="25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7" y="25"/>
                        <a:pt x="47" y="26"/>
                        <a:pt x="47" y="26"/>
                      </a:cubicBezTo>
                      <a:cubicBezTo>
                        <a:pt x="46" y="26"/>
                        <a:pt x="46" y="26"/>
                        <a:pt x="46" y="26"/>
                      </a:cubicBezTo>
                      <a:cubicBezTo>
                        <a:pt x="46" y="26"/>
                        <a:pt x="46" y="26"/>
                        <a:pt x="46" y="26"/>
                      </a:cubicBezTo>
                      <a:cubicBezTo>
                        <a:pt x="46" y="26"/>
                        <a:pt x="46" y="26"/>
                        <a:pt x="46" y="26"/>
                      </a:cubicBezTo>
                      <a:cubicBezTo>
                        <a:pt x="46" y="26"/>
                        <a:pt x="46" y="26"/>
                        <a:pt x="46" y="26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5" y="27"/>
                        <a:pt x="45" y="27"/>
                        <a:pt x="45" y="28"/>
                      </a:cubicBezTo>
                      <a:cubicBezTo>
                        <a:pt x="45" y="28"/>
                        <a:pt x="45" y="29"/>
                        <a:pt x="45" y="29"/>
                      </a:cubicBezTo>
                      <a:cubicBezTo>
                        <a:pt x="45" y="29"/>
                        <a:pt x="45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44" y="30"/>
                        <a:pt x="43" y="3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30"/>
                        <a:pt x="42" y="30"/>
                        <a:pt x="41" y="30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31"/>
                        <a:pt x="41" y="31"/>
                        <a:pt x="41" y="31"/>
                      </a:cubicBezTo>
                      <a:cubicBezTo>
                        <a:pt x="41" y="31"/>
                        <a:pt x="41" y="31"/>
                        <a:pt x="40" y="31"/>
                      </a:cubicBezTo>
                      <a:cubicBezTo>
                        <a:pt x="40" y="31"/>
                        <a:pt x="40" y="31"/>
                        <a:pt x="40" y="31"/>
                      </a:cubicBezTo>
                      <a:cubicBezTo>
                        <a:pt x="40" y="31"/>
                        <a:pt x="40" y="31"/>
                        <a:pt x="40" y="31"/>
                      </a:cubicBezTo>
                      <a:cubicBezTo>
                        <a:pt x="39" y="32"/>
                        <a:pt x="38" y="33"/>
                        <a:pt x="37" y="34"/>
                      </a:cubicBezTo>
                      <a:cubicBezTo>
                        <a:pt x="37" y="34"/>
                        <a:pt x="37" y="34"/>
                        <a:pt x="37" y="35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7"/>
                        <a:pt x="36" y="37"/>
                        <a:pt x="36" y="37"/>
                      </a:cubicBezTo>
                      <a:cubicBezTo>
                        <a:pt x="36" y="37"/>
                        <a:pt x="36" y="37"/>
                        <a:pt x="36" y="37"/>
                      </a:cubicBezTo>
                      <a:cubicBezTo>
                        <a:pt x="36" y="37"/>
                        <a:pt x="36" y="37"/>
                        <a:pt x="35" y="38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5" y="39"/>
                        <a:pt x="34" y="39"/>
                        <a:pt x="34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3" y="39"/>
                        <a:pt x="33" y="39"/>
                        <a:pt x="32" y="40"/>
                      </a:cubicBezTo>
                      <a:cubicBezTo>
                        <a:pt x="32" y="40"/>
                        <a:pt x="31" y="41"/>
                        <a:pt x="31" y="41"/>
                      </a:cubicBezTo>
                      <a:cubicBezTo>
                        <a:pt x="31" y="42"/>
                        <a:pt x="31" y="42"/>
                        <a:pt x="30" y="42"/>
                      </a:cubicBezTo>
                      <a:cubicBezTo>
                        <a:pt x="30" y="42"/>
                        <a:pt x="30" y="42"/>
                        <a:pt x="30" y="42"/>
                      </a:cubicBezTo>
                      <a:cubicBezTo>
                        <a:pt x="30" y="42"/>
                        <a:pt x="29" y="42"/>
                        <a:pt x="29" y="42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42"/>
                        <a:pt x="28" y="42"/>
                        <a:pt x="29" y="42"/>
                      </a:cubicBezTo>
                      <a:cubicBezTo>
                        <a:pt x="29" y="42"/>
                        <a:pt x="29" y="42"/>
                        <a:pt x="29" y="42"/>
                      </a:cubicBezTo>
                      <a:cubicBezTo>
                        <a:pt x="29" y="43"/>
                        <a:pt x="29" y="43"/>
                        <a:pt x="2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44"/>
                        <a:pt x="28" y="44"/>
                        <a:pt x="28" y="44"/>
                      </a:cubicBezTo>
                      <a:cubicBezTo>
                        <a:pt x="28" y="44"/>
                        <a:pt x="28" y="44"/>
                        <a:pt x="28" y="45"/>
                      </a:cubicBezTo>
                      <a:cubicBezTo>
                        <a:pt x="28" y="45"/>
                        <a:pt x="28" y="45"/>
                        <a:pt x="27" y="45"/>
                      </a:cubicBezTo>
                      <a:cubicBezTo>
                        <a:pt x="27" y="45"/>
                        <a:pt x="27" y="45"/>
                        <a:pt x="26" y="45"/>
                      </a:cubicBezTo>
                      <a:cubicBezTo>
                        <a:pt x="26" y="45"/>
                        <a:pt x="26" y="45"/>
                        <a:pt x="26" y="45"/>
                      </a:cubicBezTo>
                      <a:cubicBezTo>
                        <a:pt x="26" y="45"/>
                        <a:pt x="26" y="45"/>
                        <a:pt x="26" y="45"/>
                      </a:cubicBezTo>
                      <a:cubicBezTo>
                        <a:pt x="26" y="45"/>
                        <a:pt x="26" y="45"/>
                        <a:pt x="26" y="45"/>
                      </a:cubicBezTo>
                      <a:cubicBezTo>
                        <a:pt x="26" y="45"/>
                        <a:pt x="26" y="45"/>
                        <a:pt x="26" y="45"/>
                      </a:cubicBezTo>
                      <a:cubicBezTo>
                        <a:pt x="26" y="45"/>
                        <a:pt x="26" y="45"/>
                        <a:pt x="26" y="45"/>
                      </a:cubicBezTo>
                      <a:cubicBezTo>
                        <a:pt x="26" y="45"/>
                        <a:pt x="26" y="46"/>
                        <a:pt x="26" y="47"/>
                      </a:cubicBezTo>
                      <a:cubicBezTo>
                        <a:pt x="26" y="47"/>
                        <a:pt x="26" y="47"/>
                        <a:pt x="26" y="48"/>
                      </a:cubicBezTo>
                      <a:cubicBezTo>
                        <a:pt x="26" y="48"/>
                        <a:pt x="26" y="48"/>
                        <a:pt x="26" y="48"/>
                      </a:cubicBezTo>
                      <a:cubicBezTo>
                        <a:pt x="25" y="48"/>
                        <a:pt x="25" y="48"/>
                        <a:pt x="25" y="48"/>
                      </a:cubicBezTo>
                      <a:cubicBezTo>
                        <a:pt x="25" y="48"/>
                        <a:pt x="25" y="48"/>
                        <a:pt x="25" y="48"/>
                      </a:cubicBezTo>
                      <a:cubicBezTo>
                        <a:pt x="25" y="48"/>
                        <a:pt x="25" y="49"/>
                        <a:pt x="25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5" y="50"/>
                        <a:pt x="25" y="50"/>
                        <a:pt x="25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1"/>
                        <a:pt x="24" y="51"/>
                      </a:cubicBezTo>
                      <a:cubicBezTo>
                        <a:pt x="24" y="52"/>
                        <a:pt x="24" y="54"/>
                        <a:pt x="22" y="54"/>
                      </a:cubicBezTo>
                      <a:cubicBezTo>
                        <a:pt x="21" y="54"/>
                        <a:pt x="21" y="54"/>
                        <a:pt x="21" y="54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22" y="53"/>
                        <a:pt x="22" y="53"/>
                        <a:pt x="21" y="53"/>
                      </a:cubicBezTo>
                      <a:cubicBezTo>
                        <a:pt x="21" y="53"/>
                        <a:pt x="21" y="53"/>
                        <a:pt x="21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1" y="51"/>
                      </a:cubicBezTo>
                      <a:cubicBezTo>
                        <a:pt x="21" y="51"/>
                        <a:pt x="21" y="51"/>
                        <a:pt x="21" y="51"/>
                      </a:cubicBezTo>
                      <a:cubicBezTo>
                        <a:pt x="21" y="51"/>
                        <a:pt x="21" y="50"/>
                        <a:pt x="22" y="50"/>
                      </a:cubicBezTo>
                      <a:cubicBezTo>
                        <a:pt x="22" y="50"/>
                        <a:pt x="22" y="49"/>
                        <a:pt x="22" y="48"/>
                      </a:cubicBezTo>
                      <a:cubicBezTo>
                        <a:pt x="22" y="47"/>
                        <a:pt x="21" y="47"/>
                        <a:pt x="21" y="46"/>
                      </a:cubicBezTo>
                      <a:cubicBezTo>
                        <a:pt x="21" y="46"/>
                        <a:pt x="21" y="46"/>
                        <a:pt x="20" y="46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19" y="46"/>
                        <a:pt x="18" y="47"/>
                        <a:pt x="18" y="47"/>
                      </a:cubicBezTo>
                      <a:cubicBezTo>
                        <a:pt x="18" y="47"/>
                        <a:pt x="18" y="47"/>
                        <a:pt x="18" y="47"/>
                      </a:cubicBezTo>
                      <a:cubicBezTo>
                        <a:pt x="17" y="48"/>
                        <a:pt x="17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5" y="48"/>
                        <a:pt x="15" y="48"/>
                        <a:pt x="14" y="48"/>
                      </a:cubicBezTo>
                      <a:cubicBezTo>
                        <a:pt x="14" y="48"/>
                        <a:pt x="14" y="47"/>
                        <a:pt x="14" y="47"/>
                      </a:cubicBezTo>
                      <a:cubicBezTo>
                        <a:pt x="14" y="47"/>
                        <a:pt x="14" y="47"/>
                        <a:pt x="14" y="47"/>
                      </a:cubicBezTo>
                      <a:cubicBezTo>
                        <a:pt x="14" y="47"/>
                        <a:pt x="14" y="47"/>
                        <a:pt x="14" y="48"/>
                      </a:cubicBezTo>
                      <a:cubicBezTo>
                        <a:pt x="14" y="48"/>
                        <a:pt x="13" y="48"/>
                        <a:pt x="13" y="48"/>
                      </a:cubicBezTo>
                      <a:cubicBezTo>
                        <a:pt x="13" y="49"/>
                        <a:pt x="13" y="49"/>
                        <a:pt x="12" y="50"/>
                      </a:cubicBezTo>
                      <a:cubicBezTo>
                        <a:pt x="12" y="50"/>
                        <a:pt x="11" y="50"/>
                        <a:pt x="11" y="51"/>
                      </a:cubicBezTo>
                      <a:cubicBezTo>
                        <a:pt x="11" y="51"/>
                        <a:pt x="11" y="51"/>
                        <a:pt x="11" y="51"/>
                      </a:cubicBezTo>
                      <a:cubicBezTo>
                        <a:pt x="11" y="52"/>
                        <a:pt x="10" y="52"/>
                        <a:pt x="10" y="52"/>
                      </a:cubicBezTo>
                      <a:cubicBezTo>
                        <a:pt x="10" y="52"/>
                        <a:pt x="10" y="52"/>
                        <a:pt x="10" y="52"/>
                      </a:cubicBezTo>
                      <a:cubicBezTo>
                        <a:pt x="10" y="52"/>
                        <a:pt x="10" y="52"/>
                        <a:pt x="10" y="52"/>
                      </a:cubicBezTo>
                      <a:cubicBezTo>
                        <a:pt x="10" y="52"/>
                        <a:pt x="10" y="53"/>
                        <a:pt x="10" y="53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4"/>
                        <a:pt x="9" y="54"/>
                      </a:cubicBezTo>
                      <a:cubicBezTo>
                        <a:pt x="9" y="54"/>
                        <a:pt x="9" y="54"/>
                        <a:pt x="9" y="54"/>
                      </a:cubicBezTo>
                      <a:cubicBezTo>
                        <a:pt x="9" y="54"/>
                        <a:pt x="9" y="54"/>
                        <a:pt x="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9" y="56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8" y="56"/>
                        <a:pt x="8" y="56"/>
                        <a:pt x="8" y="57"/>
                      </a:cubicBezTo>
                      <a:cubicBezTo>
                        <a:pt x="8" y="57"/>
                        <a:pt x="8" y="58"/>
                        <a:pt x="8" y="58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7" y="58"/>
                        <a:pt x="7" y="58"/>
                        <a:pt x="7" y="58"/>
                      </a:cubicBezTo>
                      <a:cubicBezTo>
                        <a:pt x="7" y="58"/>
                        <a:pt x="7" y="58"/>
                        <a:pt x="7" y="58"/>
                      </a:cubicBezTo>
                      <a:cubicBezTo>
                        <a:pt x="7" y="58"/>
                        <a:pt x="7" y="59"/>
                        <a:pt x="7" y="59"/>
                      </a:cubicBezTo>
                      <a:cubicBezTo>
                        <a:pt x="7" y="59"/>
                        <a:pt x="7" y="60"/>
                        <a:pt x="7" y="60"/>
                      </a:cubicBezTo>
                      <a:cubicBezTo>
                        <a:pt x="7" y="60"/>
                        <a:pt x="7" y="60"/>
                        <a:pt x="7" y="60"/>
                      </a:cubicBezTo>
                      <a:cubicBezTo>
                        <a:pt x="6" y="60"/>
                        <a:pt x="6" y="60"/>
                        <a:pt x="6" y="60"/>
                      </a:cubicBezTo>
                      <a:cubicBezTo>
                        <a:pt x="6" y="60"/>
                        <a:pt x="6" y="60"/>
                        <a:pt x="6" y="60"/>
                      </a:cubicBezTo>
                      <a:cubicBezTo>
                        <a:pt x="6" y="60"/>
                        <a:pt x="6" y="60"/>
                        <a:pt x="6" y="60"/>
                      </a:cubicBezTo>
                      <a:cubicBezTo>
                        <a:pt x="6" y="60"/>
                        <a:pt x="6" y="60"/>
                        <a:pt x="6" y="61"/>
                      </a:cubicBezTo>
                      <a:cubicBezTo>
                        <a:pt x="6" y="61"/>
                        <a:pt x="6" y="61"/>
                        <a:pt x="6" y="61"/>
                      </a:cubicBezTo>
                      <a:cubicBezTo>
                        <a:pt x="5" y="61"/>
                        <a:pt x="5" y="61"/>
                        <a:pt x="5" y="61"/>
                      </a:cubicBezTo>
                      <a:cubicBezTo>
                        <a:pt x="5" y="61"/>
                        <a:pt x="5" y="61"/>
                        <a:pt x="5" y="61"/>
                      </a:cubicBezTo>
                      <a:cubicBezTo>
                        <a:pt x="5" y="61"/>
                        <a:pt x="5" y="61"/>
                        <a:pt x="5" y="61"/>
                      </a:cubicBezTo>
                      <a:cubicBezTo>
                        <a:pt x="5" y="61"/>
                        <a:pt x="5" y="61"/>
                        <a:pt x="5" y="62"/>
                      </a:cubicBezTo>
                      <a:cubicBezTo>
                        <a:pt x="5" y="62"/>
                        <a:pt x="5" y="62"/>
                        <a:pt x="5" y="62"/>
                      </a:cubicBezTo>
                      <a:cubicBezTo>
                        <a:pt x="5" y="62"/>
                        <a:pt x="5" y="63"/>
                        <a:pt x="5" y="63"/>
                      </a:cubicBezTo>
                      <a:cubicBezTo>
                        <a:pt x="5" y="63"/>
                        <a:pt x="5" y="63"/>
                        <a:pt x="5" y="63"/>
                      </a:cubicBezTo>
                      <a:cubicBezTo>
                        <a:pt x="5" y="63"/>
                        <a:pt x="5" y="63"/>
                        <a:pt x="5" y="63"/>
                      </a:cubicBezTo>
                      <a:cubicBezTo>
                        <a:pt x="6" y="63"/>
                        <a:pt x="6" y="63"/>
                        <a:pt x="6" y="64"/>
                      </a:cubicBezTo>
                      <a:cubicBezTo>
                        <a:pt x="6" y="64"/>
                        <a:pt x="6" y="64"/>
                        <a:pt x="6" y="64"/>
                      </a:cubicBezTo>
                      <a:cubicBezTo>
                        <a:pt x="6" y="64"/>
                        <a:pt x="6" y="65"/>
                        <a:pt x="6" y="65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7" y="65"/>
                        <a:pt x="7" y="65"/>
                        <a:pt x="8" y="64"/>
                      </a:cubicBezTo>
                      <a:cubicBezTo>
                        <a:pt x="8" y="64"/>
                        <a:pt x="8" y="64"/>
                        <a:pt x="8" y="64"/>
                      </a:cubicBezTo>
                      <a:cubicBezTo>
                        <a:pt x="8" y="64"/>
                        <a:pt x="8" y="64"/>
                        <a:pt x="8" y="64"/>
                      </a:cubicBezTo>
                      <a:cubicBezTo>
                        <a:pt x="8" y="63"/>
                        <a:pt x="9" y="63"/>
                        <a:pt x="9" y="63"/>
                      </a:cubicBezTo>
                      <a:cubicBezTo>
                        <a:pt x="9" y="63"/>
                        <a:pt x="9" y="63"/>
                        <a:pt x="9" y="63"/>
                      </a:cubicBezTo>
                      <a:cubicBezTo>
                        <a:pt x="9" y="63"/>
                        <a:pt x="9" y="63"/>
                        <a:pt x="9" y="63"/>
                      </a:cubicBezTo>
                      <a:cubicBezTo>
                        <a:pt x="9" y="63"/>
                        <a:pt x="9" y="63"/>
                        <a:pt x="9" y="63"/>
                      </a:cubicBezTo>
                      <a:cubicBezTo>
                        <a:pt x="9" y="63"/>
                        <a:pt x="9" y="63"/>
                        <a:pt x="9" y="63"/>
                      </a:cubicBezTo>
                      <a:cubicBezTo>
                        <a:pt x="9" y="63"/>
                        <a:pt x="9" y="63"/>
                        <a:pt x="10" y="62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11" y="61"/>
                        <a:pt x="11" y="60"/>
                        <a:pt x="12" y="60"/>
                      </a:cubicBezTo>
                      <a:cubicBezTo>
                        <a:pt x="12" y="60"/>
                        <a:pt x="12" y="60"/>
                        <a:pt x="13" y="60"/>
                      </a:cubicBezTo>
                      <a:cubicBezTo>
                        <a:pt x="13" y="60"/>
                        <a:pt x="13" y="60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4" y="61"/>
                        <a:pt x="14" y="61"/>
                        <a:pt x="14" y="61"/>
                      </a:cubicBezTo>
                      <a:cubicBezTo>
                        <a:pt x="14" y="61"/>
                        <a:pt x="14" y="61"/>
                        <a:pt x="14" y="61"/>
                      </a:cubicBezTo>
                      <a:cubicBezTo>
                        <a:pt x="14" y="62"/>
                        <a:pt x="14" y="62"/>
                        <a:pt x="14" y="63"/>
                      </a:cubicBezTo>
                      <a:cubicBezTo>
                        <a:pt x="14" y="65"/>
                        <a:pt x="13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6"/>
                        <a:pt x="12" y="66"/>
                      </a:cubicBezTo>
                      <a:cubicBezTo>
                        <a:pt x="12" y="67"/>
                        <a:pt x="12" y="67"/>
                        <a:pt x="12" y="67"/>
                      </a:cubicBezTo>
                      <a:cubicBezTo>
                        <a:pt x="12" y="68"/>
                        <a:pt x="12" y="68"/>
                        <a:pt x="12" y="68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11" y="68"/>
                        <a:pt x="11" y="68"/>
                        <a:pt x="11" y="69"/>
                      </a:cubicBezTo>
                      <a:cubicBezTo>
                        <a:pt x="11" y="69"/>
                        <a:pt x="11" y="69"/>
                        <a:pt x="11" y="69"/>
                      </a:cubicBezTo>
                      <a:cubicBezTo>
                        <a:pt x="11" y="69"/>
                        <a:pt x="11" y="69"/>
                        <a:pt x="12" y="69"/>
                      </a:cubicBezTo>
                      <a:cubicBezTo>
                        <a:pt x="12" y="69"/>
                        <a:pt x="12" y="69"/>
                        <a:pt x="12" y="69"/>
                      </a:cubicBezTo>
                      <a:cubicBezTo>
                        <a:pt x="12" y="69"/>
                        <a:pt x="12" y="69"/>
                        <a:pt x="13" y="69"/>
                      </a:cubicBezTo>
                      <a:cubicBezTo>
                        <a:pt x="13" y="69"/>
                        <a:pt x="13" y="69"/>
                        <a:pt x="13" y="69"/>
                      </a:cubicBezTo>
                      <a:cubicBezTo>
                        <a:pt x="13" y="69"/>
                        <a:pt x="13" y="69"/>
                        <a:pt x="13" y="69"/>
                      </a:cubicBezTo>
                      <a:cubicBezTo>
                        <a:pt x="13" y="69"/>
                        <a:pt x="13" y="69"/>
                        <a:pt x="13" y="69"/>
                      </a:cubicBezTo>
                      <a:cubicBezTo>
                        <a:pt x="14" y="69"/>
                        <a:pt x="14" y="70"/>
                        <a:pt x="14" y="70"/>
                      </a:cubicBezTo>
                      <a:cubicBezTo>
                        <a:pt x="15" y="70"/>
                        <a:pt x="14" y="71"/>
                        <a:pt x="14" y="71"/>
                      </a:cubicBezTo>
                      <a:cubicBezTo>
                        <a:pt x="14" y="72"/>
                        <a:pt x="14" y="72"/>
                        <a:pt x="15" y="72"/>
                      </a:cubicBezTo>
                      <a:cubicBezTo>
                        <a:pt x="15" y="73"/>
                        <a:pt x="15" y="73"/>
                        <a:pt x="15" y="73"/>
                      </a:cubicBezTo>
                      <a:cubicBezTo>
                        <a:pt x="15" y="73"/>
                        <a:pt x="15" y="73"/>
                        <a:pt x="15" y="73"/>
                      </a:cubicBezTo>
                      <a:cubicBezTo>
                        <a:pt x="15" y="73"/>
                        <a:pt x="15" y="73"/>
                        <a:pt x="15" y="73"/>
                      </a:cubicBezTo>
                      <a:cubicBezTo>
                        <a:pt x="15" y="74"/>
                        <a:pt x="16" y="75"/>
                        <a:pt x="15" y="75"/>
                      </a:cubicBezTo>
                      <a:cubicBezTo>
                        <a:pt x="15" y="76"/>
                        <a:pt x="14" y="76"/>
                        <a:pt x="13" y="76"/>
                      </a:cubicBezTo>
                      <a:cubicBezTo>
                        <a:pt x="13" y="76"/>
                        <a:pt x="13" y="77"/>
                        <a:pt x="13" y="77"/>
                      </a:cubicBezTo>
                      <a:cubicBezTo>
                        <a:pt x="13" y="77"/>
                        <a:pt x="13" y="77"/>
                        <a:pt x="13" y="77"/>
                      </a:cubicBezTo>
                      <a:cubicBezTo>
                        <a:pt x="13" y="77"/>
                        <a:pt x="13" y="77"/>
                        <a:pt x="13" y="77"/>
                      </a:cubicBezTo>
                      <a:cubicBezTo>
                        <a:pt x="13" y="78"/>
                        <a:pt x="13" y="78"/>
                        <a:pt x="13" y="78"/>
                      </a:cubicBezTo>
                      <a:cubicBezTo>
                        <a:pt x="13" y="78"/>
                        <a:pt x="13" y="78"/>
                        <a:pt x="13" y="78"/>
                      </a:cubicBezTo>
                      <a:cubicBezTo>
                        <a:pt x="13" y="79"/>
                        <a:pt x="14" y="79"/>
                        <a:pt x="14" y="79"/>
                      </a:cubicBezTo>
                      <a:cubicBezTo>
                        <a:pt x="14" y="79"/>
                        <a:pt x="14" y="79"/>
                        <a:pt x="14" y="79"/>
                      </a:cubicBezTo>
                      <a:cubicBezTo>
                        <a:pt x="14" y="79"/>
                        <a:pt x="14" y="80"/>
                        <a:pt x="14" y="80"/>
                      </a:cubicBezTo>
                      <a:cubicBezTo>
                        <a:pt x="14" y="80"/>
                        <a:pt x="15" y="80"/>
                        <a:pt x="15" y="80"/>
                      </a:cubicBezTo>
                      <a:cubicBezTo>
                        <a:pt x="15" y="80"/>
                        <a:pt x="15" y="80"/>
                        <a:pt x="15" y="80"/>
                      </a:cubicBezTo>
                      <a:cubicBezTo>
                        <a:pt x="15" y="80"/>
                        <a:pt x="15" y="80"/>
                        <a:pt x="15" y="80"/>
                      </a:cubicBezTo>
                      <a:cubicBezTo>
                        <a:pt x="15" y="80"/>
                        <a:pt x="15" y="80"/>
                        <a:pt x="15" y="81"/>
                      </a:cubicBezTo>
                      <a:cubicBezTo>
                        <a:pt x="15" y="80"/>
                        <a:pt x="16" y="80"/>
                        <a:pt x="17" y="80"/>
                      </a:cubicBezTo>
                      <a:cubicBezTo>
                        <a:pt x="17" y="80"/>
                        <a:pt x="17" y="80"/>
                        <a:pt x="17" y="80"/>
                      </a:cubicBezTo>
                      <a:cubicBezTo>
                        <a:pt x="17" y="80"/>
                        <a:pt x="17" y="80"/>
                        <a:pt x="18" y="80"/>
                      </a:cubicBezTo>
                      <a:cubicBezTo>
                        <a:pt x="18" y="80"/>
                        <a:pt x="19" y="80"/>
                        <a:pt x="19" y="81"/>
                      </a:cubicBezTo>
                      <a:cubicBezTo>
                        <a:pt x="19" y="81"/>
                        <a:pt x="19" y="81"/>
                        <a:pt x="19" y="81"/>
                      </a:cubicBezTo>
                      <a:cubicBezTo>
                        <a:pt x="19" y="81"/>
                        <a:pt x="19" y="81"/>
                        <a:pt x="19" y="81"/>
                      </a:cubicBezTo>
                      <a:cubicBezTo>
                        <a:pt x="19" y="81"/>
                        <a:pt x="19" y="81"/>
                        <a:pt x="19" y="81"/>
                      </a:cubicBezTo>
                      <a:cubicBezTo>
                        <a:pt x="20" y="82"/>
                        <a:pt x="20" y="82"/>
                        <a:pt x="20" y="82"/>
                      </a:cubicBezTo>
                      <a:cubicBezTo>
                        <a:pt x="20" y="82"/>
                        <a:pt x="20" y="82"/>
                        <a:pt x="20" y="82"/>
                      </a:cubicBezTo>
                      <a:cubicBezTo>
                        <a:pt x="20" y="82"/>
                        <a:pt x="20" y="82"/>
                        <a:pt x="20" y="82"/>
                      </a:cubicBezTo>
                      <a:cubicBezTo>
                        <a:pt x="20" y="82"/>
                        <a:pt x="20" y="82"/>
                        <a:pt x="21" y="82"/>
                      </a:cubicBezTo>
                      <a:cubicBezTo>
                        <a:pt x="21" y="82"/>
                        <a:pt x="21" y="82"/>
                        <a:pt x="21" y="82"/>
                      </a:cubicBezTo>
                      <a:cubicBezTo>
                        <a:pt x="21" y="82"/>
                        <a:pt x="21" y="82"/>
                        <a:pt x="21" y="82"/>
                      </a:cubicBezTo>
                      <a:cubicBezTo>
                        <a:pt x="22" y="82"/>
                        <a:pt x="22" y="82"/>
                        <a:pt x="22" y="82"/>
                      </a:cubicBezTo>
                      <a:cubicBezTo>
                        <a:pt x="22" y="82"/>
                        <a:pt x="22" y="82"/>
                        <a:pt x="22" y="82"/>
                      </a:cubicBezTo>
                      <a:cubicBezTo>
                        <a:pt x="22" y="81"/>
                        <a:pt x="22" y="81"/>
                        <a:pt x="22" y="81"/>
                      </a:cubicBezTo>
                      <a:cubicBezTo>
                        <a:pt x="22" y="81"/>
                        <a:pt x="22" y="81"/>
                        <a:pt x="22" y="81"/>
                      </a:cubicBezTo>
                      <a:cubicBezTo>
                        <a:pt x="22" y="81"/>
                        <a:pt x="21" y="80"/>
                        <a:pt x="21" y="80"/>
                      </a:cubicBezTo>
                      <a:cubicBezTo>
                        <a:pt x="21" y="80"/>
                        <a:pt x="21" y="80"/>
                        <a:pt x="21" y="79"/>
                      </a:cubicBezTo>
                      <a:cubicBezTo>
                        <a:pt x="21" y="79"/>
                        <a:pt x="21" y="79"/>
                        <a:pt x="21" y="79"/>
                      </a:cubicBezTo>
                      <a:cubicBezTo>
                        <a:pt x="21" y="79"/>
                        <a:pt x="21" y="79"/>
                        <a:pt x="21" y="79"/>
                      </a:cubicBezTo>
                      <a:cubicBezTo>
                        <a:pt x="22" y="79"/>
                        <a:pt x="22" y="79"/>
                        <a:pt x="22" y="79"/>
                      </a:cubicBezTo>
                      <a:cubicBezTo>
                        <a:pt x="22" y="79"/>
                        <a:pt x="22" y="79"/>
                        <a:pt x="22" y="79"/>
                      </a:cubicBezTo>
                      <a:cubicBezTo>
                        <a:pt x="23" y="79"/>
                        <a:pt x="23" y="79"/>
                        <a:pt x="23" y="78"/>
                      </a:cubicBezTo>
                      <a:cubicBezTo>
                        <a:pt x="24" y="78"/>
                        <a:pt x="24" y="78"/>
                        <a:pt x="24" y="78"/>
                      </a:cubicBezTo>
                      <a:cubicBezTo>
                        <a:pt x="25" y="78"/>
                        <a:pt x="25" y="78"/>
                        <a:pt x="25" y="78"/>
                      </a:cubicBezTo>
                      <a:cubicBezTo>
                        <a:pt x="25" y="78"/>
                        <a:pt x="25" y="78"/>
                        <a:pt x="25" y="78"/>
                      </a:cubicBezTo>
                      <a:cubicBezTo>
                        <a:pt x="25" y="78"/>
                        <a:pt x="25" y="78"/>
                        <a:pt x="25" y="78"/>
                      </a:cubicBezTo>
                      <a:cubicBezTo>
                        <a:pt x="25" y="78"/>
                        <a:pt x="25" y="78"/>
                        <a:pt x="25" y="77"/>
                      </a:cubicBezTo>
                      <a:cubicBezTo>
                        <a:pt x="25" y="77"/>
                        <a:pt x="25" y="77"/>
                        <a:pt x="25" y="77"/>
                      </a:cubicBezTo>
                      <a:cubicBezTo>
                        <a:pt x="26" y="77"/>
                        <a:pt x="26" y="77"/>
                        <a:pt x="26" y="77"/>
                      </a:cubicBezTo>
                      <a:cubicBezTo>
                        <a:pt x="27" y="77"/>
                        <a:pt x="28" y="77"/>
                        <a:pt x="28" y="77"/>
                      </a:cubicBezTo>
                      <a:cubicBezTo>
                        <a:pt x="28" y="77"/>
                        <a:pt x="28" y="77"/>
                        <a:pt x="28" y="77"/>
                      </a:cubicBezTo>
                      <a:cubicBezTo>
                        <a:pt x="28" y="77"/>
                        <a:pt x="28" y="77"/>
                        <a:pt x="29" y="77"/>
                      </a:cubicBezTo>
                      <a:cubicBezTo>
                        <a:pt x="29" y="77"/>
                        <a:pt x="29" y="77"/>
                        <a:pt x="29" y="77"/>
                      </a:cubicBezTo>
                      <a:cubicBezTo>
                        <a:pt x="29" y="77"/>
                        <a:pt x="29" y="77"/>
                        <a:pt x="29" y="77"/>
                      </a:cubicBezTo>
                      <a:cubicBezTo>
                        <a:pt x="30" y="77"/>
                        <a:pt x="30" y="77"/>
                        <a:pt x="30" y="77"/>
                      </a:cubicBezTo>
                      <a:cubicBezTo>
                        <a:pt x="30" y="77"/>
                        <a:pt x="31" y="77"/>
                        <a:pt x="31" y="77"/>
                      </a:cubicBezTo>
                      <a:cubicBezTo>
                        <a:pt x="32" y="77"/>
                        <a:pt x="32" y="78"/>
                        <a:pt x="33" y="78"/>
                      </a:cubicBezTo>
                      <a:cubicBezTo>
                        <a:pt x="33" y="78"/>
                        <a:pt x="33" y="78"/>
                        <a:pt x="34" y="79"/>
                      </a:cubicBezTo>
                      <a:cubicBezTo>
                        <a:pt x="34" y="79"/>
                        <a:pt x="35" y="79"/>
                        <a:pt x="35" y="79"/>
                      </a:cubicBezTo>
                      <a:cubicBezTo>
                        <a:pt x="36" y="79"/>
                        <a:pt x="36" y="79"/>
                        <a:pt x="37" y="79"/>
                      </a:cubicBezTo>
                      <a:cubicBezTo>
                        <a:pt x="38" y="78"/>
                        <a:pt x="38" y="78"/>
                        <a:pt x="38" y="78"/>
                      </a:cubicBezTo>
                      <a:cubicBezTo>
                        <a:pt x="38" y="79"/>
                        <a:pt x="38" y="79"/>
                        <a:pt x="38" y="79"/>
                      </a:cubicBezTo>
                      <a:cubicBezTo>
                        <a:pt x="38" y="80"/>
                        <a:pt x="38" y="80"/>
                        <a:pt x="39" y="80"/>
                      </a:cubicBezTo>
                      <a:cubicBezTo>
                        <a:pt x="39" y="80"/>
                        <a:pt x="39" y="81"/>
                        <a:pt x="39" y="81"/>
                      </a:cubicBezTo>
                      <a:cubicBezTo>
                        <a:pt x="39" y="81"/>
                        <a:pt x="39" y="81"/>
                        <a:pt x="39" y="80"/>
                      </a:cubicBezTo>
                      <a:cubicBezTo>
                        <a:pt x="39" y="80"/>
                        <a:pt x="39" y="80"/>
                        <a:pt x="39" y="80"/>
                      </a:cubicBezTo>
                      <a:cubicBezTo>
                        <a:pt x="39" y="80"/>
                        <a:pt x="39" y="80"/>
                        <a:pt x="39" y="80"/>
                      </a:cubicBezTo>
                      <a:cubicBezTo>
                        <a:pt x="39" y="80"/>
                        <a:pt x="40" y="79"/>
                        <a:pt x="40" y="79"/>
                      </a:cubicBezTo>
                      <a:cubicBezTo>
                        <a:pt x="42" y="79"/>
                        <a:pt x="42" y="79"/>
                        <a:pt x="42" y="79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0"/>
                        <a:pt x="42" y="80"/>
                        <a:pt x="42" y="80"/>
                      </a:cubicBezTo>
                      <a:cubicBezTo>
                        <a:pt x="43" y="81"/>
                        <a:pt x="43" y="81"/>
                        <a:pt x="43" y="81"/>
                      </a:cubicBezTo>
                      <a:cubicBezTo>
                        <a:pt x="42" y="81"/>
                        <a:pt x="42" y="81"/>
                        <a:pt x="42" y="81"/>
                      </a:cubicBezTo>
                      <a:cubicBezTo>
                        <a:pt x="42" y="82"/>
                        <a:pt x="42" y="82"/>
                        <a:pt x="42" y="82"/>
                      </a:cubicBezTo>
                      <a:cubicBezTo>
                        <a:pt x="42" y="82"/>
                        <a:pt x="42" y="82"/>
                        <a:pt x="42" y="82"/>
                      </a:cubicBezTo>
                      <a:cubicBezTo>
                        <a:pt x="43" y="82"/>
                        <a:pt x="43" y="82"/>
                        <a:pt x="43" y="82"/>
                      </a:cubicBezTo>
                      <a:cubicBezTo>
                        <a:pt x="44" y="82"/>
                        <a:pt x="44" y="82"/>
                        <a:pt x="44" y="82"/>
                      </a:cubicBezTo>
                      <a:cubicBezTo>
                        <a:pt x="45" y="82"/>
                        <a:pt x="45" y="82"/>
                        <a:pt x="46" y="83"/>
                      </a:cubicBezTo>
                      <a:cubicBezTo>
                        <a:pt x="46" y="83"/>
                        <a:pt x="46" y="84"/>
                        <a:pt x="46" y="84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7" y="84"/>
                        <a:pt x="47" y="85"/>
                        <a:pt x="47" y="85"/>
                      </a:cubicBezTo>
                      <a:cubicBezTo>
                        <a:pt x="47" y="85"/>
                        <a:pt x="47" y="85"/>
                        <a:pt x="47" y="85"/>
                      </a:cubicBezTo>
                      <a:cubicBezTo>
                        <a:pt x="47" y="86"/>
                        <a:pt x="48" y="86"/>
                        <a:pt x="48" y="86"/>
                      </a:cubicBezTo>
                      <a:cubicBezTo>
                        <a:pt x="48" y="86"/>
                        <a:pt x="49" y="86"/>
                        <a:pt x="49" y="86"/>
                      </a:cubicBezTo>
                      <a:cubicBezTo>
                        <a:pt x="49" y="86"/>
                        <a:pt x="50" y="86"/>
                        <a:pt x="50" y="86"/>
                      </a:cubicBezTo>
                      <a:cubicBezTo>
                        <a:pt x="51" y="86"/>
                        <a:pt x="51" y="86"/>
                        <a:pt x="51" y="86"/>
                      </a:cubicBezTo>
                      <a:cubicBezTo>
                        <a:pt x="51" y="87"/>
                        <a:pt x="51" y="87"/>
                        <a:pt x="51" y="87"/>
                      </a:cubicBezTo>
                      <a:cubicBezTo>
                        <a:pt x="51" y="87"/>
                        <a:pt x="51" y="87"/>
                        <a:pt x="52" y="87"/>
                      </a:cubicBezTo>
                      <a:cubicBezTo>
                        <a:pt x="53" y="87"/>
                        <a:pt x="53" y="87"/>
                        <a:pt x="53" y="87"/>
                      </a:cubicBezTo>
                      <a:cubicBezTo>
                        <a:pt x="53" y="87"/>
                        <a:pt x="54" y="87"/>
                        <a:pt x="54" y="88"/>
                      </a:cubicBezTo>
                      <a:cubicBezTo>
                        <a:pt x="54" y="88"/>
                        <a:pt x="54" y="88"/>
                        <a:pt x="54" y="88"/>
                      </a:cubicBezTo>
                      <a:cubicBezTo>
                        <a:pt x="55" y="88"/>
                        <a:pt x="55" y="88"/>
                        <a:pt x="55" y="89"/>
                      </a:cubicBezTo>
                      <a:cubicBezTo>
                        <a:pt x="55" y="89"/>
                        <a:pt x="55" y="89"/>
                        <a:pt x="55" y="89"/>
                      </a:cubicBezTo>
                      <a:cubicBezTo>
                        <a:pt x="56" y="89"/>
                        <a:pt x="56" y="90"/>
                        <a:pt x="57" y="90"/>
                      </a:cubicBezTo>
                      <a:cubicBezTo>
                        <a:pt x="57" y="90"/>
                        <a:pt x="57" y="91"/>
                        <a:pt x="57" y="91"/>
                      </a:cubicBezTo>
                      <a:cubicBezTo>
                        <a:pt x="57" y="91"/>
                        <a:pt x="57" y="91"/>
                        <a:pt x="57" y="91"/>
                      </a:cubicBezTo>
                      <a:cubicBezTo>
                        <a:pt x="57" y="91"/>
                        <a:pt x="57" y="91"/>
                        <a:pt x="57" y="91"/>
                      </a:cubicBezTo>
                      <a:cubicBezTo>
                        <a:pt x="57" y="91"/>
                        <a:pt x="57" y="91"/>
                        <a:pt x="57" y="92"/>
                      </a:cubicBezTo>
                      <a:cubicBezTo>
                        <a:pt x="57" y="92"/>
                        <a:pt x="57" y="92"/>
                        <a:pt x="57" y="92"/>
                      </a:cubicBezTo>
                      <a:cubicBezTo>
                        <a:pt x="58" y="92"/>
                        <a:pt x="58" y="92"/>
                        <a:pt x="59" y="93"/>
                      </a:cubicBezTo>
                      <a:cubicBezTo>
                        <a:pt x="59" y="93"/>
                        <a:pt x="59" y="93"/>
                        <a:pt x="59" y="93"/>
                      </a:cubicBezTo>
                      <a:cubicBezTo>
                        <a:pt x="59" y="93"/>
                        <a:pt x="59" y="93"/>
                        <a:pt x="59" y="93"/>
                      </a:cubicBezTo>
                      <a:cubicBezTo>
                        <a:pt x="59" y="93"/>
                        <a:pt x="59" y="93"/>
                        <a:pt x="59" y="93"/>
                      </a:cubicBezTo>
                      <a:cubicBezTo>
                        <a:pt x="59" y="93"/>
                        <a:pt x="59" y="93"/>
                        <a:pt x="59" y="93"/>
                      </a:cubicBezTo>
                      <a:cubicBezTo>
                        <a:pt x="60" y="93"/>
                        <a:pt x="60" y="93"/>
                        <a:pt x="60" y="93"/>
                      </a:cubicBezTo>
                      <a:cubicBezTo>
                        <a:pt x="60" y="94"/>
                        <a:pt x="60" y="94"/>
                        <a:pt x="60" y="94"/>
                      </a:cubicBezTo>
                      <a:cubicBezTo>
                        <a:pt x="60" y="94"/>
                        <a:pt x="60" y="94"/>
                        <a:pt x="60" y="94"/>
                      </a:cubicBezTo>
                      <a:cubicBezTo>
                        <a:pt x="61" y="94"/>
                        <a:pt x="62" y="95"/>
                        <a:pt x="62" y="95"/>
                      </a:cubicBezTo>
                      <a:cubicBezTo>
                        <a:pt x="63" y="96"/>
                        <a:pt x="63" y="96"/>
                        <a:pt x="63" y="97"/>
                      </a:cubicBezTo>
                      <a:cubicBezTo>
                        <a:pt x="63" y="97"/>
                        <a:pt x="63" y="97"/>
                        <a:pt x="63" y="98"/>
                      </a:cubicBezTo>
                      <a:cubicBezTo>
                        <a:pt x="63" y="98"/>
                        <a:pt x="63" y="98"/>
                        <a:pt x="63" y="98"/>
                      </a:cubicBezTo>
                      <a:cubicBezTo>
                        <a:pt x="63" y="98"/>
                        <a:pt x="62" y="98"/>
                        <a:pt x="62" y="98"/>
                      </a:cubicBezTo>
                      <a:cubicBezTo>
                        <a:pt x="62" y="98"/>
                        <a:pt x="62" y="98"/>
                        <a:pt x="62" y="98"/>
                      </a:cubicBezTo>
                      <a:cubicBezTo>
                        <a:pt x="60" y="98"/>
                        <a:pt x="60" y="98"/>
                        <a:pt x="60" y="98"/>
                      </a:cubicBezTo>
                      <a:cubicBezTo>
                        <a:pt x="60" y="98"/>
                        <a:pt x="60" y="99"/>
                        <a:pt x="60" y="99"/>
                      </a:cubicBezTo>
                      <a:cubicBezTo>
                        <a:pt x="60" y="99"/>
                        <a:pt x="59" y="99"/>
                        <a:pt x="59" y="99"/>
                      </a:cubicBezTo>
                      <a:cubicBezTo>
                        <a:pt x="58" y="99"/>
                        <a:pt x="58" y="99"/>
                        <a:pt x="58" y="99"/>
                      </a:cubicBezTo>
                      <a:cubicBezTo>
                        <a:pt x="58" y="99"/>
                        <a:pt x="58" y="99"/>
                        <a:pt x="58" y="99"/>
                      </a:cubicBezTo>
                      <a:cubicBezTo>
                        <a:pt x="58" y="99"/>
                        <a:pt x="58" y="99"/>
                        <a:pt x="58" y="99"/>
                      </a:cubicBezTo>
                      <a:cubicBezTo>
                        <a:pt x="58" y="99"/>
                        <a:pt x="58" y="99"/>
                        <a:pt x="58" y="100"/>
                      </a:cubicBezTo>
                      <a:cubicBezTo>
                        <a:pt x="58" y="100"/>
                        <a:pt x="58" y="100"/>
                        <a:pt x="59" y="100"/>
                      </a:cubicBezTo>
                      <a:cubicBezTo>
                        <a:pt x="59" y="100"/>
                        <a:pt x="59" y="100"/>
                        <a:pt x="59" y="100"/>
                      </a:cubicBezTo>
                      <a:cubicBezTo>
                        <a:pt x="60" y="100"/>
                        <a:pt x="60" y="100"/>
                        <a:pt x="60" y="100"/>
                      </a:cubicBezTo>
                      <a:cubicBezTo>
                        <a:pt x="60" y="100"/>
                        <a:pt x="60" y="100"/>
                        <a:pt x="60" y="100"/>
                      </a:cubicBezTo>
                      <a:cubicBezTo>
                        <a:pt x="61" y="100"/>
                        <a:pt x="61" y="100"/>
                        <a:pt x="61" y="100"/>
                      </a:cubicBezTo>
                      <a:cubicBezTo>
                        <a:pt x="62" y="100"/>
                        <a:pt x="62" y="100"/>
                        <a:pt x="62" y="100"/>
                      </a:cubicBezTo>
                      <a:cubicBezTo>
                        <a:pt x="65" y="100"/>
                        <a:pt x="65" y="100"/>
                        <a:pt x="65" y="100"/>
                      </a:cubicBezTo>
                      <a:cubicBezTo>
                        <a:pt x="65" y="100"/>
                        <a:pt x="66" y="100"/>
                        <a:pt x="66" y="100"/>
                      </a:cubicBezTo>
                      <a:cubicBezTo>
                        <a:pt x="66" y="100"/>
                        <a:pt x="66" y="100"/>
                        <a:pt x="66" y="100"/>
                      </a:cubicBezTo>
                      <a:cubicBezTo>
                        <a:pt x="66" y="100"/>
                        <a:pt x="67" y="100"/>
                        <a:pt x="67" y="101"/>
                      </a:cubicBez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7" y="102"/>
                        <a:pt x="68" y="102"/>
                        <a:pt x="68" y="102"/>
                      </a:cubicBezTo>
                      <a:cubicBezTo>
                        <a:pt x="68" y="102"/>
                        <a:pt x="68" y="102"/>
                        <a:pt x="68" y="102"/>
                      </a:cubicBezTo>
                      <a:cubicBezTo>
                        <a:pt x="68" y="102"/>
                        <a:pt x="68" y="102"/>
                        <a:pt x="69" y="102"/>
                      </a:cubicBezTo>
                      <a:cubicBezTo>
                        <a:pt x="69" y="102"/>
                        <a:pt x="69" y="102"/>
                        <a:pt x="70" y="102"/>
                      </a:cubicBezTo>
                      <a:cubicBezTo>
                        <a:pt x="70" y="102"/>
                        <a:pt x="70" y="102"/>
                        <a:pt x="70" y="103"/>
                      </a:cubicBezTo>
                      <a:cubicBezTo>
                        <a:pt x="70" y="103"/>
                        <a:pt x="71" y="103"/>
                        <a:pt x="71" y="103"/>
                      </a:cubicBezTo>
                      <a:cubicBezTo>
                        <a:pt x="72" y="103"/>
                        <a:pt x="72" y="103"/>
                        <a:pt x="72" y="103"/>
                      </a:cubicBezTo>
                      <a:cubicBezTo>
                        <a:pt x="72" y="103"/>
                        <a:pt x="72" y="103"/>
                        <a:pt x="72" y="103"/>
                      </a:cubicBezTo>
                      <a:cubicBezTo>
                        <a:pt x="72" y="103"/>
                        <a:pt x="73" y="103"/>
                        <a:pt x="73" y="103"/>
                      </a:cubicBezTo>
                      <a:cubicBezTo>
                        <a:pt x="74" y="103"/>
                        <a:pt x="75" y="103"/>
                        <a:pt x="75" y="103"/>
                      </a:cubicBezTo>
                      <a:cubicBezTo>
                        <a:pt x="75" y="103"/>
                        <a:pt x="75" y="104"/>
                        <a:pt x="76" y="104"/>
                      </a:cubicBezTo>
                      <a:cubicBezTo>
                        <a:pt x="76" y="104"/>
                        <a:pt x="76" y="104"/>
                        <a:pt x="76" y="104"/>
                      </a:cubicBezTo>
                      <a:cubicBezTo>
                        <a:pt x="77" y="104"/>
                        <a:pt x="77" y="104"/>
                        <a:pt x="77" y="104"/>
                      </a:cubicBezTo>
                      <a:cubicBezTo>
                        <a:pt x="77" y="104"/>
                        <a:pt x="77" y="104"/>
                        <a:pt x="77" y="104"/>
                      </a:cubicBezTo>
                      <a:cubicBezTo>
                        <a:pt x="78" y="104"/>
                        <a:pt x="78" y="104"/>
                        <a:pt x="78" y="104"/>
                      </a:cubicBezTo>
                      <a:cubicBezTo>
                        <a:pt x="78" y="104"/>
                        <a:pt x="78" y="104"/>
                        <a:pt x="78" y="104"/>
                      </a:cubicBezTo>
                      <a:cubicBezTo>
                        <a:pt x="79" y="104"/>
                        <a:pt x="79" y="104"/>
                        <a:pt x="79" y="104"/>
                      </a:cubicBezTo>
                      <a:cubicBezTo>
                        <a:pt x="79" y="104"/>
                        <a:pt x="79" y="104"/>
                        <a:pt x="79" y="104"/>
                      </a:cubicBezTo>
                      <a:cubicBezTo>
                        <a:pt x="79" y="104"/>
                        <a:pt x="79" y="104"/>
                        <a:pt x="80" y="104"/>
                      </a:cubicBezTo>
                      <a:cubicBezTo>
                        <a:pt x="80" y="104"/>
                        <a:pt x="80" y="105"/>
                        <a:pt x="80" y="105"/>
                      </a:cubicBezTo>
                      <a:cubicBezTo>
                        <a:pt x="80" y="105"/>
                        <a:pt x="80" y="105"/>
                        <a:pt x="81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3" y="107"/>
                        <a:pt x="83" y="107"/>
                      </a:cubicBezTo>
                      <a:cubicBezTo>
                        <a:pt x="83" y="107"/>
                        <a:pt x="84" y="107"/>
                        <a:pt x="85" y="107"/>
                      </a:cubicBezTo>
                      <a:cubicBezTo>
                        <a:pt x="85" y="107"/>
                        <a:pt x="85" y="107"/>
                        <a:pt x="86" y="107"/>
                      </a:cubicBezTo>
                      <a:cubicBezTo>
                        <a:pt x="86" y="107"/>
                        <a:pt x="86" y="107"/>
                        <a:pt x="86" y="107"/>
                      </a:cubicBezTo>
                      <a:cubicBezTo>
                        <a:pt x="87" y="107"/>
                        <a:pt x="87" y="107"/>
                        <a:pt x="87" y="107"/>
                      </a:cubicBezTo>
                      <a:cubicBezTo>
                        <a:pt x="87" y="108"/>
                        <a:pt x="87" y="108"/>
                        <a:pt x="87" y="108"/>
                      </a:cubicBezTo>
                      <a:cubicBezTo>
                        <a:pt x="87" y="108"/>
                        <a:pt x="87" y="108"/>
                        <a:pt x="87" y="108"/>
                      </a:cubicBezTo>
                      <a:cubicBezTo>
                        <a:pt x="87" y="108"/>
                        <a:pt x="87" y="108"/>
                        <a:pt x="87" y="108"/>
                      </a:cubicBezTo>
                      <a:cubicBezTo>
                        <a:pt x="87" y="108"/>
                        <a:pt x="87" y="108"/>
                        <a:pt x="87" y="108"/>
                      </a:cubicBezTo>
                      <a:cubicBezTo>
                        <a:pt x="88" y="108"/>
                        <a:pt x="88" y="108"/>
                        <a:pt x="88" y="108"/>
                      </a:cubicBezTo>
                      <a:cubicBezTo>
                        <a:pt x="88" y="112"/>
                        <a:pt x="88" y="112"/>
                        <a:pt x="88" y="112"/>
                      </a:cubicBezTo>
                      <a:cubicBezTo>
                        <a:pt x="87" y="112"/>
                        <a:pt x="87" y="112"/>
                        <a:pt x="87" y="112"/>
                      </a:cubicBezTo>
                      <a:cubicBezTo>
                        <a:pt x="87" y="112"/>
                        <a:pt x="87" y="112"/>
                        <a:pt x="87" y="112"/>
                      </a:cubicBezTo>
                      <a:cubicBezTo>
                        <a:pt x="87" y="112"/>
                        <a:pt x="87" y="112"/>
                        <a:pt x="87" y="112"/>
                      </a:cubicBezTo>
                      <a:cubicBezTo>
                        <a:pt x="87" y="112"/>
                        <a:pt x="87" y="112"/>
                        <a:pt x="87" y="112"/>
                      </a:cubicBezTo>
                      <a:cubicBezTo>
                        <a:pt x="87" y="113"/>
                        <a:pt x="87" y="114"/>
                        <a:pt x="87" y="114"/>
                      </a:cubicBezTo>
                      <a:cubicBezTo>
                        <a:pt x="87" y="114"/>
                        <a:pt x="87" y="114"/>
                        <a:pt x="87" y="114"/>
                      </a:cubicBezTo>
                      <a:cubicBezTo>
                        <a:pt x="88" y="114"/>
                        <a:pt x="88" y="114"/>
                        <a:pt x="88" y="114"/>
                      </a:cubicBezTo>
                      <a:cubicBezTo>
                        <a:pt x="88" y="115"/>
                        <a:pt x="88" y="115"/>
                        <a:pt x="88" y="115"/>
                      </a:cubicBezTo>
                      <a:cubicBezTo>
                        <a:pt x="88" y="115"/>
                        <a:pt x="88" y="115"/>
                        <a:pt x="88" y="115"/>
                      </a:cubicBezTo>
                      <a:cubicBezTo>
                        <a:pt x="88" y="115"/>
                        <a:pt x="88" y="116"/>
                        <a:pt x="87" y="116"/>
                      </a:cubicBezTo>
                      <a:cubicBezTo>
                        <a:pt x="87" y="116"/>
                        <a:pt x="87" y="116"/>
                        <a:pt x="87" y="116"/>
                      </a:cubicBezTo>
                      <a:cubicBezTo>
                        <a:pt x="86" y="117"/>
                        <a:pt x="85" y="118"/>
                        <a:pt x="85" y="119"/>
                      </a:cubicBezTo>
                      <a:cubicBezTo>
                        <a:pt x="85" y="119"/>
                        <a:pt x="84" y="119"/>
                        <a:pt x="84" y="119"/>
                      </a:cubicBezTo>
                      <a:cubicBezTo>
                        <a:pt x="84" y="120"/>
                        <a:pt x="84" y="120"/>
                        <a:pt x="83" y="120"/>
                      </a:cubicBezTo>
                      <a:cubicBezTo>
                        <a:pt x="83" y="120"/>
                        <a:pt x="83" y="120"/>
                        <a:pt x="83" y="120"/>
                      </a:cubicBezTo>
                      <a:cubicBezTo>
                        <a:pt x="83" y="120"/>
                        <a:pt x="83" y="120"/>
                        <a:pt x="83" y="120"/>
                      </a:cubicBezTo>
                      <a:cubicBezTo>
                        <a:pt x="83" y="120"/>
                        <a:pt x="83" y="120"/>
                        <a:pt x="83" y="120"/>
                      </a:cubicBezTo>
                      <a:cubicBezTo>
                        <a:pt x="83" y="120"/>
                        <a:pt x="83" y="120"/>
                        <a:pt x="83" y="120"/>
                      </a:cubicBezTo>
                      <a:cubicBezTo>
                        <a:pt x="83" y="121"/>
                        <a:pt x="83" y="121"/>
                        <a:pt x="83" y="121"/>
                      </a:cubicBezTo>
                      <a:cubicBezTo>
                        <a:pt x="83" y="121"/>
                        <a:pt x="83" y="121"/>
                        <a:pt x="83" y="121"/>
                      </a:cubicBezTo>
                      <a:cubicBezTo>
                        <a:pt x="83" y="121"/>
                        <a:pt x="83" y="121"/>
                        <a:pt x="82" y="121"/>
                      </a:cubicBezTo>
                      <a:cubicBezTo>
                        <a:pt x="82" y="121"/>
                        <a:pt x="82" y="121"/>
                        <a:pt x="82" y="121"/>
                      </a:cubicBezTo>
                      <a:cubicBezTo>
                        <a:pt x="82" y="122"/>
                        <a:pt x="82" y="122"/>
                        <a:pt x="82" y="122"/>
                      </a:cubicBezTo>
                      <a:cubicBezTo>
                        <a:pt x="82" y="122"/>
                        <a:pt x="82" y="123"/>
                        <a:pt x="81" y="123"/>
                      </a:cubicBezTo>
                      <a:cubicBezTo>
                        <a:pt x="81" y="123"/>
                        <a:pt x="81" y="123"/>
                        <a:pt x="81" y="123"/>
                      </a:cubicBezTo>
                      <a:cubicBezTo>
                        <a:pt x="81" y="123"/>
                        <a:pt x="81" y="123"/>
                        <a:pt x="81" y="123"/>
                      </a:cubicBezTo>
                      <a:cubicBezTo>
                        <a:pt x="80" y="123"/>
                        <a:pt x="80" y="123"/>
                        <a:pt x="80" y="123"/>
                      </a:cubicBezTo>
                      <a:cubicBezTo>
                        <a:pt x="80" y="123"/>
                        <a:pt x="80" y="123"/>
                        <a:pt x="80" y="123"/>
                      </a:cubicBezTo>
                      <a:cubicBezTo>
                        <a:pt x="80" y="123"/>
                        <a:pt x="80" y="123"/>
                        <a:pt x="80" y="123"/>
                      </a:cubicBezTo>
                      <a:cubicBezTo>
                        <a:pt x="80" y="123"/>
                        <a:pt x="79" y="124"/>
                        <a:pt x="80" y="124"/>
                      </a:cubicBezTo>
                      <a:cubicBezTo>
                        <a:pt x="80" y="124"/>
                        <a:pt x="80" y="124"/>
                        <a:pt x="80" y="124"/>
                      </a:cubicBezTo>
                      <a:cubicBezTo>
                        <a:pt x="80" y="124"/>
                        <a:pt x="80" y="124"/>
                        <a:pt x="80" y="124"/>
                      </a:cubicBezTo>
                      <a:cubicBezTo>
                        <a:pt x="80" y="125"/>
                        <a:pt x="80" y="125"/>
                        <a:pt x="80" y="125"/>
                      </a:cubicBezTo>
                      <a:cubicBezTo>
                        <a:pt x="80" y="128"/>
                        <a:pt x="80" y="128"/>
                        <a:pt x="80" y="128"/>
                      </a:cubicBezTo>
                      <a:cubicBezTo>
                        <a:pt x="80" y="129"/>
                        <a:pt x="80" y="129"/>
                        <a:pt x="80" y="130"/>
                      </a:cubicBezTo>
                      <a:cubicBezTo>
                        <a:pt x="80" y="131"/>
                        <a:pt x="80" y="132"/>
                        <a:pt x="81" y="133"/>
                      </a:cubicBezTo>
                      <a:cubicBezTo>
                        <a:pt x="81" y="134"/>
                        <a:pt x="80" y="135"/>
                        <a:pt x="79" y="135"/>
                      </a:cubicBezTo>
                      <a:cubicBezTo>
                        <a:pt x="79" y="135"/>
                        <a:pt x="78" y="135"/>
                        <a:pt x="78" y="135"/>
                      </a:cubicBezTo>
                      <a:cubicBezTo>
                        <a:pt x="78" y="136"/>
                        <a:pt x="78" y="136"/>
                        <a:pt x="77" y="137"/>
                      </a:cubicBezTo>
                      <a:cubicBezTo>
                        <a:pt x="77" y="137"/>
                        <a:pt x="77" y="137"/>
                        <a:pt x="77" y="138"/>
                      </a:cubicBezTo>
                      <a:cubicBezTo>
                        <a:pt x="77" y="138"/>
                        <a:pt x="76" y="138"/>
                        <a:pt x="76" y="138"/>
                      </a:cubicBezTo>
                      <a:cubicBezTo>
                        <a:pt x="76" y="138"/>
                        <a:pt x="76" y="138"/>
                        <a:pt x="76" y="138"/>
                      </a:cubicBezTo>
                      <a:cubicBezTo>
                        <a:pt x="76" y="138"/>
                        <a:pt x="75" y="138"/>
                        <a:pt x="75" y="138"/>
                      </a:cubicBezTo>
                      <a:cubicBezTo>
                        <a:pt x="75" y="138"/>
                        <a:pt x="75" y="139"/>
                        <a:pt x="75" y="139"/>
                      </a:cubicBezTo>
                      <a:cubicBezTo>
                        <a:pt x="75" y="139"/>
                        <a:pt x="74" y="139"/>
                        <a:pt x="74" y="139"/>
                      </a:cubicBezTo>
                      <a:cubicBezTo>
                        <a:pt x="74" y="139"/>
                        <a:pt x="74" y="139"/>
                        <a:pt x="73" y="139"/>
                      </a:cubicBezTo>
                      <a:cubicBezTo>
                        <a:pt x="73" y="139"/>
                        <a:pt x="73" y="139"/>
                        <a:pt x="73" y="139"/>
                      </a:cubicBezTo>
                      <a:cubicBezTo>
                        <a:pt x="73" y="139"/>
                        <a:pt x="73" y="140"/>
                        <a:pt x="73" y="140"/>
                      </a:cubicBezTo>
                      <a:cubicBezTo>
                        <a:pt x="73" y="140"/>
                        <a:pt x="73" y="140"/>
                        <a:pt x="73" y="141"/>
                      </a:cubicBezTo>
                      <a:cubicBezTo>
                        <a:pt x="73" y="141"/>
                        <a:pt x="73" y="141"/>
                        <a:pt x="73" y="141"/>
                      </a:cubicBezTo>
                      <a:cubicBezTo>
                        <a:pt x="72" y="141"/>
                        <a:pt x="72" y="141"/>
                        <a:pt x="72" y="141"/>
                      </a:cubicBezTo>
                      <a:cubicBezTo>
                        <a:pt x="72" y="141"/>
                        <a:pt x="72" y="141"/>
                        <a:pt x="72" y="141"/>
                      </a:cubicBezTo>
                      <a:cubicBezTo>
                        <a:pt x="72" y="141"/>
                        <a:pt x="72" y="141"/>
                        <a:pt x="72" y="141"/>
                      </a:cubicBezTo>
                      <a:cubicBezTo>
                        <a:pt x="72" y="141"/>
                        <a:pt x="72" y="141"/>
                        <a:pt x="72" y="141"/>
                      </a:cubicBezTo>
                      <a:cubicBezTo>
                        <a:pt x="72" y="141"/>
                        <a:pt x="72" y="141"/>
                        <a:pt x="72" y="141"/>
                      </a:cubicBezTo>
                      <a:cubicBezTo>
                        <a:pt x="72" y="142"/>
                        <a:pt x="72" y="142"/>
                        <a:pt x="71" y="142"/>
                      </a:cubicBezTo>
                      <a:cubicBezTo>
                        <a:pt x="70" y="142"/>
                        <a:pt x="70" y="142"/>
                        <a:pt x="70" y="142"/>
                      </a:cubicBezTo>
                      <a:cubicBezTo>
                        <a:pt x="70" y="142"/>
                        <a:pt x="70" y="142"/>
                        <a:pt x="69" y="142"/>
                      </a:cubicBezTo>
                      <a:cubicBezTo>
                        <a:pt x="69" y="142"/>
                        <a:pt x="69" y="142"/>
                        <a:pt x="68" y="142"/>
                      </a:cubicBezTo>
                      <a:cubicBezTo>
                        <a:pt x="68" y="142"/>
                        <a:pt x="67" y="142"/>
                        <a:pt x="67" y="142"/>
                      </a:cubicBezTo>
                      <a:cubicBezTo>
                        <a:pt x="66" y="142"/>
                        <a:pt x="66" y="143"/>
                        <a:pt x="66" y="143"/>
                      </a:cubicBezTo>
                      <a:cubicBezTo>
                        <a:pt x="66" y="143"/>
                        <a:pt x="66" y="143"/>
                        <a:pt x="66" y="143"/>
                      </a:cubicBezTo>
                      <a:cubicBezTo>
                        <a:pt x="65" y="144"/>
                        <a:pt x="65" y="144"/>
                        <a:pt x="65" y="145"/>
                      </a:cubicBezTo>
                      <a:cubicBezTo>
                        <a:pt x="65" y="145"/>
                        <a:pt x="65" y="145"/>
                        <a:pt x="65" y="145"/>
                      </a:cubicBezTo>
                      <a:cubicBezTo>
                        <a:pt x="65" y="146"/>
                        <a:pt x="65" y="146"/>
                        <a:pt x="65" y="146"/>
                      </a:cubicBezTo>
                      <a:cubicBezTo>
                        <a:pt x="64" y="146"/>
                        <a:pt x="64" y="146"/>
                        <a:pt x="64" y="146"/>
                      </a:cubicBezTo>
                      <a:cubicBezTo>
                        <a:pt x="64" y="146"/>
                        <a:pt x="64" y="146"/>
                        <a:pt x="64" y="146"/>
                      </a:cubicBezTo>
                      <a:cubicBezTo>
                        <a:pt x="64" y="146"/>
                        <a:pt x="64" y="146"/>
                        <a:pt x="64" y="146"/>
                      </a:cubicBezTo>
                      <a:cubicBezTo>
                        <a:pt x="64" y="152"/>
                        <a:pt x="64" y="152"/>
                        <a:pt x="64" y="152"/>
                      </a:cubicBezTo>
                      <a:cubicBezTo>
                        <a:pt x="64" y="152"/>
                        <a:pt x="64" y="153"/>
                        <a:pt x="63" y="154"/>
                      </a:cubicBezTo>
                      <a:cubicBezTo>
                        <a:pt x="63" y="155"/>
                        <a:pt x="62" y="155"/>
                        <a:pt x="61" y="156"/>
                      </a:cubicBezTo>
                      <a:cubicBezTo>
                        <a:pt x="61" y="156"/>
                        <a:pt x="61" y="156"/>
                        <a:pt x="61" y="156"/>
                      </a:cubicBezTo>
                      <a:cubicBezTo>
                        <a:pt x="61" y="156"/>
                        <a:pt x="60" y="156"/>
                        <a:pt x="60" y="156"/>
                      </a:cubicBezTo>
                      <a:cubicBezTo>
                        <a:pt x="60" y="156"/>
                        <a:pt x="60" y="156"/>
                        <a:pt x="60" y="156"/>
                      </a:cubicBezTo>
                      <a:cubicBezTo>
                        <a:pt x="60" y="156"/>
                        <a:pt x="60" y="156"/>
                        <a:pt x="60" y="156"/>
                      </a:cubicBezTo>
                      <a:cubicBezTo>
                        <a:pt x="60" y="157"/>
                        <a:pt x="60" y="157"/>
                        <a:pt x="60" y="158"/>
                      </a:cubicBezTo>
                      <a:cubicBezTo>
                        <a:pt x="60" y="158"/>
                        <a:pt x="60" y="158"/>
                        <a:pt x="60" y="158"/>
                      </a:cubicBezTo>
                      <a:cubicBezTo>
                        <a:pt x="60" y="159"/>
                        <a:pt x="60" y="159"/>
                        <a:pt x="60" y="159"/>
                      </a:cubicBezTo>
                      <a:cubicBezTo>
                        <a:pt x="59" y="159"/>
                        <a:pt x="59" y="159"/>
                        <a:pt x="59" y="159"/>
                      </a:cubicBezTo>
                      <a:cubicBezTo>
                        <a:pt x="59" y="159"/>
                        <a:pt x="59" y="159"/>
                        <a:pt x="59" y="159"/>
                      </a:cubicBezTo>
                      <a:cubicBezTo>
                        <a:pt x="59" y="159"/>
                        <a:pt x="59" y="159"/>
                        <a:pt x="59" y="159"/>
                      </a:cubicBezTo>
                      <a:cubicBezTo>
                        <a:pt x="59" y="159"/>
                        <a:pt x="59" y="159"/>
                        <a:pt x="59" y="159"/>
                      </a:cubicBezTo>
                      <a:cubicBezTo>
                        <a:pt x="59" y="160"/>
                        <a:pt x="59" y="160"/>
                        <a:pt x="59" y="160"/>
                      </a:cubicBezTo>
                      <a:cubicBezTo>
                        <a:pt x="55" y="160"/>
                        <a:pt x="55" y="160"/>
                        <a:pt x="55" y="160"/>
                      </a:cubicBezTo>
                      <a:cubicBezTo>
                        <a:pt x="55" y="160"/>
                        <a:pt x="55" y="160"/>
                        <a:pt x="55" y="160"/>
                      </a:cubicBezTo>
                      <a:cubicBezTo>
                        <a:pt x="56" y="160"/>
                        <a:pt x="56" y="160"/>
                        <a:pt x="56" y="160"/>
                      </a:cubicBezTo>
                      <a:cubicBezTo>
                        <a:pt x="56" y="160"/>
                        <a:pt x="56" y="160"/>
                        <a:pt x="57" y="160"/>
                      </a:cubicBezTo>
                      <a:cubicBezTo>
                        <a:pt x="57" y="160"/>
                        <a:pt x="57" y="160"/>
                        <a:pt x="57" y="160"/>
                      </a:cubicBezTo>
                      <a:cubicBezTo>
                        <a:pt x="57" y="161"/>
                        <a:pt x="57" y="161"/>
                        <a:pt x="57" y="161"/>
                      </a:cubicBezTo>
                      <a:cubicBezTo>
                        <a:pt x="57" y="161"/>
                        <a:pt x="57" y="162"/>
                        <a:pt x="58" y="162"/>
                      </a:cubicBezTo>
                      <a:cubicBezTo>
                        <a:pt x="58" y="162"/>
                        <a:pt x="59" y="163"/>
                        <a:pt x="58" y="164"/>
                      </a:cubicBezTo>
                      <a:cubicBezTo>
                        <a:pt x="58" y="165"/>
                        <a:pt x="57" y="165"/>
                        <a:pt x="56" y="165"/>
                      </a:cubicBezTo>
                      <a:cubicBezTo>
                        <a:pt x="56" y="165"/>
                        <a:pt x="56" y="165"/>
                        <a:pt x="56" y="165"/>
                      </a:cubicBezTo>
                      <a:cubicBezTo>
                        <a:pt x="56" y="165"/>
                        <a:pt x="56" y="165"/>
                        <a:pt x="56" y="165"/>
                      </a:cubicBezTo>
                      <a:cubicBezTo>
                        <a:pt x="55" y="165"/>
                        <a:pt x="55" y="165"/>
                        <a:pt x="55" y="165"/>
                      </a:cubicBezTo>
                      <a:cubicBezTo>
                        <a:pt x="55" y="165"/>
                        <a:pt x="55" y="165"/>
                        <a:pt x="55" y="166"/>
                      </a:cubicBezTo>
                      <a:cubicBezTo>
                        <a:pt x="55" y="167"/>
                        <a:pt x="55" y="167"/>
                        <a:pt x="55" y="167"/>
                      </a:cubicBezTo>
                      <a:cubicBezTo>
                        <a:pt x="55" y="166"/>
                        <a:pt x="55" y="166"/>
                        <a:pt x="55" y="166"/>
                      </a:cubicBezTo>
                      <a:cubicBezTo>
                        <a:pt x="54" y="166"/>
                        <a:pt x="54" y="166"/>
                        <a:pt x="53" y="166"/>
                      </a:cubicBezTo>
                      <a:cubicBezTo>
                        <a:pt x="53" y="166"/>
                        <a:pt x="53" y="166"/>
                        <a:pt x="53" y="166"/>
                      </a:cubicBezTo>
                      <a:cubicBezTo>
                        <a:pt x="53" y="166"/>
                        <a:pt x="53" y="167"/>
                        <a:pt x="53" y="167"/>
                      </a:cubicBezTo>
                      <a:cubicBezTo>
                        <a:pt x="53" y="167"/>
                        <a:pt x="53" y="167"/>
                        <a:pt x="53" y="167"/>
                      </a:cubicBezTo>
                      <a:cubicBezTo>
                        <a:pt x="53" y="168"/>
                        <a:pt x="52" y="169"/>
                        <a:pt x="51" y="169"/>
                      </a:cubicBezTo>
                      <a:cubicBezTo>
                        <a:pt x="51" y="169"/>
                        <a:pt x="51" y="169"/>
                        <a:pt x="51" y="169"/>
                      </a:cubicBezTo>
                      <a:cubicBezTo>
                        <a:pt x="51" y="169"/>
                        <a:pt x="51" y="169"/>
                        <a:pt x="51" y="169"/>
                      </a:cubicBezTo>
                      <a:cubicBezTo>
                        <a:pt x="51" y="169"/>
                        <a:pt x="51" y="169"/>
                        <a:pt x="51" y="169"/>
                      </a:cubicBezTo>
                      <a:cubicBezTo>
                        <a:pt x="51" y="169"/>
                        <a:pt x="51" y="170"/>
                        <a:pt x="51" y="170"/>
                      </a:cubicBezTo>
                      <a:cubicBezTo>
                        <a:pt x="51" y="170"/>
                        <a:pt x="51" y="170"/>
                        <a:pt x="51" y="170"/>
                      </a:cubicBezTo>
                      <a:cubicBezTo>
                        <a:pt x="52" y="170"/>
                        <a:pt x="52" y="170"/>
                        <a:pt x="52" y="170"/>
                      </a:cubicBezTo>
                      <a:cubicBezTo>
                        <a:pt x="52" y="170"/>
                        <a:pt x="52" y="170"/>
                        <a:pt x="52" y="170"/>
                      </a:cubicBezTo>
                      <a:cubicBezTo>
                        <a:pt x="52" y="170"/>
                        <a:pt x="52" y="171"/>
                        <a:pt x="52" y="171"/>
                      </a:cubicBezTo>
                      <a:cubicBezTo>
                        <a:pt x="52" y="171"/>
                        <a:pt x="52" y="171"/>
                        <a:pt x="52" y="171"/>
                      </a:cubicBezTo>
                      <a:cubicBezTo>
                        <a:pt x="52" y="171"/>
                        <a:pt x="53" y="172"/>
                        <a:pt x="53" y="172"/>
                      </a:cubicBezTo>
                      <a:cubicBezTo>
                        <a:pt x="53" y="173"/>
                        <a:pt x="53" y="173"/>
                        <a:pt x="53" y="173"/>
                      </a:cubicBezTo>
                      <a:cubicBezTo>
                        <a:pt x="53" y="174"/>
                        <a:pt x="53" y="175"/>
                        <a:pt x="53" y="175"/>
                      </a:cubicBezTo>
                      <a:cubicBezTo>
                        <a:pt x="53" y="175"/>
                        <a:pt x="53" y="175"/>
                        <a:pt x="53" y="175"/>
                      </a:cubicBezTo>
                      <a:cubicBezTo>
                        <a:pt x="53" y="175"/>
                        <a:pt x="53" y="175"/>
                        <a:pt x="53" y="176"/>
                      </a:cubicBezTo>
                      <a:cubicBezTo>
                        <a:pt x="54" y="176"/>
                        <a:pt x="54" y="176"/>
                        <a:pt x="54" y="176"/>
                      </a:cubicBezTo>
                      <a:cubicBezTo>
                        <a:pt x="54" y="176"/>
                        <a:pt x="54" y="176"/>
                        <a:pt x="54" y="176"/>
                      </a:cubicBezTo>
                      <a:cubicBezTo>
                        <a:pt x="54" y="178"/>
                        <a:pt x="54" y="178"/>
                        <a:pt x="54" y="178"/>
                      </a:cubicBezTo>
                      <a:cubicBezTo>
                        <a:pt x="54" y="178"/>
                        <a:pt x="54" y="178"/>
                        <a:pt x="54" y="178"/>
                      </a:cubicBezTo>
                      <a:cubicBezTo>
                        <a:pt x="53" y="178"/>
                        <a:pt x="53" y="178"/>
                        <a:pt x="53" y="178"/>
                      </a:cubicBezTo>
                      <a:cubicBezTo>
                        <a:pt x="54" y="178"/>
                        <a:pt x="54" y="178"/>
                        <a:pt x="54" y="178"/>
                      </a:cubicBezTo>
                      <a:cubicBezTo>
                        <a:pt x="54" y="178"/>
                        <a:pt x="55" y="178"/>
                        <a:pt x="55" y="179"/>
                      </a:cubicBezTo>
                      <a:cubicBezTo>
                        <a:pt x="55" y="179"/>
                        <a:pt x="55" y="180"/>
                        <a:pt x="55" y="180"/>
                      </a:cubicBezTo>
                      <a:cubicBezTo>
                        <a:pt x="55" y="180"/>
                        <a:pt x="55" y="180"/>
                        <a:pt x="55" y="181"/>
                      </a:cubicBezTo>
                      <a:cubicBezTo>
                        <a:pt x="55" y="181"/>
                        <a:pt x="55" y="181"/>
                        <a:pt x="55" y="181"/>
                      </a:cubicBezTo>
                      <a:cubicBezTo>
                        <a:pt x="55" y="181"/>
                        <a:pt x="55" y="181"/>
                        <a:pt x="55" y="181"/>
                      </a:cubicBezTo>
                      <a:cubicBezTo>
                        <a:pt x="55" y="181"/>
                        <a:pt x="55" y="181"/>
                        <a:pt x="54" y="181"/>
                      </a:cubicBezTo>
                      <a:cubicBezTo>
                        <a:pt x="54" y="181"/>
                        <a:pt x="54" y="181"/>
                        <a:pt x="54" y="181"/>
                      </a:cubicBezTo>
                      <a:cubicBezTo>
                        <a:pt x="54" y="181"/>
                        <a:pt x="54" y="181"/>
                        <a:pt x="54" y="181"/>
                      </a:cubicBezTo>
                      <a:cubicBezTo>
                        <a:pt x="54" y="181"/>
                        <a:pt x="55" y="182"/>
                        <a:pt x="55" y="182"/>
                      </a:cubicBezTo>
                      <a:cubicBezTo>
                        <a:pt x="55" y="182"/>
                        <a:pt x="55" y="182"/>
                        <a:pt x="55" y="183"/>
                      </a:cubicBezTo>
                      <a:cubicBezTo>
                        <a:pt x="55" y="183"/>
                        <a:pt x="55" y="183"/>
                        <a:pt x="55" y="184"/>
                      </a:cubicBezTo>
                      <a:cubicBezTo>
                        <a:pt x="55" y="184"/>
                        <a:pt x="54" y="184"/>
                        <a:pt x="54" y="1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Freeform 16"/>
                <p:cNvSpPr/>
                <p:nvPr/>
              </p:nvSpPr>
              <p:spPr bwMode="auto">
                <a:xfrm>
                  <a:off x="4260" y="2053"/>
                  <a:ext cx="40" cy="66"/>
                </a:xfrm>
                <a:custGeom>
                  <a:avLst/>
                  <a:gdLst>
                    <a:gd name="T0" fmla="*/ 2 w 9"/>
                    <a:gd name="T1" fmla="*/ 15 h 15"/>
                    <a:gd name="T2" fmla="*/ 1 w 9"/>
                    <a:gd name="T3" fmla="*/ 15 h 15"/>
                    <a:gd name="T4" fmla="*/ 0 w 9"/>
                    <a:gd name="T5" fmla="*/ 15 h 15"/>
                    <a:gd name="T6" fmla="*/ 1 w 9"/>
                    <a:gd name="T7" fmla="*/ 14 h 15"/>
                    <a:gd name="T8" fmla="*/ 1 w 9"/>
                    <a:gd name="T9" fmla="*/ 13 h 15"/>
                    <a:gd name="T10" fmla="*/ 1 w 9"/>
                    <a:gd name="T11" fmla="*/ 10 h 15"/>
                    <a:gd name="T12" fmla="*/ 1 w 9"/>
                    <a:gd name="T13" fmla="*/ 9 h 15"/>
                    <a:gd name="T14" fmla="*/ 1 w 9"/>
                    <a:gd name="T15" fmla="*/ 9 h 15"/>
                    <a:gd name="T16" fmla="*/ 2 w 9"/>
                    <a:gd name="T17" fmla="*/ 7 h 15"/>
                    <a:gd name="T18" fmla="*/ 2 w 9"/>
                    <a:gd name="T19" fmla="*/ 6 h 15"/>
                    <a:gd name="T20" fmla="*/ 2 w 9"/>
                    <a:gd name="T21" fmla="*/ 6 h 15"/>
                    <a:gd name="T22" fmla="*/ 3 w 9"/>
                    <a:gd name="T23" fmla="*/ 5 h 15"/>
                    <a:gd name="T24" fmla="*/ 3 w 9"/>
                    <a:gd name="T25" fmla="*/ 5 h 15"/>
                    <a:gd name="T26" fmla="*/ 3 w 9"/>
                    <a:gd name="T27" fmla="*/ 4 h 15"/>
                    <a:gd name="T28" fmla="*/ 4 w 9"/>
                    <a:gd name="T29" fmla="*/ 3 h 15"/>
                    <a:gd name="T30" fmla="*/ 5 w 9"/>
                    <a:gd name="T31" fmla="*/ 2 h 15"/>
                    <a:gd name="T32" fmla="*/ 6 w 9"/>
                    <a:gd name="T33" fmla="*/ 0 h 15"/>
                    <a:gd name="T34" fmla="*/ 7 w 9"/>
                    <a:gd name="T35" fmla="*/ 1 h 15"/>
                    <a:gd name="T36" fmla="*/ 7 w 9"/>
                    <a:gd name="T37" fmla="*/ 1 h 15"/>
                    <a:gd name="T38" fmla="*/ 8 w 9"/>
                    <a:gd name="T39" fmla="*/ 1 h 15"/>
                    <a:gd name="T40" fmla="*/ 8 w 9"/>
                    <a:gd name="T41" fmla="*/ 2 h 15"/>
                    <a:gd name="T42" fmla="*/ 6 w 9"/>
                    <a:gd name="T43" fmla="*/ 6 h 15"/>
                    <a:gd name="T44" fmla="*/ 6 w 9"/>
                    <a:gd name="T45" fmla="*/ 6 h 15"/>
                    <a:gd name="T46" fmla="*/ 5 w 9"/>
                    <a:gd name="T47" fmla="*/ 6 h 15"/>
                    <a:gd name="T48" fmla="*/ 6 w 9"/>
                    <a:gd name="T49" fmla="*/ 7 h 15"/>
                    <a:gd name="T50" fmla="*/ 6 w 9"/>
                    <a:gd name="T51" fmla="*/ 7 h 15"/>
                    <a:gd name="T52" fmla="*/ 5 w 9"/>
                    <a:gd name="T53" fmla="*/ 8 h 15"/>
                    <a:gd name="T54" fmla="*/ 5 w 9"/>
                    <a:gd name="T55" fmla="*/ 8 h 15"/>
                    <a:gd name="T56" fmla="*/ 5 w 9"/>
                    <a:gd name="T57" fmla="*/ 9 h 15"/>
                    <a:gd name="T58" fmla="*/ 5 w 9"/>
                    <a:gd name="T59" fmla="*/ 9 h 15"/>
                    <a:gd name="T60" fmla="*/ 5 w 9"/>
                    <a:gd name="T61" fmla="*/ 10 h 15"/>
                    <a:gd name="T62" fmla="*/ 5 w 9"/>
                    <a:gd name="T63" fmla="*/ 11 h 15"/>
                    <a:gd name="T64" fmla="*/ 4 w 9"/>
                    <a:gd name="T65" fmla="*/ 12 h 15"/>
                    <a:gd name="T66" fmla="*/ 4 w 9"/>
                    <a:gd name="T67" fmla="*/ 12 h 15"/>
                    <a:gd name="T68" fmla="*/ 4 w 9"/>
                    <a:gd name="T69" fmla="*/ 13 h 15"/>
                    <a:gd name="T70" fmla="*/ 2 w 9"/>
                    <a:gd name="T7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" h="15">
                      <a:moveTo>
                        <a:pt x="2" y="15"/>
                      </a:move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4"/>
                        <a:pt x="1" y="13"/>
                        <a:pt x="1" y="13"/>
                      </a:cubicBezTo>
                      <a:cubicBezTo>
                        <a:pt x="0" y="12"/>
                        <a:pt x="0" y="10"/>
                        <a:pt x="1" y="10"/>
                      </a:cubicBezTo>
                      <a:cubicBezTo>
                        <a:pt x="1" y="10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1" y="7"/>
                        <a:pt x="2" y="7"/>
                      </a:cubicBezTo>
                      <a:cubicBezTo>
                        <a:pt x="2" y="7"/>
                        <a:pt x="2" y="7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6"/>
                        <a:pt x="2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4"/>
                      </a:cubicBezTo>
                      <a:cubicBezTo>
                        <a:pt x="3" y="4"/>
                        <a:pt x="4" y="3"/>
                        <a:pt x="4" y="3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6" y="1"/>
                        <a:pt x="6" y="1"/>
                        <a:pt x="6" y="0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9" y="3"/>
                        <a:pt x="7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6"/>
                        <a:pt x="6" y="6"/>
                        <a:pt x="5" y="6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1"/>
                      </a:cubicBezTo>
                      <a:cubicBezTo>
                        <a:pt x="5" y="11"/>
                        <a:pt x="5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4" y="14"/>
                        <a:pt x="3" y="15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Freeform 17"/>
                <p:cNvSpPr/>
                <p:nvPr/>
              </p:nvSpPr>
              <p:spPr bwMode="auto">
                <a:xfrm>
                  <a:off x="4286" y="2053"/>
                  <a:ext cx="9" cy="13"/>
                </a:xfrm>
                <a:custGeom>
                  <a:avLst/>
                  <a:gdLst>
                    <a:gd name="T0" fmla="*/ 1 w 2"/>
                    <a:gd name="T1" fmla="*/ 2 h 3"/>
                    <a:gd name="T2" fmla="*/ 0 w 2"/>
                    <a:gd name="T3" fmla="*/ 1 h 3"/>
                    <a:gd name="T4" fmla="*/ 1 w 2"/>
                    <a:gd name="T5" fmla="*/ 0 h 3"/>
                    <a:gd name="T6" fmla="*/ 2 w 2"/>
                    <a:gd name="T7" fmla="*/ 1 h 3"/>
                    <a:gd name="T8" fmla="*/ 2 w 2"/>
                    <a:gd name="T9" fmla="*/ 2 h 3"/>
                    <a:gd name="T10" fmla="*/ 1 w 2"/>
                    <a:gd name="T11" fmla="*/ 3 h 3"/>
                    <a:gd name="T12" fmla="*/ 1 w 2"/>
                    <a:gd name="T13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3">
                      <a:moveTo>
                        <a:pt x="1" y="2"/>
                      </a:move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Freeform 18"/>
                <p:cNvSpPr/>
                <p:nvPr/>
              </p:nvSpPr>
              <p:spPr bwMode="auto">
                <a:xfrm>
                  <a:off x="3978" y="1498"/>
                  <a:ext cx="13" cy="9"/>
                </a:xfrm>
                <a:custGeom>
                  <a:avLst/>
                  <a:gdLst>
                    <a:gd name="T0" fmla="*/ 3 w 3"/>
                    <a:gd name="T1" fmla="*/ 2 h 2"/>
                    <a:gd name="T2" fmla="*/ 3 w 3"/>
                    <a:gd name="T3" fmla="*/ 1 h 2"/>
                    <a:gd name="T4" fmla="*/ 2 w 3"/>
                    <a:gd name="T5" fmla="*/ 0 h 2"/>
                    <a:gd name="T6" fmla="*/ 1 w 3"/>
                    <a:gd name="T7" fmla="*/ 0 h 2"/>
                    <a:gd name="T8" fmla="*/ 1 w 3"/>
                    <a:gd name="T9" fmla="*/ 0 h 2"/>
                    <a:gd name="T10" fmla="*/ 1 w 3"/>
                    <a:gd name="T11" fmla="*/ 1 h 2"/>
                    <a:gd name="T12" fmla="*/ 1 w 3"/>
                    <a:gd name="T13" fmla="*/ 2 h 2"/>
                    <a:gd name="T14" fmla="*/ 1 w 3"/>
                    <a:gd name="T15" fmla="*/ 2 h 2"/>
                    <a:gd name="T16" fmla="*/ 3 w 3"/>
                    <a:gd name="T17" fmla="*/ 2 h 2"/>
                    <a:gd name="T18" fmla="*/ 3 w 3"/>
                    <a:gd name="T1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3" y="2"/>
                        <a:pt x="3" y="1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0" y="2"/>
                        <a:pt x="1" y="2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3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" name="Freeform 19"/>
                <p:cNvSpPr/>
                <p:nvPr/>
              </p:nvSpPr>
              <p:spPr bwMode="auto">
                <a:xfrm>
                  <a:off x="3978" y="1507"/>
                  <a:ext cx="35" cy="36"/>
                </a:xfrm>
                <a:custGeom>
                  <a:avLst/>
                  <a:gdLst>
                    <a:gd name="T0" fmla="*/ 2 w 8"/>
                    <a:gd name="T1" fmla="*/ 6 h 8"/>
                    <a:gd name="T2" fmla="*/ 2 w 8"/>
                    <a:gd name="T3" fmla="*/ 6 h 8"/>
                    <a:gd name="T4" fmla="*/ 3 w 8"/>
                    <a:gd name="T5" fmla="*/ 7 h 8"/>
                    <a:gd name="T6" fmla="*/ 6 w 8"/>
                    <a:gd name="T7" fmla="*/ 7 h 8"/>
                    <a:gd name="T8" fmla="*/ 6 w 8"/>
                    <a:gd name="T9" fmla="*/ 7 h 8"/>
                    <a:gd name="T10" fmla="*/ 7 w 8"/>
                    <a:gd name="T11" fmla="*/ 6 h 8"/>
                    <a:gd name="T12" fmla="*/ 8 w 8"/>
                    <a:gd name="T13" fmla="*/ 4 h 8"/>
                    <a:gd name="T14" fmla="*/ 7 w 8"/>
                    <a:gd name="T15" fmla="*/ 2 h 8"/>
                    <a:gd name="T16" fmla="*/ 8 w 8"/>
                    <a:gd name="T17" fmla="*/ 2 h 8"/>
                    <a:gd name="T18" fmla="*/ 8 w 8"/>
                    <a:gd name="T19" fmla="*/ 2 h 8"/>
                    <a:gd name="T20" fmla="*/ 8 w 8"/>
                    <a:gd name="T21" fmla="*/ 1 h 8"/>
                    <a:gd name="T22" fmla="*/ 8 w 8"/>
                    <a:gd name="T23" fmla="*/ 1 h 8"/>
                    <a:gd name="T24" fmla="*/ 7 w 8"/>
                    <a:gd name="T25" fmla="*/ 0 h 8"/>
                    <a:gd name="T26" fmla="*/ 5 w 8"/>
                    <a:gd name="T27" fmla="*/ 0 h 8"/>
                    <a:gd name="T28" fmla="*/ 4 w 8"/>
                    <a:gd name="T29" fmla="*/ 0 h 8"/>
                    <a:gd name="T30" fmla="*/ 4 w 8"/>
                    <a:gd name="T31" fmla="*/ 1 h 8"/>
                    <a:gd name="T32" fmla="*/ 4 w 8"/>
                    <a:gd name="T33" fmla="*/ 1 h 8"/>
                    <a:gd name="T34" fmla="*/ 2 w 8"/>
                    <a:gd name="T35" fmla="*/ 2 h 8"/>
                    <a:gd name="T36" fmla="*/ 2 w 8"/>
                    <a:gd name="T37" fmla="*/ 3 h 8"/>
                    <a:gd name="T38" fmla="*/ 1 w 8"/>
                    <a:gd name="T39" fmla="*/ 3 h 8"/>
                    <a:gd name="T40" fmla="*/ 1 w 8"/>
                    <a:gd name="T41" fmla="*/ 3 h 8"/>
                    <a:gd name="T42" fmla="*/ 1 w 8"/>
                    <a:gd name="T43" fmla="*/ 5 h 8"/>
                    <a:gd name="T44" fmla="*/ 2 w 8"/>
                    <a:gd name="T45" fmla="*/ 6 h 8"/>
                    <a:gd name="T46" fmla="*/ 2 w 8"/>
                    <a:gd name="T47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" h="8">
                      <a:moveTo>
                        <a:pt x="2" y="6"/>
                      </a:moveTo>
                      <a:cubicBezTo>
                        <a:pt x="2" y="6"/>
                        <a:pt x="3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7"/>
                        <a:pt x="5" y="8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7" y="7"/>
                        <a:pt x="7" y="7"/>
                        <a:pt x="7" y="6"/>
                      </a:cubicBezTo>
                      <a:cubicBezTo>
                        <a:pt x="8" y="6"/>
                        <a:pt x="8" y="5"/>
                        <a:pt x="8" y="4"/>
                      </a:cubicBezTo>
                      <a:cubicBezTo>
                        <a:pt x="8" y="4"/>
                        <a:pt x="7" y="3"/>
                        <a:pt x="7" y="2"/>
                      </a:cubicBezTo>
                      <a:cubicBezTo>
                        <a:pt x="7" y="2"/>
                        <a:pt x="7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7" y="1"/>
                        <a:pt x="7" y="1"/>
                        <a:pt x="7" y="0"/>
                      </a:cubicBezTo>
                      <a:cubicBezTo>
                        <a:pt x="6" y="0"/>
                        <a:pt x="6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6"/>
                        <a:pt x="2" y="5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" name="Freeform 20"/>
                <p:cNvSpPr/>
                <p:nvPr/>
              </p:nvSpPr>
              <p:spPr bwMode="auto">
                <a:xfrm>
                  <a:off x="4018" y="1512"/>
                  <a:ext cx="22" cy="22"/>
                </a:xfrm>
                <a:custGeom>
                  <a:avLst/>
                  <a:gdLst>
                    <a:gd name="T0" fmla="*/ 2 w 5"/>
                    <a:gd name="T1" fmla="*/ 4 h 5"/>
                    <a:gd name="T2" fmla="*/ 3 w 5"/>
                    <a:gd name="T3" fmla="*/ 5 h 5"/>
                    <a:gd name="T4" fmla="*/ 4 w 5"/>
                    <a:gd name="T5" fmla="*/ 4 h 5"/>
                    <a:gd name="T6" fmla="*/ 5 w 5"/>
                    <a:gd name="T7" fmla="*/ 2 h 5"/>
                    <a:gd name="T8" fmla="*/ 4 w 5"/>
                    <a:gd name="T9" fmla="*/ 1 h 5"/>
                    <a:gd name="T10" fmla="*/ 0 w 5"/>
                    <a:gd name="T11" fmla="*/ 1 h 5"/>
                    <a:gd name="T12" fmla="*/ 0 w 5"/>
                    <a:gd name="T13" fmla="*/ 2 h 5"/>
                    <a:gd name="T14" fmla="*/ 1 w 5"/>
                    <a:gd name="T15" fmla="*/ 2 h 5"/>
                    <a:gd name="T16" fmla="*/ 2 w 5"/>
                    <a:gd name="T17" fmla="*/ 4 h 5"/>
                    <a:gd name="T18" fmla="*/ 2 w 5"/>
                    <a:gd name="T1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" h="5">
                      <a:moveTo>
                        <a:pt x="2" y="4"/>
                      </a:moveTo>
                      <a:cubicBezTo>
                        <a:pt x="3" y="3"/>
                        <a:pt x="3" y="4"/>
                        <a:pt x="3" y="5"/>
                      </a:cubicBezTo>
                      <a:cubicBezTo>
                        <a:pt x="3" y="5"/>
                        <a:pt x="4" y="5"/>
                        <a:pt x="4" y="4"/>
                      </a:cubicBezTo>
                      <a:cubicBezTo>
                        <a:pt x="5" y="3"/>
                        <a:pt x="5" y="2"/>
                        <a:pt x="5" y="2"/>
                      </a:cubicBezTo>
                      <a:cubicBezTo>
                        <a:pt x="4" y="2"/>
                        <a:pt x="4" y="2"/>
                        <a:pt x="4" y="1"/>
                      </a:cubicBezTo>
                      <a:cubicBezTo>
                        <a:pt x="3" y="1"/>
                        <a:pt x="1" y="0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3"/>
                        <a:pt x="2" y="3"/>
                        <a:pt x="2" y="4"/>
                      </a:cubicBezTo>
                      <a:cubicBezTo>
                        <a:pt x="3" y="3"/>
                        <a:pt x="2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" name="Freeform 21"/>
                <p:cNvSpPr/>
                <p:nvPr/>
              </p:nvSpPr>
              <p:spPr bwMode="auto">
                <a:xfrm>
                  <a:off x="4018" y="1534"/>
                  <a:ext cx="22" cy="13"/>
                </a:xfrm>
                <a:custGeom>
                  <a:avLst/>
                  <a:gdLst>
                    <a:gd name="T0" fmla="*/ 2 w 5"/>
                    <a:gd name="T1" fmla="*/ 3 h 3"/>
                    <a:gd name="T2" fmla="*/ 4 w 5"/>
                    <a:gd name="T3" fmla="*/ 3 h 3"/>
                    <a:gd name="T4" fmla="*/ 4 w 5"/>
                    <a:gd name="T5" fmla="*/ 3 h 3"/>
                    <a:gd name="T6" fmla="*/ 5 w 5"/>
                    <a:gd name="T7" fmla="*/ 3 h 3"/>
                    <a:gd name="T8" fmla="*/ 5 w 5"/>
                    <a:gd name="T9" fmla="*/ 2 h 3"/>
                    <a:gd name="T10" fmla="*/ 4 w 5"/>
                    <a:gd name="T11" fmla="*/ 1 h 3"/>
                    <a:gd name="T12" fmla="*/ 3 w 5"/>
                    <a:gd name="T13" fmla="*/ 1 h 3"/>
                    <a:gd name="T14" fmla="*/ 3 w 5"/>
                    <a:gd name="T15" fmla="*/ 0 h 3"/>
                    <a:gd name="T16" fmla="*/ 2 w 5"/>
                    <a:gd name="T17" fmla="*/ 0 h 3"/>
                    <a:gd name="T18" fmla="*/ 1 w 5"/>
                    <a:gd name="T19" fmla="*/ 0 h 3"/>
                    <a:gd name="T20" fmla="*/ 0 w 5"/>
                    <a:gd name="T21" fmla="*/ 0 h 3"/>
                    <a:gd name="T22" fmla="*/ 0 w 5"/>
                    <a:gd name="T23" fmla="*/ 1 h 3"/>
                    <a:gd name="T24" fmla="*/ 0 w 5"/>
                    <a:gd name="T25" fmla="*/ 2 h 3"/>
                    <a:gd name="T26" fmla="*/ 0 w 5"/>
                    <a:gd name="T27" fmla="*/ 2 h 3"/>
                    <a:gd name="T28" fmla="*/ 1 w 5"/>
                    <a:gd name="T29" fmla="*/ 2 h 3"/>
                    <a:gd name="T30" fmla="*/ 2 w 5"/>
                    <a:gd name="T31" fmla="*/ 2 h 3"/>
                    <a:gd name="T32" fmla="*/ 2 w 5"/>
                    <a:gd name="T33" fmla="*/ 3 h 3"/>
                    <a:gd name="T34" fmla="*/ 2 w 5"/>
                    <a:gd name="T35" fmla="*/ 3 h 3"/>
                    <a:gd name="T36" fmla="*/ 2 w 5"/>
                    <a:gd name="T3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" h="3">
                      <a:moveTo>
                        <a:pt x="2" y="3"/>
                      </a:move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2"/>
                        <a:pt x="5" y="2"/>
                      </a:cubicBezTo>
                      <a:cubicBezTo>
                        <a:pt x="5" y="2"/>
                        <a:pt x="4" y="1"/>
                        <a:pt x="4" y="1"/>
                      </a:cubicBezTo>
                      <a:cubicBezTo>
                        <a:pt x="3" y="1"/>
                        <a:pt x="3" y="2"/>
                        <a:pt x="3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" name="Freeform 22"/>
                <p:cNvSpPr/>
                <p:nvPr/>
              </p:nvSpPr>
              <p:spPr bwMode="auto">
                <a:xfrm>
                  <a:off x="3784" y="1468"/>
                  <a:ext cx="93" cy="66"/>
                </a:xfrm>
                <a:custGeom>
                  <a:avLst/>
                  <a:gdLst>
                    <a:gd name="T0" fmla="*/ 1 w 21"/>
                    <a:gd name="T1" fmla="*/ 2 h 15"/>
                    <a:gd name="T2" fmla="*/ 1 w 21"/>
                    <a:gd name="T3" fmla="*/ 2 h 15"/>
                    <a:gd name="T4" fmla="*/ 1 w 21"/>
                    <a:gd name="T5" fmla="*/ 3 h 15"/>
                    <a:gd name="T6" fmla="*/ 2 w 21"/>
                    <a:gd name="T7" fmla="*/ 3 h 15"/>
                    <a:gd name="T8" fmla="*/ 3 w 21"/>
                    <a:gd name="T9" fmla="*/ 5 h 15"/>
                    <a:gd name="T10" fmla="*/ 3 w 21"/>
                    <a:gd name="T11" fmla="*/ 8 h 15"/>
                    <a:gd name="T12" fmla="*/ 2 w 21"/>
                    <a:gd name="T13" fmla="*/ 8 h 15"/>
                    <a:gd name="T14" fmla="*/ 2 w 21"/>
                    <a:gd name="T15" fmla="*/ 8 h 15"/>
                    <a:gd name="T16" fmla="*/ 1 w 21"/>
                    <a:gd name="T17" fmla="*/ 9 h 15"/>
                    <a:gd name="T18" fmla="*/ 0 w 21"/>
                    <a:gd name="T19" fmla="*/ 10 h 15"/>
                    <a:gd name="T20" fmla="*/ 0 w 21"/>
                    <a:gd name="T21" fmla="*/ 11 h 15"/>
                    <a:gd name="T22" fmla="*/ 0 w 21"/>
                    <a:gd name="T23" fmla="*/ 12 h 15"/>
                    <a:gd name="T24" fmla="*/ 1 w 21"/>
                    <a:gd name="T25" fmla="*/ 13 h 15"/>
                    <a:gd name="T26" fmla="*/ 3 w 21"/>
                    <a:gd name="T27" fmla="*/ 15 h 15"/>
                    <a:gd name="T28" fmla="*/ 6 w 21"/>
                    <a:gd name="T29" fmla="*/ 15 h 15"/>
                    <a:gd name="T30" fmla="*/ 7 w 21"/>
                    <a:gd name="T31" fmla="*/ 14 h 15"/>
                    <a:gd name="T32" fmla="*/ 8 w 21"/>
                    <a:gd name="T33" fmla="*/ 12 h 15"/>
                    <a:gd name="T34" fmla="*/ 8 w 21"/>
                    <a:gd name="T35" fmla="*/ 12 h 15"/>
                    <a:gd name="T36" fmla="*/ 8 w 21"/>
                    <a:gd name="T37" fmla="*/ 12 h 15"/>
                    <a:gd name="T38" fmla="*/ 8 w 21"/>
                    <a:gd name="T39" fmla="*/ 11 h 15"/>
                    <a:gd name="T40" fmla="*/ 10 w 21"/>
                    <a:gd name="T41" fmla="*/ 11 h 15"/>
                    <a:gd name="T42" fmla="*/ 12 w 21"/>
                    <a:gd name="T43" fmla="*/ 11 h 15"/>
                    <a:gd name="T44" fmla="*/ 12 w 21"/>
                    <a:gd name="T45" fmla="*/ 10 h 15"/>
                    <a:gd name="T46" fmla="*/ 13 w 21"/>
                    <a:gd name="T47" fmla="*/ 10 h 15"/>
                    <a:gd name="T48" fmla="*/ 13 w 21"/>
                    <a:gd name="T49" fmla="*/ 10 h 15"/>
                    <a:gd name="T50" fmla="*/ 14 w 21"/>
                    <a:gd name="T51" fmla="*/ 10 h 15"/>
                    <a:gd name="T52" fmla="*/ 15 w 21"/>
                    <a:gd name="T53" fmla="*/ 8 h 15"/>
                    <a:gd name="T54" fmla="*/ 16 w 21"/>
                    <a:gd name="T55" fmla="*/ 8 h 15"/>
                    <a:gd name="T56" fmla="*/ 17 w 21"/>
                    <a:gd name="T57" fmla="*/ 8 h 15"/>
                    <a:gd name="T58" fmla="*/ 18 w 21"/>
                    <a:gd name="T59" fmla="*/ 8 h 15"/>
                    <a:gd name="T60" fmla="*/ 18 w 21"/>
                    <a:gd name="T61" fmla="*/ 7 h 15"/>
                    <a:gd name="T62" fmla="*/ 19 w 21"/>
                    <a:gd name="T63" fmla="*/ 7 h 15"/>
                    <a:gd name="T64" fmla="*/ 19 w 21"/>
                    <a:gd name="T65" fmla="*/ 6 h 15"/>
                    <a:gd name="T66" fmla="*/ 19 w 21"/>
                    <a:gd name="T67" fmla="*/ 4 h 15"/>
                    <a:gd name="T68" fmla="*/ 20 w 21"/>
                    <a:gd name="T69" fmla="*/ 3 h 15"/>
                    <a:gd name="T70" fmla="*/ 20 w 21"/>
                    <a:gd name="T71" fmla="*/ 3 h 15"/>
                    <a:gd name="T72" fmla="*/ 20 w 21"/>
                    <a:gd name="T73" fmla="*/ 2 h 15"/>
                    <a:gd name="T74" fmla="*/ 20 w 21"/>
                    <a:gd name="T75" fmla="*/ 1 h 15"/>
                    <a:gd name="T76" fmla="*/ 20 w 21"/>
                    <a:gd name="T77" fmla="*/ 1 h 15"/>
                    <a:gd name="T78" fmla="*/ 19 w 21"/>
                    <a:gd name="T79" fmla="*/ 1 h 15"/>
                    <a:gd name="T80" fmla="*/ 17 w 21"/>
                    <a:gd name="T81" fmla="*/ 0 h 15"/>
                    <a:gd name="T82" fmla="*/ 1 w 21"/>
                    <a:gd name="T83" fmla="*/ 2 h 15"/>
                    <a:gd name="T84" fmla="*/ 1 w 21"/>
                    <a:gd name="T85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" h="15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3"/>
                        <a:pt x="1" y="2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3" y="4"/>
                        <a:pt x="3" y="4"/>
                        <a:pt x="3" y="5"/>
                      </a:cubicBezTo>
                      <a:cubicBezTo>
                        <a:pt x="3" y="6"/>
                        <a:pt x="3" y="7"/>
                        <a:pt x="3" y="8"/>
                      </a:cubicBezTo>
                      <a:cubicBezTo>
                        <a:pt x="3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9"/>
                        <a:pt x="1" y="9"/>
                      </a:cubicBezTo>
                      <a:cubicBezTo>
                        <a:pt x="1" y="9"/>
                        <a:pt x="1" y="10"/>
                        <a:pt x="0" y="10"/>
                      </a:cubicBezTo>
                      <a:cubicBezTo>
                        <a:pt x="0" y="10"/>
                        <a:pt x="0" y="11"/>
                        <a:pt x="0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1" y="12"/>
                        <a:pt x="1" y="13"/>
                      </a:cubicBezTo>
                      <a:cubicBezTo>
                        <a:pt x="1" y="13"/>
                        <a:pt x="2" y="14"/>
                        <a:pt x="3" y="15"/>
                      </a:cubicBezTo>
                      <a:cubicBezTo>
                        <a:pt x="4" y="15"/>
                        <a:pt x="5" y="15"/>
                        <a:pt x="6" y="15"/>
                      </a:cubicBezTo>
                      <a:cubicBezTo>
                        <a:pt x="6" y="15"/>
                        <a:pt x="7" y="15"/>
                        <a:pt x="7" y="14"/>
                      </a:cubicBezTo>
                      <a:cubicBezTo>
                        <a:pt x="7" y="13"/>
                        <a:pt x="7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2"/>
                        <a:pt x="8" y="11"/>
                        <a:pt x="8" y="11"/>
                      </a:cubicBezTo>
                      <a:cubicBezTo>
                        <a:pt x="9" y="11"/>
                        <a:pt x="10" y="11"/>
                        <a:pt x="10" y="11"/>
                      </a:cubicBezTo>
                      <a:cubicBezTo>
                        <a:pt x="11" y="11"/>
                        <a:pt x="11" y="11"/>
                        <a:pt x="12" y="11"/>
                      </a:cubicBezTo>
                      <a:cubicBezTo>
                        <a:pt x="12" y="11"/>
                        <a:pt x="12" y="11"/>
                        <a:pt x="12" y="10"/>
                      </a:cubicBez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9"/>
                        <a:pt x="15" y="8"/>
                        <a:pt x="15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8" y="5"/>
                        <a:pt x="18" y="4"/>
                        <a:pt x="19" y="4"/>
                      </a:cubicBezTo>
                      <a:cubicBezTo>
                        <a:pt x="19" y="4"/>
                        <a:pt x="19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1" y="2"/>
                        <a:pt x="20" y="2"/>
                        <a:pt x="20" y="2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1" y="1"/>
                        <a:pt x="20" y="1"/>
                      </a:cubicBezTo>
                      <a:cubicBezTo>
                        <a:pt x="20" y="1"/>
                        <a:pt x="19" y="1"/>
                        <a:pt x="19" y="1"/>
                      </a:cubicBezTo>
                      <a:cubicBezTo>
                        <a:pt x="18" y="0"/>
                        <a:pt x="17" y="0"/>
                        <a:pt x="17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8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Freeform 23"/>
                <p:cNvSpPr/>
                <p:nvPr/>
              </p:nvSpPr>
              <p:spPr bwMode="auto">
                <a:xfrm>
                  <a:off x="3947" y="1507"/>
                  <a:ext cx="357" cy="691"/>
                </a:xfrm>
                <a:custGeom>
                  <a:avLst/>
                  <a:gdLst>
                    <a:gd name="T0" fmla="*/ 75 w 81"/>
                    <a:gd name="T1" fmla="*/ 71 h 157"/>
                    <a:gd name="T2" fmla="*/ 71 w 81"/>
                    <a:gd name="T3" fmla="*/ 62 h 157"/>
                    <a:gd name="T4" fmla="*/ 63 w 81"/>
                    <a:gd name="T5" fmla="*/ 51 h 157"/>
                    <a:gd name="T6" fmla="*/ 64 w 81"/>
                    <a:gd name="T7" fmla="*/ 47 h 157"/>
                    <a:gd name="T8" fmla="*/ 70 w 81"/>
                    <a:gd name="T9" fmla="*/ 54 h 157"/>
                    <a:gd name="T10" fmla="*/ 73 w 81"/>
                    <a:gd name="T11" fmla="*/ 61 h 157"/>
                    <a:gd name="T12" fmla="*/ 76 w 81"/>
                    <a:gd name="T13" fmla="*/ 68 h 157"/>
                    <a:gd name="T14" fmla="*/ 76 w 81"/>
                    <a:gd name="T15" fmla="*/ 54 h 157"/>
                    <a:gd name="T16" fmla="*/ 73 w 81"/>
                    <a:gd name="T17" fmla="*/ 47 h 157"/>
                    <a:gd name="T18" fmla="*/ 70 w 81"/>
                    <a:gd name="T19" fmla="*/ 43 h 157"/>
                    <a:gd name="T20" fmla="*/ 66 w 81"/>
                    <a:gd name="T21" fmla="*/ 36 h 157"/>
                    <a:gd name="T22" fmla="*/ 60 w 81"/>
                    <a:gd name="T23" fmla="*/ 29 h 157"/>
                    <a:gd name="T24" fmla="*/ 45 w 81"/>
                    <a:gd name="T25" fmla="*/ 15 h 157"/>
                    <a:gd name="T26" fmla="*/ 37 w 81"/>
                    <a:gd name="T27" fmla="*/ 9 h 157"/>
                    <a:gd name="T28" fmla="*/ 23 w 81"/>
                    <a:gd name="T29" fmla="*/ 1 h 157"/>
                    <a:gd name="T30" fmla="*/ 24 w 81"/>
                    <a:gd name="T31" fmla="*/ 7 h 157"/>
                    <a:gd name="T32" fmla="*/ 22 w 81"/>
                    <a:gd name="T33" fmla="*/ 11 h 157"/>
                    <a:gd name="T34" fmla="*/ 15 w 81"/>
                    <a:gd name="T35" fmla="*/ 15 h 157"/>
                    <a:gd name="T36" fmla="*/ 25 w 81"/>
                    <a:gd name="T37" fmla="*/ 25 h 157"/>
                    <a:gd name="T38" fmla="*/ 31 w 81"/>
                    <a:gd name="T39" fmla="*/ 27 h 157"/>
                    <a:gd name="T40" fmla="*/ 38 w 81"/>
                    <a:gd name="T41" fmla="*/ 33 h 157"/>
                    <a:gd name="T42" fmla="*/ 29 w 81"/>
                    <a:gd name="T43" fmla="*/ 22 h 157"/>
                    <a:gd name="T44" fmla="*/ 35 w 81"/>
                    <a:gd name="T45" fmla="*/ 24 h 157"/>
                    <a:gd name="T46" fmla="*/ 43 w 81"/>
                    <a:gd name="T47" fmla="*/ 30 h 157"/>
                    <a:gd name="T48" fmla="*/ 42 w 81"/>
                    <a:gd name="T49" fmla="*/ 22 h 157"/>
                    <a:gd name="T50" fmla="*/ 49 w 81"/>
                    <a:gd name="T51" fmla="*/ 23 h 157"/>
                    <a:gd name="T52" fmla="*/ 50 w 81"/>
                    <a:gd name="T53" fmla="*/ 27 h 157"/>
                    <a:gd name="T54" fmla="*/ 51 w 81"/>
                    <a:gd name="T55" fmla="*/ 33 h 157"/>
                    <a:gd name="T56" fmla="*/ 57 w 81"/>
                    <a:gd name="T57" fmla="*/ 37 h 157"/>
                    <a:gd name="T58" fmla="*/ 53 w 81"/>
                    <a:gd name="T59" fmla="*/ 42 h 157"/>
                    <a:gd name="T60" fmla="*/ 40 w 81"/>
                    <a:gd name="T61" fmla="*/ 39 h 157"/>
                    <a:gd name="T62" fmla="*/ 35 w 81"/>
                    <a:gd name="T63" fmla="*/ 34 h 157"/>
                    <a:gd name="T64" fmla="*/ 17 w 81"/>
                    <a:gd name="T65" fmla="*/ 35 h 157"/>
                    <a:gd name="T66" fmla="*/ 11 w 81"/>
                    <a:gd name="T67" fmla="*/ 41 h 157"/>
                    <a:gd name="T68" fmla="*/ 5 w 81"/>
                    <a:gd name="T69" fmla="*/ 47 h 157"/>
                    <a:gd name="T70" fmla="*/ 1 w 81"/>
                    <a:gd name="T71" fmla="*/ 57 h 157"/>
                    <a:gd name="T72" fmla="*/ 3 w 81"/>
                    <a:gd name="T73" fmla="*/ 63 h 157"/>
                    <a:gd name="T74" fmla="*/ 3 w 81"/>
                    <a:gd name="T75" fmla="*/ 72 h 157"/>
                    <a:gd name="T76" fmla="*/ 12 w 81"/>
                    <a:gd name="T77" fmla="*/ 84 h 157"/>
                    <a:gd name="T78" fmla="*/ 18 w 81"/>
                    <a:gd name="T79" fmla="*/ 88 h 157"/>
                    <a:gd name="T80" fmla="*/ 24 w 81"/>
                    <a:gd name="T81" fmla="*/ 87 h 157"/>
                    <a:gd name="T82" fmla="*/ 30 w 81"/>
                    <a:gd name="T83" fmla="*/ 86 h 157"/>
                    <a:gd name="T84" fmla="*/ 42 w 81"/>
                    <a:gd name="T85" fmla="*/ 88 h 157"/>
                    <a:gd name="T86" fmla="*/ 45 w 81"/>
                    <a:gd name="T87" fmla="*/ 98 h 157"/>
                    <a:gd name="T88" fmla="*/ 50 w 81"/>
                    <a:gd name="T89" fmla="*/ 106 h 157"/>
                    <a:gd name="T90" fmla="*/ 50 w 81"/>
                    <a:gd name="T91" fmla="*/ 116 h 157"/>
                    <a:gd name="T92" fmla="*/ 47 w 81"/>
                    <a:gd name="T93" fmla="*/ 125 h 157"/>
                    <a:gd name="T94" fmla="*/ 46 w 81"/>
                    <a:gd name="T95" fmla="*/ 136 h 157"/>
                    <a:gd name="T96" fmla="*/ 47 w 81"/>
                    <a:gd name="T97" fmla="*/ 150 h 157"/>
                    <a:gd name="T98" fmla="*/ 49 w 81"/>
                    <a:gd name="T99" fmla="*/ 156 h 157"/>
                    <a:gd name="T100" fmla="*/ 63 w 81"/>
                    <a:gd name="T101" fmla="*/ 149 h 157"/>
                    <a:gd name="T102" fmla="*/ 63 w 81"/>
                    <a:gd name="T103" fmla="*/ 142 h 157"/>
                    <a:gd name="T104" fmla="*/ 69 w 81"/>
                    <a:gd name="T105" fmla="*/ 131 h 157"/>
                    <a:gd name="T106" fmla="*/ 75 w 81"/>
                    <a:gd name="T107" fmla="*/ 122 h 157"/>
                    <a:gd name="T108" fmla="*/ 78 w 81"/>
                    <a:gd name="T109" fmla="*/ 101 h 157"/>
                    <a:gd name="T110" fmla="*/ 80 w 81"/>
                    <a:gd name="T111" fmla="*/ 90 h 157"/>
                    <a:gd name="T112" fmla="*/ 78 w 81"/>
                    <a:gd name="T113" fmla="*/ 7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1" h="157">
                      <a:moveTo>
                        <a:pt x="78" y="77"/>
                      </a:moveTo>
                      <a:cubicBezTo>
                        <a:pt x="78" y="77"/>
                        <a:pt x="78" y="76"/>
                        <a:pt x="78" y="75"/>
                      </a:cubicBezTo>
                      <a:cubicBezTo>
                        <a:pt x="78" y="75"/>
                        <a:pt x="78" y="75"/>
                        <a:pt x="78" y="74"/>
                      </a:cubicBezTo>
                      <a:cubicBezTo>
                        <a:pt x="78" y="74"/>
                        <a:pt x="78" y="74"/>
                        <a:pt x="78" y="74"/>
                      </a:cubicBezTo>
                      <a:cubicBezTo>
                        <a:pt x="77" y="74"/>
                        <a:pt x="77" y="74"/>
                        <a:pt x="77" y="73"/>
                      </a:cubicBezTo>
                      <a:cubicBezTo>
                        <a:pt x="77" y="73"/>
                        <a:pt x="77" y="73"/>
                        <a:pt x="77" y="72"/>
                      </a:cubicBezTo>
                      <a:cubicBezTo>
                        <a:pt x="77" y="72"/>
                        <a:pt x="76" y="72"/>
                        <a:pt x="76" y="72"/>
                      </a:cubicBezTo>
                      <a:cubicBezTo>
                        <a:pt x="76" y="72"/>
                        <a:pt x="76" y="71"/>
                        <a:pt x="75" y="71"/>
                      </a:cubicBezTo>
                      <a:cubicBezTo>
                        <a:pt x="75" y="71"/>
                        <a:pt x="76" y="70"/>
                        <a:pt x="75" y="70"/>
                      </a:cubicBezTo>
                      <a:cubicBezTo>
                        <a:pt x="75" y="70"/>
                        <a:pt x="75" y="70"/>
                        <a:pt x="75" y="69"/>
                      </a:cubicBezTo>
                      <a:cubicBezTo>
                        <a:pt x="74" y="69"/>
                        <a:pt x="75" y="69"/>
                        <a:pt x="74" y="69"/>
                      </a:cubicBezTo>
                      <a:cubicBezTo>
                        <a:pt x="74" y="69"/>
                        <a:pt x="74" y="68"/>
                        <a:pt x="74" y="68"/>
                      </a:cubicBezTo>
                      <a:cubicBezTo>
                        <a:pt x="74" y="68"/>
                        <a:pt x="74" y="68"/>
                        <a:pt x="74" y="68"/>
                      </a:cubicBezTo>
                      <a:cubicBezTo>
                        <a:pt x="73" y="67"/>
                        <a:pt x="73" y="67"/>
                        <a:pt x="73" y="66"/>
                      </a:cubicBezTo>
                      <a:cubicBezTo>
                        <a:pt x="72" y="65"/>
                        <a:pt x="71" y="64"/>
                        <a:pt x="72" y="62"/>
                      </a:cubicBezTo>
                      <a:cubicBezTo>
                        <a:pt x="71" y="62"/>
                        <a:pt x="71" y="62"/>
                        <a:pt x="71" y="62"/>
                      </a:cubicBezTo>
                      <a:cubicBezTo>
                        <a:pt x="71" y="61"/>
                        <a:pt x="70" y="60"/>
                        <a:pt x="70" y="60"/>
                      </a:cubicBezTo>
                      <a:cubicBezTo>
                        <a:pt x="70" y="60"/>
                        <a:pt x="69" y="59"/>
                        <a:pt x="69" y="59"/>
                      </a:cubicBezTo>
                      <a:cubicBezTo>
                        <a:pt x="69" y="58"/>
                        <a:pt x="68" y="59"/>
                        <a:pt x="68" y="58"/>
                      </a:cubicBezTo>
                      <a:cubicBezTo>
                        <a:pt x="68" y="57"/>
                        <a:pt x="68" y="57"/>
                        <a:pt x="68" y="57"/>
                      </a:cubicBezTo>
                      <a:cubicBezTo>
                        <a:pt x="68" y="57"/>
                        <a:pt x="68" y="57"/>
                        <a:pt x="67" y="57"/>
                      </a:cubicBezTo>
                      <a:cubicBezTo>
                        <a:pt x="67" y="56"/>
                        <a:pt x="67" y="56"/>
                        <a:pt x="67" y="56"/>
                      </a:cubicBezTo>
                      <a:cubicBezTo>
                        <a:pt x="67" y="55"/>
                        <a:pt x="67" y="55"/>
                        <a:pt x="66" y="55"/>
                      </a:cubicBezTo>
                      <a:cubicBezTo>
                        <a:pt x="65" y="53"/>
                        <a:pt x="64" y="52"/>
                        <a:pt x="63" y="51"/>
                      </a:cubicBezTo>
                      <a:cubicBezTo>
                        <a:pt x="63" y="49"/>
                        <a:pt x="62" y="48"/>
                        <a:pt x="61" y="47"/>
                      </a:cubicBezTo>
                      <a:cubicBezTo>
                        <a:pt x="60" y="46"/>
                        <a:pt x="59" y="45"/>
                        <a:pt x="60" y="45"/>
                      </a:cubicBezTo>
                      <a:cubicBezTo>
                        <a:pt x="60" y="45"/>
                        <a:pt x="61" y="45"/>
                        <a:pt x="61" y="46"/>
                      </a:cubicBezTo>
                      <a:cubicBezTo>
                        <a:pt x="61" y="46"/>
                        <a:pt x="61" y="46"/>
                        <a:pt x="61" y="46"/>
                      </a:cubicBezTo>
                      <a:cubicBezTo>
                        <a:pt x="62" y="46"/>
                        <a:pt x="61" y="46"/>
                        <a:pt x="62" y="46"/>
                      </a:cubicBezTo>
                      <a:cubicBezTo>
                        <a:pt x="62" y="46"/>
                        <a:pt x="62" y="46"/>
                        <a:pt x="62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4" y="46"/>
                        <a:pt x="64" y="47"/>
                        <a:pt x="64" y="47"/>
                      </a:cubicBezTo>
                      <a:cubicBezTo>
                        <a:pt x="65" y="47"/>
                        <a:pt x="65" y="48"/>
                        <a:pt x="65" y="48"/>
                      </a:cubicBezTo>
                      <a:cubicBezTo>
                        <a:pt x="66" y="48"/>
                        <a:pt x="66" y="48"/>
                        <a:pt x="66" y="49"/>
                      </a:cubicBezTo>
                      <a:cubicBezTo>
                        <a:pt x="66" y="50"/>
                        <a:pt x="66" y="50"/>
                        <a:pt x="66" y="50"/>
                      </a:cubicBezTo>
                      <a:cubicBezTo>
                        <a:pt x="66" y="51"/>
                        <a:pt x="66" y="51"/>
                        <a:pt x="66" y="51"/>
                      </a:cubicBezTo>
                      <a:cubicBezTo>
                        <a:pt x="66" y="51"/>
                        <a:pt x="66" y="51"/>
                        <a:pt x="67" y="51"/>
                      </a:cubicBezTo>
                      <a:cubicBezTo>
                        <a:pt x="67" y="51"/>
                        <a:pt x="67" y="52"/>
                        <a:pt x="67" y="52"/>
                      </a:cubicBezTo>
                      <a:cubicBezTo>
                        <a:pt x="67" y="53"/>
                        <a:pt x="68" y="53"/>
                        <a:pt x="69" y="53"/>
                      </a:cubicBezTo>
                      <a:cubicBezTo>
                        <a:pt x="69" y="53"/>
                        <a:pt x="69" y="54"/>
                        <a:pt x="70" y="54"/>
                      </a:cubicBezTo>
                      <a:cubicBezTo>
                        <a:pt x="70" y="55"/>
                        <a:pt x="70" y="55"/>
                        <a:pt x="70" y="56"/>
                      </a:cubicBezTo>
                      <a:cubicBezTo>
                        <a:pt x="70" y="56"/>
                        <a:pt x="70" y="56"/>
                        <a:pt x="71" y="56"/>
                      </a:cubicBezTo>
                      <a:cubicBezTo>
                        <a:pt x="71" y="56"/>
                        <a:pt x="71" y="58"/>
                        <a:pt x="71" y="58"/>
                      </a:cubicBezTo>
                      <a:cubicBezTo>
                        <a:pt x="72" y="58"/>
                        <a:pt x="72" y="58"/>
                        <a:pt x="72" y="59"/>
                      </a:cubicBezTo>
                      <a:cubicBezTo>
                        <a:pt x="72" y="59"/>
                        <a:pt x="72" y="59"/>
                        <a:pt x="72" y="59"/>
                      </a:cubicBezTo>
                      <a:cubicBezTo>
                        <a:pt x="72" y="60"/>
                        <a:pt x="72" y="59"/>
                        <a:pt x="72" y="60"/>
                      </a:cubicBezTo>
                      <a:cubicBezTo>
                        <a:pt x="72" y="60"/>
                        <a:pt x="73" y="60"/>
                        <a:pt x="73" y="60"/>
                      </a:cubicBezTo>
                      <a:cubicBezTo>
                        <a:pt x="73" y="60"/>
                        <a:pt x="73" y="60"/>
                        <a:pt x="73" y="61"/>
                      </a:cubicBezTo>
                      <a:cubicBezTo>
                        <a:pt x="73" y="61"/>
                        <a:pt x="73" y="61"/>
                        <a:pt x="73" y="61"/>
                      </a:cubicBezTo>
                      <a:cubicBezTo>
                        <a:pt x="73" y="62"/>
                        <a:pt x="73" y="62"/>
                        <a:pt x="74" y="62"/>
                      </a:cubicBezTo>
                      <a:cubicBezTo>
                        <a:pt x="74" y="62"/>
                        <a:pt x="74" y="62"/>
                        <a:pt x="74" y="62"/>
                      </a:cubicBezTo>
                      <a:cubicBezTo>
                        <a:pt x="75" y="63"/>
                        <a:pt x="74" y="64"/>
                        <a:pt x="75" y="64"/>
                      </a:cubicBezTo>
                      <a:cubicBezTo>
                        <a:pt x="75" y="64"/>
                        <a:pt x="75" y="65"/>
                        <a:pt x="75" y="65"/>
                      </a:cubicBezTo>
                      <a:cubicBezTo>
                        <a:pt x="75" y="66"/>
                        <a:pt x="75" y="66"/>
                        <a:pt x="75" y="67"/>
                      </a:cubicBezTo>
                      <a:cubicBezTo>
                        <a:pt x="75" y="67"/>
                        <a:pt x="76" y="67"/>
                        <a:pt x="76" y="67"/>
                      </a:cubicBezTo>
                      <a:cubicBezTo>
                        <a:pt x="76" y="67"/>
                        <a:pt x="76" y="67"/>
                        <a:pt x="76" y="68"/>
                      </a:cubicBezTo>
                      <a:cubicBezTo>
                        <a:pt x="76" y="68"/>
                        <a:pt x="77" y="68"/>
                        <a:pt x="77" y="69"/>
                      </a:cubicBezTo>
                      <a:cubicBezTo>
                        <a:pt x="77" y="69"/>
                        <a:pt x="78" y="69"/>
                        <a:pt x="78" y="70"/>
                      </a:cubicBezTo>
                      <a:cubicBezTo>
                        <a:pt x="77" y="67"/>
                        <a:pt x="77" y="65"/>
                        <a:pt x="76" y="62"/>
                      </a:cubicBezTo>
                      <a:cubicBezTo>
                        <a:pt x="76" y="61"/>
                        <a:pt x="76" y="59"/>
                        <a:pt x="76" y="58"/>
                      </a:cubicBezTo>
                      <a:cubicBezTo>
                        <a:pt x="76" y="57"/>
                        <a:pt x="76" y="57"/>
                        <a:pt x="76" y="56"/>
                      </a:cubicBezTo>
                      <a:cubicBezTo>
                        <a:pt x="76" y="56"/>
                        <a:pt x="76" y="55"/>
                        <a:pt x="76" y="54"/>
                      </a:cubicBezTo>
                      <a:cubicBezTo>
                        <a:pt x="76" y="54"/>
                        <a:pt x="77" y="54"/>
                        <a:pt x="76" y="54"/>
                      </a:cubicBezTo>
                      <a:cubicBezTo>
                        <a:pt x="76" y="54"/>
                        <a:pt x="76" y="54"/>
                        <a:pt x="76" y="54"/>
                      </a:cubicBezTo>
                      <a:cubicBezTo>
                        <a:pt x="76" y="54"/>
                        <a:pt x="75" y="54"/>
                        <a:pt x="75" y="53"/>
                      </a:cubicBezTo>
                      <a:cubicBezTo>
                        <a:pt x="75" y="53"/>
                        <a:pt x="75" y="52"/>
                        <a:pt x="75" y="52"/>
                      </a:cubicBezTo>
                      <a:cubicBezTo>
                        <a:pt x="75" y="52"/>
                        <a:pt x="75" y="52"/>
                        <a:pt x="75" y="52"/>
                      </a:cubicBezTo>
                      <a:cubicBezTo>
                        <a:pt x="74" y="52"/>
                        <a:pt x="75" y="51"/>
                        <a:pt x="75" y="51"/>
                      </a:cubicBezTo>
                      <a:cubicBezTo>
                        <a:pt x="75" y="51"/>
                        <a:pt x="75" y="50"/>
                        <a:pt x="75" y="50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3" y="50"/>
                        <a:pt x="74" y="49"/>
                        <a:pt x="74" y="48"/>
                      </a:cubicBezTo>
                      <a:cubicBezTo>
                        <a:pt x="73" y="48"/>
                        <a:pt x="73" y="48"/>
                        <a:pt x="73" y="47"/>
                      </a:cubicBezTo>
                      <a:cubicBezTo>
                        <a:pt x="73" y="47"/>
                        <a:pt x="73" y="47"/>
                        <a:pt x="73" y="47"/>
                      </a:cubicBezTo>
                      <a:cubicBezTo>
                        <a:pt x="73" y="46"/>
                        <a:pt x="73" y="46"/>
                        <a:pt x="72" y="46"/>
                      </a:cubicBezTo>
                      <a:cubicBezTo>
                        <a:pt x="72" y="46"/>
                        <a:pt x="72" y="46"/>
                        <a:pt x="72" y="46"/>
                      </a:cubicBezTo>
                      <a:cubicBezTo>
                        <a:pt x="72" y="46"/>
                        <a:pt x="72" y="45"/>
                        <a:pt x="72" y="45"/>
                      </a:cubicBezTo>
                      <a:cubicBezTo>
                        <a:pt x="72" y="45"/>
                        <a:pt x="71" y="45"/>
                        <a:pt x="71" y="44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71" y="44"/>
                        <a:pt x="70" y="44"/>
                        <a:pt x="70" y="43"/>
                      </a:cubicBezTo>
                      <a:cubicBezTo>
                        <a:pt x="70" y="43"/>
                        <a:pt x="70" y="43"/>
                        <a:pt x="70" y="43"/>
                      </a:cubicBezTo>
                      <a:cubicBezTo>
                        <a:pt x="70" y="42"/>
                        <a:pt x="70" y="42"/>
                        <a:pt x="70" y="42"/>
                      </a:cubicBezTo>
                      <a:cubicBezTo>
                        <a:pt x="70" y="42"/>
                        <a:pt x="70" y="42"/>
                        <a:pt x="69" y="42"/>
                      </a:cubicBezTo>
                      <a:cubicBezTo>
                        <a:pt x="69" y="42"/>
                        <a:pt x="69" y="41"/>
                        <a:pt x="69" y="40"/>
                      </a:cubicBezTo>
                      <a:cubicBezTo>
                        <a:pt x="69" y="40"/>
                        <a:pt x="69" y="40"/>
                        <a:pt x="68" y="40"/>
                      </a:cubicBezTo>
                      <a:cubicBezTo>
                        <a:pt x="68" y="39"/>
                        <a:pt x="68" y="39"/>
                        <a:pt x="68" y="39"/>
                      </a:cubicBezTo>
                      <a:cubicBezTo>
                        <a:pt x="68" y="39"/>
                        <a:pt x="67" y="39"/>
                        <a:pt x="67" y="39"/>
                      </a:cubicBezTo>
                      <a:cubicBezTo>
                        <a:pt x="67" y="39"/>
                        <a:pt x="67" y="38"/>
                        <a:pt x="67" y="38"/>
                      </a:cubicBezTo>
                      <a:cubicBezTo>
                        <a:pt x="67" y="37"/>
                        <a:pt x="66" y="37"/>
                        <a:pt x="66" y="36"/>
                      </a:cubicBezTo>
                      <a:cubicBezTo>
                        <a:pt x="66" y="36"/>
                        <a:pt x="66" y="36"/>
                        <a:pt x="65" y="36"/>
                      </a:cubicBezTo>
                      <a:cubicBezTo>
                        <a:pt x="65" y="36"/>
                        <a:pt x="65" y="35"/>
                        <a:pt x="65" y="35"/>
                      </a:cubicBezTo>
                      <a:cubicBezTo>
                        <a:pt x="64" y="35"/>
                        <a:pt x="64" y="34"/>
                        <a:pt x="64" y="33"/>
                      </a:cubicBezTo>
                      <a:cubicBezTo>
                        <a:pt x="64" y="33"/>
                        <a:pt x="64" y="33"/>
                        <a:pt x="63" y="33"/>
                      </a:cubicBezTo>
                      <a:cubicBezTo>
                        <a:pt x="63" y="33"/>
                        <a:pt x="63" y="33"/>
                        <a:pt x="63" y="32"/>
                      </a:cubicBezTo>
                      <a:cubicBezTo>
                        <a:pt x="63" y="32"/>
                        <a:pt x="63" y="32"/>
                        <a:pt x="63" y="32"/>
                      </a:cubicBezTo>
                      <a:cubicBezTo>
                        <a:pt x="62" y="32"/>
                        <a:pt x="62" y="31"/>
                        <a:pt x="61" y="31"/>
                      </a:cubicBezTo>
                      <a:cubicBezTo>
                        <a:pt x="61" y="30"/>
                        <a:pt x="61" y="30"/>
                        <a:pt x="60" y="29"/>
                      </a:cubicBezTo>
                      <a:cubicBezTo>
                        <a:pt x="60" y="28"/>
                        <a:pt x="59" y="28"/>
                        <a:pt x="58" y="27"/>
                      </a:cubicBezTo>
                      <a:cubicBezTo>
                        <a:pt x="58" y="26"/>
                        <a:pt x="58" y="26"/>
                        <a:pt x="58" y="26"/>
                      </a:cubicBezTo>
                      <a:cubicBezTo>
                        <a:pt x="57" y="26"/>
                        <a:pt x="57" y="25"/>
                        <a:pt x="57" y="25"/>
                      </a:cubicBezTo>
                      <a:cubicBezTo>
                        <a:pt x="56" y="25"/>
                        <a:pt x="55" y="24"/>
                        <a:pt x="55" y="23"/>
                      </a:cubicBezTo>
                      <a:cubicBezTo>
                        <a:pt x="53" y="22"/>
                        <a:pt x="52" y="21"/>
                        <a:pt x="51" y="20"/>
                      </a:cubicBezTo>
                      <a:cubicBezTo>
                        <a:pt x="50" y="19"/>
                        <a:pt x="49" y="18"/>
                        <a:pt x="49" y="17"/>
                      </a:cubicBezTo>
                      <a:cubicBezTo>
                        <a:pt x="48" y="17"/>
                        <a:pt x="48" y="16"/>
                        <a:pt x="47" y="16"/>
                      </a:cubicBezTo>
                      <a:cubicBezTo>
                        <a:pt x="47" y="16"/>
                        <a:pt x="46" y="16"/>
                        <a:pt x="45" y="15"/>
                      </a:cubicBezTo>
                      <a:cubicBezTo>
                        <a:pt x="45" y="15"/>
                        <a:pt x="44" y="14"/>
                        <a:pt x="44" y="13"/>
                      </a:cubicBez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4" y="13"/>
                        <a:pt x="43" y="13"/>
                        <a:pt x="43" y="13"/>
                      </a:cubicBezTo>
                      <a:cubicBezTo>
                        <a:pt x="43" y="13"/>
                        <a:pt x="42" y="13"/>
                        <a:pt x="42" y="13"/>
                      </a:cubicBezTo>
                      <a:cubicBezTo>
                        <a:pt x="41" y="12"/>
                        <a:pt x="41" y="12"/>
                        <a:pt x="41" y="11"/>
                      </a:cubicBezTo>
                      <a:cubicBezTo>
                        <a:pt x="40" y="11"/>
                        <a:pt x="40" y="11"/>
                        <a:pt x="40" y="10"/>
                      </a:cubicBezTo>
                      <a:cubicBezTo>
                        <a:pt x="40" y="10"/>
                        <a:pt x="39" y="10"/>
                        <a:pt x="39" y="10"/>
                      </a:cubicBezTo>
                      <a:cubicBezTo>
                        <a:pt x="38" y="10"/>
                        <a:pt x="38" y="9"/>
                        <a:pt x="37" y="9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7" y="8"/>
                        <a:pt x="37" y="8"/>
                        <a:pt x="36" y="8"/>
                      </a:cubicBezTo>
                      <a:cubicBezTo>
                        <a:pt x="36" y="8"/>
                        <a:pt x="36" y="8"/>
                        <a:pt x="35" y="7"/>
                      </a:cubicBezTo>
                      <a:cubicBezTo>
                        <a:pt x="34" y="6"/>
                        <a:pt x="33" y="5"/>
                        <a:pt x="32" y="5"/>
                      </a:cubicBezTo>
                      <a:cubicBezTo>
                        <a:pt x="29" y="3"/>
                        <a:pt x="26" y="2"/>
                        <a:pt x="23" y="0"/>
                      </a:cubicBezTo>
                      <a:cubicBezTo>
                        <a:pt x="23" y="0"/>
                        <a:pt x="23" y="0"/>
                        <a:pt x="22" y="0"/>
                      </a:cubicBezTo>
                      <a:cubicBezTo>
                        <a:pt x="22" y="0"/>
                        <a:pt x="22" y="0"/>
                        <a:pt x="22" y="1"/>
                      </a:cubicBezTo>
                      <a:cubicBezTo>
                        <a:pt x="22" y="1"/>
                        <a:pt x="22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4" y="2"/>
                        <a:pt x="23" y="2"/>
                        <a:pt x="23" y="2"/>
                      </a:cubicBezTo>
                      <a:cubicBezTo>
                        <a:pt x="23" y="3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5" y="3"/>
                        <a:pt x="24" y="4"/>
                        <a:pt x="24" y="5"/>
                      </a:cubicBezTo>
                      <a:cubicBezTo>
                        <a:pt x="24" y="5"/>
                        <a:pt x="24" y="6"/>
                        <a:pt x="23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7"/>
                        <a:pt x="23" y="7"/>
                        <a:pt x="24" y="7"/>
                      </a:cubicBezTo>
                      <a:cubicBezTo>
                        <a:pt x="24" y="8"/>
                        <a:pt x="24" y="8"/>
                        <a:pt x="25" y="8"/>
                      </a:cubicBezTo>
                      <a:cubicBezTo>
                        <a:pt x="25" y="9"/>
                        <a:pt x="25" y="9"/>
                        <a:pt x="26" y="9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10"/>
                        <a:pt x="26" y="11"/>
                        <a:pt x="26" y="11"/>
                      </a:cubicBezTo>
                      <a:cubicBezTo>
                        <a:pt x="26" y="11"/>
                        <a:pt x="26" y="11"/>
                        <a:pt x="26" y="11"/>
                      </a:cubicBezTo>
                      <a:cubicBezTo>
                        <a:pt x="25" y="11"/>
                        <a:pt x="25" y="12"/>
                        <a:pt x="25" y="12"/>
                      </a:cubicBezTo>
                      <a:cubicBezTo>
                        <a:pt x="25" y="12"/>
                        <a:pt x="24" y="11"/>
                        <a:pt x="24" y="11"/>
                      </a:cubicBezTo>
                      <a:cubicBezTo>
                        <a:pt x="24" y="11"/>
                        <a:pt x="23" y="11"/>
                        <a:pt x="22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1" y="11"/>
                        <a:pt x="21" y="12"/>
                        <a:pt x="21" y="12"/>
                      </a:cubicBezTo>
                      <a:cubicBezTo>
                        <a:pt x="21" y="12"/>
                        <a:pt x="20" y="12"/>
                        <a:pt x="20" y="12"/>
                      </a:cubicBezTo>
                      <a:cubicBezTo>
                        <a:pt x="20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7" y="13"/>
                        <a:pt x="16" y="13"/>
                        <a:pt x="16" y="13"/>
                      </a:cubicBezTo>
                      <a:cubicBezTo>
                        <a:pt x="16" y="14"/>
                        <a:pt x="15" y="14"/>
                        <a:pt x="15" y="15"/>
                      </a:cubicBezTo>
                      <a:cubicBezTo>
                        <a:pt x="15" y="15"/>
                        <a:pt x="15" y="15"/>
                        <a:pt x="15" y="16"/>
                      </a:cubicBezTo>
                      <a:cubicBezTo>
                        <a:pt x="14" y="16"/>
                        <a:pt x="14" y="16"/>
                        <a:pt x="13" y="17"/>
                      </a:cubicBezTo>
                      <a:cubicBezTo>
                        <a:pt x="14" y="19"/>
                        <a:pt x="16" y="20"/>
                        <a:pt x="17" y="22"/>
                      </a:cubicBezTo>
                      <a:cubicBezTo>
                        <a:pt x="19" y="23"/>
                        <a:pt x="20" y="25"/>
                        <a:pt x="21" y="28"/>
                      </a:cubicBezTo>
                      <a:cubicBezTo>
                        <a:pt x="21" y="28"/>
                        <a:pt x="22" y="27"/>
                        <a:pt x="22" y="26"/>
                      </a:cubicBezTo>
                      <a:cubicBezTo>
                        <a:pt x="22" y="26"/>
                        <a:pt x="22" y="25"/>
                        <a:pt x="22" y="25"/>
                      </a:cubicBezTo>
                      <a:cubicBezTo>
                        <a:pt x="23" y="25"/>
                        <a:pt x="24" y="25"/>
                        <a:pt x="24" y="25"/>
                      </a:cubicBezTo>
                      <a:cubicBezTo>
                        <a:pt x="24" y="25"/>
                        <a:pt x="25" y="25"/>
                        <a:pt x="25" y="25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25" y="24"/>
                        <a:pt x="26" y="24"/>
                        <a:pt x="26" y="24"/>
                      </a:cubicBezTo>
                      <a:cubicBezTo>
                        <a:pt x="27" y="24"/>
                        <a:pt x="27" y="24"/>
                        <a:pt x="28" y="25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28" y="25"/>
                        <a:pt x="28" y="25"/>
                        <a:pt x="29" y="25"/>
                      </a:cubicBezTo>
                      <a:cubicBezTo>
                        <a:pt x="29" y="25"/>
                        <a:pt x="29" y="25"/>
                        <a:pt x="30" y="25"/>
                      </a:cubicBezTo>
                      <a:cubicBezTo>
                        <a:pt x="30" y="26"/>
                        <a:pt x="30" y="26"/>
                        <a:pt x="30" y="26"/>
                      </a:cubicBezTo>
                      <a:cubicBezTo>
                        <a:pt x="31" y="26"/>
                        <a:pt x="31" y="27"/>
                        <a:pt x="31" y="27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2" y="27"/>
                        <a:pt x="33" y="27"/>
                        <a:pt x="33" y="28"/>
                      </a:cubicBezTo>
                      <a:cubicBezTo>
                        <a:pt x="33" y="28"/>
                        <a:pt x="34" y="28"/>
                        <a:pt x="35" y="28"/>
                      </a:cubicBezTo>
                      <a:cubicBezTo>
                        <a:pt x="35" y="29"/>
                        <a:pt x="35" y="29"/>
                        <a:pt x="35" y="30"/>
                      </a:cubicBezTo>
                      <a:cubicBezTo>
                        <a:pt x="35" y="31"/>
                        <a:pt x="35" y="32"/>
                        <a:pt x="35" y="33"/>
                      </a:cubicBezTo>
                      <a:cubicBezTo>
                        <a:pt x="36" y="33"/>
                        <a:pt x="37" y="33"/>
                        <a:pt x="36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7" y="33"/>
                        <a:pt x="37" y="33"/>
                        <a:pt x="38" y="33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1"/>
                        <a:pt x="38" y="30"/>
                        <a:pt x="38" y="29"/>
                      </a:cubicBezTo>
                      <a:cubicBezTo>
                        <a:pt x="38" y="29"/>
                        <a:pt x="38" y="29"/>
                        <a:pt x="38" y="28"/>
                      </a:cubicBezTo>
                      <a:cubicBezTo>
                        <a:pt x="38" y="28"/>
                        <a:pt x="38" y="28"/>
                        <a:pt x="38" y="28"/>
                      </a:cubicBezTo>
                      <a:cubicBezTo>
                        <a:pt x="37" y="27"/>
                        <a:pt x="36" y="26"/>
                        <a:pt x="35" y="25"/>
                      </a:cubicBezTo>
                      <a:cubicBezTo>
                        <a:pt x="35" y="25"/>
                        <a:pt x="32" y="26"/>
                        <a:pt x="33" y="24"/>
                      </a:cubicBezTo>
                      <a:cubicBezTo>
                        <a:pt x="32" y="24"/>
                        <a:pt x="31" y="24"/>
                        <a:pt x="31" y="23"/>
                      </a:cubicBezTo>
                      <a:cubicBezTo>
                        <a:pt x="30" y="23"/>
                        <a:pt x="29" y="22"/>
                        <a:pt x="29" y="22"/>
                      </a:cubicBezTo>
                      <a:cubicBezTo>
                        <a:pt x="29" y="21"/>
                        <a:pt x="29" y="21"/>
                        <a:pt x="28" y="21"/>
                      </a:cubicBezTo>
                      <a:cubicBezTo>
                        <a:pt x="28" y="21"/>
                        <a:pt x="29" y="21"/>
                        <a:pt x="29" y="20"/>
                      </a:cubicBezTo>
                      <a:cubicBezTo>
                        <a:pt x="29" y="20"/>
                        <a:pt x="31" y="20"/>
                        <a:pt x="31" y="21"/>
                      </a:cubicBezTo>
                      <a:cubicBezTo>
                        <a:pt x="31" y="21"/>
                        <a:pt x="32" y="22"/>
                        <a:pt x="32" y="22"/>
                      </a:cubicBezTo>
                      <a:cubicBezTo>
                        <a:pt x="33" y="22"/>
                        <a:pt x="33" y="22"/>
                        <a:pt x="34" y="23"/>
                      </a:cubicBezTo>
                      <a:cubicBezTo>
                        <a:pt x="34" y="23"/>
                        <a:pt x="34" y="24"/>
                        <a:pt x="34" y="24"/>
                      </a:cubicBezTo>
                      <a:cubicBezTo>
                        <a:pt x="35" y="24"/>
                        <a:pt x="34" y="24"/>
                        <a:pt x="35" y="24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6" y="24"/>
                        <a:pt x="37" y="24"/>
                        <a:pt x="36" y="25"/>
                      </a:cubicBezTo>
                      <a:cubicBezTo>
                        <a:pt x="37" y="25"/>
                        <a:pt x="39" y="25"/>
                        <a:pt x="38" y="26"/>
                      </a:cubicBezTo>
                      <a:cubicBezTo>
                        <a:pt x="39" y="26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0" y="27"/>
                      </a:cubicBezTo>
                      <a:cubicBezTo>
                        <a:pt x="40" y="28"/>
                        <a:pt x="40" y="28"/>
                        <a:pt x="41" y="28"/>
                      </a:cubicBezTo>
                      <a:cubicBezTo>
                        <a:pt x="41" y="28"/>
                        <a:pt x="41" y="29"/>
                        <a:pt x="41" y="29"/>
                      </a:cubicBezTo>
                      <a:cubicBezTo>
                        <a:pt x="41" y="29"/>
                        <a:pt x="42" y="29"/>
                        <a:pt x="42" y="29"/>
                      </a:cubicBezTo>
                      <a:cubicBezTo>
                        <a:pt x="42" y="29"/>
                        <a:pt x="42" y="30"/>
                        <a:pt x="43" y="30"/>
                      </a:cubicBezTo>
                      <a:cubicBezTo>
                        <a:pt x="43" y="30"/>
                        <a:pt x="43" y="30"/>
                        <a:pt x="43" y="30"/>
                      </a:cubicBez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1"/>
                        <a:pt x="44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44" y="30"/>
                        <a:pt x="44" y="29"/>
                      </a:cubicBezTo>
                      <a:cubicBezTo>
                        <a:pt x="45" y="29"/>
                        <a:pt x="45" y="28"/>
                        <a:pt x="45" y="27"/>
                      </a:cubicBezTo>
                      <a:cubicBezTo>
                        <a:pt x="45" y="26"/>
                        <a:pt x="44" y="25"/>
                        <a:pt x="43" y="24"/>
                      </a:cubicBezTo>
                      <a:cubicBezTo>
                        <a:pt x="43" y="23"/>
                        <a:pt x="42" y="23"/>
                        <a:pt x="42" y="22"/>
                      </a:cubicBezTo>
                      <a:cubicBezTo>
                        <a:pt x="42" y="22"/>
                        <a:pt x="42" y="21"/>
                        <a:pt x="42" y="21"/>
                      </a:cubicBezTo>
                      <a:cubicBezTo>
                        <a:pt x="42" y="21"/>
                        <a:pt x="43" y="21"/>
                        <a:pt x="43" y="20"/>
                      </a:cubicBezTo>
                      <a:cubicBezTo>
                        <a:pt x="44" y="20"/>
                        <a:pt x="45" y="20"/>
                        <a:pt x="46" y="21"/>
                      </a:cubicBezTo>
                      <a:cubicBezTo>
                        <a:pt x="46" y="21"/>
                        <a:pt x="47" y="22"/>
                        <a:pt x="47" y="22"/>
                      </a:cubicBezTo>
                      <a:cubicBezTo>
                        <a:pt x="47" y="22"/>
                        <a:pt x="47" y="22"/>
                        <a:pt x="47" y="22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48" y="22"/>
                        <a:pt x="49" y="23"/>
                        <a:pt x="49" y="23"/>
                      </a:cubicBezTo>
                      <a:cubicBezTo>
                        <a:pt x="49" y="23"/>
                        <a:pt x="48" y="23"/>
                        <a:pt x="49" y="23"/>
                      </a:cubicBezTo>
                      <a:cubicBezTo>
                        <a:pt x="49" y="23"/>
                        <a:pt x="49" y="23"/>
                        <a:pt x="49" y="24"/>
                      </a:cubicBezTo>
                      <a:cubicBezTo>
                        <a:pt x="50" y="24"/>
                        <a:pt x="50" y="24"/>
                        <a:pt x="51" y="25"/>
                      </a:cubicBezTo>
                      <a:cubicBezTo>
                        <a:pt x="51" y="25"/>
                        <a:pt x="51" y="26"/>
                        <a:pt x="51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2" y="27"/>
                        <a:pt x="52" y="27"/>
                        <a:pt x="52" y="28"/>
                      </a:cubicBezTo>
                      <a:cubicBezTo>
                        <a:pt x="52" y="28"/>
                        <a:pt x="52" y="27"/>
                        <a:pt x="51" y="27"/>
                      </a:cubicBezTo>
                      <a:cubicBezTo>
                        <a:pt x="51" y="27"/>
                        <a:pt x="51" y="27"/>
                        <a:pt x="51" y="27"/>
                      </a:cubicBezTo>
                      <a:cubicBezTo>
                        <a:pt x="51" y="27"/>
                        <a:pt x="50" y="27"/>
                        <a:pt x="50" y="27"/>
                      </a:cubicBezTo>
                      <a:cubicBezTo>
                        <a:pt x="50" y="27"/>
                        <a:pt x="49" y="27"/>
                        <a:pt x="49" y="27"/>
                      </a:cubicBezTo>
                      <a:cubicBezTo>
                        <a:pt x="48" y="27"/>
                        <a:pt x="49" y="27"/>
                        <a:pt x="48" y="27"/>
                      </a:cubicBezTo>
                      <a:cubicBezTo>
                        <a:pt x="48" y="28"/>
                        <a:pt x="48" y="28"/>
                        <a:pt x="48" y="28"/>
                      </a:cubicBezTo>
                      <a:cubicBezTo>
                        <a:pt x="48" y="29"/>
                        <a:pt x="48" y="29"/>
                        <a:pt x="48" y="30"/>
                      </a:cubicBezTo>
                      <a:cubicBezTo>
                        <a:pt x="48" y="30"/>
                        <a:pt x="48" y="31"/>
                        <a:pt x="49" y="31"/>
                      </a:cubicBezTo>
                      <a:cubicBezTo>
                        <a:pt x="49" y="31"/>
                        <a:pt x="49" y="31"/>
                        <a:pt x="49" y="31"/>
                      </a:cubicBezTo>
                      <a:cubicBezTo>
                        <a:pt x="50" y="32"/>
                        <a:pt x="49" y="33"/>
                        <a:pt x="50" y="33"/>
                      </a:cubicBezTo>
                      <a:cubicBezTo>
                        <a:pt x="51" y="33"/>
                        <a:pt x="51" y="33"/>
                        <a:pt x="51" y="33"/>
                      </a:cubicBezTo>
                      <a:cubicBezTo>
                        <a:pt x="52" y="33"/>
                        <a:pt x="52" y="34"/>
                        <a:pt x="53" y="34"/>
                      </a:cubicBezTo>
                      <a:cubicBezTo>
                        <a:pt x="53" y="34"/>
                        <a:pt x="54" y="34"/>
                        <a:pt x="54" y="34"/>
                      </a:cubicBezTo>
                      <a:cubicBezTo>
                        <a:pt x="54" y="34"/>
                        <a:pt x="54" y="33"/>
                        <a:pt x="55" y="33"/>
                      </a:cubicBezTo>
                      <a:cubicBezTo>
                        <a:pt x="56" y="34"/>
                        <a:pt x="56" y="34"/>
                        <a:pt x="56" y="34"/>
                      </a:cubicBezTo>
                      <a:cubicBezTo>
                        <a:pt x="56" y="34"/>
                        <a:pt x="57" y="34"/>
                        <a:pt x="57" y="35"/>
                      </a:cubicBezTo>
                      <a:cubicBezTo>
                        <a:pt x="57" y="35"/>
                        <a:pt x="57" y="35"/>
                        <a:pt x="57" y="36"/>
                      </a:cubicBezTo>
                      <a:cubicBezTo>
                        <a:pt x="57" y="36"/>
                        <a:pt x="57" y="36"/>
                        <a:pt x="57" y="37"/>
                      </a:cubicBezTo>
                      <a:cubicBezTo>
                        <a:pt x="57" y="37"/>
                        <a:pt x="57" y="37"/>
                        <a:pt x="57" y="37"/>
                      </a:cubicBezTo>
                      <a:cubicBezTo>
                        <a:pt x="57" y="37"/>
                        <a:pt x="58" y="37"/>
                        <a:pt x="58" y="37"/>
                      </a:cubicBezTo>
                      <a:cubicBezTo>
                        <a:pt x="58" y="38"/>
                        <a:pt x="58" y="39"/>
                        <a:pt x="58" y="39"/>
                      </a:cubicBezTo>
                      <a:cubicBezTo>
                        <a:pt x="58" y="39"/>
                        <a:pt x="59" y="39"/>
                        <a:pt x="59" y="40"/>
                      </a:cubicBezTo>
                      <a:cubicBezTo>
                        <a:pt x="59" y="40"/>
                        <a:pt x="59" y="40"/>
                        <a:pt x="59" y="41"/>
                      </a:cubicBezTo>
                      <a:cubicBezTo>
                        <a:pt x="58" y="42"/>
                        <a:pt x="58" y="42"/>
                        <a:pt x="57" y="42"/>
                      </a:cubicBezTo>
                      <a:cubicBezTo>
                        <a:pt x="57" y="43"/>
                        <a:pt x="55" y="43"/>
                        <a:pt x="55" y="42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54" y="42"/>
                        <a:pt x="53" y="42"/>
                        <a:pt x="53" y="42"/>
                      </a:cubicBezTo>
                      <a:cubicBezTo>
                        <a:pt x="52" y="42"/>
                        <a:pt x="51" y="42"/>
                        <a:pt x="51" y="41"/>
                      </a:cubicBezTo>
                      <a:cubicBezTo>
                        <a:pt x="50" y="41"/>
                        <a:pt x="50" y="40"/>
                        <a:pt x="49" y="40"/>
                      </a:cubicBezTo>
                      <a:cubicBezTo>
                        <a:pt x="49" y="41"/>
                        <a:pt x="50" y="42"/>
                        <a:pt x="49" y="42"/>
                      </a:cubicBezTo>
                      <a:cubicBezTo>
                        <a:pt x="49" y="43"/>
                        <a:pt x="48" y="43"/>
                        <a:pt x="47" y="43"/>
                      </a:cubicBezTo>
                      <a:cubicBezTo>
                        <a:pt x="47" y="43"/>
                        <a:pt x="46" y="43"/>
                        <a:pt x="46" y="42"/>
                      </a:cubicBezTo>
                      <a:cubicBezTo>
                        <a:pt x="45" y="42"/>
                        <a:pt x="44" y="42"/>
                        <a:pt x="44" y="41"/>
                      </a:cubicBezTo>
                      <a:cubicBezTo>
                        <a:pt x="43" y="41"/>
                        <a:pt x="43" y="41"/>
                        <a:pt x="43" y="40"/>
                      </a:cubicBezTo>
                      <a:cubicBezTo>
                        <a:pt x="42" y="40"/>
                        <a:pt x="40" y="40"/>
                        <a:pt x="40" y="39"/>
                      </a:cubicBezTo>
                      <a:cubicBezTo>
                        <a:pt x="39" y="39"/>
                        <a:pt x="38" y="39"/>
                        <a:pt x="37" y="39"/>
                      </a:cubicBezTo>
                      <a:cubicBezTo>
                        <a:pt x="36" y="39"/>
                        <a:pt x="36" y="38"/>
                        <a:pt x="36" y="37"/>
                      </a:cubicBezTo>
                      <a:cubicBezTo>
                        <a:pt x="36" y="37"/>
                        <a:pt x="36" y="37"/>
                        <a:pt x="36" y="37"/>
                      </a:cubicBezTo>
                      <a:cubicBezTo>
                        <a:pt x="35" y="37"/>
                        <a:pt x="35" y="36"/>
                        <a:pt x="35" y="36"/>
                      </a:cubicBezTo>
                      <a:cubicBezTo>
                        <a:pt x="35" y="36"/>
                        <a:pt x="35" y="36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4" y="34"/>
                        <a:pt x="35" y="34"/>
                        <a:pt x="35" y="34"/>
                      </a:cubicBezTo>
                      <a:cubicBezTo>
                        <a:pt x="34" y="34"/>
                        <a:pt x="34" y="34"/>
                        <a:pt x="34" y="33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31" y="33"/>
                        <a:pt x="31" y="34"/>
                        <a:pt x="30" y="35"/>
                      </a:cubicBezTo>
                      <a:cubicBezTo>
                        <a:pt x="29" y="35"/>
                        <a:pt x="28" y="34"/>
                        <a:pt x="27" y="34"/>
                      </a:cubicBezTo>
                      <a:cubicBezTo>
                        <a:pt x="26" y="33"/>
                        <a:pt x="25" y="33"/>
                        <a:pt x="23" y="33"/>
                      </a:cubicBezTo>
                      <a:cubicBezTo>
                        <a:pt x="24" y="35"/>
                        <a:pt x="22" y="34"/>
                        <a:pt x="22" y="34"/>
                      </a:cubicBezTo>
                      <a:cubicBezTo>
                        <a:pt x="22" y="36"/>
                        <a:pt x="20" y="35"/>
                        <a:pt x="19" y="35"/>
                      </a:cubicBezTo>
                      <a:cubicBezTo>
                        <a:pt x="18" y="35"/>
                        <a:pt x="18" y="35"/>
                        <a:pt x="17" y="35"/>
                      </a:cubicBezTo>
                      <a:cubicBezTo>
                        <a:pt x="17" y="35"/>
                        <a:pt x="16" y="35"/>
                        <a:pt x="16" y="36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6" y="36"/>
                        <a:pt x="16" y="37"/>
                        <a:pt x="16" y="37"/>
                      </a:cubicBezTo>
                      <a:cubicBezTo>
                        <a:pt x="15" y="38"/>
                        <a:pt x="14" y="38"/>
                        <a:pt x="13" y="38"/>
                      </a:cubicBezTo>
                      <a:cubicBezTo>
                        <a:pt x="13" y="38"/>
                        <a:pt x="13" y="38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2" y="39"/>
                        <a:pt x="12" y="39"/>
                      </a:cubicBezTo>
                      <a:cubicBezTo>
                        <a:pt x="11" y="39"/>
                        <a:pt x="11" y="41"/>
                        <a:pt x="11" y="41"/>
                      </a:cubicBezTo>
                      <a:cubicBezTo>
                        <a:pt x="11" y="42"/>
                        <a:pt x="11" y="43"/>
                        <a:pt x="10" y="43"/>
                      </a:cubicBezTo>
                      <a:cubicBezTo>
                        <a:pt x="11" y="44"/>
                        <a:pt x="11" y="45"/>
                        <a:pt x="10" y="46"/>
                      </a:cubicBezTo>
                      <a:cubicBezTo>
                        <a:pt x="9" y="46"/>
                        <a:pt x="9" y="46"/>
                        <a:pt x="8" y="46"/>
                      </a:cubicBezTo>
                      <a:cubicBezTo>
                        <a:pt x="8" y="46"/>
                        <a:pt x="8" y="45"/>
                        <a:pt x="8" y="46"/>
                      </a:cubicBezTo>
                      <a:cubicBezTo>
                        <a:pt x="7" y="46"/>
                        <a:pt x="7" y="46"/>
                        <a:pt x="7" y="46"/>
                      </a:cubicBezTo>
                      <a:cubicBezTo>
                        <a:pt x="7" y="46"/>
                        <a:pt x="6" y="47"/>
                        <a:pt x="6" y="47"/>
                      </a:cubicBezTo>
                      <a:cubicBezTo>
                        <a:pt x="6" y="47"/>
                        <a:pt x="6" y="46"/>
                        <a:pt x="6" y="47"/>
                      </a:cubicBezTo>
                      <a:cubicBezTo>
                        <a:pt x="6" y="47"/>
                        <a:pt x="5" y="47"/>
                        <a:pt x="5" y="47"/>
                      </a:cubicBezTo>
                      <a:cubicBezTo>
                        <a:pt x="5" y="48"/>
                        <a:pt x="5" y="48"/>
                        <a:pt x="5" y="49"/>
                      </a:cubicBezTo>
                      <a:cubicBezTo>
                        <a:pt x="5" y="50"/>
                        <a:pt x="5" y="50"/>
                        <a:pt x="4" y="51"/>
                      </a:cubicBezTo>
                      <a:cubicBezTo>
                        <a:pt x="4" y="51"/>
                        <a:pt x="4" y="51"/>
                        <a:pt x="4" y="51"/>
                      </a:cubicBezTo>
                      <a:cubicBezTo>
                        <a:pt x="4" y="52"/>
                        <a:pt x="4" y="52"/>
                        <a:pt x="4" y="53"/>
                      </a:cubicBezTo>
                      <a:cubicBezTo>
                        <a:pt x="4" y="53"/>
                        <a:pt x="3" y="54"/>
                        <a:pt x="3" y="54"/>
                      </a:cubicBezTo>
                      <a:cubicBezTo>
                        <a:pt x="3" y="55"/>
                        <a:pt x="2" y="55"/>
                        <a:pt x="2" y="55"/>
                      </a:cubicBezTo>
                      <a:cubicBezTo>
                        <a:pt x="2" y="55"/>
                        <a:pt x="2" y="56"/>
                        <a:pt x="2" y="56"/>
                      </a:cubicBezTo>
                      <a:cubicBezTo>
                        <a:pt x="2" y="57"/>
                        <a:pt x="1" y="57"/>
                        <a:pt x="1" y="57"/>
                      </a:cubicBezTo>
                      <a:cubicBezTo>
                        <a:pt x="1" y="57"/>
                        <a:pt x="0" y="58"/>
                        <a:pt x="0" y="58"/>
                      </a:cubicBezTo>
                      <a:cubicBezTo>
                        <a:pt x="0" y="58"/>
                        <a:pt x="0" y="59"/>
                        <a:pt x="0" y="59"/>
                      </a:cubicBezTo>
                      <a:cubicBezTo>
                        <a:pt x="0" y="60"/>
                        <a:pt x="1" y="60"/>
                        <a:pt x="1" y="61"/>
                      </a:cubicBezTo>
                      <a:cubicBezTo>
                        <a:pt x="1" y="61"/>
                        <a:pt x="1" y="61"/>
                        <a:pt x="1" y="61"/>
                      </a:cubicBezTo>
                      <a:cubicBezTo>
                        <a:pt x="1" y="61"/>
                        <a:pt x="1" y="61"/>
                        <a:pt x="1" y="61"/>
                      </a:cubicBezTo>
                      <a:cubicBezTo>
                        <a:pt x="2" y="61"/>
                        <a:pt x="2" y="62"/>
                        <a:pt x="2" y="62"/>
                      </a:cubicBezTo>
                      <a:cubicBezTo>
                        <a:pt x="2" y="62"/>
                        <a:pt x="2" y="63"/>
                        <a:pt x="2" y="63"/>
                      </a:cubicBezTo>
                      <a:cubicBezTo>
                        <a:pt x="2" y="63"/>
                        <a:pt x="2" y="63"/>
                        <a:pt x="3" y="63"/>
                      </a:cubicBezTo>
                      <a:cubicBezTo>
                        <a:pt x="3" y="63"/>
                        <a:pt x="3" y="64"/>
                        <a:pt x="3" y="64"/>
                      </a:cubicBezTo>
                      <a:cubicBezTo>
                        <a:pt x="3" y="64"/>
                        <a:pt x="3" y="65"/>
                        <a:pt x="3" y="65"/>
                      </a:cubicBezTo>
                      <a:cubicBezTo>
                        <a:pt x="3" y="66"/>
                        <a:pt x="3" y="67"/>
                        <a:pt x="2" y="68"/>
                      </a:cubicBezTo>
                      <a:cubicBezTo>
                        <a:pt x="2" y="68"/>
                        <a:pt x="1" y="69"/>
                        <a:pt x="1" y="70"/>
                      </a:cubicBezTo>
                      <a:cubicBezTo>
                        <a:pt x="1" y="70"/>
                        <a:pt x="2" y="70"/>
                        <a:pt x="2" y="70"/>
                      </a:cubicBezTo>
                      <a:cubicBezTo>
                        <a:pt x="2" y="70"/>
                        <a:pt x="2" y="71"/>
                        <a:pt x="2" y="71"/>
                      </a:cubicBezTo>
                      <a:cubicBezTo>
                        <a:pt x="2" y="71"/>
                        <a:pt x="2" y="72"/>
                        <a:pt x="2" y="72"/>
                      </a:cubicBezTo>
                      <a:cubicBezTo>
                        <a:pt x="2" y="72"/>
                        <a:pt x="3" y="72"/>
                        <a:pt x="3" y="72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4" y="75"/>
                        <a:pt x="4" y="75"/>
                        <a:pt x="5" y="75"/>
                      </a:cubicBezTo>
                      <a:cubicBezTo>
                        <a:pt x="5" y="75"/>
                        <a:pt x="6" y="76"/>
                        <a:pt x="6" y="76"/>
                      </a:cubicBezTo>
                      <a:cubicBezTo>
                        <a:pt x="7" y="77"/>
                        <a:pt x="8" y="78"/>
                        <a:pt x="8" y="80"/>
                      </a:cubicBezTo>
                      <a:cubicBezTo>
                        <a:pt x="8" y="80"/>
                        <a:pt x="7" y="82"/>
                        <a:pt x="8" y="82"/>
                      </a:cubicBezTo>
                      <a:cubicBezTo>
                        <a:pt x="9" y="82"/>
                        <a:pt x="10" y="82"/>
                        <a:pt x="9" y="83"/>
                      </a:cubicBezTo>
                      <a:cubicBezTo>
                        <a:pt x="10" y="83"/>
                        <a:pt x="12" y="83"/>
                        <a:pt x="12" y="84"/>
                      </a:cubicBezTo>
                      <a:cubicBezTo>
                        <a:pt x="12" y="84"/>
                        <a:pt x="13" y="84"/>
                        <a:pt x="13" y="84"/>
                      </a:cubicBezTo>
                      <a:cubicBezTo>
                        <a:pt x="13" y="84"/>
                        <a:pt x="14" y="84"/>
                        <a:pt x="14" y="84"/>
                      </a:cubicBezTo>
                      <a:cubicBezTo>
                        <a:pt x="14" y="84"/>
                        <a:pt x="14" y="84"/>
                        <a:pt x="14" y="84"/>
                      </a:cubicBezTo>
                      <a:cubicBezTo>
                        <a:pt x="14" y="85"/>
                        <a:pt x="14" y="85"/>
                        <a:pt x="14" y="85"/>
                      </a:cubicBezTo>
                      <a:cubicBezTo>
                        <a:pt x="15" y="86"/>
                        <a:pt x="15" y="86"/>
                        <a:pt x="16" y="86"/>
                      </a:cubicBezTo>
                      <a:cubicBezTo>
                        <a:pt x="16" y="87"/>
                        <a:pt x="17" y="87"/>
                        <a:pt x="17" y="87"/>
                      </a:cubicBezTo>
                      <a:cubicBezTo>
                        <a:pt x="17" y="88"/>
                        <a:pt x="18" y="88"/>
                        <a:pt x="18" y="88"/>
                      </a:cubicBezTo>
                      <a:cubicBezTo>
                        <a:pt x="18" y="88"/>
                        <a:pt x="18" y="88"/>
                        <a:pt x="18" y="88"/>
                      </a:cubicBezTo>
                      <a:cubicBezTo>
                        <a:pt x="18" y="88"/>
                        <a:pt x="19" y="88"/>
                        <a:pt x="19" y="88"/>
                      </a:cubicBezTo>
                      <a:cubicBezTo>
                        <a:pt x="19" y="88"/>
                        <a:pt x="19" y="87"/>
                        <a:pt x="19" y="87"/>
                      </a:cubicBezTo>
                      <a:cubicBezTo>
                        <a:pt x="20" y="87"/>
                        <a:pt x="20" y="87"/>
                        <a:pt x="21" y="87"/>
                      </a:cubicBezTo>
                      <a:cubicBezTo>
                        <a:pt x="21" y="87"/>
                        <a:pt x="21" y="87"/>
                        <a:pt x="21" y="87"/>
                      </a:cubicBezTo>
                      <a:cubicBezTo>
                        <a:pt x="21" y="87"/>
                        <a:pt x="21" y="87"/>
                        <a:pt x="22" y="87"/>
                      </a:cubicBezTo>
                      <a:cubicBezTo>
                        <a:pt x="22" y="86"/>
                        <a:pt x="23" y="87"/>
                        <a:pt x="23" y="87"/>
                      </a:cubicBezTo>
                      <a:cubicBezTo>
                        <a:pt x="23" y="87"/>
                        <a:pt x="23" y="87"/>
                        <a:pt x="23" y="87"/>
                      </a:cubicBezTo>
                      <a:cubicBezTo>
                        <a:pt x="23" y="87"/>
                        <a:pt x="23" y="87"/>
                        <a:pt x="24" y="87"/>
                      </a:cubicBezTo>
                      <a:cubicBezTo>
                        <a:pt x="24" y="87"/>
                        <a:pt x="24" y="87"/>
                        <a:pt x="24" y="87"/>
                      </a:cubicBezTo>
                      <a:cubicBezTo>
                        <a:pt x="25" y="87"/>
                        <a:pt x="25" y="87"/>
                        <a:pt x="25" y="88"/>
                      </a:cubicBezTo>
                      <a:cubicBezTo>
                        <a:pt x="25" y="88"/>
                        <a:pt x="25" y="88"/>
                        <a:pt x="26" y="88"/>
                      </a:cubicBezTo>
                      <a:cubicBezTo>
                        <a:pt x="26" y="88"/>
                        <a:pt x="27" y="88"/>
                        <a:pt x="27" y="88"/>
                      </a:cubicBezTo>
                      <a:cubicBezTo>
                        <a:pt x="27" y="88"/>
                        <a:pt x="28" y="88"/>
                        <a:pt x="28" y="88"/>
                      </a:cubicBezTo>
                      <a:cubicBezTo>
                        <a:pt x="28" y="88"/>
                        <a:pt x="29" y="88"/>
                        <a:pt x="29" y="88"/>
                      </a:cubicBezTo>
                      <a:cubicBezTo>
                        <a:pt x="29" y="88"/>
                        <a:pt x="29" y="87"/>
                        <a:pt x="30" y="87"/>
                      </a:cubicBezTo>
                      <a:cubicBezTo>
                        <a:pt x="30" y="87"/>
                        <a:pt x="30" y="86"/>
                        <a:pt x="30" y="86"/>
                      </a:cubicBezTo>
                      <a:cubicBezTo>
                        <a:pt x="30" y="85"/>
                        <a:pt x="31" y="85"/>
                        <a:pt x="31" y="85"/>
                      </a:cubicBezTo>
                      <a:cubicBezTo>
                        <a:pt x="32" y="85"/>
                        <a:pt x="32" y="85"/>
                        <a:pt x="33" y="85"/>
                      </a:cubicBezTo>
                      <a:cubicBezTo>
                        <a:pt x="34" y="85"/>
                        <a:pt x="34" y="85"/>
                        <a:pt x="35" y="85"/>
                      </a:cubicBezTo>
                      <a:cubicBezTo>
                        <a:pt x="36" y="85"/>
                        <a:pt x="37" y="85"/>
                        <a:pt x="37" y="86"/>
                      </a:cubicBezTo>
                      <a:cubicBezTo>
                        <a:pt x="37" y="87"/>
                        <a:pt x="37" y="86"/>
                        <a:pt x="38" y="86"/>
                      </a:cubicBezTo>
                      <a:cubicBezTo>
                        <a:pt x="38" y="86"/>
                        <a:pt x="38" y="86"/>
                        <a:pt x="39" y="87"/>
                      </a:cubicBezTo>
                      <a:cubicBezTo>
                        <a:pt x="39" y="87"/>
                        <a:pt x="39" y="87"/>
                        <a:pt x="39" y="87"/>
                      </a:cubicBezTo>
                      <a:cubicBezTo>
                        <a:pt x="40" y="87"/>
                        <a:pt x="42" y="87"/>
                        <a:pt x="42" y="88"/>
                      </a:cubicBezTo>
                      <a:cubicBezTo>
                        <a:pt x="43" y="88"/>
                        <a:pt x="43" y="88"/>
                        <a:pt x="44" y="89"/>
                      </a:cubicBezTo>
                      <a:cubicBezTo>
                        <a:pt x="44" y="89"/>
                        <a:pt x="44" y="89"/>
                        <a:pt x="45" y="89"/>
                      </a:cubicBezTo>
                      <a:cubicBezTo>
                        <a:pt x="45" y="90"/>
                        <a:pt x="46" y="91"/>
                        <a:pt x="46" y="92"/>
                      </a:cubicBezTo>
                      <a:cubicBezTo>
                        <a:pt x="46" y="93"/>
                        <a:pt x="45" y="93"/>
                        <a:pt x="45" y="94"/>
                      </a:cubicBezTo>
                      <a:cubicBezTo>
                        <a:pt x="45" y="95"/>
                        <a:pt x="45" y="96"/>
                        <a:pt x="44" y="96"/>
                      </a:cubicBezTo>
                      <a:cubicBezTo>
                        <a:pt x="44" y="96"/>
                        <a:pt x="44" y="96"/>
                        <a:pt x="44" y="97"/>
                      </a:cubicBezTo>
                      <a:cubicBezTo>
                        <a:pt x="44" y="97"/>
                        <a:pt x="44" y="97"/>
                        <a:pt x="44" y="97"/>
                      </a:cubicBezTo>
                      <a:cubicBezTo>
                        <a:pt x="45" y="97"/>
                        <a:pt x="45" y="98"/>
                        <a:pt x="45" y="98"/>
                      </a:cubicBezTo>
                      <a:cubicBezTo>
                        <a:pt x="45" y="98"/>
                        <a:pt x="45" y="99"/>
                        <a:pt x="45" y="99"/>
                      </a:cubicBezTo>
                      <a:cubicBezTo>
                        <a:pt x="45" y="99"/>
                        <a:pt x="46" y="99"/>
                        <a:pt x="46" y="99"/>
                      </a:cubicBezTo>
                      <a:cubicBezTo>
                        <a:pt x="46" y="99"/>
                        <a:pt x="46" y="100"/>
                        <a:pt x="46" y="100"/>
                      </a:cubicBezTo>
                      <a:cubicBezTo>
                        <a:pt x="47" y="101"/>
                        <a:pt x="47" y="101"/>
                        <a:pt x="47" y="102"/>
                      </a:cubicBezTo>
                      <a:cubicBezTo>
                        <a:pt x="48" y="103"/>
                        <a:pt x="48" y="103"/>
                        <a:pt x="48" y="104"/>
                      </a:cubicBezTo>
                      <a:cubicBezTo>
                        <a:pt x="48" y="104"/>
                        <a:pt x="48" y="104"/>
                        <a:pt x="48" y="104"/>
                      </a:cubicBezTo>
                      <a:cubicBezTo>
                        <a:pt x="49" y="105"/>
                        <a:pt x="49" y="105"/>
                        <a:pt x="49" y="105"/>
                      </a:cubicBezTo>
                      <a:cubicBezTo>
                        <a:pt x="50" y="106"/>
                        <a:pt x="50" y="106"/>
                        <a:pt x="50" y="106"/>
                      </a:cubicBezTo>
                      <a:cubicBezTo>
                        <a:pt x="49" y="107"/>
                        <a:pt x="49" y="107"/>
                        <a:pt x="49" y="107"/>
                      </a:cubicBezTo>
                      <a:cubicBezTo>
                        <a:pt x="49" y="108"/>
                        <a:pt x="49" y="108"/>
                        <a:pt x="49" y="108"/>
                      </a:cubicBezTo>
                      <a:cubicBezTo>
                        <a:pt x="50" y="108"/>
                        <a:pt x="50" y="108"/>
                        <a:pt x="50" y="108"/>
                      </a:cubicBezTo>
                      <a:cubicBezTo>
                        <a:pt x="50" y="108"/>
                        <a:pt x="50" y="108"/>
                        <a:pt x="50" y="109"/>
                      </a:cubicBezTo>
                      <a:cubicBezTo>
                        <a:pt x="50" y="109"/>
                        <a:pt x="50" y="110"/>
                        <a:pt x="50" y="111"/>
                      </a:cubicBezTo>
                      <a:cubicBezTo>
                        <a:pt x="50" y="112"/>
                        <a:pt x="51" y="114"/>
                        <a:pt x="49" y="113"/>
                      </a:cubicBezTo>
                      <a:cubicBezTo>
                        <a:pt x="49" y="114"/>
                        <a:pt x="49" y="115"/>
                        <a:pt x="49" y="115"/>
                      </a:cubicBezTo>
                      <a:cubicBezTo>
                        <a:pt x="50" y="115"/>
                        <a:pt x="50" y="116"/>
                        <a:pt x="50" y="116"/>
                      </a:cubicBezTo>
                      <a:cubicBezTo>
                        <a:pt x="51" y="116"/>
                        <a:pt x="51" y="116"/>
                        <a:pt x="51" y="117"/>
                      </a:cubicBezTo>
                      <a:cubicBezTo>
                        <a:pt x="51" y="117"/>
                        <a:pt x="51" y="117"/>
                        <a:pt x="51" y="117"/>
                      </a:cubicBezTo>
                      <a:cubicBezTo>
                        <a:pt x="51" y="117"/>
                        <a:pt x="51" y="117"/>
                        <a:pt x="51" y="117"/>
                      </a:cubicBezTo>
                      <a:cubicBezTo>
                        <a:pt x="50" y="117"/>
                        <a:pt x="50" y="117"/>
                        <a:pt x="50" y="117"/>
                      </a:cubicBezTo>
                      <a:cubicBezTo>
                        <a:pt x="50" y="118"/>
                        <a:pt x="49" y="119"/>
                        <a:pt x="49" y="119"/>
                      </a:cubicBezTo>
                      <a:cubicBezTo>
                        <a:pt x="48" y="120"/>
                        <a:pt x="49" y="121"/>
                        <a:pt x="48" y="121"/>
                      </a:cubicBezTo>
                      <a:cubicBezTo>
                        <a:pt x="48" y="122"/>
                        <a:pt x="48" y="123"/>
                        <a:pt x="48" y="124"/>
                      </a:cubicBezTo>
                      <a:cubicBezTo>
                        <a:pt x="48" y="124"/>
                        <a:pt x="47" y="125"/>
                        <a:pt x="47" y="125"/>
                      </a:cubicBezTo>
                      <a:cubicBezTo>
                        <a:pt x="47" y="125"/>
                        <a:pt x="46" y="126"/>
                        <a:pt x="46" y="126"/>
                      </a:cubicBezTo>
                      <a:cubicBezTo>
                        <a:pt x="46" y="127"/>
                        <a:pt x="46" y="128"/>
                        <a:pt x="45" y="127"/>
                      </a:cubicBezTo>
                      <a:cubicBezTo>
                        <a:pt x="45" y="129"/>
                        <a:pt x="45" y="130"/>
                        <a:pt x="45" y="132"/>
                      </a:cubicBezTo>
                      <a:cubicBezTo>
                        <a:pt x="45" y="133"/>
                        <a:pt x="45" y="134"/>
                        <a:pt x="45" y="134"/>
                      </a:cubicBezTo>
                      <a:cubicBezTo>
                        <a:pt x="45" y="135"/>
                        <a:pt x="45" y="135"/>
                        <a:pt x="45" y="135"/>
                      </a:cubicBezTo>
                      <a:cubicBezTo>
                        <a:pt x="45" y="135"/>
                        <a:pt x="45" y="135"/>
                        <a:pt x="45" y="135"/>
                      </a:cubicBezTo>
                      <a:cubicBezTo>
                        <a:pt x="45" y="135"/>
                        <a:pt x="46" y="135"/>
                        <a:pt x="46" y="135"/>
                      </a:cubicBezTo>
                      <a:cubicBezTo>
                        <a:pt x="46" y="135"/>
                        <a:pt x="46" y="136"/>
                        <a:pt x="46" y="136"/>
                      </a:cubicBezTo>
                      <a:cubicBezTo>
                        <a:pt x="46" y="136"/>
                        <a:pt x="46" y="136"/>
                        <a:pt x="46" y="136"/>
                      </a:cubicBezTo>
                      <a:cubicBezTo>
                        <a:pt x="46" y="137"/>
                        <a:pt x="46" y="137"/>
                        <a:pt x="46" y="137"/>
                      </a:cubicBezTo>
                      <a:cubicBezTo>
                        <a:pt x="47" y="137"/>
                        <a:pt x="47" y="137"/>
                        <a:pt x="47" y="138"/>
                      </a:cubicBezTo>
                      <a:cubicBezTo>
                        <a:pt x="47" y="138"/>
                        <a:pt x="47" y="141"/>
                        <a:pt x="46" y="140"/>
                      </a:cubicBezTo>
                      <a:cubicBezTo>
                        <a:pt x="46" y="142"/>
                        <a:pt x="46" y="144"/>
                        <a:pt x="46" y="146"/>
                      </a:cubicBezTo>
                      <a:cubicBezTo>
                        <a:pt x="46" y="147"/>
                        <a:pt x="46" y="147"/>
                        <a:pt x="46" y="148"/>
                      </a:cubicBezTo>
                      <a:cubicBezTo>
                        <a:pt x="46" y="148"/>
                        <a:pt x="46" y="148"/>
                        <a:pt x="46" y="148"/>
                      </a:cubicBezTo>
                      <a:cubicBezTo>
                        <a:pt x="47" y="149"/>
                        <a:pt x="47" y="149"/>
                        <a:pt x="47" y="150"/>
                      </a:cubicBezTo>
                      <a:cubicBezTo>
                        <a:pt x="48" y="151"/>
                        <a:pt x="48" y="152"/>
                        <a:pt x="47" y="152"/>
                      </a:cubicBezTo>
                      <a:cubicBezTo>
                        <a:pt x="47" y="153"/>
                        <a:pt x="47" y="153"/>
                        <a:pt x="46" y="153"/>
                      </a:cubicBezTo>
                      <a:cubicBezTo>
                        <a:pt x="46" y="154"/>
                        <a:pt x="45" y="154"/>
                        <a:pt x="45" y="154"/>
                      </a:cubicBezTo>
                      <a:cubicBezTo>
                        <a:pt x="44" y="154"/>
                        <a:pt x="44" y="154"/>
                        <a:pt x="44" y="154"/>
                      </a:cubicBezTo>
                      <a:cubicBezTo>
                        <a:pt x="44" y="154"/>
                        <a:pt x="44" y="155"/>
                        <a:pt x="44" y="156"/>
                      </a:cubicBezTo>
                      <a:cubicBezTo>
                        <a:pt x="44" y="156"/>
                        <a:pt x="44" y="157"/>
                        <a:pt x="44" y="157"/>
                      </a:cubicBezTo>
                      <a:cubicBezTo>
                        <a:pt x="45" y="157"/>
                        <a:pt x="45" y="157"/>
                        <a:pt x="46" y="157"/>
                      </a:cubicBezTo>
                      <a:cubicBezTo>
                        <a:pt x="47" y="156"/>
                        <a:pt x="48" y="156"/>
                        <a:pt x="49" y="156"/>
                      </a:cubicBezTo>
                      <a:cubicBezTo>
                        <a:pt x="50" y="156"/>
                        <a:pt x="51" y="156"/>
                        <a:pt x="52" y="155"/>
                      </a:cubicBezTo>
                      <a:cubicBezTo>
                        <a:pt x="53" y="155"/>
                        <a:pt x="53" y="155"/>
                        <a:pt x="54" y="155"/>
                      </a:cubicBezTo>
                      <a:cubicBezTo>
                        <a:pt x="54" y="155"/>
                        <a:pt x="54" y="155"/>
                        <a:pt x="54" y="155"/>
                      </a:cubicBezTo>
                      <a:cubicBezTo>
                        <a:pt x="54" y="155"/>
                        <a:pt x="54" y="155"/>
                        <a:pt x="54" y="155"/>
                      </a:cubicBezTo>
                      <a:cubicBezTo>
                        <a:pt x="55" y="154"/>
                        <a:pt x="55" y="154"/>
                        <a:pt x="56" y="153"/>
                      </a:cubicBezTo>
                      <a:cubicBezTo>
                        <a:pt x="56" y="152"/>
                        <a:pt x="56" y="150"/>
                        <a:pt x="58" y="149"/>
                      </a:cubicBezTo>
                      <a:cubicBezTo>
                        <a:pt x="58" y="149"/>
                        <a:pt x="59" y="149"/>
                        <a:pt x="60" y="149"/>
                      </a:cubicBezTo>
                      <a:cubicBezTo>
                        <a:pt x="61" y="149"/>
                        <a:pt x="62" y="149"/>
                        <a:pt x="63" y="149"/>
                      </a:cubicBezTo>
                      <a:cubicBezTo>
                        <a:pt x="63" y="149"/>
                        <a:pt x="63" y="149"/>
                        <a:pt x="63" y="148"/>
                      </a:cubicBezTo>
                      <a:cubicBezTo>
                        <a:pt x="63" y="148"/>
                        <a:pt x="63" y="147"/>
                        <a:pt x="63" y="146"/>
                      </a:cubicBezTo>
                      <a:cubicBezTo>
                        <a:pt x="63" y="146"/>
                        <a:pt x="63" y="146"/>
                        <a:pt x="63" y="145"/>
                      </a:cubicBezTo>
                      <a:cubicBezTo>
                        <a:pt x="63" y="145"/>
                        <a:pt x="63" y="145"/>
                        <a:pt x="63" y="145"/>
                      </a:cubicBezTo>
                      <a:cubicBezTo>
                        <a:pt x="63" y="145"/>
                        <a:pt x="63" y="145"/>
                        <a:pt x="63" y="144"/>
                      </a:cubicBezTo>
                      <a:cubicBezTo>
                        <a:pt x="62" y="144"/>
                        <a:pt x="62" y="143"/>
                        <a:pt x="63" y="143"/>
                      </a:cubicBezTo>
                      <a:cubicBezTo>
                        <a:pt x="63" y="142"/>
                        <a:pt x="63" y="142"/>
                        <a:pt x="63" y="142"/>
                      </a:cubicBezTo>
                      <a:cubicBezTo>
                        <a:pt x="63" y="142"/>
                        <a:pt x="63" y="142"/>
                        <a:pt x="63" y="14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5" y="140"/>
                      </a:cubicBezTo>
                      <a:cubicBezTo>
                        <a:pt x="65" y="140"/>
                        <a:pt x="66" y="140"/>
                        <a:pt x="66" y="140"/>
                      </a:cubicBezTo>
                      <a:cubicBezTo>
                        <a:pt x="67" y="140"/>
                        <a:pt x="67" y="139"/>
                        <a:pt x="67" y="139"/>
                      </a:cubicBezTo>
                      <a:cubicBezTo>
                        <a:pt x="67" y="138"/>
                        <a:pt x="67" y="137"/>
                        <a:pt x="67" y="136"/>
                      </a:cubicBezTo>
                      <a:cubicBezTo>
                        <a:pt x="67" y="135"/>
                        <a:pt x="67" y="134"/>
                        <a:pt x="68" y="134"/>
                      </a:cubicBezTo>
                      <a:cubicBezTo>
                        <a:pt x="68" y="133"/>
                        <a:pt x="68" y="133"/>
                        <a:pt x="68" y="132"/>
                      </a:cubicBezTo>
                      <a:cubicBezTo>
                        <a:pt x="69" y="132"/>
                        <a:pt x="69" y="132"/>
                        <a:pt x="69" y="131"/>
                      </a:cubicBezTo>
                      <a:cubicBezTo>
                        <a:pt x="70" y="131"/>
                        <a:pt x="70" y="131"/>
                        <a:pt x="70" y="131"/>
                      </a:cubicBezTo>
                      <a:cubicBezTo>
                        <a:pt x="71" y="130"/>
                        <a:pt x="71" y="130"/>
                        <a:pt x="71" y="130"/>
                      </a:cubicBezTo>
                      <a:cubicBezTo>
                        <a:pt x="71" y="129"/>
                        <a:pt x="71" y="129"/>
                        <a:pt x="71" y="128"/>
                      </a:cubicBezTo>
                      <a:cubicBezTo>
                        <a:pt x="71" y="128"/>
                        <a:pt x="72" y="127"/>
                        <a:pt x="72" y="127"/>
                      </a:cubicBezTo>
                      <a:cubicBezTo>
                        <a:pt x="73" y="126"/>
                        <a:pt x="74" y="125"/>
                        <a:pt x="74" y="124"/>
                      </a:cubicBezTo>
                      <a:cubicBezTo>
                        <a:pt x="75" y="124"/>
                        <a:pt x="75" y="124"/>
                        <a:pt x="75" y="124"/>
                      </a:cubicBezTo>
                      <a:cubicBezTo>
                        <a:pt x="75" y="124"/>
                        <a:pt x="75" y="124"/>
                        <a:pt x="75" y="123"/>
                      </a:cubicBezTo>
                      <a:cubicBezTo>
                        <a:pt x="76" y="123"/>
                        <a:pt x="76" y="122"/>
                        <a:pt x="75" y="122"/>
                      </a:cubicBezTo>
                      <a:cubicBezTo>
                        <a:pt x="75" y="121"/>
                        <a:pt x="75" y="120"/>
                        <a:pt x="75" y="118"/>
                      </a:cubicBezTo>
                      <a:cubicBezTo>
                        <a:pt x="75" y="118"/>
                        <a:pt x="76" y="117"/>
                        <a:pt x="76" y="116"/>
                      </a:cubicBezTo>
                      <a:cubicBezTo>
                        <a:pt x="76" y="116"/>
                        <a:pt x="76" y="116"/>
                        <a:pt x="76" y="115"/>
                      </a:cubicBezTo>
                      <a:cubicBezTo>
                        <a:pt x="76" y="115"/>
                        <a:pt x="76" y="115"/>
                        <a:pt x="76" y="115"/>
                      </a:cubicBezTo>
                      <a:cubicBezTo>
                        <a:pt x="77" y="114"/>
                        <a:pt x="77" y="114"/>
                        <a:pt x="77" y="114"/>
                      </a:cubicBezTo>
                      <a:cubicBezTo>
                        <a:pt x="78" y="112"/>
                        <a:pt x="77" y="109"/>
                        <a:pt x="77" y="106"/>
                      </a:cubicBezTo>
                      <a:cubicBezTo>
                        <a:pt x="77" y="105"/>
                        <a:pt x="77" y="104"/>
                        <a:pt x="78" y="103"/>
                      </a:cubicBezTo>
                      <a:cubicBezTo>
                        <a:pt x="78" y="102"/>
                        <a:pt x="78" y="102"/>
                        <a:pt x="78" y="101"/>
                      </a:cubicBezTo>
                      <a:cubicBezTo>
                        <a:pt x="78" y="101"/>
                        <a:pt x="78" y="100"/>
                        <a:pt x="79" y="100"/>
                      </a:cubicBezTo>
                      <a:cubicBezTo>
                        <a:pt x="79" y="100"/>
                        <a:pt x="79" y="98"/>
                        <a:pt x="80" y="99"/>
                      </a:cubicBezTo>
                      <a:cubicBezTo>
                        <a:pt x="80" y="98"/>
                        <a:pt x="80" y="97"/>
                        <a:pt x="80" y="97"/>
                      </a:cubicBezTo>
                      <a:cubicBezTo>
                        <a:pt x="80" y="97"/>
                        <a:pt x="80" y="96"/>
                        <a:pt x="80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79" y="95"/>
                        <a:pt x="79" y="94"/>
                        <a:pt x="79" y="93"/>
                      </a:cubicBezTo>
                      <a:cubicBezTo>
                        <a:pt x="79" y="92"/>
                        <a:pt x="79" y="91"/>
                        <a:pt x="79" y="91"/>
                      </a:cubicBezTo>
                      <a:cubicBezTo>
                        <a:pt x="80" y="90"/>
                        <a:pt x="80" y="90"/>
                        <a:pt x="80" y="90"/>
                      </a:cubicBezTo>
                      <a:cubicBezTo>
                        <a:pt x="80" y="90"/>
                        <a:pt x="80" y="90"/>
                        <a:pt x="80" y="90"/>
                      </a:cubicBezTo>
                      <a:cubicBezTo>
                        <a:pt x="80" y="89"/>
                        <a:pt x="80" y="89"/>
                        <a:pt x="80" y="88"/>
                      </a:cubicBezTo>
                      <a:cubicBezTo>
                        <a:pt x="80" y="88"/>
                        <a:pt x="80" y="87"/>
                        <a:pt x="80" y="86"/>
                      </a:cubicBezTo>
                      <a:cubicBezTo>
                        <a:pt x="80" y="86"/>
                        <a:pt x="81" y="86"/>
                        <a:pt x="81" y="86"/>
                      </a:cubicBezTo>
                      <a:cubicBezTo>
                        <a:pt x="81" y="85"/>
                        <a:pt x="81" y="84"/>
                        <a:pt x="81" y="84"/>
                      </a:cubicBezTo>
                      <a:cubicBezTo>
                        <a:pt x="81" y="83"/>
                        <a:pt x="81" y="82"/>
                        <a:pt x="81" y="82"/>
                      </a:cubicBezTo>
                      <a:cubicBezTo>
                        <a:pt x="81" y="81"/>
                        <a:pt x="81" y="80"/>
                        <a:pt x="81" y="80"/>
                      </a:cubicBezTo>
                      <a:cubicBezTo>
                        <a:pt x="80" y="79"/>
                        <a:pt x="79" y="78"/>
                        <a:pt x="78" y="77"/>
                      </a:cubicBezTo>
                      <a:cubicBezTo>
                        <a:pt x="78" y="76"/>
                        <a:pt x="79" y="78"/>
                        <a:pt x="78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" name="Freeform 24"/>
                <p:cNvSpPr/>
                <p:nvPr/>
              </p:nvSpPr>
              <p:spPr bwMode="auto">
                <a:xfrm>
                  <a:off x="3441" y="1503"/>
                  <a:ext cx="379" cy="805"/>
                </a:xfrm>
                <a:custGeom>
                  <a:avLst/>
                  <a:gdLst>
                    <a:gd name="T0" fmla="*/ 77 w 86"/>
                    <a:gd name="T1" fmla="*/ 103 h 183"/>
                    <a:gd name="T2" fmla="*/ 69 w 86"/>
                    <a:gd name="T3" fmla="*/ 103 h 183"/>
                    <a:gd name="T4" fmla="*/ 64 w 86"/>
                    <a:gd name="T5" fmla="*/ 100 h 183"/>
                    <a:gd name="T6" fmla="*/ 61 w 86"/>
                    <a:gd name="T7" fmla="*/ 97 h 183"/>
                    <a:gd name="T8" fmla="*/ 56 w 86"/>
                    <a:gd name="T9" fmla="*/ 90 h 183"/>
                    <a:gd name="T10" fmla="*/ 45 w 86"/>
                    <a:gd name="T11" fmla="*/ 84 h 183"/>
                    <a:gd name="T12" fmla="*/ 39 w 86"/>
                    <a:gd name="T13" fmla="*/ 79 h 183"/>
                    <a:gd name="T14" fmla="*/ 28 w 86"/>
                    <a:gd name="T15" fmla="*/ 76 h 183"/>
                    <a:gd name="T16" fmla="*/ 23 w 86"/>
                    <a:gd name="T17" fmla="*/ 78 h 183"/>
                    <a:gd name="T18" fmla="*/ 18 w 86"/>
                    <a:gd name="T19" fmla="*/ 82 h 183"/>
                    <a:gd name="T20" fmla="*/ 13 w 86"/>
                    <a:gd name="T21" fmla="*/ 80 h 183"/>
                    <a:gd name="T22" fmla="*/ 14 w 86"/>
                    <a:gd name="T23" fmla="*/ 74 h 183"/>
                    <a:gd name="T24" fmla="*/ 10 w 86"/>
                    <a:gd name="T25" fmla="*/ 64 h 183"/>
                    <a:gd name="T26" fmla="*/ 7 w 86"/>
                    <a:gd name="T27" fmla="*/ 63 h 183"/>
                    <a:gd name="T28" fmla="*/ 5 w 86"/>
                    <a:gd name="T29" fmla="*/ 59 h 183"/>
                    <a:gd name="T30" fmla="*/ 12 w 86"/>
                    <a:gd name="T31" fmla="*/ 47 h 183"/>
                    <a:gd name="T32" fmla="*/ 21 w 86"/>
                    <a:gd name="T33" fmla="*/ 50 h 183"/>
                    <a:gd name="T34" fmla="*/ 25 w 86"/>
                    <a:gd name="T35" fmla="*/ 44 h 183"/>
                    <a:gd name="T36" fmla="*/ 27 w 86"/>
                    <a:gd name="T37" fmla="*/ 40 h 183"/>
                    <a:gd name="T38" fmla="*/ 35 w 86"/>
                    <a:gd name="T39" fmla="*/ 36 h 183"/>
                    <a:gd name="T40" fmla="*/ 41 w 86"/>
                    <a:gd name="T41" fmla="*/ 29 h 183"/>
                    <a:gd name="T42" fmla="*/ 47 w 86"/>
                    <a:gd name="T43" fmla="*/ 23 h 183"/>
                    <a:gd name="T44" fmla="*/ 53 w 86"/>
                    <a:gd name="T45" fmla="*/ 20 h 183"/>
                    <a:gd name="T46" fmla="*/ 51 w 86"/>
                    <a:gd name="T47" fmla="*/ 18 h 183"/>
                    <a:gd name="T48" fmla="*/ 61 w 86"/>
                    <a:gd name="T49" fmla="*/ 15 h 183"/>
                    <a:gd name="T50" fmla="*/ 65 w 86"/>
                    <a:gd name="T51" fmla="*/ 7 h 183"/>
                    <a:gd name="T52" fmla="*/ 59 w 86"/>
                    <a:gd name="T53" fmla="*/ 6 h 183"/>
                    <a:gd name="T54" fmla="*/ 52 w 86"/>
                    <a:gd name="T55" fmla="*/ 11 h 183"/>
                    <a:gd name="T56" fmla="*/ 46 w 86"/>
                    <a:gd name="T57" fmla="*/ 13 h 183"/>
                    <a:gd name="T58" fmla="*/ 48 w 86"/>
                    <a:gd name="T59" fmla="*/ 6 h 183"/>
                    <a:gd name="T60" fmla="*/ 55 w 86"/>
                    <a:gd name="T61" fmla="*/ 3 h 183"/>
                    <a:gd name="T62" fmla="*/ 9 w 86"/>
                    <a:gd name="T63" fmla="*/ 37 h 183"/>
                    <a:gd name="T64" fmla="*/ 0 w 86"/>
                    <a:gd name="T65" fmla="*/ 63 h 183"/>
                    <a:gd name="T66" fmla="*/ 4 w 86"/>
                    <a:gd name="T67" fmla="*/ 71 h 183"/>
                    <a:gd name="T68" fmla="*/ 11 w 86"/>
                    <a:gd name="T69" fmla="*/ 81 h 183"/>
                    <a:gd name="T70" fmla="*/ 16 w 86"/>
                    <a:gd name="T71" fmla="*/ 83 h 183"/>
                    <a:gd name="T72" fmla="*/ 14 w 86"/>
                    <a:gd name="T73" fmla="*/ 98 h 183"/>
                    <a:gd name="T74" fmla="*/ 13 w 86"/>
                    <a:gd name="T75" fmla="*/ 107 h 183"/>
                    <a:gd name="T76" fmla="*/ 18 w 86"/>
                    <a:gd name="T77" fmla="*/ 116 h 183"/>
                    <a:gd name="T78" fmla="*/ 22 w 86"/>
                    <a:gd name="T79" fmla="*/ 125 h 183"/>
                    <a:gd name="T80" fmla="*/ 27 w 86"/>
                    <a:gd name="T81" fmla="*/ 131 h 183"/>
                    <a:gd name="T82" fmla="*/ 31 w 86"/>
                    <a:gd name="T83" fmla="*/ 136 h 183"/>
                    <a:gd name="T84" fmla="*/ 34 w 86"/>
                    <a:gd name="T85" fmla="*/ 142 h 183"/>
                    <a:gd name="T86" fmla="*/ 36 w 86"/>
                    <a:gd name="T87" fmla="*/ 155 h 183"/>
                    <a:gd name="T88" fmla="*/ 41 w 86"/>
                    <a:gd name="T89" fmla="*/ 169 h 183"/>
                    <a:gd name="T90" fmla="*/ 46 w 86"/>
                    <a:gd name="T91" fmla="*/ 177 h 183"/>
                    <a:gd name="T92" fmla="*/ 50 w 86"/>
                    <a:gd name="T93" fmla="*/ 181 h 183"/>
                    <a:gd name="T94" fmla="*/ 52 w 86"/>
                    <a:gd name="T95" fmla="*/ 177 h 183"/>
                    <a:gd name="T96" fmla="*/ 50 w 86"/>
                    <a:gd name="T97" fmla="*/ 169 h 183"/>
                    <a:gd name="T98" fmla="*/ 55 w 86"/>
                    <a:gd name="T99" fmla="*/ 164 h 183"/>
                    <a:gd name="T100" fmla="*/ 58 w 86"/>
                    <a:gd name="T101" fmla="*/ 157 h 183"/>
                    <a:gd name="T102" fmla="*/ 64 w 86"/>
                    <a:gd name="T103" fmla="*/ 143 h 183"/>
                    <a:gd name="T104" fmla="*/ 73 w 86"/>
                    <a:gd name="T105" fmla="*/ 138 h 183"/>
                    <a:gd name="T106" fmla="*/ 79 w 86"/>
                    <a:gd name="T107" fmla="*/ 125 h 183"/>
                    <a:gd name="T108" fmla="*/ 81 w 86"/>
                    <a:gd name="T109" fmla="*/ 120 h 183"/>
                    <a:gd name="T110" fmla="*/ 85 w 86"/>
                    <a:gd name="T111" fmla="*/ 11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6" h="183">
                      <a:moveTo>
                        <a:pt x="85" y="107"/>
                      </a:moveTo>
                      <a:cubicBezTo>
                        <a:pt x="84" y="107"/>
                        <a:pt x="82" y="107"/>
                        <a:pt x="81" y="106"/>
                      </a:cubicBezTo>
                      <a:cubicBezTo>
                        <a:pt x="81" y="106"/>
                        <a:pt x="81" y="106"/>
                        <a:pt x="81" y="105"/>
                      </a:cubicBezTo>
                      <a:cubicBezTo>
                        <a:pt x="81" y="105"/>
                        <a:pt x="81" y="105"/>
                        <a:pt x="81" y="105"/>
                      </a:cubicBezTo>
                      <a:cubicBezTo>
                        <a:pt x="80" y="105"/>
                        <a:pt x="80" y="105"/>
                        <a:pt x="80" y="105"/>
                      </a:cubicBezTo>
                      <a:cubicBezTo>
                        <a:pt x="79" y="105"/>
                        <a:pt x="79" y="105"/>
                        <a:pt x="78" y="104"/>
                      </a:cubicBezTo>
                      <a:cubicBezTo>
                        <a:pt x="78" y="104"/>
                        <a:pt x="78" y="104"/>
                        <a:pt x="78" y="103"/>
                      </a:cubicBezTo>
                      <a:cubicBezTo>
                        <a:pt x="78" y="103"/>
                        <a:pt x="78" y="103"/>
                        <a:pt x="77" y="103"/>
                      </a:cubicBezTo>
                      <a:cubicBezTo>
                        <a:pt x="77" y="103"/>
                        <a:pt x="77" y="103"/>
                        <a:pt x="76" y="103"/>
                      </a:cubicBezTo>
                      <a:cubicBezTo>
                        <a:pt x="76" y="103"/>
                        <a:pt x="75" y="103"/>
                        <a:pt x="74" y="103"/>
                      </a:cubicBezTo>
                      <a:cubicBezTo>
                        <a:pt x="74" y="103"/>
                        <a:pt x="73" y="103"/>
                        <a:pt x="73" y="102"/>
                      </a:cubicBezTo>
                      <a:cubicBezTo>
                        <a:pt x="73" y="102"/>
                        <a:pt x="71" y="102"/>
                        <a:pt x="71" y="102"/>
                      </a:cubicBezTo>
                      <a:cubicBezTo>
                        <a:pt x="70" y="102"/>
                        <a:pt x="70" y="102"/>
                        <a:pt x="70" y="102"/>
                      </a:cubicBezTo>
                      <a:cubicBezTo>
                        <a:pt x="69" y="102"/>
                        <a:pt x="70" y="102"/>
                        <a:pt x="70" y="103"/>
                      </a:cubicBezTo>
                      <a:cubicBezTo>
                        <a:pt x="69" y="103"/>
                        <a:pt x="69" y="103"/>
                        <a:pt x="69" y="103"/>
                      </a:cubicBezTo>
                      <a:cubicBezTo>
                        <a:pt x="69" y="103"/>
                        <a:pt x="69" y="103"/>
                        <a:pt x="69" y="103"/>
                      </a:cubicBezTo>
                      <a:cubicBezTo>
                        <a:pt x="69" y="102"/>
                        <a:pt x="69" y="101"/>
                        <a:pt x="69" y="101"/>
                      </a:cubicBezTo>
                      <a:cubicBezTo>
                        <a:pt x="68" y="101"/>
                        <a:pt x="67" y="101"/>
                        <a:pt x="67" y="101"/>
                      </a:cubicBezTo>
                      <a:cubicBezTo>
                        <a:pt x="67" y="101"/>
                        <a:pt x="66" y="101"/>
                        <a:pt x="66" y="101"/>
                      </a:cubicBezTo>
                      <a:cubicBezTo>
                        <a:pt x="66" y="101"/>
                        <a:pt x="66" y="101"/>
                        <a:pt x="66" y="101"/>
                      </a:cubicBezTo>
                      <a:cubicBezTo>
                        <a:pt x="66" y="100"/>
                        <a:pt x="66" y="101"/>
                        <a:pt x="66" y="101"/>
                      </a:cubicBezTo>
                      <a:cubicBezTo>
                        <a:pt x="65" y="101"/>
                        <a:pt x="65" y="100"/>
                        <a:pt x="65" y="100"/>
                      </a:cubicBezTo>
                      <a:cubicBezTo>
                        <a:pt x="65" y="100"/>
                        <a:pt x="65" y="100"/>
                        <a:pt x="65" y="100"/>
                      </a:cubicBezTo>
                      <a:cubicBezTo>
                        <a:pt x="65" y="99"/>
                        <a:pt x="65" y="100"/>
                        <a:pt x="64" y="100"/>
                      </a:cubicBezTo>
                      <a:cubicBezTo>
                        <a:pt x="63" y="100"/>
                        <a:pt x="62" y="100"/>
                        <a:pt x="61" y="100"/>
                      </a:cubicBezTo>
                      <a:cubicBezTo>
                        <a:pt x="61" y="100"/>
                        <a:pt x="60" y="100"/>
                        <a:pt x="59" y="100"/>
                      </a:cubicBezTo>
                      <a:cubicBezTo>
                        <a:pt x="59" y="100"/>
                        <a:pt x="58" y="100"/>
                        <a:pt x="57" y="99"/>
                      </a:cubicBezTo>
                      <a:cubicBezTo>
                        <a:pt x="57" y="99"/>
                        <a:pt x="56" y="98"/>
                        <a:pt x="57" y="98"/>
                      </a:cubicBezTo>
                      <a:cubicBezTo>
                        <a:pt x="57" y="98"/>
                        <a:pt x="58" y="98"/>
                        <a:pt x="58" y="97"/>
                      </a:cubicBezTo>
                      <a:cubicBezTo>
                        <a:pt x="58" y="97"/>
                        <a:pt x="58" y="97"/>
                        <a:pt x="58" y="97"/>
                      </a:cubicBezTo>
                      <a:cubicBezTo>
                        <a:pt x="59" y="97"/>
                        <a:pt x="59" y="97"/>
                        <a:pt x="60" y="97"/>
                      </a:cubicBezTo>
                      <a:cubicBezTo>
                        <a:pt x="60" y="97"/>
                        <a:pt x="61" y="97"/>
                        <a:pt x="61" y="97"/>
                      </a:cubicBezTo>
                      <a:cubicBezTo>
                        <a:pt x="61" y="97"/>
                        <a:pt x="61" y="97"/>
                        <a:pt x="61" y="97"/>
                      </a:cubicBezTo>
                      <a:cubicBezTo>
                        <a:pt x="61" y="96"/>
                        <a:pt x="61" y="96"/>
                        <a:pt x="61" y="96"/>
                      </a:cubicBezTo>
                      <a:cubicBezTo>
                        <a:pt x="61" y="96"/>
                        <a:pt x="61" y="95"/>
                        <a:pt x="61" y="95"/>
                      </a:cubicBezTo>
                      <a:cubicBezTo>
                        <a:pt x="60" y="94"/>
                        <a:pt x="59" y="94"/>
                        <a:pt x="58" y="93"/>
                      </a:cubicBezTo>
                      <a:cubicBezTo>
                        <a:pt x="58" y="93"/>
                        <a:pt x="58" y="93"/>
                        <a:pt x="57" y="93"/>
                      </a:cubicBezTo>
                      <a:cubicBezTo>
                        <a:pt x="57" y="93"/>
                        <a:pt x="57" y="92"/>
                        <a:pt x="57" y="92"/>
                      </a:cubicBezTo>
                      <a:cubicBezTo>
                        <a:pt x="57" y="92"/>
                        <a:pt x="56" y="91"/>
                        <a:pt x="56" y="91"/>
                      </a:cubicBezTo>
                      <a:cubicBezTo>
                        <a:pt x="55" y="91"/>
                        <a:pt x="56" y="91"/>
                        <a:pt x="56" y="90"/>
                      </a:cubicBezTo>
                      <a:cubicBezTo>
                        <a:pt x="56" y="90"/>
                        <a:pt x="55" y="90"/>
                        <a:pt x="55" y="90"/>
                      </a:cubicBezTo>
                      <a:cubicBezTo>
                        <a:pt x="55" y="89"/>
                        <a:pt x="55" y="89"/>
                        <a:pt x="54" y="88"/>
                      </a:cubicBezTo>
                      <a:cubicBezTo>
                        <a:pt x="54" y="88"/>
                        <a:pt x="53" y="88"/>
                        <a:pt x="53" y="88"/>
                      </a:cubicBezTo>
                      <a:cubicBezTo>
                        <a:pt x="53" y="87"/>
                        <a:pt x="52" y="87"/>
                        <a:pt x="52" y="87"/>
                      </a:cubicBezTo>
                      <a:cubicBezTo>
                        <a:pt x="51" y="87"/>
                        <a:pt x="49" y="87"/>
                        <a:pt x="49" y="86"/>
                      </a:cubicBezTo>
                      <a:cubicBezTo>
                        <a:pt x="48" y="86"/>
                        <a:pt x="47" y="86"/>
                        <a:pt x="46" y="85"/>
                      </a:cubicBezTo>
                      <a:cubicBezTo>
                        <a:pt x="46" y="85"/>
                        <a:pt x="46" y="85"/>
                        <a:pt x="46" y="85"/>
                      </a:cubicBezTo>
                      <a:cubicBezTo>
                        <a:pt x="46" y="85"/>
                        <a:pt x="45" y="84"/>
                        <a:pt x="45" y="84"/>
                      </a:cubicBezTo>
                      <a:cubicBezTo>
                        <a:pt x="45" y="84"/>
                        <a:pt x="45" y="84"/>
                        <a:pt x="44" y="83"/>
                      </a:cubicBezTo>
                      <a:cubicBezTo>
                        <a:pt x="44" y="83"/>
                        <a:pt x="45" y="83"/>
                        <a:pt x="44" y="82"/>
                      </a:cubicBezTo>
                      <a:cubicBezTo>
                        <a:pt x="44" y="82"/>
                        <a:pt x="44" y="82"/>
                        <a:pt x="43" y="82"/>
                      </a:cubicBezTo>
                      <a:cubicBezTo>
                        <a:pt x="42" y="82"/>
                        <a:pt x="41" y="82"/>
                        <a:pt x="40" y="82"/>
                      </a:cubicBezTo>
                      <a:cubicBezTo>
                        <a:pt x="39" y="82"/>
                        <a:pt x="40" y="80"/>
                        <a:pt x="41" y="80"/>
                      </a:cubicBezTo>
                      <a:cubicBezTo>
                        <a:pt x="40" y="80"/>
                        <a:pt x="40" y="80"/>
                        <a:pt x="40" y="79"/>
                      </a:cubicBezTo>
                      <a:cubicBezTo>
                        <a:pt x="40" y="79"/>
                        <a:pt x="39" y="79"/>
                        <a:pt x="39" y="79"/>
                      </a:cubicBezTo>
                      <a:cubicBezTo>
                        <a:pt x="39" y="79"/>
                        <a:pt x="39" y="79"/>
                        <a:pt x="39" y="79"/>
                      </a:cubicBezTo>
                      <a:cubicBezTo>
                        <a:pt x="39" y="80"/>
                        <a:pt x="39" y="80"/>
                        <a:pt x="39" y="80"/>
                      </a:cubicBezTo>
                      <a:cubicBezTo>
                        <a:pt x="38" y="80"/>
                        <a:pt x="38" y="80"/>
                        <a:pt x="38" y="80"/>
                      </a:cubicBezTo>
                      <a:cubicBezTo>
                        <a:pt x="37" y="80"/>
                        <a:pt x="36" y="79"/>
                        <a:pt x="36" y="78"/>
                      </a:cubicBezTo>
                      <a:cubicBezTo>
                        <a:pt x="35" y="78"/>
                        <a:pt x="34" y="79"/>
                        <a:pt x="33" y="78"/>
                      </a:cubicBezTo>
                      <a:cubicBezTo>
                        <a:pt x="32" y="78"/>
                        <a:pt x="31" y="77"/>
                        <a:pt x="30" y="77"/>
                      </a:cubicBezTo>
                      <a:cubicBezTo>
                        <a:pt x="30" y="77"/>
                        <a:pt x="29" y="76"/>
                        <a:pt x="29" y="76"/>
                      </a:cubicBezTo>
                      <a:cubicBezTo>
                        <a:pt x="29" y="76"/>
                        <a:pt x="28" y="76"/>
                        <a:pt x="28" y="76"/>
                      </a:cubicBezTo>
                      <a:cubicBezTo>
                        <a:pt x="28" y="76"/>
                        <a:pt x="28" y="76"/>
                        <a:pt x="28" y="76"/>
                      </a:cubicBezTo>
                      <a:cubicBezTo>
                        <a:pt x="28" y="77"/>
                        <a:pt x="28" y="77"/>
                        <a:pt x="28" y="77"/>
                      </a:cubicBezTo>
                      <a:cubicBezTo>
                        <a:pt x="28" y="78"/>
                        <a:pt x="28" y="80"/>
                        <a:pt x="27" y="80"/>
                      </a:cubicBezTo>
                      <a:cubicBezTo>
                        <a:pt x="27" y="79"/>
                        <a:pt x="27" y="78"/>
                        <a:pt x="27" y="77"/>
                      </a:cubicBezTo>
                      <a:cubicBezTo>
                        <a:pt x="27" y="76"/>
                        <a:pt x="26" y="76"/>
                        <a:pt x="25" y="76"/>
                      </a:cubicBezTo>
                      <a:cubicBezTo>
                        <a:pt x="25" y="77"/>
                        <a:pt x="25" y="77"/>
                        <a:pt x="24" y="77"/>
                      </a:cubicBezTo>
                      <a:cubicBezTo>
                        <a:pt x="24" y="77"/>
                        <a:pt x="24" y="77"/>
                        <a:pt x="24" y="77"/>
                      </a:cubicBezTo>
                      <a:cubicBezTo>
                        <a:pt x="24" y="77"/>
                        <a:pt x="23" y="77"/>
                        <a:pt x="23" y="77"/>
                      </a:cubicBezTo>
                      <a:cubicBezTo>
                        <a:pt x="23" y="77"/>
                        <a:pt x="23" y="77"/>
                        <a:pt x="23" y="78"/>
                      </a:cubicBezTo>
                      <a:cubicBezTo>
                        <a:pt x="23" y="78"/>
                        <a:pt x="21" y="78"/>
                        <a:pt x="20" y="78"/>
                      </a:cubicBezTo>
                      <a:cubicBezTo>
                        <a:pt x="20" y="79"/>
                        <a:pt x="21" y="79"/>
                        <a:pt x="21" y="80"/>
                      </a:cubicBezTo>
                      <a:cubicBezTo>
                        <a:pt x="21" y="80"/>
                        <a:pt x="21" y="80"/>
                        <a:pt x="21" y="80"/>
                      </a:cubicBezTo>
                      <a:cubicBezTo>
                        <a:pt x="21" y="80"/>
                        <a:pt x="21" y="80"/>
                        <a:pt x="22" y="80"/>
                      </a:cubicBezTo>
                      <a:cubicBezTo>
                        <a:pt x="22" y="80"/>
                        <a:pt x="22" y="81"/>
                        <a:pt x="22" y="81"/>
                      </a:cubicBezTo>
                      <a:cubicBezTo>
                        <a:pt x="21" y="81"/>
                        <a:pt x="21" y="82"/>
                        <a:pt x="20" y="82"/>
                      </a:cubicBezTo>
                      <a:cubicBezTo>
                        <a:pt x="20" y="82"/>
                        <a:pt x="20" y="82"/>
                        <a:pt x="19" y="82"/>
                      </a:cubicBezTo>
                      <a:cubicBezTo>
                        <a:pt x="19" y="82"/>
                        <a:pt x="19" y="82"/>
                        <a:pt x="18" y="82"/>
                      </a:cubicBezTo>
                      <a:cubicBezTo>
                        <a:pt x="18" y="82"/>
                        <a:pt x="18" y="81"/>
                        <a:pt x="18" y="81"/>
                      </a:cubicBezTo>
                      <a:cubicBezTo>
                        <a:pt x="18" y="81"/>
                        <a:pt x="18" y="81"/>
                        <a:pt x="18" y="81"/>
                      </a:cubicBezTo>
                      <a:cubicBezTo>
                        <a:pt x="18" y="80"/>
                        <a:pt x="18" y="80"/>
                        <a:pt x="17" y="80"/>
                      </a:cubicBezTo>
                      <a:cubicBezTo>
                        <a:pt x="17" y="79"/>
                        <a:pt x="17" y="79"/>
                        <a:pt x="16" y="79"/>
                      </a:cubicBezTo>
                      <a:cubicBezTo>
                        <a:pt x="16" y="80"/>
                        <a:pt x="15" y="80"/>
                        <a:pt x="15" y="80"/>
                      </a:cubicBezTo>
                      <a:cubicBezTo>
                        <a:pt x="15" y="81"/>
                        <a:pt x="14" y="81"/>
                        <a:pt x="14" y="80"/>
                      </a:cubicBezTo>
                      <a:cubicBezTo>
                        <a:pt x="14" y="80"/>
                        <a:pt x="14" y="80"/>
                        <a:pt x="14" y="80"/>
                      </a:cubicBezTo>
                      <a:cubicBezTo>
                        <a:pt x="13" y="80"/>
                        <a:pt x="13" y="80"/>
                        <a:pt x="13" y="80"/>
                      </a:cubicBezTo>
                      <a:cubicBezTo>
                        <a:pt x="13" y="80"/>
                        <a:pt x="13" y="80"/>
                        <a:pt x="13" y="79"/>
                      </a:cubicBezTo>
                      <a:cubicBezTo>
                        <a:pt x="13" y="79"/>
                        <a:pt x="13" y="79"/>
                        <a:pt x="12" y="79"/>
                      </a:cubicBezTo>
                      <a:cubicBezTo>
                        <a:pt x="12" y="79"/>
                        <a:pt x="12" y="79"/>
                        <a:pt x="12" y="78"/>
                      </a:cubicBezTo>
                      <a:cubicBezTo>
                        <a:pt x="12" y="78"/>
                        <a:pt x="12" y="78"/>
                        <a:pt x="12" y="77"/>
                      </a:cubicBezTo>
                      <a:cubicBezTo>
                        <a:pt x="11" y="77"/>
                        <a:pt x="11" y="77"/>
                        <a:pt x="11" y="77"/>
                      </a:cubicBezTo>
                      <a:cubicBezTo>
                        <a:pt x="11" y="76"/>
                        <a:pt x="11" y="76"/>
                        <a:pt x="11" y="75"/>
                      </a:cubicBezTo>
                      <a:cubicBezTo>
                        <a:pt x="11" y="75"/>
                        <a:pt x="11" y="75"/>
                        <a:pt x="12" y="75"/>
                      </a:cubicBezTo>
                      <a:cubicBezTo>
                        <a:pt x="12" y="75"/>
                        <a:pt x="13" y="75"/>
                        <a:pt x="14" y="74"/>
                      </a:cubicBezTo>
                      <a:cubicBezTo>
                        <a:pt x="14" y="74"/>
                        <a:pt x="14" y="73"/>
                        <a:pt x="14" y="73"/>
                      </a:cubicBezTo>
                      <a:cubicBezTo>
                        <a:pt x="13" y="72"/>
                        <a:pt x="13" y="72"/>
                        <a:pt x="13" y="71"/>
                      </a:cubicBezTo>
                      <a:cubicBezTo>
                        <a:pt x="13" y="71"/>
                        <a:pt x="13" y="70"/>
                        <a:pt x="13" y="69"/>
                      </a:cubicBezTo>
                      <a:cubicBezTo>
                        <a:pt x="13" y="69"/>
                        <a:pt x="12" y="69"/>
                        <a:pt x="12" y="69"/>
                      </a:cubicBezTo>
                      <a:cubicBezTo>
                        <a:pt x="11" y="69"/>
                        <a:pt x="11" y="69"/>
                        <a:pt x="11" y="69"/>
                      </a:cubicBezTo>
                      <a:cubicBezTo>
                        <a:pt x="10" y="69"/>
                        <a:pt x="9" y="69"/>
                        <a:pt x="9" y="68"/>
                      </a:cubicBezTo>
                      <a:cubicBezTo>
                        <a:pt x="9" y="67"/>
                        <a:pt x="9" y="66"/>
                        <a:pt x="10" y="66"/>
                      </a:cubicBezTo>
                      <a:cubicBezTo>
                        <a:pt x="10" y="65"/>
                        <a:pt x="10" y="65"/>
                        <a:pt x="10" y="64"/>
                      </a:cubicBezTo>
                      <a:cubicBezTo>
                        <a:pt x="10" y="63"/>
                        <a:pt x="11" y="63"/>
                        <a:pt x="11" y="63"/>
                      </a:cubicBezTo>
                      <a:cubicBezTo>
                        <a:pt x="12" y="64"/>
                        <a:pt x="13" y="63"/>
                        <a:pt x="13" y="62"/>
                      </a:cubicBezTo>
                      <a:cubicBezTo>
                        <a:pt x="13" y="61"/>
                        <a:pt x="13" y="60"/>
                        <a:pt x="13" y="60"/>
                      </a:cubicBezTo>
                      <a:cubicBezTo>
                        <a:pt x="12" y="60"/>
                        <a:pt x="12" y="59"/>
                        <a:pt x="11" y="60"/>
                      </a:cubicBezTo>
                      <a:cubicBezTo>
                        <a:pt x="10" y="60"/>
                        <a:pt x="10" y="60"/>
                        <a:pt x="10" y="61"/>
                      </a:cubicBezTo>
                      <a:cubicBezTo>
                        <a:pt x="10" y="61"/>
                        <a:pt x="10" y="62"/>
                        <a:pt x="9" y="61"/>
                      </a:cubicBezTo>
                      <a:cubicBezTo>
                        <a:pt x="9" y="62"/>
                        <a:pt x="9" y="63"/>
                        <a:pt x="8" y="62"/>
                      </a:cubicBezTo>
                      <a:cubicBezTo>
                        <a:pt x="8" y="63"/>
                        <a:pt x="8" y="63"/>
                        <a:pt x="7" y="63"/>
                      </a:cubicBezTo>
                      <a:cubicBezTo>
                        <a:pt x="7" y="64"/>
                        <a:pt x="6" y="65"/>
                        <a:pt x="5" y="65"/>
                      </a:cubicBezTo>
                      <a:cubicBezTo>
                        <a:pt x="5" y="65"/>
                        <a:pt x="5" y="65"/>
                        <a:pt x="5" y="64"/>
                      </a:cubicBezTo>
                      <a:cubicBezTo>
                        <a:pt x="4" y="64"/>
                        <a:pt x="4" y="64"/>
                        <a:pt x="4" y="63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4" y="62"/>
                        <a:pt x="4" y="62"/>
                        <a:pt x="4" y="62"/>
                      </a:cubicBezTo>
                      <a:cubicBezTo>
                        <a:pt x="3" y="62"/>
                        <a:pt x="4" y="61"/>
                        <a:pt x="4" y="61"/>
                      </a:cubicBezTo>
                      <a:cubicBezTo>
                        <a:pt x="4" y="60"/>
                        <a:pt x="4" y="59"/>
                        <a:pt x="4" y="60"/>
                      </a:cubicBezTo>
                      <a:cubicBezTo>
                        <a:pt x="5" y="59"/>
                        <a:pt x="5" y="58"/>
                        <a:pt x="5" y="59"/>
                      </a:cubicBezTo>
                      <a:cubicBezTo>
                        <a:pt x="5" y="58"/>
                        <a:pt x="5" y="57"/>
                        <a:pt x="6" y="57"/>
                      </a:cubicBezTo>
                      <a:cubicBezTo>
                        <a:pt x="6" y="56"/>
                        <a:pt x="6" y="54"/>
                        <a:pt x="7" y="54"/>
                      </a:cubicBezTo>
                      <a:cubicBezTo>
                        <a:pt x="7" y="53"/>
                        <a:pt x="7" y="52"/>
                        <a:pt x="8" y="52"/>
                      </a:cubicBezTo>
                      <a:cubicBezTo>
                        <a:pt x="8" y="52"/>
                        <a:pt x="8" y="51"/>
                        <a:pt x="9" y="50"/>
                      </a:cubicBezTo>
                      <a:cubicBezTo>
                        <a:pt x="9" y="50"/>
                        <a:pt x="9" y="50"/>
                        <a:pt x="9" y="50"/>
                      </a:cubicBezTo>
                      <a:cubicBezTo>
                        <a:pt x="9" y="50"/>
                        <a:pt x="9" y="50"/>
                        <a:pt x="9" y="50"/>
                      </a:cubicBezTo>
                      <a:cubicBezTo>
                        <a:pt x="9" y="50"/>
                        <a:pt x="9" y="49"/>
                        <a:pt x="10" y="49"/>
                      </a:cubicBezTo>
                      <a:cubicBezTo>
                        <a:pt x="10" y="48"/>
                        <a:pt x="12" y="48"/>
                        <a:pt x="12" y="47"/>
                      </a:cubicBezTo>
                      <a:cubicBezTo>
                        <a:pt x="12" y="46"/>
                        <a:pt x="12" y="46"/>
                        <a:pt x="13" y="46"/>
                      </a:cubicBezTo>
                      <a:cubicBezTo>
                        <a:pt x="13" y="46"/>
                        <a:pt x="13" y="46"/>
                        <a:pt x="14" y="46"/>
                      </a:cubicBezTo>
                      <a:cubicBezTo>
                        <a:pt x="14" y="46"/>
                        <a:pt x="14" y="46"/>
                        <a:pt x="15" y="46"/>
                      </a:cubicBezTo>
                      <a:cubicBezTo>
                        <a:pt x="16" y="46"/>
                        <a:pt x="16" y="46"/>
                        <a:pt x="17" y="45"/>
                      </a:cubicBezTo>
                      <a:cubicBezTo>
                        <a:pt x="17" y="45"/>
                        <a:pt x="18" y="45"/>
                        <a:pt x="19" y="45"/>
                      </a:cubicBezTo>
                      <a:cubicBezTo>
                        <a:pt x="19" y="45"/>
                        <a:pt x="20" y="45"/>
                        <a:pt x="20" y="45"/>
                      </a:cubicBezTo>
                      <a:cubicBezTo>
                        <a:pt x="21" y="45"/>
                        <a:pt x="21" y="46"/>
                        <a:pt x="21" y="47"/>
                      </a:cubicBezTo>
                      <a:cubicBezTo>
                        <a:pt x="21" y="48"/>
                        <a:pt x="21" y="49"/>
                        <a:pt x="21" y="50"/>
                      </a:cubicBezTo>
                      <a:cubicBezTo>
                        <a:pt x="21" y="50"/>
                        <a:pt x="21" y="50"/>
                        <a:pt x="20" y="50"/>
                      </a:cubicBezTo>
                      <a:cubicBezTo>
                        <a:pt x="20" y="51"/>
                        <a:pt x="20" y="51"/>
                        <a:pt x="20" y="51"/>
                      </a:cubicBezTo>
                      <a:cubicBezTo>
                        <a:pt x="20" y="51"/>
                        <a:pt x="20" y="51"/>
                        <a:pt x="21" y="51"/>
                      </a:cubicBezTo>
                      <a:cubicBezTo>
                        <a:pt x="21" y="51"/>
                        <a:pt x="21" y="51"/>
                        <a:pt x="21" y="52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3" y="52"/>
                        <a:pt x="21" y="48"/>
                        <a:pt x="23" y="48"/>
                      </a:cubicBezTo>
                      <a:cubicBezTo>
                        <a:pt x="23" y="48"/>
                        <a:pt x="23" y="46"/>
                        <a:pt x="24" y="47"/>
                      </a:cubicBezTo>
                      <a:cubicBezTo>
                        <a:pt x="24" y="46"/>
                        <a:pt x="24" y="43"/>
                        <a:pt x="25" y="44"/>
                      </a:cubicBezTo>
                      <a:cubicBezTo>
                        <a:pt x="25" y="44"/>
                        <a:pt x="26" y="44"/>
                        <a:pt x="26" y="44"/>
                      </a:cubicBezTo>
                      <a:cubicBezTo>
                        <a:pt x="26" y="43"/>
                        <a:pt x="26" y="43"/>
                        <a:pt x="26" y="43"/>
                      </a:cubicBezTo>
                      <a:cubicBezTo>
                        <a:pt x="27" y="43"/>
                        <a:pt x="27" y="43"/>
                        <a:pt x="28" y="43"/>
                      </a:cubicBezTo>
                      <a:cubicBezTo>
                        <a:pt x="28" y="43"/>
                        <a:pt x="28" y="42"/>
                        <a:pt x="28" y="42"/>
                      </a:cubicBezTo>
                      <a:cubicBezTo>
                        <a:pt x="27" y="42"/>
                        <a:pt x="27" y="42"/>
                        <a:pt x="27" y="41"/>
                      </a:cubicBezTo>
                      <a:cubicBezTo>
                        <a:pt x="27" y="41"/>
                        <a:pt x="27" y="41"/>
                        <a:pt x="27" y="41"/>
                      </a:cubicBezTo>
                      <a:cubicBezTo>
                        <a:pt x="27" y="41"/>
                        <a:pt x="27" y="40"/>
                        <a:pt x="27" y="40"/>
                      </a:cubicBezTo>
                      <a:cubicBezTo>
                        <a:pt x="27" y="40"/>
                        <a:pt x="27" y="40"/>
                        <a:pt x="27" y="40"/>
                      </a:cubicBezTo>
                      <a:cubicBezTo>
                        <a:pt x="28" y="40"/>
                        <a:pt x="28" y="40"/>
                        <a:pt x="28" y="40"/>
                      </a:cubicBezTo>
                      <a:cubicBezTo>
                        <a:pt x="29" y="40"/>
                        <a:pt x="30" y="40"/>
                        <a:pt x="30" y="40"/>
                      </a:cubicBezTo>
                      <a:cubicBezTo>
                        <a:pt x="30" y="39"/>
                        <a:pt x="30" y="39"/>
                        <a:pt x="31" y="38"/>
                      </a:cubicBezTo>
                      <a:cubicBezTo>
                        <a:pt x="31" y="38"/>
                        <a:pt x="32" y="37"/>
                        <a:pt x="32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4" y="37"/>
                        <a:pt x="34" y="36"/>
                        <a:pt x="34" y="36"/>
                      </a:cubicBezTo>
                      <a:cubicBezTo>
                        <a:pt x="34" y="36"/>
                        <a:pt x="34" y="36"/>
                        <a:pt x="35" y="36"/>
                      </a:cubicBezTo>
                      <a:cubicBezTo>
                        <a:pt x="35" y="36"/>
                        <a:pt x="35" y="35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4"/>
                        <a:pt x="35" y="34"/>
                        <a:pt x="35" y="34"/>
                      </a:cubicBezTo>
                      <a:cubicBezTo>
                        <a:pt x="35" y="33"/>
                        <a:pt x="36" y="33"/>
                        <a:pt x="36" y="33"/>
                      </a:cubicBezTo>
                      <a:cubicBezTo>
                        <a:pt x="37" y="31"/>
                        <a:pt x="38" y="30"/>
                        <a:pt x="39" y="30"/>
                      </a:cubicBezTo>
                      <a:cubicBezTo>
                        <a:pt x="39" y="30"/>
                        <a:pt x="40" y="30"/>
                        <a:pt x="40" y="30"/>
                      </a:cubicBezTo>
                      <a:cubicBezTo>
                        <a:pt x="40" y="29"/>
                        <a:pt x="40" y="29"/>
                        <a:pt x="40" y="29"/>
                      </a:cubicBezTo>
                      <a:cubicBezTo>
                        <a:pt x="40" y="29"/>
                        <a:pt x="41" y="29"/>
                        <a:pt x="41" y="29"/>
                      </a:cubicBezTo>
                      <a:cubicBezTo>
                        <a:pt x="41" y="29"/>
                        <a:pt x="42" y="29"/>
                        <a:pt x="42" y="29"/>
                      </a:cubicBezTo>
                      <a:cubicBezTo>
                        <a:pt x="43" y="29"/>
                        <a:pt x="43" y="29"/>
                        <a:pt x="43" y="28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44" y="27"/>
                        <a:pt x="44" y="27"/>
                        <a:pt x="44" y="26"/>
                      </a:cubicBezTo>
                      <a:cubicBezTo>
                        <a:pt x="44" y="26"/>
                        <a:pt x="44" y="25"/>
                        <a:pt x="44" y="25"/>
                      </a:cubicBezTo>
                      <a:cubicBezTo>
                        <a:pt x="45" y="25"/>
                        <a:pt x="45" y="24"/>
                        <a:pt x="45" y="24"/>
                      </a:cubicBezTo>
                      <a:cubicBezTo>
                        <a:pt x="45" y="24"/>
                        <a:pt x="45" y="24"/>
                        <a:pt x="46" y="23"/>
                      </a:cubicBezTo>
                      <a:cubicBezTo>
                        <a:pt x="46" y="23"/>
                        <a:pt x="47" y="23"/>
                        <a:pt x="47" y="23"/>
                      </a:cubicBezTo>
                      <a:cubicBezTo>
                        <a:pt x="47" y="23"/>
                        <a:pt x="47" y="23"/>
                        <a:pt x="48" y="22"/>
                      </a:cubicBezTo>
                      <a:cubicBezTo>
                        <a:pt x="48" y="22"/>
                        <a:pt x="49" y="23"/>
                        <a:pt x="49" y="22"/>
                      </a:cubicBezTo>
                      <a:cubicBezTo>
                        <a:pt x="49" y="22"/>
                        <a:pt x="49" y="22"/>
                        <a:pt x="50" y="21"/>
                      </a:cubicBezTo>
                      <a:cubicBezTo>
                        <a:pt x="50" y="21"/>
                        <a:pt x="50" y="21"/>
                        <a:pt x="50" y="21"/>
                      </a:cubicBezTo>
                      <a:cubicBezTo>
                        <a:pt x="51" y="21"/>
                        <a:pt x="51" y="21"/>
                        <a:pt x="51" y="21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53" y="20"/>
                        <a:pt x="53" y="20"/>
                        <a:pt x="53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1"/>
                        <a:pt x="50" y="21"/>
                        <a:pt x="49" y="20"/>
                      </a:cubicBezTo>
                      <a:cubicBezTo>
                        <a:pt x="49" y="20"/>
                        <a:pt x="48" y="20"/>
                        <a:pt x="48" y="19"/>
                      </a:cubicBezTo>
                      <a:cubicBezTo>
                        <a:pt x="48" y="19"/>
                        <a:pt x="49" y="19"/>
                        <a:pt x="49" y="19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50" y="18"/>
                        <a:pt x="51" y="18"/>
                        <a:pt x="51" y="18"/>
                      </a:cubicBezTo>
                      <a:cubicBezTo>
                        <a:pt x="51" y="17"/>
                        <a:pt x="51" y="17"/>
                        <a:pt x="51" y="17"/>
                      </a:cubicBezTo>
                      <a:cubicBezTo>
                        <a:pt x="52" y="17"/>
                        <a:pt x="52" y="17"/>
                        <a:pt x="53" y="17"/>
                      </a:cubicBezTo>
                      <a:cubicBezTo>
                        <a:pt x="53" y="17"/>
                        <a:pt x="54" y="17"/>
                        <a:pt x="55" y="17"/>
                      </a:cubicBezTo>
                      <a:cubicBezTo>
                        <a:pt x="56" y="17"/>
                        <a:pt x="57" y="17"/>
                        <a:pt x="58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6"/>
                        <a:pt x="59" y="16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60" y="15"/>
                        <a:pt x="60" y="15"/>
                        <a:pt x="61" y="15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4"/>
                        <a:pt x="62" y="14"/>
                        <a:pt x="62" y="14"/>
                      </a:cubicBezTo>
                      <a:cubicBezTo>
                        <a:pt x="63" y="14"/>
                        <a:pt x="64" y="14"/>
                        <a:pt x="65" y="14"/>
                      </a:cubicBezTo>
                      <a:cubicBezTo>
                        <a:pt x="65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6" y="12"/>
                        <a:pt x="66" y="12"/>
                        <a:pt x="65" y="11"/>
                      </a:cubicBezTo>
                      <a:cubicBezTo>
                        <a:pt x="65" y="11"/>
                        <a:pt x="65" y="11"/>
                        <a:pt x="65" y="10"/>
                      </a:cubicBezTo>
                      <a:cubicBezTo>
                        <a:pt x="65" y="9"/>
                        <a:pt x="65" y="8"/>
                        <a:pt x="65" y="7"/>
                      </a:cubicBezTo>
                      <a:cubicBezTo>
                        <a:pt x="64" y="8"/>
                        <a:pt x="64" y="8"/>
                        <a:pt x="64" y="8"/>
                      </a:cubicBezTo>
                      <a:cubicBezTo>
                        <a:pt x="63" y="9"/>
                        <a:pt x="63" y="8"/>
                        <a:pt x="62" y="8"/>
                      </a:cubicBezTo>
                      <a:cubicBezTo>
                        <a:pt x="62" y="8"/>
                        <a:pt x="61" y="8"/>
                        <a:pt x="61" y="7"/>
                      </a:cubicBezTo>
                      <a:cubicBezTo>
                        <a:pt x="61" y="7"/>
                        <a:pt x="61" y="6"/>
                        <a:pt x="62" y="7"/>
                      </a:cubicBezTo>
                      <a:cubicBezTo>
                        <a:pt x="62" y="6"/>
                        <a:pt x="62" y="6"/>
                        <a:pt x="62" y="6"/>
                      </a:cubicBezTo>
                      <a:cubicBezTo>
                        <a:pt x="62" y="6"/>
                        <a:pt x="62" y="6"/>
                        <a:pt x="62" y="6"/>
                      </a:cubicBezTo>
                      <a:cubicBezTo>
                        <a:pt x="61" y="6"/>
                        <a:pt x="61" y="6"/>
                        <a:pt x="60" y="6"/>
                      </a:cubicBezTo>
                      <a:cubicBezTo>
                        <a:pt x="60" y="6"/>
                        <a:pt x="59" y="6"/>
                        <a:pt x="59" y="6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7"/>
                        <a:pt x="57" y="7"/>
                        <a:pt x="56" y="7"/>
                      </a:cubicBezTo>
                      <a:cubicBezTo>
                        <a:pt x="56" y="8"/>
                        <a:pt x="55" y="7"/>
                        <a:pt x="54" y="7"/>
                      </a:cubicBezTo>
                      <a:cubicBezTo>
                        <a:pt x="54" y="7"/>
                        <a:pt x="53" y="7"/>
                        <a:pt x="53" y="7"/>
                      </a:cubicBezTo>
                      <a:cubicBezTo>
                        <a:pt x="53" y="8"/>
                        <a:pt x="53" y="9"/>
                        <a:pt x="53" y="10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52" y="10"/>
                        <a:pt x="52" y="10"/>
                        <a:pt x="52" y="11"/>
                      </a:cubicBezTo>
                      <a:cubicBezTo>
                        <a:pt x="52" y="11"/>
                        <a:pt x="52" y="12"/>
                        <a:pt x="52" y="12"/>
                      </a:cubicBezTo>
                      <a:cubicBezTo>
                        <a:pt x="51" y="12"/>
                        <a:pt x="51" y="12"/>
                        <a:pt x="50" y="12"/>
                      </a:cubicBezTo>
                      <a:cubicBezTo>
                        <a:pt x="50" y="12"/>
                        <a:pt x="50" y="12"/>
                        <a:pt x="49" y="13"/>
                      </a:cubicBezTo>
                      <a:cubicBezTo>
                        <a:pt x="49" y="13"/>
                        <a:pt x="48" y="14"/>
                        <a:pt x="47" y="14"/>
                      </a:cubicBezTo>
                      <a:cubicBezTo>
                        <a:pt x="47" y="14"/>
                        <a:pt x="47" y="15"/>
                        <a:pt x="47" y="15"/>
                      </a:cubicBezTo>
                      <a:cubicBezTo>
                        <a:pt x="47" y="15"/>
                        <a:pt x="46" y="15"/>
                        <a:pt x="46" y="15"/>
                      </a:cubicBezTo>
                      <a:cubicBezTo>
                        <a:pt x="46" y="15"/>
                        <a:pt x="45" y="15"/>
                        <a:pt x="45" y="14"/>
                      </a:cubicBezTo>
                      <a:cubicBezTo>
                        <a:pt x="45" y="14"/>
                        <a:pt x="46" y="14"/>
                        <a:pt x="46" y="13"/>
                      </a:cubicBezTo>
                      <a:cubicBezTo>
                        <a:pt x="46" y="13"/>
                        <a:pt x="46" y="12"/>
                        <a:pt x="45" y="11"/>
                      </a:cubicBezTo>
                      <a:cubicBezTo>
                        <a:pt x="45" y="11"/>
                        <a:pt x="45" y="9"/>
                        <a:pt x="46" y="9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6" y="8"/>
                        <a:pt x="46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7"/>
                        <a:pt x="47" y="7"/>
                      </a:cubicBezTo>
                      <a:cubicBezTo>
                        <a:pt x="47" y="6"/>
                        <a:pt x="47" y="5"/>
                        <a:pt x="48" y="6"/>
                      </a:cubicBezTo>
                      <a:cubicBezTo>
                        <a:pt x="48" y="5"/>
                        <a:pt x="48" y="5"/>
                        <a:pt x="49" y="5"/>
                      </a:cubicBezTo>
                      <a:cubicBezTo>
                        <a:pt x="50" y="5"/>
                        <a:pt x="50" y="5"/>
                        <a:pt x="51" y="5"/>
                      </a:cubicBezTo>
                      <a:cubicBezTo>
                        <a:pt x="51" y="5"/>
                        <a:pt x="51" y="5"/>
                        <a:pt x="51" y="5"/>
                      </a:cubicBezTo>
                      <a:cubicBezTo>
                        <a:pt x="51" y="5"/>
                        <a:pt x="52" y="5"/>
                        <a:pt x="52" y="5"/>
                      </a:cubicBezTo>
                      <a:cubicBezTo>
                        <a:pt x="52" y="4"/>
                        <a:pt x="52" y="4"/>
                        <a:pt x="53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4"/>
                        <a:pt x="55" y="3"/>
                      </a:cubicBez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5" y="3"/>
                        <a:pt x="55" y="3"/>
                        <a:pt x="56" y="3"/>
                      </a:cubicBezTo>
                      <a:cubicBezTo>
                        <a:pt x="56" y="3"/>
                        <a:pt x="56" y="2"/>
                        <a:pt x="56" y="2"/>
                      </a:cubicBezTo>
                      <a:cubicBezTo>
                        <a:pt x="56" y="2"/>
                        <a:pt x="57" y="1"/>
                        <a:pt x="56" y="1"/>
                      </a:cubicBezTo>
                      <a:cubicBezTo>
                        <a:pt x="56" y="0"/>
                        <a:pt x="56" y="0"/>
                        <a:pt x="55" y="0"/>
                      </a:cubicBezTo>
                      <a:cubicBezTo>
                        <a:pt x="55" y="0"/>
                        <a:pt x="54" y="0"/>
                        <a:pt x="54" y="0"/>
                      </a:cubicBezTo>
                      <a:cubicBezTo>
                        <a:pt x="53" y="0"/>
                        <a:pt x="53" y="0"/>
                        <a:pt x="52" y="0"/>
                      </a:cubicBezTo>
                      <a:cubicBezTo>
                        <a:pt x="47" y="3"/>
                        <a:pt x="41" y="7"/>
                        <a:pt x="36" y="10"/>
                      </a:cubicBezTo>
                      <a:cubicBezTo>
                        <a:pt x="26" y="18"/>
                        <a:pt x="16" y="27"/>
                        <a:pt x="9" y="37"/>
                      </a:cubicBezTo>
                      <a:cubicBezTo>
                        <a:pt x="6" y="41"/>
                        <a:pt x="3" y="45"/>
                        <a:pt x="1" y="49"/>
                      </a:cubicBezTo>
                      <a:cubicBezTo>
                        <a:pt x="1" y="49"/>
                        <a:pt x="2" y="49"/>
                        <a:pt x="2" y="50"/>
                      </a:cubicBezTo>
                      <a:cubicBezTo>
                        <a:pt x="3" y="50"/>
                        <a:pt x="3" y="51"/>
                        <a:pt x="2" y="51"/>
                      </a:cubicBezTo>
                      <a:cubicBezTo>
                        <a:pt x="2" y="51"/>
                        <a:pt x="2" y="51"/>
                        <a:pt x="2" y="51"/>
                      </a:cubicBezTo>
                      <a:cubicBezTo>
                        <a:pt x="2" y="52"/>
                        <a:pt x="2" y="52"/>
                        <a:pt x="2" y="53"/>
                      </a:cubicBezTo>
                      <a:cubicBezTo>
                        <a:pt x="2" y="53"/>
                        <a:pt x="2" y="54"/>
                        <a:pt x="1" y="54"/>
                      </a:cubicBezTo>
                      <a:cubicBezTo>
                        <a:pt x="1" y="55"/>
                        <a:pt x="1" y="56"/>
                        <a:pt x="0" y="56"/>
                      </a:cubicBezTo>
                      <a:cubicBezTo>
                        <a:pt x="0" y="58"/>
                        <a:pt x="0" y="61"/>
                        <a:pt x="0" y="63"/>
                      </a:cubicBezTo>
                      <a:cubicBezTo>
                        <a:pt x="0" y="64"/>
                        <a:pt x="0" y="66"/>
                        <a:pt x="0" y="67"/>
                      </a:cubicBezTo>
                      <a:cubicBezTo>
                        <a:pt x="0" y="67"/>
                        <a:pt x="0" y="67"/>
                        <a:pt x="0" y="68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1" y="68"/>
                        <a:pt x="1" y="68"/>
                        <a:pt x="1" y="69"/>
                      </a:cubicBezTo>
                      <a:cubicBezTo>
                        <a:pt x="2" y="69"/>
                        <a:pt x="2" y="69"/>
                        <a:pt x="3" y="69"/>
                      </a:cubicBezTo>
                      <a:cubicBezTo>
                        <a:pt x="3" y="69"/>
                        <a:pt x="3" y="70"/>
                        <a:pt x="4" y="70"/>
                      </a:cubicBezTo>
                      <a:cubicBezTo>
                        <a:pt x="4" y="70"/>
                        <a:pt x="4" y="70"/>
                        <a:pt x="4" y="70"/>
                      </a:cubicBezTo>
                      <a:cubicBezTo>
                        <a:pt x="4" y="71"/>
                        <a:pt x="4" y="71"/>
                        <a:pt x="4" y="71"/>
                      </a:cubicBezTo>
                      <a:cubicBezTo>
                        <a:pt x="5" y="71"/>
                        <a:pt x="5" y="72"/>
                        <a:pt x="5" y="73"/>
                      </a:cubicBezTo>
                      <a:cubicBezTo>
                        <a:pt x="6" y="73"/>
                        <a:pt x="8" y="72"/>
                        <a:pt x="7" y="74"/>
                      </a:cubicBezTo>
                      <a:cubicBezTo>
                        <a:pt x="8" y="74"/>
                        <a:pt x="8" y="74"/>
                        <a:pt x="8" y="74"/>
                      </a:cubicBezTo>
                      <a:cubicBezTo>
                        <a:pt x="9" y="74"/>
                        <a:pt x="9" y="75"/>
                        <a:pt x="9" y="75"/>
                      </a:cubicBezTo>
                      <a:cubicBezTo>
                        <a:pt x="9" y="75"/>
                        <a:pt x="9" y="76"/>
                        <a:pt x="9" y="76"/>
                      </a:cubicBezTo>
                      <a:cubicBezTo>
                        <a:pt x="10" y="77"/>
                        <a:pt x="10" y="77"/>
                        <a:pt x="10" y="77"/>
                      </a:cubicBezTo>
                      <a:cubicBezTo>
                        <a:pt x="10" y="77"/>
                        <a:pt x="11" y="78"/>
                        <a:pt x="11" y="78"/>
                      </a:cubicBezTo>
                      <a:cubicBezTo>
                        <a:pt x="11" y="79"/>
                        <a:pt x="11" y="80"/>
                        <a:pt x="11" y="81"/>
                      </a:cubicBezTo>
                      <a:cubicBezTo>
                        <a:pt x="11" y="81"/>
                        <a:pt x="11" y="81"/>
                        <a:pt x="11" y="81"/>
                      </a:cubicBezTo>
                      <a:cubicBezTo>
                        <a:pt x="11" y="81"/>
                        <a:pt x="11" y="82"/>
                        <a:pt x="11" y="82"/>
                      </a:cubicBezTo>
                      <a:cubicBezTo>
                        <a:pt x="11" y="82"/>
                        <a:pt x="11" y="82"/>
                        <a:pt x="11" y="82"/>
                      </a:cubicBezTo>
                      <a:cubicBezTo>
                        <a:pt x="12" y="82"/>
                        <a:pt x="12" y="82"/>
                        <a:pt x="12" y="83"/>
                      </a:cubicBezTo>
                      <a:cubicBezTo>
                        <a:pt x="12" y="83"/>
                        <a:pt x="13" y="83"/>
                        <a:pt x="14" y="83"/>
                      </a:cubicBez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5" y="83"/>
                        <a:pt x="15" y="83"/>
                        <a:pt x="15" y="83"/>
                      </a:cubicBezTo>
                      <a:cubicBezTo>
                        <a:pt x="15" y="82"/>
                        <a:pt x="16" y="82"/>
                        <a:pt x="16" y="83"/>
                      </a:cubicBezTo>
                      <a:cubicBezTo>
                        <a:pt x="16" y="83"/>
                        <a:pt x="16" y="84"/>
                        <a:pt x="16" y="84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17" y="86"/>
                        <a:pt x="17" y="87"/>
                        <a:pt x="17" y="87"/>
                      </a:cubicBezTo>
                      <a:cubicBezTo>
                        <a:pt x="18" y="87"/>
                        <a:pt x="18" y="92"/>
                        <a:pt x="17" y="91"/>
                      </a:cubicBezTo>
                      <a:cubicBezTo>
                        <a:pt x="17" y="92"/>
                        <a:pt x="17" y="93"/>
                        <a:pt x="17" y="94"/>
                      </a:cubicBezTo>
                      <a:cubicBezTo>
                        <a:pt x="17" y="95"/>
                        <a:pt x="16" y="95"/>
                        <a:pt x="16" y="95"/>
                      </a:cubicBezTo>
                      <a:cubicBezTo>
                        <a:pt x="16" y="96"/>
                        <a:pt x="15" y="96"/>
                        <a:pt x="15" y="97"/>
                      </a:cubicBezTo>
                      <a:cubicBezTo>
                        <a:pt x="15" y="97"/>
                        <a:pt x="15" y="98"/>
                        <a:pt x="14" y="98"/>
                      </a:cubicBezTo>
                      <a:cubicBezTo>
                        <a:pt x="14" y="98"/>
                        <a:pt x="14" y="99"/>
                        <a:pt x="14" y="99"/>
                      </a:cubicBezTo>
                      <a:cubicBezTo>
                        <a:pt x="14" y="99"/>
                        <a:pt x="14" y="100"/>
                        <a:pt x="14" y="101"/>
                      </a:cubicBezTo>
                      <a:cubicBezTo>
                        <a:pt x="14" y="101"/>
                        <a:pt x="15" y="101"/>
                        <a:pt x="15" y="102"/>
                      </a:cubicBezTo>
                      <a:cubicBezTo>
                        <a:pt x="15" y="102"/>
                        <a:pt x="14" y="102"/>
                        <a:pt x="14" y="102"/>
                      </a:cubicBezTo>
                      <a:cubicBezTo>
                        <a:pt x="14" y="102"/>
                        <a:pt x="14" y="102"/>
                        <a:pt x="14" y="102"/>
                      </a:cubicBezTo>
                      <a:cubicBezTo>
                        <a:pt x="14" y="102"/>
                        <a:pt x="14" y="102"/>
                        <a:pt x="14" y="103"/>
                      </a:cubicBezTo>
                      <a:cubicBezTo>
                        <a:pt x="14" y="103"/>
                        <a:pt x="14" y="104"/>
                        <a:pt x="13" y="104"/>
                      </a:cubicBezTo>
                      <a:cubicBezTo>
                        <a:pt x="13" y="105"/>
                        <a:pt x="13" y="106"/>
                        <a:pt x="13" y="107"/>
                      </a:cubicBezTo>
                      <a:cubicBezTo>
                        <a:pt x="13" y="107"/>
                        <a:pt x="13" y="108"/>
                        <a:pt x="13" y="108"/>
                      </a:cubicBezTo>
                      <a:cubicBezTo>
                        <a:pt x="13" y="108"/>
                        <a:pt x="14" y="108"/>
                        <a:pt x="14" y="108"/>
                      </a:cubicBezTo>
                      <a:cubicBezTo>
                        <a:pt x="15" y="109"/>
                        <a:pt x="15" y="111"/>
                        <a:pt x="16" y="112"/>
                      </a:cubicBezTo>
                      <a:cubicBezTo>
                        <a:pt x="16" y="112"/>
                        <a:pt x="17" y="113"/>
                        <a:pt x="17" y="114"/>
                      </a:cubicBezTo>
                      <a:cubicBezTo>
                        <a:pt x="17" y="114"/>
                        <a:pt x="17" y="114"/>
                        <a:pt x="17" y="114"/>
                      </a:cubicBezTo>
                      <a:cubicBezTo>
                        <a:pt x="18" y="115"/>
                        <a:pt x="18" y="114"/>
                        <a:pt x="18" y="114"/>
                      </a:cubicBezTo>
                      <a:cubicBezTo>
                        <a:pt x="18" y="115"/>
                        <a:pt x="18" y="115"/>
                        <a:pt x="18" y="115"/>
                      </a:cubicBezTo>
                      <a:cubicBezTo>
                        <a:pt x="19" y="115"/>
                        <a:pt x="18" y="116"/>
                        <a:pt x="18" y="116"/>
                      </a:cubicBezTo>
                      <a:cubicBezTo>
                        <a:pt x="18" y="116"/>
                        <a:pt x="18" y="116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ubicBezTo>
                        <a:pt x="20" y="117"/>
                        <a:pt x="19" y="118"/>
                        <a:pt x="19" y="118"/>
                      </a:cubicBezTo>
                      <a:cubicBezTo>
                        <a:pt x="21" y="118"/>
                        <a:pt x="20" y="121"/>
                        <a:pt x="20" y="122"/>
                      </a:cubicBezTo>
                      <a:cubicBezTo>
                        <a:pt x="20" y="123"/>
                        <a:pt x="20" y="123"/>
                        <a:pt x="20" y="123"/>
                      </a:cubicBezTo>
                      <a:cubicBezTo>
                        <a:pt x="20" y="123"/>
                        <a:pt x="20" y="124"/>
                        <a:pt x="20" y="124"/>
                      </a:cubicBezTo>
                      <a:cubicBezTo>
                        <a:pt x="20" y="124"/>
                        <a:pt x="21" y="124"/>
                        <a:pt x="21" y="124"/>
                      </a:cubicBezTo>
                      <a:cubicBezTo>
                        <a:pt x="21" y="124"/>
                        <a:pt x="22" y="125"/>
                        <a:pt x="22" y="125"/>
                      </a:cubicBezTo>
                      <a:cubicBezTo>
                        <a:pt x="22" y="125"/>
                        <a:pt x="22" y="126"/>
                        <a:pt x="22" y="126"/>
                      </a:cubicBezTo>
                      <a:cubicBezTo>
                        <a:pt x="22" y="126"/>
                        <a:pt x="22" y="126"/>
                        <a:pt x="22" y="127"/>
                      </a:cubicBezTo>
                      <a:cubicBezTo>
                        <a:pt x="22" y="127"/>
                        <a:pt x="23" y="127"/>
                        <a:pt x="23" y="127"/>
                      </a:cubicBezTo>
                      <a:cubicBezTo>
                        <a:pt x="23" y="127"/>
                        <a:pt x="23" y="128"/>
                        <a:pt x="23" y="128"/>
                      </a:cubicBezTo>
                      <a:cubicBezTo>
                        <a:pt x="24" y="128"/>
                        <a:pt x="25" y="128"/>
                        <a:pt x="26" y="128"/>
                      </a:cubicBezTo>
                      <a:cubicBezTo>
                        <a:pt x="26" y="128"/>
                        <a:pt x="26" y="128"/>
                        <a:pt x="27" y="129"/>
                      </a:cubicBezTo>
                      <a:cubicBezTo>
                        <a:pt x="27" y="129"/>
                        <a:pt x="27" y="129"/>
                        <a:pt x="27" y="130"/>
                      </a:cubicBezTo>
                      <a:cubicBezTo>
                        <a:pt x="27" y="130"/>
                        <a:pt x="27" y="130"/>
                        <a:pt x="27" y="131"/>
                      </a:cubicBezTo>
                      <a:cubicBezTo>
                        <a:pt x="27" y="131"/>
                        <a:pt x="27" y="131"/>
                        <a:pt x="27" y="131"/>
                      </a:cubicBezTo>
                      <a:cubicBezTo>
                        <a:pt x="27" y="131"/>
                        <a:pt x="28" y="131"/>
                        <a:pt x="28" y="131"/>
                      </a:cubicBezTo>
                      <a:cubicBezTo>
                        <a:pt x="28" y="131"/>
                        <a:pt x="29" y="131"/>
                        <a:pt x="29" y="132"/>
                      </a:cubicBezTo>
                      <a:cubicBezTo>
                        <a:pt x="30" y="132"/>
                        <a:pt x="30" y="132"/>
                        <a:pt x="30" y="132"/>
                      </a:cubicBezTo>
                      <a:cubicBezTo>
                        <a:pt x="30" y="132"/>
                        <a:pt x="30" y="132"/>
                        <a:pt x="30" y="132"/>
                      </a:cubicBezTo>
                      <a:cubicBezTo>
                        <a:pt x="30" y="132"/>
                        <a:pt x="31" y="132"/>
                        <a:pt x="31" y="132"/>
                      </a:cubicBezTo>
                      <a:cubicBezTo>
                        <a:pt x="31" y="132"/>
                        <a:pt x="32" y="133"/>
                        <a:pt x="32" y="133"/>
                      </a:cubicBezTo>
                      <a:cubicBezTo>
                        <a:pt x="32" y="134"/>
                        <a:pt x="31" y="135"/>
                        <a:pt x="31" y="136"/>
                      </a:cubicBezTo>
                      <a:cubicBezTo>
                        <a:pt x="31" y="136"/>
                        <a:pt x="31" y="136"/>
                        <a:pt x="31" y="137"/>
                      </a:cubicBezTo>
                      <a:cubicBezTo>
                        <a:pt x="31" y="137"/>
                        <a:pt x="31" y="138"/>
                        <a:pt x="32" y="138"/>
                      </a:cubicBezTo>
                      <a:cubicBezTo>
                        <a:pt x="32" y="138"/>
                        <a:pt x="32" y="138"/>
                        <a:pt x="32" y="139"/>
                      </a:cubicBezTo>
                      <a:cubicBezTo>
                        <a:pt x="32" y="139"/>
                        <a:pt x="32" y="140"/>
                        <a:pt x="33" y="140"/>
                      </a:cubicBezTo>
                      <a:cubicBezTo>
                        <a:pt x="33" y="140"/>
                        <a:pt x="33" y="140"/>
                        <a:pt x="33" y="140"/>
                      </a:cubicBezTo>
                      <a:cubicBezTo>
                        <a:pt x="33" y="140"/>
                        <a:pt x="33" y="140"/>
                        <a:pt x="33" y="140"/>
                      </a:cubicBezTo>
                      <a:cubicBezTo>
                        <a:pt x="33" y="141"/>
                        <a:pt x="33" y="141"/>
                        <a:pt x="33" y="141"/>
                      </a:cubicBezTo>
                      <a:cubicBezTo>
                        <a:pt x="34" y="141"/>
                        <a:pt x="34" y="142"/>
                        <a:pt x="34" y="142"/>
                      </a:cubicBezTo>
                      <a:cubicBezTo>
                        <a:pt x="34" y="142"/>
                        <a:pt x="34" y="143"/>
                        <a:pt x="34" y="143"/>
                      </a:cubicBezTo>
                      <a:cubicBezTo>
                        <a:pt x="34" y="144"/>
                        <a:pt x="34" y="145"/>
                        <a:pt x="34" y="145"/>
                      </a:cubicBezTo>
                      <a:cubicBezTo>
                        <a:pt x="34" y="147"/>
                        <a:pt x="34" y="149"/>
                        <a:pt x="34" y="151"/>
                      </a:cubicBezTo>
                      <a:cubicBezTo>
                        <a:pt x="34" y="152"/>
                        <a:pt x="34" y="152"/>
                        <a:pt x="34" y="153"/>
                      </a:cubicBezTo>
                      <a:cubicBezTo>
                        <a:pt x="34" y="153"/>
                        <a:pt x="35" y="153"/>
                        <a:pt x="35" y="153"/>
                      </a:cubicBezTo>
                      <a:cubicBezTo>
                        <a:pt x="35" y="153"/>
                        <a:pt x="35" y="153"/>
                        <a:pt x="35" y="154"/>
                      </a:cubicBezTo>
                      <a:cubicBezTo>
                        <a:pt x="35" y="154"/>
                        <a:pt x="35" y="154"/>
                        <a:pt x="35" y="154"/>
                      </a:cubicBezTo>
                      <a:cubicBezTo>
                        <a:pt x="35" y="155"/>
                        <a:pt x="35" y="154"/>
                        <a:pt x="36" y="155"/>
                      </a:cubicBezTo>
                      <a:cubicBezTo>
                        <a:pt x="36" y="155"/>
                        <a:pt x="36" y="156"/>
                        <a:pt x="36" y="156"/>
                      </a:cubicBezTo>
                      <a:cubicBezTo>
                        <a:pt x="36" y="157"/>
                        <a:pt x="36" y="158"/>
                        <a:pt x="36" y="159"/>
                      </a:cubicBezTo>
                      <a:cubicBezTo>
                        <a:pt x="37" y="159"/>
                        <a:pt x="37" y="160"/>
                        <a:pt x="37" y="161"/>
                      </a:cubicBezTo>
                      <a:cubicBezTo>
                        <a:pt x="37" y="161"/>
                        <a:pt x="37" y="162"/>
                        <a:pt x="37" y="162"/>
                      </a:cubicBezTo>
                      <a:cubicBezTo>
                        <a:pt x="37" y="163"/>
                        <a:pt x="37" y="163"/>
                        <a:pt x="37" y="164"/>
                      </a:cubicBezTo>
                      <a:cubicBezTo>
                        <a:pt x="37" y="165"/>
                        <a:pt x="37" y="166"/>
                        <a:pt x="38" y="166"/>
                      </a:cubicBezTo>
                      <a:cubicBezTo>
                        <a:pt x="39" y="167"/>
                        <a:pt x="40" y="167"/>
                        <a:pt x="40" y="168"/>
                      </a:cubicBezTo>
                      <a:cubicBezTo>
                        <a:pt x="40" y="168"/>
                        <a:pt x="41" y="169"/>
                        <a:pt x="41" y="169"/>
                      </a:cubicBezTo>
                      <a:cubicBezTo>
                        <a:pt x="41" y="170"/>
                        <a:pt x="42" y="170"/>
                        <a:pt x="42" y="171"/>
                      </a:cubicBezTo>
                      <a:cubicBezTo>
                        <a:pt x="42" y="171"/>
                        <a:pt x="42" y="171"/>
                        <a:pt x="42" y="171"/>
                      </a:cubicBezTo>
                      <a:cubicBezTo>
                        <a:pt x="42" y="171"/>
                        <a:pt x="42" y="171"/>
                        <a:pt x="42" y="171"/>
                      </a:cubicBezTo>
                      <a:cubicBezTo>
                        <a:pt x="42" y="171"/>
                        <a:pt x="43" y="172"/>
                        <a:pt x="43" y="172"/>
                      </a:cubicBezTo>
                      <a:cubicBezTo>
                        <a:pt x="43" y="172"/>
                        <a:pt x="43" y="173"/>
                        <a:pt x="43" y="173"/>
                      </a:cubicBezTo>
                      <a:cubicBezTo>
                        <a:pt x="44" y="174"/>
                        <a:pt x="45" y="175"/>
                        <a:pt x="45" y="176"/>
                      </a:cubicBezTo>
                      <a:cubicBezTo>
                        <a:pt x="46" y="176"/>
                        <a:pt x="46" y="176"/>
                        <a:pt x="46" y="177"/>
                      </a:cubicBezTo>
                      <a:cubicBezTo>
                        <a:pt x="46" y="177"/>
                        <a:pt x="46" y="177"/>
                        <a:pt x="46" y="177"/>
                      </a:cubicBezTo>
                      <a:cubicBezTo>
                        <a:pt x="45" y="177"/>
                        <a:pt x="45" y="177"/>
                        <a:pt x="45" y="177"/>
                      </a:cubicBezTo>
                      <a:cubicBezTo>
                        <a:pt x="45" y="177"/>
                        <a:pt x="45" y="178"/>
                        <a:pt x="46" y="178"/>
                      </a:cubicBezTo>
                      <a:cubicBezTo>
                        <a:pt x="46" y="178"/>
                        <a:pt x="46" y="178"/>
                        <a:pt x="46" y="178"/>
                      </a:cubicBezTo>
                      <a:cubicBezTo>
                        <a:pt x="47" y="178"/>
                        <a:pt x="47" y="179"/>
                        <a:pt x="47" y="179"/>
                      </a:cubicBezTo>
                      <a:cubicBezTo>
                        <a:pt x="47" y="179"/>
                        <a:pt x="47" y="179"/>
                        <a:pt x="48" y="180"/>
                      </a:cubicBezTo>
                      <a:cubicBezTo>
                        <a:pt x="48" y="180"/>
                        <a:pt x="48" y="180"/>
                        <a:pt x="48" y="180"/>
                      </a:cubicBezTo>
                      <a:cubicBezTo>
                        <a:pt x="48" y="180"/>
                        <a:pt x="49" y="180"/>
                        <a:pt x="49" y="181"/>
                      </a:cubicBezTo>
                      <a:cubicBezTo>
                        <a:pt x="50" y="181"/>
                        <a:pt x="50" y="181"/>
                        <a:pt x="50" y="181"/>
                      </a:cubicBezTo>
                      <a:cubicBezTo>
                        <a:pt x="51" y="181"/>
                        <a:pt x="52" y="181"/>
                        <a:pt x="52" y="182"/>
                      </a:cubicBezTo>
                      <a:cubicBezTo>
                        <a:pt x="52" y="182"/>
                        <a:pt x="54" y="183"/>
                        <a:pt x="54" y="182"/>
                      </a:cubicBezTo>
                      <a:cubicBezTo>
                        <a:pt x="54" y="181"/>
                        <a:pt x="53" y="181"/>
                        <a:pt x="53" y="181"/>
                      </a:cubicBezTo>
                      <a:cubicBezTo>
                        <a:pt x="52" y="180"/>
                        <a:pt x="53" y="180"/>
                        <a:pt x="53" y="180"/>
                      </a:cubicBezTo>
                      <a:cubicBezTo>
                        <a:pt x="54" y="180"/>
                        <a:pt x="54" y="180"/>
                        <a:pt x="54" y="180"/>
                      </a:cubicBezTo>
                      <a:cubicBezTo>
                        <a:pt x="54" y="179"/>
                        <a:pt x="54" y="179"/>
                        <a:pt x="54" y="179"/>
                      </a:cubicBezTo>
                      <a:cubicBezTo>
                        <a:pt x="54" y="179"/>
                        <a:pt x="54" y="178"/>
                        <a:pt x="54" y="178"/>
                      </a:cubicBezTo>
                      <a:cubicBezTo>
                        <a:pt x="53" y="178"/>
                        <a:pt x="53" y="178"/>
                        <a:pt x="52" y="177"/>
                      </a:cubicBezTo>
                      <a:cubicBezTo>
                        <a:pt x="52" y="177"/>
                        <a:pt x="52" y="177"/>
                        <a:pt x="52" y="177"/>
                      </a:cubicBezTo>
                      <a:cubicBezTo>
                        <a:pt x="52" y="176"/>
                        <a:pt x="52" y="176"/>
                        <a:pt x="52" y="175"/>
                      </a:cubicBezTo>
                      <a:cubicBezTo>
                        <a:pt x="52" y="175"/>
                        <a:pt x="52" y="175"/>
                        <a:pt x="52" y="175"/>
                      </a:cubicBezTo>
                      <a:cubicBezTo>
                        <a:pt x="52" y="175"/>
                        <a:pt x="52" y="175"/>
                        <a:pt x="51" y="175"/>
                      </a:cubicBezTo>
                      <a:cubicBezTo>
                        <a:pt x="51" y="175"/>
                        <a:pt x="51" y="174"/>
                        <a:pt x="51" y="174"/>
                      </a:cubicBezTo>
                      <a:cubicBezTo>
                        <a:pt x="51" y="173"/>
                        <a:pt x="51" y="172"/>
                        <a:pt x="51" y="171"/>
                      </a:cubicBezTo>
                      <a:cubicBezTo>
                        <a:pt x="51" y="171"/>
                        <a:pt x="50" y="170"/>
                        <a:pt x="50" y="170"/>
                      </a:cubicBezTo>
                      <a:cubicBezTo>
                        <a:pt x="50" y="170"/>
                        <a:pt x="50" y="169"/>
                        <a:pt x="50" y="169"/>
                      </a:cubicBezTo>
                      <a:cubicBezTo>
                        <a:pt x="50" y="169"/>
                        <a:pt x="50" y="169"/>
                        <a:pt x="50" y="169"/>
                      </a:cubicBezTo>
                      <a:cubicBezTo>
                        <a:pt x="49" y="169"/>
                        <a:pt x="49" y="169"/>
                        <a:pt x="49" y="169"/>
                      </a:cubicBezTo>
                      <a:cubicBezTo>
                        <a:pt x="49" y="168"/>
                        <a:pt x="49" y="168"/>
                        <a:pt x="49" y="168"/>
                      </a:cubicBezTo>
                      <a:cubicBezTo>
                        <a:pt x="49" y="167"/>
                        <a:pt x="50" y="168"/>
                        <a:pt x="50" y="167"/>
                      </a:cubicBezTo>
                      <a:cubicBezTo>
                        <a:pt x="51" y="167"/>
                        <a:pt x="51" y="166"/>
                        <a:pt x="51" y="166"/>
                      </a:cubicBezTo>
                      <a:cubicBezTo>
                        <a:pt x="51" y="165"/>
                        <a:pt x="51" y="165"/>
                        <a:pt x="52" y="165"/>
                      </a:cubicBezTo>
                      <a:cubicBezTo>
                        <a:pt x="52" y="164"/>
                        <a:pt x="53" y="164"/>
                        <a:pt x="54" y="165"/>
                      </a:cubicBezTo>
                      <a:cubicBezTo>
                        <a:pt x="54" y="164"/>
                        <a:pt x="54" y="164"/>
                        <a:pt x="55" y="164"/>
                      </a:cubicBezTo>
                      <a:cubicBezTo>
                        <a:pt x="56" y="164"/>
                        <a:pt x="56" y="164"/>
                        <a:pt x="56" y="163"/>
                      </a:cubicBezTo>
                      <a:cubicBezTo>
                        <a:pt x="57" y="162"/>
                        <a:pt x="56" y="161"/>
                        <a:pt x="56" y="160"/>
                      </a:cubicBezTo>
                      <a:cubicBezTo>
                        <a:pt x="55" y="160"/>
                        <a:pt x="54" y="160"/>
                        <a:pt x="54" y="160"/>
                      </a:cubicBezTo>
                      <a:cubicBezTo>
                        <a:pt x="54" y="159"/>
                        <a:pt x="54" y="159"/>
                        <a:pt x="54" y="159"/>
                      </a:cubicBezTo>
                      <a:cubicBezTo>
                        <a:pt x="54" y="158"/>
                        <a:pt x="54" y="158"/>
                        <a:pt x="54" y="158"/>
                      </a:cubicBezTo>
                      <a:cubicBezTo>
                        <a:pt x="54" y="158"/>
                        <a:pt x="54" y="158"/>
                        <a:pt x="55" y="158"/>
                      </a:cubicBezTo>
                      <a:cubicBezTo>
                        <a:pt x="56" y="158"/>
                        <a:pt x="57" y="158"/>
                        <a:pt x="57" y="158"/>
                      </a:cubicBezTo>
                      <a:cubicBezTo>
                        <a:pt x="58" y="158"/>
                        <a:pt x="58" y="157"/>
                        <a:pt x="58" y="157"/>
                      </a:cubicBezTo>
                      <a:cubicBezTo>
                        <a:pt x="58" y="156"/>
                        <a:pt x="58" y="156"/>
                        <a:pt x="58" y="155"/>
                      </a:cubicBezTo>
                      <a:cubicBezTo>
                        <a:pt x="59" y="154"/>
                        <a:pt x="59" y="155"/>
                        <a:pt x="60" y="154"/>
                      </a:cubicBezTo>
                      <a:cubicBezTo>
                        <a:pt x="60" y="154"/>
                        <a:pt x="61" y="153"/>
                        <a:pt x="62" y="152"/>
                      </a:cubicBezTo>
                      <a:cubicBezTo>
                        <a:pt x="62" y="152"/>
                        <a:pt x="62" y="151"/>
                        <a:pt x="62" y="150"/>
                      </a:cubicBezTo>
                      <a:cubicBezTo>
                        <a:pt x="62" y="150"/>
                        <a:pt x="62" y="149"/>
                        <a:pt x="62" y="148"/>
                      </a:cubicBezTo>
                      <a:cubicBezTo>
                        <a:pt x="62" y="147"/>
                        <a:pt x="62" y="146"/>
                        <a:pt x="62" y="145"/>
                      </a:cubicBezTo>
                      <a:cubicBezTo>
                        <a:pt x="62" y="145"/>
                        <a:pt x="62" y="144"/>
                        <a:pt x="63" y="144"/>
                      </a:cubicBezTo>
                      <a:cubicBezTo>
                        <a:pt x="63" y="144"/>
                        <a:pt x="63" y="143"/>
                        <a:pt x="64" y="143"/>
                      </a:cubicBezTo>
                      <a:cubicBezTo>
                        <a:pt x="64" y="143"/>
                        <a:pt x="64" y="142"/>
                        <a:pt x="64" y="142"/>
                      </a:cubicBezTo>
                      <a:cubicBezTo>
                        <a:pt x="64" y="141"/>
                        <a:pt x="65" y="141"/>
                        <a:pt x="66" y="141"/>
                      </a:cubicBezTo>
                      <a:cubicBezTo>
                        <a:pt x="67" y="140"/>
                        <a:pt x="68" y="140"/>
                        <a:pt x="69" y="140"/>
                      </a:cubicBezTo>
                      <a:cubicBezTo>
                        <a:pt x="70" y="140"/>
                        <a:pt x="70" y="140"/>
                        <a:pt x="70" y="140"/>
                      </a:cubicBezTo>
                      <a:cubicBezTo>
                        <a:pt x="71" y="140"/>
                        <a:pt x="71" y="140"/>
                        <a:pt x="71" y="140"/>
                      </a:cubicBezTo>
                      <a:cubicBezTo>
                        <a:pt x="71" y="140"/>
                        <a:pt x="71" y="139"/>
                        <a:pt x="71" y="140"/>
                      </a:cubicBezTo>
                      <a:cubicBezTo>
                        <a:pt x="71" y="139"/>
                        <a:pt x="71" y="138"/>
                        <a:pt x="72" y="138"/>
                      </a:cubicBezTo>
                      <a:cubicBezTo>
                        <a:pt x="72" y="137"/>
                        <a:pt x="73" y="138"/>
                        <a:pt x="73" y="138"/>
                      </a:cubicBezTo>
                      <a:cubicBezTo>
                        <a:pt x="73" y="137"/>
                        <a:pt x="74" y="137"/>
                        <a:pt x="74" y="137"/>
                      </a:cubicBezTo>
                      <a:cubicBezTo>
                        <a:pt x="74" y="137"/>
                        <a:pt x="74" y="137"/>
                        <a:pt x="75" y="137"/>
                      </a:cubicBezTo>
                      <a:cubicBezTo>
                        <a:pt x="75" y="137"/>
                        <a:pt x="75" y="137"/>
                        <a:pt x="75" y="136"/>
                      </a:cubicBezTo>
                      <a:cubicBezTo>
                        <a:pt x="76" y="136"/>
                        <a:pt x="76" y="135"/>
                        <a:pt x="77" y="134"/>
                      </a:cubicBezTo>
                      <a:cubicBezTo>
                        <a:pt x="77" y="133"/>
                        <a:pt x="77" y="133"/>
                        <a:pt x="78" y="133"/>
                      </a:cubicBezTo>
                      <a:cubicBezTo>
                        <a:pt x="78" y="133"/>
                        <a:pt x="79" y="133"/>
                        <a:pt x="79" y="132"/>
                      </a:cubicBezTo>
                      <a:cubicBezTo>
                        <a:pt x="79" y="131"/>
                        <a:pt x="79" y="129"/>
                        <a:pt x="79" y="127"/>
                      </a:cubicBezTo>
                      <a:cubicBezTo>
                        <a:pt x="79" y="127"/>
                        <a:pt x="79" y="126"/>
                        <a:pt x="79" y="125"/>
                      </a:cubicBezTo>
                      <a:cubicBezTo>
                        <a:pt x="79" y="125"/>
                        <a:pt x="79" y="124"/>
                        <a:pt x="79" y="124"/>
                      </a:cubicBezTo>
                      <a:cubicBezTo>
                        <a:pt x="79" y="124"/>
                        <a:pt x="78" y="124"/>
                        <a:pt x="78" y="124"/>
                      </a:cubicBezTo>
                      <a:cubicBezTo>
                        <a:pt x="78" y="123"/>
                        <a:pt x="78" y="122"/>
                        <a:pt x="78" y="122"/>
                      </a:cubicBezTo>
                      <a:cubicBezTo>
                        <a:pt x="78" y="121"/>
                        <a:pt x="78" y="121"/>
                        <a:pt x="78" y="121"/>
                      </a:cubicBezTo>
                      <a:cubicBezTo>
                        <a:pt x="78" y="121"/>
                        <a:pt x="78" y="121"/>
                        <a:pt x="78" y="121"/>
                      </a:cubicBezTo>
                      <a:cubicBezTo>
                        <a:pt x="79" y="121"/>
                        <a:pt x="79" y="121"/>
                        <a:pt x="80" y="121"/>
                      </a:cubicBezTo>
                      <a:cubicBezTo>
                        <a:pt x="80" y="121"/>
                        <a:pt x="81" y="121"/>
                        <a:pt x="81" y="121"/>
                      </a:cubicBezTo>
                      <a:cubicBezTo>
                        <a:pt x="81" y="121"/>
                        <a:pt x="81" y="120"/>
                        <a:pt x="81" y="120"/>
                      </a:cubicBezTo>
                      <a:cubicBezTo>
                        <a:pt x="81" y="120"/>
                        <a:pt x="81" y="119"/>
                        <a:pt x="82" y="119"/>
                      </a:cubicBezTo>
                      <a:cubicBezTo>
                        <a:pt x="82" y="119"/>
                        <a:pt x="82" y="118"/>
                        <a:pt x="82" y="118"/>
                      </a:cubicBezTo>
                      <a:cubicBezTo>
                        <a:pt x="82" y="118"/>
                        <a:pt x="83" y="118"/>
                        <a:pt x="83" y="118"/>
                      </a:cubicBezTo>
                      <a:cubicBezTo>
                        <a:pt x="83" y="118"/>
                        <a:pt x="83" y="117"/>
                        <a:pt x="83" y="117"/>
                      </a:cubicBezTo>
                      <a:cubicBezTo>
                        <a:pt x="84" y="116"/>
                        <a:pt x="85" y="116"/>
                        <a:pt x="86" y="115"/>
                      </a:cubicBezTo>
                      <a:cubicBezTo>
                        <a:pt x="86" y="115"/>
                        <a:pt x="86" y="115"/>
                        <a:pt x="86" y="115"/>
                      </a:cubicBezTo>
                      <a:cubicBezTo>
                        <a:pt x="86" y="114"/>
                        <a:pt x="86" y="114"/>
                        <a:pt x="86" y="114"/>
                      </a:cubicBezTo>
                      <a:cubicBezTo>
                        <a:pt x="86" y="113"/>
                        <a:pt x="85" y="113"/>
                        <a:pt x="85" y="113"/>
                      </a:cubicBezTo>
                      <a:cubicBezTo>
                        <a:pt x="85" y="113"/>
                        <a:pt x="85" y="112"/>
                        <a:pt x="85" y="111"/>
                      </a:cubicBezTo>
                      <a:cubicBezTo>
                        <a:pt x="85" y="111"/>
                        <a:pt x="86" y="111"/>
                        <a:pt x="86" y="111"/>
                      </a:cubicBezTo>
                      <a:cubicBezTo>
                        <a:pt x="86" y="110"/>
                        <a:pt x="86" y="109"/>
                        <a:pt x="86" y="108"/>
                      </a:cubicBezTo>
                      <a:cubicBezTo>
                        <a:pt x="86" y="108"/>
                        <a:pt x="85" y="108"/>
                        <a:pt x="85" y="107"/>
                      </a:cubicBezTo>
                      <a:cubicBezTo>
                        <a:pt x="85" y="107"/>
                        <a:pt x="85" y="108"/>
                        <a:pt x="85" y="1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" name="Freeform 25"/>
                <p:cNvSpPr/>
                <p:nvPr/>
              </p:nvSpPr>
              <p:spPr bwMode="auto">
                <a:xfrm>
                  <a:off x="4260" y="2057"/>
                  <a:ext cx="35" cy="62"/>
                </a:xfrm>
                <a:custGeom>
                  <a:avLst/>
                  <a:gdLst>
                    <a:gd name="T0" fmla="*/ 7 w 8"/>
                    <a:gd name="T1" fmla="*/ 0 h 14"/>
                    <a:gd name="T2" fmla="*/ 4 w 8"/>
                    <a:gd name="T3" fmla="*/ 2 h 14"/>
                    <a:gd name="T4" fmla="*/ 4 w 8"/>
                    <a:gd name="T5" fmla="*/ 4 h 14"/>
                    <a:gd name="T6" fmla="*/ 4 w 8"/>
                    <a:gd name="T7" fmla="*/ 4 h 14"/>
                    <a:gd name="T8" fmla="*/ 3 w 8"/>
                    <a:gd name="T9" fmla="*/ 4 h 14"/>
                    <a:gd name="T10" fmla="*/ 3 w 8"/>
                    <a:gd name="T11" fmla="*/ 6 h 14"/>
                    <a:gd name="T12" fmla="*/ 2 w 8"/>
                    <a:gd name="T13" fmla="*/ 6 h 14"/>
                    <a:gd name="T14" fmla="*/ 2 w 8"/>
                    <a:gd name="T15" fmla="*/ 9 h 14"/>
                    <a:gd name="T16" fmla="*/ 1 w 8"/>
                    <a:gd name="T17" fmla="*/ 13 h 14"/>
                    <a:gd name="T18" fmla="*/ 3 w 8"/>
                    <a:gd name="T19" fmla="*/ 12 h 14"/>
                    <a:gd name="T20" fmla="*/ 4 w 8"/>
                    <a:gd name="T21" fmla="*/ 11 h 14"/>
                    <a:gd name="T22" fmla="*/ 4 w 8"/>
                    <a:gd name="T23" fmla="*/ 10 h 14"/>
                    <a:gd name="T24" fmla="*/ 4 w 8"/>
                    <a:gd name="T25" fmla="*/ 8 h 14"/>
                    <a:gd name="T26" fmla="*/ 4 w 8"/>
                    <a:gd name="T27" fmla="*/ 7 h 14"/>
                    <a:gd name="T28" fmla="*/ 5 w 8"/>
                    <a:gd name="T29" fmla="*/ 7 h 14"/>
                    <a:gd name="T30" fmla="*/ 5 w 8"/>
                    <a:gd name="T31" fmla="*/ 6 h 14"/>
                    <a:gd name="T32" fmla="*/ 5 w 8"/>
                    <a:gd name="T33" fmla="*/ 5 h 14"/>
                    <a:gd name="T34" fmla="*/ 6 w 8"/>
                    <a:gd name="T35" fmla="*/ 5 h 14"/>
                    <a:gd name="T36" fmla="*/ 8 w 8"/>
                    <a:gd name="T37" fmla="*/ 1 h 14"/>
                    <a:gd name="T38" fmla="*/ 7 w 8"/>
                    <a:gd name="T39" fmla="*/ 0 h 14"/>
                    <a:gd name="T40" fmla="*/ 7 w 8"/>
                    <a:gd name="T4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" h="14">
                      <a:moveTo>
                        <a:pt x="7" y="0"/>
                      </a:moveTo>
                      <a:cubicBezTo>
                        <a:pt x="7" y="1"/>
                        <a:pt x="5" y="1"/>
                        <a:pt x="4" y="2"/>
                      </a:cubicBezTo>
                      <a:cubicBezTo>
                        <a:pt x="4" y="3"/>
                        <a:pt x="4" y="3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3" y="4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3" y="6"/>
                        <a:pt x="3" y="6"/>
                        <a:pt x="2" y="6"/>
                      </a:cubicBezTo>
                      <a:cubicBezTo>
                        <a:pt x="2" y="7"/>
                        <a:pt x="2" y="8"/>
                        <a:pt x="2" y="9"/>
                      </a:cubicBezTo>
                      <a:cubicBezTo>
                        <a:pt x="0" y="9"/>
                        <a:pt x="2" y="12"/>
                        <a:pt x="1" y="13"/>
                      </a:cubicBezTo>
                      <a:cubicBezTo>
                        <a:pt x="3" y="14"/>
                        <a:pt x="3" y="13"/>
                        <a:pt x="3" y="12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9"/>
                        <a:pt x="4" y="9"/>
                        <a:pt x="4" y="8"/>
                      </a:cubicBezTo>
                      <a:cubicBezTo>
                        <a:pt x="4" y="8"/>
                        <a:pt x="4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5" y="7"/>
                        <a:pt x="5" y="6"/>
                      </a:cubicBezTo>
                      <a:cubicBezTo>
                        <a:pt x="5" y="6"/>
                        <a:pt x="5" y="6"/>
                        <a:pt x="5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7" y="4"/>
                        <a:pt x="8" y="2"/>
                        <a:pt x="8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7" y="0"/>
                        <a:pt x="7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" name="Freeform 26"/>
                <p:cNvSpPr/>
                <p:nvPr/>
              </p:nvSpPr>
              <p:spPr bwMode="auto">
                <a:xfrm>
                  <a:off x="4291" y="2057"/>
                  <a:ext cx="4" cy="5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8" name="椭圆 7"/>
              <p:cNvSpPr/>
              <p:nvPr/>
            </p:nvSpPr>
            <p:spPr>
              <a:xfrm>
                <a:off x="5534971" y="2590732"/>
                <a:ext cx="1803536" cy="180353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00727E">
                      <a:alpha val="25000"/>
                    </a:srgbClr>
                  </a:gs>
                  <a:gs pos="71000">
                    <a:srgbClr val="01BCD0">
                      <a:alpha val="16000"/>
                    </a:srgbClr>
                  </a:gs>
                  <a:gs pos="0">
                    <a:srgbClr val="01ACBE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7" name="椭圆 26"/>
          <p:cNvSpPr/>
          <p:nvPr/>
        </p:nvSpPr>
        <p:spPr>
          <a:xfrm>
            <a:off x="1923799" y="4492846"/>
            <a:ext cx="685800" cy="685800"/>
          </a:xfrm>
          <a:prstGeom prst="ellipse">
            <a:avLst/>
          </a:prstGeom>
          <a:gradFill>
            <a:gsLst>
              <a:gs pos="48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10800000" scaled="0"/>
          </a:gra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585913" y="2894360"/>
            <a:ext cx="685800" cy="685800"/>
          </a:xfrm>
          <a:prstGeom prst="ellipse">
            <a:avLst/>
          </a:prstGeom>
          <a:gradFill>
            <a:gsLst>
              <a:gs pos="48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10800000" scaled="0"/>
          </a:gra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84399" y="2232246"/>
            <a:ext cx="685800" cy="685800"/>
          </a:xfrm>
          <a:prstGeom prst="ellipse">
            <a:avLst/>
          </a:prstGeom>
          <a:gradFill>
            <a:gsLst>
              <a:gs pos="48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10800000" scaled="0"/>
          </a:gra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782884" y="2894360"/>
            <a:ext cx="685800" cy="685800"/>
          </a:xfrm>
          <a:prstGeom prst="ellipse">
            <a:avLst/>
          </a:prstGeom>
          <a:gradFill>
            <a:gsLst>
              <a:gs pos="48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10800000" scaled="0"/>
          </a:gra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444999" y="4492846"/>
            <a:ext cx="685800" cy="685800"/>
          </a:xfrm>
          <a:prstGeom prst="ellipse">
            <a:avLst/>
          </a:prstGeom>
          <a:gradFill>
            <a:gsLst>
              <a:gs pos="48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10800000" scaled="0"/>
          </a:gra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937459" y="1436890"/>
            <a:ext cx="1519166" cy="830997"/>
            <a:chOff x="4565484" y="3198627"/>
            <a:chExt cx="1519166" cy="830997"/>
          </a:xfrm>
        </p:grpSpPr>
        <p:sp>
          <p:nvSpPr>
            <p:cNvPr id="33" name="文本框 353"/>
            <p:cNvSpPr txBox="1"/>
            <p:nvPr/>
          </p:nvSpPr>
          <p:spPr>
            <a:xfrm>
              <a:off x="4565484" y="3198627"/>
              <a:ext cx="15191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87071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页面加载时购物车数据的渲染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87071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34" name="文本框 354"/>
            <p:cNvSpPr txBox="1"/>
            <p:nvPr/>
          </p:nvSpPr>
          <p:spPr>
            <a:xfrm>
              <a:off x="4569734" y="3445477"/>
              <a:ext cx="139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530346" y="1476758"/>
            <a:ext cx="2613654" cy="1868322"/>
            <a:chOff x="4565484" y="2407523"/>
            <a:chExt cx="2613654" cy="1868322"/>
          </a:xfrm>
        </p:grpSpPr>
        <p:sp>
          <p:nvSpPr>
            <p:cNvPr id="36" name="文本框 356"/>
            <p:cNvSpPr txBox="1"/>
            <p:nvPr/>
          </p:nvSpPr>
          <p:spPr>
            <a:xfrm>
              <a:off x="4565484" y="3198627"/>
              <a:ext cx="15191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rgbClr val="00AF92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商品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AF92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选择与非选择状态下总价与总数量的计算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AF92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37" name="文本框 357"/>
            <p:cNvSpPr txBox="1"/>
            <p:nvPr/>
          </p:nvSpPr>
          <p:spPr>
            <a:xfrm>
              <a:off x="5786136" y="2407523"/>
              <a:ext cx="139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231097" y="3792222"/>
            <a:ext cx="1519166" cy="1323439"/>
            <a:chOff x="4565484" y="3198627"/>
            <a:chExt cx="1519166" cy="1323439"/>
          </a:xfrm>
        </p:grpSpPr>
        <p:sp>
          <p:nvSpPr>
            <p:cNvPr id="39" name="文本框 362"/>
            <p:cNvSpPr txBox="1"/>
            <p:nvPr/>
          </p:nvSpPr>
          <p:spPr>
            <a:xfrm>
              <a:off x="4565484" y="3198627"/>
              <a:ext cx="151916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A77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其他页面增加购物车商品信息时，购物车中商品的渲染及数量的增加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3A77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40" name="文本框 363"/>
            <p:cNvSpPr txBox="1"/>
            <p:nvPr/>
          </p:nvSpPr>
          <p:spPr>
            <a:xfrm>
              <a:off x="4569734" y="3445477"/>
              <a:ext cx="139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66747" y="1599869"/>
            <a:ext cx="1527618" cy="1569660"/>
            <a:chOff x="4435118" y="2530634"/>
            <a:chExt cx="1527618" cy="1569660"/>
          </a:xfrm>
        </p:grpSpPr>
        <p:sp>
          <p:nvSpPr>
            <p:cNvPr id="42" name="文本框 365"/>
            <p:cNvSpPr txBox="1"/>
            <p:nvPr/>
          </p:nvSpPr>
          <p:spPr>
            <a:xfrm>
              <a:off x="4435118" y="2530634"/>
              <a:ext cx="15191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rgbClr val="C65885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商品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65885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数量加减、商品删除、全选与反选等功能以及对购物车数据的增删改查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65885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43" name="文本框 366"/>
            <p:cNvSpPr txBox="1"/>
            <p:nvPr/>
          </p:nvSpPr>
          <p:spPr>
            <a:xfrm>
              <a:off x="4569734" y="3445477"/>
              <a:ext cx="139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29616" y="4142542"/>
            <a:ext cx="1560425" cy="590753"/>
            <a:chOff x="4565484" y="3198627"/>
            <a:chExt cx="1519166" cy="584775"/>
          </a:xfrm>
        </p:grpSpPr>
        <p:sp>
          <p:nvSpPr>
            <p:cNvPr id="45" name="文本框 368"/>
            <p:cNvSpPr txBox="1"/>
            <p:nvPr/>
          </p:nvSpPr>
          <p:spPr>
            <a:xfrm>
              <a:off x="4565484" y="3198627"/>
              <a:ext cx="15191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850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购物车满</a:t>
              </a: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850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39</a:t>
              </a:r>
              <a:r>
                <a:rPr lang="zh-CN" altLang="en-US" sz="1600" dirty="0" smtClean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元满邮费功能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B850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46" name="文本框 369"/>
            <p:cNvSpPr txBox="1"/>
            <p:nvPr/>
          </p:nvSpPr>
          <p:spPr>
            <a:xfrm>
              <a:off x="4569734" y="3445477"/>
              <a:ext cx="139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47" name="Group 909"/>
          <p:cNvGrpSpPr>
            <a:grpSpLocks noChangeAspect="1"/>
          </p:cNvGrpSpPr>
          <p:nvPr/>
        </p:nvGrpSpPr>
        <p:grpSpPr bwMode="auto">
          <a:xfrm>
            <a:off x="2115266" y="4699697"/>
            <a:ext cx="353667" cy="301618"/>
            <a:chOff x="6090" y="1175"/>
            <a:chExt cx="265" cy="226"/>
          </a:xfrm>
          <a:solidFill>
            <a:srgbClr val="FFB850"/>
          </a:solidFill>
          <a:effectLst/>
        </p:grpSpPr>
        <p:sp>
          <p:nvSpPr>
            <p:cNvPr id="48" name="Freeform 910"/>
            <p:cNvSpPr/>
            <p:nvPr/>
          </p:nvSpPr>
          <p:spPr bwMode="auto">
            <a:xfrm>
              <a:off x="6129" y="1269"/>
              <a:ext cx="56" cy="96"/>
            </a:xfrm>
            <a:custGeom>
              <a:avLst/>
              <a:gdLst>
                <a:gd name="T0" fmla="*/ 2 w 23"/>
                <a:gd name="T1" fmla="*/ 40 h 40"/>
                <a:gd name="T2" fmla="*/ 21 w 23"/>
                <a:gd name="T3" fmla="*/ 40 h 40"/>
                <a:gd name="T4" fmla="*/ 23 w 23"/>
                <a:gd name="T5" fmla="*/ 38 h 40"/>
                <a:gd name="T6" fmla="*/ 23 w 23"/>
                <a:gd name="T7" fmla="*/ 2 h 40"/>
                <a:gd name="T8" fmla="*/ 21 w 23"/>
                <a:gd name="T9" fmla="*/ 0 h 40"/>
                <a:gd name="T10" fmla="*/ 2 w 23"/>
                <a:gd name="T11" fmla="*/ 0 h 40"/>
                <a:gd name="T12" fmla="*/ 0 w 23"/>
                <a:gd name="T13" fmla="*/ 2 h 40"/>
                <a:gd name="T14" fmla="*/ 0 w 23"/>
                <a:gd name="T15" fmla="*/ 38 h 40"/>
                <a:gd name="T16" fmla="*/ 2 w 23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0">
                  <a:moveTo>
                    <a:pt x="2" y="40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22" y="40"/>
                    <a:pt x="23" y="39"/>
                    <a:pt x="23" y="38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911"/>
            <p:cNvSpPr/>
            <p:nvPr/>
          </p:nvSpPr>
          <p:spPr bwMode="auto">
            <a:xfrm>
              <a:off x="6209" y="1235"/>
              <a:ext cx="54" cy="130"/>
            </a:xfrm>
            <a:custGeom>
              <a:avLst/>
              <a:gdLst>
                <a:gd name="T0" fmla="*/ 2 w 22"/>
                <a:gd name="T1" fmla="*/ 54 h 54"/>
                <a:gd name="T2" fmla="*/ 20 w 22"/>
                <a:gd name="T3" fmla="*/ 54 h 54"/>
                <a:gd name="T4" fmla="*/ 22 w 22"/>
                <a:gd name="T5" fmla="*/ 52 h 54"/>
                <a:gd name="T6" fmla="*/ 22 w 22"/>
                <a:gd name="T7" fmla="*/ 2 h 54"/>
                <a:gd name="T8" fmla="*/ 20 w 22"/>
                <a:gd name="T9" fmla="*/ 0 h 54"/>
                <a:gd name="T10" fmla="*/ 2 w 22"/>
                <a:gd name="T11" fmla="*/ 0 h 54"/>
                <a:gd name="T12" fmla="*/ 0 w 22"/>
                <a:gd name="T13" fmla="*/ 2 h 54"/>
                <a:gd name="T14" fmla="*/ 0 w 22"/>
                <a:gd name="T15" fmla="*/ 52 h 54"/>
                <a:gd name="T16" fmla="*/ 2 w 22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4">
                  <a:moveTo>
                    <a:pt x="2" y="54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1" y="54"/>
                    <a:pt x="22" y="53"/>
                    <a:pt x="22" y="5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" y="54"/>
                    <a:pt x="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912"/>
            <p:cNvSpPr/>
            <p:nvPr/>
          </p:nvSpPr>
          <p:spPr bwMode="auto">
            <a:xfrm>
              <a:off x="6287" y="1207"/>
              <a:ext cx="56" cy="158"/>
            </a:xfrm>
            <a:custGeom>
              <a:avLst/>
              <a:gdLst>
                <a:gd name="T0" fmla="*/ 2 w 23"/>
                <a:gd name="T1" fmla="*/ 66 h 66"/>
                <a:gd name="T2" fmla="*/ 21 w 23"/>
                <a:gd name="T3" fmla="*/ 66 h 66"/>
                <a:gd name="T4" fmla="*/ 23 w 23"/>
                <a:gd name="T5" fmla="*/ 64 h 66"/>
                <a:gd name="T6" fmla="*/ 23 w 23"/>
                <a:gd name="T7" fmla="*/ 2 h 66"/>
                <a:gd name="T8" fmla="*/ 21 w 23"/>
                <a:gd name="T9" fmla="*/ 0 h 66"/>
                <a:gd name="T10" fmla="*/ 2 w 23"/>
                <a:gd name="T11" fmla="*/ 0 h 66"/>
                <a:gd name="T12" fmla="*/ 0 w 23"/>
                <a:gd name="T13" fmla="*/ 2 h 66"/>
                <a:gd name="T14" fmla="*/ 0 w 23"/>
                <a:gd name="T15" fmla="*/ 64 h 66"/>
                <a:gd name="T16" fmla="*/ 2 w 23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6">
                  <a:moveTo>
                    <a:pt x="2" y="66"/>
                  </a:moveTo>
                  <a:cubicBezTo>
                    <a:pt x="21" y="66"/>
                    <a:pt x="21" y="66"/>
                    <a:pt x="21" y="66"/>
                  </a:cubicBezTo>
                  <a:cubicBezTo>
                    <a:pt x="22" y="66"/>
                    <a:pt x="23" y="65"/>
                    <a:pt x="23" y="64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5"/>
                    <a:pt x="1" y="66"/>
                    <a:pt x="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913"/>
            <p:cNvSpPr/>
            <p:nvPr/>
          </p:nvSpPr>
          <p:spPr bwMode="auto">
            <a:xfrm>
              <a:off x="6090" y="1175"/>
              <a:ext cx="265" cy="226"/>
            </a:xfrm>
            <a:custGeom>
              <a:avLst/>
              <a:gdLst>
                <a:gd name="T0" fmla="*/ 104 w 109"/>
                <a:gd name="T1" fmla="*/ 85 h 94"/>
                <a:gd name="T2" fmla="*/ 9 w 109"/>
                <a:gd name="T3" fmla="*/ 85 h 94"/>
                <a:gd name="T4" fmla="*/ 9 w 109"/>
                <a:gd name="T5" fmla="*/ 85 h 94"/>
                <a:gd name="T6" fmla="*/ 9 w 109"/>
                <a:gd name="T7" fmla="*/ 4 h 94"/>
                <a:gd name="T8" fmla="*/ 4 w 109"/>
                <a:gd name="T9" fmla="*/ 0 h 94"/>
                <a:gd name="T10" fmla="*/ 0 w 109"/>
                <a:gd name="T11" fmla="*/ 4 h 94"/>
                <a:gd name="T12" fmla="*/ 0 w 109"/>
                <a:gd name="T13" fmla="*/ 85 h 94"/>
                <a:gd name="T14" fmla="*/ 9 w 109"/>
                <a:gd name="T15" fmla="*/ 94 h 94"/>
                <a:gd name="T16" fmla="*/ 104 w 109"/>
                <a:gd name="T17" fmla="*/ 94 h 94"/>
                <a:gd name="T18" fmla="*/ 109 w 109"/>
                <a:gd name="T19" fmla="*/ 90 h 94"/>
                <a:gd name="T20" fmla="*/ 104 w 109"/>
                <a:gd name="T21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94">
                  <a:moveTo>
                    <a:pt x="104" y="85"/>
                  </a:moveTo>
                  <a:cubicBezTo>
                    <a:pt x="9" y="85"/>
                    <a:pt x="9" y="85"/>
                    <a:pt x="9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0"/>
                    <a:pt x="4" y="94"/>
                    <a:pt x="9" y="94"/>
                  </a:cubicBezTo>
                  <a:cubicBezTo>
                    <a:pt x="104" y="94"/>
                    <a:pt x="104" y="94"/>
                    <a:pt x="104" y="94"/>
                  </a:cubicBezTo>
                  <a:cubicBezTo>
                    <a:pt x="107" y="94"/>
                    <a:pt x="109" y="92"/>
                    <a:pt x="109" y="90"/>
                  </a:cubicBezTo>
                  <a:cubicBezTo>
                    <a:pt x="109" y="87"/>
                    <a:pt x="107" y="85"/>
                    <a:pt x="10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Group 181"/>
          <p:cNvGrpSpPr>
            <a:grpSpLocks noChangeAspect="1"/>
          </p:cNvGrpSpPr>
          <p:nvPr/>
        </p:nvGrpSpPr>
        <p:grpSpPr bwMode="auto">
          <a:xfrm>
            <a:off x="2770064" y="3069216"/>
            <a:ext cx="368298" cy="365609"/>
            <a:chOff x="2160" y="2262"/>
            <a:chExt cx="411" cy="408"/>
          </a:xfrm>
          <a:solidFill>
            <a:srgbClr val="C65885"/>
          </a:solidFill>
          <a:effectLst/>
        </p:grpSpPr>
        <p:sp>
          <p:nvSpPr>
            <p:cNvPr id="53" name="Freeform 189"/>
            <p:cNvSpPr/>
            <p:nvPr/>
          </p:nvSpPr>
          <p:spPr bwMode="auto">
            <a:xfrm>
              <a:off x="2280" y="2262"/>
              <a:ext cx="163" cy="163"/>
            </a:xfrm>
            <a:custGeom>
              <a:avLst/>
              <a:gdLst>
                <a:gd name="T0" fmla="*/ 6 w 68"/>
                <a:gd name="T1" fmla="*/ 44 h 68"/>
                <a:gd name="T2" fmla="*/ 34 w 68"/>
                <a:gd name="T3" fmla="*/ 68 h 68"/>
                <a:gd name="T4" fmla="*/ 62 w 68"/>
                <a:gd name="T5" fmla="*/ 44 h 68"/>
                <a:gd name="T6" fmla="*/ 68 w 68"/>
                <a:gd name="T7" fmla="*/ 33 h 68"/>
                <a:gd name="T8" fmla="*/ 63 w 68"/>
                <a:gd name="T9" fmla="*/ 28 h 68"/>
                <a:gd name="T10" fmla="*/ 34 w 68"/>
                <a:gd name="T11" fmla="*/ 0 h 68"/>
                <a:gd name="T12" fmla="*/ 5 w 68"/>
                <a:gd name="T13" fmla="*/ 28 h 68"/>
                <a:gd name="T14" fmla="*/ 0 w 68"/>
                <a:gd name="T15" fmla="*/ 33 h 68"/>
                <a:gd name="T16" fmla="*/ 6 w 68"/>
                <a:gd name="T17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6" y="44"/>
                  </a:moveTo>
                  <a:cubicBezTo>
                    <a:pt x="9" y="57"/>
                    <a:pt x="16" y="68"/>
                    <a:pt x="34" y="68"/>
                  </a:cubicBezTo>
                  <a:cubicBezTo>
                    <a:pt x="53" y="68"/>
                    <a:pt x="60" y="57"/>
                    <a:pt x="62" y="44"/>
                  </a:cubicBezTo>
                  <a:cubicBezTo>
                    <a:pt x="66" y="42"/>
                    <a:pt x="68" y="37"/>
                    <a:pt x="68" y="33"/>
                  </a:cubicBezTo>
                  <a:cubicBezTo>
                    <a:pt x="67" y="31"/>
                    <a:pt x="66" y="29"/>
                    <a:pt x="63" y="28"/>
                  </a:cubicBezTo>
                  <a:cubicBezTo>
                    <a:pt x="63" y="13"/>
                    <a:pt x="51" y="0"/>
                    <a:pt x="34" y="0"/>
                  </a:cubicBezTo>
                  <a:cubicBezTo>
                    <a:pt x="17" y="0"/>
                    <a:pt x="6" y="13"/>
                    <a:pt x="5" y="28"/>
                  </a:cubicBezTo>
                  <a:cubicBezTo>
                    <a:pt x="2" y="29"/>
                    <a:pt x="0" y="30"/>
                    <a:pt x="0" y="33"/>
                  </a:cubicBezTo>
                  <a:cubicBezTo>
                    <a:pt x="0" y="37"/>
                    <a:pt x="2" y="43"/>
                    <a:pt x="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190"/>
            <p:cNvSpPr/>
            <p:nvPr/>
          </p:nvSpPr>
          <p:spPr bwMode="auto">
            <a:xfrm>
              <a:off x="2258" y="2437"/>
              <a:ext cx="214" cy="62"/>
            </a:xfrm>
            <a:custGeom>
              <a:avLst/>
              <a:gdLst>
                <a:gd name="T0" fmla="*/ 42 w 89"/>
                <a:gd name="T1" fmla="*/ 26 h 26"/>
                <a:gd name="T2" fmla="*/ 48 w 89"/>
                <a:gd name="T3" fmla="*/ 26 h 26"/>
                <a:gd name="T4" fmla="*/ 52 w 89"/>
                <a:gd name="T5" fmla="*/ 26 h 26"/>
                <a:gd name="T6" fmla="*/ 89 w 89"/>
                <a:gd name="T7" fmla="*/ 9 h 26"/>
                <a:gd name="T8" fmla="*/ 66 w 89"/>
                <a:gd name="T9" fmla="*/ 0 h 26"/>
                <a:gd name="T10" fmla="*/ 56 w 89"/>
                <a:gd name="T11" fmla="*/ 0 h 26"/>
                <a:gd name="T12" fmla="*/ 48 w 89"/>
                <a:gd name="T13" fmla="*/ 0 h 26"/>
                <a:gd name="T14" fmla="*/ 42 w 89"/>
                <a:gd name="T15" fmla="*/ 0 h 26"/>
                <a:gd name="T16" fmla="*/ 33 w 89"/>
                <a:gd name="T17" fmla="*/ 0 h 26"/>
                <a:gd name="T18" fmla="*/ 24 w 89"/>
                <a:gd name="T19" fmla="*/ 0 h 26"/>
                <a:gd name="T20" fmla="*/ 0 w 89"/>
                <a:gd name="T21" fmla="*/ 9 h 26"/>
                <a:gd name="T22" fmla="*/ 38 w 89"/>
                <a:gd name="T23" fmla="*/ 26 h 26"/>
                <a:gd name="T24" fmla="*/ 42 w 89"/>
                <a:gd name="T2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6">
                  <a:moveTo>
                    <a:pt x="42" y="26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8" y="8"/>
                    <a:pt x="76" y="2"/>
                    <a:pt x="66" y="0"/>
                  </a:cubicBezTo>
                  <a:cubicBezTo>
                    <a:pt x="65" y="0"/>
                    <a:pt x="58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25" y="0"/>
                    <a:pt x="24" y="0"/>
                  </a:cubicBezTo>
                  <a:cubicBezTo>
                    <a:pt x="14" y="2"/>
                    <a:pt x="1" y="8"/>
                    <a:pt x="0" y="9"/>
                  </a:cubicBezTo>
                  <a:cubicBezTo>
                    <a:pt x="38" y="26"/>
                    <a:pt x="38" y="26"/>
                    <a:pt x="38" y="26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91"/>
            <p:cNvSpPr/>
            <p:nvPr/>
          </p:nvSpPr>
          <p:spPr bwMode="auto">
            <a:xfrm>
              <a:off x="2354" y="2513"/>
              <a:ext cx="22" cy="157"/>
            </a:xfrm>
            <a:custGeom>
              <a:avLst/>
              <a:gdLst>
                <a:gd name="T0" fmla="*/ 3 w 22"/>
                <a:gd name="T1" fmla="*/ 157 h 157"/>
                <a:gd name="T2" fmla="*/ 20 w 22"/>
                <a:gd name="T3" fmla="*/ 157 h 157"/>
                <a:gd name="T4" fmla="*/ 22 w 22"/>
                <a:gd name="T5" fmla="*/ 0 h 157"/>
                <a:gd name="T6" fmla="*/ 0 w 22"/>
                <a:gd name="T7" fmla="*/ 0 h 157"/>
                <a:gd name="T8" fmla="*/ 3 w 2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7">
                  <a:moveTo>
                    <a:pt x="3" y="157"/>
                  </a:moveTo>
                  <a:lnTo>
                    <a:pt x="20" y="15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3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192"/>
            <p:cNvSpPr/>
            <p:nvPr/>
          </p:nvSpPr>
          <p:spPr bwMode="auto">
            <a:xfrm>
              <a:off x="2210" y="2470"/>
              <a:ext cx="139" cy="200"/>
            </a:xfrm>
            <a:custGeom>
              <a:avLst/>
              <a:gdLst>
                <a:gd name="T0" fmla="*/ 0 w 58"/>
                <a:gd name="T1" fmla="*/ 0 h 84"/>
                <a:gd name="T2" fmla="*/ 2 w 58"/>
                <a:gd name="T3" fmla="*/ 20 h 84"/>
                <a:gd name="T4" fmla="*/ 9 w 58"/>
                <a:gd name="T5" fmla="*/ 23 h 84"/>
                <a:gd name="T6" fmla="*/ 18 w 58"/>
                <a:gd name="T7" fmla="*/ 32 h 84"/>
                <a:gd name="T8" fmla="*/ 17 w 58"/>
                <a:gd name="T9" fmla="*/ 44 h 84"/>
                <a:gd name="T10" fmla="*/ 5 w 58"/>
                <a:gd name="T11" fmla="*/ 53 h 84"/>
                <a:gd name="T12" fmla="*/ 6 w 58"/>
                <a:gd name="T13" fmla="*/ 66 h 84"/>
                <a:gd name="T14" fmla="*/ 58 w 58"/>
                <a:gd name="T15" fmla="*/ 84 h 84"/>
                <a:gd name="T16" fmla="*/ 57 w 58"/>
                <a:gd name="T17" fmla="*/ 18 h 84"/>
                <a:gd name="T18" fmla="*/ 0 w 58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84">
                  <a:moveTo>
                    <a:pt x="0" y="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3" y="25"/>
                    <a:pt x="16" y="28"/>
                    <a:pt x="18" y="32"/>
                  </a:cubicBezTo>
                  <a:cubicBezTo>
                    <a:pt x="19" y="36"/>
                    <a:pt x="19" y="40"/>
                    <a:pt x="17" y="44"/>
                  </a:cubicBezTo>
                  <a:cubicBezTo>
                    <a:pt x="15" y="49"/>
                    <a:pt x="10" y="52"/>
                    <a:pt x="5" y="53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7" y="18"/>
                    <a:pt x="57" y="18"/>
                    <a:pt x="57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193"/>
            <p:cNvSpPr/>
            <p:nvPr/>
          </p:nvSpPr>
          <p:spPr bwMode="auto">
            <a:xfrm>
              <a:off x="2160" y="2496"/>
              <a:ext cx="86" cy="93"/>
            </a:xfrm>
            <a:custGeom>
              <a:avLst/>
              <a:gdLst>
                <a:gd name="T0" fmla="*/ 33 w 36"/>
                <a:gd name="T1" fmla="*/ 31 h 39"/>
                <a:gd name="T2" fmla="*/ 28 w 36"/>
                <a:gd name="T3" fmla="*/ 17 h 39"/>
                <a:gd name="T4" fmla="*/ 20 w 36"/>
                <a:gd name="T5" fmla="*/ 14 h 39"/>
                <a:gd name="T6" fmla="*/ 19 w 36"/>
                <a:gd name="T7" fmla="*/ 0 h 39"/>
                <a:gd name="T8" fmla="*/ 3 w 36"/>
                <a:gd name="T9" fmla="*/ 18 h 39"/>
                <a:gd name="T10" fmla="*/ 8 w 36"/>
                <a:gd name="T11" fmla="*/ 32 h 39"/>
                <a:gd name="T12" fmla="*/ 19 w 36"/>
                <a:gd name="T13" fmla="*/ 36 h 39"/>
                <a:gd name="T14" fmla="*/ 33 w 36"/>
                <a:gd name="T15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9">
                  <a:moveTo>
                    <a:pt x="33" y="31"/>
                  </a:moveTo>
                  <a:cubicBezTo>
                    <a:pt x="36" y="26"/>
                    <a:pt x="33" y="19"/>
                    <a:pt x="28" y="17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4" y="16"/>
                    <a:pt x="3" y="18"/>
                  </a:cubicBezTo>
                  <a:cubicBezTo>
                    <a:pt x="0" y="24"/>
                    <a:pt x="3" y="30"/>
                    <a:pt x="8" y="32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4" y="39"/>
                    <a:pt x="31" y="36"/>
                    <a:pt x="3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194"/>
            <p:cNvSpPr/>
            <p:nvPr/>
          </p:nvSpPr>
          <p:spPr bwMode="auto">
            <a:xfrm>
              <a:off x="2381" y="2470"/>
              <a:ext cx="139" cy="200"/>
            </a:xfrm>
            <a:custGeom>
              <a:avLst/>
              <a:gdLst>
                <a:gd name="T0" fmla="*/ 41 w 58"/>
                <a:gd name="T1" fmla="*/ 44 h 84"/>
                <a:gd name="T2" fmla="*/ 41 w 58"/>
                <a:gd name="T3" fmla="*/ 32 h 84"/>
                <a:gd name="T4" fmla="*/ 50 w 58"/>
                <a:gd name="T5" fmla="*/ 23 h 84"/>
                <a:gd name="T6" fmla="*/ 57 w 58"/>
                <a:gd name="T7" fmla="*/ 20 h 84"/>
                <a:gd name="T8" fmla="*/ 58 w 58"/>
                <a:gd name="T9" fmla="*/ 0 h 84"/>
                <a:gd name="T10" fmla="*/ 2 w 58"/>
                <a:gd name="T11" fmla="*/ 18 h 84"/>
                <a:gd name="T12" fmla="*/ 0 w 58"/>
                <a:gd name="T13" fmla="*/ 84 h 84"/>
                <a:gd name="T14" fmla="*/ 53 w 58"/>
                <a:gd name="T15" fmla="*/ 66 h 84"/>
                <a:gd name="T16" fmla="*/ 54 w 58"/>
                <a:gd name="T17" fmla="*/ 53 h 84"/>
                <a:gd name="T18" fmla="*/ 41 w 58"/>
                <a:gd name="T19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84">
                  <a:moveTo>
                    <a:pt x="41" y="44"/>
                  </a:moveTo>
                  <a:cubicBezTo>
                    <a:pt x="39" y="40"/>
                    <a:pt x="39" y="36"/>
                    <a:pt x="41" y="32"/>
                  </a:cubicBezTo>
                  <a:cubicBezTo>
                    <a:pt x="43" y="28"/>
                    <a:pt x="46" y="25"/>
                    <a:pt x="50" y="2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48" y="52"/>
                    <a:pt x="43" y="49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195"/>
            <p:cNvSpPr/>
            <p:nvPr/>
          </p:nvSpPr>
          <p:spPr bwMode="auto">
            <a:xfrm>
              <a:off x="2487" y="2496"/>
              <a:ext cx="84" cy="93"/>
            </a:xfrm>
            <a:custGeom>
              <a:avLst/>
              <a:gdLst>
                <a:gd name="T0" fmla="*/ 33 w 35"/>
                <a:gd name="T1" fmla="*/ 18 h 39"/>
                <a:gd name="T2" fmla="*/ 17 w 35"/>
                <a:gd name="T3" fmla="*/ 0 h 39"/>
                <a:gd name="T4" fmla="*/ 16 w 35"/>
                <a:gd name="T5" fmla="*/ 14 h 39"/>
                <a:gd name="T6" fmla="*/ 8 w 35"/>
                <a:gd name="T7" fmla="*/ 17 h 39"/>
                <a:gd name="T8" fmla="*/ 2 w 35"/>
                <a:gd name="T9" fmla="*/ 31 h 39"/>
                <a:gd name="T10" fmla="*/ 17 w 35"/>
                <a:gd name="T11" fmla="*/ 36 h 39"/>
                <a:gd name="T12" fmla="*/ 27 w 35"/>
                <a:gd name="T13" fmla="*/ 32 h 39"/>
                <a:gd name="T14" fmla="*/ 33 w 35"/>
                <a:gd name="T15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9">
                  <a:moveTo>
                    <a:pt x="33" y="18"/>
                  </a:moveTo>
                  <a:cubicBezTo>
                    <a:pt x="32" y="16"/>
                    <a:pt x="17" y="0"/>
                    <a:pt x="17" y="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2" y="19"/>
                    <a:pt x="0" y="26"/>
                    <a:pt x="2" y="31"/>
                  </a:cubicBezTo>
                  <a:cubicBezTo>
                    <a:pt x="5" y="36"/>
                    <a:pt x="11" y="39"/>
                    <a:pt x="1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3" y="30"/>
                    <a:pt x="35" y="24"/>
                    <a:pt x="3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0" name="Freeform 19"/>
          <p:cNvSpPr/>
          <p:nvPr/>
        </p:nvSpPr>
        <p:spPr bwMode="auto">
          <a:xfrm>
            <a:off x="4447855" y="2384699"/>
            <a:ext cx="209688" cy="410415"/>
          </a:xfrm>
          <a:custGeom>
            <a:avLst/>
            <a:gdLst>
              <a:gd name="T0" fmla="*/ 38 w 96"/>
              <a:gd name="T1" fmla="*/ 191 h 191"/>
              <a:gd name="T2" fmla="*/ 38 w 96"/>
              <a:gd name="T3" fmla="*/ 168 h 191"/>
              <a:gd name="T4" fmla="*/ 0 w 96"/>
              <a:gd name="T5" fmla="*/ 158 h 191"/>
              <a:gd name="T6" fmla="*/ 6 w 96"/>
              <a:gd name="T7" fmla="*/ 136 h 191"/>
              <a:gd name="T8" fmla="*/ 43 w 96"/>
              <a:gd name="T9" fmla="*/ 146 h 191"/>
              <a:gd name="T10" fmla="*/ 67 w 96"/>
              <a:gd name="T11" fmla="*/ 128 h 191"/>
              <a:gd name="T12" fmla="*/ 42 w 96"/>
              <a:gd name="T13" fmla="*/ 104 h 191"/>
              <a:gd name="T14" fmla="*/ 2 w 96"/>
              <a:gd name="T15" fmla="*/ 63 h 191"/>
              <a:gd name="T16" fmla="*/ 39 w 96"/>
              <a:gd name="T17" fmla="*/ 23 h 191"/>
              <a:gd name="T18" fmla="*/ 39 w 96"/>
              <a:gd name="T19" fmla="*/ 0 h 191"/>
              <a:gd name="T20" fmla="*/ 58 w 96"/>
              <a:gd name="T21" fmla="*/ 0 h 191"/>
              <a:gd name="T22" fmla="*/ 58 w 96"/>
              <a:gd name="T23" fmla="*/ 22 h 191"/>
              <a:gd name="T24" fmla="*/ 90 w 96"/>
              <a:gd name="T25" fmla="*/ 30 h 191"/>
              <a:gd name="T26" fmla="*/ 84 w 96"/>
              <a:gd name="T27" fmla="*/ 51 h 191"/>
              <a:gd name="T28" fmla="*/ 52 w 96"/>
              <a:gd name="T29" fmla="*/ 43 h 191"/>
              <a:gd name="T30" fmla="*/ 30 w 96"/>
              <a:gd name="T31" fmla="*/ 59 h 191"/>
              <a:gd name="T32" fmla="*/ 59 w 96"/>
              <a:gd name="T33" fmla="*/ 82 h 191"/>
              <a:gd name="T34" fmla="*/ 96 w 96"/>
              <a:gd name="T35" fmla="*/ 125 h 191"/>
              <a:gd name="T36" fmla="*/ 57 w 96"/>
              <a:gd name="T37" fmla="*/ 167 h 191"/>
              <a:gd name="T38" fmla="*/ 57 w 96"/>
              <a:gd name="T39" fmla="*/ 191 h 191"/>
              <a:gd name="T40" fmla="*/ 38 w 96"/>
              <a:gd name="T41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" h="191">
                <a:moveTo>
                  <a:pt x="38" y="191"/>
                </a:moveTo>
                <a:cubicBezTo>
                  <a:pt x="38" y="168"/>
                  <a:pt x="38" y="168"/>
                  <a:pt x="38" y="168"/>
                </a:cubicBezTo>
                <a:cubicBezTo>
                  <a:pt x="23" y="168"/>
                  <a:pt x="9" y="163"/>
                  <a:pt x="0" y="158"/>
                </a:cubicBezTo>
                <a:cubicBezTo>
                  <a:pt x="6" y="136"/>
                  <a:pt x="6" y="136"/>
                  <a:pt x="6" y="136"/>
                </a:cubicBezTo>
                <a:cubicBezTo>
                  <a:pt x="16" y="141"/>
                  <a:pt x="29" y="146"/>
                  <a:pt x="43" y="146"/>
                </a:cubicBezTo>
                <a:cubicBezTo>
                  <a:pt x="57" y="146"/>
                  <a:pt x="67" y="139"/>
                  <a:pt x="67" y="128"/>
                </a:cubicBezTo>
                <a:cubicBezTo>
                  <a:pt x="67" y="117"/>
                  <a:pt x="59" y="111"/>
                  <a:pt x="42" y="104"/>
                </a:cubicBezTo>
                <a:cubicBezTo>
                  <a:pt x="18" y="95"/>
                  <a:pt x="2" y="84"/>
                  <a:pt x="2" y="63"/>
                </a:cubicBezTo>
                <a:cubicBezTo>
                  <a:pt x="2" y="43"/>
                  <a:pt x="16" y="27"/>
                  <a:pt x="39" y="23"/>
                </a:cubicBezTo>
                <a:cubicBezTo>
                  <a:pt x="39" y="0"/>
                  <a:pt x="39" y="0"/>
                  <a:pt x="39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73" y="22"/>
                  <a:pt x="83" y="26"/>
                  <a:pt x="90" y="30"/>
                </a:cubicBezTo>
                <a:cubicBezTo>
                  <a:pt x="84" y="51"/>
                  <a:pt x="84" y="51"/>
                  <a:pt x="84" y="51"/>
                </a:cubicBezTo>
                <a:cubicBezTo>
                  <a:pt x="79" y="49"/>
                  <a:pt x="68" y="43"/>
                  <a:pt x="52" y="43"/>
                </a:cubicBezTo>
                <a:cubicBezTo>
                  <a:pt x="36" y="43"/>
                  <a:pt x="30" y="52"/>
                  <a:pt x="30" y="59"/>
                </a:cubicBezTo>
                <a:cubicBezTo>
                  <a:pt x="30" y="69"/>
                  <a:pt x="39" y="74"/>
                  <a:pt x="59" y="82"/>
                </a:cubicBezTo>
                <a:cubicBezTo>
                  <a:pt x="85" y="92"/>
                  <a:pt x="96" y="105"/>
                  <a:pt x="96" y="125"/>
                </a:cubicBezTo>
                <a:cubicBezTo>
                  <a:pt x="96" y="145"/>
                  <a:pt x="83" y="162"/>
                  <a:pt x="57" y="167"/>
                </a:cubicBezTo>
                <a:cubicBezTo>
                  <a:pt x="57" y="191"/>
                  <a:pt x="57" y="191"/>
                  <a:pt x="57" y="191"/>
                </a:cubicBezTo>
                <a:lnTo>
                  <a:pt x="38" y="191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" name="Group 22"/>
          <p:cNvGrpSpPr>
            <a:grpSpLocks noChangeAspect="1"/>
          </p:cNvGrpSpPr>
          <p:nvPr/>
        </p:nvGrpSpPr>
        <p:grpSpPr bwMode="auto">
          <a:xfrm>
            <a:off x="5986035" y="3086871"/>
            <a:ext cx="330299" cy="330299"/>
            <a:chOff x="3617" y="1935"/>
            <a:chExt cx="446" cy="446"/>
          </a:xfrm>
          <a:solidFill>
            <a:srgbClr val="00AF92"/>
          </a:solidFill>
          <a:effectLst/>
        </p:grpSpPr>
        <p:sp>
          <p:nvSpPr>
            <p:cNvPr id="62" name="Freeform 23"/>
            <p:cNvSpPr>
              <a:spLocks noEditPoints="1"/>
            </p:cNvSpPr>
            <p:nvPr/>
          </p:nvSpPr>
          <p:spPr bwMode="auto">
            <a:xfrm>
              <a:off x="3617" y="1935"/>
              <a:ext cx="446" cy="446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69 h 186"/>
                <a:gd name="T12" fmla="*/ 18 w 186"/>
                <a:gd name="T13" fmla="*/ 93 h 186"/>
                <a:gd name="T14" fmla="*/ 93 w 186"/>
                <a:gd name="T15" fmla="*/ 18 h 186"/>
                <a:gd name="T16" fmla="*/ 169 w 186"/>
                <a:gd name="T17" fmla="*/ 93 h 186"/>
                <a:gd name="T18" fmla="*/ 93 w 186"/>
                <a:gd name="T19" fmla="*/ 16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6"/>
                    <a:pt x="93" y="186"/>
                  </a:cubicBezTo>
                  <a:cubicBezTo>
                    <a:pt x="144" y="186"/>
                    <a:pt x="186" y="145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lose/>
                  <a:moveTo>
                    <a:pt x="93" y="169"/>
                  </a:moveTo>
                  <a:cubicBezTo>
                    <a:pt x="52" y="169"/>
                    <a:pt x="18" y="135"/>
                    <a:pt x="18" y="93"/>
                  </a:cubicBezTo>
                  <a:cubicBezTo>
                    <a:pt x="18" y="52"/>
                    <a:pt x="52" y="18"/>
                    <a:pt x="93" y="18"/>
                  </a:cubicBezTo>
                  <a:cubicBezTo>
                    <a:pt x="135" y="18"/>
                    <a:pt x="169" y="52"/>
                    <a:pt x="169" y="93"/>
                  </a:cubicBezTo>
                  <a:cubicBezTo>
                    <a:pt x="169" y="135"/>
                    <a:pt x="135" y="169"/>
                    <a:pt x="93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24"/>
            <p:cNvSpPr/>
            <p:nvPr/>
          </p:nvSpPr>
          <p:spPr bwMode="auto">
            <a:xfrm>
              <a:off x="3823" y="1990"/>
              <a:ext cx="175" cy="184"/>
            </a:xfrm>
            <a:custGeom>
              <a:avLst/>
              <a:gdLst>
                <a:gd name="T0" fmla="*/ 34 w 175"/>
                <a:gd name="T1" fmla="*/ 151 h 184"/>
                <a:gd name="T2" fmla="*/ 34 w 175"/>
                <a:gd name="T3" fmla="*/ 0 h 184"/>
                <a:gd name="T4" fmla="*/ 0 w 175"/>
                <a:gd name="T5" fmla="*/ 0 h 184"/>
                <a:gd name="T6" fmla="*/ 0 w 175"/>
                <a:gd name="T7" fmla="*/ 184 h 184"/>
                <a:gd name="T8" fmla="*/ 22 w 175"/>
                <a:gd name="T9" fmla="*/ 184 h 184"/>
                <a:gd name="T10" fmla="*/ 34 w 175"/>
                <a:gd name="T11" fmla="*/ 184 h 184"/>
                <a:gd name="T12" fmla="*/ 175 w 175"/>
                <a:gd name="T13" fmla="*/ 184 h 184"/>
                <a:gd name="T14" fmla="*/ 175 w 175"/>
                <a:gd name="T15" fmla="*/ 151 h 184"/>
                <a:gd name="T16" fmla="*/ 34 w 175"/>
                <a:gd name="T17" fmla="*/ 15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4">
                  <a:moveTo>
                    <a:pt x="34" y="151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84"/>
                  </a:lnTo>
                  <a:lnTo>
                    <a:pt x="22" y="184"/>
                  </a:lnTo>
                  <a:lnTo>
                    <a:pt x="34" y="184"/>
                  </a:lnTo>
                  <a:lnTo>
                    <a:pt x="175" y="184"/>
                  </a:lnTo>
                  <a:lnTo>
                    <a:pt x="175" y="151"/>
                  </a:lnTo>
                  <a:lnTo>
                    <a:pt x="34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4" name="Freeform 28"/>
          <p:cNvSpPr>
            <a:spLocks noEditPoints="1"/>
          </p:cNvSpPr>
          <p:nvPr/>
        </p:nvSpPr>
        <p:spPr bwMode="auto">
          <a:xfrm>
            <a:off x="6618192" y="4692466"/>
            <a:ext cx="390213" cy="316080"/>
          </a:xfrm>
          <a:custGeom>
            <a:avLst/>
            <a:gdLst>
              <a:gd name="T0" fmla="*/ 114 w 200"/>
              <a:gd name="T1" fmla="*/ 17 h 161"/>
              <a:gd name="T2" fmla="*/ 18 w 200"/>
              <a:gd name="T3" fmla="*/ 50 h 161"/>
              <a:gd name="T4" fmla="*/ 51 w 200"/>
              <a:gd name="T5" fmla="*/ 146 h 161"/>
              <a:gd name="T6" fmla="*/ 138 w 200"/>
              <a:gd name="T7" fmla="*/ 127 h 161"/>
              <a:gd name="T8" fmla="*/ 186 w 200"/>
              <a:gd name="T9" fmla="*/ 150 h 161"/>
              <a:gd name="T10" fmla="*/ 200 w 200"/>
              <a:gd name="T11" fmla="*/ 122 h 161"/>
              <a:gd name="T12" fmla="*/ 152 w 200"/>
              <a:gd name="T13" fmla="*/ 98 h 161"/>
              <a:gd name="T14" fmla="*/ 114 w 200"/>
              <a:gd name="T15" fmla="*/ 17 h 161"/>
              <a:gd name="T16" fmla="*/ 127 w 200"/>
              <a:gd name="T17" fmla="*/ 103 h 161"/>
              <a:gd name="T18" fmla="*/ 61 w 200"/>
              <a:gd name="T19" fmla="*/ 126 h 161"/>
              <a:gd name="T20" fmla="*/ 38 w 200"/>
              <a:gd name="T21" fmla="*/ 60 h 161"/>
              <a:gd name="T22" fmla="*/ 104 w 200"/>
              <a:gd name="T23" fmla="*/ 37 h 161"/>
              <a:gd name="T24" fmla="*/ 127 w 200"/>
              <a:gd name="T25" fmla="*/ 10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" h="161">
                <a:moveTo>
                  <a:pt x="114" y="17"/>
                </a:moveTo>
                <a:cubicBezTo>
                  <a:pt x="78" y="0"/>
                  <a:pt x="35" y="15"/>
                  <a:pt x="18" y="50"/>
                </a:cubicBezTo>
                <a:cubicBezTo>
                  <a:pt x="0" y="86"/>
                  <a:pt x="15" y="129"/>
                  <a:pt x="51" y="146"/>
                </a:cubicBezTo>
                <a:cubicBezTo>
                  <a:pt x="81" y="161"/>
                  <a:pt x="118" y="152"/>
                  <a:pt x="138" y="127"/>
                </a:cubicBezTo>
                <a:cubicBezTo>
                  <a:pt x="186" y="150"/>
                  <a:pt x="186" y="150"/>
                  <a:pt x="186" y="150"/>
                </a:cubicBezTo>
                <a:cubicBezTo>
                  <a:pt x="200" y="122"/>
                  <a:pt x="200" y="122"/>
                  <a:pt x="200" y="122"/>
                </a:cubicBezTo>
                <a:cubicBezTo>
                  <a:pt x="152" y="98"/>
                  <a:pt x="152" y="98"/>
                  <a:pt x="152" y="98"/>
                </a:cubicBezTo>
                <a:cubicBezTo>
                  <a:pt x="160" y="66"/>
                  <a:pt x="145" y="32"/>
                  <a:pt x="114" y="17"/>
                </a:cubicBezTo>
                <a:close/>
                <a:moveTo>
                  <a:pt x="127" y="103"/>
                </a:moveTo>
                <a:cubicBezTo>
                  <a:pt x="115" y="128"/>
                  <a:pt x="85" y="138"/>
                  <a:pt x="61" y="126"/>
                </a:cubicBezTo>
                <a:cubicBezTo>
                  <a:pt x="36" y="114"/>
                  <a:pt x="26" y="84"/>
                  <a:pt x="38" y="60"/>
                </a:cubicBezTo>
                <a:cubicBezTo>
                  <a:pt x="50" y="35"/>
                  <a:pt x="80" y="25"/>
                  <a:pt x="104" y="37"/>
                </a:cubicBezTo>
                <a:cubicBezTo>
                  <a:pt x="129" y="49"/>
                  <a:pt x="139" y="79"/>
                  <a:pt x="127" y="103"/>
                </a:cubicBezTo>
                <a:close/>
              </a:path>
            </a:pathLst>
          </a:custGeom>
          <a:solidFill>
            <a:srgbClr val="663A7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文本框 390"/>
          <p:cNvSpPr txBox="1"/>
          <p:nvPr/>
        </p:nvSpPr>
        <p:spPr>
          <a:xfrm>
            <a:off x="3972657" y="5903375"/>
            <a:ext cx="1105518" cy="520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65000"/>
                      </a:prstClr>
                    </a:gs>
                  </a:gsLst>
                  <a:lin ang="0" scaled="0"/>
                </a:gradFill>
                <a:effectLst/>
                <a:uLnTx/>
                <a:uFillTx/>
                <a:latin typeface="LiHei Pro" panose="020B0500000000000000" pitchFamily="34" charset="-122"/>
                <a:ea typeface="LiHei Pro" panose="020B0500000000000000" pitchFamily="34" charset="-122"/>
                <a:cs typeface="+mn-cs"/>
              </a:rPr>
              <a:t>YOUR TITLE HERE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gradFill>
                <a:gsLst>
                  <a:gs pos="50000">
                    <a:prstClr val="black">
                      <a:lumMod val="65000"/>
                      <a:lumOff val="35000"/>
                    </a:prstClr>
                  </a:gs>
                  <a:gs pos="50000">
                    <a:prstClr val="white">
                      <a:lumMod val="65000"/>
                    </a:prstClr>
                  </a:gs>
                </a:gsLst>
                <a:lin ang="0" scaled="0"/>
              </a:gradFill>
              <a:effectLst/>
              <a:uLnTx/>
              <a:uFillTx/>
              <a:latin typeface="LiHei Pro" panose="020B0500000000000000" pitchFamily="34" charset="-122"/>
              <a:ea typeface="LiHei Pro" panose="020B0500000000000000" pitchFamily="34" charset="-122"/>
              <a:cs typeface="+mn-cs"/>
            </a:endParaRPr>
          </a:p>
        </p:txBody>
      </p:sp>
      <p:grpSp>
        <p:nvGrpSpPr>
          <p:cNvPr id="66" name="Group 195"/>
          <p:cNvGrpSpPr>
            <a:grpSpLocks noChangeAspect="1"/>
          </p:cNvGrpSpPr>
          <p:nvPr/>
        </p:nvGrpSpPr>
        <p:grpSpPr bwMode="auto">
          <a:xfrm>
            <a:off x="4337372" y="5448321"/>
            <a:ext cx="372548" cy="468565"/>
            <a:chOff x="2980" y="105"/>
            <a:chExt cx="1649" cy="2074"/>
          </a:xfrm>
          <a:gradFill>
            <a:gsLst>
              <a:gs pos="50000">
                <a:srgbClr val="01AFC0"/>
              </a:gs>
              <a:gs pos="50000">
                <a:srgbClr val="01C2D6"/>
              </a:gs>
            </a:gsLst>
            <a:lin ang="0" scaled="0"/>
          </a:gradFill>
          <a:effectLst/>
          <a:scene3d>
            <a:camera prst="orthographicFront"/>
            <a:lightRig rig="threePt" dir="t">
              <a:rot lat="0" lon="0" rev="9000000"/>
            </a:lightRig>
          </a:scene3d>
        </p:grpSpPr>
        <p:sp>
          <p:nvSpPr>
            <p:cNvPr id="67" name="Freeform 196"/>
            <p:cNvSpPr/>
            <p:nvPr/>
          </p:nvSpPr>
          <p:spPr bwMode="auto">
            <a:xfrm>
              <a:off x="3549" y="105"/>
              <a:ext cx="470" cy="469"/>
            </a:xfrm>
            <a:custGeom>
              <a:avLst/>
              <a:gdLst>
                <a:gd name="T0" fmla="*/ 79 w 198"/>
                <a:gd name="T1" fmla="*/ 187 h 198"/>
                <a:gd name="T2" fmla="*/ 187 w 198"/>
                <a:gd name="T3" fmla="*/ 120 h 198"/>
                <a:gd name="T4" fmla="*/ 120 w 198"/>
                <a:gd name="T5" fmla="*/ 12 h 198"/>
                <a:gd name="T6" fmla="*/ 12 w 198"/>
                <a:gd name="T7" fmla="*/ 79 h 198"/>
                <a:gd name="T8" fmla="*/ 79 w 198"/>
                <a:gd name="T9" fmla="*/ 18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98">
                  <a:moveTo>
                    <a:pt x="79" y="187"/>
                  </a:moveTo>
                  <a:cubicBezTo>
                    <a:pt x="127" y="198"/>
                    <a:pt x="176" y="168"/>
                    <a:pt x="187" y="120"/>
                  </a:cubicBezTo>
                  <a:cubicBezTo>
                    <a:pt x="198" y="71"/>
                    <a:pt x="168" y="23"/>
                    <a:pt x="120" y="12"/>
                  </a:cubicBezTo>
                  <a:cubicBezTo>
                    <a:pt x="71" y="0"/>
                    <a:pt x="23" y="30"/>
                    <a:pt x="12" y="79"/>
                  </a:cubicBezTo>
                  <a:cubicBezTo>
                    <a:pt x="0" y="127"/>
                    <a:pt x="30" y="176"/>
                    <a:pt x="79" y="187"/>
                  </a:cubicBezTo>
                  <a:close/>
                </a:path>
              </a:pathLst>
            </a:custGeom>
            <a:grpFill/>
            <a:ln>
              <a:noFill/>
            </a:ln>
            <a:sp3d>
              <a:extrusionClr>
                <a:schemeClr val="bg1">
                  <a:lumMod val="85000"/>
                </a:schemeClr>
              </a:extrusion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8" name="Freeform 197"/>
            <p:cNvSpPr>
              <a:spLocks noEditPoints="1"/>
            </p:cNvSpPr>
            <p:nvPr/>
          </p:nvSpPr>
          <p:spPr bwMode="auto">
            <a:xfrm>
              <a:off x="2980" y="558"/>
              <a:ext cx="1649" cy="1621"/>
            </a:xfrm>
            <a:custGeom>
              <a:avLst/>
              <a:gdLst>
                <a:gd name="T0" fmla="*/ 244 w 695"/>
                <a:gd name="T1" fmla="*/ 499 h 684"/>
                <a:gd name="T2" fmla="*/ 299 w 695"/>
                <a:gd name="T3" fmla="*/ 454 h 684"/>
                <a:gd name="T4" fmla="*/ 298 w 695"/>
                <a:gd name="T5" fmla="*/ 617 h 684"/>
                <a:gd name="T6" fmla="*/ 345 w 695"/>
                <a:gd name="T7" fmla="*/ 684 h 684"/>
                <a:gd name="T8" fmla="*/ 415 w 695"/>
                <a:gd name="T9" fmla="*/ 529 h 684"/>
                <a:gd name="T10" fmla="*/ 306 w 695"/>
                <a:gd name="T11" fmla="*/ 306 h 684"/>
                <a:gd name="T12" fmla="*/ 316 w 695"/>
                <a:gd name="T13" fmla="*/ 155 h 684"/>
                <a:gd name="T14" fmla="*/ 430 w 695"/>
                <a:gd name="T15" fmla="*/ 214 h 684"/>
                <a:gd name="T16" fmla="*/ 481 w 695"/>
                <a:gd name="T17" fmla="*/ 205 h 684"/>
                <a:gd name="T18" fmla="*/ 505 w 695"/>
                <a:gd name="T19" fmla="*/ 226 h 684"/>
                <a:gd name="T20" fmla="*/ 495 w 695"/>
                <a:gd name="T21" fmla="*/ 283 h 684"/>
                <a:gd name="T22" fmla="*/ 614 w 695"/>
                <a:gd name="T23" fmla="*/ 323 h 684"/>
                <a:gd name="T24" fmla="*/ 683 w 695"/>
                <a:gd name="T25" fmla="*/ 144 h 684"/>
                <a:gd name="T26" fmla="*/ 565 w 695"/>
                <a:gd name="T27" fmla="*/ 104 h 684"/>
                <a:gd name="T28" fmla="*/ 543 w 695"/>
                <a:gd name="T29" fmla="*/ 137 h 684"/>
                <a:gd name="T30" fmla="*/ 470 w 695"/>
                <a:gd name="T31" fmla="*/ 140 h 684"/>
                <a:gd name="T32" fmla="*/ 392 w 695"/>
                <a:gd name="T33" fmla="*/ 138 h 684"/>
                <a:gd name="T34" fmla="*/ 335 w 695"/>
                <a:gd name="T35" fmla="*/ 66 h 684"/>
                <a:gd name="T36" fmla="*/ 332 w 695"/>
                <a:gd name="T37" fmla="*/ 58 h 684"/>
                <a:gd name="T38" fmla="*/ 331 w 695"/>
                <a:gd name="T39" fmla="*/ 57 h 684"/>
                <a:gd name="T40" fmla="*/ 331 w 695"/>
                <a:gd name="T41" fmla="*/ 57 h 684"/>
                <a:gd name="T42" fmla="*/ 290 w 695"/>
                <a:gd name="T43" fmla="*/ 2 h 684"/>
                <a:gd name="T44" fmla="*/ 246 w 695"/>
                <a:gd name="T45" fmla="*/ 0 h 684"/>
                <a:gd name="T46" fmla="*/ 81 w 695"/>
                <a:gd name="T47" fmla="*/ 97 h 684"/>
                <a:gd name="T48" fmla="*/ 65 w 695"/>
                <a:gd name="T49" fmla="*/ 262 h 684"/>
                <a:gd name="T50" fmla="*/ 101 w 695"/>
                <a:gd name="T51" fmla="*/ 290 h 684"/>
                <a:gd name="T52" fmla="*/ 125 w 695"/>
                <a:gd name="T53" fmla="*/ 201 h 684"/>
                <a:gd name="T54" fmla="*/ 184 w 695"/>
                <a:gd name="T55" fmla="*/ 78 h 684"/>
                <a:gd name="T56" fmla="*/ 176 w 695"/>
                <a:gd name="T57" fmla="*/ 328 h 684"/>
                <a:gd name="T58" fmla="*/ 153 w 695"/>
                <a:gd name="T59" fmla="*/ 457 h 684"/>
                <a:gd name="T60" fmla="*/ 12 w 695"/>
                <a:gd name="T61" fmla="*/ 640 h 684"/>
                <a:gd name="T62" fmla="*/ 538 w 695"/>
                <a:gd name="T63" fmla="*/ 148 h 684"/>
                <a:gd name="T64" fmla="*/ 511 w 695"/>
                <a:gd name="T65" fmla="*/ 215 h 684"/>
                <a:gd name="T66" fmla="*/ 492 w 695"/>
                <a:gd name="T67" fmla="*/ 200 h 684"/>
                <a:gd name="T68" fmla="*/ 513 w 695"/>
                <a:gd name="T69" fmla="*/ 153 h 684"/>
                <a:gd name="T70" fmla="*/ 538 w 695"/>
                <a:gd name="T71" fmla="*/ 148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5" h="684">
                  <a:moveTo>
                    <a:pt x="78" y="663"/>
                  </a:moveTo>
                  <a:cubicBezTo>
                    <a:pt x="165" y="622"/>
                    <a:pt x="217" y="559"/>
                    <a:pt x="244" y="499"/>
                  </a:cubicBezTo>
                  <a:cubicBezTo>
                    <a:pt x="258" y="468"/>
                    <a:pt x="266" y="438"/>
                    <a:pt x="271" y="411"/>
                  </a:cubicBezTo>
                  <a:cubicBezTo>
                    <a:pt x="282" y="423"/>
                    <a:pt x="292" y="438"/>
                    <a:pt x="299" y="454"/>
                  </a:cubicBezTo>
                  <a:cubicBezTo>
                    <a:pt x="309" y="475"/>
                    <a:pt x="315" y="500"/>
                    <a:pt x="315" y="529"/>
                  </a:cubicBezTo>
                  <a:cubicBezTo>
                    <a:pt x="315" y="554"/>
                    <a:pt x="311" y="583"/>
                    <a:pt x="298" y="617"/>
                  </a:cubicBezTo>
                  <a:cubicBezTo>
                    <a:pt x="289" y="643"/>
                    <a:pt x="303" y="672"/>
                    <a:pt x="329" y="681"/>
                  </a:cubicBezTo>
                  <a:cubicBezTo>
                    <a:pt x="334" y="683"/>
                    <a:pt x="340" y="684"/>
                    <a:pt x="345" y="684"/>
                  </a:cubicBezTo>
                  <a:cubicBezTo>
                    <a:pt x="366" y="684"/>
                    <a:pt x="385" y="671"/>
                    <a:pt x="393" y="651"/>
                  </a:cubicBezTo>
                  <a:cubicBezTo>
                    <a:pt x="408" y="607"/>
                    <a:pt x="415" y="567"/>
                    <a:pt x="415" y="529"/>
                  </a:cubicBezTo>
                  <a:cubicBezTo>
                    <a:pt x="415" y="483"/>
                    <a:pt x="405" y="443"/>
                    <a:pt x="388" y="409"/>
                  </a:cubicBezTo>
                  <a:cubicBezTo>
                    <a:pt x="366" y="362"/>
                    <a:pt x="334" y="329"/>
                    <a:pt x="306" y="306"/>
                  </a:cubicBezTo>
                  <a:cubicBezTo>
                    <a:pt x="306" y="305"/>
                    <a:pt x="306" y="304"/>
                    <a:pt x="306" y="303"/>
                  </a:cubicBezTo>
                  <a:cubicBezTo>
                    <a:pt x="300" y="255"/>
                    <a:pt x="307" y="202"/>
                    <a:pt x="316" y="155"/>
                  </a:cubicBezTo>
                  <a:cubicBezTo>
                    <a:pt x="327" y="168"/>
                    <a:pt x="340" y="181"/>
                    <a:pt x="356" y="191"/>
                  </a:cubicBezTo>
                  <a:cubicBezTo>
                    <a:pt x="376" y="205"/>
                    <a:pt x="402" y="214"/>
                    <a:pt x="430" y="214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7" y="214"/>
                    <a:pt x="463" y="211"/>
                    <a:pt x="481" y="205"/>
                  </a:cubicBezTo>
                  <a:cubicBezTo>
                    <a:pt x="485" y="213"/>
                    <a:pt x="492" y="219"/>
                    <a:pt x="501" y="224"/>
                  </a:cubicBezTo>
                  <a:cubicBezTo>
                    <a:pt x="503" y="224"/>
                    <a:pt x="504" y="225"/>
                    <a:pt x="505" y="226"/>
                  </a:cubicBezTo>
                  <a:cubicBezTo>
                    <a:pt x="488" y="262"/>
                    <a:pt x="488" y="262"/>
                    <a:pt x="488" y="262"/>
                  </a:cubicBezTo>
                  <a:cubicBezTo>
                    <a:pt x="484" y="270"/>
                    <a:pt x="487" y="279"/>
                    <a:pt x="495" y="283"/>
                  </a:cubicBezTo>
                  <a:cubicBezTo>
                    <a:pt x="592" y="330"/>
                    <a:pt x="592" y="330"/>
                    <a:pt x="592" y="330"/>
                  </a:cubicBezTo>
                  <a:cubicBezTo>
                    <a:pt x="600" y="334"/>
                    <a:pt x="610" y="331"/>
                    <a:pt x="614" y="323"/>
                  </a:cubicBezTo>
                  <a:cubicBezTo>
                    <a:pt x="691" y="165"/>
                    <a:pt x="691" y="165"/>
                    <a:pt x="691" y="165"/>
                  </a:cubicBezTo>
                  <a:cubicBezTo>
                    <a:pt x="695" y="157"/>
                    <a:pt x="691" y="147"/>
                    <a:pt x="683" y="144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578" y="92"/>
                    <a:pt x="569" y="96"/>
                    <a:pt x="565" y="104"/>
                  </a:cubicBezTo>
                  <a:cubicBezTo>
                    <a:pt x="547" y="140"/>
                    <a:pt x="547" y="140"/>
                    <a:pt x="547" y="140"/>
                  </a:cubicBezTo>
                  <a:cubicBezTo>
                    <a:pt x="546" y="139"/>
                    <a:pt x="545" y="138"/>
                    <a:pt x="543" y="137"/>
                  </a:cubicBezTo>
                  <a:cubicBezTo>
                    <a:pt x="528" y="130"/>
                    <a:pt x="512" y="131"/>
                    <a:pt x="498" y="139"/>
                  </a:cubicBezTo>
                  <a:cubicBezTo>
                    <a:pt x="490" y="135"/>
                    <a:pt x="479" y="135"/>
                    <a:pt x="470" y="140"/>
                  </a:cubicBezTo>
                  <a:cubicBezTo>
                    <a:pt x="454" y="148"/>
                    <a:pt x="441" y="150"/>
                    <a:pt x="430" y="150"/>
                  </a:cubicBezTo>
                  <a:cubicBezTo>
                    <a:pt x="416" y="150"/>
                    <a:pt x="404" y="146"/>
                    <a:pt x="392" y="138"/>
                  </a:cubicBezTo>
                  <a:cubicBezTo>
                    <a:pt x="374" y="126"/>
                    <a:pt x="358" y="106"/>
                    <a:pt x="347" y="88"/>
                  </a:cubicBezTo>
                  <a:cubicBezTo>
                    <a:pt x="342" y="79"/>
                    <a:pt x="338" y="71"/>
                    <a:pt x="335" y="66"/>
                  </a:cubicBezTo>
                  <a:cubicBezTo>
                    <a:pt x="334" y="63"/>
                    <a:pt x="333" y="61"/>
                    <a:pt x="332" y="59"/>
                  </a:cubicBezTo>
                  <a:cubicBezTo>
                    <a:pt x="332" y="58"/>
                    <a:pt x="332" y="58"/>
                    <a:pt x="332" y="58"/>
                  </a:cubicBezTo>
                  <a:cubicBezTo>
                    <a:pt x="331" y="57"/>
                    <a:pt x="331" y="57"/>
                    <a:pt x="331" y="57"/>
                  </a:cubicBezTo>
                  <a:cubicBezTo>
                    <a:pt x="331" y="57"/>
                    <a:pt x="331" y="57"/>
                    <a:pt x="331" y="57"/>
                  </a:cubicBezTo>
                  <a:cubicBezTo>
                    <a:pt x="331" y="57"/>
                    <a:pt x="331" y="57"/>
                    <a:pt x="331" y="57"/>
                  </a:cubicBezTo>
                  <a:cubicBezTo>
                    <a:pt x="331" y="57"/>
                    <a:pt x="331" y="57"/>
                    <a:pt x="331" y="57"/>
                  </a:cubicBezTo>
                  <a:cubicBezTo>
                    <a:pt x="331" y="56"/>
                    <a:pt x="330" y="55"/>
                    <a:pt x="330" y="54"/>
                  </a:cubicBezTo>
                  <a:cubicBezTo>
                    <a:pt x="325" y="29"/>
                    <a:pt x="311" y="8"/>
                    <a:pt x="290" y="2"/>
                  </a:cubicBezTo>
                  <a:cubicBezTo>
                    <a:pt x="282" y="0"/>
                    <a:pt x="272" y="0"/>
                    <a:pt x="263" y="1"/>
                  </a:cubicBezTo>
                  <a:cubicBezTo>
                    <a:pt x="258" y="1"/>
                    <a:pt x="253" y="0"/>
                    <a:pt x="246" y="0"/>
                  </a:cubicBezTo>
                  <a:cubicBezTo>
                    <a:pt x="218" y="1"/>
                    <a:pt x="173" y="5"/>
                    <a:pt x="132" y="34"/>
                  </a:cubicBezTo>
                  <a:cubicBezTo>
                    <a:pt x="112" y="49"/>
                    <a:pt x="93" y="70"/>
                    <a:pt x="81" y="97"/>
                  </a:cubicBezTo>
                  <a:cubicBezTo>
                    <a:pt x="68" y="125"/>
                    <a:pt x="61" y="160"/>
                    <a:pt x="61" y="201"/>
                  </a:cubicBezTo>
                  <a:cubicBezTo>
                    <a:pt x="61" y="220"/>
                    <a:pt x="62" y="240"/>
                    <a:pt x="65" y="262"/>
                  </a:cubicBezTo>
                  <a:cubicBezTo>
                    <a:pt x="67" y="278"/>
                    <a:pt x="81" y="290"/>
                    <a:pt x="97" y="290"/>
                  </a:cubicBezTo>
                  <a:cubicBezTo>
                    <a:pt x="98" y="290"/>
                    <a:pt x="100" y="290"/>
                    <a:pt x="101" y="290"/>
                  </a:cubicBezTo>
                  <a:cubicBezTo>
                    <a:pt x="119" y="287"/>
                    <a:pt x="131" y="271"/>
                    <a:pt x="129" y="253"/>
                  </a:cubicBezTo>
                  <a:cubicBezTo>
                    <a:pt x="126" y="234"/>
                    <a:pt x="125" y="217"/>
                    <a:pt x="125" y="201"/>
                  </a:cubicBezTo>
                  <a:cubicBezTo>
                    <a:pt x="125" y="167"/>
                    <a:pt x="130" y="142"/>
                    <a:pt x="139" y="124"/>
                  </a:cubicBezTo>
                  <a:cubicBezTo>
                    <a:pt x="150" y="100"/>
                    <a:pt x="166" y="86"/>
                    <a:pt x="184" y="78"/>
                  </a:cubicBezTo>
                  <a:cubicBezTo>
                    <a:pt x="159" y="155"/>
                    <a:pt x="153" y="207"/>
                    <a:pt x="163" y="293"/>
                  </a:cubicBezTo>
                  <a:cubicBezTo>
                    <a:pt x="166" y="308"/>
                    <a:pt x="171" y="319"/>
                    <a:pt x="176" y="328"/>
                  </a:cubicBezTo>
                  <a:cubicBezTo>
                    <a:pt x="177" y="333"/>
                    <a:pt x="177" y="338"/>
                    <a:pt x="177" y="345"/>
                  </a:cubicBezTo>
                  <a:cubicBezTo>
                    <a:pt x="177" y="372"/>
                    <a:pt x="173" y="415"/>
                    <a:pt x="153" y="457"/>
                  </a:cubicBezTo>
                  <a:cubicBezTo>
                    <a:pt x="133" y="499"/>
                    <a:pt x="100" y="541"/>
                    <a:pt x="35" y="573"/>
                  </a:cubicBezTo>
                  <a:cubicBezTo>
                    <a:pt x="10" y="585"/>
                    <a:pt x="0" y="615"/>
                    <a:pt x="12" y="640"/>
                  </a:cubicBezTo>
                  <a:cubicBezTo>
                    <a:pt x="24" y="664"/>
                    <a:pt x="53" y="675"/>
                    <a:pt x="78" y="663"/>
                  </a:cubicBezTo>
                  <a:close/>
                  <a:moveTo>
                    <a:pt x="538" y="148"/>
                  </a:moveTo>
                  <a:cubicBezTo>
                    <a:pt x="539" y="149"/>
                    <a:pt x="541" y="150"/>
                    <a:pt x="542" y="151"/>
                  </a:cubicBezTo>
                  <a:cubicBezTo>
                    <a:pt x="511" y="215"/>
                    <a:pt x="511" y="215"/>
                    <a:pt x="511" y="215"/>
                  </a:cubicBezTo>
                  <a:cubicBezTo>
                    <a:pt x="509" y="214"/>
                    <a:pt x="508" y="214"/>
                    <a:pt x="506" y="213"/>
                  </a:cubicBezTo>
                  <a:cubicBezTo>
                    <a:pt x="500" y="210"/>
                    <a:pt x="495" y="205"/>
                    <a:pt x="492" y="200"/>
                  </a:cubicBezTo>
                  <a:cubicBezTo>
                    <a:pt x="494" y="199"/>
                    <a:pt x="497" y="198"/>
                    <a:pt x="499" y="196"/>
                  </a:cubicBezTo>
                  <a:cubicBezTo>
                    <a:pt x="515" y="188"/>
                    <a:pt x="521" y="169"/>
                    <a:pt x="513" y="153"/>
                  </a:cubicBezTo>
                  <a:cubicBezTo>
                    <a:pt x="512" y="151"/>
                    <a:pt x="511" y="149"/>
                    <a:pt x="509" y="147"/>
                  </a:cubicBezTo>
                  <a:cubicBezTo>
                    <a:pt x="518" y="144"/>
                    <a:pt x="529" y="144"/>
                    <a:pt x="538" y="148"/>
                  </a:cubicBezTo>
                  <a:close/>
                </a:path>
              </a:pathLst>
            </a:custGeom>
            <a:grpFill/>
            <a:ln>
              <a:noFill/>
            </a:ln>
            <a:sp3d>
              <a:extrusionClr>
                <a:schemeClr val="bg1">
                  <a:lumMod val="85000"/>
                </a:schemeClr>
              </a:extrusion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1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8259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3.5</a:t>
            </a:r>
            <a:r>
              <a:rPr lang="zh-CN" altLang="en-US" dirty="0" smtClean="0"/>
              <a:t>个人中心页面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99592" y="2515557"/>
            <a:ext cx="7734231" cy="22656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9"/>
          <p:cNvSpPr txBox="1"/>
          <p:nvPr/>
        </p:nvSpPr>
        <p:spPr>
          <a:xfrm flipH="1">
            <a:off x="1332435" y="2955891"/>
            <a:ext cx="686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用户登录之后，通过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localStorage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获取用户的信息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17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3.6</a:t>
            </a:r>
            <a:r>
              <a:rPr lang="zh-CN" altLang="en-US" dirty="0" smtClean="0"/>
              <a:t>用户注册模块</a:t>
            </a:r>
            <a:endParaRPr lang="zh-CN" altLang="en-US" dirty="0"/>
          </a:p>
        </p:txBody>
      </p:sp>
      <p:grpSp>
        <p:nvGrpSpPr>
          <p:cNvPr id="3" name="组合 7"/>
          <p:cNvGrpSpPr/>
          <p:nvPr/>
        </p:nvGrpSpPr>
        <p:grpSpPr>
          <a:xfrm>
            <a:off x="367233" y="1412875"/>
            <a:ext cx="8755063" cy="1338263"/>
            <a:chOff x="736575" y="3188469"/>
            <a:chExt cx="8755767" cy="1338084"/>
          </a:xfrm>
        </p:grpSpPr>
        <p:sp>
          <p:nvSpPr>
            <p:cNvPr id="4" name="圆角矩形 3"/>
            <p:cNvSpPr/>
            <p:nvPr/>
          </p:nvSpPr>
          <p:spPr>
            <a:xfrm flipH="1">
              <a:off x="1020761" y="3307516"/>
              <a:ext cx="8471581" cy="113332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" name="组合 6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8" name="组合 4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5213600" y="2517129"/>
                  <a:ext cx="2024106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261621" y="2565140"/>
                  <a:ext cx="1928063" cy="192765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椭圆 8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1AB94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" name="文本框 77"/>
            <p:cNvSpPr txBox="1"/>
            <p:nvPr/>
          </p:nvSpPr>
          <p:spPr>
            <a:xfrm>
              <a:off x="950937" y="3509101"/>
              <a:ext cx="878819" cy="7385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zh-CN" alt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账号密码正则验证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TextBox 72"/>
            <p:cNvSpPr txBox="1"/>
            <p:nvPr/>
          </p:nvSpPr>
          <p:spPr>
            <a:xfrm>
              <a:off x="3113254" y="3509101"/>
              <a:ext cx="5261398" cy="5231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当用户输入用户名和密码时，判断用户名和密码的输入是否符合规范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12" name="组合 80"/>
          <p:cNvGrpSpPr/>
          <p:nvPr/>
        </p:nvGrpSpPr>
        <p:grpSpPr>
          <a:xfrm>
            <a:off x="367233" y="3014663"/>
            <a:ext cx="8755063" cy="1336675"/>
            <a:chOff x="736575" y="3188469"/>
            <a:chExt cx="8755767" cy="1338084"/>
          </a:xfrm>
        </p:grpSpPr>
        <p:sp>
          <p:nvSpPr>
            <p:cNvPr id="13" name="圆角矩形 12"/>
            <p:cNvSpPr/>
            <p:nvPr/>
          </p:nvSpPr>
          <p:spPr>
            <a:xfrm flipH="1">
              <a:off x="1020761" y="3307657"/>
              <a:ext cx="8471581" cy="11330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4" name="组合 82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17" name="组合 85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5213600" y="2517129"/>
                  <a:ext cx="2024106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5261621" y="2565197"/>
                  <a:ext cx="1928063" cy="192753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" name="椭圆 17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F3908C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5" name="文本框 83"/>
            <p:cNvSpPr txBox="1"/>
            <p:nvPr/>
          </p:nvSpPr>
          <p:spPr>
            <a:xfrm>
              <a:off x="950937" y="3479341"/>
              <a:ext cx="878819" cy="83187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账号是否已经存在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72"/>
            <p:cNvSpPr txBox="1"/>
            <p:nvPr/>
          </p:nvSpPr>
          <p:spPr>
            <a:xfrm>
              <a:off x="2781266" y="3587176"/>
              <a:ext cx="5261398" cy="3081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400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. </a:t>
              </a:r>
              <a:r>
                <a:rPr lang="zh-CN" altLang="en-US" sz="1400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当用户将账号输入完毕，判断用户名是否已经被注册</a:t>
              </a:r>
              <a:endParaRPr lang="en-US" altLang="zh-CN" sz="1400" dirty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91"/>
          <p:cNvGrpSpPr/>
          <p:nvPr/>
        </p:nvGrpSpPr>
        <p:grpSpPr>
          <a:xfrm>
            <a:off x="367233" y="4646614"/>
            <a:ext cx="8755063" cy="1338262"/>
            <a:chOff x="736575" y="3188469"/>
            <a:chExt cx="8755767" cy="1338084"/>
          </a:xfrm>
        </p:grpSpPr>
        <p:sp>
          <p:nvSpPr>
            <p:cNvPr id="22" name="圆角矩形 21"/>
            <p:cNvSpPr/>
            <p:nvPr/>
          </p:nvSpPr>
          <p:spPr>
            <a:xfrm flipH="1">
              <a:off x="1020761" y="3307515"/>
              <a:ext cx="8471581" cy="113332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3" name="组合 93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26" name="组合 97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5213600" y="2517129"/>
                  <a:ext cx="2024106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5261621" y="2565140"/>
                  <a:ext cx="1928063" cy="192765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1AB94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4" name="文本框 95"/>
            <p:cNvSpPr txBox="1"/>
            <p:nvPr/>
          </p:nvSpPr>
          <p:spPr>
            <a:xfrm>
              <a:off x="966350" y="3475558"/>
              <a:ext cx="878819" cy="9539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zh-CN" alt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注册完成将用户信息保存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72"/>
            <p:cNvSpPr txBox="1"/>
            <p:nvPr/>
          </p:nvSpPr>
          <p:spPr>
            <a:xfrm>
              <a:off x="3113254" y="3509101"/>
              <a:ext cx="5261398" cy="3077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当用户输入了符合规定的账号和密码，完成注册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65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336" y="29822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3.7</a:t>
            </a:r>
            <a:r>
              <a:rPr lang="zh-CN" altLang="en-US" dirty="0" smtClean="0"/>
              <a:t>用户登录模块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78818" y="1662245"/>
            <a:ext cx="4255477" cy="134745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1426593" y="1853201"/>
            <a:ext cx="996066" cy="95555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204646" y="1473796"/>
            <a:ext cx="1571125" cy="1724110"/>
          </a:xfrm>
          <a:custGeom>
            <a:avLst/>
            <a:gdLst>
              <a:gd name="T0" fmla="*/ 42 w 511"/>
              <a:gd name="T1" fmla="*/ 586 h 586"/>
              <a:gd name="T2" fmla="*/ 57 w 511"/>
              <a:gd name="T3" fmla="*/ 582 h 586"/>
              <a:gd name="T4" fmla="*/ 500 w 511"/>
              <a:gd name="T5" fmla="*/ 326 h 586"/>
              <a:gd name="T6" fmla="*/ 511 w 511"/>
              <a:gd name="T7" fmla="*/ 315 h 586"/>
              <a:gd name="T8" fmla="*/ 511 w 511"/>
              <a:gd name="T9" fmla="*/ 271 h 586"/>
              <a:gd name="T10" fmla="*/ 500 w 511"/>
              <a:gd name="T11" fmla="*/ 260 h 586"/>
              <a:gd name="T12" fmla="*/ 57 w 511"/>
              <a:gd name="T13" fmla="*/ 4 h 586"/>
              <a:gd name="T14" fmla="*/ 42 w 511"/>
              <a:gd name="T15" fmla="*/ 0 h 586"/>
              <a:gd name="T16" fmla="*/ 3 w 511"/>
              <a:gd name="T17" fmla="*/ 22 h 586"/>
              <a:gd name="T18" fmla="*/ 0 w 511"/>
              <a:gd name="T19" fmla="*/ 37 h 586"/>
              <a:gd name="T20" fmla="*/ 0 w 511"/>
              <a:gd name="T21" fmla="*/ 549 h 586"/>
              <a:gd name="T22" fmla="*/ 3 w 511"/>
              <a:gd name="T23" fmla="*/ 564 h 586"/>
              <a:gd name="T24" fmla="*/ 42 w 511"/>
              <a:gd name="T25" fmla="*/ 586 h 586"/>
              <a:gd name="T26" fmla="*/ 87 w 511"/>
              <a:gd name="T27" fmla="*/ 442 h 586"/>
              <a:gd name="T28" fmla="*/ 84 w 511"/>
              <a:gd name="T29" fmla="*/ 427 h 586"/>
              <a:gd name="T30" fmla="*/ 84 w 511"/>
              <a:gd name="T31" fmla="*/ 159 h 586"/>
              <a:gd name="T32" fmla="*/ 87 w 511"/>
              <a:gd name="T33" fmla="*/ 144 h 586"/>
              <a:gd name="T34" fmla="*/ 103 w 511"/>
              <a:gd name="T35" fmla="*/ 135 h 586"/>
              <a:gd name="T36" fmla="*/ 118 w 511"/>
              <a:gd name="T37" fmla="*/ 140 h 586"/>
              <a:gd name="T38" fmla="*/ 349 w 511"/>
              <a:gd name="T39" fmla="*/ 273 h 586"/>
              <a:gd name="T40" fmla="*/ 361 w 511"/>
              <a:gd name="T41" fmla="*/ 284 h 586"/>
              <a:gd name="T42" fmla="*/ 361 w 511"/>
              <a:gd name="T43" fmla="*/ 302 h 586"/>
              <a:gd name="T44" fmla="*/ 349 w 511"/>
              <a:gd name="T45" fmla="*/ 313 h 586"/>
              <a:gd name="T46" fmla="*/ 118 w 511"/>
              <a:gd name="T47" fmla="*/ 446 h 586"/>
              <a:gd name="T48" fmla="*/ 103 w 511"/>
              <a:gd name="T49" fmla="*/ 451 h 586"/>
              <a:gd name="T50" fmla="*/ 87 w 511"/>
              <a:gd name="T51" fmla="*/ 442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1" h="586">
                <a:moveTo>
                  <a:pt x="42" y="586"/>
                </a:moveTo>
                <a:cubicBezTo>
                  <a:pt x="47" y="586"/>
                  <a:pt x="53" y="584"/>
                  <a:pt x="57" y="582"/>
                </a:cubicBezTo>
                <a:cubicBezTo>
                  <a:pt x="500" y="326"/>
                  <a:pt x="500" y="326"/>
                  <a:pt x="500" y="326"/>
                </a:cubicBezTo>
                <a:cubicBezTo>
                  <a:pt x="503" y="324"/>
                  <a:pt x="509" y="319"/>
                  <a:pt x="511" y="315"/>
                </a:cubicBezTo>
                <a:cubicBezTo>
                  <a:pt x="511" y="271"/>
                  <a:pt x="511" y="271"/>
                  <a:pt x="511" y="271"/>
                </a:cubicBezTo>
                <a:cubicBezTo>
                  <a:pt x="509" y="267"/>
                  <a:pt x="503" y="262"/>
                  <a:pt x="500" y="260"/>
                </a:cubicBezTo>
                <a:cubicBezTo>
                  <a:pt x="57" y="4"/>
                  <a:pt x="57" y="4"/>
                  <a:pt x="57" y="4"/>
                </a:cubicBezTo>
                <a:cubicBezTo>
                  <a:pt x="53" y="2"/>
                  <a:pt x="47" y="0"/>
                  <a:pt x="42" y="0"/>
                </a:cubicBezTo>
                <a:cubicBezTo>
                  <a:pt x="3" y="22"/>
                  <a:pt x="3" y="22"/>
                  <a:pt x="3" y="22"/>
                </a:cubicBezTo>
                <a:cubicBezTo>
                  <a:pt x="1" y="26"/>
                  <a:pt x="0" y="33"/>
                  <a:pt x="0" y="37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53"/>
                  <a:pt x="1" y="560"/>
                  <a:pt x="3" y="564"/>
                </a:cubicBezTo>
                <a:cubicBezTo>
                  <a:pt x="42" y="586"/>
                  <a:pt x="42" y="586"/>
                  <a:pt x="42" y="586"/>
                </a:cubicBezTo>
                <a:moveTo>
                  <a:pt x="87" y="442"/>
                </a:moveTo>
                <a:cubicBezTo>
                  <a:pt x="85" y="438"/>
                  <a:pt x="84" y="431"/>
                  <a:pt x="84" y="427"/>
                </a:cubicBezTo>
                <a:cubicBezTo>
                  <a:pt x="84" y="159"/>
                  <a:pt x="84" y="159"/>
                  <a:pt x="84" y="159"/>
                </a:cubicBezTo>
                <a:cubicBezTo>
                  <a:pt x="84" y="155"/>
                  <a:pt x="85" y="148"/>
                  <a:pt x="87" y="14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107" y="135"/>
                  <a:pt x="114" y="137"/>
                  <a:pt x="118" y="140"/>
                </a:cubicBezTo>
                <a:cubicBezTo>
                  <a:pt x="349" y="273"/>
                  <a:pt x="349" y="273"/>
                  <a:pt x="349" y="273"/>
                </a:cubicBezTo>
                <a:cubicBezTo>
                  <a:pt x="353" y="276"/>
                  <a:pt x="358" y="280"/>
                  <a:pt x="361" y="284"/>
                </a:cubicBezTo>
                <a:cubicBezTo>
                  <a:pt x="361" y="302"/>
                  <a:pt x="361" y="302"/>
                  <a:pt x="361" y="302"/>
                </a:cubicBezTo>
                <a:cubicBezTo>
                  <a:pt x="358" y="306"/>
                  <a:pt x="353" y="310"/>
                  <a:pt x="349" y="313"/>
                </a:cubicBezTo>
                <a:cubicBezTo>
                  <a:pt x="118" y="446"/>
                  <a:pt x="118" y="446"/>
                  <a:pt x="118" y="446"/>
                </a:cubicBezTo>
                <a:cubicBezTo>
                  <a:pt x="114" y="449"/>
                  <a:pt x="107" y="451"/>
                  <a:pt x="103" y="451"/>
                </a:cubicBezTo>
                <a:cubicBezTo>
                  <a:pt x="87" y="442"/>
                  <a:pt x="87" y="442"/>
                  <a:pt x="87" y="442"/>
                </a:cubicBezTo>
              </a:path>
            </a:pathLst>
          </a:cu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349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1678818" y="2180686"/>
            <a:ext cx="422030" cy="185275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V="1">
            <a:off x="1678818" y="2380374"/>
            <a:ext cx="422030" cy="185275"/>
          </a:xfrm>
          <a:prstGeom prst="rtTriangle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2990" y="3140190"/>
            <a:ext cx="4255477" cy="134745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77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1678818" y="2951741"/>
            <a:ext cx="1571125" cy="1724110"/>
            <a:chOff x="2831735" y="1860655"/>
            <a:chExt cx="1928813" cy="2209800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3077297" y="2383270"/>
              <a:ext cx="1276663" cy="11730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2831735" y="1860655"/>
              <a:ext cx="1928813" cy="2209800"/>
            </a:xfrm>
            <a:custGeom>
              <a:avLst/>
              <a:gdLst>
                <a:gd name="T0" fmla="*/ 42 w 511"/>
                <a:gd name="T1" fmla="*/ 586 h 586"/>
                <a:gd name="T2" fmla="*/ 57 w 511"/>
                <a:gd name="T3" fmla="*/ 582 h 586"/>
                <a:gd name="T4" fmla="*/ 500 w 511"/>
                <a:gd name="T5" fmla="*/ 326 h 586"/>
                <a:gd name="T6" fmla="*/ 511 w 511"/>
                <a:gd name="T7" fmla="*/ 315 h 586"/>
                <a:gd name="T8" fmla="*/ 511 w 511"/>
                <a:gd name="T9" fmla="*/ 271 h 586"/>
                <a:gd name="T10" fmla="*/ 500 w 511"/>
                <a:gd name="T11" fmla="*/ 260 h 586"/>
                <a:gd name="T12" fmla="*/ 57 w 511"/>
                <a:gd name="T13" fmla="*/ 4 h 586"/>
                <a:gd name="T14" fmla="*/ 42 w 511"/>
                <a:gd name="T15" fmla="*/ 0 h 586"/>
                <a:gd name="T16" fmla="*/ 3 w 511"/>
                <a:gd name="T17" fmla="*/ 22 h 586"/>
                <a:gd name="T18" fmla="*/ 0 w 511"/>
                <a:gd name="T19" fmla="*/ 37 h 586"/>
                <a:gd name="T20" fmla="*/ 0 w 511"/>
                <a:gd name="T21" fmla="*/ 549 h 586"/>
                <a:gd name="T22" fmla="*/ 3 w 511"/>
                <a:gd name="T23" fmla="*/ 564 h 586"/>
                <a:gd name="T24" fmla="*/ 42 w 511"/>
                <a:gd name="T25" fmla="*/ 586 h 586"/>
                <a:gd name="T26" fmla="*/ 87 w 511"/>
                <a:gd name="T27" fmla="*/ 442 h 586"/>
                <a:gd name="T28" fmla="*/ 84 w 511"/>
                <a:gd name="T29" fmla="*/ 427 h 586"/>
                <a:gd name="T30" fmla="*/ 84 w 511"/>
                <a:gd name="T31" fmla="*/ 159 h 586"/>
                <a:gd name="T32" fmla="*/ 87 w 511"/>
                <a:gd name="T33" fmla="*/ 144 h 586"/>
                <a:gd name="T34" fmla="*/ 103 w 511"/>
                <a:gd name="T35" fmla="*/ 135 h 586"/>
                <a:gd name="T36" fmla="*/ 118 w 511"/>
                <a:gd name="T37" fmla="*/ 140 h 586"/>
                <a:gd name="T38" fmla="*/ 349 w 511"/>
                <a:gd name="T39" fmla="*/ 273 h 586"/>
                <a:gd name="T40" fmla="*/ 361 w 511"/>
                <a:gd name="T41" fmla="*/ 284 h 586"/>
                <a:gd name="T42" fmla="*/ 361 w 511"/>
                <a:gd name="T43" fmla="*/ 302 h 586"/>
                <a:gd name="T44" fmla="*/ 349 w 511"/>
                <a:gd name="T45" fmla="*/ 313 h 586"/>
                <a:gd name="T46" fmla="*/ 118 w 511"/>
                <a:gd name="T47" fmla="*/ 446 h 586"/>
                <a:gd name="T48" fmla="*/ 103 w 511"/>
                <a:gd name="T49" fmla="*/ 451 h 586"/>
                <a:gd name="T50" fmla="*/ 87 w 511"/>
                <a:gd name="T51" fmla="*/ 44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1" h="586">
                  <a:moveTo>
                    <a:pt x="42" y="586"/>
                  </a:moveTo>
                  <a:cubicBezTo>
                    <a:pt x="47" y="586"/>
                    <a:pt x="53" y="584"/>
                    <a:pt x="57" y="582"/>
                  </a:cubicBezTo>
                  <a:cubicBezTo>
                    <a:pt x="500" y="326"/>
                    <a:pt x="500" y="326"/>
                    <a:pt x="500" y="326"/>
                  </a:cubicBezTo>
                  <a:cubicBezTo>
                    <a:pt x="503" y="324"/>
                    <a:pt x="509" y="319"/>
                    <a:pt x="511" y="315"/>
                  </a:cubicBezTo>
                  <a:cubicBezTo>
                    <a:pt x="511" y="271"/>
                    <a:pt x="511" y="271"/>
                    <a:pt x="511" y="271"/>
                  </a:cubicBezTo>
                  <a:cubicBezTo>
                    <a:pt x="509" y="267"/>
                    <a:pt x="503" y="262"/>
                    <a:pt x="500" y="26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3" y="2"/>
                    <a:pt x="47" y="0"/>
                    <a:pt x="42" y="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6"/>
                    <a:pt x="0" y="33"/>
                    <a:pt x="0" y="37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553"/>
                    <a:pt x="1" y="560"/>
                    <a:pt x="3" y="564"/>
                  </a:cubicBezTo>
                  <a:cubicBezTo>
                    <a:pt x="42" y="586"/>
                    <a:pt x="42" y="586"/>
                    <a:pt x="42" y="586"/>
                  </a:cubicBezTo>
                  <a:moveTo>
                    <a:pt x="87" y="442"/>
                  </a:moveTo>
                  <a:cubicBezTo>
                    <a:pt x="85" y="438"/>
                    <a:pt x="84" y="431"/>
                    <a:pt x="84" y="42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4" y="155"/>
                    <a:pt x="85" y="148"/>
                    <a:pt x="87" y="144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7" y="135"/>
                    <a:pt x="114" y="137"/>
                    <a:pt x="118" y="140"/>
                  </a:cubicBezTo>
                  <a:cubicBezTo>
                    <a:pt x="349" y="273"/>
                    <a:pt x="349" y="273"/>
                    <a:pt x="349" y="273"/>
                  </a:cubicBezTo>
                  <a:cubicBezTo>
                    <a:pt x="353" y="276"/>
                    <a:pt x="358" y="280"/>
                    <a:pt x="361" y="284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58" y="306"/>
                    <a:pt x="353" y="310"/>
                    <a:pt x="349" y="313"/>
                  </a:cubicBezTo>
                  <a:cubicBezTo>
                    <a:pt x="118" y="446"/>
                    <a:pt x="118" y="446"/>
                    <a:pt x="118" y="446"/>
                  </a:cubicBezTo>
                  <a:cubicBezTo>
                    <a:pt x="114" y="449"/>
                    <a:pt x="107" y="451"/>
                    <a:pt x="103" y="451"/>
                  </a:cubicBezTo>
                  <a:cubicBezTo>
                    <a:pt x="87" y="442"/>
                    <a:pt x="87" y="442"/>
                    <a:pt x="87" y="442"/>
                  </a:cubicBezTo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349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701467" y="4618135"/>
            <a:ext cx="4255477" cy="1347458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77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227295" y="4429686"/>
            <a:ext cx="1571125" cy="1724110"/>
            <a:chOff x="2831735" y="1860655"/>
            <a:chExt cx="1928813" cy="2209800"/>
          </a:xfrm>
        </p:grpSpPr>
        <p:sp>
          <p:nvSpPr>
            <p:cNvPr id="14" name="等腰三角形 13"/>
            <p:cNvSpPr/>
            <p:nvPr/>
          </p:nvSpPr>
          <p:spPr>
            <a:xfrm rot="5400000">
              <a:off x="3077297" y="2372760"/>
              <a:ext cx="1276662" cy="11730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2831735" y="1860655"/>
              <a:ext cx="1928813" cy="2209800"/>
            </a:xfrm>
            <a:custGeom>
              <a:avLst/>
              <a:gdLst>
                <a:gd name="T0" fmla="*/ 42 w 511"/>
                <a:gd name="T1" fmla="*/ 586 h 586"/>
                <a:gd name="T2" fmla="*/ 57 w 511"/>
                <a:gd name="T3" fmla="*/ 582 h 586"/>
                <a:gd name="T4" fmla="*/ 500 w 511"/>
                <a:gd name="T5" fmla="*/ 326 h 586"/>
                <a:gd name="T6" fmla="*/ 511 w 511"/>
                <a:gd name="T7" fmla="*/ 315 h 586"/>
                <a:gd name="T8" fmla="*/ 511 w 511"/>
                <a:gd name="T9" fmla="*/ 271 h 586"/>
                <a:gd name="T10" fmla="*/ 500 w 511"/>
                <a:gd name="T11" fmla="*/ 260 h 586"/>
                <a:gd name="T12" fmla="*/ 57 w 511"/>
                <a:gd name="T13" fmla="*/ 4 h 586"/>
                <a:gd name="T14" fmla="*/ 42 w 511"/>
                <a:gd name="T15" fmla="*/ 0 h 586"/>
                <a:gd name="T16" fmla="*/ 3 w 511"/>
                <a:gd name="T17" fmla="*/ 22 h 586"/>
                <a:gd name="T18" fmla="*/ 0 w 511"/>
                <a:gd name="T19" fmla="*/ 37 h 586"/>
                <a:gd name="T20" fmla="*/ 0 w 511"/>
                <a:gd name="T21" fmla="*/ 549 h 586"/>
                <a:gd name="T22" fmla="*/ 3 w 511"/>
                <a:gd name="T23" fmla="*/ 564 h 586"/>
                <a:gd name="T24" fmla="*/ 42 w 511"/>
                <a:gd name="T25" fmla="*/ 586 h 586"/>
                <a:gd name="T26" fmla="*/ 87 w 511"/>
                <a:gd name="T27" fmla="*/ 442 h 586"/>
                <a:gd name="T28" fmla="*/ 84 w 511"/>
                <a:gd name="T29" fmla="*/ 427 h 586"/>
                <a:gd name="T30" fmla="*/ 84 w 511"/>
                <a:gd name="T31" fmla="*/ 159 h 586"/>
                <a:gd name="T32" fmla="*/ 87 w 511"/>
                <a:gd name="T33" fmla="*/ 144 h 586"/>
                <a:gd name="T34" fmla="*/ 103 w 511"/>
                <a:gd name="T35" fmla="*/ 135 h 586"/>
                <a:gd name="T36" fmla="*/ 118 w 511"/>
                <a:gd name="T37" fmla="*/ 140 h 586"/>
                <a:gd name="T38" fmla="*/ 349 w 511"/>
                <a:gd name="T39" fmla="*/ 273 h 586"/>
                <a:gd name="T40" fmla="*/ 361 w 511"/>
                <a:gd name="T41" fmla="*/ 284 h 586"/>
                <a:gd name="T42" fmla="*/ 361 w 511"/>
                <a:gd name="T43" fmla="*/ 302 h 586"/>
                <a:gd name="T44" fmla="*/ 349 w 511"/>
                <a:gd name="T45" fmla="*/ 313 h 586"/>
                <a:gd name="T46" fmla="*/ 118 w 511"/>
                <a:gd name="T47" fmla="*/ 446 h 586"/>
                <a:gd name="T48" fmla="*/ 103 w 511"/>
                <a:gd name="T49" fmla="*/ 451 h 586"/>
                <a:gd name="T50" fmla="*/ 87 w 511"/>
                <a:gd name="T51" fmla="*/ 44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1" h="586">
                  <a:moveTo>
                    <a:pt x="42" y="586"/>
                  </a:moveTo>
                  <a:cubicBezTo>
                    <a:pt x="47" y="586"/>
                    <a:pt x="53" y="584"/>
                    <a:pt x="57" y="582"/>
                  </a:cubicBezTo>
                  <a:cubicBezTo>
                    <a:pt x="500" y="326"/>
                    <a:pt x="500" y="326"/>
                    <a:pt x="500" y="326"/>
                  </a:cubicBezTo>
                  <a:cubicBezTo>
                    <a:pt x="503" y="324"/>
                    <a:pt x="509" y="319"/>
                    <a:pt x="511" y="315"/>
                  </a:cubicBezTo>
                  <a:cubicBezTo>
                    <a:pt x="511" y="271"/>
                    <a:pt x="511" y="271"/>
                    <a:pt x="511" y="271"/>
                  </a:cubicBezTo>
                  <a:cubicBezTo>
                    <a:pt x="509" y="267"/>
                    <a:pt x="503" y="262"/>
                    <a:pt x="500" y="26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3" y="2"/>
                    <a:pt x="47" y="0"/>
                    <a:pt x="42" y="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6"/>
                    <a:pt x="0" y="33"/>
                    <a:pt x="0" y="37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553"/>
                    <a:pt x="1" y="560"/>
                    <a:pt x="3" y="564"/>
                  </a:cubicBezTo>
                  <a:cubicBezTo>
                    <a:pt x="42" y="586"/>
                    <a:pt x="42" y="586"/>
                    <a:pt x="42" y="586"/>
                  </a:cubicBezTo>
                  <a:moveTo>
                    <a:pt x="87" y="442"/>
                  </a:moveTo>
                  <a:cubicBezTo>
                    <a:pt x="85" y="438"/>
                    <a:pt x="84" y="431"/>
                    <a:pt x="84" y="42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4" y="155"/>
                    <a:pt x="85" y="148"/>
                    <a:pt x="87" y="144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7" y="135"/>
                    <a:pt x="114" y="137"/>
                    <a:pt x="118" y="140"/>
                  </a:cubicBezTo>
                  <a:cubicBezTo>
                    <a:pt x="349" y="273"/>
                    <a:pt x="349" y="273"/>
                    <a:pt x="349" y="273"/>
                  </a:cubicBezTo>
                  <a:cubicBezTo>
                    <a:pt x="353" y="276"/>
                    <a:pt x="358" y="280"/>
                    <a:pt x="361" y="284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58" y="306"/>
                    <a:pt x="353" y="310"/>
                    <a:pt x="349" y="313"/>
                  </a:cubicBezTo>
                  <a:cubicBezTo>
                    <a:pt x="118" y="446"/>
                    <a:pt x="118" y="446"/>
                    <a:pt x="118" y="446"/>
                  </a:cubicBezTo>
                  <a:cubicBezTo>
                    <a:pt x="114" y="449"/>
                    <a:pt x="107" y="451"/>
                    <a:pt x="103" y="451"/>
                  </a:cubicBezTo>
                  <a:cubicBezTo>
                    <a:pt x="87" y="442"/>
                    <a:pt x="87" y="442"/>
                    <a:pt x="87" y="442"/>
                  </a:cubicBezTo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349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6" name="梯形 15"/>
          <p:cNvSpPr/>
          <p:nvPr/>
        </p:nvSpPr>
        <p:spPr>
          <a:xfrm rot="5400000">
            <a:off x="2043409" y="3781110"/>
            <a:ext cx="389262" cy="170101"/>
          </a:xfrm>
          <a:prstGeom prst="trapezoid">
            <a:avLst>
              <a:gd name="adj" fmla="val 45501"/>
            </a:avLst>
          </a:prstGeom>
          <a:solidFill>
            <a:schemeClr val="accent3"/>
          </a:solidFill>
          <a:ln>
            <a:noFill/>
          </a:ln>
          <a:effectLst>
            <a:innerShdw blurRad="63500" dist="50800" dir="9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2339014" y="3742905"/>
            <a:ext cx="235801" cy="251930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9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43"/>
          <p:cNvSpPr/>
          <p:nvPr/>
        </p:nvSpPr>
        <p:spPr>
          <a:xfrm rot="12299302">
            <a:off x="2606578" y="5188355"/>
            <a:ext cx="467683" cy="156512"/>
          </a:xfrm>
          <a:custGeom>
            <a:avLst/>
            <a:gdLst>
              <a:gd name="connsiteX0" fmla="*/ 0 w 489380"/>
              <a:gd name="connsiteY0" fmla="*/ 170101 h 170101"/>
              <a:gd name="connsiteX1" fmla="*/ 77398 w 489380"/>
              <a:gd name="connsiteY1" fmla="*/ 0 h 170101"/>
              <a:gd name="connsiteX2" fmla="*/ 411982 w 489380"/>
              <a:gd name="connsiteY2" fmla="*/ 0 h 170101"/>
              <a:gd name="connsiteX3" fmla="*/ 489380 w 489380"/>
              <a:gd name="connsiteY3" fmla="*/ 170101 h 170101"/>
              <a:gd name="connsiteX4" fmla="*/ 0 w 489380"/>
              <a:gd name="connsiteY4" fmla="*/ 170101 h 170101"/>
              <a:gd name="connsiteX0-1" fmla="*/ 0 w 489380"/>
              <a:gd name="connsiteY0-2" fmla="*/ 179718 h 179718"/>
              <a:gd name="connsiteX1-3" fmla="*/ 169471 w 489380"/>
              <a:gd name="connsiteY1-4" fmla="*/ 0 h 179718"/>
              <a:gd name="connsiteX2-5" fmla="*/ 411982 w 489380"/>
              <a:gd name="connsiteY2-6" fmla="*/ 9617 h 179718"/>
              <a:gd name="connsiteX3-7" fmla="*/ 489380 w 489380"/>
              <a:gd name="connsiteY3-8" fmla="*/ 179718 h 179718"/>
              <a:gd name="connsiteX4-9" fmla="*/ 0 w 489380"/>
              <a:gd name="connsiteY4-10" fmla="*/ 179718 h 179718"/>
              <a:gd name="connsiteX0-11" fmla="*/ 0 w 489380"/>
              <a:gd name="connsiteY0-12" fmla="*/ 186686 h 186686"/>
              <a:gd name="connsiteX1-13" fmla="*/ 153431 w 489380"/>
              <a:gd name="connsiteY1-14" fmla="*/ 0 h 186686"/>
              <a:gd name="connsiteX2-15" fmla="*/ 411982 w 489380"/>
              <a:gd name="connsiteY2-16" fmla="*/ 16585 h 186686"/>
              <a:gd name="connsiteX3-17" fmla="*/ 489380 w 489380"/>
              <a:gd name="connsiteY3-18" fmla="*/ 186686 h 186686"/>
              <a:gd name="connsiteX4-19" fmla="*/ 0 w 489380"/>
              <a:gd name="connsiteY4-20" fmla="*/ 186686 h 186686"/>
              <a:gd name="connsiteX0-21" fmla="*/ 0 w 489380"/>
              <a:gd name="connsiteY0-22" fmla="*/ 186686 h 186686"/>
              <a:gd name="connsiteX1-23" fmla="*/ 153431 w 489380"/>
              <a:gd name="connsiteY1-24" fmla="*/ 0 h 186686"/>
              <a:gd name="connsiteX2-25" fmla="*/ 417453 w 489380"/>
              <a:gd name="connsiteY2-26" fmla="*/ 13542 h 186686"/>
              <a:gd name="connsiteX3-27" fmla="*/ 489380 w 489380"/>
              <a:gd name="connsiteY3-28" fmla="*/ 186686 h 186686"/>
              <a:gd name="connsiteX4-29" fmla="*/ 0 w 489380"/>
              <a:gd name="connsiteY4-30" fmla="*/ 186686 h 186686"/>
              <a:gd name="connsiteX0-31" fmla="*/ 0 w 467683"/>
              <a:gd name="connsiteY0-32" fmla="*/ 182567 h 186686"/>
              <a:gd name="connsiteX1-33" fmla="*/ 131734 w 467683"/>
              <a:gd name="connsiteY1-34" fmla="*/ 0 h 186686"/>
              <a:gd name="connsiteX2-35" fmla="*/ 395756 w 467683"/>
              <a:gd name="connsiteY2-36" fmla="*/ 13542 h 186686"/>
              <a:gd name="connsiteX3-37" fmla="*/ 467683 w 467683"/>
              <a:gd name="connsiteY3-38" fmla="*/ 186686 h 186686"/>
              <a:gd name="connsiteX4-39" fmla="*/ 0 w 467683"/>
              <a:gd name="connsiteY4-40" fmla="*/ 182567 h 1866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67683" h="186686">
                <a:moveTo>
                  <a:pt x="0" y="182567"/>
                </a:moveTo>
                <a:lnTo>
                  <a:pt x="131734" y="0"/>
                </a:lnTo>
                <a:lnTo>
                  <a:pt x="395756" y="13542"/>
                </a:lnTo>
                <a:lnTo>
                  <a:pt x="467683" y="186686"/>
                </a:lnTo>
                <a:lnTo>
                  <a:pt x="0" y="18256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63500" dist="50800" dir="9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44"/>
          <p:cNvSpPr/>
          <p:nvPr/>
        </p:nvSpPr>
        <p:spPr>
          <a:xfrm rot="5400000">
            <a:off x="2657870" y="5274635"/>
            <a:ext cx="229765" cy="224771"/>
          </a:xfrm>
          <a:custGeom>
            <a:avLst/>
            <a:gdLst>
              <a:gd name="connsiteX0" fmla="*/ 0 w 235801"/>
              <a:gd name="connsiteY0" fmla="*/ 251930 h 251930"/>
              <a:gd name="connsiteX1" fmla="*/ 117901 w 235801"/>
              <a:gd name="connsiteY1" fmla="*/ 0 h 251930"/>
              <a:gd name="connsiteX2" fmla="*/ 235801 w 235801"/>
              <a:gd name="connsiteY2" fmla="*/ 251930 h 251930"/>
              <a:gd name="connsiteX3" fmla="*/ 0 w 235801"/>
              <a:gd name="connsiteY3" fmla="*/ 251930 h 251930"/>
              <a:gd name="connsiteX0-1" fmla="*/ 0 w 235801"/>
              <a:gd name="connsiteY0-2" fmla="*/ 236841 h 236841"/>
              <a:gd name="connsiteX1-3" fmla="*/ 108851 w 235801"/>
              <a:gd name="connsiteY1-4" fmla="*/ 0 h 236841"/>
              <a:gd name="connsiteX2-5" fmla="*/ 235801 w 235801"/>
              <a:gd name="connsiteY2-6" fmla="*/ 236841 h 236841"/>
              <a:gd name="connsiteX3-7" fmla="*/ 0 w 235801"/>
              <a:gd name="connsiteY3-8" fmla="*/ 236841 h 236841"/>
              <a:gd name="connsiteX0-9" fmla="*/ 0 w 229765"/>
              <a:gd name="connsiteY0-10" fmla="*/ 236841 h 236841"/>
              <a:gd name="connsiteX1-11" fmla="*/ 108851 w 229765"/>
              <a:gd name="connsiteY1-12" fmla="*/ 0 h 236841"/>
              <a:gd name="connsiteX2-13" fmla="*/ 229765 w 229765"/>
              <a:gd name="connsiteY2-14" fmla="*/ 233823 h 236841"/>
              <a:gd name="connsiteX3-15" fmla="*/ 0 w 229765"/>
              <a:gd name="connsiteY3-16" fmla="*/ 236841 h 236841"/>
              <a:gd name="connsiteX0-17" fmla="*/ 0 w 229765"/>
              <a:gd name="connsiteY0-18" fmla="*/ 230806 h 230806"/>
              <a:gd name="connsiteX1-19" fmla="*/ 108851 w 229765"/>
              <a:gd name="connsiteY1-20" fmla="*/ 0 h 230806"/>
              <a:gd name="connsiteX2-21" fmla="*/ 229765 w 229765"/>
              <a:gd name="connsiteY2-22" fmla="*/ 227788 h 230806"/>
              <a:gd name="connsiteX3-23" fmla="*/ 0 w 229765"/>
              <a:gd name="connsiteY3-24" fmla="*/ 230806 h 230806"/>
              <a:gd name="connsiteX0-25" fmla="*/ 0 w 229765"/>
              <a:gd name="connsiteY0-26" fmla="*/ 224771 h 224771"/>
              <a:gd name="connsiteX1-27" fmla="*/ 117907 w 229765"/>
              <a:gd name="connsiteY1-28" fmla="*/ 0 h 224771"/>
              <a:gd name="connsiteX2-29" fmla="*/ 229765 w 229765"/>
              <a:gd name="connsiteY2-30" fmla="*/ 221753 h 224771"/>
              <a:gd name="connsiteX3-31" fmla="*/ 0 w 229765"/>
              <a:gd name="connsiteY3-32" fmla="*/ 224771 h 224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29765" h="224771">
                <a:moveTo>
                  <a:pt x="0" y="224771"/>
                </a:moveTo>
                <a:lnTo>
                  <a:pt x="117907" y="0"/>
                </a:lnTo>
                <a:lnTo>
                  <a:pt x="229765" y="221753"/>
                </a:lnTo>
                <a:lnTo>
                  <a:pt x="0" y="22477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innerShdw blurRad="63500" dist="50800" dir="9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45"/>
          <p:cNvSpPr txBox="1"/>
          <p:nvPr/>
        </p:nvSpPr>
        <p:spPr>
          <a:xfrm>
            <a:off x="2815393" y="1857520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当用户输入账号和密码时，</a:t>
            </a:r>
            <a:endParaRPr lang="en-US" altLang="zh-CN" dirty="0" smtClean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判断账号和密码是否符合规范</a:t>
            </a:r>
            <a:endParaRPr lang="zh-CN" altLang="en-US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1" name="文本框 46"/>
          <p:cNvSpPr txBox="1"/>
          <p:nvPr/>
        </p:nvSpPr>
        <p:spPr>
          <a:xfrm>
            <a:off x="3416795" y="342780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当用户输入账号密码时，</a:t>
            </a:r>
            <a:endParaRPr lang="en-US" altLang="zh-CN" dirty="0" smtClean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判断账号和密码是否匹配</a:t>
            </a:r>
            <a:endParaRPr lang="zh-CN" altLang="en-US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2" name="文本框 47"/>
          <p:cNvSpPr txBox="1"/>
          <p:nvPr/>
        </p:nvSpPr>
        <p:spPr>
          <a:xfrm>
            <a:off x="3844428" y="483019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用户登录成功，将账号密码</a:t>
            </a:r>
            <a:endParaRPr lang="en-US" altLang="zh-CN" dirty="0" smtClean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保存在本地，并跳转至个</a:t>
            </a:r>
            <a:endParaRPr lang="en-US" altLang="zh-CN" dirty="0" smtClean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人信息页面</a:t>
            </a:r>
            <a:endParaRPr lang="zh-CN" altLang="en-US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3" name="文本框 49"/>
          <p:cNvSpPr txBox="1"/>
          <p:nvPr/>
        </p:nvSpPr>
        <p:spPr>
          <a:xfrm>
            <a:off x="6425027" y="173027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accent3"/>
                </a:solidFill>
                <a:effectLst>
                  <a:outerShdw blurRad="177800" dist="1143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01</a:t>
            </a:r>
            <a:endParaRPr lang="zh-CN" altLang="en-US" sz="7200" dirty="0">
              <a:solidFill>
                <a:schemeClr val="accent3"/>
              </a:solidFill>
              <a:effectLst>
                <a:outerShdw blurRad="177800" dist="114300" dir="2700000" algn="tl">
                  <a:srgbClr val="000000">
                    <a:alpha val="43137"/>
                  </a:srgb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4" name="文本框 50"/>
          <p:cNvSpPr txBox="1"/>
          <p:nvPr/>
        </p:nvSpPr>
        <p:spPr>
          <a:xfrm>
            <a:off x="6882639" y="3319089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chemeClr val="accent3"/>
                </a:solidFill>
                <a:effectLst>
                  <a:outerShdw blurRad="177800" dist="1143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02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文本框 51"/>
          <p:cNvSpPr txBox="1"/>
          <p:nvPr/>
        </p:nvSpPr>
        <p:spPr>
          <a:xfrm>
            <a:off x="7347041" y="4765264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chemeClr val="accent3"/>
                </a:solidFill>
                <a:effectLst>
                  <a:outerShdw blurRad="177800" dist="1143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accent6"/>
                </a:solidFill>
              </a:rPr>
              <a:t>03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1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3.8</a:t>
            </a:r>
            <a:r>
              <a:rPr lang="zh-CN" altLang="en-US" dirty="0" smtClean="0"/>
              <a:t>商品小类模块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555776" y="2005578"/>
            <a:ext cx="4037688" cy="4032448"/>
            <a:chOff x="2097688" y="3956966"/>
            <a:chExt cx="2446337" cy="2443163"/>
          </a:xfrm>
        </p:grpSpPr>
        <p:sp>
          <p:nvSpPr>
            <p:cNvPr id="5" name="Oval 52"/>
            <p:cNvSpPr>
              <a:spLocks noChangeArrowheads="1"/>
            </p:cNvSpPr>
            <p:nvPr/>
          </p:nvSpPr>
          <p:spPr bwMode="auto">
            <a:xfrm>
              <a:off x="2097688" y="3956966"/>
              <a:ext cx="2446337" cy="2443163"/>
            </a:xfrm>
            <a:prstGeom prst="ellipse">
              <a:avLst/>
            </a:prstGeom>
            <a:gradFill flip="none" rotWithShape="1"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" name="Oval 62"/>
            <p:cNvSpPr>
              <a:spLocks noChangeArrowheads="1"/>
            </p:cNvSpPr>
            <p:nvPr/>
          </p:nvSpPr>
          <p:spPr bwMode="auto">
            <a:xfrm>
              <a:off x="2184213" y="4033557"/>
              <a:ext cx="2284413" cy="2284413"/>
            </a:xfrm>
            <a:prstGeom prst="ellipse">
              <a:avLst/>
            </a:prstGeom>
            <a:solidFill>
              <a:srgbClr val="6A3779"/>
            </a:solidFill>
            <a:ln w="317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26481" y="3160797"/>
            <a:ext cx="2496277" cy="1722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根据分类页面传递的商品中类</a:t>
            </a:r>
            <a:r>
              <a:rPr lang="en-US" altLang="zh-CN" sz="18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，渲染该中类下的所有小类的商品信息</a:t>
            </a:r>
            <a:endParaRPr lang="en-US" altLang="zh-CN" sz="18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35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5467562" y="529520"/>
            <a:ext cx="1581408" cy="1583436"/>
            <a:chOff x="661303" y="454074"/>
            <a:chExt cx="2476499" cy="2479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7"/>
            <p:cNvSpPr/>
            <p:nvPr/>
          </p:nvSpPr>
          <p:spPr bwMode="auto">
            <a:xfrm>
              <a:off x="661303" y="454074"/>
              <a:ext cx="2476499" cy="2479675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adFill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" name="Freeform 72"/>
            <p:cNvSpPr/>
            <p:nvPr/>
          </p:nvSpPr>
          <p:spPr bwMode="auto">
            <a:xfrm>
              <a:off x="742770" y="536624"/>
              <a:ext cx="2362200" cy="2365374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solidFill>
              <a:srgbClr val="01ACBE"/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8100000" scaled="0"/>
                <a:tileRect/>
              </a:gradFill>
              <a:round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54702" y="814225"/>
            <a:ext cx="1581408" cy="1583436"/>
            <a:chOff x="661303" y="454074"/>
            <a:chExt cx="2476499" cy="2479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Freeform 67"/>
            <p:cNvSpPr/>
            <p:nvPr/>
          </p:nvSpPr>
          <p:spPr bwMode="auto">
            <a:xfrm>
              <a:off x="661303" y="454074"/>
              <a:ext cx="2476499" cy="2479675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adFill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" name="Freeform 72"/>
            <p:cNvSpPr/>
            <p:nvPr/>
          </p:nvSpPr>
          <p:spPr bwMode="auto">
            <a:xfrm>
              <a:off x="742770" y="536624"/>
              <a:ext cx="2362200" cy="2365374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solidFill>
              <a:srgbClr val="FFB850"/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round/>
            </a:ln>
            <a:effectLst>
              <a:innerShdw blurRad="1143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9" name="Freeform 48"/>
          <p:cNvSpPr>
            <a:spLocks noEditPoints="1"/>
          </p:cNvSpPr>
          <p:nvPr/>
        </p:nvSpPr>
        <p:spPr bwMode="auto">
          <a:xfrm>
            <a:off x="4236977" y="977738"/>
            <a:ext cx="752183" cy="818076"/>
          </a:xfrm>
          <a:custGeom>
            <a:avLst/>
            <a:gdLst>
              <a:gd name="T0" fmla="*/ 189 w 311"/>
              <a:gd name="T1" fmla="*/ 220 h 339"/>
              <a:gd name="T2" fmla="*/ 209 w 311"/>
              <a:gd name="T3" fmla="*/ 163 h 339"/>
              <a:gd name="T4" fmla="*/ 221 w 311"/>
              <a:gd name="T5" fmla="*/ 120 h 339"/>
              <a:gd name="T6" fmla="*/ 221 w 311"/>
              <a:gd name="T7" fmla="*/ 120 h 339"/>
              <a:gd name="T8" fmla="*/ 222 w 311"/>
              <a:gd name="T9" fmla="*/ 116 h 339"/>
              <a:gd name="T10" fmla="*/ 222 w 311"/>
              <a:gd name="T11" fmla="*/ 112 h 339"/>
              <a:gd name="T12" fmla="*/ 223 w 311"/>
              <a:gd name="T13" fmla="*/ 109 h 339"/>
              <a:gd name="T14" fmla="*/ 223 w 311"/>
              <a:gd name="T15" fmla="*/ 105 h 339"/>
              <a:gd name="T16" fmla="*/ 223 w 311"/>
              <a:gd name="T17" fmla="*/ 102 h 339"/>
              <a:gd name="T18" fmla="*/ 224 w 311"/>
              <a:gd name="T19" fmla="*/ 98 h 339"/>
              <a:gd name="T20" fmla="*/ 224 w 311"/>
              <a:gd name="T21" fmla="*/ 95 h 339"/>
              <a:gd name="T22" fmla="*/ 224 w 311"/>
              <a:gd name="T23" fmla="*/ 92 h 339"/>
              <a:gd name="T24" fmla="*/ 223 w 311"/>
              <a:gd name="T25" fmla="*/ 89 h 339"/>
              <a:gd name="T26" fmla="*/ 223 w 311"/>
              <a:gd name="T27" fmla="*/ 87 h 339"/>
              <a:gd name="T28" fmla="*/ 223 w 311"/>
              <a:gd name="T29" fmla="*/ 85 h 339"/>
              <a:gd name="T30" fmla="*/ 223 w 311"/>
              <a:gd name="T31" fmla="*/ 83 h 339"/>
              <a:gd name="T32" fmla="*/ 223 w 311"/>
              <a:gd name="T33" fmla="*/ 82 h 339"/>
              <a:gd name="T34" fmla="*/ 223 w 311"/>
              <a:gd name="T35" fmla="*/ 81 h 339"/>
              <a:gd name="T36" fmla="*/ 223 w 311"/>
              <a:gd name="T37" fmla="*/ 81 h 339"/>
              <a:gd name="T38" fmla="*/ 108 w 311"/>
              <a:gd name="T39" fmla="*/ 36 h 339"/>
              <a:gd name="T40" fmla="*/ 78 w 311"/>
              <a:gd name="T41" fmla="*/ 55 h 339"/>
              <a:gd name="T42" fmla="*/ 77 w 311"/>
              <a:gd name="T43" fmla="*/ 59 h 339"/>
              <a:gd name="T44" fmla="*/ 76 w 311"/>
              <a:gd name="T45" fmla="*/ 64 h 339"/>
              <a:gd name="T46" fmla="*/ 76 w 311"/>
              <a:gd name="T47" fmla="*/ 69 h 339"/>
              <a:gd name="T48" fmla="*/ 75 w 311"/>
              <a:gd name="T49" fmla="*/ 74 h 339"/>
              <a:gd name="T50" fmla="*/ 75 w 311"/>
              <a:gd name="T51" fmla="*/ 78 h 339"/>
              <a:gd name="T52" fmla="*/ 76 w 311"/>
              <a:gd name="T53" fmla="*/ 83 h 339"/>
              <a:gd name="T54" fmla="*/ 76 w 311"/>
              <a:gd name="T55" fmla="*/ 87 h 339"/>
              <a:gd name="T56" fmla="*/ 77 w 311"/>
              <a:gd name="T57" fmla="*/ 92 h 339"/>
              <a:gd name="T58" fmla="*/ 77 w 311"/>
              <a:gd name="T59" fmla="*/ 96 h 339"/>
              <a:gd name="T60" fmla="*/ 78 w 311"/>
              <a:gd name="T61" fmla="*/ 100 h 339"/>
              <a:gd name="T62" fmla="*/ 79 w 311"/>
              <a:gd name="T63" fmla="*/ 104 h 339"/>
              <a:gd name="T64" fmla="*/ 80 w 311"/>
              <a:gd name="T65" fmla="*/ 106 h 339"/>
              <a:gd name="T66" fmla="*/ 84 w 311"/>
              <a:gd name="T67" fmla="*/ 119 h 339"/>
              <a:gd name="T68" fmla="*/ 92 w 311"/>
              <a:gd name="T69" fmla="*/ 161 h 339"/>
              <a:gd name="T70" fmla="*/ 104 w 311"/>
              <a:gd name="T71" fmla="*/ 238 h 339"/>
              <a:gd name="T72" fmla="*/ 0 w 311"/>
              <a:gd name="T73" fmla="*/ 339 h 339"/>
              <a:gd name="T74" fmla="*/ 148 w 311"/>
              <a:gd name="T75" fmla="*/ 271 h 339"/>
              <a:gd name="T76" fmla="*/ 146 w 311"/>
              <a:gd name="T77" fmla="*/ 249 h 339"/>
              <a:gd name="T78" fmla="*/ 175 w 311"/>
              <a:gd name="T79" fmla="*/ 258 h 339"/>
              <a:gd name="T80" fmla="*/ 174 w 311"/>
              <a:gd name="T81" fmla="*/ 339 h 339"/>
              <a:gd name="T82" fmla="*/ 216 w 311"/>
              <a:gd name="T83" fmla="*/ 244 h 339"/>
              <a:gd name="T84" fmla="*/ 81 w 311"/>
              <a:gd name="T85" fmla="*/ 139 h 339"/>
              <a:gd name="T86" fmla="*/ 93 w 311"/>
              <a:gd name="T87" fmla="*/ 136 h 339"/>
              <a:gd name="T88" fmla="*/ 105 w 311"/>
              <a:gd name="T89" fmla="*/ 72 h 339"/>
              <a:gd name="T90" fmla="*/ 211 w 311"/>
              <a:gd name="T91" fmla="*/ 131 h 339"/>
              <a:gd name="T92" fmla="*/ 222 w 311"/>
              <a:gd name="T93" fmla="*/ 130 h 339"/>
              <a:gd name="T94" fmla="*/ 183 w 311"/>
              <a:gd name="T95" fmla="*/ 201 h 339"/>
              <a:gd name="T96" fmla="*/ 96 w 311"/>
              <a:gd name="T97" fmla="*/ 158 h 339"/>
              <a:gd name="T98" fmla="*/ 166 w 311"/>
              <a:gd name="T99" fmla="*/ 245 h 339"/>
              <a:gd name="T100" fmla="*/ 117 w 311"/>
              <a:gd name="T101" fmla="*/ 225 h 339"/>
              <a:gd name="T102" fmla="*/ 152 w 311"/>
              <a:gd name="T103" fmla="*/ 220 h 339"/>
              <a:gd name="T104" fmla="*/ 185 w 311"/>
              <a:gd name="T105" fmla="*/ 222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1" h="339">
                <a:moveTo>
                  <a:pt x="216" y="244"/>
                </a:moveTo>
                <a:cubicBezTo>
                  <a:pt x="194" y="236"/>
                  <a:pt x="189" y="220"/>
                  <a:pt x="189" y="220"/>
                </a:cubicBezTo>
                <a:cubicBezTo>
                  <a:pt x="189" y="202"/>
                  <a:pt x="189" y="202"/>
                  <a:pt x="189" y="202"/>
                </a:cubicBezTo>
                <a:cubicBezTo>
                  <a:pt x="205" y="182"/>
                  <a:pt x="209" y="163"/>
                  <a:pt x="209" y="163"/>
                </a:cubicBezTo>
                <a:cubicBezTo>
                  <a:pt x="212" y="160"/>
                  <a:pt x="218" y="154"/>
                  <a:pt x="218" y="154"/>
                </a:cubicBezTo>
                <a:cubicBezTo>
                  <a:pt x="229" y="137"/>
                  <a:pt x="225" y="116"/>
                  <a:pt x="221" y="120"/>
                </a:cubicBezTo>
                <a:cubicBezTo>
                  <a:pt x="221" y="120"/>
                  <a:pt x="221" y="121"/>
                  <a:pt x="220" y="122"/>
                </a:cubicBezTo>
                <a:cubicBezTo>
                  <a:pt x="220" y="121"/>
                  <a:pt x="221" y="121"/>
                  <a:pt x="221" y="120"/>
                </a:cubicBezTo>
                <a:cubicBezTo>
                  <a:pt x="221" y="120"/>
                  <a:pt x="221" y="119"/>
                  <a:pt x="221" y="119"/>
                </a:cubicBezTo>
                <a:cubicBezTo>
                  <a:pt x="221" y="118"/>
                  <a:pt x="221" y="117"/>
                  <a:pt x="222" y="116"/>
                </a:cubicBezTo>
                <a:cubicBezTo>
                  <a:pt x="222" y="116"/>
                  <a:pt x="222" y="116"/>
                  <a:pt x="222" y="115"/>
                </a:cubicBezTo>
                <a:cubicBezTo>
                  <a:pt x="222" y="114"/>
                  <a:pt x="222" y="113"/>
                  <a:pt x="222" y="112"/>
                </a:cubicBezTo>
                <a:cubicBezTo>
                  <a:pt x="222" y="112"/>
                  <a:pt x="222" y="112"/>
                  <a:pt x="222" y="111"/>
                </a:cubicBezTo>
                <a:cubicBezTo>
                  <a:pt x="223" y="110"/>
                  <a:pt x="223" y="110"/>
                  <a:pt x="223" y="109"/>
                </a:cubicBezTo>
                <a:cubicBezTo>
                  <a:pt x="223" y="108"/>
                  <a:pt x="223" y="108"/>
                  <a:pt x="223" y="108"/>
                </a:cubicBezTo>
                <a:cubicBezTo>
                  <a:pt x="223" y="107"/>
                  <a:pt x="223" y="106"/>
                  <a:pt x="223" y="105"/>
                </a:cubicBezTo>
                <a:cubicBezTo>
                  <a:pt x="223" y="105"/>
                  <a:pt x="223" y="105"/>
                  <a:pt x="223" y="104"/>
                </a:cubicBezTo>
                <a:cubicBezTo>
                  <a:pt x="223" y="103"/>
                  <a:pt x="223" y="103"/>
                  <a:pt x="223" y="102"/>
                </a:cubicBezTo>
                <a:cubicBezTo>
                  <a:pt x="223" y="101"/>
                  <a:pt x="223" y="101"/>
                  <a:pt x="224" y="101"/>
                </a:cubicBezTo>
                <a:cubicBezTo>
                  <a:pt x="224" y="100"/>
                  <a:pt x="224" y="99"/>
                  <a:pt x="224" y="98"/>
                </a:cubicBezTo>
                <a:cubicBezTo>
                  <a:pt x="224" y="98"/>
                  <a:pt x="224" y="98"/>
                  <a:pt x="224" y="98"/>
                </a:cubicBezTo>
                <a:cubicBezTo>
                  <a:pt x="224" y="97"/>
                  <a:pt x="224" y="96"/>
                  <a:pt x="224" y="95"/>
                </a:cubicBezTo>
                <a:cubicBezTo>
                  <a:pt x="224" y="95"/>
                  <a:pt x="224" y="95"/>
                  <a:pt x="224" y="94"/>
                </a:cubicBezTo>
                <a:cubicBezTo>
                  <a:pt x="224" y="94"/>
                  <a:pt x="224" y="93"/>
                  <a:pt x="224" y="92"/>
                </a:cubicBezTo>
                <a:cubicBezTo>
                  <a:pt x="224" y="92"/>
                  <a:pt x="224" y="92"/>
                  <a:pt x="224" y="91"/>
                </a:cubicBezTo>
                <a:cubicBezTo>
                  <a:pt x="224" y="91"/>
                  <a:pt x="224" y="90"/>
                  <a:pt x="223" y="89"/>
                </a:cubicBezTo>
                <a:cubicBezTo>
                  <a:pt x="223" y="89"/>
                  <a:pt x="223" y="89"/>
                  <a:pt x="223" y="89"/>
                </a:cubicBezTo>
                <a:cubicBezTo>
                  <a:pt x="223" y="88"/>
                  <a:pt x="223" y="88"/>
                  <a:pt x="223" y="87"/>
                </a:cubicBezTo>
                <a:cubicBezTo>
                  <a:pt x="223" y="87"/>
                  <a:pt x="223" y="87"/>
                  <a:pt x="223" y="87"/>
                </a:cubicBezTo>
                <a:cubicBezTo>
                  <a:pt x="223" y="86"/>
                  <a:pt x="223" y="86"/>
                  <a:pt x="223" y="85"/>
                </a:cubicBezTo>
                <a:cubicBezTo>
                  <a:pt x="223" y="85"/>
                  <a:pt x="223" y="85"/>
                  <a:pt x="223" y="85"/>
                </a:cubicBezTo>
                <a:cubicBezTo>
                  <a:pt x="223" y="84"/>
                  <a:pt x="223" y="84"/>
                  <a:pt x="223" y="83"/>
                </a:cubicBezTo>
                <a:cubicBezTo>
                  <a:pt x="223" y="83"/>
                  <a:pt x="223" y="83"/>
                  <a:pt x="223" y="83"/>
                </a:cubicBezTo>
                <a:cubicBezTo>
                  <a:pt x="223" y="83"/>
                  <a:pt x="223" y="82"/>
                  <a:pt x="223" y="82"/>
                </a:cubicBezTo>
                <a:cubicBezTo>
                  <a:pt x="223" y="82"/>
                  <a:pt x="223" y="82"/>
                  <a:pt x="223" y="82"/>
                </a:cubicBezTo>
                <a:cubicBezTo>
                  <a:pt x="223" y="82"/>
                  <a:pt x="223" y="81"/>
                  <a:pt x="223" y="81"/>
                </a:cubicBezTo>
                <a:cubicBezTo>
                  <a:pt x="223" y="81"/>
                  <a:pt x="223" y="81"/>
                  <a:pt x="223" y="81"/>
                </a:cubicBezTo>
                <a:cubicBezTo>
                  <a:pt x="223" y="81"/>
                  <a:pt x="223" y="81"/>
                  <a:pt x="223" y="81"/>
                </a:cubicBezTo>
                <a:cubicBezTo>
                  <a:pt x="221" y="33"/>
                  <a:pt x="182" y="21"/>
                  <a:pt x="182" y="21"/>
                </a:cubicBezTo>
                <a:cubicBezTo>
                  <a:pt x="134" y="0"/>
                  <a:pt x="108" y="36"/>
                  <a:pt x="108" y="36"/>
                </a:cubicBezTo>
                <a:cubicBezTo>
                  <a:pt x="89" y="27"/>
                  <a:pt x="79" y="51"/>
                  <a:pt x="79" y="51"/>
                </a:cubicBezTo>
                <a:cubicBezTo>
                  <a:pt x="79" y="52"/>
                  <a:pt x="78" y="54"/>
                  <a:pt x="78" y="55"/>
                </a:cubicBezTo>
                <a:cubicBezTo>
                  <a:pt x="78" y="55"/>
                  <a:pt x="78" y="56"/>
                  <a:pt x="78" y="56"/>
                </a:cubicBezTo>
                <a:cubicBezTo>
                  <a:pt x="78" y="57"/>
                  <a:pt x="77" y="58"/>
                  <a:pt x="77" y="59"/>
                </a:cubicBezTo>
                <a:cubicBezTo>
                  <a:pt x="77" y="60"/>
                  <a:pt x="77" y="60"/>
                  <a:pt x="77" y="61"/>
                </a:cubicBezTo>
                <a:cubicBezTo>
                  <a:pt x="77" y="62"/>
                  <a:pt x="76" y="63"/>
                  <a:pt x="76" y="64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6"/>
                  <a:pt x="76" y="68"/>
                  <a:pt x="76" y="69"/>
                </a:cubicBezTo>
                <a:cubicBezTo>
                  <a:pt x="76" y="70"/>
                  <a:pt x="76" y="70"/>
                  <a:pt x="76" y="71"/>
                </a:cubicBezTo>
                <a:cubicBezTo>
                  <a:pt x="76" y="72"/>
                  <a:pt x="75" y="73"/>
                  <a:pt x="75" y="74"/>
                </a:cubicBezTo>
                <a:cubicBezTo>
                  <a:pt x="75" y="74"/>
                  <a:pt x="75" y="75"/>
                  <a:pt x="75" y="75"/>
                </a:cubicBezTo>
                <a:cubicBezTo>
                  <a:pt x="75" y="76"/>
                  <a:pt x="75" y="77"/>
                  <a:pt x="75" y="78"/>
                </a:cubicBezTo>
                <a:cubicBezTo>
                  <a:pt x="75" y="79"/>
                  <a:pt x="75" y="79"/>
                  <a:pt x="75" y="79"/>
                </a:cubicBezTo>
                <a:cubicBezTo>
                  <a:pt x="75" y="81"/>
                  <a:pt x="76" y="82"/>
                  <a:pt x="76" y="83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85"/>
                  <a:pt x="76" y="86"/>
                  <a:pt x="76" y="87"/>
                </a:cubicBezTo>
                <a:cubicBezTo>
                  <a:pt x="76" y="88"/>
                  <a:pt x="76" y="88"/>
                  <a:pt x="76" y="89"/>
                </a:cubicBezTo>
                <a:cubicBezTo>
                  <a:pt x="76" y="90"/>
                  <a:pt x="76" y="91"/>
                  <a:pt x="77" y="92"/>
                </a:cubicBezTo>
                <a:cubicBezTo>
                  <a:pt x="77" y="92"/>
                  <a:pt x="77" y="92"/>
                  <a:pt x="77" y="93"/>
                </a:cubicBezTo>
                <a:cubicBezTo>
                  <a:pt x="77" y="94"/>
                  <a:pt x="77" y="95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8"/>
                  <a:pt x="78" y="99"/>
                  <a:pt x="78" y="10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79" y="102"/>
                  <a:pt x="79" y="103"/>
                  <a:pt x="79" y="104"/>
                </a:cubicBezTo>
                <a:cubicBezTo>
                  <a:pt x="79" y="104"/>
                  <a:pt x="79" y="105"/>
                  <a:pt x="79" y="105"/>
                </a:cubicBezTo>
                <a:cubicBezTo>
                  <a:pt x="79" y="105"/>
                  <a:pt x="80" y="105"/>
                  <a:pt x="80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1" y="111"/>
                  <a:pt x="83" y="115"/>
                  <a:pt x="84" y="119"/>
                </a:cubicBezTo>
                <a:cubicBezTo>
                  <a:pt x="77" y="115"/>
                  <a:pt x="76" y="123"/>
                  <a:pt x="76" y="123"/>
                </a:cubicBezTo>
                <a:cubicBezTo>
                  <a:pt x="76" y="152"/>
                  <a:pt x="92" y="161"/>
                  <a:pt x="92" y="161"/>
                </a:cubicBezTo>
                <a:cubicBezTo>
                  <a:pt x="95" y="180"/>
                  <a:pt x="114" y="200"/>
                  <a:pt x="114" y="200"/>
                </a:cubicBezTo>
                <a:cubicBezTo>
                  <a:pt x="121" y="227"/>
                  <a:pt x="104" y="238"/>
                  <a:pt x="104" y="238"/>
                </a:cubicBezTo>
                <a:cubicBezTo>
                  <a:pt x="75" y="249"/>
                  <a:pt x="75" y="249"/>
                  <a:pt x="75" y="249"/>
                </a:cubicBezTo>
                <a:cubicBezTo>
                  <a:pt x="0" y="273"/>
                  <a:pt x="0" y="339"/>
                  <a:pt x="0" y="339"/>
                </a:cubicBezTo>
                <a:cubicBezTo>
                  <a:pt x="137" y="339"/>
                  <a:pt x="137" y="339"/>
                  <a:pt x="137" y="339"/>
                </a:cubicBezTo>
                <a:cubicBezTo>
                  <a:pt x="148" y="271"/>
                  <a:pt x="148" y="271"/>
                  <a:pt x="148" y="271"/>
                </a:cubicBezTo>
                <a:cubicBezTo>
                  <a:pt x="136" y="258"/>
                  <a:pt x="136" y="258"/>
                  <a:pt x="136" y="258"/>
                </a:cubicBezTo>
                <a:cubicBezTo>
                  <a:pt x="146" y="249"/>
                  <a:pt x="146" y="249"/>
                  <a:pt x="146" y="249"/>
                </a:cubicBezTo>
                <a:cubicBezTo>
                  <a:pt x="166" y="249"/>
                  <a:pt x="166" y="249"/>
                  <a:pt x="166" y="249"/>
                </a:cubicBezTo>
                <a:cubicBezTo>
                  <a:pt x="175" y="258"/>
                  <a:pt x="175" y="258"/>
                  <a:pt x="175" y="258"/>
                </a:cubicBezTo>
                <a:cubicBezTo>
                  <a:pt x="164" y="271"/>
                  <a:pt x="164" y="271"/>
                  <a:pt x="164" y="271"/>
                </a:cubicBezTo>
                <a:cubicBezTo>
                  <a:pt x="174" y="339"/>
                  <a:pt x="174" y="339"/>
                  <a:pt x="174" y="339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307" y="274"/>
                  <a:pt x="238" y="252"/>
                  <a:pt x="216" y="244"/>
                </a:cubicBezTo>
                <a:close/>
                <a:moveTo>
                  <a:pt x="96" y="158"/>
                </a:moveTo>
                <a:cubicBezTo>
                  <a:pt x="94" y="157"/>
                  <a:pt x="86" y="153"/>
                  <a:pt x="81" y="139"/>
                </a:cubicBezTo>
                <a:cubicBezTo>
                  <a:pt x="81" y="139"/>
                  <a:pt x="77" y="124"/>
                  <a:pt x="81" y="123"/>
                </a:cubicBezTo>
                <a:cubicBezTo>
                  <a:pt x="81" y="123"/>
                  <a:pt x="86" y="119"/>
                  <a:pt x="93" y="136"/>
                </a:cubicBezTo>
                <a:cubicBezTo>
                  <a:pt x="94" y="139"/>
                  <a:pt x="96" y="142"/>
                  <a:pt x="97" y="143"/>
                </a:cubicBezTo>
                <a:cubicBezTo>
                  <a:pt x="97" y="143"/>
                  <a:pt x="82" y="98"/>
                  <a:pt x="105" y="72"/>
                </a:cubicBezTo>
                <a:cubicBezTo>
                  <a:pt x="105" y="72"/>
                  <a:pt x="155" y="137"/>
                  <a:pt x="211" y="104"/>
                </a:cubicBezTo>
                <a:cubicBezTo>
                  <a:pt x="211" y="131"/>
                  <a:pt x="211" y="131"/>
                  <a:pt x="211" y="131"/>
                </a:cubicBezTo>
                <a:cubicBezTo>
                  <a:pt x="211" y="138"/>
                  <a:pt x="211" y="143"/>
                  <a:pt x="215" y="136"/>
                </a:cubicBezTo>
                <a:cubicBezTo>
                  <a:pt x="222" y="120"/>
                  <a:pt x="222" y="130"/>
                  <a:pt x="222" y="130"/>
                </a:cubicBezTo>
                <a:cubicBezTo>
                  <a:pt x="220" y="148"/>
                  <a:pt x="212" y="156"/>
                  <a:pt x="206" y="161"/>
                </a:cubicBezTo>
                <a:cubicBezTo>
                  <a:pt x="201" y="176"/>
                  <a:pt x="193" y="190"/>
                  <a:pt x="183" y="201"/>
                </a:cubicBezTo>
                <a:cubicBezTo>
                  <a:pt x="152" y="236"/>
                  <a:pt x="121" y="201"/>
                  <a:pt x="121" y="201"/>
                </a:cubicBezTo>
                <a:cubicBezTo>
                  <a:pt x="109" y="191"/>
                  <a:pt x="101" y="175"/>
                  <a:pt x="96" y="158"/>
                </a:cubicBezTo>
                <a:close/>
                <a:moveTo>
                  <a:pt x="185" y="222"/>
                </a:moveTo>
                <a:cubicBezTo>
                  <a:pt x="166" y="245"/>
                  <a:pt x="166" y="245"/>
                  <a:pt x="166" y="245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17" y="225"/>
                  <a:pt x="117" y="225"/>
                  <a:pt x="117" y="225"/>
                </a:cubicBezTo>
                <a:cubicBezTo>
                  <a:pt x="117" y="225"/>
                  <a:pt x="119" y="216"/>
                  <a:pt x="119" y="204"/>
                </a:cubicBezTo>
                <a:cubicBezTo>
                  <a:pt x="119" y="204"/>
                  <a:pt x="132" y="221"/>
                  <a:pt x="152" y="220"/>
                </a:cubicBezTo>
                <a:cubicBezTo>
                  <a:pt x="152" y="220"/>
                  <a:pt x="171" y="222"/>
                  <a:pt x="185" y="204"/>
                </a:cubicBezTo>
                <a:lnTo>
                  <a:pt x="185" y="222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2703" y="1593500"/>
            <a:ext cx="3660729" cy="3794079"/>
            <a:chOff x="3302631" y="735900"/>
            <a:chExt cx="5732733" cy="5941558"/>
          </a:xfrm>
        </p:grpSpPr>
        <p:sp>
          <p:nvSpPr>
            <p:cNvPr id="11" name="弦形 10"/>
            <p:cNvSpPr/>
            <p:nvPr/>
          </p:nvSpPr>
          <p:spPr>
            <a:xfrm rot="2525344" flipH="1">
              <a:off x="4346167" y="3082038"/>
              <a:ext cx="3571369" cy="3595420"/>
            </a:xfrm>
            <a:prstGeom prst="chord">
              <a:avLst>
                <a:gd name="adj1" fmla="val 4679799"/>
                <a:gd name="adj2" fmla="val 11290326"/>
              </a:avLst>
            </a:prstGeom>
            <a:gradFill flip="none" rotWithShape="1">
              <a:gsLst>
                <a:gs pos="54000">
                  <a:schemeClr val="tx1">
                    <a:alpha val="10000"/>
                  </a:schemeClr>
                </a:gs>
                <a:gs pos="0">
                  <a:schemeClr val="tx1">
                    <a:alpha val="30000"/>
                  </a:schemeClr>
                </a:gs>
                <a:gs pos="100000">
                  <a:srgbClr val="E6E6E6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弦形 11"/>
            <p:cNvSpPr/>
            <p:nvPr/>
          </p:nvSpPr>
          <p:spPr>
            <a:xfrm rot="16976604" flipH="1">
              <a:off x="5451969" y="1049274"/>
              <a:ext cx="3571368" cy="3595422"/>
            </a:xfrm>
            <a:prstGeom prst="chord">
              <a:avLst>
                <a:gd name="adj1" fmla="val 4679799"/>
                <a:gd name="adj2" fmla="val 11290326"/>
              </a:avLst>
            </a:prstGeom>
            <a:gradFill flip="none" rotWithShape="1">
              <a:gsLst>
                <a:gs pos="54000">
                  <a:schemeClr val="tx1">
                    <a:alpha val="10000"/>
                  </a:schemeClr>
                </a:gs>
                <a:gs pos="0">
                  <a:schemeClr val="tx1">
                    <a:alpha val="30000"/>
                  </a:schemeClr>
                </a:gs>
                <a:gs pos="100000">
                  <a:srgbClr val="E6E6E6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弦形 12"/>
            <p:cNvSpPr/>
            <p:nvPr/>
          </p:nvSpPr>
          <p:spPr>
            <a:xfrm rot="4623396">
              <a:off x="3314658" y="1086712"/>
              <a:ext cx="3571368" cy="3595422"/>
            </a:xfrm>
            <a:prstGeom prst="chord">
              <a:avLst>
                <a:gd name="adj1" fmla="val 4679799"/>
                <a:gd name="adj2" fmla="val 11290326"/>
              </a:avLst>
            </a:prstGeom>
            <a:gradFill flip="none" rotWithShape="1">
              <a:gsLst>
                <a:gs pos="54000">
                  <a:schemeClr val="tx1">
                    <a:alpha val="10000"/>
                  </a:schemeClr>
                </a:gs>
                <a:gs pos="0">
                  <a:schemeClr val="tx1">
                    <a:alpha val="30000"/>
                  </a:schemeClr>
                </a:gs>
                <a:gs pos="100000">
                  <a:srgbClr val="E6E6E6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 rot="7260000" flipH="1">
              <a:off x="5471649" y="4895959"/>
              <a:ext cx="1289050" cy="1952626"/>
              <a:chOff x="2820711" y="1379509"/>
              <a:chExt cx="1289047" cy="1952624"/>
            </a:xfrm>
          </p:grpSpPr>
          <p:sp>
            <p:nvSpPr>
              <p:cNvPr id="49" name="Freeform 34"/>
              <p:cNvSpPr/>
              <p:nvPr/>
            </p:nvSpPr>
            <p:spPr bwMode="auto">
              <a:xfrm>
                <a:off x="2820711" y="3117820"/>
                <a:ext cx="339726" cy="214313"/>
              </a:xfrm>
              <a:custGeom>
                <a:avLst/>
                <a:gdLst>
                  <a:gd name="T0" fmla="*/ 59 w 90"/>
                  <a:gd name="T1" fmla="*/ 57 h 57"/>
                  <a:gd name="T2" fmla="*/ 0 w 90"/>
                  <a:gd name="T3" fmla="*/ 8 h 57"/>
                  <a:gd name="T4" fmla="*/ 90 w 90"/>
                  <a:gd name="T5" fmla="*/ 3 h 57"/>
                  <a:gd name="T6" fmla="*/ 59 w 90"/>
                  <a:gd name="T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7">
                    <a:moveTo>
                      <a:pt x="59" y="57"/>
                    </a:moveTo>
                    <a:cubicBezTo>
                      <a:pt x="59" y="57"/>
                      <a:pt x="12" y="36"/>
                      <a:pt x="0" y="8"/>
                    </a:cubicBezTo>
                    <a:cubicBezTo>
                      <a:pt x="0" y="8"/>
                      <a:pt x="38" y="0"/>
                      <a:pt x="90" y="3"/>
                    </a:cubicBezTo>
                    <a:lnTo>
                      <a:pt x="59" y="57"/>
                    </a:lnTo>
                    <a:close/>
                  </a:path>
                </a:pathLst>
              </a:custGeom>
              <a:gradFill>
                <a:gsLst>
                  <a:gs pos="0">
                    <a:srgbClr val="CECECE"/>
                  </a:gs>
                  <a:gs pos="100000">
                    <a:schemeClr val="bg1">
                      <a:lumMod val="50000"/>
                    </a:schemeClr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5"/>
              <p:cNvSpPr/>
              <p:nvPr/>
            </p:nvSpPr>
            <p:spPr bwMode="auto">
              <a:xfrm>
                <a:off x="3833533" y="1379509"/>
                <a:ext cx="276225" cy="320675"/>
              </a:xfrm>
              <a:custGeom>
                <a:avLst/>
                <a:gdLst>
                  <a:gd name="T0" fmla="*/ 72 w 73"/>
                  <a:gd name="T1" fmla="*/ 31 h 85"/>
                  <a:gd name="T2" fmla="*/ 0 w 73"/>
                  <a:gd name="T3" fmla="*/ 5 h 85"/>
                  <a:gd name="T4" fmla="*/ 41 w 73"/>
                  <a:gd name="T5" fmla="*/ 85 h 85"/>
                  <a:gd name="T6" fmla="*/ 72 w 73"/>
                  <a:gd name="T7" fmla="*/ 3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85">
                    <a:moveTo>
                      <a:pt x="72" y="31"/>
                    </a:moveTo>
                    <a:cubicBezTo>
                      <a:pt x="73" y="31"/>
                      <a:pt x="31" y="0"/>
                      <a:pt x="0" y="5"/>
                    </a:cubicBezTo>
                    <a:cubicBezTo>
                      <a:pt x="0" y="5"/>
                      <a:pt x="12" y="41"/>
                      <a:pt x="41" y="85"/>
                    </a:cubicBezTo>
                    <a:lnTo>
                      <a:pt x="72" y="31"/>
                    </a:lnTo>
                    <a:close/>
                  </a:path>
                </a:pathLst>
              </a:custGeom>
              <a:gradFill>
                <a:gsLst>
                  <a:gs pos="0">
                    <a:srgbClr val="BDBDBD"/>
                  </a:gs>
                  <a:gs pos="100000">
                    <a:schemeClr val="bg1">
                      <a:lumMod val="50000"/>
                    </a:schemeClr>
                  </a:gs>
                </a:gsLst>
                <a:lin ang="7200000" scaled="0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flipH="1">
              <a:off x="7509780" y="1389035"/>
              <a:ext cx="1289050" cy="1952625"/>
              <a:chOff x="2820711" y="1379509"/>
              <a:chExt cx="1289048" cy="1952624"/>
            </a:xfrm>
          </p:grpSpPr>
          <p:sp>
            <p:nvSpPr>
              <p:cNvPr id="47" name="Freeform 34"/>
              <p:cNvSpPr/>
              <p:nvPr/>
            </p:nvSpPr>
            <p:spPr bwMode="auto">
              <a:xfrm>
                <a:off x="2820711" y="3117820"/>
                <a:ext cx="339726" cy="214313"/>
              </a:xfrm>
              <a:custGeom>
                <a:avLst/>
                <a:gdLst>
                  <a:gd name="T0" fmla="*/ 59 w 90"/>
                  <a:gd name="T1" fmla="*/ 57 h 57"/>
                  <a:gd name="T2" fmla="*/ 0 w 90"/>
                  <a:gd name="T3" fmla="*/ 8 h 57"/>
                  <a:gd name="T4" fmla="*/ 90 w 90"/>
                  <a:gd name="T5" fmla="*/ 3 h 57"/>
                  <a:gd name="T6" fmla="*/ 59 w 90"/>
                  <a:gd name="T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7">
                    <a:moveTo>
                      <a:pt x="59" y="57"/>
                    </a:moveTo>
                    <a:cubicBezTo>
                      <a:pt x="59" y="57"/>
                      <a:pt x="12" y="36"/>
                      <a:pt x="0" y="8"/>
                    </a:cubicBezTo>
                    <a:cubicBezTo>
                      <a:pt x="0" y="8"/>
                      <a:pt x="38" y="0"/>
                      <a:pt x="90" y="3"/>
                    </a:cubicBezTo>
                    <a:lnTo>
                      <a:pt x="59" y="57"/>
                    </a:lnTo>
                    <a:close/>
                  </a:path>
                </a:pathLst>
              </a:custGeom>
              <a:gradFill>
                <a:gsLst>
                  <a:gs pos="0">
                    <a:srgbClr val="CECECE"/>
                  </a:gs>
                  <a:gs pos="100000">
                    <a:schemeClr val="bg1">
                      <a:lumMod val="50000"/>
                    </a:schemeClr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5"/>
              <p:cNvSpPr/>
              <p:nvPr/>
            </p:nvSpPr>
            <p:spPr bwMode="auto">
              <a:xfrm>
                <a:off x="3833534" y="1379509"/>
                <a:ext cx="276225" cy="320675"/>
              </a:xfrm>
              <a:custGeom>
                <a:avLst/>
                <a:gdLst>
                  <a:gd name="T0" fmla="*/ 72 w 73"/>
                  <a:gd name="T1" fmla="*/ 31 h 85"/>
                  <a:gd name="T2" fmla="*/ 0 w 73"/>
                  <a:gd name="T3" fmla="*/ 5 h 85"/>
                  <a:gd name="T4" fmla="*/ 41 w 73"/>
                  <a:gd name="T5" fmla="*/ 85 h 85"/>
                  <a:gd name="T6" fmla="*/ 72 w 73"/>
                  <a:gd name="T7" fmla="*/ 3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85">
                    <a:moveTo>
                      <a:pt x="72" y="31"/>
                    </a:moveTo>
                    <a:cubicBezTo>
                      <a:pt x="73" y="31"/>
                      <a:pt x="31" y="0"/>
                      <a:pt x="0" y="5"/>
                    </a:cubicBezTo>
                    <a:cubicBezTo>
                      <a:pt x="0" y="5"/>
                      <a:pt x="12" y="41"/>
                      <a:pt x="41" y="85"/>
                    </a:cubicBezTo>
                    <a:lnTo>
                      <a:pt x="72" y="31"/>
                    </a:lnTo>
                    <a:close/>
                  </a:path>
                </a:pathLst>
              </a:custGeom>
              <a:gradFill>
                <a:gsLst>
                  <a:gs pos="0">
                    <a:srgbClr val="BDBDBD"/>
                  </a:gs>
                  <a:gs pos="100000">
                    <a:schemeClr val="bg1">
                      <a:lumMod val="50000"/>
                    </a:schemeClr>
                  </a:gs>
                </a:gsLst>
                <a:lin ang="7200000" scaled="0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478430" y="1379509"/>
              <a:ext cx="1289050" cy="1952625"/>
              <a:chOff x="2820711" y="1379509"/>
              <a:chExt cx="1289048" cy="1952624"/>
            </a:xfrm>
          </p:grpSpPr>
          <p:sp>
            <p:nvSpPr>
              <p:cNvPr id="45" name="Freeform 34"/>
              <p:cNvSpPr/>
              <p:nvPr/>
            </p:nvSpPr>
            <p:spPr bwMode="auto">
              <a:xfrm>
                <a:off x="2820711" y="3117820"/>
                <a:ext cx="339726" cy="214313"/>
              </a:xfrm>
              <a:custGeom>
                <a:avLst/>
                <a:gdLst>
                  <a:gd name="T0" fmla="*/ 59 w 90"/>
                  <a:gd name="T1" fmla="*/ 57 h 57"/>
                  <a:gd name="T2" fmla="*/ 0 w 90"/>
                  <a:gd name="T3" fmla="*/ 8 h 57"/>
                  <a:gd name="T4" fmla="*/ 90 w 90"/>
                  <a:gd name="T5" fmla="*/ 3 h 57"/>
                  <a:gd name="T6" fmla="*/ 59 w 90"/>
                  <a:gd name="T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7">
                    <a:moveTo>
                      <a:pt x="59" y="57"/>
                    </a:moveTo>
                    <a:cubicBezTo>
                      <a:pt x="59" y="57"/>
                      <a:pt x="12" y="36"/>
                      <a:pt x="0" y="8"/>
                    </a:cubicBezTo>
                    <a:cubicBezTo>
                      <a:pt x="0" y="8"/>
                      <a:pt x="38" y="0"/>
                      <a:pt x="90" y="3"/>
                    </a:cubicBezTo>
                    <a:lnTo>
                      <a:pt x="59" y="57"/>
                    </a:lnTo>
                    <a:close/>
                  </a:path>
                </a:pathLst>
              </a:custGeom>
              <a:gradFill>
                <a:gsLst>
                  <a:gs pos="0">
                    <a:srgbClr val="CECECE"/>
                  </a:gs>
                  <a:gs pos="100000">
                    <a:schemeClr val="bg1">
                      <a:lumMod val="50000"/>
                    </a:schemeClr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5"/>
              <p:cNvSpPr/>
              <p:nvPr/>
            </p:nvSpPr>
            <p:spPr bwMode="auto">
              <a:xfrm>
                <a:off x="3833534" y="1379509"/>
                <a:ext cx="276225" cy="320675"/>
              </a:xfrm>
              <a:custGeom>
                <a:avLst/>
                <a:gdLst>
                  <a:gd name="T0" fmla="*/ 72 w 73"/>
                  <a:gd name="T1" fmla="*/ 31 h 85"/>
                  <a:gd name="T2" fmla="*/ 0 w 73"/>
                  <a:gd name="T3" fmla="*/ 5 h 85"/>
                  <a:gd name="T4" fmla="*/ 41 w 73"/>
                  <a:gd name="T5" fmla="*/ 85 h 85"/>
                  <a:gd name="T6" fmla="*/ 72 w 73"/>
                  <a:gd name="T7" fmla="*/ 3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85">
                    <a:moveTo>
                      <a:pt x="72" y="31"/>
                    </a:moveTo>
                    <a:cubicBezTo>
                      <a:pt x="73" y="31"/>
                      <a:pt x="31" y="0"/>
                      <a:pt x="0" y="5"/>
                    </a:cubicBezTo>
                    <a:cubicBezTo>
                      <a:pt x="0" y="5"/>
                      <a:pt x="12" y="41"/>
                      <a:pt x="41" y="85"/>
                    </a:cubicBezTo>
                    <a:lnTo>
                      <a:pt x="72" y="31"/>
                    </a:lnTo>
                    <a:close/>
                  </a:path>
                </a:pathLst>
              </a:custGeom>
              <a:gradFill>
                <a:gsLst>
                  <a:gs pos="0">
                    <a:srgbClr val="BDBDBD"/>
                  </a:gs>
                  <a:gs pos="100000">
                    <a:schemeClr val="bg1">
                      <a:lumMod val="50000"/>
                    </a:schemeClr>
                  </a:gs>
                </a:gsLst>
                <a:lin ang="7200000" scaled="0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" name="Group 4"/>
            <p:cNvGrpSpPr>
              <a:grpSpLocks noChangeAspect="1"/>
            </p:cNvGrpSpPr>
            <p:nvPr/>
          </p:nvGrpSpPr>
          <p:grpSpPr bwMode="auto">
            <a:xfrm>
              <a:off x="3406469" y="932994"/>
              <a:ext cx="5454650" cy="4897434"/>
              <a:chOff x="2121" y="617"/>
              <a:chExt cx="3436" cy="3085"/>
            </a:xfrm>
            <a:gradFill>
              <a:gsLst>
                <a:gs pos="100000">
                  <a:srgbClr val="FDFDFD"/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effectLst>
              <a:outerShdw blurRad="254000" dist="1016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Freeform 5"/>
              <p:cNvSpPr/>
              <p:nvPr/>
            </p:nvSpPr>
            <p:spPr bwMode="auto">
              <a:xfrm>
                <a:off x="2128" y="622"/>
                <a:ext cx="3419" cy="3076"/>
              </a:xfrm>
              <a:custGeom>
                <a:avLst/>
                <a:gdLst>
                  <a:gd name="T0" fmla="*/ 9 w 1444"/>
                  <a:gd name="T1" fmla="*/ 761 h 1299"/>
                  <a:gd name="T2" fmla="*/ 369 w 1444"/>
                  <a:gd name="T3" fmla="*/ 1121 h 1299"/>
                  <a:gd name="T4" fmla="*/ 322 w 1444"/>
                  <a:gd name="T5" fmla="*/ 1299 h 1299"/>
                  <a:gd name="T6" fmla="*/ 1116 w 1444"/>
                  <a:gd name="T7" fmla="*/ 1299 h 1299"/>
                  <a:gd name="T8" fmla="*/ 1069 w 1444"/>
                  <a:gd name="T9" fmla="*/ 1121 h 1299"/>
                  <a:gd name="T10" fmla="*/ 1430 w 1444"/>
                  <a:gd name="T11" fmla="*/ 761 h 1299"/>
                  <a:gd name="T12" fmla="*/ 1444 w 1444"/>
                  <a:gd name="T13" fmla="*/ 761 h 1299"/>
                  <a:gd name="T14" fmla="*/ 1149 w 1444"/>
                  <a:gd name="T15" fmla="*/ 248 h 1299"/>
                  <a:gd name="T16" fmla="*/ 725 w 1444"/>
                  <a:gd name="T17" fmla="*/ 0 h 1299"/>
                  <a:gd name="T18" fmla="*/ 719 w 1444"/>
                  <a:gd name="T19" fmla="*/ 0 h 1299"/>
                  <a:gd name="T20" fmla="*/ 295 w 1444"/>
                  <a:gd name="T21" fmla="*/ 248 h 1299"/>
                  <a:gd name="T22" fmla="*/ 0 w 1444"/>
                  <a:gd name="T23" fmla="*/ 761 h 1299"/>
                  <a:gd name="T24" fmla="*/ 9 w 1444"/>
                  <a:gd name="T25" fmla="*/ 761 h 1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4" h="1299">
                    <a:moveTo>
                      <a:pt x="9" y="761"/>
                    </a:moveTo>
                    <a:cubicBezTo>
                      <a:pt x="208" y="761"/>
                      <a:pt x="369" y="922"/>
                      <a:pt x="369" y="1121"/>
                    </a:cubicBezTo>
                    <a:cubicBezTo>
                      <a:pt x="369" y="1186"/>
                      <a:pt x="352" y="1247"/>
                      <a:pt x="322" y="1299"/>
                    </a:cubicBezTo>
                    <a:cubicBezTo>
                      <a:pt x="1116" y="1299"/>
                      <a:pt x="1116" y="1299"/>
                      <a:pt x="1116" y="1299"/>
                    </a:cubicBezTo>
                    <a:cubicBezTo>
                      <a:pt x="1086" y="1247"/>
                      <a:pt x="1069" y="1186"/>
                      <a:pt x="1069" y="1121"/>
                    </a:cubicBezTo>
                    <a:cubicBezTo>
                      <a:pt x="1069" y="922"/>
                      <a:pt x="1231" y="761"/>
                      <a:pt x="1430" y="761"/>
                    </a:cubicBezTo>
                    <a:cubicBezTo>
                      <a:pt x="1434" y="761"/>
                      <a:pt x="1439" y="761"/>
                      <a:pt x="1444" y="761"/>
                    </a:cubicBezTo>
                    <a:cubicBezTo>
                      <a:pt x="1149" y="248"/>
                      <a:pt x="1149" y="248"/>
                      <a:pt x="1149" y="248"/>
                    </a:cubicBezTo>
                    <a:cubicBezTo>
                      <a:pt x="1061" y="94"/>
                      <a:pt x="900" y="0"/>
                      <a:pt x="725" y="0"/>
                    </a:cubicBezTo>
                    <a:cubicBezTo>
                      <a:pt x="719" y="0"/>
                      <a:pt x="719" y="0"/>
                      <a:pt x="719" y="0"/>
                    </a:cubicBezTo>
                    <a:cubicBezTo>
                      <a:pt x="544" y="0"/>
                      <a:pt x="383" y="94"/>
                      <a:pt x="295" y="248"/>
                    </a:cubicBezTo>
                    <a:cubicBezTo>
                      <a:pt x="0" y="761"/>
                      <a:pt x="0" y="761"/>
                      <a:pt x="0" y="761"/>
                    </a:cubicBezTo>
                    <a:cubicBezTo>
                      <a:pt x="3" y="761"/>
                      <a:pt x="6" y="761"/>
                      <a:pt x="9" y="761"/>
                    </a:cubicBezTo>
                    <a:close/>
                  </a:path>
                </a:pathLst>
              </a:custGeom>
              <a:grpFill/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6"/>
              <p:cNvSpPr>
                <a:spLocks noEditPoints="1"/>
              </p:cNvSpPr>
              <p:nvPr/>
            </p:nvSpPr>
            <p:spPr bwMode="auto">
              <a:xfrm>
                <a:off x="2121" y="617"/>
                <a:ext cx="3436" cy="3085"/>
              </a:xfrm>
              <a:custGeom>
                <a:avLst/>
                <a:gdLst>
                  <a:gd name="T0" fmla="*/ 1123 w 1451"/>
                  <a:gd name="T1" fmla="*/ 1303 h 1303"/>
                  <a:gd name="T2" fmla="*/ 322 w 1451"/>
                  <a:gd name="T3" fmla="*/ 1303 h 1303"/>
                  <a:gd name="T4" fmla="*/ 323 w 1451"/>
                  <a:gd name="T5" fmla="*/ 1300 h 1303"/>
                  <a:gd name="T6" fmla="*/ 370 w 1451"/>
                  <a:gd name="T7" fmla="*/ 1123 h 1303"/>
                  <a:gd name="T8" fmla="*/ 12 w 1451"/>
                  <a:gd name="T9" fmla="*/ 765 h 1303"/>
                  <a:gd name="T10" fmla="*/ 3 w 1451"/>
                  <a:gd name="T11" fmla="*/ 765 h 1303"/>
                  <a:gd name="T12" fmla="*/ 0 w 1451"/>
                  <a:gd name="T13" fmla="*/ 765 h 1303"/>
                  <a:gd name="T14" fmla="*/ 296 w 1451"/>
                  <a:gd name="T15" fmla="*/ 249 h 1303"/>
                  <a:gd name="T16" fmla="*/ 722 w 1451"/>
                  <a:gd name="T17" fmla="*/ 0 h 1303"/>
                  <a:gd name="T18" fmla="*/ 728 w 1451"/>
                  <a:gd name="T19" fmla="*/ 0 h 1303"/>
                  <a:gd name="T20" fmla="*/ 1154 w 1451"/>
                  <a:gd name="T21" fmla="*/ 249 h 1303"/>
                  <a:gd name="T22" fmla="*/ 1451 w 1451"/>
                  <a:gd name="T23" fmla="*/ 765 h 1303"/>
                  <a:gd name="T24" fmla="*/ 1447 w 1451"/>
                  <a:gd name="T25" fmla="*/ 765 h 1303"/>
                  <a:gd name="T26" fmla="*/ 1433 w 1451"/>
                  <a:gd name="T27" fmla="*/ 765 h 1303"/>
                  <a:gd name="T28" fmla="*/ 1074 w 1451"/>
                  <a:gd name="T29" fmla="*/ 1123 h 1303"/>
                  <a:gd name="T30" fmla="*/ 1121 w 1451"/>
                  <a:gd name="T31" fmla="*/ 1300 h 1303"/>
                  <a:gd name="T32" fmla="*/ 1123 w 1451"/>
                  <a:gd name="T33" fmla="*/ 1303 h 1303"/>
                  <a:gd name="T34" fmla="*/ 328 w 1451"/>
                  <a:gd name="T35" fmla="*/ 1299 h 1303"/>
                  <a:gd name="T36" fmla="*/ 1116 w 1451"/>
                  <a:gd name="T37" fmla="*/ 1299 h 1303"/>
                  <a:gd name="T38" fmla="*/ 1070 w 1451"/>
                  <a:gd name="T39" fmla="*/ 1123 h 1303"/>
                  <a:gd name="T40" fmla="*/ 1433 w 1451"/>
                  <a:gd name="T41" fmla="*/ 761 h 1303"/>
                  <a:gd name="T42" fmla="*/ 1444 w 1451"/>
                  <a:gd name="T43" fmla="*/ 761 h 1303"/>
                  <a:gd name="T44" fmla="*/ 1151 w 1451"/>
                  <a:gd name="T45" fmla="*/ 251 h 1303"/>
                  <a:gd name="T46" fmla="*/ 728 w 1451"/>
                  <a:gd name="T47" fmla="*/ 4 h 1303"/>
                  <a:gd name="T48" fmla="*/ 722 w 1451"/>
                  <a:gd name="T49" fmla="*/ 4 h 1303"/>
                  <a:gd name="T50" fmla="*/ 299 w 1451"/>
                  <a:gd name="T51" fmla="*/ 251 h 1303"/>
                  <a:gd name="T52" fmla="*/ 6 w 1451"/>
                  <a:gd name="T53" fmla="*/ 761 h 1303"/>
                  <a:gd name="T54" fmla="*/ 12 w 1451"/>
                  <a:gd name="T55" fmla="*/ 761 h 1303"/>
                  <a:gd name="T56" fmla="*/ 374 w 1451"/>
                  <a:gd name="T57" fmla="*/ 1123 h 1303"/>
                  <a:gd name="T58" fmla="*/ 328 w 1451"/>
                  <a:gd name="T59" fmla="*/ 1299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1" h="1303">
                    <a:moveTo>
                      <a:pt x="1123" y="1303"/>
                    </a:moveTo>
                    <a:cubicBezTo>
                      <a:pt x="322" y="1303"/>
                      <a:pt x="322" y="1303"/>
                      <a:pt x="322" y="1303"/>
                    </a:cubicBezTo>
                    <a:cubicBezTo>
                      <a:pt x="323" y="1300"/>
                      <a:pt x="323" y="1300"/>
                      <a:pt x="323" y="1300"/>
                    </a:cubicBezTo>
                    <a:cubicBezTo>
                      <a:pt x="354" y="1247"/>
                      <a:pt x="370" y="1185"/>
                      <a:pt x="370" y="1123"/>
                    </a:cubicBezTo>
                    <a:cubicBezTo>
                      <a:pt x="370" y="925"/>
                      <a:pt x="210" y="765"/>
                      <a:pt x="12" y="765"/>
                    </a:cubicBezTo>
                    <a:cubicBezTo>
                      <a:pt x="9" y="765"/>
                      <a:pt x="6" y="765"/>
                      <a:pt x="3" y="765"/>
                    </a:cubicBezTo>
                    <a:cubicBezTo>
                      <a:pt x="0" y="765"/>
                      <a:pt x="0" y="765"/>
                      <a:pt x="0" y="765"/>
                    </a:cubicBezTo>
                    <a:cubicBezTo>
                      <a:pt x="296" y="249"/>
                      <a:pt x="296" y="249"/>
                      <a:pt x="296" y="249"/>
                    </a:cubicBezTo>
                    <a:cubicBezTo>
                      <a:pt x="384" y="95"/>
                      <a:pt x="547" y="0"/>
                      <a:pt x="722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903" y="0"/>
                      <a:pt x="1066" y="95"/>
                      <a:pt x="1154" y="249"/>
                    </a:cubicBezTo>
                    <a:cubicBezTo>
                      <a:pt x="1451" y="765"/>
                      <a:pt x="1451" y="765"/>
                      <a:pt x="1451" y="765"/>
                    </a:cubicBezTo>
                    <a:cubicBezTo>
                      <a:pt x="1447" y="765"/>
                      <a:pt x="1447" y="765"/>
                      <a:pt x="1447" y="765"/>
                    </a:cubicBezTo>
                    <a:cubicBezTo>
                      <a:pt x="1442" y="765"/>
                      <a:pt x="1437" y="765"/>
                      <a:pt x="1433" y="765"/>
                    </a:cubicBezTo>
                    <a:cubicBezTo>
                      <a:pt x="1235" y="765"/>
                      <a:pt x="1074" y="925"/>
                      <a:pt x="1074" y="1123"/>
                    </a:cubicBezTo>
                    <a:cubicBezTo>
                      <a:pt x="1074" y="1185"/>
                      <a:pt x="1090" y="1247"/>
                      <a:pt x="1121" y="1300"/>
                    </a:cubicBezTo>
                    <a:lnTo>
                      <a:pt x="1123" y="1303"/>
                    </a:lnTo>
                    <a:close/>
                    <a:moveTo>
                      <a:pt x="328" y="1299"/>
                    </a:moveTo>
                    <a:cubicBezTo>
                      <a:pt x="1116" y="1299"/>
                      <a:pt x="1116" y="1299"/>
                      <a:pt x="1116" y="1299"/>
                    </a:cubicBezTo>
                    <a:cubicBezTo>
                      <a:pt x="1086" y="1246"/>
                      <a:pt x="1070" y="1185"/>
                      <a:pt x="1070" y="1123"/>
                    </a:cubicBezTo>
                    <a:cubicBezTo>
                      <a:pt x="1070" y="923"/>
                      <a:pt x="1233" y="761"/>
                      <a:pt x="1433" y="761"/>
                    </a:cubicBezTo>
                    <a:cubicBezTo>
                      <a:pt x="1436" y="761"/>
                      <a:pt x="1440" y="761"/>
                      <a:pt x="1444" y="761"/>
                    </a:cubicBezTo>
                    <a:cubicBezTo>
                      <a:pt x="1151" y="251"/>
                      <a:pt x="1151" y="251"/>
                      <a:pt x="1151" y="251"/>
                    </a:cubicBezTo>
                    <a:cubicBezTo>
                      <a:pt x="1063" y="98"/>
                      <a:pt x="901" y="4"/>
                      <a:pt x="728" y="4"/>
                    </a:cubicBezTo>
                    <a:cubicBezTo>
                      <a:pt x="722" y="4"/>
                      <a:pt x="722" y="4"/>
                      <a:pt x="722" y="4"/>
                    </a:cubicBezTo>
                    <a:cubicBezTo>
                      <a:pt x="549" y="4"/>
                      <a:pt x="387" y="98"/>
                      <a:pt x="299" y="251"/>
                    </a:cubicBezTo>
                    <a:cubicBezTo>
                      <a:pt x="6" y="761"/>
                      <a:pt x="6" y="761"/>
                      <a:pt x="6" y="761"/>
                    </a:cubicBezTo>
                    <a:cubicBezTo>
                      <a:pt x="8" y="761"/>
                      <a:pt x="10" y="761"/>
                      <a:pt x="12" y="761"/>
                    </a:cubicBezTo>
                    <a:cubicBezTo>
                      <a:pt x="212" y="761"/>
                      <a:pt x="374" y="923"/>
                      <a:pt x="374" y="1123"/>
                    </a:cubicBezTo>
                    <a:cubicBezTo>
                      <a:pt x="374" y="1185"/>
                      <a:pt x="358" y="1246"/>
                      <a:pt x="328" y="1299"/>
                    </a:cubicBezTo>
                    <a:close/>
                  </a:path>
                </a:pathLst>
              </a:custGeom>
              <a:grpFill/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弦形 17"/>
            <p:cNvSpPr/>
            <p:nvPr/>
          </p:nvSpPr>
          <p:spPr>
            <a:xfrm rot="20385432">
              <a:off x="3330885" y="1656812"/>
              <a:ext cx="3385036" cy="1825203"/>
            </a:xfrm>
            <a:prstGeom prst="chord">
              <a:avLst>
                <a:gd name="adj1" fmla="val 4679799"/>
                <a:gd name="adj2" fmla="val 11290326"/>
              </a:avLst>
            </a:prstGeom>
            <a:gradFill flip="none" rotWithShape="1">
              <a:gsLst>
                <a:gs pos="54000">
                  <a:schemeClr val="tx1">
                    <a:alpha val="10000"/>
                  </a:schemeClr>
                </a:gs>
                <a:gs pos="0">
                  <a:schemeClr val="tx1">
                    <a:alpha val="30000"/>
                  </a:schemeClr>
                </a:gs>
                <a:gs pos="100000">
                  <a:srgbClr val="E6E6E6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5152720" y="2700229"/>
              <a:ext cx="1957388" cy="1663699"/>
            </a:xfrm>
            <a:custGeom>
              <a:avLst/>
              <a:gdLst>
                <a:gd name="T0" fmla="*/ 293 w 1233"/>
                <a:gd name="T1" fmla="*/ 1048 h 1048"/>
                <a:gd name="T2" fmla="*/ 0 w 1233"/>
                <a:gd name="T3" fmla="*/ 554 h 1048"/>
                <a:gd name="T4" fmla="*/ 321 w 1233"/>
                <a:gd name="T5" fmla="*/ 0 h 1048"/>
                <a:gd name="T6" fmla="*/ 913 w 1233"/>
                <a:gd name="T7" fmla="*/ 0 h 1048"/>
                <a:gd name="T8" fmla="*/ 1233 w 1233"/>
                <a:gd name="T9" fmla="*/ 554 h 1048"/>
                <a:gd name="T10" fmla="*/ 934 w 1233"/>
                <a:gd name="T11" fmla="*/ 1048 h 1048"/>
                <a:gd name="T12" fmla="*/ 293 w 1233"/>
                <a:gd name="T13" fmla="*/ 104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3" h="1048">
                  <a:moveTo>
                    <a:pt x="293" y="1048"/>
                  </a:moveTo>
                  <a:lnTo>
                    <a:pt x="0" y="554"/>
                  </a:lnTo>
                  <a:lnTo>
                    <a:pt x="321" y="0"/>
                  </a:lnTo>
                  <a:lnTo>
                    <a:pt x="913" y="0"/>
                  </a:lnTo>
                  <a:lnTo>
                    <a:pt x="1233" y="554"/>
                  </a:lnTo>
                  <a:lnTo>
                    <a:pt x="934" y="1048"/>
                  </a:lnTo>
                  <a:lnTo>
                    <a:pt x="293" y="10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0000"/>
                  </a:schemeClr>
                </a:gs>
              </a:gsLst>
              <a:lin ang="2700000" scaled="1"/>
            </a:gradFill>
            <a:ln w="762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453728" y="1402715"/>
              <a:ext cx="2260181" cy="2114549"/>
              <a:chOff x="2815056" y="1402715"/>
              <a:chExt cx="2260182" cy="2114550"/>
            </a:xfrm>
          </p:grpSpPr>
          <p:sp>
            <p:nvSpPr>
              <p:cNvPr id="40" name="Freeform 14"/>
              <p:cNvSpPr/>
              <p:nvPr/>
            </p:nvSpPr>
            <p:spPr bwMode="auto">
              <a:xfrm>
                <a:off x="2829561" y="1402715"/>
                <a:ext cx="2230438" cy="2114550"/>
              </a:xfrm>
              <a:custGeom>
                <a:avLst/>
                <a:gdLst>
                  <a:gd name="T0" fmla="*/ 592 w 592"/>
                  <a:gd name="T1" fmla="*/ 385 h 561"/>
                  <a:gd name="T2" fmla="*/ 490 w 592"/>
                  <a:gd name="T3" fmla="*/ 561 h 561"/>
                  <a:gd name="T4" fmla="*/ 0 w 592"/>
                  <a:gd name="T5" fmla="*/ 465 h 561"/>
                  <a:gd name="T6" fmla="*/ 269 w 592"/>
                  <a:gd name="T7" fmla="*/ 0 h 561"/>
                  <a:gd name="T8" fmla="*/ 592 w 592"/>
                  <a:gd name="T9" fmla="*/ 385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2" h="561">
                    <a:moveTo>
                      <a:pt x="592" y="385"/>
                    </a:moveTo>
                    <a:cubicBezTo>
                      <a:pt x="490" y="561"/>
                      <a:pt x="490" y="561"/>
                      <a:pt x="490" y="561"/>
                    </a:cubicBezTo>
                    <a:cubicBezTo>
                      <a:pt x="313" y="481"/>
                      <a:pt x="146" y="447"/>
                      <a:pt x="0" y="465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325" y="136"/>
                      <a:pt x="434" y="271"/>
                      <a:pt x="592" y="385"/>
                    </a:cubicBezTo>
                    <a:close/>
                  </a:path>
                </a:pathLst>
              </a:custGeom>
              <a:gradFill>
                <a:gsLst>
                  <a:gs pos="72000">
                    <a:srgbClr val="DDDDDD">
                      <a:lumMod val="96000"/>
                      <a:lumOff val="4000"/>
                    </a:srgbClr>
                  </a:gs>
                  <a:gs pos="15000">
                    <a:schemeClr val="bg1">
                      <a:lumMod val="75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44000">
                    <a:schemeClr val="bg1">
                      <a:lumMod val="98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2040000" scaled="0"/>
              </a:gradFill>
              <a:ln>
                <a:noFill/>
              </a:ln>
              <a:effectLst/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/>
              <p:cNvSpPr/>
              <p:nvPr/>
            </p:nvSpPr>
            <p:spPr bwMode="auto">
              <a:xfrm>
                <a:off x="2815056" y="3110335"/>
                <a:ext cx="1852613" cy="404812"/>
              </a:xfrm>
              <a:custGeom>
                <a:avLst/>
                <a:gdLst>
                  <a:gd name="T0" fmla="*/ 491 w 491"/>
                  <a:gd name="T1" fmla="*/ 105 h 105"/>
                  <a:gd name="T2" fmla="*/ 470 w 491"/>
                  <a:gd name="T3" fmla="*/ 97 h 105"/>
                  <a:gd name="T4" fmla="*/ 447 w 491"/>
                  <a:gd name="T5" fmla="*/ 88 h 105"/>
                  <a:gd name="T6" fmla="*/ 417 w 491"/>
                  <a:gd name="T7" fmla="*/ 77 h 105"/>
                  <a:gd name="T8" fmla="*/ 399 w 491"/>
                  <a:gd name="T9" fmla="*/ 71 h 105"/>
                  <a:gd name="T10" fmla="*/ 381 w 491"/>
                  <a:gd name="T11" fmla="*/ 64 h 105"/>
                  <a:gd name="T12" fmla="*/ 361 w 491"/>
                  <a:gd name="T13" fmla="*/ 58 h 105"/>
                  <a:gd name="T14" fmla="*/ 340 w 491"/>
                  <a:gd name="T15" fmla="*/ 52 h 105"/>
                  <a:gd name="T16" fmla="*/ 296 w 491"/>
                  <a:gd name="T17" fmla="*/ 39 h 105"/>
                  <a:gd name="T18" fmla="*/ 273 w 491"/>
                  <a:gd name="T19" fmla="*/ 33 h 105"/>
                  <a:gd name="T20" fmla="*/ 250 w 491"/>
                  <a:gd name="T21" fmla="*/ 28 h 105"/>
                  <a:gd name="T22" fmla="*/ 227 w 491"/>
                  <a:gd name="T23" fmla="*/ 23 h 105"/>
                  <a:gd name="T24" fmla="*/ 204 w 491"/>
                  <a:gd name="T25" fmla="*/ 19 h 105"/>
                  <a:gd name="T26" fmla="*/ 159 w 491"/>
                  <a:gd name="T27" fmla="*/ 13 h 105"/>
                  <a:gd name="T28" fmla="*/ 117 w 491"/>
                  <a:gd name="T29" fmla="*/ 8 h 105"/>
                  <a:gd name="T30" fmla="*/ 97 w 491"/>
                  <a:gd name="T31" fmla="*/ 7 h 105"/>
                  <a:gd name="T32" fmla="*/ 79 w 491"/>
                  <a:gd name="T33" fmla="*/ 7 h 105"/>
                  <a:gd name="T34" fmla="*/ 47 w 491"/>
                  <a:gd name="T35" fmla="*/ 7 h 105"/>
                  <a:gd name="T36" fmla="*/ 22 w 491"/>
                  <a:gd name="T37" fmla="*/ 7 h 105"/>
                  <a:gd name="T38" fmla="*/ 0 w 491"/>
                  <a:gd name="T39" fmla="*/ 9 h 105"/>
                  <a:gd name="T40" fmla="*/ 22 w 491"/>
                  <a:gd name="T41" fmla="*/ 5 h 105"/>
                  <a:gd name="T42" fmla="*/ 47 w 491"/>
                  <a:gd name="T43" fmla="*/ 3 h 105"/>
                  <a:gd name="T44" fmla="*/ 79 w 491"/>
                  <a:gd name="T45" fmla="*/ 1 h 105"/>
                  <a:gd name="T46" fmla="*/ 98 w 491"/>
                  <a:gd name="T47" fmla="*/ 1 h 105"/>
                  <a:gd name="T48" fmla="*/ 118 w 491"/>
                  <a:gd name="T49" fmla="*/ 1 h 105"/>
                  <a:gd name="T50" fmla="*/ 139 w 491"/>
                  <a:gd name="T51" fmla="*/ 2 h 105"/>
                  <a:gd name="T52" fmla="*/ 160 w 491"/>
                  <a:gd name="T53" fmla="*/ 4 h 105"/>
                  <a:gd name="T54" fmla="*/ 183 w 491"/>
                  <a:gd name="T55" fmla="*/ 6 h 105"/>
                  <a:gd name="T56" fmla="*/ 206 w 491"/>
                  <a:gd name="T57" fmla="*/ 10 h 105"/>
                  <a:gd name="T58" fmla="*/ 229 w 491"/>
                  <a:gd name="T59" fmla="*/ 14 h 105"/>
                  <a:gd name="T60" fmla="*/ 253 w 491"/>
                  <a:gd name="T61" fmla="*/ 18 h 105"/>
                  <a:gd name="T62" fmla="*/ 276 w 491"/>
                  <a:gd name="T63" fmla="*/ 24 h 105"/>
                  <a:gd name="T64" fmla="*/ 299 w 491"/>
                  <a:gd name="T65" fmla="*/ 30 h 105"/>
                  <a:gd name="T66" fmla="*/ 343 w 491"/>
                  <a:gd name="T67" fmla="*/ 43 h 105"/>
                  <a:gd name="T68" fmla="*/ 363 w 491"/>
                  <a:gd name="T69" fmla="*/ 50 h 105"/>
                  <a:gd name="T70" fmla="*/ 383 w 491"/>
                  <a:gd name="T71" fmla="*/ 57 h 105"/>
                  <a:gd name="T72" fmla="*/ 419 w 491"/>
                  <a:gd name="T73" fmla="*/ 71 h 105"/>
                  <a:gd name="T74" fmla="*/ 448 w 491"/>
                  <a:gd name="T75" fmla="*/ 84 h 105"/>
                  <a:gd name="T76" fmla="*/ 471 w 491"/>
                  <a:gd name="T77" fmla="*/ 95 h 105"/>
                  <a:gd name="T78" fmla="*/ 491 w 491"/>
                  <a:gd name="T7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91" h="105">
                    <a:moveTo>
                      <a:pt x="491" y="105"/>
                    </a:moveTo>
                    <a:cubicBezTo>
                      <a:pt x="491" y="105"/>
                      <a:pt x="483" y="102"/>
                      <a:pt x="470" y="97"/>
                    </a:cubicBezTo>
                    <a:cubicBezTo>
                      <a:pt x="464" y="94"/>
                      <a:pt x="456" y="91"/>
                      <a:pt x="447" y="88"/>
                    </a:cubicBezTo>
                    <a:cubicBezTo>
                      <a:pt x="438" y="85"/>
                      <a:pt x="428" y="81"/>
                      <a:pt x="417" y="77"/>
                    </a:cubicBezTo>
                    <a:cubicBezTo>
                      <a:pt x="411" y="75"/>
                      <a:pt x="405" y="73"/>
                      <a:pt x="399" y="71"/>
                    </a:cubicBezTo>
                    <a:cubicBezTo>
                      <a:pt x="393" y="69"/>
                      <a:pt x="387" y="66"/>
                      <a:pt x="381" y="64"/>
                    </a:cubicBezTo>
                    <a:cubicBezTo>
                      <a:pt x="374" y="62"/>
                      <a:pt x="367" y="60"/>
                      <a:pt x="361" y="58"/>
                    </a:cubicBezTo>
                    <a:cubicBezTo>
                      <a:pt x="354" y="56"/>
                      <a:pt x="347" y="54"/>
                      <a:pt x="340" y="52"/>
                    </a:cubicBezTo>
                    <a:cubicBezTo>
                      <a:pt x="326" y="47"/>
                      <a:pt x="311" y="43"/>
                      <a:pt x="296" y="39"/>
                    </a:cubicBezTo>
                    <a:cubicBezTo>
                      <a:pt x="289" y="37"/>
                      <a:pt x="281" y="35"/>
                      <a:pt x="273" y="33"/>
                    </a:cubicBezTo>
                    <a:cubicBezTo>
                      <a:pt x="266" y="32"/>
                      <a:pt x="258" y="30"/>
                      <a:pt x="250" y="28"/>
                    </a:cubicBezTo>
                    <a:cubicBezTo>
                      <a:pt x="243" y="27"/>
                      <a:pt x="235" y="25"/>
                      <a:pt x="227" y="23"/>
                    </a:cubicBezTo>
                    <a:cubicBezTo>
                      <a:pt x="220" y="22"/>
                      <a:pt x="212" y="21"/>
                      <a:pt x="204" y="19"/>
                    </a:cubicBezTo>
                    <a:cubicBezTo>
                      <a:pt x="189" y="17"/>
                      <a:pt x="174" y="14"/>
                      <a:pt x="159" y="13"/>
                    </a:cubicBezTo>
                    <a:cubicBezTo>
                      <a:pt x="145" y="11"/>
                      <a:pt x="131" y="10"/>
                      <a:pt x="117" y="8"/>
                    </a:cubicBezTo>
                    <a:cubicBezTo>
                      <a:pt x="110" y="8"/>
                      <a:pt x="104" y="8"/>
                      <a:pt x="97" y="7"/>
                    </a:cubicBezTo>
                    <a:cubicBezTo>
                      <a:pt x="91" y="7"/>
                      <a:pt x="85" y="7"/>
                      <a:pt x="79" y="7"/>
                    </a:cubicBezTo>
                    <a:cubicBezTo>
                      <a:pt x="67" y="7"/>
                      <a:pt x="56" y="6"/>
                      <a:pt x="47" y="7"/>
                    </a:cubicBezTo>
                    <a:cubicBezTo>
                      <a:pt x="37" y="7"/>
                      <a:pt x="29" y="7"/>
                      <a:pt x="22" y="7"/>
                    </a:cubicBezTo>
                    <a:cubicBezTo>
                      <a:pt x="8" y="8"/>
                      <a:pt x="0" y="9"/>
                      <a:pt x="0" y="9"/>
                    </a:cubicBezTo>
                    <a:cubicBezTo>
                      <a:pt x="0" y="9"/>
                      <a:pt x="8" y="7"/>
                      <a:pt x="22" y="5"/>
                    </a:cubicBezTo>
                    <a:cubicBezTo>
                      <a:pt x="29" y="4"/>
                      <a:pt x="37" y="4"/>
                      <a:pt x="47" y="3"/>
                    </a:cubicBezTo>
                    <a:cubicBezTo>
                      <a:pt x="56" y="2"/>
                      <a:pt x="67" y="1"/>
                      <a:pt x="79" y="1"/>
                    </a:cubicBezTo>
                    <a:cubicBezTo>
                      <a:pt x="85" y="0"/>
                      <a:pt x="91" y="1"/>
                      <a:pt x="98" y="1"/>
                    </a:cubicBezTo>
                    <a:cubicBezTo>
                      <a:pt x="104" y="1"/>
                      <a:pt x="111" y="1"/>
                      <a:pt x="118" y="1"/>
                    </a:cubicBezTo>
                    <a:cubicBezTo>
                      <a:pt x="124" y="1"/>
                      <a:pt x="131" y="2"/>
                      <a:pt x="139" y="2"/>
                    </a:cubicBezTo>
                    <a:cubicBezTo>
                      <a:pt x="146" y="2"/>
                      <a:pt x="153" y="3"/>
                      <a:pt x="160" y="4"/>
                    </a:cubicBezTo>
                    <a:cubicBezTo>
                      <a:pt x="168" y="4"/>
                      <a:pt x="175" y="5"/>
                      <a:pt x="183" y="6"/>
                    </a:cubicBezTo>
                    <a:cubicBezTo>
                      <a:pt x="191" y="7"/>
                      <a:pt x="198" y="8"/>
                      <a:pt x="206" y="10"/>
                    </a:cubicBezTo>
                    <a:cubicBezTo>
                      <a:pt x="214" y="11"/>
                      <a:pt x="221" y="12"/>
                      <a:pt x="229" y="14"/>
                    </a:cubicBezTo>
                    <a:cubicBezTo>
                      <a:pt x="237" y="15"/>
                      <a:pt x="245" y="17"/>
                      <a:pt x="253" y="18"/>
                    </a:cubicBezTo>
                    <a:cubicBezTo>
                      <a:pt x="260" y="20"/>
                      <a:pt x="268" y="22"/>
                      <a:pt x="276" y="24"/>
                    </a:cubicBezTo>
                    <a:cubicBezTo>
                      <a:pt x="283" y="26"/>
                      <a:pt x="291" y="28"/>
                      <a:pt x="299" y="30"/>
                    </a:cubicBezTo>
                    <a:cubicBezTo>
                      <a:pt x="314" y="34"/>
                      <a:pt x="328" y="38"/>
                      <a:pt x="343" y="43"/>
                    </a:cubicBezTo>
                    <a:cubicBezTo>
                      <a:pt x="350" y="45"/>
                      <a:pt x="357" y="48"/>
                      <a:pt x="363" y="50"/>
                    </a:cubicBezTo>
                    <a:cubicBezTo>
                      <a:pt x="370" y="52"/>
                      <a:pt x="377" y="55"/>
                      <a:pt x="383" y="57"/>
                    </a:cubicBezTo>
                    <a:cubicBezTo>
                      <a:pt x="396" y="62"/>
                      <a:pt x="408" y="67"/>
                      <a:pt x="419" y="71"/>
                    </a:cubicBezTo>
                    <a:cubicBezTo>
                      <a:pt x="430" y="76"/>
                      <a:pt x="440" y="80"/>
                      <a:pt x="448" y="84"/>
                    </a:cubicBezTo>
                    <a:cubicBezTo>
                      <a:pt x="457" y="88"/>
                      <a:pt x="465" y="92"/>
                      <a:pt x="471" y="95"/>
                    </a:cubicBezTo>
                    <a:cubicBezTo>
                      <a:pt x="483" y="101"/>
                      <a:pt x="491" y="105"/>
                      <a:pt x="491" y="1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1000"/>
                    </a:schemeClr>
                  </a:gs>
                  <a:gs pos="65000">
                    <a:srgbClr val="EFEFEF">
                      <a:lumMod val="99000"/>
                    </a:srgbClr>
                  </a:gs>
                  <a:gs pos="35000">
                    <a:schemeClr val="bg1">
                      <a:lumMod val="96000"/>
                      <a:lumOff val="4000"/>
                    </a:schemeClr>
                  </a:gs>
                  <a:gs pos="100000">
                    <a:schemeClr val="bg1">
                      <a:lumMod val="89000"/>
                    </a:schemeClr>
                  </a:gs>
                </a:gsLst>
                <a:lin ang="2400000" scaled="0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0"/>
              <p:cNvSpPr/>
              <p:nvPr/>
            </p:nvSpPr>
            <p:spPr bwMode="auto">
              <a:xfrm>
                <a:off x="3848101" y="1414465"/>
                <a:ext cx="1227137" cy="1450975"/>
              </a:xfrm>
              <a:custGeom>
                <a:avLst/>
                <a:gdLst>
                  <a:gd name="T0" fmla="*/ 0 w 324"/>
                  <a:gd name="T1" fmla="*/ 0 h 384"/>
                  <a:gd name="T2" fmla="*/ 10 w 324"/>
                  <a:gd name="T3" fmla="*/ 19 h 384"/>
                  <a:gd name="T4" fmla="*/ 22 w 324"/>
                  <a:gd name="T5" fmla="*/ 41 h 384"/>
                  <a:gd name="T6" fmla="*/ 38 w 324"/>
                  <a:gd name="T7" fmla="*/ 70 h 384"/>
                  <a:gd name="T8" fmla="*/ 47 w 324"/>
                  <a:gd name="T9" fmla="*/ 85 h 384"/>
                  <a:gd name="T10" fmla="*/ 58 w 324"/>
                  <a:gd name="T11" fmla="*/ 102 h 384"/>
                  <a:gd name="T12" fmla="*/ 82 w 324"/>
                  <a:gd name="T13" fmla="*/ 137 h 384"/>
                  <a:gd name="T14" fmla="*/ 110 w 324"/>
                  <a:gd name="T15" fmla="*/ 174 h 384"/>
                  <a:gd name="T16" fmla="*/ 140 w 324"/>
                  <a:gd name="T17" fmla="*/ 210 h 384"/>
                  <a:gd name="T18" fmla="*/ 171 w 324"/>
                  <a:gd name="T19" fmla="*/ 246 h 384"/>
                  <a:gd name="T20" fmla="*/ 203 w 324"/>
                  <a:gd name="T21" fmla="*/ 278 h 384"/>
                  <a:gd name="T22" fmla="*/ 219 w 324"/>
                  <a:gd name="T23" fmla="*/ 293 h 384"/>
                  <a:gd name="T24" fmla="*/ 234 w 324"/>
                  <a:gd name="T25" fmla="*/ 308 h 384"/>
                  <a:gd name="T26" fmla="*/ 249 w 324"/>
                  <a:gd name="T27" fmla="*/ 321 h 384"/>
                  <a:gd name="T28" fmla="*/ 263 w 324"/>
                  <a:gd name="T29" fmla="*/ 333 h 384"/>
                  <a:gd name="T30" fmla="*/ 276 w 324"/>
                  <a:gd name="T31" fmla="*/ 344 h 384"/>
                  <a:gd name="T32" fmla="*/ 288 w 324"/>
                  <a:gd name="T33" fmla="*/ 354 h 384"/>
                  <a:gd name="T34" fmla="*/ 307 w 324"/>
                  <a:gd name="T35" fmla="*/ 370 h 384"/>
                  <a:gd name="T36" fmla="*/ 324 w 324"/>
                  <a:gd name="T37" fmla="*/ 384 h 384"/>
                  <a:gd name="T38" fmla="*/ 306 w 324"/>
                  <a:gd name="T39" fmla="*/ 372 h 384"/>
                  <a:gd name="T40" fmla="*/ 285 w 324"/>
                  <a:gd name="T41" fmla="*/ 357 h 384"/>
                  <a:gd name="T42" fmla="*/ 259 w 324"/>
                  <a:gd name="T43" fmla="*/ 338 h 384"/>
                  <a:gd name="T44" fmla="*/ 229 w 324"/>
                  <a:gd name="T45" fmla="*/ 313 h 384"/>
                  <a:gd name="T46" fmla="*/ 213 w 324"/>
                  <a:gd name="T47" fmla="*/ 300 h 384"/>
                  <a:gd name="T48" fmla="*/ 197 w 324"/>
                  <a:gd name="T49" fmla="*/ 285 h 384"/>
                  <a:gd name="T50" fmla="*/ 164 w 324"/>
                  <a:gd name="T51" fmla="*/ 252 h 384"/>
                  <a:gd name="T52" fmla="*/ 132 w 324"/>
                  <a:gd name="T53" fmla="*/ 217 h 384"/>
                  <a:gd name="T54" fmla="*/ 102 w 324"/>
                  <a:gd name="T55" fmla="*/ 180 h 384"/>
                  <a:gd name="T56" fmla="*/ 88 w 324"/>
                  <a:gd name="T57" fmla="*/ 161 h 384"/>
                  <a:gd name="T58" fmla="*/ 75 w 324"/>
                  <a:gd name="T59" fmla="*/ 143 h 384"/>
                  <a:gd name="T60" fmla="*/ 63 w 324"/>
                  <a:gd name="T61" fmla="*/ 124 h 384"/>
                  <a:gd name="T62" fmla="*/ 52 w 324"/>
                  <a:gd name="T63" fmla="*/ 106 h 384"/>
                  <a:gd name="T64" fmla="*/ 42 w 324"/>
                  <a:gd name="T65" fmla="*/ 89 h 384"/>
                  <a:gd name="T66" fmla="*/ 33 w 324"/>
                  <a:gd name="T67" fmla="*/ 72 h 384"/>
                  <a:gd name="T68" fmla="*/ 18 w 324"/>
                  <a:gd name="T69" fmla="*/ 43 h 384"/>
                  <a:gd name="T70" fmla="*/ 8 w 324"/>
                  <a:gd name="T71" fmla="*/ 20 h 384"/>
                  <a:gd name="T72" fmla="*/ 0 w 324"/>
                  <a:gd name="T73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4" h="384">
                    <a:moveTo>
                      <a:pt x="0" y="0"/>
                    </a:moveTo>
                    <a:cubicBezTo>
                      <a:pt x="0" y="0"/>
                      <a:pt x="4" y="7"/>
                      <a:pt x="10" y="19"/>
                    </a:cubicBezTo>
                    <a:cubicBezTo>
                      <a:pt x="13" y="25"/>
                      <a:pt x="17" y="33"/>
                      <a:pt x="22" y="41"/>
                    </a:cubicBezTo>
                    <a:cubicBezTo>
                      <a:pt x="26" y="50"/>
                      <a:pt x="32" y="59"/>
                      <a:pt x="38" y="70"/>
                    </a:cubicBezTo>
                    <a:cubicBezTo>
                      <a:pt x="41" y="75"/>
                      <a:pt x="44" y="80"/>
                      <a:pt x="47" y="85"/>
                    </a:cubicBezTo>
                    <a:cubicBezTo>
                      <a:pt x="51" y="91"/>
                      <a:pt x="54" y="97"/>
                      <a:pt x="58" y="102"/>
                    </a:cubicBezTo>
                    <a:cubicBezTo>
                      <a:pt x="65" y="114"/>
                      <a:pt x="73" y="125"/>
                      <a:pt x="82" y="137"/>
                    </a:cubicBezTo>
                    <a:cubicBezTo>
                      <a:pt x="90" y="150"/>
                      <a:pt x="100" y="162"/>
                      <a:pt x="110" y="174"/>
                    </a:cubicBezTo>
                    <a:cubicBezTo>
                      <a:pt x="119" y="186"/>
                      <a:pt x="129" y="199"/>
                      <a:pt x="140" y="210"/>
                    </a:cubicBezTo>
                    <a:cubicBezTo>
                      <a:pt x="150" y="223"/>
                      <a:pt x="161" y="234"/>
                      <a:pt x="171" y="246"/>
                    </a:cubicBezTo>
                    <a:cubicBezTo>
                      <a:pt x="182" y="257"/>
                      <a:pt x="192" y="268"/>
                      <a:pt x="203" y="278"/>
                    </a:cubicBezTo>
                    <a:cubicBezTo>
                      <a:pt x="209" y="283"/>
                      <a:pt x="214" y="288"/>
                      <a:pt x="219" y="293"/>
                    </a:cubicBezTo>
                    <a:cubicBezTo>
                      <a:pt x="224" y="298"/>
                      <a:pt x="229" y="303"/>
                      <a:pt x="234" y="308"/>
                    </a:cubicBezTo>
                    <a:cubicBezTo>
                      <a:pt x="239" y="312"/>
                      <a:pt x="244" y="317"/>
                      <a:pt x="249" y="321"/>
                    </a:cubicBezTo>
                    <a:cubicBezTo>
                      <a:pt x="254" y="325"/>
                      <a:pt x="259" y="329"/>
                      <a:pt x="263" y="333"/>
                    </a:cubicBezTo>
                    <a:cubicBezTo>
                      <a:pt x="267" y="337"/>
                      <a:pt x="272" y="341"/>
                      <a:pt x="276" y="344"/>
                    </a:cubicBezTo>
                    <a:cubicBezTo>
                      <a:pt x="280" y="348"/>
                      <a:pt x="284" y="351"/>
                      <a:pt x="288" y="354"/>
                    </a:cubicBezTo>
                    <a:cubicBezTo>
                      <a:pt x="295" y="361"/>
                      <a:pt x="302" y="366"/>
                      <a:pt x="307" y="370"/>
                    </a:cubicBezTo>
                    <a:cubicBezTo>
                      <a:pt x="318" y="379"/>
                      <a:pt x="324" y="384"/>
                      <a:pt x="324" y="384"/>
                    </a:cubicBezTo>
                    <a:cubicBezTo>
                      <a:pt x="324" y="384"/>
                      <a:pt x="318" y="380"/>
                      <a:pt x="306" y="372"/>
                    </a:cubicBezTo>
                    <a:cubicBezTo>
                      <a:pt x="300" y="368"/>
                      <a:pt x="293" y="363"/>
                      <a:pt x="285" y="357"/>
                    </a:cubicBezTo>
                    <a:cubicBezTo>
                      <a:pt x="278" y="352"/>
                      <a:pt x="269" y="345"/>
                      <a:pt x="259" y="338"/>
                    </a:cubicBezTo>
                    <a:cubicBezTo>
                      <a:pt x="250" y="330"/>
                      <a:pt x="240" y="322"/>
                      <a:pt x="229" y="313"/>
                    </a:cubicBezTo>
                    <a:cubicBezTo>
                      <a:pt x="224" y="309"/>
                      <a:pt x="219" y="304"/>
                      <a:pt x="213" y="300"/>
                    </a:cubicBezTo>
                    <a:cubicBezTo>
                      <a:pt x="208" y="295"/>
                      <a:pt x="203" y="290"/>
                      <a:pt x="197" y="285"/>
                    </a:cubicBezTo>
                    <a:cubicBezTo>
                      <a:pt x="186" y="275"/>
                      <a:pt x="175" y="263"/>
                      <a:pt x="164" y="252"/>
                    </a:cubicBezTo>
                    <a:cubicBezTo>
                      <a:pt x="153" y="241"/>
                      <a:pt x="142" y="229"/>
                      <a:pt x="132" y="217"/>
                    </a:cubicBezTo>
                    <a:cubicBezTo>
                      <a:pt x="121" y="205"/>
                      <a:pt x="112" y="192"/>
                      <a:pt x="102" y="180"/>
                    </a:cubicBezTo>
                    <a:cubicBezTo>
                      <a:pt x="97" y="174"/>
                      <a:pt x="92" y="167"/>
                      <a:pt x="88" y="161"/>
                    </a:cubicBezTo>
                    <a:cubicBezTo>
                      <a:pt x="83" y="155"/>
                      <a:pt x="79" y="149"/>
                      <a:pt x="75" y="143"/>
                    </a:cubicBezTo>
                    <a:cubicBezTo>
                      <a:pt x="71" y="136"/>
                      <a:pt x="66" y="130"/>
                      <a:pt x="63" y="124"/>
                    </a:cubicBezTo>
                    <a:cubicBezTo>
                      <a:pt x="59" y="118"/>
                      <a:pt x="55" y="112"/>
                      <a:pt x="52" y="106"/>
                    </a:cubicBezTo>
                    <a:cubicBezTo>
                      <a:pt x="48" y="100"/>
                      <a:pt x="45" y="94"/>
                      <a:pt x="42" y="89"/>
                    </a:cubicBezTo>
                    <a:cubicBezTo>
                      <a:pt x="38" y="83"/>
                      <a:pt x="35" y="78"/>
                      <a:pt x="33" y="72"/>
                    </a:cubicBezTo>
                    <a:cubicBezTo>
                      <a:pt x="27" y="62"/>
                      <a:pt x="22" y="52"/>
                      <a:pt x="18" y="43"/>
                    </a:cubicBezTo>
                    <a:cubicBezTo>
                      <a:pt x="14" y="34"/>
                      <a:pt x="11" y="26"/>
                      <a:pt x="8" y="20"/>
                    </a:cubicBezTo>
                    <a:cubicBezTo>
                      <a:pt x="3" y="7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72000">
                    <a:srgbClr val="DDDDDD">
                      <a:lumMod val="92000"/>
                      <a:lumOff val="8000"/>
                    </a:srgbClr>
                  </a:gs>
                  <a:gs pos="0">
                    <a:schemeClr val="bg1">
                      <a:lumMod val="79000"/>
                    </a:schemeClr>
                  </a:gs>
                  <a:gs pos="35000">
                    <a:schemeClr val="bg1">
                      <a:lumMod val="99000"/>
                      <a:lumOff val="1000"/>
                    </a:schemeClr>
                  </a:gs>
                  <a:gs pos="100000">
                    <a:schemeClr val="bg1">
                      <a:lumMod val="92000"/>
                    </a:schemeClr>
                  </a:gs>
                </a:gsLst>
                <a:lin ang="1800000" scaled="0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弦形 20"/>
            <p:cNvSpPr/>
            <p:nvPr/>
          </p:nvSpPr>
          <p:spPr>
            <a:xfrm rot="18713148">
              <a:off x="6264866" y="1605736"/>
              <a:ext cx="3418914" cy="1679242"/>
            </a:xfrm>
            <a:prstGeom prst="chord">
              <a:avLst>
                <a:gd name="adj1" fmla="val 4679799"/>
                <a:gd name="adj2" fmla="val 11290326"/>
              </a:avLst>
            </a:prstGeom>
            <a:gradFill flip="none" rotWithShape="1">
              <a:gsLst>
                <a:gs pos="54000">
                  <a:schemeClr val="tx1">
                    <a:alpha val="10000"/>
                  </a:schemeClr>
                </a:gs>
                <a:gs pos="0">
                  <a:schemeClr val="tx1">
                    <a:alpha val="30000"/>
                  </a:schemeClr>
                </a:gs>
                <a:gs pos="100000">
                  <a:srgbClr val="E6E6E6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2" name="弦形 21"/>
            <p:cNvSpPr/>
            <p:nvPr/>
          </p:nvSpPr>
          <p:spPr>
            <a:xfrm rot="13306308">
              <a:off x="4066478" y="3923855"/>
              <a:ext cx="3418916" cy="1679241"/>
            </a:xfrm>
            <a:prstGeom prst="chord">
              <a:avLst>
                <a:gd name="adj1" fmla="val 4679799"/>
                <a:gd name="adj2" fmla="val 11290326"/>
              </a:avLst>
            </a:prstGeom>
            <a:gradFill flip="none" rotWithShape="1">
              <a:gsLst>
                <a:gs pos="54000">
                  <a:schemeClr val="tx1">
                    <a:alpha val="10000"/>
                  </a:schemeClr>
                </a:gs>
                <a:gs pos="0">
                  <a:schemeClr val="tx1">
                    <a:alpha val="30000"/>
                  </a:schemeClr>
                </a:gs>
                <a:gs pos="100000">
                  <a:srgbClr val="E6E6E6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 flipH="1">
              <a:off x="6559014" y="1412240"/>
              <a:ext cx="2260180" cy="2114549"/>
              <a:chOff x="2815056" y="1402715"/>
              <a:chExt cx="2260182" cy="2114550"/>
            </a:xfrm>
          </p:grpSpPr>
          <p:sp>
            <p:nvSpPr>
              <p:cNvPr id="37" name="Freeform 14"/>
              <p:cNvSpPr/>
              <p:nvPr/>
            </p:nvSpPr>
            <p:spPr bwMode="auto">
              <a:xfrm>
                <a:off x="2829559" y="1402715"/>
                <a:ext cx="2230438" cy="2114550"/>
              </a:xfrm>
              <a:custGeom>
                <a:avLst/>
                <a:gdLst>
                  <a:gd name="T0" fmla="*/ 592 w 592"/>
                  <a:gd name="T1" fmla="*/ 385 h 561"/>
                  <a:gd name="T2" fmla="*/ 490 w 592"/>
                  <a:gd name="T3" fmla="*/ 561 h 561"/>
                  <a:gd name="T4" fmla="*/ 0 w 592"/>
                  <a:gd name="T5" fmla="*/ 465 h 561"/>
                  <a:gd name="T6" fmla="*/ 269 w 592"/>
                  <a:gd name="T7" fmla="*/ 0 h 561"/>
                  <a:gd name="T8" fmla="*/ 592 w 592"/>
                  <a:gd name="T9" fmla="*/ 385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2" h="561">
                    <a:moveTo>
                      <a:pt x="592" y="385"/>
                    </a:moveTo>
                    <a:cubicBezTo>
                      <a:pt x="490" y="561"/>
                      <a:pt x="490" y="561"/>
                      <a:pt x="490" y="561"/>
                    </a:cubicBezTo>
                    <a:cubicBezTo>
                      <a:pt x="313" y="481"/>
                      <a:pt x="146" y="447"/>
                      <a:pt x="0" y="465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325" y="136"/>
                      <a:pt x="434" y="271"/>
                      <a:pt x="592" y="385"/>
                    </a:cubicBezTo>
                    <a:close/>
                  </a:path>
                </a:pathLst>
              </a:custGeom>
              <a:gradFill>
                <a:gsLst>
                  <a:gs pos="72000">
                    <a:srgbClr val="DDDDDD">
                      <a:lumMod val="96000"/>
                      <a:lumOff val="4000"/>
                    </a:srgbClr>
                  </a:gs>
                  <a:gs pos="15000">
                    <a:schemeClr val="bg1">
                      <a:lumMod val="75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44000">
                    <a:schemeClr val="bg1">
                      <a:lumMod val="98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2040000" scaled="0"/>
              </a:gradFill>
              <a:ln>
                <a:noFill/>
              </a:ln>
              <a:effectLst/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6"/>
              <p:cNvSpPr/>
              <p:nvPr/>
            </p:nvSpPr>
            <p:spPr bwMode="auto">
              <a:xfrm>
                <a:off x="2815056" y="3110335"/>
                <a:ext cx="1852613" cy="404812"/>
              </a:xfrm>
              <a:custGeom>
                <a:avLst/>
                <a:gdLst>
                  <a:gd name="T0" fmla="*/ 491 w 491"/>
                  <a:gd name="T1" fmla="*/ 105 h 105"/>
                  <a:gd name="T2" fmla="*/ 470 w 491"/>
                  <a:gd name="T3" fmla="*/ 97 h 105"/>
                  <a:gd name="T4" fmla="*/ 447 w 491"/>
                  <a:gd name="T5" fmla="*/ 88 h 105"/>
                  <a:gd name="T6" fmla="*/ 417 w 491"/>
                  <a:gd name="T7" fmla="*/ 77 h 105"/>
                  <a:gd name="T8" fmla="*/ 399 w 491"/>
                  <a:gd name="T9" fmla="*/ 71 h 105"/>
                  <a:gd name="T10" fmla="*/ 381 w 491"/>
                  <a:gd name="T11" fmla="*/ 64 h 105"/>
                  <a:gd name="T12" fmla="*/ 361 w 491"/>
                  <a:gd name="T13" fmla="*/ 58 h 105"/>
                  <a:gd name="T14" fmla="*/ 340 w 491"/>
                  <a:gd name="T15" fmla="*/ 52 h 105"/>
                  <a:gd name="T16" fmla="*/ 296 w 491"/>
                  <a:gd name="T17" fmla="*/ 39 h 105"/>
                  <a:gd name="T18" fmla="*/ 273 w 491"/>
                  <a:gd name="T19" fmla="*/ 33 h 105"/>
                  <a:gd name="T20" fmla="*/ 250 w 491"/>
                  <a:gd name="T21" fmla="*/ 28 h 105"/>
                  <a:gd name="T22" fmla="*/ 227 w 491"/>
                  <a:gd name="T23" fmla="*/ 23 h 105"/>
                  <a:gd name="T24" fmla="*/ 204 w 491"/>
                  <a:gd name="T25" fmla="*/ 19 h 105"/>
                  <a:gd name="T26" fmla="*/ 159 w 491"/>
                  <a:gd name="T27" fmla="*/ 13 h 105"/>
                  <a:gd name="T28" fmla="*/ 117 w 491"/>
                  <a:gd name="T29" fmla="*/ 8 h 105"/>
                  <a:gd name="T30" fmla="*/ 97 w 491"/>
                  <a:gd name="T31" fmla="*/ 7 h 105"/>
                  <a:gd name="T32" fmla="*/ 79 w 491"/>
                  <a:gd name="T33" fmla="*/ 7 h 105"/>
                  <a:gd name="T34" fmla="*/ 47 w 491"/>
                  <a:gd name="T35" fmla="*/ 7 h 105"/>
                  <a:gd name="T36" fmla="*/ 22 w 491"/>
                  <a:gd name="T37" fmla="*/ 7 h 105"/>
                  <a:gd name="T38" fmla="*/ 0 w 491"/>
                  <a:gd name="T39" fmla="*/ 9 h 105"/>
                  <a:gd name="T40" fmla="*/ 22 w 491"/>
                  <a:gd name="T41" fmla="*/ 5 h 105"/>
                  <a:gd name="T42" fmla="*/ 47 w 491"/>
                  <a:gd name="T43" fmla="*/ 3 h 105"/>
                  <a:gd name="T44" fmla="*/ 79 w 491"/>
                  <a:gd name="T45" fmla="*/ 1 h 105"/>
                  <a:gd name="T46" fmla="*/ 98 w 491"/>
                  <a:gd name="T47" fmla="*/ 1 h 105"/>
                  <a:gd name="T48" fmla="*/ 118 w 491"/>
                  <a:gd name="T49" fmla="*/ 1 h 105"/>
                  <a:gd name="T50" fmla="*/ 139 w 491"/>
                  <a:gd name="T51" fmla="*/ 2 h 105"/>
                  <a:gd name="T52" fmla="*/ 160 w 491"/>
                  <a:gd name="T53" fmla="*/ 4 h 105"/>
                  <a:gd name="T54" fmla="*/ 183 w 491"/>
                  <a:gd name="T55" fmla="*/ 6 h 105"/>
                  <a:gd name="T56" fmla="*/ 206 w 491"/>
                  <a:gd name="T57" fmla="*/ 10 h 105"/>
                  <a:gd name="T58" fmla="*/ 229 w 491"/>
                  <a:gd name="T59" fmla="*/ 14 h 105"/>
                  <a:gd name="T60" fmla="*/ 253 w 491"/>
                  <a:gd name="T61" fmla="*/ 18 h 105"/>
                  <a:gd name="T62" fmla="*/ 276 w 491"/>
                  <a:gd name="T63" fmla="*/ 24 h 105"/>
                  <a:gd name="T64" fmla="*/ 299 w 491"/>
                  <a:gd name="T65" fmla="*/ 30 h 105"/>
                  <a:gd name="T66" fmla="*/ 343 w 491"/>
                  <a:gd name="T67" fmla="*/ 43 h 105"/>
                  <a:gd name="T68" fmla="*/ 363 w 491"/>
                  <a:gd name="T69" fmla="*/ 50 h 105"/>
                  <a:gd name="T70" fmla="*/ 383 w 491"/>
                  <a:gd name="T71" fmla="*/ 57 h 105"/>
                  <a:gd name="T72" fmla="*/ 419 w 491"/>
                  <a:gd name="T73" fmla="*/ 71 h 105"/>
                  <a:gd name="T74" fmla="*/ 448 w 491"/>
                  <a:gd name="T75" fmla="*/ 84 h 105"/>
                  <a:gd name="T76" fmla="*/ 471 w 491"/>
                  <a:gd name="T77" fmla="*/ 95 h 105"/>
                  <a:gd name="T78" fmla="*/ 491 w 491"/>
                  <a:gd name="T7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91" h="105">
                    <a:moveTo>
                      <a:pt x="491" y="105"/>
                    </a:moveTo>
                    <a:cubicBezTo>
                      <a:pt x="491" y="105"/>
                      <a:pt x="483" y="102"/>
                      <a:pt x="470" y="97"/>
                    </a:cubicBezTo>
                    <a:cubicBezTo>
                      <a:pt x="464" y="94"/>
                      <a:pt x="456" y="91"/>
                      <a:pt x="447" y="88"/>
                    </a:cubicBezTo>
                    <a:cubicBezTo>
                      <a:pt x="438" y="85"/>
                      <a:pt x="428" y="81"/>
                      <a:pt x="417" y="77"/>
                    </a:cubicBezTo>
                    <a:cubicBezTo>
                      <a:pt x="411" y="75"/>
                      <a:pt x="405" y="73"/>
                      <a:pt x="399" y="71"/>
                    </a:cubicBezTo>
                    <a:cubicBezTo>
                      <a:pt x="393" y="69"/>
                      <a:pt x="387" y="66"/>
                      <a:pt x="381" y="64"/>
                    </a:cubicBezTo>
                    <a:cubicBezTo>
                      <a:pt x="374" y="62"/>
                      <a:pt x="367" y="60"/>
                      <a:pt x="361" y="58"/>
                    </a:cubicBezTo>
                    <a:cubicBezTo>
                      <a:pt x="354" y="56"/>
                      <a:pt x="347" y="54"/>
                      <a:pt x="340" y="52"/>
                    </a:cubicBezTo>
                    <a:cubicBezTo>
                      <a:pt x="326" y="47"/>
                      <a:pt x="311" y="43"/>
                      <a:pt x="296" y="39"/>
                    </a:cubicBezTo>
                    <a:cubicBezTo>
                      <a:pt x="289" y="37"/>
                      <a:pt x="281" y="35"/>
                      <a:pt x="273" y="33"/>
                    </a:cubicBezTo>
                    <a:cubicBezTo>
                      <a:pt x="266" y="32"/>
                      <a:pt x="258" y="30"/>
                      <a:pt x="250" y="28"/>
                    </a:cubicBezTo>
                    <a:cubicBezTo>
                      <a:pt x="243" y="27"/>
                      <a:pt x="235" y="25"/>
                      <a:pt x="227" y="23"/>
                    </a:cubicBezTo>
                    <a:cubicBezTo>
                      <a:pt x="220" y="22"/>
                      <a:pt x="212" y="21"/>
                      <a:pt x="204" y="19"/>
                    </a:cubicBezTo>
                    <a:cubicBezTo>
                      <a:pt x="189" y="17"/>
                      <a:pt x="174" y="14"/>
                      <a:pt x="159" y="13"/>
                    </a:cubicBezTo>
                    <a:cubicBezTo>
                      <a:pt x="145" y="11"/>
                      <a:pt x="131" y="10"/>
                      <a:pt x="117" y="8"/>
                    </a:cubicBezTo>
                    <a:cubicBezTo>
                      <a:pt x="110" y="8"/>
                      <a:pt x="104" y="8"/>
                      <a:pt x="97" y="7"/>
                    </a:cubicBezTo>
                    <a:cubicBezTo>
                      <a:pt x="91" y="7"/>
                      <a:pt x="85" y="7"/>
                      <a:pt x="79" y="7"/>
                    </a:cubicBezTo>
                    <a:cubicBezTo>
                      <a:pt x="67" y="7"/>
                      <a:pt x="56" y="6"/>
                      <a:pt x="47" y="7"/>
                    </a:cubicBezTo>
                    <a:cubicBezTo>
                      <a:pt x="37" y="7"/>
                      <a:pt x="29" y="7"/>
                      <a:pt x="22" y="7"/>
                    </a:cubicBezTo>
                    <a:cubicBezTo>
                      <a:pt x="8" y="8"/>
                      <a:pt x="0" y="9"/>
                      <a:pt x="0" y="9"/>
                    </a:cubicBezTo>
                    <a:cubicBezTo>
                      <a:pt x="0" y="9"/>
                      <a:pt x="8" y="7"/>
                      <a:pt x="22" y="5"/>
                    </a:cubicBezTo>
                    <a:cubicBezTo>
                      <a:pt x="29" y="4"/>
                      <a:pt x="37" y="4"/>
                      <a:pt x="47" y="3"/>
                    </a:cubicBezTo>
                    <a:cubicBezTo>
                      <a:pt x="56" y="2"/>
                      <a:pt x="67" y="1"/>
                      <a:pt x="79" y="1"/>
                    </a:cubicBezTo>
                    <a:cubicBezTo>
                      <a:pt x="85" y="0"/>
                      <a:pt x="91" y="1"/>
                      <a:pt x="98" y="1"/>
                    </a:cubicBezTo>
                    <a:cubicBezTo>
                      <a:pt x="104" y="1"/>
                      <a:pt x="111" y="1"/>
                      <a:pt x="118" y="1"/>
                    </a:cubicBezTo>
                    <a:cubicBezTo>
                      <a:pt x="124" y="1"/>
                      <a:pt x="131" y="2"/>
                      <a:pt x="139" y="2"/>
                    </a:cubicBezTo>
                    <a:cubicBezTo>
                      <a:pt x="146" y="2"/>
                      <a:pt x="153" y="3"/>
                      <a:pt x="160" y="4"/>
                    </a:cubicBezTo>
                    <a:cubicBezTo>
                      <a:pt x="168" y="4"/>
                      <a:pt x="175" y="5"/>
                      <a:pt x="183" y="6"/>
                    </a:cubicBezTo>
                    <a:cubicBezTo>
                      <a:pt x="191" y="7"/>
                      <a:pt x="198" y="8"/>
                      <a:pt x="206" y="10"/>
                    </a:cubicBezTo>
                    <a:cubicBezTo>
                      <a:pt x="214" y="11"/>
                      <a:pt x="221" y="12"/>
                      <a:pt x="229" y="14"/>
                    </a:cubicBezTo>
                    <a:cubicBezTo>
                      <a:pt x="237" y="15"/>
                      <a:pt x="245" y="17"/>
                      <a:pt x="253" y="18"/>
                    </a:cubicBezTo>
                    <a:cubicBezTo>
                      <a:pt x="260" y="20"/>
                      <a:pt x="268" y="22"/>
                      <a:pt x="276" y="24"/>
                    </a:cubicBezTo>
                    <a:cubicBezTo>
                      <a:pt x="283" y="26"/>
                      <a:pt x="291" y="28"/>
                      <a:pt x="299" y="30"/>
                    </a:cubicBezTo>
                    <a:cubicBezTo>
                      <a:pt x="314" y="34"/>
                      <a:pt x="328" y="38"/>
                      <a:pt x="343" y="43"/>
                    </a:cubicBezTo>
                    <a:cubicBezTo>
                      <a:pt x="350" y="45"/>
                      <a:pt x="357" y="48"/>
                      <a:pt x="363" y="50"/>
                    </a:cubicBezTo>
                    <a:cubicBezTo>
                      <a:pt x="370" y="52"/>
                      <a:pt x="377" y="55"/>
                      <a:pt x="383" y="57"/>
                    </a:cubicBezTo>
                    <a:cubicBezTo>
                      <a:pt x="396" y="62"/>
                      <a:pt x="408" y="67"/>
                      <a:pt x="419" y="71"/>
                    </a:cubicBezTo>
                    <a:cubicBezTo>
                      <a:pt x="430" y="76"/>
                      <a:pt x="440" y="80"/>
                      <a:pt x="448" y="84"/>
                    </a:cubicBezTo>
                    <a:cubicBezTo>
                      <a:pt x="457" y="88"/>
                      <a:pt x="465" y="92"/>
                      <a:pt x="471" y="95"/>
                    </a:cubicBezTo>
                    <a:cubicBezTo>
                      <a:pt x="483" y="101"/>
                      <a:pt x="491" y="105"/>
                      <a:pt x="491" y="1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1000"/>
                    </a:schemeClr>
                  </a:gs>
                  <a:gs pos="65000">
                    <a:srgbClr val="EFEFEF">
                      <a:lumMod val="99000"/>
                    </a:srgbClr>
                  </a:gs>
                  <a:gs pos="35000">
                    <a:schemeClr val="bg1">
                      <a:lumMod val="96000"/>
                      <a:lumOff val="4000"/>
                    </a:schemeClr>
                  </a:gs>
                  <a:gs pos="100000">
                    <a:schemeClr val="bg1">
                      <a:lumMod val="89000"/>
                    </a:schemeClr>
                  </a:gs>
                </a:gsLst>
                <a:lin ang="2400000" scaled="0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0"/>
              <p:cNvSpPr/>
              <p:nvPr/>
            </p:nvSpPr>
            <p:spPr bwMode="auto">
              <a:xfrm>
                <a:off x="3848101" y="1414465"/>
                <a:ext cx="1227137" cy="1450975"/>
              </a:xfrm>
              <a:custGeom>
                <a:avLst/>
                <a:gdLst>
                  <a:gd name="T0" fmla="*/ 0 w 324"/>
                  <a:gd name="T1" fmla="*/ 0 h 384"/>
                  <a:gd name="T2" fmla="*/ 10 w 324"/>
                  <a:gd name="T3" fmla="*/ 19 h 384"/>
                  <a:gd name="T4" fmla="*/ 22 w 324"/>
                  <a:gd name="T5" fmla="*/ 41 h 384"/>
                  <a:gd name="T6" fmla="*/ 38 w 324"/>
                  <a:gd name="T7" fmla="*/ 70 h 384"/>
                  <a:gd name="T8" fmla="*/ 47 w 324"/>
                  <a:gd name="T9" fmla="*/ 85 h 384"/>
                  <a:gd name="T10" fmla="*/ 58 w 324"/>
                  <a:gd name="T11" fmla="*/ 102 h 384"/>
                  <a:gd name="T12" fmla="*/ 82 w 324"/>
                  <a:gd name="T13" fmla="*/ 137 h 384"/>
                  <a:gd name="T14" fmla="*/ 110 w 324"/>
                  <a:gd name="T15" fmla="*/ 174 h 384"/>
                  <a:gd name="T16" fmla="*/ 140 w 324"/>
                  <a:gd name="T17" fmla="*/ 210 h 384"/>
                  <a:gd name="T18" fmla="*/ 171 w 324"/>
                  <a:gd name="T19" fmla="*/ 246 h 384"/>
                  <a:gd name="T20" fmla="*/ 203 w 324"/>
                  <a:gd name="T21" fmla="*/ 278 h 384"/>
                  <a:gd name="T22" fmla="*/ 219 w 324"/>
                  <a:gd name="T23" fmla="*/ 293 h 384"/>
                  <a:gd name="T24" fmla="*/ 234 w 324"/>
                  <a:gd name="T25" fmla="*/ 308 h 384"/>
                  <a:gd name="T26" fmla="*/ 249 w 324"/>
                  <a:gd name="T27" fmla="*/ 321 h 384"/>
                  <a:gd name="T28" fmla="*/ 263 w 324"/>
                  <a:gd name="T29" fmla="*/ 333 h 384"/>
                  <a:gd name="T30" fmla="*/ 276 w 324"/>
                  <a:gd name="T31" fmla="*/ 344 h 384"/>
                  <a:gd name="T32" fmla="*/ 288 w 324"/>
                  <a:gd name="T33" fmla="*/ 354 h 384"/>
                  <a:gd name="T34" fmla="*/ 307 w 324"/>
                  <a:gd name="T35" fmla="*/ 370 h 384"/>
                  <a:gd name="T36" fmla="*/ 324 w 324"/>
                  <a:gd name="T37" fmla="*/ 384 h 384"/>
                  <a:gd name="T38" fmla="*/ 306 w 324"/>
                  <a:gd name="T39" fmla="*/ 372 h 384"/>
                  <a:gd name="T40" fmla="*/ 285 w 324"/>
                  <a:gd name="T41" fmla="*/ 357 h 384"/>
                  <a:gd name="T42" fmla="*/ 259 w 324"/>
                  <a:gd name="T43" fmla="*/ 338 h 384"/>
                  <a:gd name="T44" fmla="*/ 229 w 324"/>
                  <a:gd name="T45" fmla="*/ 313 h 384"/>
                  <a:gd name="T46" fmla="*/ 213 w 324"/>
                  <a:gd name="T47" fmla="*/ 300 h 384"/>
                  <a:gd name="T48" fmla="*/ 197 w 324"/>
                  <a:gd name="T49" fmla="*/ 285 h 384"/>
                  <a:gd name="T50" fmla="*/ 164 w 324"/>
                  <a:gd name="T51" fmla="*/ 252 h 384"/>
                  <a:gd name="T52" fmla="*/ 132 w 324"/>
                  <a:gd name="T53" fmla="*/ 217 h 384"/>
                  <a:gd name="T54" fmla="*/ 102 w 324"/>
                  <a:gd name="T55" fmla="*/ 180 h 384"/>
                  <a:gd name="T56" fmla="*/ 88 w 324"/>
                  <a:gd name="T57" fmla="*/ 161 h 384"/>
                  <a:gd name="T58" fmla="*/ 75 w 324"/>
                  <a:gd name="T59" fmla="*/ 143 h 384"/>
                  <a:gd name="T60" fmla="*/ 63 w 324"/>
                  <a:gd name="T61" fmla="*/ 124 h 384"/>
                  <a:gd name="T62" fmla="*/ 52 w 324"/>
                  <a:gd name="T63" fmla="*/ 106 h 384"/>
                  <a:gd name="T64" fmla="*/ 42 w 324"/>
                  <a:gd name="T65" fmla="*/ 89 h 384"/>
                  <a:gd name="T66" fmla="*/ 33 w 324"/>
                  <a:gd name="T67" fmla="*/ 72 h 384"/>
                  <a:gd name="T68" fmla="*/ 18 w 324"/>
                  <a:gd name="T69" fmla="*/ 43 h 384"/>
                  <a:gd name="T70" fmla="*/ 8 w 324"/>
                  <a:gd name="T71" fmla="*/ 20 h 384"/>
                  <a:gd name="T72" fmla="*/ 0 w 324"/>
                  <a:gd name="T73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4" h="384">
                    <a:moveTo>
                      <a:pt x="0" y="0"/>
                    </a:moveTo>
                    <a:cubicBezTo>
                      <a:pt x="0" y="0"/>
                      <a:pt x="4" y="7"/>
                      <a:pt x="10" y="19"/>
                    </a:cubicBezTo>
                    <a:cubicBezTo>
                      <a:pt x="13" y="25"/>
                      <a:pt x="17" y="33"/>
                      <a:pt x="22" y="41"/>
                    </a:cubicBezTo>
                    <a:cubicBezTo>
                      <a:pt x="26" y="50"/>
                      <a:pt x="32" y="59"/>
                      <a:pt x="38" y="70"/>
                    </a:cubicBezTo>
                    <a:cubicBezTo>
                      <a:pt x="41" y="75"/>
                      <a:pt x="44" y="80"/>
                      <a:pt x="47" y="85"/>
                    </a:cubicBezTo>
                    <a:cubicBezTo>
                      <a:pt x="51" y="91"/>
                      <a:pt x="54" y="97"/>
                      <a:pt x="58" y="102"/>
                    </a:cubicBezTo>
                    <a:cubicBezTo>
                      <a:pt x="65" y="114"/>
                      <a:pt x="73" y="125"/>
                      <a:pt x="82" y="137"/>
                    </a:cubicBezTo>
                    <a:cubicBezTo>
                      <a:pt x="90" y="150"/>
                      <a:pt x="100" y="162"/>
                      <a:pt x="110" y="174"/>
                    </a:cubicBezTo>
                    <a:cubicBezTo>
                      <a:pt x="119" y="186"/>
                      <a:pt x="129" y="199"/>
                      <a:pt x="140" y="210"/>
                    </a:cubicBezTo>
                    <a:cubicBezTo>
                      <a:pt x="150" y="223"/>
                      <a:pt x="161" y="234"/>
                      <a:pt x="171" y="246"/>
                    </a:cubicBezTo>
                    <a:cubicBezTo>
                      <a:pt x="182" y="257"/>
                      <a:pt x="192" y="268"/>
                      <a:pt x="203" y="278"/>
                    </a:cubicBezTo>
                    <a:cubicBezTo>
                      <a:pt x="209" y="283"/>
                      <a:pt x="214" y="288"/>
                      <a:pt x="219" y="293"/>
                    </a:cubicBezTo>
                    <a:cubicBezTo>
                      <a:pt x="224" y="298"/>
                      <a:pt x="229" y="303"/>
                      <a:pt x="234" y="308"/>
                    </a:cubicBezTo>
                    <a:cubicBezTo>
                      <a:pt x="239" y="312"/>
                      <a:pt x="244" y="317"/>
                      <a:pt x="249" y="321"/>
                    </a:cubicBezTo>
                    <a:cubicBezTo>
                      <a:pt x="254" y="325"/>
                      <a:pt x="259" y="329"/>
                      <a:pt x="263" y="333"/>
                    </a:cubicBezTo>
                    <a:cubicBezTo>
                      <a:pt x="267" y="337"/>
                      <a:pt x="272" y="341"/>
                      <a:pt x="276" y="344"/>
                    </a:cubicBezTo>
                    <a:cubicBezTo>
                      <a:pt x="280" y="348"/>
                      <a:pt x="284" y="351"/>
                      <a:pt x="288" y="354"/>
                    </a:cubicBezTo>
                    <a:cubicBezTo>
                      <a:pt x="295" y="361"/>
                      <a:pt x="302" y="366"/>
                      <a:pt x="307" y="370"/>
                    </a:cubicBezTo>
                    <a:cubicBezTo>
                      <a:pt x="318" y="379"/>
                      <a:pt x="324" y="384"/>
                      <a:pt x="324" y="384"/>
                    </a:cubicBezTo>
                    <a:cubicBezTo>
                      <a:pt x="324" y="384"/>
                      <a:pt x="318" y="380"/>
                      <a:pt x="306" y="372"/>
                    </a:cubicBezTo>
                    <a:cubicBezTo>
                      <a:pt x="300" y="368"/>
                      <a:pt x="293" y="363"/>
                      <a:pt x="285" y="357"/>
                    </a:cubicBezTo>
                    <a:cubicBezTo>
                      <a:pt x="278" y="352"/>
                      <a:pt x="269" y="345"/>
                      <a:pt x="259" y="338"/>
                    </a:cubicBezTo>
                    <a:cubicBezTo>
                      <a:pt x="250" y="330"/>
                      <a:pt x="240" y="322"/>
                      <a:pt x="229" y="313"/>
                    </a:cubicBezTo>
                    <a:cubicBezTo>
                      <a:pt x="224" y="309"/>
                      <a:pt x="219" y="304"/>
                      <a:pt x="213" y="300"/>
                    </a:cubicBezTo>
                    <a:cubicBezTo>
                      <a:pt x="208" y="295"/>
                      <a:pt x="203" y="290"/>
                      <a:pt x="197" y="285"/>
                    </a:cubicBezTo>
                    <a:cubicBezTo>
                      <a:pt x="186" y="275"/>
                      <a:pt x="175" y="263"/>
                      <a:pt x="164" y="252"/>
                    </a:cubicBezTo>
                    <a:cubicBezTo>
                      <a:pt x="153" y="241"/>
                      <a:pt x="142" y="229"/>
                      <a:pt x="132" y="217"/>
                    </a:cubicBezTo>
                    <a:cubicBezTo>
                      <a:pt x="121" y="205"/>
                      <a:pt x="112" y="192"/>
                      <a:pt x="102" y="180"/>
                    </a:cubicBezTo>
                    <a:cubicBezTo>
                      <a:pt x="97" y="174"/>
                      <a:pt x="92" y="167"/>
                      <a:pt x="88" y="161"/>
                    </a:cubicBezTo>
                    <a:cubicBezTo>
                      <a:pt x="83" y="155"/>
                      <a:pt x="79" y="149"/>
                      <a:pt x="75" y="143"/>
                    </a:cubicBezTo>
                    <a:cubicBezTo>
                      <a:pt x="71" y="136"/>
                      <a:pt x="66" y="130"/>
                      <a:pt x="63" y="124"/>
                    </a:cubicBezTo>
                    <a:cubicBezTo>
                      <a:pt x="59" y="118"/>
                      <a:pt x="55" y="112"/>
                      <a:pt x="52" y="106"/>
                    </a:cubicBezTo>
                    <a:cubicBezTo>
                      <a:pt x="48" y="100"/>
                      <a:pt x="45" y="94"/>
                      <a:pt x="42" y="89"/>
                    </a:cubicBezTo>
                    <a:cubicBezTo>
                      <a:pt x="38" y="83"/>
                      <a:pt x="35" y="78"/>
                      <a:pt x="33" y="72"/>
                    </a:cubicBezTo>
                    <a:cubicBezTo>
                      <a:pt x="27" y="62"/>
                      <a:pt x="22" y="52"/>
                      <a:pt x="18" y="43"/>
                    </a:cubicBezTo>
                    <a:cubicBezTo>
                      <a:pt x="14" y="34"/>
                      <a:pt x="11" y="26"/>
                      <a:pt x="8" y="20"/>
                    </a:cubicBezTo>
                    <a:cubicBezTo>
                      <a:pt x="3" y="7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72000">
                    <a:srgbClr val="DDDDDD">
                      <a:lumMod val="92000"/>
                      <a:lumOff val="8000"/>
                    </a:srgbClr>
                  </a:gs>
                  <a:gs pos="0">
                    <a:schemeClr val="bg1">
                      <a:lumMod val="79000"/>
                    </a:schemeClr>
                  </a:gs>
                  <a:gs pos="35000">
                    <a:schemeClr val="bg1">
                      <a:lumMod val="99000"/>
                      <a:lumOff val="1000"/>
                    </a:schemeClr>
                  </a:gs>
                  <a:gs pos="100000">
                    <a:schemeClr val="bg1">
                      <a:lumMod val="92000"/>
                    </a:schemeClr>
                  </a:gs>
                </a:gsLst>
                <a:lin ang="1800000" scaled="0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 rot="14400000">
              <a:off x="4846125" y="4365831"/>
              <a:ext cx="2260180" cy="2114550"/>
              <a:chOff x="2815057" y="1402717"/>
              <a:chExt cx="2260180" cy="2114551"/>
            </a:xfrm>
          </p:grpSpPr>
          <p:sp>
            <p:nvSpPr>
              <p:cNvPr id="34" name="Freeform 14"/>
              <p:cNvSpPr/>
              <p:nvPr/>
            </p:nvSpPr>
            <p:spPr bwMode="auto">
              <a:xfrm>
                <a:off x="2829559" y="1402717"/>
                <a:ext cx="2230438" cy="2114551"/>
              </a:xfrm>
              <a:custGeom>
                <a:avLst/>
                <a:gdLst>
                  <a:gd name="T0" fmla="*/ 592 w 592"/>
                  <a:gd name="T1" fmla="*/ 385 h 561"/>
                  <a:gd name="T2" fmla="*/ 490 w 592"/>
                  <a:gd name="T3" fmla="*/ 561 h 561"/>
                  <a:gd name="T4" fmla="*/ 0 w 592"/>
                  <a:gd name="T5" fmla="*/ 465 h 561"/>
                  <a:gd name="T6" fmla="*/ 269 w 592"/>
                  <a:gd name="T7" fmla="*/ 0 h 561"/>
                  <a:gd name="T8" fmla="*/ 592 w 592"/>
                  <a:gd name="T9" fmla="*/ 385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2" h="561">
                    <a:moveTo>
                      <a:pt x="592" y="385"/>
                    </a:moveTo>
                    <a:cubicBezTo>
                      <a:pt x="490" y="561"/>
                      <a:pt x="490" y="561"/>
                      <a:pt x="490" y="561"/>
                    </a:cubicBezTo>
                    <a:cubicBezTo>
                      <a:pt x="313" y="481"/>
                      <a:pt x="146" y="447"/>
                      <a:pt x="0" y="465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325" y="136"/>
                      <a:pt x="434" y="271"/>
                      <a:pt x="592" y="385"/>
                    </a:cubicBezTo>
                    <a:close/>
                  </a:path>
                </a:pathLst>
              </a:custGeom>
              <a:gradFill>
                <a:gsLst>
                  <a:gs pos="72000">
                    <a:srgbClr val="DDDDDD">
                      <a:lumMod val="96000"/>
                      <a:lumOff val="4000"/>
                    </a:srgbClr>
                  </a:gs>
                  <a:gs pos="15000">
                    <a:schemeClr val="bg1">
                      <a:lumMod val="75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44000">
                    <a:schemeClr val="bg1">
                      <a:lumMod val="98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60000" scaled="0"/>
              </a:gradFill>
              <a:ln>
                <a:noFill/>
              </a:ln>
              <a:effectLst/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6"/>
              <p:cNvSpPr/>
              <p:nvPr/>
            </p:nvSpPr>
            <p:spPr bwMode="auto">
              <a:xfrm>
                <a:off x="2815057" y="3110336"/>
                <a:ext cx="1852613" cy="404812"/>
              </a:xfrm>
              <a:custGeom>
                <a:avLst/>
                <a:gdLst>
                  <a:gd name="T0" fmla="*/ 491 w 491"/>
                  <a:gd name="T1" fmla="*/ 105 h 105"/>
                  <a:gd name="T2" fmla="*/ 470 w 491"/>
                  <a:gd name="T3" fmla="*/ 97 h 105"/>
                  <a:gd name="T4" fmla="*/ 447 w 491"/>
                  <a:gd name="T5" fmla="*/ 88 h 105"/>
                  <a:gd name="T6" fmla="*/ 417 w 491"/>
                  <a:gd name="T7" fmla="*/ 77 h 105"/>
                  <a:gd name="T8" fmla="*/ 399 w 491"/>
                  <a:gd name="T9" fmla="*/ 71 h 105"/>
                  <a:gd name="T10" fmla="*/ 381 w 491"/>
                  <a:gd name="T11" fmla="*/ 64 h 105"/>
                  <a:gd name="T12" fmla="*/ 361 w 491"/>
                  <a:gd name="T13" fmla="*/ 58 h 105"/>
                  <a:gd name="T14" fmla="*/ 340 w 491"/>
                  <a:gd name="T15" fmla="*/ 52 h 105"/>
                  <a:gd name="T16" fmla="*/ 296 w 491"/>
                  <a:gd name="T17" fmla="*/ 39 h 105"/>
                  <a:gd name="T18" fmla="*/ 273 w 491"/>
                  <a:gd name="T19" fmla="*/ 33 h 105"/>
                  <a:gd name="T20" fmla="*/ 250 w 491"/>
                  <a:gd name="T21" fmla="*/ 28 h 105"/>
                  <a:gd name="T22" fmla="*/ 227 w 491"/>
                  <a:gd name="T23" fmla="*/ 23 h 105"/>
                  <a:gd name="T24" fmla="*/ 204 w 491"/>
                  <a:gd name="T25" fmla="*/ 19 h 105"/>
                  <a:gd name="T26" fmla="*/ 159 w 491"/>
                  <a:gd name="T27" fmla="*/ 13 h 105"/>
                  <a:gd name="T28" fmla="*/ 117 w 491"/>
                  <a:gd name="T29" fmla="*/ 8 h 105"/>
                  <a:gd name="T30" fmla="*/ 97 w 491"/>
                  <a:gd name="T31" fmla="*/ 7 h 105"/>
                  <a:gd name="T32" fmla="*/ 79 w 491"/>
                  <a:gd name="T33" fmla="*/ 7 h 105"/>
                  <a:gd name="T34" fmla="*/ 47 w 491"/>
                  <a:gd name="T35" fmla="*/ 7 h 105"/>
                  <a:gd name="T36" fmla="*/ 22 w 491"/>
                  <a:gd name="T37" fmla="*/ 7 h 105"/>
                  <a:gd name="T38" fmla="*/ 0 w 491"/>
                  <a:gd name="T39" fmla="*/ 9 h 105"/>
                  <a:gd name="T40" fmla="*/ 22 w 491"/>
                  <a:gd name="T41" fmla="*/ 5 h 105"/>
                  <a:gd name="T42" fmla="*/ 47 w 491"/>
                  <a:gd name="T43" fmla="*/ 3 h 105"/>
                  <a:gd name="T44" fmla="*/ 79 w 491"/>
                  <a:gd name="T45" fmla="*/ 1 h 105"/>
                  <a:gd name="T46" fmla="*/ 98 w 491"/>
                  <a:gd name="T47" fmla="*/ 1 h 105"/>
                  <a:gd name="T48" fmla="*/ 118 w 491"/>
                  <a:gd name="T49" fmla="*/ 1 h 105"/>
                  <a:gd name="T50" fmla="*/ 139 w 491"/>
                  <a:gd name="T51" fmla="*/ 2 h 105"/>
                  <a:gd name="T52" fmla="*/ 160 w 491"/>
                  <a:gd name="T53" fmla="*/ 4 h 105"/>
                  <a:gd name="T54" fmla="*/ 183 w 491"/>
                  <a:gd name="T55" fmla="*/ 6 h 105"/>
                  <a:gd name="T56" fmla="*/ 206 w 491"/>
                  <a:gd name="T57" fmla="*/ 10 h 105"/>
                  <a:gd name="T58" fmla="*/ 229 w 491"/>
                  <a:gd name="T59" fmla="*/ 14 h 105"/>
                  <a:gd name="T60" fmla="*/ 253 w 491"/>
                  <a:gd name="T61" fmla="*/ 18 h 105"/>
                  <a:gd name="T62" fmla="*/ 276 w 491"/>
                  <a:gd name="T63" fmla="*/ 24 h 105"/>
                  <a:gd name="T64" fmla="*/ 299 w 491"/>
                  <a:gd name="T65" fmla="*/ 30 h 105"/>
                  <a:gd name="T66" fmla="*/ 343 w 491"/>
                  <a:gd name="T67" fmla="*/ 43 h 105"/>
                  <a:gd name="T68" fmla="*/ 363 w 491"/>
                  <a:gd name="T69" fmla="*/ 50 h 105"/>
                  <a:gd name="T70" fmla="*/ 383 w 491"/>
                  <a:gd name="T71" fmla="*/ 57 h 105"/>
                  <a:gd name="T72" fmla="*/ 419 w 491"/>
                  <a:gd name="T73" fmla="*/ 71 h 105"/>
                  <a:gd name="T74" fmla="*/ 448 w 491"/>
                  <a:gd name="T75" fmla="*/ 84 h 105"/>
                  <a:gd name="T76" fmla="*/ 471 w 491"/>
                  <a:gd name="T77" fmla="*/ 95 h 105"/>
                  <a:gd name="T78" fmla="*/ 491 w 491"/>
                  <a:gd name="T7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91" h="105">
                    <a:moveTo>
                      <a:pt x="491" y="105"/>
                    </a:moveTo>
                    <a:cubicBezTo>
                      <a:pt x="491" y="105"/>
                      <a:pt x="483" y="102"/>
                      <a:pt x="470" y="97"/>
                    </a:cubicBezTo>
                    <a:cubicBezTo>
                      <a:pt x="464" y="94"/>
                      <a:pt x="456" y="91"/>
                      <a:pt x="447" y="88"/>
                    </a:cubicBezTo>
                    <a:cubicBezTo>
                      <a:pt x="438" y="85"/>
                      <a:pt x="428" y="81"/>
                      <a:pt x="417" y="77"/>
                    </a:cubicBezTo>
                    <a:cubicBezTo>
                      <a:pt x="411" y="75"/>
                      <a:pt x="405" y="73"/>
                      <a:pt x="399" y="71"/>
                    </a:cubicBezTo>
                    <a:cubicBezTo>
                      <a:pt x="393" y="69"/>
                      <a:pt x="387" y="66"/>
                      <a:pt x="381" y="64"/>
                    </a:cubicBezTo>
                    <a:cubicBezTo>
                      <a:pt x="374" y="62"/>
                      <a:pt x="367" y="60"/>
                      <a:pt x="361" y="58"/>
                    </a:cubicBezTo>
                    <a:cubicBezTo>
                      <a:pt x="354" y="56"/>
                      <a:pt x="347" y="54"/>
                      <a:pt x="340" y="52"/>
                    </a:cubicBezTo>
                    <a:cubicBezTo>
                      <a:pt x="326" y="47"/>
                      <a:pt x="311" y="43"/>
                      <a:pt x="296" y="39"/>
                    </a:cubicBezTo>
                    <a:cubicBezTo>
                      <a:pt x="289" y="37"/>
                      <a:pt x="281" y="35"/>
                      <a:pt x="273" y="33"/>
                    </a:cubicBezTo>
                    <a:cubicBezTo>
                      <a:pt x="266" y="32"/>
                      <a:pt x="258" y="30"/>
                      <a:pt x="250" y="28"/>
                    </a:cubicBezTo>
                    <a:cubicBezTo>
                      <a:pt x="243" y="27"/>
                      <a:pt x="235" y="25"/>
                      <a:pt x="227" y="23"/>
                    </a:cubicBezTo>
                    <a:cubicBezTo>
                      <a:pt x="220" y="22"/>
                      <a:pt x="212" y="21"/>
                      <a:pt x="204" y="19"/>
                    </a:cubicBezTo>
                    <a:cubicBezTo>
                      <a:pt x="189" y="17"/>
                      <a:pt x="174" y="14"/>
                      <a:pt x="159" y="13"/>
                    </a:cubicBezTo>
                    <a:cubicBezTo>
                      <a:pt x="145" y="11"/>
                      <a:pt x="131" y="10"/>
                      <a:pt x="117" y="8"/>
                    </a:cubicBezTo>
                    <a:cubicBezTo>
                      <a:pt x="110" y="8"/>
                      <a:pt x="104" y="8"/>
                      <a:pt x="97" y="7"/>
                    </a:cubicBezTo>
                    <a:cubicBezTo>
                      <a:pt x="91" y="7"/>
                      <a:pt x="85" y="7"/>
                      <a:pt x="79" y="7"/>
                    </a:cubicBezTo>
                    <a:cubicBezTo>
                      <a:pt x="67" y="7"/>
                      <a:pt x="56" y="6"/>
                      <a:pt x="47" y="7"/>
                    </a:cubicBezTo>
                    <a:cubicBezTo>
                      <a:pt x="37" y="7"/>
                      <a:pt x="29" y="7"/>
                      <a:pt x="22" y="7"/>
                    </a:cubicBezTo>
                    <a:cubicBezTo>
                      <a:pt x="8" y="8"/>
                      <a:pt x="0" y="9"/>
                      <a:pt x="0" y="9"/>
                    </a:cubicBezTo>
                    <a:cubicBezTo>
                      <a:pt x="0" y="9"/>
                      <a:pt x="8" y="7"/>
                      <a:pt x="22" y="5"/>
                    </a:cubicBezTo>
                    <a:cubicBezTo>
                      <a:pt x="29" y="4"/>
                      <a:pt x="37" y="4"/>
                      <a:pt x="47" y="3"/>
                    </a:cubicBezTo>
                    <a:cubicBezTo>
                      <a:pt x="56" y="2"/>
                      <a:pt x="67" y="1"/>
                      <a:pt x="79" y="1"/>
                    </a:cubicBezTo>
                    <a:cubicBezTo>
                      <a:pt x="85" y="0"/>
                      <a:pt x="91" y="1"/>
                      <a:pt x="98" y="1"/>
                    </a:cubicBezTo>
                    <a:cubicBezTo>
                      <a:pt x="104" y="1"/>
                      <a:pt x="111" y="1"/>
                      <a:pt x="118" y="1"/>
                    </a:cubicBezTo>
                    <a:cubicBezTo>
                      <a:pt x="124" y="1"/>
                      <a:pt x="131" y="2"/>
                      <a:pt x="139" y="2"/>
                    </a:cubicBezTo>
                    <a:cubicBezTo>
                      <a:pt x="146" y="2"/>
                      <a:pt x="153" y="3"/>
                      <a:pt x="160" y="4"/>
                    </a:cubicBezTo>
                    <a:cubicBezTo>
                      <a:pt x="168" y="4"/>
                      <a:pt x="175" y="5"/>
                      <a:pt x="183" y="6"/>
                    </a:cubicBezTo>
                    <a:cubicBezTo>
                      <a:pt x="191" y="7"/>
                      <a:pt x="198" y="8"/>
                      <a:pt x="206" y="10"/>
                    </a:cubicBezTo>
                    <a:cubicBezTo>
                      <a:pt x="214" y="11"/>
                      <a:pt x="221" y="12"/>
                      <a:pt x="229" y="14"/>
                    </a:cubicBezTo>
                    <a:cubicBezTo>
                      <a:pt x="237" y="15"/>
                      <a:pt x="245" y="17"/>
                      <a:pt x="253" y="18"/>
                    </a:cubicBezTo>
                    <a:cubicBezTo>
                      <a:pt x="260" y="20"/>
                      <a:pt x="268" y="22"/>
                      <a:pt x="276" y="24"/>
                    </a:cubicBezTo>
                    <a:cubicBezTo>
                      <a:pt x="283" y="26"/>
                      <a:pt x="291" y="28"/>
                      <a:pt x="299" y="30"/>
                    </a:cubicBezTo>
                    <a:cubicBezTo>
                      <a:pt x="314" y="34"/>
                      <a:pt x="328" y="38"/>
                      <a:pt x="343" y="43"/>
                    </a:cubicBezTo>
                    <a:cubicBezTo>
                      <a:pt x="350" y="45"/>
                      <a:pt x="357" y="48"/>
                      <a:pt x="363" y="50"/>
                    </a:cubicBezTo>
                    <a:cubicBezTo>
                      <a:pt x="370" y="52"/>
                      <a:pt x="377" y="55"/>
                      <a:pt x="383" y="57"/>
                    </a:cubicBezTo>
                    <a:cubicBezTo>
                      <a:pt x="396" y="62"/>
                      <a:pt x="408" y="67"/>
                      <a:pt x="419" y="71"/>
                    </a:cubicBezTo>
                    <a:cubicBezTo>
                      <a:pt x="430" y="76"/>
                      <a:pt x="440" y="80"/>
                      <a:pt x="448" y="84"/>
                    </a:cubicBezTo>
                    <a:cubicBezTo>
                      <a:pt x="457" y="88"/>
                      <a:pt x="465" y="92"/>
                      <a:pt x="471" y="95"/>
                    </a:cubicBezTo>
                    <a:cubicBezTo>
                      <a:pt x="483" y="101"/>
                      <a:pt x="491" y="105"/>
                      <a:pt x="491" y="1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1000"/>
                    </a:schemeClr>
                  </a:gs>
                  <a:gs pos="65000">
                    <a:srgbClr val="EFEFEF">
                      <a:lumMod val="99000"/>
                    </a:srgbClr>
                  </a:gs>
                  <a:gs pos="35000">
                    <a:schemeClr val="bg1">
                      <a:lumMod val="96000"/>
                      <a:lumOff val="4000"/>
                    </a:schemeClr>
                  </a:gs>
                  <a:gs pos="100000">
                    <a:schemeClr val="bg1">
                      <a:lumMod val="89000"/>
                    </a:schemeClr>
                  </a:gs>
                </a:gsLst>
                <a:lin ang="2400000" scaled="0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0"/>
              <p:cNvSpPr/>
              <p:nvPr/>
            </p:nvSpPr>
            <p:spPr bwMode="auto">
              <a:xfrm>
                <a:off x="3848100" y="1414464"/>
                <a:ext cx="1227137" cy="1450975"/>
              </a:xfrm>
              <a:custGeom>
                <a:avLst/>
                <a:gdLst>
                  <a:gd name="T0" fmla="*/ 0 w 324"/>
                  <a:gd name="T1" fmla="*/ 0 h 384"/>
                  <a:gd name="T2" fmla="*/ 10 w 324"/>
                  <a:gd name="T3" fmla="*/ 19 h 384"/>
                  <a:gd name="T4" fmla="*/ 22 w 324"/>
                  <a:gd name="T5" fmla="*/ 41 h 384"/>
                  <a:gd name="T6" fmla="*/ 38 w 324"/>
                  <a:gd name="T7" fmla="*/ 70 h 384"/>
                  <a:gd name="T8" fmla="*/ 47 w 324"/>
                  <a:gd name="T9" fmla="*/ 85 h 384"/>
                  <a:gd name="T10" fmla="*/ 58 w 324"/>
                  <a:gd name="T11" fmla="*/ 102 h 384"/>
                  <a:gd name="T12" fmla="*/ 82 w 324"/>
                  <a:gd name="T13" fmla="*/ 137 h 384"/>
                  <a:gd name="T14" fmla="*/ 110 w 324"/>
                  <a:gd name="T15" fmla="*/ 174 h 384"/>
                  <a:gd name="T16" fmla="*/ 140 w 324"/>
                  <a:gd name="T17" fmla="*/ 210 h 384"/>
                  <a:gd name="T18" fmla="*/ 171 w 324"/>
                  <a:gd name="T19" fmla="*/ 246 h 384"/>
                  <a:gd name="T20" fmla="*/ 203 w 324"/>
                  <a:gd name="T21" fmla="*/ 278 h 384"/>
                  <a:gd name="T22" fmla="*/ 219 w 324"/>
                  <a:gd name="T23" fmla="*/ 293 h 384"/>
                  <a:gd name="T24" fmla="*/ 234 w 324"/>
                  <a:gd name="T25" fmla="*/ 308 h 384"/>
                  <a:gd name="T26" fmla="*/ 249 w 324"/>
                  <a:gd name="T27" fmla="*/ 321 h 384"/>
                  <a:gd name="T28" fmla="*/ 263 w 324"/>
                  <a:gd name="T29" fmla="*/ 333 h 384"/>
                  <a:gd name="T30" fmla="*/ 276 w 324"/>
                  <a:gd name="T31" fmla="*/ 344 h 384"/>
                  <a:gd name="T32" fmla="*/ 288 w 324"/>
                  <a:gd name="T33" fmla="*/ 354 h 384"/>
                  <a:gd name="T34" fmla="*/ 307 w 324"/>
                  <a:gd name="T35" fmla="*/ 370 h 384"/>
                  <a:gd name="T36" fmla="*/ 324 w 324"/>
                  <a:gd name="T37" fmla="*/ 384 h 384"/>
                  <a:gd name="T38" fmla="*/ 306 w 324"/>
                  <a:gd name="T39" fmla="*/ 372 h 384"/>
                  <a:gd name="T40" fmla="*/ 285 w 324"/>
                  <a:gd name="T41" fmla="*/ 357 h 384"/>
                  <a:gd name="T42" fmla="*/ 259 w 324"/>
                  <a:gd name="T43" fmla="*/ 338 h 384"/>
                  <a:gd name="T44" fmla="*/ 229 w 324"/>
                  <a:gd name="T45" fmla="*/ 313 h 384"/>
                  <a:gd name="T46" fmla="*/ 213 w 324"/>
                  <a:gd name="T47" fmla="*/ 300 h 384"/>
                  <a:gd name="T48" fmla="*/ 197 w 324"/>
                  <a:gd name="T49" fmla="*/ 285 h 384"/>
                  <a:gd name="T50" fmla="*/ 164 w 324"/>
                  <a:gd name="T51" fmla="*/ 252 h 384"/>
                  <a:gd name="T52" fmla="*/ 132 w 324"/>
                  <a:gd name="T53" fmla="*/ 217 h 384"/>
                  <a:gd name="T54" fmla="*/ 102 w 324"/>
                  <a:gd name="T55" fmla="*/ 180 h 384"/>
                  <a:gd name="T56" fmla="*/ 88 w 324"/>
                  <a:gd name="T57" fmla="*/ 161 h 384"/>
                  <a:gd name="T58" fmla="*/ 75 w 324"/>
                  <a:gd name="T59" fmla="*/ 143 h 384"/>
                  <a:gd name="T60" fmla="*/ 63 w 324"/>
                  <a:gd name="T61" fmla="*/ 124 h 384"/>
                  <a:gd name="T62" fmla="*/ 52 w 324"/>
                  <a:gd name="T63" fmla="*/ 106 h 384"/>
                  <a:gd name="T64" fmla="*/ 42 w 324"/>
                  <a:gd name="T65" fmla="*/ 89 h 384"/>
                  <a:gd name="T66" fmla="*/ 33 w 324"/>
                  <a:gd name="T67" fmla="*/ 72 h 384"/>
                  <a:gd name="T68" fmla="*/ 18 w 324"/>
                  <a:gd name="T69" fmla="*/ 43 h 384"/>
                  <a:gd name="T70" fmla="*/ 8 w 324"/>
                  <a:gd name="T71" fmla="*/ 20 h 384"/>
                  <a:gd name="T72" fmla="*/ 0 w 324"/>
                  <a:gd name="T73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4" h="384">
                    <a:moveTo>
                      <a:pt x="0" y="0"/>
                    </a:moveTo>
                    <a:cubicBezTo>
                      <a:pt x="0" y="0"/>
                      <a:pt x="4" y="7"/>
                      <a:pt x="10" y="19"/>
                    </a:cubicBezTo>
                    <a:cubicBezTo>
                      <a:pt x="13" y="25"/>
                      <a:pt x="17" y="33"/>
                      <a:pt x="22" y="41"/>
                    </a:cubicBezTo>
                    <a:cubicBezTo>
                      <a:pt x="26" y="50"/>
                      <a:pt x="32" y="59"/>
                      <a:pt x="38" y="70"/>
                    </a:cubicBezTo>
                    <a:cubicBezTo>
                      <a:pt x="41" y="75"/>
                      <a:pt x="44" y="80"/>
                      <a:pt x="47" y="85"/>
                    </a:cubicBezTo>
                    <a:cubicBezTo>
                      <a:pt x="51" y="91"/>
                      <a:pt x="54" y="97"/>
                      <a:pt x="58" y="102"/>
                    </a:cubicBezTo>
                    <a:cubicBezTo>
                      <a:pt x="65" y="114"/>
                      <a:pt x="73" y="125"/>
                      <a:pt x="82" y="137"/>
                    </a:cubicBezTo>
                    <a:cubicBezTo>
                      <a:pt x="90" y="150"/>
                      <a:pt x="100" y="162"/>
                      <a:pt x="110" y="174"/>
                    </a:cubicBezTo>
                    <a:cubicBezTo>
                      <a:pt x="119" y="186"/>
                      <a:pt x="129" y="199"/>
                      <a:pt x="140" y="210"/>
                    </a:cubicBezTo>
                    <a:cubicBezTo>
                      <a:pt x="150" y="223"/>
                      <a:pt x="161" y="234"/>
                      <a:pt x="171" y="246"/>
                    </a:cubicBezTo>
                    <a:cubicBezTo>
                      <a:pt x="182" y="257"/>
                      <a:pt x="192" y="268"/>
                      <a:pt x="203" y="278"/>
                    </a:cubicBezTo>
                    <a:cubicBezTo>
                      <a:pt x="209" y="283"/>
                      <a:pt x="214" y="288"/>
                      <a:pt x="219" y="293"/>
                    </a:cubicBezTo>
                    <a:cubicBezTo>
                      <a:pt x="224" y="298"/>
                      <a:pt x="229" y="303"/>
                      <a:pt x="234" y="308"/>
                    </a:cubicBezTo>
                    <a:cubicBezTo>
                      <a:pt x="239" y="312"/>
                      <a:pt x="244" y="317"/>
                      <a:pt x="249" y="321"/>
                    </a:cubicBezTo>
                    <a:cubicBezTo>
                      <a:pt x="254" y="325"/>
                      <a:pt x="259" y="329"/>
                      <a:pt x="263" y="333"/>
                    </a:cubicBezTo>
                    <a:cubicBezTo>
                      <a:pt x="267" y="337"/>
                      <a:pt x="272" y="341"/>
                      <a:pt x="276" y="344"/>
                    </a:cubicBezTo>
                    <a:cubicBezTo>
                      <a:pt x="280" y="348"/>
                      <a:pt x="284" y="351"/>
                      <a:pt x="288" y="354"/>
                    </a:cubicBezTo>
                    <a:cubicBezTo>
                      <a:pt x="295" y="361"/>
                      <a:pt x="302" y="366"/>
                      <a:pt x="307" y="370"/>
                    </a:cubicBezTo>
                    <a:cubicBezTo>
                      <a:pt x="318" y="379"/>
                      <a:pt x="324" y="384"/>
                      <a:pt x="324" y="384"/>
                    </a:cubicBezTo>
                    <a:cubicBezTo>
                      <a:pt x="324" y="384"/>
                      <a:pt x="318" y="380"/>
                      <a:pt x="306" y="372"/>
                    </a:cubicBezTo>
                    <a:cubicBezTo>
                      <a:pt x="300" y="368"/>
                      <a:pt x="293" y="363"/>
                      <a:pt x="285" y="357"/>
                    </a:cubicBezTo>
                    <a:cubicBezTo>
                      <a:pt x="278" y="352"/>
                      <a:pt x="269" y="345"/>
                      <a:pt x="259" y="338"/>
                    </a:cubicBezTo>
                    <a:cubicBezTo>
                      <a:pt x="250" y="330"/>
                      <a:pt x="240" y="322"/>
                      <a:pt x="229" y="313"/>
                    </a:cubicBezTo>
                    <a:cubicBezTo>
                      <a:pt x="224" y="309"/>
                      <a:pt x="219" y="304"/>
                      <a:pt x="213" y="300"/>
                    </a:cubicBezTo>
                    <a:cubicBezTo>
                      <a:pt x="208" y="295"/>
                      <a:pt x="203" y="290"/>
                      <a:pt x="197" y="285"/>
                    </a:cubicBezTo>
                    <a:cubicBezTo>
                      <a:pt x="186" y="275"/>
                      <a:pt x="175" y="263"/>
                      <a:pt x="164" y="252"/>
                    </a:cubicBezTo>
                    <a:cubicBezTo>
                      <a:pt x="153" y="241"/>
                      <a:pt x="142" y="229"/>
                      <a:pt x="132" y="217"/>
                    </a:cubicBezTo>
                    <a:cubicBezTo>
                      <a:pt x="121" y="205"/>
                      <a:pt x="112" y="192"/>
                      <a:pt x="102" y="180"/>
                    </a:cubicBezTo>
                    <a:cubicBezTo>
                      <a:pt x="97" y="174"/>
                      <a:pt x="92" y="167"/>
                      <a:pt x="88" y="161"/>
                    </a:cubicBezTo>
                    <a:cubicBezTo>
                      <a:pt x="83" y="155"/>
                      <a:pt x="79" y="149"/>
                      <a:pt x="75" y="143"/>
                    </a:cubicBezTo>
                    <a:cubicBezTo>
                      <a:pt x="71" y="136"/>
                      <a:pt x="66" y="130"/>
                      <a:pt x="63" y="124"/>
                    </a:cubicBezTo>
                    <a:cubicBezTo>
                      <a:pt x="59" y="118"/>
                      <a:pt x="55" y="112"/>
                      <a:pt x="52" y="106"/>
                    </a:cubicBezTo>
                    <a:cubicBezTo>
                      <a:pt x="48" y="100"/>
                      <a:pt x="45" y="94"/>
                      <a:pt x="42" y="89"/>
                    </a:cubicBezTo>
                    <a:cubicBezTo>
                      <a:pt x="38" y="83"/>
                      <a:pt x="35" y="78"/>
                      <a:pt x="33" y="72"/>
                    </a:cubicBezTo>
                    <a:cubicBezTo>
                      <a:pt x="27" y="62"/>
                      <a:pt x="22" y="52"/>
                      <a:pt x="18" y="43"/>
                    </a:cubicBezTo>
                    <a:cubicBezTo>
                      <a:pt x="14" y="34"/>
                      <a:pt x="11" y="26"/>
                      <a:pt x="8" y="20"/>
                    </a:cubicBezTo>
                    <a:cubicBezTo>
                      <a:pt x="3" y="7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72000">
                    <a:srgbClr val="DDDDDD">
                      <a:lumMod val="92000"/>
                      <a:lumOff val="8000"/>
                    </a:srgbClr>
                  </a:gs>
                  <a:gs pos="0">
                    <a:schemeClr val="bg1">
                      <a:lumMod val="79000"/>
                    </a:schemeClr>
                  </a:gs>
                  <a:gs pos="35000">
                    <a:schemeClr val="bg1">
                      <a:lumMod val="99000"/>
                      <a:lumOff val="1000"/>
                    </a:schemeClr>
                  </a:gs>
                  <a:gs pos="100000">
                    <a:schemeClr val="bg1">
                      <a:lumMod val="92000"/>
                    </a:schemeClr>
                  </a:gs>
                </a:gsLst>
                <a:lin ang="1800000" scaled="0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146677" y="2706823"/>
              <a:ext cx="573273" cy="881611"/>
              <a:chOff x="4455609" y="2706825"/>
              <a:chExt cx="573278" cy="881601"/>
            </a:xfrm>
          </p:grpSpPr>
          <p:sp>
            <p:nvSpPr>
              <p:cNvPr id="32" name="Freeform 39"/>
              <p:cNvSpPr/>
              <p:nvPr/>
            </p:nvSpPr>
            <p:spPr bwMode="auto">
              <a:xfrm>
                <a:off x="4455609" y="3475713"/>
                <a:ext cx="157163" cy="112713"/>
              </a:xfrm>
              <a:custGeom>
                <a:avLst/>
                <a:gdLst>
                  <a:gd name="T0" fmla="*/ 39 w 39"/>
                  <a:gd name="T1" fmla="*/ 10 h 27"/>
                  <a:gd name="T2" fmla="*/ 0 w 39"/>
                  <a:gd name="T3" fmla="*/ 26 h 27"/>
                  <a:gd name="T4" fmla="*/ 15 w 39"/>
                  <a:gd name="T5" fmla="*/ 0 h 27"/>
                  <a:gd name="T6" fmla="*/ 39 w 39"/>
                  <a:gd name="T7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27">
                    <a:moveTo>
                      <a:pt x="39" y="10"/>
                    </a:moveTo>
                    <a:cubicBezTo>
                      <a:pt x="39" y="10"/>
                      <a:pt x="25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33" y="7"/>
                      <a:pt x="39" y="1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9"/>
              <p:cNvSpPr/>
              <p:nvPr/>
            </p:nvSpPr>
            <p:spPr bwMode="auto">
              <a:xfrm rot="3597006" flipV="1">
                <a:off x="4893949" y="2729050"/>
                <a:ext cx="157163" cy="112713"/>
              </a:xfrm>
              <a:custGeom>
                <a:avLst/>
                <a:gdLst>
                  <a:gd name="T0" fmla="*/ 39 w 39"/>
                  <a:gd name="T1" fmla="*/ 10 h 27"/>
                  <a:gd name="T2" fmla="*/ 0 w 39"/>
                  <a:gd name="T3" fmla="*/ 26 h 27"/>
                  <a:gd name="T4" fmla="*/ 15 w 39"/>
                  <a:gd name="T5" fmla="*/ 0 h 27"/>
                  <a:gd name="T6" fmla="*/ 39 w 39"/>
                  <a:gd name="T7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27">
                    <a:moveTo>
                      <a:pt x="39" y="10"/>
                    </a:moveTo>
                    <a:cubicBezTo>
                      <a:pt x="39" y="10"/>
                      <a:pt x="25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33" y="7"/>
                      <a:pt x="39" y="1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 flipH="1">
              <a:off x="6546856" y="2710727"/>
              <a:ext cx="573273" cy="881611"/>
              <a:chOff x="4455609" y="2706825"/>
              <a:chExt cx="573278" cy="881601"/>
            </a:xfrm>
          </p:grpSpPr>
          <p:sp>
            <p:nvSpPr>
              <p:cNvPr id="30" name="Freeform 39"/>
              <p:cNvSpPr/>
              <p:nvPr/>
            </p:nvSpPr>
            <p:spPr bwMode="auto">
              <a:xfrm>
                <a:off x="4455609" y="3475713"/>
                <a:ext cx="157163" cy="112713"/>
              </a:xfrm>
              <a:custGeom>
                <a:avLst/>
                <a:gdLst>
                  <a:gd name="T0" fmla="*/ 39 w 39"/>
                  <a:gd name="T1" fmla="*/ 10 h 27"/>
                  <a:gd name="T2" fmla="*/ 0 w 39"/>
                  <a:gd name="T3" fmla="*/ 26 h 27"/>
                  <a:gd name="T4" fmla="*/ 15 w 39"/>
                  <a:gd name="T5" fmla="*/ 0 h 27"/>
                  <a:gd name="T6" fmla="*/ 39 w 39"/>
                  <a:gd name="T7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27">
                    <a:moveTo>
                      <a:pt x="39" y="10"/>
                    </a:moveTo>
                    <a:cubicBezTo>
                      <a:pt x="39" y="10"/>
                      <a:pt x="25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33" y="7"/>
                      <a:pt x="39" y="1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39"/>
              <p:cNvSpPr/>
              <p:nvPr/>
            </p:nvSpPr>
            <p:spPr bwMode="auto">
              <a:xfrm rot="3597006" flipV="1">
                <a:off x="4893949" y="2729050"/>
                <a:ext cx="157163" cy="112713"/>
              </a:xfrm>
              <a:custGeom>
                <a:avLst/>
                <a:gdLst>
                  <a:gd name="T0" fmla="*/ 39 w 39"/>
                  <a:gd name="T1" fmla="*/ 10 h 27"/>
                  <a:gd name="T2" fmla="*/ 0 w 39"/>
                  <a:gd name="T3" fmla="*/ 26 h 27"/>
                  <a:gd name="T4" fmla="*/ 15 w 39"/>
                  <a:gd name="T5" fmla="*/ 0 h 27"/>
                  <a:gd name="T6" fmla="*/ 39 w 39"/>
                  <a:gd name="T7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27">
                    <a:moveTo>
                      <a:pt x="39" y="10"/>
                    </a:moveTo>
                    <a:cubicBezTo>
                      <a:pt x="39" y="10"/>
                      <a:pt x="25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33" y="7"/>
                      <a:pt x="39" y="1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7200000" flipH="1">
              <a:off x="5853056" y="3898236"/>
              <a:ext cx="573273" cy="881611"/>
              <a:chOff x="4455609" y="2706824"/>
              <a:chExt cx="573278" cy="881601"/>
            </a:xfrm>
          </p:grpSpPr>
          <p:sp>
            <p:nvSpPr>
              <p:cNvPr id="28" name="Freeform 39"/>
              <p:cNvSpPr/>
              <p:nvPr/>
            </p:nvSpPr>
            <p:spPr bwMode="auto">
              <a:xfrm>
                <a:off x="4455609" y="3475712"/>
                <a:ext cx="157163" cy="112713"/>
              </a:xfrm>
              <a:custGeom>
                <a:avLst/>
                <a:gdLst>
                  <a:gd name="T0" fmla="*/ 39 w 39"/>
                  <a:gd name="T1" fmla="*/ 10 h 27"/>
                  <a:gd name="T2" fmla="*/ 0 w 39"/>
                  <a:gd name="T3" fmla="*/ 26 h 27"/>
                  <a:gd name="T4" fmla="*/ 15 w 39"/>
                  <a:gd name="T5" fmla="*/ 0 h 27"/>
                  <a:gd name="T6" fmla="*/ 39 w 39"/>
                  <a:gd name="T7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27">
                    <a:moveTo>
                      <a:pt x="39" y="10"/>
                    </a:moveTo>
                    <a:cubicBezTo>
                      <a:pt x="39" y="10"/>
                      <a:pt x="25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33" y="7"/>
                      <a:pt x="39" y="1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39"/>
              <p:cNvSpPr/>
              <p:nvPr/>
            </p:nvSpPr>
            <p:spPr bwMode="auto">
              <a:xfrm rot="3597006" flipV="1">
                <a:off x="4893949" y="2729049"/>
                <a:ext cx="157163" cy="112713"/>
              </a:xfrm>
              <a:custGeom>
                <a:avLst/>
                <a:gdLst>
                  <a:gd name="T0" fmla="*/ 39 w 39"/>
                  <a:gd name="T1" fmla="*/ 10 h 27"/>
                  <a:gd name="T2" fmla="*/ 0 w 39"/>
                  <a:gd name="T3" fmla="*/ 26 h 27"/>
                  <a:gd name="T4" fmla="*/ 15 w 39"/>
                  <a:gd name="T5" fmla="*/ 0 h 27"/>
                  <a:gd name="T6" fmla="*/ 39 w 39"/>
                  <a:gd name="T7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27">
                    <a:moveTo>
                      <a:pt x="39" y="10"/>
                    </a:moveTo>
                    <a:cubicBezTo>
                      <a:pt x="39" y="10"/>
                      <a:pt x="25" y="27"/>
                      <a:pt x="0" y="2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33" y="7"/>
                      <a:pt x="39" y="1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2065964" y="3650363"/>
            <a:ext cx="1562148" cy="1560121"/>
            <a:chOff x="2097688" y="3956966"/>
            <a:chExt cx="2446337" cy="2443163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2097688" y="3956966"/>
              <a:ext cx="2446337" cy="2443163"/>
            </a:xfrm>
            <a:prstGeom prst="ellipse">
              <a:avLst/>
            </a:prstGeom>
            <a:gradFill flip="none" rotWithShape="1"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3" name="Oval 62"/>
            <p:cNvSpPr>
              <a:spLocks noChangeArrowheads="1"/>
            </p:cNvSpPr>
            <p:nvPr/>
          </p:nvSpPr>
          <p:spPr bwMode="auto">
            <a:xfrm>
              <a:off x="2184213" y="4033557"/>
              <a:ext cx="2284413" cy="2284413"/>
            </a:xfrm>
            <a:prstGeom prst="ellipse">
              <a:avLst/>
            </a:prstGeom>
            <a:solidFill>
              <a:srgbClr val="E87071"/>
            </a:solidFill>
            <a:ln w="317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534969" y="3650363"/>
            <a:ext cx="1562148" cy="1560121"/>
            <a:chOff x="2097688" y="3956966"/>
            <a:chExt cx="2446337" cy="2443163"/>
          </a:xfrm>
        </p:grpSpPr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2097688" y="3956966"/>
              <a:ext cx="2446337" cy="2443163"/>
            </a:xfrm>
            <a:prstGeom prst="ellipse">
              <a:avLst/>
            </a:prstGeom>
            <a:gradFill flip="none" rotWithShape="1"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2174457" y="4033556"/>
              <a:ext cx="2294170" cy="2284414"/>
            </a:xfrm>
            <a:prstGeom prst="ellipse">
              <a:avLst/>
            </a:prstGeom>
            <a:solidFill>
              <a:srgbClr val="663A77"/>
            </a:solidFill>
            <a:ln w="317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57" name="Freeform 76"/>
          <p:cNvSpPr>
            <a:spLocks noEditPoints="1"/>
          </p:cNvSpPr>
          <p:nvPr/>
        </p:nvSpPr>
        <p:spPr bwMode="auto">
          <a:xfrm>
            <a:off x="4440734" y="3145200"/>
            <a:ext cx="344667" cy="466313"/>
          </a:xfrm>
          <a:custGeom>
            <a:avLst/>
            <a:gdLst>
              <a:gd name="T0" fmla="*/ 51 w 141"/>
              <a:gd name="T1" fmla="*/ 186 h 192"/>
              <a:gd name="T2" fmla="*/ 60 w 141"/>
              <a:gd name="T3" fmla="*/ 185 h 192"/>
              <a:gd name="T4" fmla="*/ 60 w 141"/>
              <a:gd name="T5" fmla="*/ 185 h 192"/>
              <a:gd name="T6" fmla="*/ 71 w 141"/>
              <a:gd name="T7" fmla="*/ 192 h 192"/>
              <a:gd name="T8" fmla="*/ 81 w 141"/>
              <a:gd name="T9" fmla="*/ 182 h 192"/>
              <a:gd name="T10" fmla="*/ 81 w 141"/>
              <a:gd name="T11" fmla="*/ 182 h 192"/>
              <a:gd name="T12" fmla="*/ 90 w 141"/>
              <a:gd name="T13" fmla="*/ 181 h 192"/>
              <a:gd name="T14" fmla="*/ 96 w 141"/>
              <a:gd name="T15" fmla="*/ 172 h 192"/>
              <a:gd name="T16" fmla="*/ 45 w 141"/>
              <a:gd name="T17" fmla="*/ 179 h 192"/>
              <a:gd name="T18" fmla="*/ 51 w 141"/>
              <a:gd name="T19" fmla="*/ 186 h 192"/>
              <a:gd name="T20" fmla="*/ 95 w 141"/>
              <a:gd name="T21" fmla="*/ 160 h 192"/>
              <a:gd name="T22" fmla="*/ 46 w 141"/>
              <a:gd name="T23" fmla="*/ 166 h 192"/>
              <a:gd name="T24" fmla="*/ 42 w 141"/>
              <a:gd name="T25" fmla="*/ 171 h 192"/>
              <a:gd name="T26" fmla="*/ 46 w 141"/>
              <a:gd name="T27" fmla="*/ 175 h 192"/>
              <a:gd name="T28" fmla="*/ 95 w 141"/>
              <a:gd name="T29" fmla="*/ 169 h 192"/>
              <a:gd name="T30" fmla="*/ 99 w 141"/>
              <a:gd name="T31" fmla="*/ 164 h 192"/>
              <a:gd name="T32" fmla="*/ 95 w 141"/>
              <a:gd name="T33" fmla="*/ 160 h 192"/>
              <a:gd name="T34" fmla="*/ 98 w 141"/>
              <a:gd name="T35" fmla="*/ 146 h 192"/>
              <a:gd name="T36" fmla="*/ 43 w 141"/>
              <a:gd name="T37" fmla="*/ 153 h 192"/>
              <a:gd name="T38" fmla="*/ 40 w 141"/>
              <a:gd name="T39" fmla="*/ 158 h 192"/>
              <a:gd name="T40" fmla="*/ 43 w 141"/>
              <a:gd name="T41" fmla="*/ 163 h 192"/>
              <a:gd name="T42" fmla="*/ 98 w 141"/>
              <a:gd name="T43" fmla="*/ 156 h 192"/>
              <a:gd name="T44" fmla="*/ 101 w 141"/>
              <a:gd name="T45" fmla="*/ 150 h 192"/>
              <a:gd name="T46" fmla="*/ 98 w 141"/>
              <a:gd name="T47" fmla="*/ 146 h 192"/>
              <a:gd name="T48" fmla="*/ 71 w 141"/>
              <a:gd name="T49" fmla="*/ 0 h 192"/>
              <a:gd name="T50" fmla="*/ 0 w 141"/>
              <a:gd name="T51" fmla="*/ 71 h 192"/>
              <a:gd name="T52" fmla="*/ 42 w 141"/>
              <a:gd name="T53" fmla="*/ 136 h 192"/>
              <a:gd name="T54" fmla="*/ 42 w 141"/>
              <a:gd name="T55" fmla="*/ 148 h 192"/>
              <a:gd name="T56" fmla="*/ 99 w 141"/>
              <a:gd name="T57" fmla="*/ 141 h 192"/>
              <a:gd name="T58" fmla="*/ 99 w 141"/>
              <a:gd name="T59" fmla="*/ 136 h 192"/>
              <a:gd name="T60" fmla="*/ 141 w 141"/>
              <a:gd name="T61" fmla="*/ 71 h 192"/>
              <a:gd name="T62" fmla="*/ 71 w 141"/>
              <a:gd name="T63" fmla="*/ 0 h 192"/>
              <a:gd name="T64" fmla="*/ 126 w 141"/>
              <a:gd name="T65" fmla="*/ 79 h 192"/>
              <a:gd name="T66" fmla="*/ 121 w 141"/>
              <a:gd name="T67" fmla="*/ 73 h 192"/>
              <a:gd name="T68" fmla="*/ 68 w 141"/>
              <a:gd name="T69" fmla="*/ 20 h 192"/>
              <a:gd name="T70" fmla="*/ 62 w 141"/>
              <a:gd name="T71" fmla="*/ 15 h 192"/>
              <a:gd name="T72" fmla="*/ 68 w 141"/>
              <a:gd name="T73" fmla="*/ 9 h 192"/>
              <a:gd name="T74" fmla="*/ 132 w 141"/>
              <a:gd name="T75" fmla="*/ 73 h 192"/>
              <a:gd name="T76" fmla="*/ 126 w 141"/>
              <a:gd name="T77" fmla="*/ 7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1" h="192">
                <a:moveTo>
                  <a:pt x="51" y="186"/>
                </a:moveTo>
                <a:cubicBezTo>
                  <a:pt x="60" y="185"/>
                  <a:pt x="60" y="185"/>
                  <a:pt x="60" y="185"/>
                </a:cubicBezTo>
                <a:cubicBezTo>
                  <a:pt x="60" y="185"/>
                  <a:pt x="60" y="185"/>
                  <a:pt x="60" y="185"/>
                </a:cubicBezTo>
                <a:cubicBezTo>
                  <a:pt x="60" y="188"/>
                  <a:pt x="65" y="192"/>
                  <a:pt x="71" y="192"/>
                </a:cubicBezTo>
                <a:cubicBezTo>
                  <a:pt x="76" y="191"/>
                  <a:pt x="81" y="185"/>
                  <a:pt x="81" y="182"/>
                </a:cubicBezTo>
                <a:cubicBezTo>
                  <a:pt x="81" y="182"/>
                  <a:pt x="81" y="182"/>
                  <a:pt x="81" y="182"/>
                </a:cubicBezTo>
                <a:cubicBezTo>
                  <a:pt x="90" y="181"/>
                  <a:pt x="90" y="181"/>
                  <a:pt x="90" y="181"/>
                </a:cubicBezTo>
                <a:cubicBezTo>
                  <a:pt x="92" y="181"/>
                  <a:pt x="96" y="175"/>
                  <a:pt x="96" y="172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45" y="182"/>
                  <a:pt x="49" y="186"/>
                  <a:pt x="51" y="186"/>
                </a:cubicBezTo>
                <a:close/>
                <a:moveTo>
                  <a:pt x="95" y="160"/>
                </a:moveTo>
                <a:cubicBezTo>
                  <a:pt x="46" y="166"/>
                  <a:pt x="46" y="166"/>
                  <a:pt x="46" y="166"/>
                </a:cubicBezTo>
                <a:cubicBezTo>
                  <a:pt x="44" y="166"/>
                  <a:pt x="42" y="168"/>
                  <a:pt x="42" y="171"/>
                </a:cubicBezTo>
                <a:cubicBezTo>
                  <a:pt x="42" y="173"/>
                  <a:pt x="44" y="175"/>
                  <a:pt x="46" y="175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7" y="168"/>
                  <a:pt x="99" y="166"/>
                  <a:pt x="99" y="164"/>
                </a:cubicBezTo>
                <a:cubicBezTo>
                  <a:pt x="99" y="161"/>
                  <a:pt x="97" y="159"/>
                  <a:pt x="95" y="160"/>
                </a:cubicBezTo>
                <a:close/>
                <a:moveTo>
                  <a:pt x="98" y="146"/>
                </a:moveTo>
                <a:cubicBezTo>
                  <a:pt x="43" y="153"/>
                  <a:pt x="43" y="153"/>
                  <a:pt x="43" y="153"/>
                </a:cubicBezTo>
                <a:cubicBezTo>
                  <a:pt x="41" y="153"/>
                  <a:pt x="40" y="155"/>
                  <a:pt x="40" y="158"/>
                </a:cubicBezTo>
                <a:cubicBezTo>
                  <a:pt x="40" y="161"/>
                  <a:pt x="41" y="163"/>
                  <a:pt x="43" y="163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100" y="155"/>
                  <a:pt x="101" y="153"/>
                  <a:pt x="101" y="150"/>
                </a:cubicBezTo>
                <a:cubicBezTo>
                  <a:pt x="101" y="148"/>
                  <a:pt x="100" y="146"/>
                  <a:pt x="98" y="146"/>
                </a:cubicBezTo>
                <a:close/>
                <a:moveTo>
                  <a:pt x="71" y="0"/>
                </a:moveTo>
                <a:cubicBezTo>
                  <a:pt x="31" y="0"/>
                  <a:pt x="0" y="32"/>
                  <a:pt x="0" y="71"/>
                </a:cubicBezTo>
                <a:cubicBezTo>
                  <a:pt x="0" y="100"/>
                  <a:pt x="17" y="125"/>
                  <a:pt x="42" y="136"/>
                </a:cubicBezTo>
                <a:cubicBezTo>
                  <a:pt x="42" y="148"/>
                  <a:pt x="42" y="148"/>
                  <a:pt x="42" y="148"/>
                </a:cubicBezTo>
                <a:cubicBezTo>
                  <a:pt x="99" y="141"/>
                  <a:pt x="99" y="141"/>
                  <a:pt x="99" y="141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24" y="125"/>
                  <a:pt x="141" y="100"/>
                  <a:pt x="141" y="71"/>
                </a:cubicBezTo>
                <a:cubicBezTo>
                  <a:pt x="141" y="32"/>
                  <a:pt x="110" y="0"/>
                  <a:pt x="71" y="0"/>
                </a:cubicBezTo>
                <a:close/>
                <a:moveTo>
                  <a:pt x="126" y="79"/>
                </a:moveTo>
                <a:cubicBezTo>
                  <a:pt x="123" y="79"/>
                  <a:pt x="121" y="76"/>
                  <a:pt x="121" y="73"/>
                </a:cubicBezTo>
                <a:cubicBezTo>
                  <a:pt x="121" y="44"/>
                  <a:pt x="97" y="20"/>
                  <a:pt x="68" y="20"/>
                </a:cubicBezTo>
                <a:cubicBezTo>
                  <a:pt x="65" y="20"/>
                  <a:pt x="62" y="18"/>
                  <a:pt x="62" y="15"/>
                </a:cubicBezTo>
                <a:cubicBezTo>
                  <a:pt x="62" y="12"/>
                  <a:pt x="65" y="9"/>
                  <a:pt x="68" y="9"/>
                </a:cubicBezTo>
                <a:cubicBezTo>
                  <a:pt x="103" y="9"/>
                  <a:pt x="132" y="38"/>
                  <a:pt x="132" y="73"/>
                </a:cubicBezTo>
                <a:cubicBezTo>
                  <a:pt x="132" y="76"/>
                  <a:pt x="130" y="79"/>
                  <a:pt x="126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8" name="Freeform 84"/>
          <p:cNvSpPr>
            <a:spLocks noEditPoints="1"/>
          </p:cNvSpPr>
          <p:nvPr/>
        </p:nvSpPr>
        <p:spPr bwMode="auto">
          <a:xfrm>
            <a:off x="3495080" y="2709042"/>
            <a:ext cx="251404" cy="249376"/>
          </a:xfrm>
          <a:custGeom>
            <a:avLst/>
            <a:gdLst>
              <a:gd name="T0" fmla="*/ 98 w 102"/>
              <a:gd name="T1" fmla="*/ 0 h 101"/>
              <a:gd name="T2" fmla="*/ 86 w 102"/>
              <a:gd name="T3" fmla="*/ 0 h 101"/>
              <a:gd name="T4" fmla="*/ 84 w 102"/>
              <a:gd name="T5" fmla="*/ 1 h 101"/>
              <a:gd name="T6" fmla="*/ 40 w 102"/>
              <a:gd name="T7" fmla="*/ 39 h 101"/>
              <a:gd name="T8" fmla="*/ 32 w 102"/>
              <a:gd name="T9" fmla="*/ 38 h 101"/>
              <a:gd name="T10" fmla="*/ 0 w 102"/>
              <a:gd name="T11" fmla="*/ 70 h 101"/>
              <a:gd name="T12" fmla="*/ 32 w 102"/>
              <a:gd name="T13" fmla="*/ 101 h 101"/>
              <a:gd name="T14" fmla="*/ 64 w 102"/>
              <a:gd name="T15" fmla="*/ 70 h 101"/>
              <a:gd name="T16" fmla="*/ 61 w 102"/>
              <a:gd name="T17" fmla="*/ 58 h 101"/>
              <a:gd name="T18" fmla="*/ 72 w 102"/>
              <a:gd name="T19" fmla="*/ 54 h 101"/>
              <a:gd name="T20" fmla="*/ 74 w 102"/>
              <a:gd name="T21" fmla="*/ 51 h 101"/>
              <a:gd name="T22" fmla="*/ 74 w 102"/>
              <a:gd name="T23" fmla="*/ 39 h 101"/>
              <a:gd name="T24" fmla="*/ 86 w 102"/>
              <a:gd name="T25" fmla="*/ 38 h 101"/>
              <a:gd name="T26" fmla="*/ 89 w 102"/>
              <a:gd name="T27" fmla="*/ 35 h 101"/>
              <a:gd name="T28" fmla="*/ 90 w 102"/>
              <a:gd name="T29" fmla="*/ 21 h 101"/>
              <a:gd name="T30" fmla="*/ 99 w 102"/>
              <a:gd name="T31" fmla="*/ 19 h 101"/>
              <a:gd name="T32" fmla="*/ 102 w 102"/>
              <a:gd name="T33" fmla="*/ 16 h 101"/>
              <a:gd name="T34" fmla="*/ 102 w 102"/>
              <a:gd name="T35" fmla="*/ 3 h 101"/>
              <a:gd name="T36" fmla="*/ 98 w 102"/>
              <a:gd name="T37" fmla="*/ 0 h 101"/>
              <a:gd name="T38" fmla="*/ 22 w 102"/>
              <a:gd name="T39" fmla="*/ 70 h 101"/>
              <a:gd name="T40" fmla="*/ 31 w 102"/>
              <a:gd name="T41" fmla="*/ 75 h 101"/>
              <a:gd name="T42" fmla="*/ 32 w 102"/>
              <a:gd name="T43" fmla="*/ 79 h 101"/>
              <a:gd name="T44" fmla="*/ 22 w 102"/>
              <a:gd name="T45" fmla="*/ 89 h 101"/>
              <a:gd name="T46" fmla="*/ 13 w 102"/>
              <a:gd name="T47" fmla="*/ 79 h 101"/>
              <a:gd name="T48" fmla="*/ 22 w 102"/>
              <a:gd name="T49" fmla="*/ 7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2" h="101">
                <a:moveTo>
                  <a:pt x="98" y="0"/>
                </a:moveTo>
                <a:cubicBezTo>
                  <a:pt x="86" y="0"/>
                  <a:pt x="86" y="0"/>
                  <a:pt x="86" y="0"/>
                </a:cubicBezTo>
                <a:cubicBezTo>
                  <a:pt x="85" y="0"/>
                  <a:pt x="84" y="0"/>
                  <a:pt x="84" y="1"/>
                </a:cubicBezTo>
                <a:cubicBezTo>
                  <a:pt x="40" y="39"/>
                  <a:pt x="40" y="39"/>
                  <a:pt x="40" y="39"/>
                </a:cubicBezTo>
                <a:cubicBezTo>
                  <a:pt x="38" y="39"/>
                  <a:pt x="34" y="38"/>
                  <a:pt x="32" y="38"/>
                </a:cubicBezTo>
                <a:cubicBezTo>
                  <a:pt x="14" y="38"/>
                  <a:pt x="0" y="52"/>
                  <a:pt x="0" y="70"/>
                </a:cubicBezTo>
                <a:cubicBezTo>
                  <a:pt x="0" y="87"/>
                  <a:pt x="14" y="101"/>
                  <a:pt x="32" y="101"/>
                </a:cubicBezTo>
                <a:cubicBezTo>
                  <a:pt x="49" y="101"/>
                  <a:pt x="64" y="87"/>
                  <a:pt x="64" y="70"/>
                </a:cubicBezTo>
                <a:cubicBezTo>
                  <a:pt x="64" y="64"/>
                  <a:pt x="63" y="61"/>
                  <a:pt x="61" y="58"/>
                </a:cubicBezTo>
                <a:cubicBezTo>
                  <a:pt x="72" y="54"/>
                  <a:pt x="72" y="54"/>
                  <a:pt x="72" y="54"/>
                </a:cubicBezTo>
                <a:cubicBezTo>
                  <a:pt x="74" y="54"/>
                  <a:pt x="74" y="53"/>
                  <a:pt x="74" y="51"/>
                </a:cubicBezTo>
                <a:cubicBezTo>
                  <a:pt x="74" y="39"/>
                  <a:pt x="74" y="39"/>
                  <a:pt x="74" y="39"/>
                </a:cubicBezTo>
                <a:cubicBezTo>
                  <a:pt x="86" y="38"/>
                  <a:pt x="86" y="38"/>
                  <a:pt x="86" y="38"/>
                </a:cubicBezTo>
                <a:cubicBezTo>
                  <a:pt x="88" y="38"/>
                  <a:pt x="89" y="37"/>
                  <a:pt x="89" y="35"/>
                </a:cubicBezTo>
                <a:cubicBezTo>
                  <a:pt x="90" y="21"/>
                  <a:pt x="90" y="21"/>
                  <a:pt x="90" y="21"/>
                </a:cubicBezTo>
                <a:cubicBezTo>
                  <a:pt x="99" y="19"/>
                  <a:pt x="99" y="19"/>
                  <a:pt x="99" y="19"/>
                </a:cubicBezTo>
                <a:cubicBezTo>
                  <a:pt x="101" y="19"/>
                  <a:pt x="102" y="17"/>
                  <a:pt x="102" y="16"/>
                </a:cubicBezTo>
                <a:cubicBezTo>
                  <a:pt x="102" y="3"/>
                  <a:pt x="102" y="3"/>
                  <a:pt x="102" y="3"/>
                </a:cubicBezTo>
                <a:cubicBezTo>
                  <a:pt x="102" y="1"/>
                  <a:pt x="100" y="0"/>
                  <a:pt x="98" y="0"/>
                </a:cubicBezTo>
                <a:moveTo>
                  <a:pt x="22" y="70"/>
                </a:moveTo>
                <a:cubicBezTo>
                  <a:pt x="26" y="70"/>
                  <a:pt x="29" y="72"/>
                  <a:pt x="31" y="75"/>
                </a:cubicBezTo>
                <a:cubicBezTo>
                  <a:pt x="32" y="76"/>
                  <a:pt x="32" y="78"/>
                  <a:pt x="32" y="79"/>
                </a:cubicBezTo>
                <a:cubicBezTo>
                  <a:pt x="32" y="84"/>
                  <a:pt x="28" y="89"/>
                  <a:pt x="22" y="89"/>
                </a:cubicBezTo>
                <a:cubicBezTo>
                  <a:pt x="17" y="89"/>
                  <a:pt x="13" y="84"/>
                  <a:pt x="13" y="79"/>
                </a:cubicBezTo>
                <a:cubicBezTo>
                  <a:pt x="13" y="74"/>
                  <a:pt x="17" y="70"/>
                  <a:pt x="22" y="7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9" name="Freeform 88"/>
          <p:cNvSpPr>
            <a:spLocks noEditPoints="1"/>
          </p:cNvSpPr>
          <p:nvPr/>
        </p:nvSpPr>
        <p:spPr bwMode="auto">
          <a:xfrm>
            <a:off x="5425915" y="2682270"/>
            <a:ext cx="230116" cy="304117"/>
          </a:xfrm>
          <a:custGeom>
            <a:avLst/>
            <a:gdLst>
              <a:gd name="T0" fmla="*/ 48 w 93"/>
              <a:gd name="T1" fmla="*/ 67 h 124"/>
              <a:gd name="T2" fmla="*/ 47 w 93"/>
              <a:gd name="T3" fmla="*/ 64 h 124"/>
              <a:gd name="T4" fmla="*/ 44 w 93"/>
              <a:gd name="T5" fmla="*/ 65 h 124"/>
              <a:gd name="T6" fmla="*/ 44 w 93"/>
              <a:gd name="T7" fmla="*/ 61 h 124"/>
              <a:gd name="T8" fmla="*/ 40 w 93"/>
              <a:gd name="T9" fmla="*/ 62 h 124"/>
              <a:gd name="T10" fmla="*/ 38 w 93"/>
              <a:gd name="T11" fmla="*/ 70 h 124"/>
              <a:gd name="T12" fmla="*/ 40 w 93"/>
              <a:gd name="T13" fmla="*/ 72 h 124"/>
              <a:gd name="T14" fmla="*/ 48 w 93"/>
              <a:gd name="T15" fmla="*/ 67 h 124"/>
              <a:gd name="T16" fmla="*/ 38 w 93"/>
              <a:gd name="T17" fmla="*/ 71 h 124"/>
              <a:gd name="T18" fmla="*/ 36 w 93"/>
              <a:gd name="T19" fmla="*/ 75 h 124"/>
              <a:gd name="T20" fmla="*/ 40 w 93"/>
              <a:gd name="T21" fmla="*/ 73 h 124"/>
              <a:gd name="T22" fmla="*/ 38 w 93"/>
              <a:gd name="T23" fmla="*/ 71 h 124"/>
              <a:gd name="T24" fmla="*/ 68 w 93"/>
              <a:gd name="T25" fmla="*/ 110 h 124"/>
              <a:gd name="T26" fmla="*/ 12 w 93"/>
              <a:gd name="T27" fmla="*/ 110 h 124"/>
              <a:gd name="T28" fmla="*/ 12 w 93"/>
              <a:gd name="T29" fmla="*/ 33 h 124"/>
              <a:gd name="T30" fmla="*/ 55 w 93"/>
              <a:gd name="T31" fmla="*/ 33 h 124"/>
              <a:gd name="T32" fmla="*/ 65 w 93"/>
              <a:gd name="T33" fmla="*/ 19 h 124"/>
              <a:gd name="T34" fmla="*/ 12 w 93"/>
              <a:gd name="T35" fmla="*/ 19 h 124"/>
              <a:gd name="T36" fmla="*/ 0 w 93"/>
              <a:gd name="T37" fmla="*/ 30 h 124"/>
              <a:gd name="T38" fmla="*/ 0 w 93"/>
              <a:gd name="T39" fmla="*/ 113 h 124"/>
              <a:gd name="T40" fmla="*/ 12 w 93"/>
              <a:gd name="T41" fmla="*/ 124 h 124"/>
              <a:gd name="T42" fmla="*/ 67 w 93"/>
              <a:gd name="T43" fmla="*/ 124 h 124"/>
              <a:gd name="T44" fmla="*/ 79 w 93"/>
              <a:gd name="T45" fmla="*/ 113 h 124"/>
              <a:gd name="T46" fmla="*/ 79 w 93"/>
              <a:gd name="T47" fmla="*/ 33 h 124"/>
              <a:gd name="T48" fmla="*/ 68 w 93"/>
              <a:gd name="T49" fmla="*/ 49 h 124"/>
              <a:gd name="T50" fmla="*/ 68 w 93"/>
              <a:gd name="T51" fmla="*/ 110 h 124"/>
              <a:gd name="T52" fmla="*/ 77 w 93"/>
              <a:gd name="T53" fmla="*/ 11 h 124"/>
              <a:gd name="T54" fmla="*/ 85 w 93"/>
              <a:gd name="T55" fmla="*/ 16 h 124"/>
              <a:gd name="T56" fmla="*/ 86 w 93"/>
              <a:gd name="T57" fmla="*/ 14 h 124"/>
              <a:gd name="T58" fmla="*/ 79 w 93"/>
              <a:gd name="T59" fmla="*/ 9 h 124"/>
              <a:gd name="T60" fmla="*/ 77 w 93"/>
              <a:gd name="T61" fmla="*/ 11 h 124"/>
              <a:gd name="T62" fmla="*/ 85 w 93"/>
              <a:gd name="T63" fmla="*/ 0 h 124"/>
              <a:gd name="T64" fmla="*/ 82 w 93"/>
              <a:gd name="T65" fmla="*/ 4 h 124"/>
              <a:gd name="T66" fmla="*/ 90 w 93"/>
              <a:gd name="T67" fmla="*/ 9 h 124"/>
              <a:gd name="T68" fmla="*/ 93 w 93"/>
              <a:gd name="T69" fmla="*/ 5 h 124"/>
              <a:gd name="T70" fmla="*/ 85 w 93"/>
              <a:gd name="T71" fmla="*/ 0 h 124"/>
              <a:gd name="T72" fmla="*/ 41 w 93"/>
              <a:gd name="T73" fmla="*/ 61 h 124"/>
              <a:gd name="T74" fmla="*/ 44 w 93"/>
              <a:gd name="T75" fmla="*/ 61 h 124"/>
              <a:gd name="T76" fmla="*/ 44 w 93"/>
              <a:gd name="T77" fmla="*/ 64 h 124"/>
              <a:gd name="T78" fmla="*/ 48 w 93"/>
              <a:gd name="T79" fmla="*/ 64 h 124"/>
              <a:gd name="T80" fmla="*/ 48 w 93"/>
              <a:gd name="T81" fmla="*/ 67 h 124"/>
              <a:gd name="T82" fmla="*/ 84 w 93"/>
              <a:gd name="T83" fmla="*/ 17 h 124"/>
              <a:gd name="T84" fmla="*/ 76 w 93"/>
              <a:gd name="T85" fmla="*/ 12 h 124"/>
              <a:gd name="T86" fmla="*/ 41 w 93"/>
              <a:gd name="T87" fmla="*/ 61 h 124"/>
              <a:gd name="T88" fmla="*/ 79 w 93"/>
              <a:gd name="T89" fmla="*/ 8 h 124"/>
              <a:gd name="T90" fmla="*/ 87 w 93"/>
              <a:gd name="T91" fmla="*/ 13 h 124"/>
              <a:gd name="T92" fmla="*/ 89 w 93"/>
              <a:gd name="T93" fmla="*/ 10 h 124"/>
              <a:gd name="T94" fmla="*/ 82 w 93"/>
              <a:gd name="T95" fmla="*/ 4 h 124"/>
              <a:gd name="T96" fmla="*/ 79 w 93"/>
              <a:gd name="T97" fmla="*/ 8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3" h="124">
                <a:moveTo>
                  <a:pt x="48" y="67"/>
                </a:moveTo>
                <a:cubicBezTo>
                  <a:pt x="47" y="64"/>
                  <a:pt x="47" y="64"/>
                  <a:pt x="47" y="64"/>
                </a:cubicBezTo>
                <a:cubicBezTo>
                  <a:pt x="44" y="65"/>
                  <a:pt x="44" y="65"/>
                  <a:pt x="44" y="65"/>
                </a:cubicBezTo>
                <a:cubicBezTo>
                  <a:pt x="44" y="61"/>
                  <a:pt x="44" y="61"/>
                  <a:pt x="44" y="61"/>
                </a:cubicBezTo>
                <a:cubicBezTo>
                  <a:pt x="40" y="62"/>
                  <a:pt x="40" y="62"/>
                  <a:pt x="40" y="62"/>
                </a:cubicBezTo>
                <a:cubicBezTo>
                  <a:pt x="38" y="70"/>
                  <a:pt x="38" y="70"/>
                  <a:pt x="38" y="70"/>
                </a:cubicBezTo>
                <a:cubicBezTo>
                  <a:pt x="39" y="71"/>
                  <a:pt x="40" y="71"/>
                  <a:pt x="40" y="72"/>
                </a:cubicBezTo>
                <a:lnTo>
                  <a:pt x="48" y="67"/>
                </a:lnTo>
                <a:close/>
                <a:moveTo>
                  <a:pt x="38" y="71"/>
                </a:moveTo>
                <a:cubicBezTo>
                  <a:pt x="36" y="75"/>
                  <a:pt x="36" y="75"/>
                  <a:pt x="36" y="75"/>
                </a:cubicBezTo>
                <a:cubicBezTo>
                  <a:pt x="40" y="73"/>
                  <a:pt x="40" y="73"/>
                  <a:pt x="40" y="73"/>
                </a:cubicBezTo>
                <a:cubicBezTo>
                  <a:pt x="39" y="72"/>
                  <a:pt x="39" y="71"/>
                  <a:pt x="38" y="71"/>
                </a:cubicBezTo>
                <a:close/>
                <a:moveTo>
                  <a:pt x="68" y="110"/>
                </a:moveTo>
                <a:cubicBezTo>
                  <a:pt x="12" y="110"/>
                  <a:pt x="12" y="110"/>
                  <a:pt x="12" y="110"/>
                </a:cubicBezTo>
                <a:cubicBezTo>
                  <a:pt x="12" y="33"/>
                  <a:pt x="12" y="33"/>
                  <a:pt x="12" y="33"/>
                </a:cubicBezTo>
                <a:cubicBezTo>
                  <a:pt x="55" y="33"/>
                  <a:pt x="55" y="33"/>
                  <a:pt x="55" y="33"/>
                </a:cubicBezTo>
                <a:cubicBezTo>
                  <a:pt x="65" y="19"/>
                  <a:pt x="65" y="19"/>
                  <a:pt x="65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6" y="19"/>
                  <a:pt x="0" y="24"/>
                  <a:pt x="0" y="30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9"/>
                  <a:pt x="6" y="124"/>
                  <a:pt x="12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74" y="124"/>
                  <a:pt x="79" y="119"/>
                  <a:pt x="79" y="113"/>
                </a:cubicBezTo>
                <a:cubicBezTo>
                  <a:pt x="79" y="33"/>
                  <a:pt x="79" y="33"/>
                  <a:pt x="79" y="33"/>
                </a:cubicBezTo>
                <a:cubicBezTo>
                  <a:pt x="68" y="49"/>
                  <a:pt x="68" y="49"/>
                  <a:pt x="68" y="49"/>
                </a:cubicBezTo>
                <a:lnTo>
                  <a:pt x="68" y="110"/>
                </a:lnTo>
                <a:close/>
                <a:moveTo>
                  <a:pt x="77" y="11"/>
                </a:moveTo>
                <a:cubicBezTo>
                  <a:pt x="85" y="16"/>
                  <a:pt x="85" y="16"/>
                  <a:pt x="85" y="16"/>
                </a:cubicBezTo>
                <a:cubicBezTo>
                  <a:pt x="86" y="14"/>
                  <a:pt x="86" y="14"/>
                  <a:pt x="86" y="14"/>
                </a:cubicBezTo>
                <a:cubicBezTo>
                  <a:pt x="79" y="9"/>
                  <a:pt x="79" y="9"/>
                  <a:pt x="79" y="9"/>
                </a:cubicBezTo>
                <a:lnTo>
                  <a:pt x="77" y="11"/>
                </a:lnTo>
                <a:close/>
                <a:moveTo>
                  <a:pt x="85" y="0"/>
                </a:moveTo>
                <a:cubicBezTo>
                  <a:pt x="82" y="4"/>
                  <a:pt x="82" y="4"/>
                  <a:pt x="82" y="4"/>
                </a:cubicBezTo>
                <a:cubicBezTo>
                  <a:pt x="90" y="9"/>
                  <a:pt x="90" y="9"/>
                  <a:pt x="90" y="9"/>
                </a:cubicBezTo>
                <a:cubicBezTo>
                  <a:pt x="93" y="5"/>
                  <a:pt x="93" y="5"/>
                  <a:pt x="93" y="5"/>
                </a:cubicBezTo>
                <a:lnTo>
                  <a:pt x="85" y="0"/>
                </a:lnTo>
                <a:close/>
                <a:moveTo>
                  <a:pt x="41" y="61"/>
                </a:moveTo>
                <a:cubicBezTo>
                  <a:pt x="44" y="61"/>
                  <a:pt x="44" y="61"/>
                  <a:pt x="44" y="61"/>
                </a:cubicBezTo>
                <a:cubicBezTo>
                  <a:pt x="44" y="64"/>
                  <a:pt x="44" y="64"/>
                  <a:pt x="44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7"/>
                  <a:pt x="48" y="67"/>
                  <a:pt x="48" y="67"/>
                </a:cubicBezTo>
                <a:cubicBezTo>
                  <a:pt x="84" y="17"/>
                  <a:pt x="84" y="17"/>
                  <a:pt x="84" y="17"/>
                </a:cubicBezTo>
                <a:cubicBezTo>
                  <a:pt x="76" y="12"/>
                  <a:pt x="76" y="12"/>
                  <a:pt x="76" y="12"/>
                </a:cubicBezTo>
                <a:lnTo>
                  <a:pt x="41" y="61"/>
                </a:lnTo>
                <a:close/>
                <a:moveTo>
                  <a:pt x="79" y="8"/>
                </a:moveTo>
                <a:cubicBezTo>
                  <a:pt x="87" y="13"/>
                  <a:pt x="87" y="13"/>
                  <a:pt x="87" y="13"/>
                </a:cubicBezTo>
                <a:cubicBezTo>
                  <a:pt x="89" y="10"/>
                  <a:pt x="89" y="10"/>
                  <a:pt x="89" y="10"/>
                </a:cubicBezTo>
                <a:cubicBezTo>
                  <a:pt x="82" y="4"/>
                  <a:pt x="82" y="4"/>
                  <a:pt x="82" y="4"/>
                </a:cubicBezTo>
                <a:lnTo>
                  <a:pt x="79" y="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0" name="Freeform 92"/>
          <p:cNvSpPr>
            <a:spLocks noEditPoints="1"/>
          </p:cNvSpPr>
          <p:nvPr/>
        </p:nvSpPr>
        <p:spPr bwMode="auto">
          <a:xfrm>
            <a:off x="4521832" y="4180134"/>
            <a:ext cx="179428" cy="368996"/>
          </a:xfrm>
          <a:custGeom>
            <a:avLst/>
            <a:gdLst>
              <a:gd name="T0" fmla="*/ 33 w 72"/>
              <a:gd name="T1" fmla="*/ 50 h 151"/>
              <a:gd name="T2" fmla="*/ 33 w 72"/>
              <a:gd name="T3" fmla="*/ 48 h 151"/>
              <a:gd name="T4" fmla="*/ 24 w 72"/>
              <a:gd name="T5" fmla="*/ 49 h 151"/>
              <a:gd name="T6" fmla="*/ 62 w 72"/>
              <a:gd name="T7" fmla="*/ 3 h 151"/>
              <a:gd name="T8" fmla="*/ 28 w 72"/>
              <a:gd name="T9" fmla="*/ 2 h 151"/>
              <a:gd name="T10" fmla="*/ 25 w 72"/>
              <a:gd name="T11" fmla="*/ 3 h 151"/>
              <a:gd name="T12" fmla="*/ 61 w 72"/>
              <a:gd name="T13" fmla="*/ 7 h 151"/>
              <a:gd name="T14" fmla="*/ 49 w 72"/>
              <a:gd name="T15" fmla="*/ 28 h 151"/>
              <a:gd name="T16" fmla="*/ 28 w 72"/>
              <a:gd name="T17" fmla="*/ 42 h 151"/>
              <a:gd name="T18" fmla="*/ 24 w 72"/>
              <a:gd name="T19" fmla="*/ 43 h 151"/>
              <a:gd name="T20" fmla="*/ 33 w 72"/>
              <a:gd name="T21" fmla="*/ 45 h 151"/>
              <a:gd name="T22" fmla="*/ 33 w 72"/>
              <a:gd name="T23" fmla="*/ 42 h 151"/>
              <a:gd name="T24" fmla="*/ 35 w 72"/>
              <a:gd name="T25" fmla="*/ 34 h 151"/>
              <a:gd name="T26" fmla="*/ 70 w 72"/>
              <a:gd name="T27" fmla="*/ 19 h 151"/>
              <a:gd name="T28" fmla="*/ 25 w 72"/>
              <a:gd name="T29" fmla="*/ 47 h 151"/>
              <a:gd name="T30" fmla="*/ 34 w 72"/>
              <a:gd name="T31" fmla="*/ 46 h 151"/>
              <a:gd name="T32" fmla="*/ 25 w 72"/>
              <a:gd name="T33" fmla="*/ 45 h 151"/>
              <a:gd name="T34" fmla="*/ 25 w 72"/>
              <a:gd name="T35" fmla="*/ 47 h 151"/>
              <a:gd name="T36" fmla="*/ 31 w 72"/>
              <a:gd name="T37" fmla="*/ 94 h 151"/>
              <a:gd name="T38" fmla="*/ 51 w 72"/>
              <a:gd name="T39" fmla="*/ 59 h 151"/>
              <a:gd name="T40" fmla="*/ 31 w 72"/>
              <a:gd name="T41" fmla="*/ 63 h 151"/>
              <a:gd name="T42" fmla="*/ 31 w 72"/>
              <a:gd name="T43" fmla="*/ 83 h 151"/>
              <a:gd name="T44" fmla="*/ 33 w 72"/>
              <a:gd name="T45" fmla="*/ 53 h 151"/>
              <a:gd name="T46" fmla="*/ 33 w 72"/>
              <a:gd name="T47" fmla="*/ 51 h 151"/>
              <a:gd name="T48" fmla="*/ 24 w 72"/>
              <a:gd name="T49" fmla="*/ 52 h 151"/>
              <a:gd name="T50" fmla="*/ 54 w 72"/>
              <a:gd name="T51" fmla="*/ 62 h 151"/>
              <a:gd name="T52" fmla="*/ 4 w 72"/>
              <a:gd name="T53" fmla="*/ 62 h 151"/>
              <a:gd name="T54" fmla="*/ 0 w 72"/>
              <a:gd name="T55" fmla="*/ 65 h 151"/>
              <a:gd name="T56" fmla="*/ 29 w 72"/>
              <a:gd name="T57" fmla="*/ 151 h 151"/>
              <a:gd name="T58" fmla="*/ 58 w 72"/>
              <a:gd name="T59" fmla="*/ 65 h 151"/>
              <a:gd name="T60" fmla="*/ 54 w 72"/>
              <a:gd name="T61" fmla="*/ 62 h 151"/>
              <a:gd name="T62" fmla="*/ 27 w 72"/>
              <a:gd name="T63" fmla="*/ 83 h 151"/>
              <a:gd name="T64" fmla="*/ 27 w 72"/>
              <a:gd name="T65" fmla="*/ 63 h 151"/>
              <a:gd name="T66" fmla="*/ 7 w 72"/>
              <a:gd name="T67" fmla="*/ 59 h 151"/>
              <a:gd name="T68" fmla="*/ 27 w 72"/>
              <a:gd name="T69" fmla="*/ 9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2" h="151">
                <a:moveTo>
                  <a:pt x="25" y="50"/>
                </a:move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4" y="50"/>
                  <a:pt x="34" y="49"/>
                </a:cubicBezTo>
                <a:cubicBezTo>
                  <a:pt x="34" y="49"/>
                  <a:pt x="33" y="48"/>
                  <a:pt x="33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48"/>
                  <a:pt x="24" y="49"/>
                  <a:pt x="24" y="49"/>
                </a:cubicBezTo>
                <a:cubicBezTo>
                  <a:pt x="24" y="50"/>
                  <a:pt x="25" y="50"/>
                  <a:pt x="25" y="50"/>
                </a:cubicBezTo>
                <a:close/>
                <a:moveTo>
                  <a:pt x="62" y="3"/>
                </a:moveTo>
                <a:cubicBezTo>
                  <a:pt x="56" y="1"/>
                  <a:pt x="50" y="3"/>
                  <a:pt x="44" y="5"/>
                </a:cubicBezTo>
                <a:cubicBezTo>
                  <a:pt x="37" y="8"/>
                  <a:pt x="32" y="10"/>
                  <a:pt x="28" y="2"/>
                </a:cubicBezTo>
                <a:cubicBezTo>
                  <a:pt x="27" y="1"/>
                  <a:pt x="26" y="0"/>
                  <a:pt x="25" y="1"/>
                </a:cubicBezTo>
                <a:cubicBezTo>
                  <a:pt x="25" y="1"/>
                  <a:pt x="24" y="2"/>
                  <a:pt x="25" y="3"/>
                </a:cubicBezTo>
                <a:cubicBezTo>
                  <a:pt x="30" y="14"/>
                  <a:pt x="38" y="11"/>
                  <a:pt x="45" y="8"/>
                </a:cubicBezTo>
                <a:cubicBezTo>
                  <a:pt x="50" y="6"/>
                  <a:pt x="56" y="4"/>
                  <a:pt x="61" y="7"/>
                </a:cubicBezTo>
                <a:cubicBezTo>
                  <a:pt x="67" y="9"/>
                  <a:pt x="68" y="14"/>
                  <a:pt x="66" y="18"/>
                </a:cubicBezTo>
                <a:cubicBezTo>
                  <a:pt x="65" y="25"/>
                  <a:pt x="58" y="30"/>
                  <a:pt x="49" y="28"/>
                </a:cubicBezTo>
                <a:cubicBezTo>
                  <a:pt x="42" y="27"/>
                  <a:pt x="37" y="28"/>
                  <a:pt x="33" y="31"/>
                </a:cubicBezTo>
                <a:cubicBezTo>
                  <a:pt x="28" y="35"/>
                  <a:pt x="28" y="41"/>
                  <a:pt x="28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4" y="43"/>
                  <a:pt x="24" y="43"/>
                </a:cubicBezTo>
                <a:cubicBezTo>
                  <a:pt x="24" y="44"/>
                  <a:pt x="25" y="45"/>
                  <a:pt x="25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4" y="44"/>
                  <a:pt x="34" y="43"/>
                </a:cubicBezTo>
                <a:cubicBezTo>
                  <a:pt x="34" y="43"/>
                  <a:pt x="33" y="42"/>
                  <a:pt x="33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1"/>
                  <a:pt x="32" y="37"/>
                  <a:pt x="35" y="34"/>
                </a:cubicBezTo>
                <a:cubicBezTo>
                  <a:pt x="38" y="31"/>
                  <a:pt x="42" y="31"/>
                  <a:pt x="48" y="32"/>
                </a:cubicBezTo>
                <a:cubicBezTo>
                  <a:pt x="59" y="34"/>
                  <a:pt x="67" y="27"/>
                  <a:pt x="70" y="19"/>
                </a:cubicBezTo>
                <a:cubicBezTo>
                  <a:pt x="72" y="12"/>
                  <a:pt x="69" y="6"/>
                  <a:pt x="62" y="3"/>
                </a:cubicBezTo>
                <a:close/>
                <a:moveTo>
                  <a:pt x="25" y="47"/>
                </a:moveTo>
                <a:cubicBezTo>
                  <a:pt x="33" y="47"/>
                  <a:pt x="33" y="47"/>
                  <a:pt x="33" y="47"/>
                </a:cubicBezTo>
                <a:cubicBezTo>
                  <a:pt x="33" y="47"/>
                  <a:pt x="34" y="47"/>
                  <a:pt x="34" y="46"/>
                </a:cubicBezTo>
                <a:cubicBezTo>
                  <a:pt x="34" y="46"/>
                  <a:pt x="33" y="45"/>
                  <a:pt x="33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45"/>
                  <a:pt x="24" y="46"/>
                  <a:pt x="24" y="46"/>
                </a:cubicBezTo>
                <a:cubicBezTo>
                  <a:pt x="24" y="47"/>
                  <a:pt x="25" y="47"/>
                  <a:pt x="25" y="47"/>
                </a:cubicBezTo>
                <a:close/>
                <a:moveTo>
                  <a:pt x="31" y="83"/>
                </a:moveTo>
                <a:cubicBezTo>
                  <a:pt x="31" y="94"/>
                  <a:pt x="31" y="94"/>
                  <a:pt x="31" y="94"/>
                </a:cubicBezTo>
                <a:cubicBezTo>
                  <a:pt x="42" y="93"/>
                  <a:pt x="51" y="79"/>
                  <a:pt x="51" y="62"/>
                </a:cubicBezTo>
                <a:cubicBezTo>
                  <a:pt x="51" y="61"/>
                  <a:pt x="51" y="60"/>
                  <a:pt x="51" y="59"/>
                </a:cubicBezTo>
                <a:cubicBezTo>
                  <a:pt x="51" y="59"/>
                  <a:pt x="40" y="55"/>
                  <a:pt x="31" y="54"/>
                </a:cubicBezTo>
                <a:cubicBezTo>
                  <a:pt x="31" y="63"/>
                  <a:pt x="31" y="63"/>
                  <a:pt x="31" y="63"/>
                </a:cubicBezTo>
                <a:cubicBezTo>
                  <a:pt x="33" y="65"/>
                  <a:pt x="34" y="69"/>
                  <a:pt x="34" y="73"/>
                </a:cubicBezTo>
                <a:cubicBezTo>
                  <a:pt x="34" y="78"/>
                  <a:pt x="33" y="82"/>
                  <a:pt x="31" y="83"/>
                </a:cubicBezTo>
                <a:close/>
                <a:moveTo>
                  <a:pt x="25" y="53"/>
                </a:moveTo>
                <a:cubicBezTo>
                  <a:pt x="33" y="53"/>
                  <a:pt x="33" y="53"/>
                  <a:pt x="33" y="53"/>
                </a:cubicBezTo>
                <a:cubicBezTo>
                  <a:pt x="33" y="53"/>
                  <a:pt x="34" y="53"/>
                  <a:pt x="34" y="52"/>
                </a:cubicBezTo>
                <a:cubicBezTo>
                  <a:pt x="34" y="52"/>
                  <a:pt x="33" y="51"/>
                  <a:pt x="33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51"/>
                  <a:pt x="24" y="52"/>
                  <a:pt x="24" y="52"/>
                </a:cubicBezTo>
                <a:cubicBezTo>
                  <a:pt x="24" y="53"/>
                  <a:pt x="25" y="53"/>
                  <a:pt x="25" y="53"/>
                </a:cubicBezTo>
                <a:close/>
                <a:moveTo>
                  <a:pt x="54" y="62"/>
                </a:moveTo>
                <a:cubicBezTo>
                  <a:pt x="54" y="82"/>
                  <a:pt x="43" y="98"/>
                  <a:pt x="29" y="98"/>
                </a:cubicBezTo>
                <a:cubicBezTo>
                  <a:pt x="15" y="98"/>
                  <a:pt x="4" y="82"/>
                  <a:pt x="4" y="62"/>
                </a:cubicBezTo>
                <a:cubicBezTo>
                  <a:pt x="4" y="61"/>
                  <a:pt x="4" y="60"/>
                  <a:pt x="4" y="59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37"/>
                  <a:pt x="13" y="151"/>
                  <a:pt x="29" y="151"/>
                </a:cubicBezTo>
                <a:cubicBezTo>
                  <a:pt x="45" y="151"/>
                  <a:pt x="58" y="137"/>
                  <a:pt x="58" y="119"/>
                </a:cubicBezTo>
                <a:cubicBezTo>
                  <a:pt x="58" y="65"/>
                  <a:pt x="58" y="65"/>
                  <a:pt x="58" y="65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60"/>
                  <a:pt x="54" y="61"/>
                  <a:pt x="54" y="62"/>
                </a:cubicBezTo>
                <a:close/>
                <a:moveTo>
                  <a:pt x="27" y="94"/>
                </a:moveTo>
                <a:cubicBezTo>
                  <a:pt x="27" y="83"/>
                  <a:pt x="27" y="83"/>
                  <a:pt x="27" y="83"/>
                </a:cubicBezTo>
                <a:cubicBezTo>
                  <a:pt x="25" y="82"/>
                  <a:pt x="24" y="78"/>
                  <a:pt x="24" y="73"/>
                </a:cubicBezTo>
                <a:cubicBezTo>
                  <a:pt x="24" y="69"/>
                  <a:pt x="25" y="65"/>
                  <a:pt x="27" y="63"/>
                </a:cubicBezTo>
                <a:cubicBezTo>
                  <a:pt x="27" y="54"/>
                  <a:pt x="27" y="54"/>
                  <a:pt x="27" y="54"/>
                </a:cubicBezTo>
                <a:cubicBezTo>
                  <a:pt x="18" y="55"/>
                  <a:pt x="7" y="59"/>
                  <a:pt x="7" y="59"/>
                </a:cubicBezTo>
                <a:cubicBezTo>
                  <a:pt x="7" y="60"/>
                  <a:pt x="7" y="61"/>
                  <a:pt x="7" y="62"/>
                </a:cubicBezTo>
                <a:cubicBezTo>
                  <a:pt x="7" y="79"/>
                  <a:pt x="16" y="93"/>
                  <a:pt x="27" y="9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1" name="Freeform 96"/>
          <p:cNvSpPr>
            <a:spLocks noEditPoints="1"/>
          </p:cNvSpPr>
          <p:nvPr/>
        </p:nvSpPr>
        <p:spPr bwMode="auto">
          <a:xfrm>
            <a:off x="2521040" y="1169179"/>
            <a:ext cx="279788" cy="304117"/>
          </a:xfrm>
          <a:custGeom>
            <a:avLst/>
            <a:gdLst>
              <a:gd name="T0" fmla="*/ 34 w 114"/>
              <a:gd name="T1" fmla="*/ 58 h 124"/>
              <a:gd name="T2" fmla="*/ 7 w 114"/>
              <a:gd name="T3" fmla="*/ 57 h 124"/>
              <a:gd name="T4" fmla="*/ 9 w 114"/>
              <a:gd name="T5" fmla="*/ 108 h 124"/>
              <a:gd name="T6" fmla="*/ 37 w 114"/>
              <a:gd name="T7" fmla="*/ 112 h 124"/>
              <a:gd name="T8" fmla="*/ 34 w 114"/>
              <a:gd name="T9" fmla="*/ 58 h 124"/>
              <a:gd name="T10" fmla="*/ 113 w 114"/>
              <a:gd name="T11" fmla="*/ 73 h 124"/>
              <a:gd name="T12" fmla="*/ 107 w 114"/>
              <a:gd name="T13" fmla="*/ 66 h 124"/>
              <a:gd name="T14" fmla="*/ 112 w 114"/>
              <a:gd name="T15" fmla="*/ 59 h 124"/>
              <a:gd name="T16" fmla="*/ 85 w 114"/>
              <a:gd name="T17" fmla="*/ 48 h 124"/>
              <a:gd name="T18" fmla="*/ 80 w 114"/>
              <a:gd name="T19" fmla="*/ 39 h 124"/>
              <a:gd name="T20" fmla="*/ 96 w 114"/>
              <a:gd name="T21" fmla="*/ 21 h 124"/>
              <a:gd name="T22" fmla="*/ 90 w 114"/>
              <a:gd name="T23" fmla="*/ 4 h 124"/>
              <a:gd name="T24" fmla="*/ 58 w 114"/>
              <a:gd name="T25" fmla="*/ 35 h 124"/>
              <a:gd name="T26" fmla="*/ 39 w 114"/>
              <a:gd name="T27" fmla="*/ 59 h 124"/>
              <a:gd name="T28" fmla="*/ 42 w 114"/>
              <a:gd name="T29" fmla="*/ 111 h 124"/>
              <a:gd name="T30" fmla="*/ 91 w 114"/>
              <a:gd name="T31" fmla="*/ 119 h 124"/>
              <a:gd name="T32" fmla="*/ 103 w 114"/>
              <a:gd name="T33" fmla="*/ 108 h 124"/>
              <a:gd name="T34" fmla="*/ 100 w 114"/>
              <a:gd name="T35" fmla="*/ 101 h 124"/>
              <a:gd name="T36" fmla="*/ 109 w 114"/>
              <a:gd name="T37" fmla="*/ 93 h 124"/>
              <a:gd name="T38" fmla="*/ 106 w 114"/>
              <a:gd name="T39" fmla="*/ 83 h 124"/>
              <a:gd name="T40" fmla="*/ 113 w 114"/>
              <a:gd name="T41" fmla="*/ 7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4" h="124">
                <a:moveTo>
                  <a:pt x="34" y="58"/>
                </a:moveTo>
                <a:cubicBezTo>
                  <a:pt x="24" y="54"/>
                  <a:pt x="7" y="57"/>
                  <a:pt x="7" y="57"/>
                </a:cubicBezTo>
                <a:cubicBezTo>
                  <a:pt x="0" y="78"/>
                  <a:pt x="9" y="108"/>
                  <a:pt x="9" y="108"/>
                </a:cubicBezTo>
                <a:cubicBezTo>
                  <a:pt x="20" y="117"/>
                  <a:pt x="37" y="112"/>
                  <a:pt x="37" y="112"/>
                </a:cubicBezTo>
                <a:cubicBezTo>
                  <a:pt x="31" y="95"/>
                  <a:pt x="34" y="58"/>
                  <a:pt x="34" y="58"/>
                </a:cubicBezTo>
                <a:close/>
                <a:moveTo>
                  <a:pt x="113" y="73"/>
                </a:moveTo>
                <a:cubicBezTo>
                  <a:pt x="114" y="66"/>
                  <a:pt x="107" y="66"/>
                  <a:pt x="107" y="66"/>
                </a:cubicBezTo>
                <a:cubicBezTo>
                  <a:pt x="113" y="66"/>
                  <a:pt x="112" y="59"/>
                  <a:pt x="112" y="59"/>
                </a:cubicBezTo>
                <a:cubicBezTo>
                  <a:pt x="110" y="43"/>
                  <a:pt x="95" y="50"/>
                  <a:pt x="85" y="48"/>
                </a:cubicBezTo>
                <a:cubicBezTo>
                  <a:pt x="76" y="46"/>
                  <a:pt x="80" y="39"/>
                  <a:pt x="80" y="39"/>
                </a:cubicBezTo>
                <a:cubicBezTo>
                  <a:pt x="92" y="31"/>
                  <a:pt x="96" y="21"/>
                  <a:pt x="96" y="21"/>
                </a:cubicBezTo>
                <a:cubicBezTo>
                  <a:pt x="101" y="0"/>
                  <a:pt x="90" y="4"/>
                  <a:pt x="90" y="4"/>
                </a:cubicBezTo>
                <a:cubicBezTo>
                  <a:pt x="87" y="10"/>
                  <a:pt x="66" y="30"/>
                  <a:pt x="58" y="35"/>
                </a:cubicBezTo>
                <a:cubicBezTo>
                  <a:pt x="48" y="42"/>
                  <a:pt x="39" y="59"/>
                  <a:pt x="39" y="59"/>
                </a:cubicBezTo>
                <a:cubicBezTo>
                  <a:pt x="35" y="78"/>
                  <a:pt x="42" y="111"/>
                  <a:pt x="42" y="111"/>
                </a:cubicBezTo>
                <a:cubicBezTo>
                  <a:pt x="63" y="124"/>
                  <a:pt x="91" y="119"/>
                  <a:pt x="91" y="119"/>
                </a:cubicBezTo>
                <a:cubicBezTo>
                  <a:pt x="102" y="117"/>
                  <a:pt x="103" y="108"/>
                  <a:pt x="103" y="108"/>
                </a:cubicBezTo>
                <a:cubicBezTo>
                  <a:pt x="105" y="102"/>
                  <a:pt x="100" y="101"/>
                  <a:pt x="100" y="101"/>
                </a:cubicBezTo>
                <a:cubicBezTo>
                  <a:pt x="108" y="102"/>
                  <a:pt x="109" y="93"/>
                  <a:pt x="109" y="93"/>
                </a:cubicBezTo>
                <a:cubicBezTo>
                  <a:pt x="112" y="84"/>
                  <a:pt x="106" y="83"/>
                  <a:pt x="106" y="83"/>
                </a:cubicBezTo>
                <a:cubicBezTo>
                  <a:pt x="112" y="84"/>
                  <a:pt x="113" y="73"/>
                  <a:pt x="113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2" name="Freeform 100"/>
          <p:cNvSpPr>
            <a:spLocks noEditPoints="1"/>
          </p:cNvSpPr>
          <p:nvPr/>
        </p:nvSpPr>
        <p:spPr bwMode="auto">
          <a:xfrm>
            <a:off x="6119892" y="764110"/>
            <a:ext cx="276747" cy="297021"/>
          </a:xfrm>
          <a:custGeom>
            <a:avLst/>
            <a:gdLst>
              <a:gd name="T0" fmla="*/ 46 w 112"/>
              <a:gd name="T1" fmla="*/ 29 h 121"/>
              <a:gd name="T2" fmla="*/ 63 w 112"/>
              <a:gd name="T3" fmla="*/ 53 h 121"/>
              <a:gd name="T4" fmla="*/ 93 w 112"/>
              <a:gd name="T5" fmla="*/ 22 h 121"/>
              <a:gd name="T6" fmla="*/ 101 w 112"/>
              <a:gd name="T7" fmla="*/ 31 h 121"/>
              <a:gd name="T8" fmla="*/ 107 w 112"/>
              <a:gd name="T9" fmla="*/ 15 h 121"/>
              <a:gd name="T10" fmla="*/ 112 w 112"/>
              <a:gd name="T11" fmla="*/ 0 h 121"/>
              <a:gd name="T12" fmla="*/ 80 w 112"/>
              <a:gd name="T13" fmla="*/ 6 h 121"/>
              <a:gd name="T14" fmla="*/ 87 w 112"/>
              <a:gd name="T15" fmla="*/ 15 h 121"/>
              <a:gd name="T16" fmla="*/ 64 w 112"/>
              <a:gd name="T17" fmla="*/ 39 h 121"/>
              <a:gd name="T18" fmla="*/ 47 w 112"/>
              <a:gd name="T19" fmla="*/ 16 h 121"/>
              <a:gd name="T20" fmla="*/ 1 w 112"/>
              <a:gd name="T21" fmla="*/ 58 h 121"/>
              <a:gd name="T22" fmla="*/ 7 w 112"/>
              <a:gd name="T23" fmla="*/ 64 h 121"/>
              <a:gd name="T24" fmla="*/ 46 w 112"/>
              <a:gd name="T25" fmla="*/ 29 h 121"/>
              <a:gd name="T26" fmla="*/ 24 w 112"/>
              <a:gd name="T27" fmla="*/ 67 h 121"/>
              <a:gd name="T28" fmla="*/ 7 w 112"/>
              <a:gd name="T29" fmla="*/ 67 h 121"/>
              <a:gd name="T30" fmla="*/ 0 w 112"/>
              <a:gd name="T31" fmla="*/ 74 h 121"/>
              <a:gd name="T32" fmla="*/ 0 w 112"/>
              <a:gd name="T33" fmla="*/ 113 h 121"/>
              <a:gd name="T34" fmla="*/ 7 w 112"/>
              <a:gd name="T35" fmla="*/ 121 h 121"/>
              <a:gd name="T36" fmla="*/ 24 w 112"/>
              <a:gd name="T37" fmla="*/ 121 h 121"/>
              <a:gd name="T38" fmla="*/ 31 w 112"/>
              <a:gd name="T39" fmla="*/ 113 h 121"/>
              <a:gd name="T40" fmla="*/ 31 w 112"/>
              <a:gd name="T41" fmla="*/ 74 h 121"/>
              <a:gd name="T42" fmla="*/ 24 w 112"/>
              <a:gd name="T43" fmla="*/ 67 h 121"/>
              <a:gd name="T44" fmla="*/ 64 w 112"/>
              <a:gd name="T45" fmla="*/ 56 h 121"/>
              <a:gd name="T46" fmla="*/ 47 w 112"/>
              <a:gd name="T47" fmla="*/ 56 h 121"/>
              <a:gd name="T48" fmla="*/ 40 w 112"/>
              <a:gd name="T49" fmla="*/ 63 h 121"/>
              <a:gd name="T50" fmla="*/ 40 w 112"/>
              <a:gd name="T51" fmla="*/ 113 h 121"/>
              <a:gd name="T52" fmla="*/ 47 w 112"/>
              <a:gd name="T53" fmla="*/ 121 h 121"/>
              <a:gd name="T54" fmla="*/ 64 w 112"/>
              <a:gd name="T55" fmla="*/ 121 h 121"/>
              <a:gd name="T56" fmla="*/ 71 w 112"/>
              <a:gd name="T57" fmla="*/ 113 h 121"/>
              <a:gd name="T58" fmla="*/ 71 w 112"/>
              <a:gd name="T59" fmla="*/ 63 h 121"/>
              <a:gd name="T60" fmla="*/ 64 w 112"/>
              <a:gd name="T61" fmla="*/ 56 h 121"/>
              <a:gd name="T62" fmla="*/ 103 w 112"/>
              <a:gd name="T63" fmla="*/ 41 h 121"/>
              <a:gd name="T64" fmla="*/ 87 w 112"/>
              <a:gd name="T65" fmla="*/ 41 h 121"/>
              <a:gd name="T66" fmla="*/ 79 w 112"/>
              <a:gd name="T67" fmla="*/ 48 h 121"/>
              <a:gd name="T68" fmla="*/ 79 w 112"/>
              <a:gd name="T69" fmla="*/ 113 h 121"/>
              <a:gd name="T70" fmla="*/ 87 w 112"/>
              <a:gd name="T71" fmla="*/ 121 h 121"/>
              <a:gd name="T72" fmla="*/ 103 w 112"/>
              <a:gd name="T73" fmla="*/ 121 h 121"/>
              <a:gd name="T74" fmla="*/ 111 w 112"/>
              <a:gd name="T75" fmla="*/ 113 h 121"/>
              <a:gd name="T76" fmla="*/ 111 w 112"/>
              <a:gd name="T77" fmla="*/ 48 h 121"/>
              <a:gd name="T78" fmla="*/ 103 w 112"/>
              <a:gd name="T79" fmla="*/ 4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2" h="121">
                <a:moveTo>
                  <a:pt x="46" y="29"/>
                </a:moveTo>
                <a:cubicBezTo>
                  <a:pt x="63" y="53"/>
                  <a:pt x="63" y="53"/>
                  <a:pt x="63" y="53"/>
                </a:cubicBezTo>
                <a:cubicBezTo>
                  <a:pt x="93" y="22"/>
                  <a:pt x="93" y="22"/>
                  <a:pt x="93" y="22"/>
                </a:cubicBezTo>
                <a:cubicBezTo>
                  <a:pt x="101" y="31"/>
                  <a:pt x="101" y="31"/>
                  <a:pt x="101" y="31"/>
                </a:cubicBezTo>
                <a:cubicBezTo>
                  <a:pt x="107" y="15"/>
                  <a:pt x="107" y="15"/>
                  <a:pt x="107" y="15"/>
                </a:cubicBezTo>
                <a:cubicBezTo>
                  <a:pt x="112" y="0"/>
                  <a:pt x="112" y="0"/>
                  <a:pt x="112" y="0"/>
                </a:cubicBezTo>
                <a:cubicBezTo>
                  <a:pt x="80" y="6"/>
                  <a:pt x="80" y="6"/>
                  <a:pt x="80" y="6"/>
                </a:cubicBezTo>
                <a:cubicBezTo>
                  <a:pt x="87" y="15"/>
                  <a:pt x="87" y="15"/>
                  <a:pt x="87" y="15"/>
                </a:cubicBezTo>
                <a:cubicBezTo>
                  <a:pt x="64" y="39"/>
                  <a:pt x="64" y="39"/>
                  <a:pt x="64" y="39"/>
                </a:cubicBezTo>
                <a:cubicBezTo>
                  <a:pt x="47" y="16"/>
                  <a:pt x="47" y="16"/>
                  <a:pt x="47" y="16"/>
                </a:cubicBezTo>
                <a:cubicBezTo>
                  <a:pt x="1" y="58"/>
                  <a:pt x="1" y="58"/>
                  <a:pt x="1" y="58"/>
                </a:cubicBezTo>
                <a:cubicBezTo>
                  <a:pt x="7" y="64"/>
                  <a:pt x="7" y="64"/>
                  <a:pt x="7" y="64"/>
                </a:cubicBezTo>
                <a:lnTo>
                  <a:pt x="46" y="29"/>
                </a:lnTo>
                <a:close/>
                <a:moveTo>
                  <a:pt x="24" y="67"/>
                </a:moveTo>
                <a:cubicBezTo>
                  <a:pt x="7" y="67"/>
                  <a:pt x="7" y="67"/>
                  <a:pt x="7" y="67"/>
                </a:cubicBezTo>
                <a:cubicBezTo>
                  <a:pt x="3" y="67"/>
                  <a:pt x="0" y="70"/>
                  <a:pt x="0" y="74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1"/>
                  <a:pt x="7" y="121"/>
                </a:cubicBezTo>
                <a:cubicBezTo>
                  <a:pt x="24" y="121"/>
                  <a:pt x="24" y="121"/>
                  <a:pt x="24" y="121"/>
                </a:cubicBezTo>
                <a:cubicBezTo>
                  <a:pt x="28" y="121"/>
                  <a:pt x="31" y="117"/>
                  <a:pt x="31" y="113"/>
                </a:cubicBezTo>
                <a:cubicBezTo>
                  <a:pt x="31" y="74"/>
                  <a:pt x="31" y="74"/>
                  <a:pt x="31" y="74"/>
                </a:cubicBezTo>
                <a:cubicBezTo>
                  <a:pt x="31" y="70"/>
                  <a:pt x="28" y="67"/>
                  <a:pt x="24" y="67"/>
                </a:cubicBezTo>
                <a:close/>
                <a:moveTo>
                  <a:pt x="64" y="56"/>
                </a:moveTo>
                <a:cubicBezTo>
                  <a:pt x="47" y="56"/>
                  <a:pt x="47" y="56"/>
                  <a:pt x="47" y="56"/>
                </a:cubicBezTo>
                <a:cubicBezTo>
                  <a:pt x="43" y="56"/>
                  <a:pt x="40" y="59"/>
                  <a:pt x="40" y="63"/>
                </a:cubicBezTo>
                <a:cubicBezTo>
                  <a:pt x="40" y="113"/>
                  <a:pt x="40" y="113"/>
                  <a:pt x="40" y="113"/>
                </a:cubicBezTo>
                <a:cubicBezTo>
                  <a:pt x="40" y="117"/>
                  <a:pt x="43" y="121"/>
                  <a:pt x="47" y="121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68" y="121"/>
                  <a:pt x="71" y="117"/>
                  <a:pt x="71" y="113"/>
                </a:cubicBezTo>
                <a:cubicBezTo>
                  <a:pt x="71" y="63"/>
                  <a:pt x="71" y="63"/>
                  <a:pt x="71" y="63"/>
                </a:cubicBezTo>
                <a:cubicBezTo>
                  <a:pt x="71" y="59"/>
                  <a:pt x="68" y="56"/>
                  <a:pt x="64" y="56"/>
                </a:cubicBezTo>
                <a:close/>
                <a:moveTo>
                  <a:pt x="103" y="41"/>
                </a:moveTo>
                <a:cubicBezTo>
                  <a:pt x="87" y="41"/>
                  <a:pt x="87" y="41"/>
                  <a:pt x="87" y="41"/>
                </a:cubicBezTo>
                <a:cubicBezTo>
                  <a:pt x="83" y="41"/>
                  <a:pt x="79" y="44"/>
                  <a:pt x="79" y="48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79" y="117"/>
                  <a:pt x="83" y="121"/>
                  <a:pt x="87" y="121"/>
                </a:cubicBezTo>
                <a:cubicBezTo>
                  <a:pt x="103" y="121"/>
                  <a:pt x="103" y="121"/>
                  <a:pt x="103" y="121"/>
                </a:cubicBezTo>
                <a:cubicBezTo>
                  <a:pt x="107" y="121"/>
                  <a:pt x="111" y="117"/>
                  <a:pt x="111" y="113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11" y="44"/>
                  <a:pt x="107" y="41"/>
                  <a:pt x="103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3" name="Freeform 104"/>
          <p:cNvSpPr>
            <a:spLocks noEditPoints="1"/>
          </p:cNvSpPr>
          <p:nvPr/>
        </p:nvSpPr>
        <p:spPr bwMode="auto">
          <a:xfrm>
            <a:off x="2668495" y="4013449"/>
            <a:ext cx="352776" cy="241265"/>
          </a:xfrm>
          <a:custGeom>
            <a:avLst/>
            <a:gdLst>
              <a:gd name="T0" fmla="*/ 11 w 144"/>
              <a:gd name="T1" fmla="*/ 19 h 98"/>
              <a:gd name="T2" fmla="*/ 21 w 144"/>
              <a:gd name="T3" fmla="*/ 83 h 98"/>
              <a:gd name="T4" fmla="*/ 144 w 144"/>
              <a:gd name="T5" fmla="*/ 64 h 98"/>
              <a:gd name="T6" fmla="*/ 134 w 144"/>
              <a:gd name="T7" fmla="*/ 0 h 98"/>
              <a:gd name="T8" fmla="*/ 11 w 144"/>
              <a:gd name="T9" fmla="*/ 19 h 98"/>
              <a:gd name="T10" fmla="*/ 81 w 144"/>
              <a:gd name="T11" fmla="*/ 64 h 98"/>
              <a:gd name="T12" fmla="*/ 55 w 144"/>
              <a:gd name="T13" fmla="*/ 45 h 98"/>
              <a:gd name="T14" fmla="*/ 74 w 144"/>
              <a:gd name="T15" fmla="*/ 19 h 98"/>
              <a:gd name="T16" fmla="*/ 100 w 144"/>
              <a:gd name="T17" fmla="*/ 38 h 98"/>
              <a:gd name="T18" fmla="*/ 81 w 144"/>
              <a:gd name="T19" fmla="*/ 64 h 98"/>
              <a:gd name="T20" fmla="*/ 8 w 144"/>
              <a:gd name="T21" fmla="*/ 27 h 98"/>
              <a:gd name="T22" fmla="*/ 5 w 144"/>
              <a:gd name="T23" fmla="*/ 27 h 98"/>
              <a:gd name="T24" fmla="*/ 15 w 144"/>
              <a:gd name="T25" fmla="*/ 91 h 98"/>
              <a:gd name="T26" fmla="*/ 138 w 144"/>
              <a:gd name="T27" fmla="*/ 72 h 98"/>
              <a:gd name="T28" fmla="*/ 138 w 144"/>
              <a:gd name="T29" fmla="*/ 69 h 98"/>
              <a:gd name="T30" fmla="*/ 18 w 144"/>
              <a:gd name="T31" fmla="*/ 87 h 98"/>
              <a:gd name="T32" fmla="*/ 8 w 144"/>
              <a:gd name="T33" fmla="*/ 27 h 98"/>
              <a:gd name="T34" fmla="*/ 3 w 144"/>
              <a:gd name="T35" fmla="*/ 34 h 98"/>
              <a:gd name="T36" fmla="*/ 0 w 144"/>
              <a:gd name="T37" fmla="*/ 34 h 98"/>
              <a:gd name="T38" fmla="*/ 9 w 144"/>
              <a:gd name="T39" fmla="*/ 98 h 98"/>
              <a:gd name="T40" fmla="*/ 132 w 144"/>
              <a:gd name="T41" fmla="*/ 79 h 98"/>
              <a:gd name="T42" fmla="*/ 132 w 144"/>
              <a:gd name="T43" fmla="*/ 76 h 98"/>
              <a:gd name="T44" fmla="*/ 12 w 144"/>
              <a:gd name="T45" fmla="*/ 94 h 98"/>
              <a:gd name="T46" fmla="*/ 3 w 144"/>
              <a:gd name="T47" fmla="*/ 34 h 98"/>
              <a:gd name="T48" fmla="*/ 80 w 144"/>
              <a:gd name="T49" fmla="*/ 39 h 98"/>
              <a:gd name="T50" fmla="*/ 74 w 144"/>
              <a:gd name="T51" fmla="*/ 35 h 98"/>
              <a:gd name="T52" fmla="*/ 78 w 144"/>
              <a:gd name="T53" fmla="*/ 32 h 98"/>
              <a:gd name="T54" fmla="*/ 84 w 144"/>
              <a:gd name="T55" fmla="*/ 32 h 98"/>
              <a:gd name="T56" fmla="*/ 85 w 144"/>
              <a:gd name="T57" fmla="*/ 26 h 98"/>
              <a:gd name="T58" fmla="*/ 78 w 144"/>
              <a:gd name="T59" fmla="*/ 26 h 98"/>
              <a:gd name="T60" fmla="*/ 77 w 144"/>
              <a:gd name="T61" fmla="*/ 22 h 98"/>
              <a:gd name="T62" fmla="*/ 72 w 144"/>
              <a:gd name="T63" fmla="*/ 23 h 98"/>
              <a:gd name="T64" fmla="*/ 73 w 144"/>
              <a:gd name="T65" fmla="*/ 27 h 98"/>
              <a:gd name="T66" fmla="*/ 67 w 144"/>
              <a:gd name="T67" fmla="*/ 37 h 98"/>
              <a:gd name="T68" fmla="*/ 76 w 144"/>
              <a:gd name="T69" fmla="*/ 45 h 98"/>
              <a:gd name="T70" fmla="*/ 82 w 144"/>
              <a:gd name="T71" fmla="*/ 48 h 98"/>
              <a:gd name="T72" fmla="*/ 78 w 144"/>
              <a:gd name="T73" fmla="*/ 52 h 98"/>
              <a:gd name="T74" fmla="*/ 70 w 144"/>
              <a:gd name="T75" fmla="*/ 51 h 98"/>
              <a:gd name="T76" fmla="*/ 69 w 144"/>
              <a:gd name="T77" fmla="*/ 57 h 98"/>
              <a:gd name="T78" fmla="*/ 78 w 144"/>
              <a:gd name="T79" fmla="*/ 58 h 98"/>
              <a:gd name="T80" fmla="*/ 78 w 144"/>
              <a:gd name="T81" fmla="*/ 61 h 98"/>
              <a:gd name="T82" fmla="*/ 83 w 144"/>
              <a:gd name="T83" fmla="*/ 60 h 98"/>
              <a:gd name="T84" fmla="*/ 82 w 144"/>
              <a:gd name="T85" fmla="*/ 57 h 98"/>
              <a:gd name="T86" fmla="*/ 89 w 144"/>
              <a:gd name="T87" fmla="*/ 47 h 98"/>
              <a:gd name="T88" fmla="*/ 80 w 144"/>
              <a:gd name="T89" fmla="*/ 3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4" h="98">
                <a:moveTo>
                  <a:pt x="11" y="19"/>
                </a:moveTo>
                <a:cubicBezTo>
                  <a:pt x="21" y="83"/>
                  <a:pt x="21" y="83"/>
                  <a:pt x="21" y="83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34" y="0"/>
                  <a:pt x="134" y="0"/>
                  <a:pt x="134" y="0"/>
                </a:cubicBezTo>
                <a:lnTo>
                  <a:pt x="11" y="19"/>
                </a:lnTo>
                <a:close/>
                <a:moveTo>
                  <a:pt x="81" y="64"/>
                </a:moveTo>
                <a:cubicBezTo>
                  <a:pt x="69" y="66"/>
                  <a:pt x="57" y="57"/>
                  <a:pt x="55" y="45"/>
                </a:cubicBezTo>
                <a:cubicBezTo>
                  <a:pt x="53" y="33"/>
                  <a:pt x="62" y="21"/>
                  <a:pt x="74" y="19"/>
                </a:cubicBezTo>
                <a:cubicBezTo>
                  <a:pt x="87" y="17"/>
                  <a:pt x="98" y="26"/>
                  <a:pt x="100" y="38"/>
                </a:cubicBezTo>
                <a:cubicBezTo>
                  <a:pt x="102" y="51"/>
                  <a:pt x="93" y="62"/>
                  <a:pt x="81" y="64"/>
                </a:cubicBezTo>
                <a:close/>
                <a:moveTo>
                  <a:pt x="8" y="27"/>
                </a:moveTo>
                <a:cubicBezTo>
                  <a:pt x="5" y="27"/>
                  <a:pt x="5" y="27"/>
                  <a:pt x="5" y="27"/>
                </a:cubicBezTo>
                <a:cubicBezTo>
                  <a:pt x="15" y="91"/>
                  <a:pt x="15" y="91"/>
                  <a:pt x="15" y="91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8" y="87"/>
                  <a:pt x="18" y="87"/>
                  <a:pt x="18" y="87"/>
                </a:cubicBezTo>
                <a:lnTo>
                  <a:pt x="8" y="27"/>
                </a:lnTo>
                <a:close/>
                <a:moveTo>
                  <a:pt x="3" y="34"/>
                </a:moveTo>
                <a:cubicBezTo>
                  <a:pt x="0" y="34"/>
                  <a:pt x="0" y="34"/>
                  <a:pt x="0" y="34"/>
                </a:cubicBezTo>
                <a:cubicBezTo>
                  <a:pt x="9" y="98"/>
                  <a:pt x="9" y="98"/>
                  <a:pt x="9" y="98"/>
                </a:cubicBezTo>
                <a:cubicBezTo>
                  <a:pt x="132" y="79"/>
                  <a:pt x="132" y="79"/>
                  <a:pt x="132" y="79"/>
                </a:cubicBezTo>
                <a:cubicBezTo>
                  <a:pt x="132" y="76"/>
                  <a:pt x="132" y="76"/>
                  <a:pt x="132" y="76"/>
                </a:cubicBezTo>
                <a:cubicBezTo>
                  <a:pt x="12" y="94"/>
                  <a:pt x="12" y="94"/>
                  <a:pt x="12" y="94"/>
                </a:cubicBezTo>
                <a:lnTo>
                  <a:pt x="3" y="34"/>
                </a:lnTo>
                <a:close/>
                <a:moveTo>
                  <a:pt x="80" y="39"/>
                </a:moveTo>
                <a:cubicBezTo>
                  <a:pt x="76" y="38"/>
                  <a:pt x="74" y="37"/>
                  <a:pt x="74" y="35"/>
                </a:cubicBezTo>
                <a:cubicBezTo>
                  <a:pt x="73" y="34"/>
                  <a:pt x="75" y="32"/>
                  <a:pt x="78" y="32"/>
                </a:cubicBezTo>
                <a:cubicBezTo>
                  <a:pt x="80" y="31"/>
                  <a:pt x="83" y="32"/>
                  <a:pt x="84" y="32"/>
                </a:cubicBezTo>
                <a:cubicBezTo>
                  <a:pt x="85" y="26"/>
                  <a:pt x="85" y="26"/>
                  <a:pt x="85" y="26"/>
                </a:cubicBezTo>
                <a:cubicBezTo>
                  <a:pt x="83" y="26"/>
                  <a:pt x="81" y="26"/>
                  <a:pt x="78" y="26"/>
                </a:cubicBezTo>
                <a:cubicBezTo>
                  <a:pt x="77" y="22"/>
                  <a:pt x="77" y="22"/>
                  <a:pt x="77" y="22"/>
                </a:cubicBezTo>
                <a:cubicBezTo>
                  <a:pt x="72" y="23"/>
                  <a:pt x="72" y="23"/>
                  <a:pt x="72" y="23"/>
                </a:cubicBezTo>
                <a:cubicBezTo>
                  <a:pt x="73" y="27"/>
                  <a:pt x="73" y="27"/>
                  <a:pt x="73" y="27"/>
                </a:cubicBezTo>
                <a:cubicBezTo>
                  <a:pt x="68" y="29"/>
                  <a:pt x="66" y="33"/>
                  <a:pt x="67" y="37"/>
                </a:cubicBezTo>
                <a:cubicBezTo>
                  <a:pt x="67" y="41"/>
                  <a:pt x="71" y="44"/>
                  <a:pt x="76" y="45"/>
                </a:cubicBezTo>
                <a:cubicBezTo>
                  <a:pt x="80" y="45"/>
                  <a:pt x="82" y="46"/>
                  <a:pt x="82" y="48"/>
                </a:cubicBezTo>
                <a:cubicBezTo>
                  <a:pt x="82" y="50"/>
                  <a:pt x="81" y="52"/>
                  <a:pt x="78" y="52"/>
                </a:cubicBezTo>
                <a:cubicBezTo>
                  <a:pt x="75" y="53"/>
                  <a:pt x="72" y="52"/>
                  <a:pt x="70" y="51"/>
                </a:cubicBezTo>
                <a:cubicBezTo>
                  <a:pt x="69" y="57"/>
                  <a:pt x="69" y="57"/>
                  <a:pt x="69" y="57"/>
                </a:cubicBezTo>
                <a:cubicBezTo>
                  <a:pt x="71" y="58"/>
                  <a:pt x="74" y="58"/>
                  <a:pt x="78" y="58"/>
                </a:cubicBezTo>
                <a:cubicBezTo>
                  <a:pt x="78" y="61"/>
                  <a:pt x="78" y="61"/>
                  <a:pt x="78" y="61"/>
                </a:cubicBezTo>
                <a:cubicBezTo>
                  <a:pt x="83" y="60"/>
                  <a:pt x="83" y="60"/>
                  <a:pt x="83" y="60"/>
                </a:cubicBezTo>
                <a:cubicBezTo>
                  <a:pt x="82" y="57"/>
                  <a:pt x="82" y="57"/>
                  <a:pt x="82" y="57"/>
                </a:cubicBezTo>
                <a:cubicBezTo>
                  <a:pt x="88" y="55"/>
                  <a:pt x="90" y="51"/>
                  <a:pt x="89" y="47"/>
                </a:cubicBezTo>
                <a:cubicBezTo>
                  <a:pt x="88" y="42"/>
                  <a:pt x="85" y="40"/>
                  <a:pt x="80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4" name="Freeform 108"/>
          <p:cNvSpPr>
            <a:spLocks noEditPoints="1"/>
          </p:cNvSpPr>
          <p:nvPr/>
        </p:nvSpPr>
        <p:spPr bwMode="auto">
          <a:xfrm>
            <a:off x="6167066" y="3724899"/>
            <a:ext cx="281816" cy="282829"/>
          </a:xfrm>
          <a:custGeom>
            <a:avLst/>
            <a:gdLst>
              <a:gd name="T0" fmla="*/ 97 w 115"/>
              <a:gd name="T1" fmla="*/ 48 h 115"/>
              <a:gd name="T2" fmla="*/ 91 w 115"/>
              <a:gd name="T3" fmla="*/ 41 h 115"/>
              <a:gd name="T4" fmla="*/ 102 w 115"/>
              <a:gd name="T5" fmla="*/ 26 h 115"/>
              <a:gd name="T6" fmla="*/ 94 w 115"/>
              <a:gd name="T7" fmla="*/ 13 h 115"/>
              <a:gd name="T8" fmla="*/ 79 w 115"/>
              <a:gd name="T9" fmla="*/ 23 h 115"/>
              <a:gd name="T10" fmla="*/ 70 w 115"/>
              <a:gd name="T11" fmla="*/ 22 h 115"/>
              <a:gd name="T12" fmla="*/ 67 w 115"/>
              <a:gd name="T13" fmla="*/ 3 h 115"/>
              <a:gd name="T14" fmla="*/ 52 w 115"/>
              <a:gd name="T15" fmla="*/ 0 h 115"/>
              <a:gd name="T16" fmla="*/ 48 w 115"/>
              <a:gd name="T17" fmla="*/ 18 h 115"/>
              <a:gd name="T18" fmla="*/ 41 w 115"/>
              <a:gd name="T19" fmla="*/ 24 h 115"/>
              <a:gd name="T20" fmla="*/ 26 w 115"/>
              <a:gd name="T21" fmla="*/ 13 h 115"/>
              <a:gd name="T22" fmla="*/ 13 w 115"/>
              <a:gd name="T23" fmla="*/ 21 h 115"/>
              <a:gd name="T24" fmla="*/ 23 w 115"/>
              <a:gd name="T25" fmla="*/ 36 h 115"/>
              <a:gd name="T26" fmla="*/ 22 w 115"/>
              <a:gd name="T27" fmla="*/ 45 h 115"/>
              <a:gd name="T28" fmla="*/ 4 w 115"/>
              <a:gd name="T29" fmla="*/ 48 h 115"/>
              <a:gd name="T30" fmla="*/ 0 w 115"/>
              <a:gd name="T31" fmla="*/ 63 h 115"/>
              <a:gd name="T32" fmla="*/ 18 w 115"/>
              <a:gd name="T33" fmla="*/ 66 h 115"/>
              <a:gd name="T34" fmla="*/ 24 w 115"/>
              <a:gd name="T35" fmla="*/ 73 h 115"/>
              <a:gd name="T36" fmla="*/ 13 w 115"/>
              <a:gd name="T37" fmla="*/ 89 h 115"/>
              <a:gd name="T38" fmla="*/ 21 w 115"/>
              <a:gd name="T39" fmla="*/ 102 h 115"/>
              <a:gd name="T40" fmla="*/ 36 w 115"/>
              <a:gd name="T41" fmla="*/ 92 h 115"/>
              <a:gd name="T42" fmla="*/ 45 w 115"/>
              <a:gd name="T43" fmla="*/ 92 h 115"/>
              <a:gd name="T44" fmla="*/ 48 w 115"/>
              <a:gd name="T45" fmla="*/ 111 h 115"/>
              <a:gd name="T46" fmla="*/ 63 w 115"/>
              <a:gd name="T47" fmla="*/ 115 h 115"/>
              <a:gd name="T48" fmla="*/ 67 w 115"/>
              <a:gd name="T49" fmla="*/ 97 h 115"/>
              <a:gd name="T50" fmla="*/ 74 w 115"/>
              <a:gd name="T51" fmla="*/ 91 h 115"/>
              <a:gd name="T52" fmla="*/ 89 w 115"/>
              <a:gd name="T53" fmla="*/ 102 h 115"/>
              <a:gd name="T54" fmla="*/ 102 w 115"/>
              <a:gd name="T55" fmla="*/ 94 h 115"/>
              <a:gd name="T56" fmla="*/ 92 w 115"/>
              <a:gd name="T57" fmla="*/ 79 h 115"/>
              <a:gd name="T58" fmla="*/ 93 w 115"/>
              <a:gd name="T59" fmla="*/ 70 h 115"/>
              <a:gd name="T60" fmla="*/ 112 w 115"/>
              <a:gd name="T61" fmla="*/ 66 h 115"/>
              <a:gd name="T62" fmla="*/ 115 w 115"/>
              <a:gd name="T63" fmla="*/ 52 h 115"/>
              <a:gd name="T64" fmla="*/ 58 w 115"/>
              <a:gd name="T65" fmla="*/ 79 h 115"/>
              <a:gd name="T66" fmla="*/ 58 w 115"/>
              <a:gd name="T67" fmla="*/ 36 h 115"/>
              <a:gd name="T68" fmla="*/ 58 w 115"/>
              <a:gd name="T69" fmla="*/ 79 h 115"/>
              <a:gd name="T70" fmla="*/ 49 w 115"/>
              <a:gd name="T71" fmla="*/ 57 h 115"/>
              <a:gd name="T72" fmla="*/ 67 w 115"/>
              <a:gd name="T73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grpSp>
        <p:nvGrpSpPr>
          <p:cNvPr id="65" name="Group 111"/>
          <p:cNvGrpSpPr>
            <a:grpSpLocks noChangeAspect="1"/>
          </p:cNvGrpSpPr>
          <p:nvPr/>
        </p:nvGrpSpPr>
        <p:grpSpPr bwMode="auto">
          <a:xfrm>
            <a:off x="4415440" y="2601776"/>
            <a:ext cx="395357" cy="48659"/>
            <a:chOff x="3557" y="1318"/>
            <a:chExt cx="390" cy="48"/>
          </a:xfrm>
          <a:solidFill>
            <a:schemeClr val="bg1">
              <a:lumMod val="65000"/>
            </a:schemeClr>
          </a:solidFill>
        </p:grpSpPr>
        <p:sp>
          <p:nvSpPr>
            <p:cNvPr id="66" name="Freeform 112"/>
            <p:cNvSpPr/>
            <p:nvPr/>
          </p:nvSpPr>
          <p:spPr bwMode="auto">
            <a:xfrm>
              <a:off x="3557" y="1318"/>
              <a:ext cx="40" cy="48"/>
            </a:xfrm>
            <a:custGeom>
              <a:avLst/>
              <a:gdLst>
                <a:gd name="T0" fmla="*/ 10 w 17"/>
                <a:gd name="T1" fmla="*/ 1 h 17"/>
                <a:gd name="T2" fmla="*/ 11 w 17"/>
                <a:gd name="T3" fmla="*/ 4 h 17"/>
                <a:gd name="T4" fmla="*/ 12 w 17"/>
                <a:gd name="T5" fmla="*/ 5 h 17"/>
                <a:gd name="T6" fmla="*/ 15 w 17"/>
                <a:gd name="T7" fmla="*/ 5 h 17"/>
                <a:gd name="T8" fmla="*/ 16 w 17"/>
                <a:gd name="T9" fmla="*/ 8 h 17"/>
                <a:gd name="T10" fmla="*/ 14 w 17"/>
                <a:gd name="T11" fmla="*/ 10 h 17"/>
                <a:gd name="T12" fmla="*/ 14 w 17"/>
                <a:gd name="T13" fmla="*/ 11 h 17"/>
                <a:gd name="T14" fmla="*/ 14 w 17"/>
                <a:gd name="T15" fmla="*/ 14 h 17"/>
                <a:gd name="T16" fmla="*/ 12 w 17"/>
                <a:gd name="T17" fmla="*/ 16 h 17"/>
                <a:gd name="T18" fmla="*/ 9 w 17"/>
                <a:gd name="T19" fmla="*/ 15 h 17"/>
                <a:gd name="T20" fmla="*/ 8 w 17"/>
                <a:gd name="T21" fmla="*/ 15 h 17"/>
                <a:gd name="T22" fmla="*/ 5 w 17"/>
                <a:gd name="T23" fmla="*/ 16 h 17"/>
                <a:gd name="T24" fmla="*/ 3 w 17"/>
                <a:gd name="T25" fmla="*/ 14 h 17"/>
                <a:gd name="T26" fmla="*/ 3 w 17"/>
                <a:gd name="T27" fmla="*/ 11 h 17"/>
                <a:gd name="T28" fmla="*/ 3 w 17"/>
                <a:gd name="T29" fmla="*/ 10 h 17"/>
                <a:gd name="T30" fmla="*/ 1 w 17"/>
                <a:gd name="T31" fmla="*/ 8 h 17"/>
                <a:gd name="T32" fmla="*/ 1 w 17"/>
                <a:gd name="T33" fmla="*/ 5 h 17"/>
                <a:gd name="T34" fmla="*/ 4 w 17"/>
                <a:gd name="T35" fmla="*/ 5 h 17"/>
                <a:gd name="T36" fmla="*/ 6 w 17"/>
                <a:gd name="T37" fmla="*/ 4 h 17"/>
                <a:gd name="T38" fmla="*/ 7 w 17"/>
                <a:gd name="T39" fmla="*/ 1 h 17"/>
                <a:gd name="T40" fmla="*/ 10 w 17"/>
                <a:gd name="T4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7">
                  <a:moveTo>
                    <a:pt x="10" y="1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2" y="5"/>
                    <a:pt x="12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5"/>
                    <a:pt x="17" y="7"/>
                    <a:pt x="16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3" y="11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7"/>
                    <a:pt x="12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2" y="16"/>
                    <a:pt x="3" y="1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0"/>
                    <a:pt x="3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7" name="Freeform 113"/>
            <p:cNvSpPr/>
            <p:nvPr/>
          </p:nvSpPr>
          <p:spPr bwMode="auto">
            <a:xfrm>
              <a:off x="3605" y="1318"/>
              <a:ext cx="43" cy="48"/>
            </a:xfrm>
            <a:custGeom>
              <a:avLst/>
              <a:gdLst>
                <a:gd name="T0" fmla="*/ 10 w 18"/>
                <a:gd name="T1" fmla="*/ 1 h 17"/>
                <a:gd name="T2" fmla="*/ 12 w 18"/>
                <a:gd name="T3" fmla="*/ 4 h 17"/>
                <a:gd name="T4" fmla="*/ 13 w 18"/>
                <a:gd name="T5" fmla="*/ 5 h 17"/>
                <a:gd name="T6" fmla="*/ 16 w 18"/>
                <a:gd name="T7" fmla="*/ 5 h 17"/>
                <a:gd name="T8" fmla="*/ 17 w 18"/>
                <a:gd name="T9" fmla="*/ 8 h 17"/>
                <a:gd name="T10" fmla="*/ 15 w 18"/>
                <a:gd name="T11" fmla="*/ 10 h 17"/>
                <a:gd name="T12" fmla="*/ 14 w 18"/>
                <a:gd name="T13" fmla="*/ 11 h 17"/>
                <a:gd name="T14" fmla="*/ 15 w 18"/>
                <a:gd name="T15" fmla="*/ 14 h 17"/>
                <a:gd name="T16" fmla="*/ 13 w 18"/>
                <a:gd name="T17" fmla="*/ 16 h 17"/>
                <a:gd name="T18" fmla="*/ 10 w 18"/>
                <a:gd name="T19" fmla="*/ 15 h 17"/>
                <a:gd name="T20" fmla="*/ 8 w 18"/>
                <a:gd name="T21" fmla="*/ 15 h 17"/>
                <a:gd name="T22" fmla="*/ 6 w 18"/>
                <a:gd name="T23" fmla="*/ 16 h 17"/>
                <a:gd name="T24" fmla="*/ 3 w 18"/>
                <a:gd name="T25" fmla="*/ 14 h 17"/>
                <a:gd name="T26" fmla="*/ 4 w 18"/>
                <a:gd name="T27" fmla="*/ 11 h 17"/>
                <a:gd name="T28" fmla="*/ 3 w 18"/>
                <a:gd name="T29" fmla="*/ 10 h 17"/>
                <a:gd name="T30" fmla="*/ 1 w 18"/>
                <a:gd name="T31" fmla="*/ 8 h 17"/>
                <a:gd name="T32" fmla="*/ 2 w 18"/>
                <a:gd name="T33" fmla="*/ 5 h 17"/>
                <a:gd name="T34" fmla="*/ 5 w 18"/>
                <a:gd name="T35" fmla="*/ 5 h 17"/>
                <a:gd name="T36" fmla="*/ 6 w 18"/>
                <a:gd name="T37" fmla="*/ 4 h 17"/>
                <a:gd name="T38" fmla="*/ 8 w 18"/>
                <a:gd name="T39" fmla="*/ 1 h 17"/>
                <a:gd name="T40" fmla="*/ 10 w 18"/>
                <a:gd name="T4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17">
                  <a:moveTo>
                    <a:pt x="10" y="1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5"/>
                    <a:pt x="13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8" y="7"/>
                    <a:pt x="17" y="8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4" y="17"/>
                    <a:pt x="13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4"/>
                    <a:pt x="9" y="14"/>
                    <a:pt x="8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7"/>
                    <a:pt x="3" y="16"/>
                    <a:pt x="3" y="14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0"/>
                    <a:pt x="3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1" y="5"/>
                    <a:pt x="2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8" name="Freeform 114"/>
            <p:cNvSpPr/>
            <p:nvPr/>
          </p:nvSpPr>
          <p:spPr bwMode="auto">
            <a:xfrm>
              <a:off x="3655" y="1318"/>
              <a:ext cx="44" cy="48"/>
            </a:xfrm>
            <a:custGeom>
              <a:avLst/>
              <a:gdLst>
                <a:gd name="T0" fmla="*/ 10 w 18"/>
                <a:gd name="T1" fmla="*/ 1 h 17"/>
                <a:gd name="T2" fmla="*/ 12 w 18"/>
                <a:gd name="T3" fmla="*/ 4 h 17"/>
                <a:gd name="T4" fmla="*/ 13 w 18"/>
                <a:gd name="T5" fmla="*/ 5 h 17"/>
                <a:gd name="T6" fmla="*/ 16 w 18"/>
                <a:gd name="T7" fmla="*/ 5 h 17"/>
                <a:gd name="T8" fmla="*/ 17 w 18"/>
                <a:gd name="T9" fmla="*/ 8 h 17"/>
                <a:gd name="T10" fmla="*/ 15 w 18"/>
                <a:gd name="T11" fmla="*/ 10 h 17"/>
                <a:gd name="T12" fmla="*/ 14 w 18"/>
                <a:gd name="T13" fmla="*/ 11 h 17"/>
                <a:gd name="T14" fmla="*/ 15 w 18"/>
                <a:gd name="T15" fmla="*/ 14 h 17"/>
                <a:gd name="T16" fmla="*/ 12 w 18"/>
                <a:gd name="T17" fmla="*/ 16 h 17"/>
                <a:gd name="T18" fmla="*/ 10 w 18"/>
                <a:gd name="T19" fmla="*/ 15 h 17"/>
                <a:gd name="T20" fmla="*/ 8 w 18"/>
                <a:gd name="T21" fmla="*/ 15 h 17"/>
                <a:gd name="T22" fmla="*/ 5 w 18"/>
                <a:gd name="T23" fmla="*/ 16 h 17"/>
                <a:gd name="T24" fmla="*/ 3 w 18"/>
                <a:gd name="T25" fmla="*/ 14 h 17"/>
                <a:gd name="T26" fmla="*/ 4 w 18"/>
                <a:gd name="T27" fmla="*/ 11 h 17"/>
                <a:gd name="T28" fmla="*/ 3 w 18"/>
                <a:gd name="T29" fmla="*/ 10 h 17"/>
                <a:gd name="T30" fmla="*/ 1 w 18"/>
                <a:gd name="T31" fmla="*/ 8 h 17"/>
                <a:gd name="T32" fmla="*/ 2 w 18"/>
                <a:gd name="T33" fmla="*/ 5 h 17"/>
                <a:gd name="T34" fmla="*/ 5 w 18"/>
                <a:gd name="T35" fmla="*/ 5 h 17"/>
                <a:gd name="T36" fmla="*/ 6 w 18"/>
                <a:gd name="T37" fmla="*/ 4 h 17"/>
                <a:gd name="T38" fmla="*/ 8 w 18"/>
                <a:gd name="T39" fmla="*/ 1 h 17"/>
                <a:gd name="T40" fmla="*/ 10 w 18"/>
                <a:gd name="T4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17">
                  <a:moveTo>
                    <a:pt x="10" y="1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5"/>
                    <a:pt x="13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8" y="7"/>
                    <a:pt x="17" y="8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7"/>
                    <a:pt x="12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4"/>
                    <a:pt x="9" y="14"/>
                    <a:pt x="8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3" y="16"/>
                    <a:pt x="3" y="14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0"/>
                    <a:pt x="3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1" y="5"/>
                    <a:pt x="2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9" name="Freeform 115"/>
            <p:cNvSpPr/>
            <p:nvPr/>
          </p:nvSpPr>
          <p:spPr bwMode="auto">
            <a:xfrm>
              <a:off x="3706" y="1318"/>
              <a:ext cx="41" cy="48"/>
            </a:xfrm>
            <a:custGeom>
              <a:avLst/>
              <a:gdLst>
                <a:gd name="T0" fmla="*/ 10 w 17"/>
                <a:gd name="T1" fmla="*/ 1 h 17"/>
                <a:gd name="T2" fmla="*/ 11 w 17"/>
                <a:gd name="T3" fmla="*/ 4 h 17"/>
                <a:gd name="T4" fmla="*/ 13 w 17"/>
                <a:gd name="T5" fmla="*/ 5 h 17"/>
                <a:gd name="T6" fmla="*/ 16 w 17"/>
                <a:gd name="T7" fmla="*/ 5 h 17"/>
                <a:gd name="T8" fmla="*/ 17 w 17"/>
                <a:gd name="T9" fmla="*/ 8 h 17"/>
                <a:gd name="T10" fmla="*/ 14 w 17"/>
                <a:gd name="T11" fmla="*/ 10 h 17"/>
                <a:gd name="T12" fmla="*/ 14 w 17"/>
                <a:gd name="T13" fmla="*/ 11 h 17"/>
                <a:gd name="T14" fmla="*/ 14 w 17"/>
                <a:gd name="T15" fmla="*/ 14 h 17"/>
                <a:gd name="T16" fmla="*/ 12 w 17"/>
                <a:gd name="T17" fmla="*/ 16 h 17"/>
                <a:gd name="T18" fmla="*/ 9 w 17"/>
                <a:gd name="T19" fmla="*/ 15 h 17"/>
                <a:gd name="T20" fmla="*/ 8 w 17"/>
                <a:gd name="T21" fmla="*/ 15 h 17"/>
                <a:gd name="T22" fmla="*/ 5 w 17"/>
                <a:gd name="T23" fmla="*/ 16 h 17"/>
                <a:gd name="T24" fmla="*/ 3 w 17"/>
                <a:gd name="T25" fmla="*/ 14 h 17"/>
                <a:gd name="T26" fmla="*/ 3 w 17"/>
                <a:gd name="T27" fmla="*/ 11 h 17"/>
                <a:gd name="T28" fmla="*/ 3 w 17"/>
                <a:gd name="T29" fmla="*/ 10 h 17"/>
                <a:gd name="T30" fmla="*/ 1 w 17"/>
                <a:gd name="T31" fmla="*/ 8 h 17"/>
                <a:gd name="T32" fmla="*/ 2 w 17"/>
                <a:gd name="T33" fmla="*/ 5 h 17"/>
                <a:gd name="T34" fmla="*/ 5 w 17"/>
                <a:gd name="T35" fmla="*/ 5 h 17"/>
                <a:gd name="T36" fmla="*/ 6 w 17"/>
                <a:gd name="T37" fmla="*/ 4 h 17"/>
                <a:gd name="T38" fmla="*/ 7 w 17"/>
                <a:gd name="T39" fmla="*/ 1 h 17"/>
                <a:gd name="T40" fmla="*/ 10 w 17"/>
                <a:gd name="T4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7">
                  <a:moveTo>
                    <a:pt x="10" y="1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5"/>
                    <a:pt x="13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7"/>
                    <a:pt x="17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6"/>
                    <a:pt x="13" y="17"/>
                    <a:pt x="12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3" y="16"/>
                    <a:pt x="3" y="1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3" y="10"/>
                    <a:pt x="3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5"/>
                    <a:pt x="2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0" name="Freeform 116"/>
            <p:cNvSpPr/>
            <p:nvPr/>
          </p:nvSpPr>
          <p:spPr bwMode="auto">
            <a:xfrm>
              <a:off x="3756" y="1318"/>
              <a:ext cx="41" cy="48"/>
            </a:xfrm>
            <a:custGeom>
              <a:avLst/>
              <a:gdLst>
                <a:gd name="T0" fmla="*/ 10 w 17"/>
                <a:gd name="T1" fmla="*/ 1 h 17"/>
                <a:gd name="T2" fmla="*/ 11 w 17"/>
                <a:gd name="T3" fmla="*/ 4 h 17"/>
                <a:gd name="T4" fmla="*/ 12 w 17"/>
                <a:gd name="T5" fmla="*/ 5 h 17"/>
                <a:gd name="T6" fmla="*/ 15 w 17"/>
                <a:gd name="T7" fmla="*/ 5 h 17"/>
                <a:gd name="T8" fmla="*/ 16 w 17"/>
                <a:gd name="T9" fmla="*/ 8 h 17"/>
                <a:gd name="T10" fmla="*/ 14 w 17"/>
                <a:gd name="T11" fmla="*/ 10 h 17"/>
                <a:gd name="T12" fmla="*/ 14 w 17"/>
                <a:gd name="T13" fmla="*/ 11 h 17"/>
                <a:gd name="T14" fmla="*/ 14 w 17"/>
                <a:gd name="T15" fmla="*/ 14 h 17"/>
                <a:gd name="T16" fmla="*/ 12 w 17"/>
                <a:gd name="T17" fmla="*/ 16 h 17"/>
                <a:gd name="T18" fmla="*/ 9 w 17"/>
                <a:gd name="T19" fmla="*/ 15 h 17"/>
                <a:gd name="T20" fmla="*/ 8 w 17"/>
                <a:gd name="T21" fmla="*/ 15 h 17"/>
                <a:gd name="T22" fmla="*/ 5 w 17"/>
                <a:gd name="T23" fmla="*/ 16 h 17"/>
                <a:gd name="T24" fmla="*/ 3 w 17"/>
                <a:gd name="T25" fmla="*/ 14 h 17"/>
                <a:gd name="T26" fmla="*/ 3 w 17"/>
                <a:gd name="T27" fmla="*/ 11 h 17"/>
                <a:gd name="T28" fmla="*/ 3 w 17"/>
                <a:gd name="T29" fmla="*/ 10 h 17"/>
                <a:gd name="T30" fmla="*/ 1 w 17"/>
                <a:gd name="T31" fmla="*/ 8 h 17"/>
                <a:gd name="T32" fmla="*/ 1 w 17"/>
                <a:gd name="T33" fmla="*/ 5 h 17"/>
                <a:gd name="T34" fmla="*/ 5 w 17"/>
                <a:gd name="T35" fmla="*/ 5 h 17"/>
                <a:gd name="T36" fmla="*/ 6 w 17"/>
                <a:gd name="T37" fmla="*/ 4 h 17"/>
                <a:gd name="T38" fmla="*/ 7 w 17"/>
                <a:gd name="T39" fmla="*/ 1 h 17"/>
                <a:gd name="T40" fmla="*/ 10 w 17"/>
                <a:gd name="T4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7">
                  <a:moveTo>
                    <a:pt x="10" y="1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2" y="5"/>
                    <a:pt x="12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5"/>
                    <a:pt x="17" y="7"/>
                    <a:pt x="16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7"/>
                    <a:pt x="12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3" y="16"/>
                    <a:pt x="3" y="1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0"/>
                    <a:pt x="3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1" name="Freeform 117"/>
            <p:cNvSpPr/>
            <p:nvPr/>
          </p:nvSpPr>
          <p:spPr bwMode="auto">
            <a:xfrm>
              <a:off x="3807" y="1318"/>
              <a:ext cx="41" cy="48"/>
            </a:xfrm>
            <a:custGeom>
              <a:avLst/>
              <a:gdLst>
                <a:gd name="T0" fmla="*/ 10 w 17"/>
                <a:gd name="T1" fmla="*/ 1 h 17"/>
                <a:gd name="T2" fmla="*/ 11 w 17"/>
                <a:gd name="T3" fmla="*/ 4 h 17"/>
                <a:gd name="T4" fmla="*/ 12 w 17"/>
                <a:gd name="T5" fmla="*/ 5 h 17"/>
                <a:gd name="T6" fmla="*/ 15 w 17"/>
                <a:gd name="T7" fmla="*/ 5 h 17"/>
                <a:gd name="T8" fmla="*/ 16 w 17"/>
                <a:gd name="T9" fmla="*/ 8 h 17"/>
                <a:gd name="T10" fmla="*/ 14 w 17"/>
                <a:gd name="T11" fmla="*/ 10 h 17"/>
                <a:gd name="T12" fmla="*/ 13 w 17"/>
                <a:gd name="T13" fmla="*/ 11 h 17"/>
                <a:gd name="T14" fmla="*/ 14 w 17"/>
                <a:gd name="T15" fmla="*/ 14 h 17"/>
                <a:gd name="T16" fmla="*/ 12 w 17"/>
                <a:gd name="T17" fmla="*/ 16 h 17"/>
                <a:gd name="T18" fmla="*/ 9 w 17"/>
                <a:gd name="T19" fmla="*/ 15 h 17"/>
                <a:gd name="T20" fmla="*/ 8 w 17"/>
                <a:gd name="T21" fmla="*/ 15 h 17"/>
                <a:gd name="T22" fmla="*/ 5 w 17"/>
                <a:gd name="T23" fmla="*/ 16 h 17"/>
                <a:gd name="T24" fmla="*/ 3 w 17"/>
                <a:gd name="T25" fmla="*/ 14 h 17"/>
                <a:gd name="T26" fmla="*/ 3 w 17"/>
                <a:gd name="T27" fmla="*/ 11 h 17"/>
                <a:gd name="T28" fmla="*/ 3 w 17"/>
                <a:gd name="T29" fmla="*/ 10 h 17"/>
                <a:gd name="T30" fmla="*/ 0 w 17"/>
                <a:gd name="T31" fmla="*/ 8 h 17"/>
                <a:gd name="T32" fmla="*/ 1 w 17"/>
                <a:gd name="T33" fmla="*/ 5 h 17"/>
                <a:gd name="T34" fmla="*/ 4 w 17"/>
                <a:gd name="T35" fmla="*/ 5 h 17"/>
                <a:gd name="T36" fmla="*/ 5 w 17"/>
                <a:gd name="T37" fmla="*/ 4 h 17"/>
                <a:gd name="T38" fmla="*/ 7 w 17"/>
                <a:gd name="T39" fmla="*/ 1 h 17"/>
                <a:gd name="T40" fmla="*/ 10 w 17"/>
                <a:gd name="T4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7">
                  <a:moveTo>
                    <a:pt x="10" y="1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2" y="5"/>
                    <a:pt x="12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7" y="7"/>
                    <a:pt x="16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3" y="11"/>
                    <a:pt x="13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7"/>
                    <a:pt x="12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2" y="16"/>
                    <a:pt x="3" y="1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0"/>
                    <a:pt x="3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9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2" name="Freeform 118"/>
            <p:cNvSpPr/>
            <p:nvPr/>
          </p:nvSpPr>
          <p:spPr bwMode="auto">
            <a:xfrm>
              <a:off x="3855" y="1318"/>
              <a:ext cx="43" cy="48"/>
            </a:xfrm>
            <a:custGeom>
              <a:avLst/>
              <a:gdLst>
                <a:gd name="T0" fmla="*/ 10 w 18"/>
                <a:gd name="T1" fmla="*/ 1 h 17"/>
                <a:gd name="T2" fmla="*/ 12 w 18"/>
                <a:gd name="T3" fmla="*/ 4 h 17"/>
                <a:gd name="T4" fmla="*/ 13 w 18"/>
                <a:gd name="T5" fmla="*/ 5 h 17"/>
                <a:gd name="T6" fmla="*/ 16 w 18"/>
                <a:gd name="T7" fmla="*/ 5 h 17"/>
                <a:gd name="T8" fmla="*/ 17 w 18"/>
                <a:gd name="T9" fmla="*/ 8 h 17"/>
                <a:gd name="T10" fmla="*/ 15 w 18"/>
                <a:gd name="T11" fmla="*/ 10 h 17"/>
                <a:gd name="T12" fmla="*/ 14 w 18"/>
                <a:gd name="T13" fmla="*/ 11 h 17"/>
                <a:gd name="T14" fmla="*/ 15 w 18"/>
                <a:gd name="T15" fmla="*/ 14 h 17"/>
                <a:gd name="T16" fmla="*/ 12 w 18"/>
                <a:gd name="T17" fmla="*/ 16 h 17"/>
                <a:gd name="T18" fmla="*/ 10 w 18"/>
                <a:gd name="T19" fmla="*/ 15 h 17"/>
                <a:gd name="T20" fmla="*/ 8 w 18"/>
                <a:gd name="T21" fmla="*/ 15 h 17"/>
                <a:gd name="T22" fmla="*/ 6 w 18"/>
                <a:gd name="T23" fmla="*/ 16 h 17"/>
                <a:gd name="T24" fmla="*/ 3 w 18"/>
                <a:gd name="T25" fmla="*/ 14 h 17"/>
                <a:gd name="T26" fmla="*/ 4 w 18"/>
                <a:gd name="T27" fmla="*/ 11 h 17"/>
                <a:gd name="T28" fmla="*/ 3 w 18"/>
                <a:gd name="T29" fmla="*/ 10 h 17"/>
                <a:gd name="T30" fmla="*/ 1 w 18"/>
                <a:gd name="T31" fmla="*/ 8 h 17"/>
                <a:gd name="T32" fmla="*/ 2 w 18"/>
                <a:gd name="T33" fmla="*/ 5 h 17"/>
                <a:gd name="T34" fmla="*/ 5 w 18"/>
                <a:gd name="T35" fmla="*/ 5 h 17"/>
                <a:gd name="T36" fmla="*/ 6 w 18"/>
                <a:gd name="T37" fmla="*/ 4 h 17"/>
                <a:gd name="T38" fmla="*/ 8 w 18"/>
                <a:gd name="T39" fmla="*/ 1 h 17"/>
                <a:gd name="T40" fmla="*/ 10 w 18"/>
                <a:gd name="T4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17">
                  <a:moveTo>
                    <a:pt x="10" y="1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5"/>
                    <a:pt x="13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8" y="7"/>
                    <a:pt x="17" y="8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4" y="17"/>
                    <a:pt x="12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4"/>
                    <a:pt x="9" y="14"/>
                    <a:pt x="8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7"/>
                    <a:pt x="3" y="16"/>
                    <a:pt x="3" y="14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0"/>
                    <a:pt x="3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1" y="5"/>
                    <a:pt x="2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3" name="Freeform 119"/>
            <p:cNvSpPr/>
            <p:nvPr/>
          </p:nvSpPr>
          <p:spPr bwMode="auto">
            <a:xfrm>
              <a:off x="3906" y="1318"/>
              <a:ext cx="41" cy="48"/>
            </a:xfrm>
            <a:custGeom>
              <a:avLst/>
              <a:gdLst>
                <a:gd name="T0" fmla="*/ 10 w 17"/>
                <a:gd name="T1" fmla="*/ 1 h 17"/>
                <a:gd name="T2" fmla="*/ 12 w 17"/>
                <a:gd name="T3" fmla="*/ 4 h 17"/>
                <a:gd name="T4" fmla="*/ 13 w 17"/>
                <a:gd name="T5" fmla="*/ 5 h 17"/>
                <a:gd name="T6" fmla="*/ 16 w 17"/>
                <a:gd name="T7" fmla="*/ 5 h 17"/>
                <a:gd name="T8" fmla="*/ 17 w 17"/>
                <a:gd name="T9" fmla="*/ 8 h 17"/>
                <a:gd name="T10" fmla="*/ 14 w 17"/>
                <a:gd name="T11" fmla="*/ 10 h 17"/>
                <a:gd name="T12" fmla="*/ 14 w 17"/>
                <a:gd name="T13" fmla="*/ 11 h 17"/>
                <a:gd name="T14" fmla="*/ 14 w 17"/>
                <a:gd name="T15" fmla="*/ 14 h 17"/>
                <a:gd name="T16" fmla="*/ 12 w 17"/>
                <a:gd name="T17" fmla="*/ 16 h 17"/>
                <a:gd name="T18" fmla="*/ 9 w 17"/>
                <a:gd name="T19" fmla="*/ 15 h 17"/>
                <a:gd name="T20" fmla="*/ 8 w 17"/>
                <a:gd name="T21" fmla="*/ 15 h 17"/>
                <a:gd name="T22" fmla="*/ 5 w 17"/>
                <a:gd name="T23" fmla="*/ 16 h 17"/>
                <a:gd name="T24" fmla="*/ 3 w 17"/>
                <a:gd name="T25" fmla="*/ 14 h 17"/>
                <a:gd name="T26" fmla="*/ 4 w 17"/>
                <a:gd name="T27" fmla="*/ 11 h 17"/>
                <a:gd name="T28" fmla="*/ 3 w 17"/>
                <a:gd name="T29" fmla="*/ 10 h 17"/>
                <a:gd name="T30" fmla="*/ 1 w 17"/>
                <a:gd name="T31" fmla="*/ 8 h 17"/>
                <a:gd name="T32" fmla="*/ 2 w 17"/>
                <a:gd name="T33" fmla="*/ 5 h 17"/>
                <a:gd name="T34" fmla="*/ 5 w 17"/>
                <a:gd name="T35" fmla="*/ 5 h 17"/>
                <a:gd name="T36" fmla="*/ 6 w 17"/>
                <a:gd name="T37" fmla="*/ 4 h 17"/>
                <a:gd name="T38" fmla="*/ 7 w 17"/>
                <a:gd name="T39" fmla="*/ 1 h 17"/>
                <a:gd name="T40" fmla="*/ 10 w 17"/>
                <a:gd name="T4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7">
                  <a:moveTo>
                    <a:pt x="10" y="1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5"/>
                    <a:pt x="13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7"/>
                    <a:pt x="17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6"/>
                    <a:pt x="13" y="17"/>
                    <a:pt x="12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9" y="14"/>
                    <a:pt x="8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3" y="16"/>
                    <a:pt x="3" y="14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0"/>
                    <a:pt x="3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1" y="5"/>
                    <a:pt x="2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74" name="文本框 178"/>
          <p:cNvSpPr txBox="1"/>
          <p:nvPr/>
        </p:nvSpPr>
        <p:spPr>
          <a:xfrm>
            <a:off x="3436110" y="2026809"/>
            <a:ext cx="2300421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2400" u="sng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innerShdw blurRad="38100" dist="50800" dir="13500000">
                    <a:prstClr val="black">
                      <a:alpha val="60000"/>
                    </a:prstClr>
                  </a:innerShdw>
                </a:effectLst>
                <a:latin typeface="LiHei Pro" panose="020B0500000000000000" pitchFamily="34" charset="-122"/>
                <a:ea typeface="LiHei Pro" panose="020B0500000000000000" pitchFamily="34" charset="-122"/>
              </a:rPr>
              <a:t>4.0</a:t>
            </a:r>
            <a:r>
              <a:rPr lang="zh-CN" altLang="en-US" sz="2400" u="sng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innerShdw blurRad="38100" dist="50800" dir="13500000">
                    <a:prstClr val="black">
                      <a:alpha val="60000"/>
                    </a:prstClr>
                  </a:innerShdw>
                </a:effectLst>
                <a:latin typeface="LiHei Pro" panose="020B0500000000000000" pitchFamily="34" charset="-122"/>
                <a:ea typeface="LiHei Pro" panose="020B0500000000000000" pitchFamily="34" charset="-122"/>
              </a:rPr>
              <a:t>项目中存在的问题</a:t>
            </a:r>
            <a:endParaRPr lang="zh-CN" altLang="en-US" sz="2400" u="sng" dirty="0">
              <a:solidFill>
                <a:prstClr val="black">
                  <a:lumMod val="65000"/>
                  <a:lumOff val="35000"/>
                </a:prstClr>
              </a:solidFill>
              <a:effectLst>
                <a:innerShdw blurRad="38100" dist="50800" dir="13500000">
                  <a:prstClr val="black">
                    <a:alpha val="60000"/>
                  </a:prstClr>
                </a:innerShdw>
              </a:effectLst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75" name="文本框 180"/>
          <p:cNvSpPr txBox="1"/>
          <p:nvPr/>
        </p:nvSpPr>
        <p:spPr>
          <a:xfrm>
            <a:off x="1965775" y="1573134"/>
            <a:ext cx="1481891" cy="42088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135" dirty="0" smtClean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组件拆分</a:t>
            </a:r>
            <a:endParaRPr lang="zh-CN" altLang="en-US" sz="2135" dirty="0">
              <a:solidFill>
                <a:prstClr val="whit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6" name="文本框 182"/>
          <p:cNvSpPr txBox="1"/>
          <p:nvPr/>
        </p:nvSpPr>
        <p:spPr>
          <a:xfrm>
            <a:off x="5515057" y="1346297"/>
            <a:ext cx="1481891" cy="42088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135" dirty="0" smtClean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开发效率</a:t>
            </a:r>
            <a:endParaRPr lang="zh-CN" altLang="en-US" sz="2135" dirty="0">
              <a:solidFill>
                <a:prstClr val="whit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7" name="文本框 183"/>
          <p:cNvSpPr txBox="1"/>
          <p:nvPr/>
        </p:nvSpPr>
        <p:spPr>
          <a:xfrm>
            <a:off x="2104783" y="4341258"/>
            <a:ext cx="1481891" cy="74943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2135" dirty="0" err="1" smtClean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Vuex</a:t>
            </a:r>
            <a:r>
              <a:rPr lang="zh-CN" altLang="en-US" sz="2135" dirty="0" smtClean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的使用</a:t>
            </a:r>
            <a:endParaRPr lang="zh-CN" altLang="en-US" sz="2135" dirty="0">
              <a:solidFill>
                <a:prstClr val="whit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9" name="文本框 185"/>
          <p:cNvSpPr txBox="1"/>
          <p:nvPr/>
        </p:nvSpPr>
        <p:spPr>
          <a:xfrm>
            <a:off x="202218" y="1346297"/>
            <a:ext cx="1562777" cy="9941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/>
            <a:r>
              <a:rPr lang="zh-CN" altLang="en-US" sz="146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某些页面的组件拆分不是很合理，不能使复用性达到最优</a:t>
            </a:r>
            <a:endParaRPr lang="zh-CN" altLang="en-US" sz="146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186"/>
          <p:cNvSpPr txBox="1"/>
          <p:nvPr/>
        </p:nvSpPr>
        <p:spPr>
          <a:xfrm>
            <a:off x="390174" y="4182981"/>
            <a:ext cx="1562777" cy="167045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/>
            <a:r>
              <a:rPr lang="zh-CN" altLang="en-US" sz="146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项目中的购物车数量信息每个页面的</a:t>
            </a:r>
            <a:r>
              <a:rPr lang="en-US" altLang="zh-CN" sz="146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 sz="146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部分都有，可以使用</a:t>
            </a:r>
            <a:r>
              <a:rPr lang="en-US" altLang="zh-CN" sz="1465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en-US" sz="146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存储这个公共状态，使得传值变得更加方便</a:t>
            </a:r>
            <a:endParaRPr lang="zh-CN" altLang="en-US" sz="146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187"/>
          <p:cNvSpPr txBox="1"/>
          <p:nvPr/>
        </p:nvSpPr>
        <p:spPr>
          <a:xfrm>
            <a:off x="7106418" y="1738957"/>
            <a:ext cx="1562777" cy="54322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/>
            <a:r>
              <a:rPr lang="zh-CN" altLang="en-US" sz="146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开发效率有待提高</a:t>
            </a:r>
            <a:endParaRPr lang="zh-CN" altLang="en-US" sz="146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188"/>
          <p:cNvSpPr txBox="1"/>
          <p:nvPr/>
        </p:nvSpPr>
        <p:spPr>
          <a:xfrm>
            <a:off x="7280400" y="4182981"/>
            <a:ext cx="1562777" cy="14450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/>
            <a:r>
              <a:rPr lang="zh-CN" altLang="en-US" sz="146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比如滑动时商品的延时加载</a:t>
            </a:r>
            <a:endParaRPr lang="en-US" altLang="zh-CN" sz="1465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46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6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不同用户名对应各自的购物车信息等</a:t>
            </a:r>
            <a:endParaRPr lang="zh-CN" altLang="en-US" sz="146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183"/>
          <p:cNvSpPr txBox="1"/>
          <p:nvPr/>
        </p:nvSpPr>
        <p:spPr>
          <a:xfrm>
            <a:off x="5551444" y="4047802"/>
            <a:ext cx="1481891" cy="74943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135" dirty="0" smtClean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某些功能没能实现</a:t>
            </a:r>
            <a:endParaRPr lang="zh-CN" altLang="en-US" sz="2135" dirty="0">
              <a:solidFill>
                <a:prstClr val="whit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22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4" grpId="0"/>
      <p:bldP spid="75" grpId="0"/>
      <p:bldP spid="76" grpId="0"/>
      <p:bldP spid="77" grpId="0"/>
      <p:bldP spid="79" grpId="0"/>
      <p:bldP spid="80" grpId="0"/>
      <p:bldP spid="81" grpId="0"/>
      <p:bldP spid="82" grpId="0"/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t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95250"/>
            <a:ext cx="8890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99792" y="2924944"/>
            <a:ext cx="5112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/>
              <a:t>谢谢大家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05441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852936"/>
            <a:ext cx="7467600" cy="19008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项目介绍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项目思维导图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组件功能详细介绍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 smtClean="0"/>
              <a:t>项目中存在的问题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5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55776" y="1772816"/>
            <a:ext cx="4896544" cy="3384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本项目属于电商网站，是为三只松鼠开发的移动端电子商务平台，以方便其商品线上交易。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241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598" y="23027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项目中用到的技术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917511" y="3911964"/>
            <a:ext cx="554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298682" y="5803323"/>
            <a:ext cx="116944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2532680" y="4637208"/>
            <a:ext cx="554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560418" y="3018590"/>
            <a:ext cx="554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742301" y="1763982"/>
            <a:ext cx="943204" cy="238304"/>
            <a:chOff x="4470269" y="1661160"/>
            <a:chExt cx="1290451" cy="262890"/>
          </a:xfrm>
        </p:grpSpPr>
        <p:cxnSp>
          <p:nvCxnSpPr>
            <p:cNvPr id="8" name="直接连接符 7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5772181" y="2742598"/>
            <a:ext cx="1090253" cy="953221"/>
            <a:chOff x="6842760" y="26372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六边形 10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61"/>
            <p:cNvSpPr txBox="1"/>
            <p:nvPr/>
          </p:nvSpPr>
          <p:spPr>
            <a:xfrm>
              <a:off x="7024263" y="2809108"/>
              <a:ext cx="820724" cy="64510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44623" y="1989866"/>
            <a:ext cx="1090253" cy="953223"/>
            <a:chOff x="5525852" y="187908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" name="六边形 13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文本框 64"/>
            <p:cNvSpPr txBox="1"/>
            <p:nvPr/>
          </p:nvSpPr>
          <p:spPr>
            <a:xfrm>
              <a:off x="5686670" y="1989361"/>
              <a:ext cx="882325" cy="75375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761274" y="4170528"/>
            <a:ext cx="1090253" cy="953223"/>
            <a:chOff x="6842760" y="40088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六边形 16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67"/>
            <p:cNvSpPr txBox="1"/>
            <p:nvPr/>
          </p:nvSpPr>
          <p:spPr>
            <a:xfrm>
              <a:off x="6981635" y="4119151"/>
              <a:ext cx="926211" cy="75375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86878" y="4158878"/>
            <a:ext cx="1090253" cy="953223"/>
            <a:chOff x="4206240" y="40088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" name="六边形 19"/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文本框 70"/>
            <p:cNvSpPr txBox="1"/>
            <p:nvPr/>
          </p:nvSpPr>
          <p:spPr>
            <a:xfrm>
              <a:off x="4397859" y="4183708"/>
              <a:ext cx="820724" cy="75375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114614" y="2704446"/>
            <a:ext cx="1090253" cy="953221"/>
            <a:chOff x="4206240" y="26372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六边形 22"/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73"/>
            <p:cNvSpPr txBox="1"/>
            <p:nvPr/>
          </p:nvSpPr>
          <p:spPr>
            <a:xfrm>
              <a:off x="4387743" y="2809108"/>
              <a:ext cx="820724" cy="64510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06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240341" y="1412776"/>
            <a:ext cx="1514478" cy="309071"/>
          </a:xfrm>
          <a:prstGeom prst="rect">
            <a:avLst/>
          </a:prstGeom>
        </p:spPr>
        <p:txBody>
          <a:bodyPr wrap="none" lIns="82816" tIns="41408" rIns="82816" bIns="41408">
            <a:spAutoFit/>
          </a:bodyPr>
          <a:lstStyle/>
          <a:p>
            <a:pPr algn="r"/>
            <a:r>
              <a:rPr lang="en-US" altLang="zh-CN" sz="14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 express</a:t>
            </a:r>
            <a:endParaRPr lang="en-US" altLang="zh-CN" sz="14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1146165" y="1815736"/>
            <a:ext cx="2979301" cy="82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16" tIns="41408" rIns="82816" bIns="4140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35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使用</a:t>
            </a:r>
            <a:r>
              <a:rPr lang="en-US" altLang="zh-CN" sz="1335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express</a:t>
            </a:r>
            <a:r>
              <a:rPr lang="zh-CN" altLang="en-US" sz="1335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搭建后端服务器，配置后端路由，使用</a:t>
            </a:r>
            <a:r>
              <a:rPr lang="en-US" altLang="zh-CN" sz="1335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fs</a:t>
            </a:r>
            <a:r>
              <a:rPr lang="zh-CN" altLang="en-US" sz="1335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模块对</a:t>
            </a:r>
            <a:r>
              <a:rPr lang="en-US" altLang="zh-CN" sz="1335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json</a:t>
            </a:r>
            <a:r>
              <a:rPr lang="zh-CN" altLang="en-US" sz="1335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数据增删改查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49988" y="2808666"/>
            <a:ext cx="1039283" cy="309071"/>
          </a:xfrm>
          <a:prstGeom prst="rect">
            <a:avLst/>
          </a:prstGeom>
        </p:spPr>
        <p:txBody>
          <a:bodyPr wrap="none" lIns="82816" tIns="41408" rIns="82816" bIns="41408">
            <a:spAutoFit/>
          </a:bodyPr>
          <a:lstStyle/>
          <a:p>
            <a:pPr algn="r"/>
            <a:r>
              <a:rPr lang="en-US" altLang="zh-CN" sz="14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Flexble.js</a:t>
            </a:r>
            <a:endParaRPr lang="en-US" altLang="zh-CN" sz="14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208357" y="3139484"/>
            <a:ext cx="2276829" cy="57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16" tIns="41408" rIns="82816" bIns="4140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35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实现了移动端对不同设备的自适应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12679" y="4306394"/>
            <a:ext cx="648856" cy="309071"/>
          </a:xfrm>
          <a:prstGeom prst="rect">
            <a:avLst/>
          </a:prstGeom>
        </p:spPr>
        <p:txBody>
          <a:bodyPr wrap="none" lIns="82816" tIns="41408" rIns="82816" bIns="41408">
            <a:spAutoFit/>
          </a:bodyPr>
          <a:lstStyle/>
          <a:p>
            <a:pPr algn="r"/>
            <a:r>
              <a:rPr lang="en-US" altLang="zh-CN" sz="14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</a:t>
            </a:r>
            <a:endParaRPr lang="en-US" altLang="zh-CN" sz="14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180620" y="4637209"/>
            <a:ext cx="2276828" cy="82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16" tIns="41408" rIns="82816" bIns="4140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35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通过</a:t>
            </a:r>
            <a:r>
              <a:rPr lang="en-US" altLang="zh-CN" sz="1335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fetch</a:t>
            </a:r>
            <a:r>
              <a:rPr lang="zh-CN" altLang="en-US" sz="1335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由前端向后端发起请求，并接收后端返回的数据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65405" y="2304103"/>
            <a:ext cx="849231" cy="309071"/>
          </a:xfrm>
          <a:prstGeom prst="rect">
            <a:avLst/>
          </a:prstGeom>
        </p:spPr>
        <p:txBody>
          <a:bodyPr wrap="none" lIns="82816" tIns="41408" rIns="82816" bIns="41408">
            <a:spAutoFit/>
          </a:bodyPr>
          <a:lstStyle/>
          <a:p>
            <a:pPr algn="r"/>
            <a:r>
              <a:rPr lang="en-US" altLang="zh-CN" sz="1465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4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cli</a:t>
            </a:r>
            <a:endParaRPr lang="en-US" altLang="zh-CN" sz="14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5692340" y="1897194"/>
            <a:ext cx="1847355" cy="33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16" tIns="41408" rIns="82816" bIns="4140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335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Vuecli+Vue</a:t>
            </a:r>
            <a:r>
              <a:rPr lang="zh-CN" altLang="en-US" sz="1335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全家桶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94611" y="4319306"/>
            <a:ext cx="790818" cy="309071"/>
          </a:xfrm>
          <a:prstGeom prst="rect">
            <a:avLst/>
          </a:prstGeom>
        </p:spPr>
        <p:txBody>
          <a:bodyPr wrap="none" lIns="82816" tIns="41408" rIns="82816" bIns="41408">
            <a:spAutoFit/>
          </a:bodyPr>
          <a:lstStyle/>
          <a:p>
            <a:pPr algn="r"/>
            <a:r>
              <a:rPr lang="en-US" altLang="zh-CN" sz="1465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endParaRPr lang="en-US" altLang="zh-CN" sz="14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6731492" y="3743020"/>
            <a:ext cx="2427987" cy="57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16" tIns="41408" rIns="82816" bIns="4140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35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使用</a:t>
            </a:r>
            <a:r>
              <a:rPr lang="en-US" altLang="zh-CN" sz="1335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swiper</a:t>
            </a:r>
            <a:r>
              <a:rPr lang="zh-CN" altLang="en-US" sz="1335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插件完成了项目中的轮播图功能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98312" y="5493931"/>
            <a:ext cx="1039861" cy="534517"/>
          </a:xfrm>
          <a:prstGeom prst="rect">
            <a:avLst/>
          </a:prstGeom>
        </p:spPr>
        <p:txBody>
          <a:bodyPr wrap="none" lIns="82816" tIns="41408" rIns="82816" bIns="41408">
            <a:spAutoFit/>
          </a:bodyPr>
          <a:lstStyle/>
          <a:p>
            <a:pPr algn="r"/>
            <a:r>
              <a:rPr lang="en-US" altLang="zh-CN" sz="1465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endParaRPr lang="en-US" altLang="zh-CN" sz="1465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14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5830812" y="5907625"/>
            <a:ext cx="2931667" cy="33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16" tIns="41408" rIns="82816" bIns="4140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35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对文件进行打包和压缩，以方便上线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 flipH="1">
            <a:off x="6616018" y="2516904"/>
            <a:ext cx="800612" cy="238304"/>
            <a:chOff x="4255294" y="1661160"/>
            <a:chExt cx="1505426" cy="262890"/>
          </a:xfrm>
        </p:grpSpPr>
        <p:cxnSp>
          <p:nvCxnSpPr>
            <p:cNvPr id="38" name="直接连接符 37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4135341" y="3192387"/>
            <a:ext cx="1708833" cy="1443644"/>
            <a:chOff x="5927099" y="3207123"/>
            <a:chExt cx="1887055" cy="1592580"/>
          </a:xfrm>
          <a:solidFill>
            <a:schemeClr val="accent3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1" name="六边形 40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65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2" name="文本框 1"/>
            <p:cNvSpPr txBox="1"/>
            <p:nvPr/>
          </p:nvSpPr>
          <p:spPr>
            <a:xfrm>
              <a:off x="6291627" y="3451749"/>
              <a:ext cx="1157998" cy="109837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93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三只松鼠</a:t>
              </a:r>
              <a:endParaRPr lang="zh-CN" altLang="en-US" sz="29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444623" y="4857910"/>
            <a:ext cx="1090253" cy="953221"/>
            <a:chOff x="5525852" y="468324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4" name="六边形 43"/>
            <p:cNvSpPr/>
            <p:nvPr/>
          </p:nvSpPr>
          <p:spPr>
            <a:xfrm>
              <a:off x="5525852" y="468324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76"/>
            <p:cNvSpPr txBox="1"/>
            <p:nvPr/>
          </p:nvSpPr>
          <p:spPr>
            <a:xfrm>
              <a:off x="5693284" y="4855078"/>
              <a:ext cx="820724" cy="64510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4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7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7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2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5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25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项目主要页面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292494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1916832"/>
            <a:ext cx="52565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200" dirty="0" smtClean="0"/>
              <a:t>首页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 smtClean="0"/>
              <a:t>商品列表页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/>
              <a:t>松鼠</a:t>
            </a:r>
            <a:r>
              <a:rPr lang="zh-CN" altLang="en-US" sz="3200" dirty="0" smtClean="0"/>
              <a:t>币信息页面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/>
              <a:t>购物</a:t>
            </a:r>
            <a:r>
              <a:rPr lang="zh-CN" altLang="en-US" sz="3200" dirty="0" smtClean="0"/>
              <a:t>车页面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 smtClean="0"/>
              <a:t>个人信息页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/>
              <a:t>登陆</a:t>
            </a:r>
            <a:r>
              <a:rPr lang="zh-CN" altLang="en-US" sz="3200" dirty="0" smtClean="0"/>
              <a:t>页面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/>
              <a:t>注册</a:t>
            </a:r>
            <a:r>
              <a:rPr lang="zh-CN" altLang="en-US" sz="3200" dirty="0" smtClean="0"/>
              <a:t>页面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 smtClean="0"/>
              <a:t>商品小类页面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4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项目思维导图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281674"/>
              </p:ext>
            </p:extLst>
          </p:nvPr>
        </p:nvGraphicFramePr>
        <p:xfrm>
          <a:off x="1907704" y="2348880"/>
          <a:ext cx="5810198" cy="348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包装程序外壳对象" showAsIcon="1" r:id="rId3" imgW="757440" imgH="453960" progId="Package">
                  <p:embed/>
                </p:oleObj>
              </mc:Choice>
              <mc:Fallback>
                <p:oleObj name="包装程序外壳对象" showAsIcon="1" r:id="rId3" imgW="75744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4" y="2348880"/>
                        <a:ext cx="5810198" cy="3483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2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首页功能介绍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3892" y="1683363"/>
            <a:ext cx="1968852" cy="2283874"/>
            <a:chOff x="4298179" y="1526584"/>
            <a:chExt cx="3595642" cy="4170954"/>
          </a:xfrm>
          <a:effectLst/>
        </p:grpSpPr>
        <p:sp>
          <p:nvSpPr>
            <p:cNvPr id="4" name="六边形 11"/>
            <p:cNvSpPr/>
            <p:nvPr/>
          </p:nvSpPr>
          <p:spPr>
            <a:xfrm rot="5400000">
              <a:off x="5646544" y="3450262"/>
              <a:ext cx="898911" cy="3595642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-1" fmla="*/ 0 w 3272035"/>
                <a:gd name="connsiteY0-2" fmla="*/ 3595642 h 3595642"/>
                <a:gd name="connsiteX1-3" fmla="*/ 0 w 3272035"/>
                <a:gd name="connsiteY1-4" fmla="*/ 0 h 3595642"/>
                <a:gd name="connsiteX2-5" fmla="*/ 2373124 w 3272035"/>
                <a:gd name="connsiteY2-6" fmla="*/ 0 h 3595642"/>
                <a:gd name="connsiteX3-7" fmla="*/ 3272035 w 3272035"/>
                <a:gd name="connsiteY3-8" fmla="*/ 1797821 h 3595642"/>
                <a:gd name="connsiteX4-9" fmla="*/ 2373124 w 3272035"/>
                <a:gd name="connsiteY4-10" fmla="*/ 3595642 h 3595642"/>
                <a:gd name="connsiteX5-11" fmla="*/ 0 w 3272035"/>
                <a:gd name="connsiteY5-12" fmla="*/ 3595642 h 3595642"/>
                <a:gd name="connsiteX0-13" fmla="*/ 2373124 w 3272035"/>
                <a:gd name="connsiteY0-14" fmla="*/ 3595642 h 3595642"/>
                <a:gd name="connsiteX1-15" fmla="*/ 0 w 3272035"/>
                <a:gd name="connsiteY1-16" fmla="*/ 0 h 3595642"/>
                <a:gd name="connsiteX2-17" fmla="*/ 2373124 w 3272035"/>
                <a:gd name="connsiteY2-18" fmla="*/ 0 h 3595642"/>
                <a:gd name="connsiteX3-19" fmla="*/ 3272035 w 3272035"/>
                <a:gd name="connsiteY3-20" fmla="*/ 1797821 h 3595642"/>
                <a:gd name="connsiteX4-21" fmla="*/ 2373124 w 3272035"/>
                <a:gd name="connsiteY4-22" fmla="*/ 3595642 h 3595642"/>
                <a:gd name="connsiteX0-23" fmla="*/ 0 w 898911"/>
                <a:gd name="connsiteY0-24" fmla="*/ 3595642 h 3595642"/>
                <a:gd name="connsiteX1-25" fmla="*/ 0 w 898911"/>
                <a:gd name="connsiteY1-26" fmla="*/ 0 h 3595642"/>
                <a:gd name="connsiteX2-27" fmla="*/ 898911 w 898911"/>
                <a:gd name="connsiteY2-28" fmla="*/ 1797821 h 3595642"/>
                <a:gd name="connsiteX3-29" fmla="*/ 0 w 898911"/>
                <a:gd name="connsiteY3-30" fmla="*/ 3595642 h 35956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98911" h="3595642">
                  <a:moveTo>
                    <a:pt x="0" y="3595642"/>
                  </a:moveTo>
                  <a:lnTo>
                    <a:pt x="0" y="0"/>
                  </a:lnTo>
                  <a:lnTo>
                    <a:pt x="898911" y="1797821"/>
                  </a:lnTo>
                  <a:lnTo>
                    <a:pt x="0" y="3595642"/>
                  </a:lnTo>
                  <a:close/>
                </a:path>
              </a:pathLst>
            </a:custGeom>
            <a:gradFill>
              <a:gsLst>
                <a:gs pos="50000">
                  <a:srgbClr val="A26000"/>
                </a:gs>
                <a:gs pos="50000">
                  <a:srgbClr val="E287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六边形 12"/>
            <p:cNvSpPr/>
            <p:nvPr/>
          </p:nvSpPr>
          <p:spPr>
            <a:xfrm rot="5400000">
              <a:off x="3573931" y="2263695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-1" fmla="*/ 0 w 4170946"/>
                <a:gd name="connsiteY0-2" fmla="*/ 1797821 h 3595642"/>
                <a:gd name="connsiteX1-3" fmla="*/ 3272035 w 4170946"/>
                <a:gd name="connsiteY1-4" fmla="*/ 0 h 3595642"/>
                <a:gd name="connsiteX2-5" fmla="*/ 4170946 w 4170946"/>
                <a:gd name="connsiteY2-6" fmla="*/ 1797821 h 3595642"/>
                <a:gd name="connsiteX3-7" fmla="*/ 3272035 w 4170946"/>
                <a:gd name="connsiteY3-8" fmla="*/ 3595642 h 3595642"/>
                <a:gd name="connsiteX4-9" fmla="*/ 898911 w 4170946"/>
                <a:gd name="connsiteY4-10" fmla="*/ 3595642 h 3595642"/>
                <a:gd name="connsiteX5-11" fmla="*/ 0 w 4170946"/>
                <a:gd name="connsiteY5-12" fmla="*/ 1797821 h 3595642"/>
                <a:gd name="connsiteX0-13" fmla="*/ 0 w 4170946"/>
                <a:gd name="connsiteY0-14" fmla="*/ 0 h 1797821"/>
                <a:gd name="connsiteX1-15" fmla="*/ 4170946 w 4170946"/>
                <a:gd name="connsiteY1-16" fmla="*/ 0 h 1797821"/>
                <a:gd name="connsiteX2-17" fmla="*/ 3272035 w 4170946"/>
                <a:gd name="connsiteY2-18" fmla="*/ 1797821 h 1797821"/>
                <a:gd name="connsiteX3-19" fmla="*/ 898911 w 4170946"/>
                <a:gd name="connsiteY3-20" fmla="*/ 1797821 h 1797821"/>
                <a:gd name="connsiteX4-21" fmla="*/ 0 w 4170946"/>
                <a:gd name="connsiteY4-22" fmla="*/ 0 h 1797821"/>
                <a:gd name="connsiteX0-23" fmla="*/ 0 w 3272035"/>
                <a:gd name="connsiteY0-24" fmla="*/ 0 h 1797821"/>
                <a:gd name="connsiteX1-25" fmla="*/ 3272035 w 3272035"/>
                <a:gd name="connsiteY1-26" fmla="*/ 1797821 h 1797821"/>
                <a:gd name="connsiteX2-27" fmla="*/ 898911 w 3272035"/>
                <a:gd name="connsiteY2-28" fmla="*/ 1797821 h 1797821"/>
                <a:gd name="connsiteX3-29" fmla="*/ 0 w 3272035"/>
                <a:gd name="connsiteY3-30" fmla="*/ 0 h 17978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272035" h="1797821">
                  <a:moveTo>
                    <a:pt x="0" y="0"/>
                  </a:moveTo>
                  <a:lnTo>
                    <a:pt x="3272035" y="1797821"/>
                  </a:lnTo>
                  <a:lnTo>
                    <a:pt x="898911" y="17978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rgbClr val="FFBD5B"/>
                </a:gs>
                <a:gs pos="50000">
                  <a:srgbClr val="FFCC81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六边形 13"/>
            <p:cNvSpPr/>
            <p:nvPr/>
          </p:nvSpPr>
          <p:spPr>
            <a:xfrm rot="5400000">
              <a:off x="5346828" y="2263691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-1" fmla="*/ 0 w 3272035"/>
                <a:gd name="connsiteY0-2" fmla="*/ 1797821 h 3595642"/>
                <a:gd name="connsiteX1-3" fmla="*/ 898911 w 3272035"/>
                <a:gd name="connsiteY1-4" fmla="*/ 0 h 3595642"/>
                <a:gd name="connsiteX2-5" fmla="*/ 3272035 w 3272035"/>
                <a:gd name="connsiteY2-6" fmla="*/ 0 h 3595642"/>
                <a:gd name="connsiteX3-7" fmla="*/ 3272035 w 3272035"/>
                <a:gd name="connsiteY3-8" fmla="*/ 3595642 h 3595642"/>
                <a:gd name="connsiteX4-9" fmla="*/ 898911 w 3272035"/>
                <a:gd name="connsiteY4-10" fmla="*/ 3595642 h 3595642"/>
                <a:gd name="connsiteX5-11" fmla="*/ 0 w 3272035"/>
                <a:gd name="connsiteY5-12" fmla="*/ 1797821 h 3595642"/>
                <a:gd name="connsiteX0-13" fmla="*/ 0 w 3272035"/>
                <a:gd name="connsiteY0-14" fmla="*/ 1797821 h 3595642"/>
                <a:gd name="connsiteX1-15" fmla="*/ 898911 w 3272035"/>
                <a:gd name="connsiteY1-16" fmla="*/ 0 h 3595642"/>
                <a:gd name="connsiteX2-17" fmla="*/ 3272035 w 3272035"/>
                <a:gd name="connsiteY2-18" fmla="*/ 0 h 3595642"/>
                <a:gd name="connsiteX3-19" fmla="*/ 898911 w 3272035"/>
                <a:gd name="connsiteY3-20" fmla="*/ 3595642 h 3595642"/>
                <a:gd name="connsiteX4-21" fmla="*/ 0 w 3272035"/>
                <a:gd name="connsiteY4-22" fmla="*/ 1797821 h 3595642"/>
                <a:gd name="connsiteX0-23" fmla="*/ 0 w 3272035"/>
                <a:gd name="connsiteY0-24" fmla="*/ 1797821 h 3595642"/>
                <a:gd name="connsiteX1-25" fmla="*/ 898911 w 3272035"/>
                <a:gd name="connsiteY1-26" fmla="*/ 0 h 3595642"/>
                <a:gd name="connsiteX2-27" fmla="*/ 3272035 w 3272035"/>
                <a:gd name="connsiteY2-28" fmla="*/ 0 h 3595642"/>
                <a:gd name="connsiteX3-29" fmla="*/ 968958 w 3272035"/>
                <a:gd name="connsiteY3-30" fmla="*/ 3436980 h 3595642"/>
                <a:gd name="connsiteX4-31" fmla="*/ 898911 w 3272035"/>
                <a:gd name="connsiteY4-32" fmla="*/ 3595642 h 3595642"/>
                <a:gd name="connsiteX5-33" fmla="*/ 0 w 3272035"/>
                <a:gd name="connsiteY5-34" fmla="*/ 1797821 h 3595642"/>
                <a:gd name="connsiteX0-35" fmla="*/ 0 w 3272035"/>
                <a:gd name="connsiteY0-36" fmla="*/ 1797821 h 3595642"/>
                <a:gd name="connsiteX1-37" fmla="*/ 898911 w 3272035"/>
                <a:gd name="connsiteY1-38" fmla="*/ 0 h 3595642"/>
                <a:gd name="connsiteX2-39" fmla="*/ 3272035 w 3272035"/>
                <a:gd name="connsiteY2-40" fmla="*/ 0 h 3595642"/>
                <a:gd name="connsiteX3-41" fmla="*/ 898911 w 3272035"/>
                <a:gd name="connsiteY3-42" fmla="*/ 3595642 h 3595642"/>
                <a:gd name="connsiteX4-43" fmla="*/ 0 w 3272035"/>
                <a:gd name="connsiteY4-44" fmla="*/ 1797821 h 3595642"/>
                <a:gd name="connsiteX0-45" fmla="*/ 0 w 3272035"/>
                <a:gd name="connsiteY0-46" fmla="*/ 1797821 h 1797821"/>
                <a:gd name="connsiteX1-47" fmla="*/ 898911 w 3272035"/>
                <a:gd name="connsiteY1-48" fmla="*/ 0 h 1797821"/>
                <a:gd name="connsiteX2-49" fmla="*/ 3272035 w 3272035"/>
                <a:gd name="connsiteY2-50" fmla="*/ 0 h 1797821"/>
                <a:gd name="connsiteX3-51" fmla="*/ 0 w 3272035"/>
                <a:gd name="connsiteY3-52" fmla="*/ 1797821 h 17978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272035" h="1797821">
                  <a:moveTo>
                    <a:pt x="0" y="1797821"/>
                  </a:moveTo>
                  <a:lnTo>
                    <a:pt x="898911" y="0"/>
                  </a:lnTo>
                  <a:lnTo>
                    <a:pt x="3272035" y="0"/>
                  </a:lnTo>
                  <a:lnTo>
                    <a:pt x="0" y="1797821"/>
                  </a:lnTo>
                  <a:close/>
                </a:path>
              </a:pathLst>
            </a:custGeom>
            <a:gradFill>
              <a:gsLst>
                <a:gs pos="50000">
                  <a:srgbClr val="D07C00"/>
                </a:gs>
                <a:gs pos="50000">
                  <a:srgbClr val="FFAA2D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5400000">
              <a:off x="5276801" y="1458066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FFBD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6200000" flipV="1">
              <a:off x="5276802" y="3094084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FF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5400000">
              <a:off x="4385034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FFB5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 rot="5400000">
              <a:off x="6170950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11426" y="1683363"/>
            <a:ext cx="1968852" cy="2283874"/>
            <a:chOff x="4298179" y="1526584"/>
            <a:chExt cx="3595642" cy="4170954"/>
          </a:xfrm>
          <a:solidFill>
            <a:srgbClr val="01ACBE"/>
          </a:solidFill>
        </p:grpSpPr>
        <p:sp>
          <p:nvSpPr>
            <p:cNvPr id="12" name="六边形 11"/>
            <p:cNvSpPr/>
            <p:nvPr/>
          </p:nvSpPr>
          <p:spPr>
            <a:xfrm rot="5400000">
              <a:off x="5646544" y="3450262"/>
              <a:ext cx="898911" cy="3595642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-1" fmla="*/ 0 w 3272035"/>
                <a:gd name="connsiteY0-2" fmla="*/ 3595642 h 3595642"/>
                <a:gd name="connsiteX1-3" fmla="*/ 0 w 3272035"/>
                <a:gd name="connsiteY1-4" fmla="*/ 0 h 3595642"/>
                <a:gd name="connsiteX2-5" fmla="*/ 2373124 w 3272035"/>
                <a:gd name="connsiteY2-6" fmla="*/ 0 h 3595642"/>
                <a:gd name="connsiteX3-7" fmla="*/ 3272035 w 3272035"/>
                <a:gd name="connsiteY3-8" fmla="*/ 1797821 h 3595642"/>
                <a:gd name="connsiteX4-9" fmla="*/ 2373124 w 3272035"/>
                <a:gd name="connsiteY4-10" fmla="*/ 3595642 h 3595642"/>
                <a:gd name="connsiteX5-11" fmla="*/ 0 w 3272035"/>
                <a:gd name="connsiteY5-12" fmla="*/ 3595642 h 3595642"/>
                <a:gd name="connsiteX0-13" fmla="*/ 2373124 w 3272035"/>
                <a:gd name="connsiteY0-14" fmla="*/ 3595642 h 3595642"/>
                <a:gd name="connsiteX1-15" fmla="*/ 0 w 3272035"/>
                <a:gd name="connsiteY1-16" fmla="*/ 0 h 3595642"/>
                <a:gd name="connsiteX2-17" fmla="*/ 2373124 w 3272035"/>
                <a:gd name="connsiteY2-18" fmla="*/ 0 h 3595642"/>
                <a:gd name="connsiteX3-19" fmla="*/ 3272035 w 3272035"/>
                <a:gd name="connsiteY3-20" fmla="*/ 1797821 h 3595642"/>
                <a:gd name="connsiteX4-21" fmla="*/ 2373124 w 3272035"/>
                <a:gd name="connsiteY4-22" fmla="*/ 3595642 h 3595642"/>
                <a:gd name="connsiteX0-23" fmla="*/ 0 w 898911"/>
                <a:gd name="connsiteY0-24" fmla="*/ 3595642 h 3595642"/>
                <a:gd name="connsiteX1-25" fmla="*/ 0 w 898911"/>
                <a:gd name="connsiteY1-26" fmla="*/ 0 h 3595642"/>
                <a:gd name="connsiteX2-27" fmla="*/ 898911 w 898911"/>
                <a:gd name="connsiteY2-28" fmla="*/ 1797821 h 3595642"/>
                <a:gd name="connsiteX3-29" fmla="*/ 0 w 898911"/>
                <a:gd name="connsiteY3-30" fmla="*/ 3595642 h 35956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98911" h="3595642">
                  <a:moveTo>
                    <a:pt x="0" y="3595642"/>
                  </a:moveTo>
                  <a:lnTo>
                    <a:pt x="0" y="0"/>
                  </a:lnTo>
                  <a:lnTo>
                    <a:pt x="898911" y="1797821"/>
                  </a:lnTo>
                  <a:lnTo>
                    <a:pt x="0" y="3595642"/>
                  </a:lnTo>
                  <a:close/>
                </a:path>
              </a:pathLst>
            </a:custGeom>
            <a:gradFill>
              <a:gsLst>
                <a:gs pos="50000">
                  <a:srgbClr val="018B99"/>
                </a:gs>
                <a:gs pos="50000">
                  <a:srgbClr val="01A9BB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六边形 12"/>
            <p:cNvSpPr/>
            <p:nvPr/>
          </p:nvSpPr>
          <p:spPr>
            <a:xfrm rot="5400000">
              <a:off x="3573931" y="2263695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-1" fmla="*/ 0 w 4170946"/>
                <a:gd name="connsiteY0-2" fmla="*/ 1797821 h 3595642"/>
                <a:gd name="connsiteX1-3" fmla="*/ 3272035 w 4170946"/>
                <a:gd name="connsiteY1-4" fmla="*/ 0 h 3595642"/>
                <a:gd name="connsiteX2-5" fmla="*/ 4170946 w 4170946"/>
                <a:gd name="connsiteY2-6" fmla="*/ 1797821 h 3595642"/>
                <a:gd name="connsiteX3-7" fmla="*/ 3272035 w 4170946"/>
                <a:gd name="connsiteY3-8" fmla="*/ 3595642 h 3595642"/>
                <a:gd name="connsiteX4-9" fmla="*/ 898911 w 4170946"/>
                <a:gd name="connsiteY4-10" fmla="*/ 3595642 h 3595642"/>
                <a:gd name="connsiteX5-11" fmla="*/ 0 w 4170946"/>
                <a:gd name="connsiteY5-12" fmla="*/ 1797821 h 3595642"/>
                <a:gd name="connsiteX0-13" fmla="*/ 0 w 4170946"/>
                <a:gd name="connsiteY0-14" fmla="*/ 0 h 1797821"/>
                <a:gd name="connsiteX1-15" fmla="*/ 4170946 w 4170946"/>
                <a:gd name="connsiteY1-16" fmla="*/ 0 h 1797821"/>
                <a:gd name="connsiteX2-17" fmla="*/ 3272035 w 4170946"/>
                <a:gd name="connsiteY2-18" fmla="*/ 1797821 h 1797821"/>
                <a:gd name="connsiteX3-19" fmla="*/ 898911 w 4170946"/>
                <a:gd name="connsiteY3-20" fmla="*/ 1797821 h 1797821"/>
                <a:gd name="connsiteX4-21" fmla="*/ 0 w 4170946"/>
                <a:gd name="connsiteY4-22" fmla="*/ 0 h 1797821"/>
                <a:gd name="connsiteX0-23" fmla="*/ 0 w 3272035"/>
                <a:gd name="connsiteY0-24" fmla="*/ 0 h 1797821"/>
                <a:gd name="connsiteX1-25" fmla="*/ 3272035 w 3272035"/>
                <a:gd name="connsiteY1-26" fmla="*/ 1797821 h 1797821"/>
                <a:gd name="connsiteX2-27" fmla="*/ 898911 w 3272035"/>
                <a:gd name="connsiteY2-28" fmla="*/ 1797821 h 1797821"/>
                <a:gd name="connsiteX3-29" fmla="*/ 0 w 3272035"/>
                <a:gd name="connsiteY3-30" fmla="*/ 0 h 17978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272035" h="1797821">
                  <a:moveTo>
                    <a:pt x="0" y="0"/>
                  </a:moveTo>
                  <a:lnTo>
                    <a:pt x="3272035" y="1797821"/>
                  </a:lnTo>
                  <a:lnTo>
                    <a:pt x="898911" y="17978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rgbClr val="01E1F9"/>
                </a:gs>
                <a:gs pos="50000">
                  <a:srgbClr val="30EAFE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六边形 13"/>
            <p:cNvSpPr/>
            <p:nvPr/>
          </p:nvSpPr>
          <p:spPr>
            <a:xfrm rot="5400000">
              <a:off x="5346828" y="2263691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-1" fmla="*/ 0 w 3272035"/>
                <a:gd name="connsiteY0-2" fmla="*/ 1797821 h 3595642"/>
                <a:gd name="connsiteX1-3" fmla="*/ 898911 w 3272035"/>
                <a:gd name="connsiteY1-4" fmla="*/ 0 h 3595642"/>
                <a:gd name="connsiteX2-5" fmla="*/ 3272035 w 3272035"/>
                <a:gd name="connsiteY2-6" fmla="*/ 0 h 3595642"/>
                <a:gd name="connsiteX3-7" fmla="*/ 3272035 w 3272035"/>
                <a:gd name="connsiteY3-8" fmla="*/ 3595642 h 3595642"/>
                <a:gd name="connsiteX4-9" fmla="*/ 898911 w 3272035"/>
                <a:gd name="connsiteY4-10" fmla="*/ 3595642 h 3595642"/>
                <a:gd name="connsiteX5-11" fmla="*/ 0 w 3272035"/>
                <a:gd name="connsiteY5-12" fmla="*/ 1797821 h 3595642"/>
                <a:gd name="connsiteX0-13" fmla="*/ 0 w 3272035"/>
                <a:gd name="connsiteY0-14" fmla="*/ 1797821 h 3595642"/>
                <a:gd name="connsiteX1-15" fmla="*/ 898911 w 3272035"/>
                <a:gd name="connsiteY1-16" fmla="*/ 0 h 3595642"/>
                <a:gd name="connsiteX2-17" fmla="*/ 3272035 w 3272035"/>
                <a:gd name="connsiteY2-18" fmla="*/ 0 h 3595642"/>
                <a:gd name="connsiteX3-19" fmla="*/ 898911 w 3272035"/>
                <a:gd name="connsiteY3-20" fmla="*/ 3595642 h 3595642"/>
                <a:gd name="connsiteX4-21" fmla="*/ 0 w 3272035"/>
                <a:gd name="connsiteY4-22" fmla="*/ 1797821 h 3595642"/>
                <a:gd name="connsiteX0-23" fmla="*/ 0 w 3272035"/>
                <a:gd name="connsiteY0-24" fmla="*/ 1797821 h 3595642"/>
                <a:gd name="connsiteX1-25" fmla="*/ 898911 w 3272035"/>
                <a:gd name="connsiteY1-26" fmla="*/ 0 h 3595642"/>
                <a:gd name="connsiteX2-27" fmla="*/ 3272035 w 3272035"/>
                <a:gd name="connsiteY2-28" fmla="*/ 0 h 3595642"/>
                <a:gd name="connsiteX3-29" fmla="*/ 968958 w 3272035"/>
                <a:gd name="connsiteY3-30" fmla="*/ 3436980 h 3595642"/>
                <a:gd name="connsiteX4-31" fmla="*/ 898911 w 3272035"/>
                <a:gd name="connsiteY4-32" fmla="*/ 3595642 h 3595642"/>
                <a:gd name="connsiteX5-33" fmla="*/ 0 w 3272035"/>
                <a:gd name="connsiteY5-34" fmla="*/ 1797821 h 3595642"/>
                <a:gd name="connsiteX0-35" fmla="*/ 0 w 3272035"/>
                <a:gd name="connsiteY0-36" fmla="*/ 1797821 h 3595642"/>
                <a:gd name="connsiteX1-37" fmla="*/ 898911 w 3272035"/>
                <a:gd name="connsiteY1-38" fmla="*/ 0 h 3595642"/>
                <a:gd name="connsiteX2-39" fmla="*/ 3272035 w 3272035"/>
                <a:gd name="connsiteY2-40" fmla="*/ 0 h 3595642"/>
                <a:gd name="connsiteX3-41" fmla="*/ 898911 w 3272035"/>
                <a:gd name="connsiteY3-42" fmla="*/ 3595642 h 3595642"/>
                <a:gd name="connsiteX4-43" fmla="*/ 0 w 3272035"/>
                <a:gd name="connsiteY4-44" fmla="*/ 1797821 h 3595642"/>
                <a:gd name="connsiteX0-45" fmla="*/ 0 w 3272035"/>
                <a:gd name="connsiteY0-46" fmla="*/ 1797821 h 1797821"/>
                <a:gd name="connsiteX1-47" fmla="*/ 898911 w 3272035"/>
                <a:gd name="connsiteY1-48" fmla="*/ 0 h 1797821"/>
                <a:gd name="connsiteX2-49" fmla="*/ 3272035 w 3272035"/>
                <a:gd name="connsiteY2-50" fmla="*/ 0 h 1797821"/>
                <a:gd name="connsiteX3-51" fmla="*/ 0 w 3272035"/>
                <a:gd name="connsiteY3-52" fmla="*/ 1797821 h 17978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272035" h="1797821">
                  <a:moveTo>
                    <a:pt x="0" y="1797821"/>
                  </a:moveTo>
                  <a:lnTo>
                    <a:pt x="898911" y="0"/>
                  </a:lnTo>
                  <a:lnTo>
                    <a:pt x="3272035" y="0"/>
                  </a:lnTo>
                  <a:lnTo>
                    <a:pt x="0" y="1797821"/>
                  </a:lnTo>
                  <a:close/>
                </a:path>
              </a:pathLst>
            </a:custGeom>
            <a:gradFill>
              <a:gsLst>
                <a:gs pos="50000">
                  <a:srgbClr val="01A6B7"/>
                </a:gs>
                <a:gs pos="50000">
                  <a:srgbClr val="01C1D5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5276801" y="1458066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01D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V="1">
              <a:off x="5276802" y="3094084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01C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5400000">
              <a:off x="4385034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01C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rot="5400000">
              <a:off x="6170950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01B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88959" y="1683363"/>
            <a:ext cx="1968852" cy="2283874"/>
            <a:chOff x="4298179" y="1526584"/>
            <a:chExt cx="3595642" cy="4170954"/>
          </a:xfrm>
          <a:solidFill>
            <a:srgbClr val="E87071"/>
          </a:solidFill>
        </p:grpSpPr>
        <p:sp>
          <p:nvSpPr>
            <p:cNvPr id="20" name="六边形 11"/>
            <p:cNvSpPr/>
            <p:nvPr/>
          </p:nvSpPr>
          <p:spPr>
            <a:xfrm rot="5400000">
              <a:off x="5646544" y="3450262"/>
              <a:ext cx="898911" cy="3595642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-1" fmla="*/ 0 w 3272035"/>
                <a:gd name="connsiteY0-2" fmla="*/ 3595642 h 3595642"/>
                <a:gd name="connsiteX1-3" fmla="*/ 0 w 3272035"/>
                <a:gd name="connsiteY1-4" fmla="*/ 0 h 3595642"/>
                <a:gd name="connsiteX2-5" fmla="*/ 2373124 w 3272035"/>
                <a:gd name="connsiteY2-6" fmla="*/ 0 h 3595642"/>
                <a:gd name="connsiteX3-7" fmla="*/ 3272035 w 3272035"/>
                <a:gd name="connsiteY3-8" fmla="*/ 1797821 h 3595642"/>
                <a:gd name="connsiteX4-9" fmla="*/ 2373124 w 3272035"/>
                <a:gd name="connsiteY4-10" fmla="*/ 3595642 h 3595642"/>
                <a:gd name="connsiteX5-11" fmla="*/ 0 w 3272035"/>
                <a:gd name="connsiteY5-12" fmla="*/ 3595642 h 3595642"/>
                <a:gd name="connsiteX0-13" fmla="*/ 2373124 w 3272035"/>
                <a:gd name="connsiteY0-14" fmla="*/ 3595642 h 3595642"/>
                <a:gd name="connsiteX1-15" fmla="*/ 0 w 3272035"/>
                <a:gd name="connsiteY1-16" fmla="*/ 0 h 3595642"/>
                <a:gd name="connsiteX2-17" fmla="*/ 2373124 w 3272035"/>
                <a:gd name="connsiteY2-18" fmla="*/ 0 h 3595642"/>
                <a:gd name="connsiteX3-19" fmla="*/ 3272035 w 3272035"/>
                <a:gd name="connsiteY3-20" fmla="*/ 1797821 h 3595642"/>
                <a:gd name="connsiteX4-21" fmla="*/ 2373124 w 3272035"/>
                <a:gd name="connsiteY4-22" fmla="*/ 3595642 h 3595642"/>
                <a:gd name="connsiteX0-23" fmla="*/ 0 w 898911"/>
                <a:gd name="connsiteY0-24" fmla="*/ 3595642 h 3595642"/>
                <a:gd name="connsiteX1-25" fmla="*/ 0 w 898911"/>
                <a:gd name="connsiteY1-26" fmla="*/ 0 h 3595642"/>
                <a:gd name="connsiteX2-27" fmla="*/ 898911 w 898911"/>
                <a:gd name="connsiteY2-28" fmla="*/ 1797821 h 3595642"/>
                <a:gd name="connsiteX3-29" fmla="*/ 0 w 898911"/>
                <a:gd name="connsiteY3-30" fmla="*/ 3595642 h 35956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98911" h="3595642">
                  <a:moveTo>
                    <a:pt x="0" y="3595642"/>
                  </a:moveTo>
                  <a:lnTo>
                    <a:pt x="0" y="0"/>
                  </a:lnTo>
                  <a:lnTo>
                    <a:pt x="898911" y="1797821"/>
                  </a:lnTo>
                  <a:lnTo>
                    <a:pt x="0" y="3595642"/>
                  </a:lnTo>
                  <a:close/>
                </a:path>
              </a:pathLst>
            </a:custGeom>
            <a:gradFill>
              <a:gsLst>
                <a:gs pos="50000">
                  <a:srgbClr val="CE2424"/>
                </a:gs>
                <a:gs pos="50000">
                  <a:srgbClr val="E04C4C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六边形 12"/>
            <p:cNvSpPr/>
            <p:nvPr/>
          </p:nvSpPr>
          <p:spPr>
            <a:xfrm rot="5400000">
              <a:off x="3573931" y="2263695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-1" fmla="*/ 0 w 4170946"/>
                <a:gd name="connsiteY0-2" fmla="*/ 1797821 h 3595642"/>
                <a:gd name="connsiteX1-3" fmla="*/ 3272035 w 4170946"/>
                <a:gd name="connsiteY1-4" fmla="*/ 0 h 3595642"/>
                <a:gd name="connsiteX2-5" fmla="*/ 4170946 w 4170946"/>
                <a:gd name="connsiteY2-6" fmla="*/ 1797821 h 3595642"/>
                <a:gd name="connsiteX3-7" fmla="*/ 3272035 w 4170946"/>
                <a:gd name="connsiteY3-8" fmla="*/ 3595642 h 3595642"/>
                <a:gd name="connsiteX4-9" fmla="*/ 898911 w 4170946"/>
                <a:gd name="connsiteY4-10" fmla="*/ 3595642 h 3595642"/>
                <a:gd name="connsiteX5-11" fmla="*/ 0 w 4170946"/>
                <a:gd name="connsiteY5-12" fmla="*/ 1797821 h 3595642"/>
                <a:gd name="connsiteX0-13" fmla="*/ 0 w 4170946"/>
                <a:gd name="connsiteY0-14" fmla="*/ 0 h 1797821"/>
                <a:gd name="connsiteX1-15" fmla="*/ 4170946 w 4170946"/>
                <a:gd name="connsiteY1-16" fmla="*/ 0 h 1797821"/>
                <a:gd name="connsiteX2-17" fmla="*/ 3272035 w 4170946"/>
                <a:gd name="connsiteY2-18" fmla="*/ 1797821 h 1797821"/>
                <a:gd name="connsiteX3-19" fmla="*/ 898911 w 4170946"/>
                <a:gd name="connsiteY3-20" fmla="*/ 1797821 h 1797821"/>
                <a:gd name="connsiteX4-21" fmla="*/ 0 w 4170946"/>
                <a:gd name="connsiteY4-22" fmla="*/ 0 h 1797821"/>
                <a:gd name="connsiteX0-23" fmla="*/ 0 w 3272035"/>
                <a:gd name="connsiteY0-24" fmla="*/ 0 h 1797821"/>
                <a:gd name="connsiteX1-25" fmla="*/ 3272035 w 3272035"/>
                <a:gd name="connsiteY1-26" fmla="*/ 1797821 h 1797821"/>
                <a:gd name="connsiteX2-27" fmla="*/ 898911 w 3272035"/>
                <a:gd name="connsiteY2-28" fmla="*/ 1797821 h 1797821"/>
                <a:gd name="connsiteX3-29" fmla="*/ 0 w 3272035"/>
                <a:gd name="connsiteY3-30" fmla="*/ 0 h 17978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272035" h="1797821">
                  <a:moveTo>
                    <a:pt x="0" y="0"/>
                  </a:moveTo>
                  <a:lnTo>
                    <a:pt x="3272035" y="1797821"/>
                  </a:lnTo>
                  <a:lnTo>
                    <a:pt x="898911" y="17978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rgbClr val="ED9797"/>
                </a:gs>
                <a:gs pos="50000">
                  <a:srgbClr val="F0A6A6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六边形 13"/>
            <p:cNvSpPr/>
            <p:nvPr/>
          </p:nvSpPr>
          <p:spPr>
            <a:xfrm rot="5400000">
              <a:off x="5346828" y="2263691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-1" fmla="*/ 0 w 3272035"/>
                <a:gd name="connsiteY0-2" fmla="*/ 1797821 h 3595642"/>
                <a:gd name="connsiteX1-3" fmla="*/ 898911 w 3272035"/>
                <a:gd name="connsiteY1-4" fmla="*/ 0 h 3595642"/>
                <a:gd name="connsiteX2-5" fmla="*/ 3272035 w 3272035"/>
                <a:gd name="connsiteY2-6" fmla="*/ 0 h 3595642"/>
                <a:gd name="connsiteX3-7" fmla="*/ 3272035 w 3272035"/>
                <a:gd name="connsiteY3-8" fmla="*/ 3595642 h 3595642"/>
                <a:gd name="connsiteX4-9" fmla="*/ 898911 w 3272035"/>
                <a:gd name="connsiteY4-10" fmla="*/ 3595642 h 3595642"/>
                <a:gd name="connsiteX5-11" fmla="*/ 0 w 3272035"/>
                <a:gd name="connsiteY5-12" fmla="*/ 1797821 h 3595642"/>
                <a:gd name="connsiteX0-13" fmla="*/ 0 w 3272035"/>
                <a:gd name="connsiteY0-14" fmla="*/ 1797821 h 3595642"/>
                <a:gd name="connsiteX1-15" fmla="*/ 898911 w 3272035"/>
                <a:gd name="connsiteY1-16" fmla="*/ 0 h 3595642"/>
                <a:gd name="connsiteX2-17" fmla="*/ 3272035 w 3272035"/>
                <a:gd name="connsiteY2-18" fmla="*/ 0 h 3595642"/>
                <a:gd name="connsiteX3-19" fmla="*/ 898911 w 3272035"/>
                <a:gd name="connsiteY3-20" fmla="*/ 3595642 h 3595642"/>
                <a:gd name="connsiteX4-21" fmla="*/ 0 w 3272035"/>
                <a:gd name="connsiteY4-22" fmla="*/ 1797821 h 3595642"/>
                <a:gd name="connsiteX0-23" fmla="*/ 0 w 3272035"/>
                <a:gd name="connsiteY0-24" fmla="*/ 1797821 h 3595642"/>
                <a:gd name="connsiteX1-25" fmla="*/ 898911 w 3272035"/>
                <a:gd name="connsiteY1-26" fmla="*/ 0 h 3595642"/>
                <a:gd name="connsiteX2-27" fmla="*/ 3272035 w 3272035"/>
                <a:gd name="connsiteY2-28" fmla="*/ 0 h 3595642"/>
                <a:gd name="connsiteX3-29" fmla="*/ 968958 w 3272035"/>
                <a:gd name="connsiteY3-30" fmla="*/ 3436980 h 3595642"/>
                <a:gd name="connsiteX4-31" fmla="*/ 898911 w 3272035"/>
                <a:gd name="connsiteY4-32" fmla="*/ 3595642 h 3595642"/>
                <a:gd name="connsiteX5-33" fmla="*/ 0 w 3272035"/>
                <a:gd name="connsiteY5-34" fmla="*/ 1797821 h 3595642"/>
                <a:gd name="connsiteX0-35" fmla="*/ 0 w 3272035"/>
                <a:gd name="connsiteY0-36" fmla="*/ 1797821 h 3595642"/>
                <a:gd name="connsiteX1-37" fmla="*/ 898911 w 3272035"/>
                <a:gd name="connsiteY1-38" fmla="*/ 0 h 3595642"/>
                <a:gd name="connsiteX2-39" fmla="*/ 3272035 w 3272035"/>
                <a:gd name="connsiteY2-40" fmla="*/ 0 h 3595642"/>
                <a:gd name="connsiteX3-41" fmla="*/ 898911 w 3272035"/>
                <a:gd name="connsiteY3-42" fmla="*/ 3595642 h 3595642"/>
                <a:gd name="connsiteX4-43" fmla="*/ 0 w 3272035"/>
                <a:gd name="connsiteY4-44" fmla="*/ 1797821 h 3595642"/>
                <a:gd name="connsiteX0-45" fmla="*/ 0 w 3272035"/>
                <a:gd name="connsiteY0-46" fmla="*/ 1797821 h 1797821"/>
                <a:gd name="connsiteX1-47" fmla="*/ 898911 w 3272035"/>
                <a:gd name="connsiteY1-48" fmla="*/ 0 h 1797821"/>
                <a:gd name="connsiteX2-49" fmla="*/ 3272035 w 3272035"/>
                <a:gd name="connsiteY2-50" fmla="*/ 0 h 1797821"/>
                <a:gd name="connsiteX3-51" fmla="*/ 0 w 3272035"/>
                <a:gd name="connsiteY3-52" fmla="*/ 1797821 h 17978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272035" h="1797821">
                  <a:moveTo>
                    <a:pt x="0" y="1797821"/>
                  </a:moveTo>
                  <a:lnTo>
                    <a:pt x="898911" y="0"/>
                  </a:lnTo>
                  <a:lnTo>
                    <a:pt x="3272035" y="0"/>
                  </a:lnTo>
                  <a:lnTo>
                    <a:pt x="0" y="1797821"/>
                  </a:lnTo>
                  <a:close/>
                </a:path>
              </a:pathLst>
            </a:custGeom>
            <a:gradFill>
              <a:gsLst>
                <a:gs pos="50000">
                  <a:srgbClr val="E04C4C"/>
                </a:gs>
                <a:gs pos="50000">
                  <a:srgbClr val="E87C7C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5400000">
              <a:off x="5276801" y="1458066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EF9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6200000" flipV="1">
              <a:off x="5276802" y="3094084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E8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5400000">
              <a:off x="4385034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EB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5400000">
              <a:off x="6170950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E4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966492" y="1683363"/>
            <a:ext cx="1968852" cy="2283874"/>
            <a:chOff x="4298179" y="1526584"/>
            <a:chExt cx="3595642" cy="4170954"/>
          </a:xfrm>
          <a:solidFill>
            <a:srgbClr val="663A77"/>
          </a:solidFill>
        </p:grpSpPr>
        <p:sp>
          <p:nvSpPr>
            <p:cNvPr id="28" name="六边形 11"/>
            <p:cNvSpPr/>
            <p:nvPr/>
          </p:nvSpPr>
          <p:spPr>
            <a:xfrm rot="5400000">
              <a:off x="5646544" y="3450262"/>
              <a:ext cx="898911" cy="3595642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-1" fmla="*/ 0 w 3272035"/>
                <a:gd name="connsiteY0-2" fmla="*/ 3595642 h 3595642"/>
                <a:gd name="connsiteX1-3" fmla="*/ 0 w 3272035"/>
                <a:gd name="connsiteY1-4" fmla="*/ 0 h 3595642"/>
                <a:gd name="connsiteX2-5" fmla="*/ 2373124 w 3272035"/>
                <a:gd name="connsiteY2-6" fmla="*/ 0 h 3595642"/>
                <a:gd name="connsiteX3-7" fmla="*/ 3272035 w 3272035"/>
                <a:gd name="connsiteY3-8" fmla="*/ 1797821 h 3595642"/>
                <a:gd name="connsiteX4-9" fmla="*/ 2373124 w 3272035"/>
                <a:gd name="connsiteY4-10" fmla="*/ 3595642 h 3595642"/>
                <a:gd name="connsiteX5-11" fmla="*/ 0 w 3272035"/>
                <a:gd name="connsiteY5-12" fmla="*/ 3595642 h 3595642"/>
                <a:gd name="connsiteX0-13" fmla="*/ 2373124 w 3272035"/>
                <a:gd name="connsiteY0-14" fmla="*/ 3595642 h 3595642"/>
                <a:gd name="connsiteX1-15" fmla="*/ 0 w 3272035"/>
                <a:gd name="connsiteY1-16" fmla="*/ 0 h 3595642"/>
                <a:gd name="connsiteX2-17" fmla="*/ 2373124 w 3272035"/>
                <a:gd name="connsiteY2-18" fmla="*/ 0 h 3595642"/>
                <a:gd name="connsiteX3-19" fmla="*/ 3272035 w 3272035"/>
                <a:gd name="connsiteY3-20" fmla="*/ 1797821 h 3595642"/>
                <a:gd name="connsiteX4-21" fmla="*/ 2373124 w 3272035"/>
                <a:gd name="connsiteY4-22" fmla="*/ 3595642 h 3595642"/>
                <a:gd name="connsiteX0-23" fmla="*/ 0 w 898911"/>
                <a:gd name="connsiteY0-24" fmla="*/ 3595642 h 3595642"/>
                <a:gd name="connsiteX1-25" fmla="*/ 0 w 898911"/>
                <a:gd name="connsiteY1-26" fmla="*/ 0 h 3595642"/>
                <a:gd name="connsiteX2-27" fmla="*/ 898911 w 898911"/>
                <a:gd name="connsiteY2-28" fmla="*/ 1797821 h 3595642"/>
                <a:gd name="connsiteX3-29" fmla="*/ 0 w 898911"/>
                <a:gd name="connsiteY3-30" fmla="*/ 3595642 h 35956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98911" h="3595642">
                  <a:moveTo>
                    <a:pt x="0" y="3595642"/>
                  </a:moveTo>
                  <a:lnTo>
                    <a:pt x="0" y="0"/>
                  </a:lnTo>
                  <a:lnTo>
                    <a:pt x="898911" y="1797821"/>
                  </a:lnTo>
                  <a:lnTo>
                    <a:pt x="0" y="359564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六边形 12"/>
            <p:cNvSpPr/>
            <p:nvPr/>
          </p:nvSpPr>
          <p:spPr>
            <a:xfrm rot="5400000">
              <a:off x="3573931" y="2263695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-1" fmla="*/ 0 w 4170946"/>
                <a:gd name="connsiteY0-2" fmla="*/ 1797821 h 3595642"/>
                <a:gd name="connsiteX1-3" fmla="*/ 3272035 w 4170946"/>
                <a:gd name="connsiteY1-4" fmla="*/ 0 h 3595642"/>
                <a:gd name="connsiteX2-5" fmla="*/ 4170946 w 4170946"/>
                <a:gd name="connsiteY2-6" fmla="*/ 1797821 h 3595642"/>
                <a:gd name="connsiteX3-7" fmla="*/ 3272035 w 4170946"/>
                <a:gd name="connsiteY3-8" fmla="*/ 3595642 h 3595642"/>
                <a:gd name="connsiteX4-9" fmla="*/ 898911 w 4170946"/>
                <a:gd name="connsiteY4-10" fmla="*/ 3595642 h 3595642"/>
                <a:gd name="connsiteX5-11" fmla="*/ 0 w 4170946"/>
                <a:gd name="connsiteY5-12" fmla="*/ 1797821 h 3595642"/>
                <a:gd name="connsiteX0-13" fmla="*/ 0 w 4170946"/>
                <a:gd name="connsiteY0-14" fmla="*/ 0 h 1797821"/>
                <a:gd name="connsiteX1-15" fmla="*/ 4170946 w 4170946"/>
                <a:gd name="connsiteY1-16" fmla="*/ 0 h 1797821"/>
                <a:gd name="connsiteX2-17" fmla="*/ 3272035 w 4170946"/>
                <a:gd name="connsiteY2-18" fmla="*/ 1797821 h 1797821"/>
                <a:gd name="connsiteX3-19" fmla="*/ 898911 w 4170946"/>
                <a:gd name="connsiteY3-20" fmla="*/ 1797821 h 1797821"/>
                <a:gd name="connsiteX4-21" fmla="*/ 0 w 4170946"/>
                <a:gd name="connsiteY4-22" fmla="*/ 0 h 1797821"/>
                <a:gd name="connsiteX0-23" fmla="*/ 0 w 3272035"/>
                <a:gd name="connsiteY0-24" fmla="*/ 0 h 1797821"/>
                <a:gd name="connsiteX1-25" fmla="*/ 3272035 w 3272035"/>
                <a:gd name="connsiteY1-26" fmla="*/ 1797821 h 1797821"/>
                <a:gd name="connsiteX2-27" fmla="*/ 898911 w 3272035"/>
                <a:gd name="connsiteY2-28" fmla="*/ 1797821 h 1797821"/>
                <a:gd name="connsiteX3-29" fmla="*/ 0 w 3272035"/>
                <a:gd name="connsiteY3-30" fmla="*/ 0 h 17978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272035" h="1797821">
                  <a:moveTo>
                    <a:pt x="0" y="0"/>
                  </a:moveTo>
                  <a:lnTo>
                    <a:pt x="3272035" y="1797821"/>
                  </a:lnTo>
                  <a:lnTo>
                    <a:pt x="898911" y="17978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rgbClr val="BC95CB"/>
                </a:gs>
                <a:gs pos="50000">
                  <a:srgbClr val="C2A0D0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六边形 13"/>
            <p:cNvSpPr/>
            <p:nvPr/>
          </p:nvSpPr>
          <p:spPr>
            <a:xfrm rot="5400000">
              <a:off x="5346828" y="2263691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-1" fmla="*/ 0 w 3272035"/>
                <a:gd name="connsiteY0-2" fmla="*/ 1797821 h 3595642"/>
                <a:gd name="connsiteX1-3" fmla="*/ 898911 w 3272035"/>
                <a:gd name="connsiteY1-4" fmla="*/ 0 h 3595642"/>
                <a:gd name="connsiteX2-5" fmla="*/ 3272035 w 3272035"/>
                <a:gd name="connsiteY2-6" fmla="*/ 0 h 3595642"/>
                <a:gd name="connsiteX3-7" fmla="*/ 3272035 w 3272035"/>
                <a:gd name="connsiteY3-8" fmla="*/ 3595642 h 3595642"/>
                <a:gd name="connsiteX4-9" fmla="*/ 898911 w 3272035"/>
                <a:gd name="connsiteY4-10" fmla="*/ 3595642 h 3595642"/>
                <a:gd name="connsiteX5-11" fmla="*/ 0 w 3272035"/>
                <a:gd name="connsiteY5-12" fmla="*/ 1797821 h 3595642"/>
                <a:gd name="connsiteX0-13" fmla="*/ 0 w 3272035"/>
                <a:gd name="connsiteY0-14" fmla="*/ 1797821 h 3595642"/>
                <a:gd name="connsiteX1-15" fmla="*/ 898911 w 3272035"/>
                <a:gd name="connsiteY1-16" fmla="*/ 0 h 3595642"/>
                <a:gd name="connsiteX2-17" fmla="*/ 3272035 w 3272035"/>
                <a:gd name="connsiteY2-18" fmla="*/ 0 h 3595642"/>
                <a:gd name="connsiteX3-19" fmla="*/ 898911 w 3272035"/>
                <a:gd name="connsiteY3-20" fmla="*/ 3595642 h 3595642"/>
                <a:gd name="connsiteX4-21" fmla="*/ 0 w 3272035"/>
                <a:gd name="connsiteY4-22" fmla="*/ 1797821 h 3595642"/>
                <a:gd name="connsiteX0-23" fmla="*/ 0 w 3272035"/>
                <a:gd name="connsiteY0-24" fmla="*/ 1797821 h 3595642"/>
                <a:gd name="connsiteX1-25" fmla="*/ 898911 w 3272035"/>
                <a:gd name="connsiteY1-26" fmla="*/ 0 h 3595642"/>
                <a:gd name="connsiteX2-27" fmla="*/ 3272035 w 3272035"/>
                <a:gd name="connsiteY2-28" fmla="*/ 0 h 3595642"/>
                <a:gd name="connsiteX3-29" fmla="*/ 968958 w 3272035"/>
                <a:gd name="connsiteY3-30" fmla="*/ 3436980 h 3595642"/>
                <a:gd name="connsiteX4-31" fmla="*/ 898911 w 3272035"/>
                <a:gd name="connsiteY4-32" fmla="*/ 3595642 h 3595642"/>
                <a:gd name="connsiteX5-33" fmla="*/ 0 w 3272035"/>
                <a:gd name="connsiteY5-34" fmla="*/ 1797821 h 3595642"/>
                <a:gd name="connsiteX0-35" fmla="*/ 0 w 3272035"/>
                <a:gd name="connsiteY0-36" fmla="*/ 1797821 h 3595642"/>
                <a:gd name="connsiteX1-37" fmla="*/ 898911 w 3272035"/>
                <a:gd name="connsiteY1-38" fmla="*/ 0 h 3595642"/>
                <a:gd name="connsiteX2-39" fmla="*/ 3272035 w 3272035"/>
                <a:gd name="connsiteY2-40" fmla="*/ 0 h 3595642"/>
                <a:gd name="connsiteX3-41" fmla="*/ 898911 w 3272035"/>
                <a:gd name="connsiteY3-42" fmla="*/ 3595642 h 3595642"/>
                <a:gd name="connsiteX4-43" fmla="*/ 0 w 3272035"/>
                <a:gd name="connsiteY4-44" fmla="*/ 1797821 h 3595642"/>
                <a:gd name="connsiteX0-45" fmla="*/ 0 w 3272035"/>
                <a:gd name="connsiteY0-46" fmla="*/ 1797821 h 1797821"/>
                <a:gd name="connsiteX1-47" fmla="*/ 898911 w 3272035"/>
                <a:gd name="connsiteY1-48" fmla="*/ 0 h 1797821"/>
                <a:gd name="connsiteX2-49" fmla="*/ 3272035 w 3272035"/>
                <a:gd name="connsiteY2-50" fmla="*/ 0 h 1797821"/>
                <a:gd name="connsiteX3-51" fmla="*/ 0 w 3272035"/>
                <a:gd name="connsiteY3-52" fmla="*/ 1797821 h 17978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272035" h="1797821">
                  <a:moveTo>
                    <a:pt x="0" y="1797821"/>
                  </a:moveTo>
                  <a:lnTo>
                    <a:pt x="898911" y="0"/>
                  </a:lnTo>
                  <a:lnTo>
                    <a:pt x="3272035" y="0"/>
                  </a:lnTo>
                  <a:lnTo>
                    <a:pt x="0" y="1797821"/>
                  </a:lnTo>
                  <a:close/>
                </a:path>
              </a:pathLst>
            </a:custGeom>
            <a:gradFill>
              <a:gsLst>
                <a:gs pos="50000">
                  <a:srgbClr val="7D4793"/>
                </a:gs>
                <a:gs pos="50000">
                  <a:srgbClr val="A26DB7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5400000">
              <a:off x="5276801" y="1458066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BA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16200000" flipV="1">
              <a:off x="5276802" y="3094084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AA7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rot="5400000">
              <a:off x="4385034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B08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5400000">
              <a:off x="6170950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9A5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85597" y="2600285"/>
            <a:ext cx="651018" cy="539038"/>
            <a:chOff x="1460111" y="2419508"/>
            <a:chExt cx="1048472" cy="539038"/>
          </a:xfrm>
        </p:grpSpPr>
        <p:sp>
          <p:nvSpPr>
            <p:cNvPr id="36" name="文本框 60"/>
            <p:cNvSpPr txBox="1"/>
            <p:nvPr/>
          </p:nvSpPr>
          <p:spPr>
            <a:xfrm>
              <a:off x="1460111" y="2419508"/>
              <a:ext cx="1030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文本框 61"/>
            <p:cNvSpPr txBox="1"/>
            <p:nvPr/>
          </p:nvSpPr>
          <p:spPr>
            <a:xfrm>
              <a:off x="1478069" y="2727714"/>
              <a:ext cx="10305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Hei Pro" panose="020B0500000000000000" pitchFamily="34" charset="-122"/>
                  <a:ea typeface="LiHei Pro" panose="020B0500000000000000" pitchFamily="34" charset="-122"/>
                  <a:cs typeface="+mn-cs"/>
                </a:rPr>
                <a:t>OPTION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Hei Pro" panose="020B0500000000000000" pitchFamily="34" charset="-122"/>
                <a:ea typeface="LiHei Pro" panose="020B0500000000000000" pitchFamily="34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071652" y="2600285"/>
            <a:ext cx="651018" cy="539038"/>
            <a:chOff x="1460111" y="2419508"/>
            <a:chExt cx="1048472" cy="539038"/>
          </a:xfrm>
        </p:grpSpPr>
        <p:sp>
          <p:nvSpPr>
            <p:cNvPr id="39" name="文本框 63"/>
            <p:cNvSpPr txBox="1"/>
            <p:nvPr/>
          </p:nvSpPr>
          <p:spPr>
            <a:xfrm>
              <a:off x="1460111" y="2419508"/>
              <a:ext cx="1030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文本框 64"/>
            <p:cNvSpPr txBox="1"/>
            <p:nvPr/>
          </p:nvSpPr>
          <p:spPr>
            <a:xfrm>
              <a:off x="1478069" y="2727714"/>
              <a:ext cx="10305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Hei Pro" panose="020B0500000000000000" pitchFamily="34" charset="-122"/>
                  <a:ea typeface="LiHei Pro" panose="020B0500000000000000" pitchFamily="34" charset="-122"/>
                  <a:cs typeface="+mn-cs"/>
                </a:rPr>
                <a:t>OPTION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Hei Pro" panose="020B0500000000000000" pitchFamily="34" charset="-122"/>
                <a:ea typeface="LiHei Pro" panose="020B0500000000000000" pitchFamily="34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344617" y="2600285"/>
            <a:ext cx="651018" cy="539038"/>
            <a:chOff x="1460111" y="2419508"/>
            <a:chExt cx="1048472" cy="539038"/>
          </a:xfrm>
        </p:grpSpPr>
        <p:sp>
          <p:nvSpPr>
            <p:cNvPr id="42" name="文本框 66"/>
            <p:cNvSpPr txBox="1"/>
            <p:nvPr/>
          </p:nvSpPr>
          <p:spPr>
            <a:xfrm>
              <a:off x="1460111" y="2419508"/>
              <a:ext cx="1030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文本框 67"/>
            <p:cNvSpPr txBox="1"/>
            <p:nvPr/>
          </p:nvSpPr>
          <p:spPr>
            <a:xfrm>
              <a:off x="1478069" y="2727714"/>
              <a:ext cx="10305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Hei Pro" panose="020B0500000000000000" pitchFamily="34" charset="-122"/>
                  <a:ea typeface="LiHei Pro" panose="020B0500000000000000" pitchFamily="34" charset="-122"/>
                  <a:cs typeface="+mn-cs"/>
                </a:rPr>
                <a:t>OPTION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Hei Pro" panose="020B0500000000000000" pitchFamily="34" charset="-122"/>
                <a:ea typeface="LiHei Pro" panose="020B0500000000000000" pitchFamily="34" charset="-122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622150" y="2600285"/>
            <a:ext cx="651018" cy="539038"/>
            <a:chOff x="1460111" y="2419508"/>
            <a:chExt cx="1048472" cy="539038"/>
          </a:xfrm>
        </p:grpSpPr>
        <p:sp>
          <p:nvSpPr>
            <p:cNvPr id="45" name="文本框 69"/>
            <p:cNvSpPr txBox="1"/>
            <p:nvPr/>
          </p:nvSpPr>
          <p:spPr>
            <a:xfrm>
              <a:off x="1460111" y="2419508"/>
              <a:ext cx="1030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文本框 70"/>
            <p:cNvSpPr txBox="1"/>
            <p:nvPr/>
          </p:nvSpPr>
          <p:spPr>
            <a:xfrm>
              <a:off x="1478069" y="2727714"/>
              <a:ext cx="10305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Hei Pro" panose="020B0500000000000000" pitchFamily="34" charset="-122"/>
                  <a:ea typeface="LiHei Pro" panose="020B0500000000000000" pitchFamily="34" charset="-122"/>
                  <a:cs typeface="+mn-cs"/>
                </a:rPr>
                <a:t>OPTION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Hei Pro" panose="020B0500000000000000" pitchFamily="34" charset="-122"/>
                <a:ea typeface="LiHei Pro" panose="020B0500000000000000" pitchFamily="34" charset="-122"/>
                <a:cs typeface="+mn-cs"/>
              </a:endParaRPr>
            </a:p>
          </p:txBody>
        </p:sp>
      </p:grpSp>
      <p:grpSp>
        <p:nvGrpSpPr>
          <p:cNvPr id="47" name="Group 8"/>
          <p:cNvGrpSpPr>
            <a:grpSpLocks noChangeAspect="1"/>
          </p:cNvGrpSpPr>
          <p:nvPr/>
        </p:nvGrpSpPr>
        <p:grpSpPr bwMode="auto">
          <a:xfrm>
            <a:off x="962766" y="2179187"/>
            <a:ext cx="298404" cy="301626"/>
            <a:chOff x="4313" y="1262"/>
            <a:chExt cx="463" cy="468"/>
          </a:xfrm>
          <a:solidFill>
            <a:schemeClr val="bg1"/>
          </a:solidFill>
        </p:grpSpPr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4603" y="1387"/>
              <a:ext cx="77" cy="3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4699" y="1349"/>
              <a:ext cx="77" cy="3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4515" y="1447"/>
              <a:ext cx="76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4423" y="1486"/>
              <a:ext cx="80" cy="2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4335" y="1565"/>
              <a:ext cx="76" cy="1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14"/>
            <p:cNvSpPr/>
            <p:nvPr/>
          </p:nvSpPr>
          <p:spPr bwMode="auto">
            <a:xfrm>
              <a:off x="4313" y="1277"/>
              <a:ext cx="298" cy="247"/>
            </a:xfrm>
            <a:custGeom>
              <a:avLst/>
              <a:gdLst>
                <a:gd name="T0" fmla="*/ 0 w 298"/>
                <a:gd name="T1" fmla="*/ 240 h 247"/>
                <a:gd name="T2" fmla="*/ 290 w 298"/>
                <a:gd name="T3" fmla="*/ 0 h 247"/>
                <a:gd name="T4" fmla="*/ 298 w 298"/>
                <a:gd name="T5" fmla="*/ 7 h 247"/>
                <a:gd name="T6" fmla="*/ 7 w 298"/>
                <a:gd name="T7" fmla="*/ 247 h 247"/>
                <a:gd name="T8" fmla="*/ 0 w 298"/>
                <a:gd name="T9" fmla="*/ 240 h 247"/>
                <a:gd name="T10" fmla="*/ 0 w 298"/>
                <a:gd name="T11" fmla="*/ 24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47">
                  <a:moveTo>
                    <a:pt x="0" y="240"/>
                  </a:moveTo>
                  <a:lnTo>
                    <a:pt x="290" y="0"/>
                  </a:lnTo>
                  <a:lnTo>
                    <a:pt x="298" y="7"/>
                  </a:lnTo>
                  <a:lnTo>
                    <a:pt x="7" y="247"/>
                  </a:lnTo>
                  <a:lnTo>
                    <a:pt x="0" y="240"/>
                  </a:lnTo>
                  <a:lnTo>
                    <a:pt x="0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15"/>
            <p:cNvSpPr/>
            <p:nvPr/>
          </p:nvSpPr>
          <p:spPr bwMode="auto">
            <a:xfrm>
              <a:off x="4567" y="1262"/>
              <a:ext cx="65" cy="58"/>
            </a:xfrm>
            <a:custGeom>
              <a:avLst/>
              <a:gdLst>
                <a:gd name="T0" fmla="*/ 0 w 65"/>
                <a:gd name="T1" fmla="*/ 3 h 58"/>
                <a:gd name="T2" fmla="*/ 65 w 65"/>
                <a:gd name="T3" fmla="*/ 0 h 58"/>
                <a:gd name="T4" fmla="*/ 36 w 65"/>
                <a:gd name="T5" fmla="*/ 58 h 58"/>
                <a:gd name="T6" fmla="*/ 0 w 65"/>
                <a:gd name="T7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58">
                  <a:moveTo>
                    <a:pt x="0" y="3"/>
                  </a:moveTo>
                  <a:lnTo>
                    <a:pt x="65" y="0"/>
                  </a:lnTo>
                  <a:lnTo>
                    <a:pt x="36" y="58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" name="Freeform 19"/>
          <p:cNvSpPr/>
          <p:nvPr/>
        </p:nvSpPr>
        <p:spPr bwMode="auto">
          <a:xfrm>
            <a:off x="3303951" y="2133556"/>
            <a:ext cx="200734" cy="392888"/>
          </a:xfrm>
          <a:custGeom>
            <a:avLst/>
            <a:gdLst>
              <a:gd name="T0" fmla="*/ 38 w 96"/>
              <a:gd name="T1" fmla="*/ 191 h 191"/>
              <a:gd name="T2" fmla="*/ 38 w 96"/>
              <a:gd name="T3" fmla="*/ 168 h 191"/>
              <a:gd name="T4" fmla="*/ 0 w 96"/>
              <a:gd name="T5" fmla="*/ 158 h 191"/>
              <a:gd name="T6" fmla="*/ 6 w 96"/>
              <a:gd name="T7" fmla="*/ 136 h 191"/>
              <a:gd name="T8" fmla="*/ 43 w 96"/>
              <a:gd name="T9" fmla="*/ 146 h 191"/>
              <a:gd name="T10" fmla="*/ 67 w 96"/>
              <a:gd name="T11" fmla="*/ 128 h 191"/>
              <a:gd name="T12" fmla="*/ 42 w 96"/>
              <a:gd name="T13" fmla="*/ 104 h 191"/>
              <a:gd name="T14" fmla="*/ 2 w 96"/>
              <a:gd name="T15" fmla="*/ 63 h 191"/>
              <a:gd name="T16" fmla="*/ 39 w 96"/>
              <a:gd name="T17" fmla="*/ 23 h 191"/>
              <a:gd name="T18" fmla="*/ 39 w 96"/>
              <a:gd name="T19" fmla="*/ 0 h 191"/>
              <a:gd name="T20" fmla="*/ 58 w 96"/>
              <a:gd name="T21" fmla="*/ 0 h 191"/>
              <a:gd name="T22" fmla="*/ 58 w 96"/>
              <a:gd name="T23" fmla="*/ 22 h 191"/>
              <a:gd name="T24" fmla="*/ 90 w 96"/>
              <a:gd name="T25" fmla="*/ 30 h 191"/>
              <a:gd name="T26" fmla="*/ 84 w 96"/>
              <a:gd name="T27" fmla="*/ 51 h 191"/>
              <a:gd name="T28" fmla="*/ 52 w 96"/>
              <a:gd name="T29" fmla="*/ 43 h 191"/>
              <a:gd name="T30" fmla="*/ 30 w 96"/>
              <a:gd name="T31" fmla="*/ 59 h 191"/>
              <a:gd name="T32" fmla="*/ 59 w 96"/>
              <a:gd name="T33" fmla="*/ 82 h 191"/>
              <a:gd name="T34" fmla="*/ 96 w 96"/>
              <a:gd name="T35" fmla="*/ 125 h 191"/>
              <a:gd name="T36" fmla="*/ 57 w 96"/>
              <a:gd name="T37" fmla="*/ 167 h 191"/>
              <a:gd name="T38" fmla="*/ 57 w 96"/>
              <a:gd name="T39" fmla="*/ 191 h 191"/>
              <a:gd name="T40" fmla="*/ 38 w 96"/>
              <a:gd name="T41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" h="191">
                <a:moveTo>
                  <a:pt x="38" y="191"/>
                </a:moveTo>
                <a:cubicBezTo>
                  <a:pt x="38" y="168"/>
                  <a:pt x="38" y="168"/>
                  <a:pt x="38" y="168"/>
                </a:cubicBezTo>
                <a:cubicBezTo>
                  <a:pt x="23" y="168"/>
                  <a:pt x="9" y="163"/>
                  <a:pt x="0" y="158"/>
                </a:cubicBezTo>
                <a:cubicBezTo>
                  <a:pt x="6" y="136"/>
                  <a:pt x="6" y="136"/>
                  <a:pt x="6" y="136"/>
                </a:cubicBezTo>
                <a:cubicBezTo>
                  <a:pt x="16" y="141"/>
                  <a:pt x="29" y="146"/>
                  <a:pt x="43" y="146"/>
                </a:cubicBezTo>
                <a:cubicBezTo>
                  <a:pt x="57" y="146"/>
                  <a:pt x="67" y="139"/>
                  <a:pt x="67" y="128"/>
                </a:cubicBezTo>
                <a:cubicBezTo>
                  <a:pt x="67" y="117"/>
                  <a:pt x="59" y="111"/>
                  <a:pt x="42" y="104"/>
                </a:cubicBezTo>
                <a:cubicBezTo>
                  <a:pt x="18" y="95"/>
                  <a:pt x="2" y="84"/>
                  <a:pt x="2" y="63"/>
                </a:cubicBezTo>
                <a:cubicBezTo>
                  <a:pt x="2" y="43"/>
                  <a:pt x="16" y="27"/>
                  <a:pt x="39" y="23"/>
                </a:cubicBezTo>
                <a:cubicBezTo>
                  <a:pt x="39" y="0"/>
                  <a:pt x="39" y="0"/>
                  <a:pt x="39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73" y="22"/>
                  <a:pt x="83" y="26"/>
                  <a:pt x="90" y="30"/>
                </a:cubicBezTo>
                <a:cubicBezTo>
                  <a:pt x="84" y="51"/>
                  <a:pt x="84" y="51"/>
                  <a:pt x="84" y="51"/>
                </a:cubicBezTo>
                <a:cubicBezTo>
                  <a:pt x="79" y="49"/>
                  <a:pt x="68" y="43"/>
                  <a:pt x="52" y="43"/>
                </a:cubicBezTo>
                <a:cubicBezTo>
                  <a:pt x="36" y="43"/>
                  <a:pt x="30" y="52"/>
                  <a:pt x="30" y="59"/>
                </a:cubicBezTo>
                <a:cubicBezTo>
                  <a:pt x="30" y="69"/>
                  <a:pt x="39" y="74"/>
                  <a:pt x="59" y="82"/>
                </a:cubicBezTo>
                <a:cubicBezTo>
                  <a:pt x="85" y="92"/>
                  <a:pt x="96" y="105"/>
                  <a:pt x="96" y="125"/>
                </a:cubicBezTo>
                <a:cubicBezTo>
                  <a:pt x="96" y="145"/>
                  <a:pt x="83" y="162"/>
                  <a:pt x="57" y="167"/>
                </a:cubicBezTo>
                <a:cubicBezTo>
                  <a:pt x="57" y="191"/>
                  <a:pt x="57" y="191"/>
                  <a:pt x="57" y="191"/>
                </a:cubicBezTo>
                <a:lnTo>
                  <a:pt x="38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6" name="Group 22"/>
          <p:cNvGrpSpPr>
            <a:grpSpLocks noChangeAspect="1"/>
          </p:cNvGrpSpPr>
          <p:nvPr/>
        </p:nvGrpSpPr>
        <p:grpSpPr bwMode="auto">
          <a:xfrm>
            <a:off x="5533894" y="2186276"/>
            <a:ext cx="287448" cy="287448"/>
            <a:chOff x="3617" y="1935"/>
            <a:chExt cx="446" cy="446"/>
          </a:xfrm>
          <a:solidFill>
            <a:schemeClr val="bg1"/>
          </a:solidFill>
        </p:grpSpPr>
        <p:sp>
          <p:nvSpPr>
            <p:cNvPr id="57" name="Freeform 23"/>
            <p:cNvSpPr>
              <a:spLocks noEditPoints="1"/>
            </p:cNvSpPr>
            <p:nvPr/>
          </p:nvSpPr>
          <p:spPr bwMode="auto">
            <a:xfrm>
              <a:off x="3617" y="1935"/>
              <a:ext cx="446" cy="446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69 h 186"/>
                <a:gd name="T12" fmla="*/ 18 w 186"/>
                <a:gd name="T13" fmla="*/ 93 h 186"/>
                <a:gd name="T14" fmla="*/ 93 w 186"/>
                <a:gd name="T15" fmla="*/ 18 h 186"/>
                <a:gd name="T16" fmla="*/ 169 w 186"/>
                <a:gd name="T17" fmla="*/ 93 h 186"/>
                <a:gd name="T18" fmla="*/ 93 w 186"/>
                <a:gd name="T19" fmla="*/ 16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6"/>
                    <a:pt x="93" y="186"/>
                  </a:cubicBezTo>
                  <a:cubicBezTo>
                    <a:pt x="144" y="186"/>
                    <a:pt x="186" y="145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lose/>
                  <a:moveTo>
                    <a:pt x="93" y="169"/>
                  </a:moveTo>
                  <a:cubicBezTo>
                    <a:pt x="52" y="169"/>
                    <a:pt x="18" y="135"/>
                    <a:pt x="18" y="93"/>
                  </a:cubicBezTo>
                  <a:cubicBezTo>
                    <a:pt x="18" y="52"/>
                    <a:pt x="52" y="18"/>
                    <a:pt x="93" y="18"/>
                  </a:cubicBezTo>
                  <a:cubicBezTo>
                    <a:pt x="135" y="18"/>
                    <a:pt x="169" y="52"/>
                    <a:pt x="169" y="93"/>
                  </a:cubicBezTo>
                  <a:cubicBezTo>
                    <a:pt x="169" y="135"/>
                    <a:pt x="135" y="169"/>
                    <a:pt x="93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24"/>
            <p:cNvSpPr/>
            <p:nvPr/>
          </p:nvSpPr>
          <p:spPr bwMode="auto">
            <a:xfrm>
              <a:off x="3823" y="1990"/>
              <a:ext cx="175" cy="184"/>
            </a:xfrm>
            <a:custGeom>
              <a:avLst/>
              <a:gdLst>
                <a:gd name="T0" fmla="*/ 34 w 175"/>
                <a:gd name="T1" fmla="*/ 151 h 184"/>
                <a:gd name="T2" fmla="*/ 34 w 175"/>
                <a:gd name="T3" fmla="*/ 0 h 184"/>
                <a:gd name="T4" fmla="*/ 0 w 175"/>
                <a:gd name="T5" fmla="*/ 0 h 184"/>
                <a:gd name="T6" fmla="*/ 0 w 175"/>
                <a:gd name="T7" fmla="*/ 184 h 184"/>
                <a:gd name="T8" fmla="*/ 22 w 175"/>
                <a:gd name="T9" fmla="*/ 184 h 184"/>
                <a:gd name="T10" fmla="*/ 34 w 175"/>
                <a:gd name="T11" fmla="*/ 184 h 184"/>
                <a:gd name="T12" fmla="*/ 175 w 175"/>
                <a:gd name="T13" fmla="*/ 184 h 184"/>
                <a:gd name="T14" fmla="*/ 175 w 175"/>
                <a:gd name="T15" fmla="*/ 151 h 184"/>
                <a:gd name="T16" fmla="*/ 34 w 175"/>
                <a:gd name="T17" fmla="*/ 15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4">
                  <a:moveTo>
                    <a:pt x="34" y="151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84"/>
                  </a:lnTo>
                  <a:lnTo>
                    <a:pt x="22" y="184"/>
                  </a:lnTo>
                  <a:lnTo>
                    <a:pt x="34" y="184"/>
                  </a:lnTo>
                  <a:lnTo>
                    <a:pt x="175" y="184"/>
                  </a:lnTo>
                  <a:lnTo>
                    <a:pt x="175" y="151"/>
                  </a:lnTo>
                  <a:lnTo>
                    <a:pt x="34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9" name="Freeform 28"/>
          <p:cNvSpPr>
            <a:spLocks noEditPoints="1"/>
          </p:cNvSpPr>
          <p:nvPr/>
        </p:nvSpPr>
        <p:spPr bwMode="auto">
          <a:xfrm>
            <a:off x="7745468" y="2163582"/>
            <a:ext cx="410900" cy="332836"/>
          </a:xfrm>
          <a:custGeom>
            <a:avLst/>
            <a:gdLst>
              <a:gd name="T0" fmla="*/ 114 w 200"/>
              <a:gd name="T1" fmla="*/ 17 h 161"/>
              <a:gd name="T2" fmla="*/ 18 w 200"/>
              <a:gd name="T3" fmla="*/ 50 h 161"/>
              <a:gd name="T4" fmla="*/ 51 w 200"/>
              <a:gd name="T5" fmla="*/ 146 h 161"/>
              <a:gd name="T6" fmla="*/ 138 w 200"/>
              <a:gd name="T7" fmla="*/ 127 h 161"/>
              <a:gd name="T8" fmla="*/ 186 w 200"/>
              <a:gd name="T9" fmla="*/ 150 h 161"/>
              <a:gd name="T10" fmla="*/ 200 w 200"/>
              <a:gd name="T11" fmla="*/ 122 h 161"/>
              <a:gd name="T12" fmla="*/ 152 w 200"/>
              <a:gd name="T13" fmla="*/ 98 h 161"/>
              <a:gd name="T14" fmla="*/ 114 w 200"/>
              <a:gd name="T15" fmla="*/ 17 h 161"/>
              <a:gd name="T16" fmla="*/ 127 w 200"/>
              <a:gd name="T17" fmla="*/ 103 h 161"/>
              <a:gd name="T18" fmla="*/ 61 w 200"/>
              <a:gd name="T19" fmla="*/ 126 h 161"/>
              <a:gd name="T20" fmla="*/ 38 w 200"/>
              <a:gd name="T21" fmla="*/ 60 h 161"/>
              <a:gd name="T22" fmla="*/ 104 w 200"/>
              <a:gd name="T23" fmla="*/ 37 h 161"/>
              <a:gd name="T24" fmla="*/ 127 w 200"/>
              <a:gd name="T25" fmla="*/ 10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" h="161">
                <a:moveTo>
                  <a:pt x="114" y="17"/>
                </a:moveTo>
                <a:cubicBezTo>
                  <a:pt x="78" y="0"/>
                  <a:pt x="35" y="15"/>
                  <a:pt x="18" y="50"/>
                </a:cubicBezTo>
                <a:cubicBezTo>
                  <a:pt x="0" y="86"/>
                  <a:pt x="15" y="129"/>
                  <a:pt x="51" y="146"/>
                </a:cubicBezTo>
                <a:cubicBezTo>
                  <a:pt x="81" y="161"/>
                  <a:pt x="118" y="152"/>
                  <a:pt x="138" y="127"/>
                </a:cubicBezTo>
                <a:cubicBezTo>
                  <a:pt x="186" y="150"/>
                  <a:pt x="186" y="150"/>
                  <a:pt x="186" y="150"/>
                </a:cubicBezTo>
                <a:cubicBezTo>
                  <a:pt x="200" y="122"/>
                  <a:pt x="200" y="122"/>
                  <a:pt x="200" y="122"/>
                </a:cubicBezTo>
                <a:cubicBezTo>
                  <a:pt x="152" y="98"/>
                  <a:pt x="152" y="98"/>
                  <a:pt x="152" y="98"/>
                </a:cubicBezTo>
                <a:cubicBezTo>
                  <a:pt x="160" y="66"/>
                  <a:pt x="145" y="32"/>
                  <a:pt x="114" y="17"/>
                </a:cubicBezTo>
                <a:close/>
                <a:moveTo>
                  <a:pt x="127" y="103"/>
                </a:moveTo>
                <a:cubicBezTo>
                  <a:pt x="115" y="128"/>
                  <a:pt x="85" y="138"/>
                  <a:pt x="61" y="126"/>
                </a:cubicBezTo>
                <a:cubicBezTo>
                  <a:pt x="36" y="114"/>
                  <a:pt x="26" y="84"/>
                  <a:pt x="38" y="60"/>
                </a:cubicBezTo>
                <a:cubicBezTo>
                  <a:pt x="50" y="35"/>
                  <a:pt x="80" y="25"/>
                  <a:pt x="104" y="37"/>
                </a:cubicBezTo>
                <a:cubicBezTo>
                  <a:pt x="129" y="49"/>
                  <a:pt x="139" y="79"/>
                  <a:pt x="127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4625" y="4077072"/>
            <a:ext cx="1961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组轮播图</a:t>
            </a:r>
            <a:endParaRPr lang="en-US" altLang="zh-CN" dirty="0" smtClean="0"/>
          </a:p>
          <a:p>
            <a:r>
              <a:rPr lang="en-US" altLang="zh-CN" dirty="0" smtClean="0"/>
              <a:t>I  banner</a:t>
            </a:r>
            <a:r>
              <a:rPr lang="zh-CN" altLang="en-US" dirty="0" smtClean="0"/>
              <a:t>部位的满减活动轮播图</a:t>
            </a:r>
            <a:endParaRPr lang="en-US" altLang="zh-CN" dirty="0" smtClean="0"/>
          </a:p>
          <a:p>
            <a:r>
              <a:rPr lang="en-US" altLang="zh-CN" dirty="0" smtClean="0"/>
              <a:t>II  </a:t>
            </a:r>
            <a:r>
              <a:rPr lang="zh-CN" altLang="en-US" dirty="0" smtClean="0"/>
              <a:t>特价专场的商品抢购倒计时轮播图</a:t>
            </a:r>
            <a:endParaRPr lang="en-US" altLang="zh-CN" dirty="0" smtClean="0"/>
          </a:p>
          <a:p>
            <a:r>
              <a:rPr lang="en-US" altLang="zh-CN" dirty="0" smtClean="0"/>
              <a:t>III  </a:t>
            </a:r>
            <a:r>
              <a:rPr lang="zh-CN" altLang="en-US" dirty="0" smtClean="0"/>
              <a:t>限时专享商品轮播图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395974" y="4098776"/>
            <a:ext cx="196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商品大类、中类、小类的数据渲染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919866" y="4234499"/>
            <a:ext cx="1719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返回顶部功能及</a:t>
            </a:r>
            <a:r>
              <a:rPr lang="en-US" altLang="zh-CN" dirty="0" smtClean="0"/>
              <a:t>footer</a:t>
            </a:r>
            <a:r>
              <a:rPr lang="zh-CN" altLang="en-US" dirty="0" smtClean="0"/>
              <a:t>部分的路由跳转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067384" y="4279685"/>
            <a:ext cx="1719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商品小类里添加至购物车的功能的实现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0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557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商品分类页</a:t>
            </a:r>
            <a:endParaRPr lang="zh-CN" altLang="en-US" dirty="0"/>
          </a:p>
        </p:txBody>
      </p:sp>
      <p:grpSp>
        <p:nvGrpSpPr>
          <p:cNvPr id="3" name="组合 74"/>
          <p:cNvGrpSpPr/>
          <p:nvPr/>
        </p:nvGrpSpPr>
        <p:grpSpPr bwMode="auto">
          <a:xfrm>
            <a:off x="4919614" y="2320565"/>
            <a:ext cx="1317625" cy="1146062"/>
            <a:chOff x="7562320" y="897326"/>
            <a:chExt cx="2164994" cy="1905223"/>
          </a:xfrm>
        </p:grpSpPr>
        <p:sp>
          <p:nvSpPr>
            <p:cNvPr id="4" name="Freeform 5"/>
            <p:cNvSpPr/>
            <p:nvPr/>
          </p:nvSpPr>
          <p:spPr bwMode="auto">
            <a:xfrm>
              <a:off x="7562320" y="897326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279400" dist="165100" dir="2700000" algn="t" rotWithShape="0">
                <a:prstClr val="black">
                  <a:alpha val="35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225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Freeform 5"/>
            <p:cNvSpPr/>
            <p:nvPr/>
          </p:nvSpPr>
          <p:spPr bwMode="auto">
            <a:xfrm>
              <a:off x="7708467" y="1025939"/>
              <a:ext cx="1872695" cy="1647997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55"/>
            </a:p>
          </p:txBody>
        </p:sp>
        <p:grpSp>
          <p:nvGrpSpPr>
            <p:cNvPr id="6" name="组合 77"/>
            <p:cNvGrpSpPr/>
            <p:nvPr/>
          </p:nvGrpSpPr>
          <p:grpSpPr bwMode="auto">
            <a:xfrm>
              <a:off x="8227424" y="1384273"/>
              <a:ext cx="1328649" cy="1223201"/>
              <a:chOff x="5722963" y="2742165"/>
              <a:chExt cx="500063" cy="460375"/>
            </a:xfrm>
          </p:grpSpPr>
          <p:sp>
            <p:nvSpPr>
              <p:cNvPr id="7" name="Freeform 55"/>
              <p:cNvSpPr/>
              <p:nvPr/>
            </p:nvSpPr>
            <p:spPr bwMode="auto">
              <a:xfrm>
                <a:off x="5742013" y="2745340"/>
                <a:ext cx="481013" cy="457200"/>
              </a:xfrm>
              <a:custGeom>
                <a:avLst/>
                <a:gdLst>
                  <a:gd name="T0" fmla="*/ 137 w 303"/>
                  <a:gd name="T1" fmla="*/ 288 h 288"/>
                  <a:gd name="T2" fmla="*/ 0 w 303"/>
                  <a:gd name="T3" fmla="*/ 174 h 288"/>
                  <a:gd name="T4" fmla="*/ 2 w 303"/>
                  <a:gd name="T5" fmla="*/ 15 h 288"/>
                  <a:gd name="T6" fmla="*/ 54 w 303"/>
                  <a:gd name="T7" fmla="*/ 10 h 288"/>
                  <a:gd name="T8" fmla="*/ 85 w 303"/>
                  <a:gd name="T9" fmla="*/ 43 h 288"/>
                  <a:gd name="T10" fmla="*/ 106 w 303"/>
                  <a:gd name="T11" fmla="*/ 22 h 288"/>
                  <a:gd name="T12" fmla="*/ 128 w 303"/>
                  <a:gd name="T13" fmla="*/ 0 h 288"/>
                  <a:gd name="T14" fmla="*/ 303 w 303"/>
                  <a:gd name="T15" fmla="*/ 150 h 288"/>
                  <a:gd name="T16" fmla="*/ 137 w 303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288">
                    <a:moveTo>
                      <a:pt x="137" y="288"/>
                    </a:moveTo>
                    <a:lnTo>
                      <a:pt x="0" y="174"/>
                    </a:lnTo>
                    <a:lnTo>
                      <a:pt x="2" y="15"/>
                    </a:lnTo>
                    <a:lnTo>
                      <a:pt x="54" y="10"/>
                    </a:lnTo>
                    <a:lnTo>
                      <a:pt x="85" y="43"/>
                    </a:lnTo>
                    <a:lnTo>
                      <a:pt x="106" y="22"/>
                    </a:lnTo>
                    <a:lnTo>
                      <a:pt x="128" y="0"/>
                    </a:lnTo>
                    <a:lnTo>
                      <a:pt x="303" y="150"/>
                    </a:lnTo>
                    <a:lnTo>
                      <a:pt x="137" y="288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255"/>
              </a:p>
            </p:txBody>
          </p:sp>
          <p:sp>
            <p:nvSpPr>
              <p:cNvPr id="8" name="Freeform 56"/>
              <p:cNvSpPr>
                <a:spLocks noEditPoints="1"/>
              </p:cNvSpPr>
              <p:nvPr/>
            </p:nvSpPr>
            <p:spPr bwMode="auto">
              <a:xfrm>
                <a:off x="5722963" y="2742165"/>
                <a:ext cx="115888" cy="290513"/>
              </a:xfrm>
              <a:custGeom>
                <a:avLst/>
                <a:gdLst>
                  <a:gd name="T0" fmla="*/ 63551 w 31"/>
                  <a:gd name="T1" fmla="*/ 0 h 77"/>
                  <a:gd name="T2" fmla="*/ 104673 w 31"/>
                  <a:gd name="T3" fmla="*/ 18864 h 77"/>
                  <a:gd name="T4" fmla="*/ 115888 w 31"/>
                  <a:gd name="T5" fmla="*/ 67912 h 77"/>
                  <a:gd name="T6" fmla="*/ 115888 w 31"/>
                  <a:gd name="T7" fmla="*/ 237692 h 77"/>
                  <a:gd name="T8" fmla="*/ 100935 w 31"/>
                  <a:gd name="T9" fmla="*/ 279194 h 77"/>
                  <a:gd name="T10" fmla="*/ 59813 w 31"/>
                  <a:gd name="T11" fmla="*/ 290513 h 77"/>
                  <a:gd name="T12" fmla="*/ 7477 w 31"/>
                  <a:gd name="T13" fmla="*/ 271649 h 77"/>
                  <a:gd name="T14" fmla="*/ 0 w 31"/>
                  <a:gd name="T15" fmla="*/ 215055 h 77"/>
                  <a:gd name="T16" fmla="*/ 0 w 31"/>
                  <a:gd name="T17" fmla="*/ 79231 h 77"/>
                  <a:gd name="T18" fmla="*/ 11215 w 31"/>
                  <a:gd name="T19" fmla="*/ 22637 h 77"/>
                  <a:gd name="T20" fmla="*/ 63551 w 31"/>
                  <a:gd name="T21" fmla="*/ 0 h 77"/>
                  <a:gd name="T22" fmla="*/ 59813 w 31"/>
                  <a:gd name="T23" fmla="*/ 264103 h 77"/>
                  <a:gd name="T24" fmla="*/ 82243 w 31"/>
                  <a:gd name="T25" fmla="*/ 222601 h 77"/>
                  <a:gd name="T26" fmla="*/ 82243 w 31"/>
                  <a:gd name="T27" fmla="*/ 64139 h 77"/>
                  <a:gd name="T28" fmla="*/ 59813 w 31"/>
                  <a:gd name="T29" fmla="*/ 26410 h 77"/>
                  <a:gd name="T30" fmla="*/ 33645 w 31"/>
                  <a:gd name="T31" fmla="*/ 64139 h 77"/>
                  <a:gd name="T32" fmla="*/ 33645 w 31"/>
                  <a:gd name="T33" fmla="*/ 75458 h 77"/>
                  <a:gd name="T34" fmla="*/ 33645 w 31"/>
                  <a:gd name="T35" fmla="*/ 86777 h 77"/>
                  <a:gd name="T36" fmla="*/ 33645 w 31"/>
                  <a:gd name="T37" fmla="*/ 132051 h 77"/>
                  <a:gd name="T38" fmla="*/ 33645 w 31"/>
                  <a:gd name="T39" fmla="*/ 181099 h 77"/>
                  <a:gd name="T40" fmla="*/ 33645 w 31"/>
                  <a:gd name="T41" fmla="*/ 222601 h 77"/>
                  <a:gd name="T42" fmla="*/ 59813 w 31"/>
                  <a:gd name="T43" fmla="*/ 264103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2"/>
                      <a:pt x="28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7"/>
                      <a:pt x="30" y="71"/>
                      <a:pt x="27" y="74"/>
                    </a:cubicBezTo>
                    <a:cubicBezTo>
                      <a:pt x="24" y="76"/>
                      <a:pt x="21" y="77"/>
                      <a:pt x="16" y="77"/>
                    </a:cubicBezTo>
                    <a:cubicBezTo>
                      <a:pt x="9" y="77"/>
                      <a:pt x="5" y="76"/>
                      <a:pt x="2" y="72"/>
                    </a:cubicBezTo>
                    <a:cubicBezTo>
                      <a:pt x="1" y="69"/>
                      <a:pt x="0" y="64"/>
                      <a:pt x="0" y="5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8"/>
                      <a:pt x="3" y="6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2" y="66"/>
                      <a:pt x="22" y="59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0"/>
                      <a:pt x="20" y="7"/>
                      <a:pt x="16" y="7"/>
                    </a:cubicBezTo>
                    <a:cubicBezTo>
                      <a:pt x="11" y="7"/>
                      <a:pt x="9" y="11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1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255"/>
              </a:p>
            </p:txBody>
          </p:sp>
          <p:sp>
            <p:nvSpPr>
              <p:cNvPr id="9" name="Freeform 57"/>
              <p:cNvSpPr/>
              <p:nvPr/>
            </p:nvSpPr>
            <p:spPr bwMode="auto">
              <a:xfrm>
                <a:off x="5876951" y="2745340"/>
                <a:ext cx="68263" cy="287338"/>
              </a:xfrm>
              <a:custGeom>
                <a:avLst/>
                <a:gdLst>
                  <a:gd name="T0" fmla="*/ 0 w 18"/>
                  <a:gd name="T1" fmla="*/ 41588 h 76"/>
                  <a:gd name="T2" fmla="*/ 41716 w 18"/>
                  <a:gd name="T3" fmla="*/ 0 h 76"/>
                  <a:gd name="T4" fmla="*/ 68263 w 18"/>
                  <a:gd name="T5" fmla="*/ 0 h 76"/>
                  <a:gd name="T6" fmla="*/ 68263 w 18"/>
                  <a:gd name="T7" fmla="*/ 287338 h 76"/>
                  <a:gd name="T8" fmla="*/ 30339 w 18"/>
                  <a:gd name="T9" fmla="*/ 287338 h 76"/>
                  <a:gd name="T10" fmla="*/ 30339 w 18"/>
                  <a:gd name="T11" fmla="*/ 71835 h 76"/>
                  <a:gd name="T12" fmla="*/ 0 w 18"/>
                  <a:gd name="T13" fmla="*/ 71835 h 76"/>
                  <a:gd name="T14" fmla="*/ 0 w 18"/>
                  <a:gd name="T15" fmla="*/ 41588 h 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76">
                    <a:moveTo>
                      <a:pt x="0" y="11"/>
                    </a:moveTo>
                    <a:cubicBezTo>
                      <a:pt x="7" y="10"/>
                      <a:pt x="10" y="7"/>
                      <a:pt x="1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255"/>
              </a:p>
            </p:txBody>
          </p:sp>
        </p:grpSp>
      </p:grpSp>
      <p:grpSp>
        <p:nvGrpSpPr>
          <p:cNvPr id="10" name="组合 81"/>
          <p:cNvGrpSpPr/>
          <p:nvPr/>
        </p:nvGrpSpPr>
        <p:grpSpPr bwMode="auto">
          <a:xfrm>
            <a:off x="4376817" y="4327202"/>
            <a:ext cx="1317625" cy="1146061"/>
            <a:chOff x="5803300" y="1948400"/>
            <a:chExt cx="2164994" cy="1905223"/>
          </a:xfrm>
        </p:grpSpPr>
        <p:sp>
          <p:nvSpPr>
            <p:cNvPr id="11" name="Freeform 5"/>
            <p:cNvSpPr/>
            <p:nvPr/>
          </p:nvSpPr>
          <p:spPr bwMode="auto">
            <a:xfrm>
              <a:off x="5803300" y="1948400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279400" dist="165100" dir="2700000" algn="t" rotWithShape="0">
                <a:prstClr val="black">
                  <a:alpha val="35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225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Freeform 5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255"/>
            </a:p>
          </p:txBody>
        </p:sp>
        <p:grpSp>
          <p:nvGrpSpPr>
            <p:cNvPr id="13" name="组合 84"/>
            <p:cNvGrpSpPr/>
            <p:nvPr/>
          </p:nvGrpSpPr>
          <p:grpSpPr bwMode="auto">
            <a:xfrm>
              <a:off x="6481655" y="2517630"/>
              <a:ext cx="1339125" cy="1206045"/>
              <a:chOff x="952501" y="6013451"/>
              <a:chExt cx="511175" cy="460375"/>
            </a:xfrm>
          </p:grpSpPr>
          <p:sp>
            <p:nvSpPr>
              <p:cNvPr id="14" name="Freeform 58"/>
              <p:cNvSpPr/>
              <p:nvPr/>
            </p:nvSpPr>
            <p:spPr bwMode="auto">
              <a:xfrm>
                <a:off x="971551" y="6021388"/>
                <a:ext cx="492125" cy="452438"/>
              </a:xfrm>
              <a:custGeom>
                <a:avLst/>
                <a:gdLst>
                  <a:gd name="T0" fmla="*/ 137 w 310"/>
                  <a:gd name="T1" fmla="*/ 285 h 285"/>
                  <a:gd name="T2" fmla="*/ 0 w 310"/>
                  <a:gd name="T3" fmla="*/ 171 h 285"/>
                  <a:gd name="T4" fmla="*/ 2 w 310"/>
                  <a:gd name="T5" fmla="*/ 12 h 285"/>
                  <a:gd name="T6" fmla="*/ 54 w 310"/>
                  <a:gd name="T7" fmla="*/ 7 h 285"/>
                  <a:gd name="T8" fmla="*/ 87 w 310"/>
                  <a:gd name="T9" fmla="*/ 40 h 285"/>
                  <a:gd name="T10" fmla="*/ 97 w 310"/>
                  <a:gd name="T11" fmla="*/ 7 h 285"/>
                  <a:gd name="T12" fmla="*/ 137 w 310"/>
                  <a:gd name="T13" fmla="*/ 0 h 285"/>
                  <a:gd name="T14" fmla="*/ 310 w 310"/>
                  <a:gd name="T15" fmla="*/ 150 h 285"/>
                  <a:gd name="T16" fmla="*/ 137 w 310"/>
                  <a:gd name="T17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0" h="285">
                    <a:moveTo>
                      <a:pt x="137" y="285"/>
                    </a:moveTo>
                    <a:lnTo>
                      <a:pt x="0" y="171"/>
                    </a:lnTo>
                    <a:lnTo>
                      <a:pt x="2" y="12"/>
                    </a:lnTo>
                    <a:lnTo>
                      <a:pt x="54" y="7"/>
                    </a:lnTo>
                    <a:lnTo>
                      <a:pt x="87" y="40"/>
                    </a:lnTo>
                    <a:lnTo>
                      <a:pt x="97" y="7"/>
                    </a:lnTo>
                    <a:lnTo>
                      <a:pt x="137" y="0"/>
                    </a:lnTo>
                    <a:lnTo>
                      <a:pt x="310" y="150"/>
                    </a:lnTo>
                    <a:lnTo>
                      <a:pt x="137" y="285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255"/>
              </a:p>
            </p:txBody>
          </p:sp>
          <p:sp>
            <p:nvSpPr>
              <p:cNvPr id="15" name="Freeform 59"/>
              <p:cNvSpPr>
                <a:spLocks noEditPoints="1"/>
              </p:cNvSpPr>
              <p:nvPr/>
            </p:nvSpPr>
            <p:spPr bwMode="auto">
              <a:xfrm>
                <a:off x="952501" y="6013451"/>
                <a:ext cx="115888" cy="290513"/>
              </a:xfrm>
              <a:custGeom>
                <a:avLst/>
                <a:gdLst>
                  <a:gd name="T0" fmla="*/ 63551 w 31"/>
                  <a:gd name="T1" fmla="*/ 0 h 77"/>
                  <a:gd name="T2" fmla="*/ 104673 w 31"/>
                  <a:gd name="T3" fmla="*/ 18864 h 77"/>
                  <a:gd name="T4" fmla="*/ 115888 w 31"/>
                  <a:gd name="T5" fmla="*/ 67912 h 77"/>
                  <a:gd name="T6" fmla="*/ 115888 w 31"/>
                  <a:gd name="T7" fmla="*/ 233920 h 77"/>
                  <a:gd name="T8" fmla="*/ 100935 w 31"/>
                  <a:gd name="T9" fmla="*/ 275421 h 77"/>
                  <a:gd name="T10" fmla="*/ 59813 w 31"/>
                  <a:gd name="T11" fmla="*/ 290513 h 77"/>
                  <a:gd name="T12" fmla="*/ 11215 w 31"/>
                  <a:gd name="T13" fmla="*/ 267876 h 77"/>
                  <a:gd name="T14" fmla="*/ 0 w 31"/>
                  <a:gd name="T15" fmla="*/ 211282 h 77"/>
                  <a:gd name="T16" fmla="*/ 0 w 31"/>
                  <a:gd name="T17" fmla="*/ 79231 h 77"/>
                  <a:gd name="T18" fmla="*/ 11215 w 31"/>
                  <a:gd name="T19" fmla="*/ 18864 h 77"/>
                  <a:gd name="T20" fmla="*/ 63551 w 31"/>
                  <a:gd name="T21" fmla="*/ 0 h 77"/>
                  <a:gd name="T22" fmla="*/ 59813 w 31"/>
                  <a:gd name="T23" fmla="*/ 264103 h 77"/>
                  <a:gd name="T24" fmla="*/ 82243 w 31"/>
                  <a:gd name="T25" fmla="*/ 222601 h 77"/>
                  <a:gd name="T26" fmla="*/ 82243 w 31"/>
                  <a:gd name="T27" fmla="*/ 64139 h 77"/>
                  <a:gd name="T28" fmla="*/ 59813 w 31"/>
                  <a:gd name="T29" fmla="*/ 26410 h 77"/>
                  <a:gd name="T30" fmla="*/ 33645 w 31"/>
                  <a:gd name="T31" fmla="*/ 64139 h 77"/>
                  <a:gd name="T32" fmla="*/ 33645 w 31"/>
                  <a:gd name="T33" fmla="*/ 75458 h 77"/>
                  <a:gd name="T34" fmla="*/ 33645 w 31"/>
                  <a:gd name="T35" fmla="*/ 86777 h 77"/>
                  <a:gd name="T36" fmla="*/ 33645 w 31"/>
                  <a:gd name="T37" fmla="*/ 132051 h 77"/>
                  <a:gd name="T38" fmla="*/ 33645 w 31"/>
                  <a:gd name="T39" fmla="*/ 181099 h 77"/>
                  <a:gd name="T40" fmla="*/ 33645 w 31"/>
                  <a:gd name="T41" fmla="*/ 222601 h 77"/>
                  <a:gd name="T42" fmla="*/ 59813 w 31"/>
                  <a:gd name="T43" fmla="*/ 264103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1"/>
                      <a:pt x="28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7"/>
                      <a:pt x="30" y="71"/>
                      <a:pt x="27" y="73"/>
                    </a:cubicBezTo>
                    <a:cubicBezTo>
                      <a:pt x="25" y="76"/>
                      <a:pt x="21" y="77"/>
                      <a:pt x="16" y="77"/>
                    </a:cubicBezTo>
                    <a:cubicBezTo>
                      <a:pt x="9" y="77"/>
                      <a:pt x="5" y="75"/>
                      <a:pt x="3" y="71"/>
                    </a:cubicBezTo>
                    <a:cubicBezTo>
                      <a:pt x="1" y="69"/>
                      <a:pt x="0" y="64"/>
                      <a:pt x="0" y="5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3"/>
                      <a:pt x="1" y="8"/>
                      <a:pt x="3" y="5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2" y="66"/>
                      <a:pt x="22" y="59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0"/>
                      <a:pt x="20" y="7"/>
                      <a:pt x="16" y="7"/>
                    </a:cubicBezTo>
                    <a:cubicBezTo>
                      <a:pt x="11" y="7"/>
                      <a:pt x="9" y="10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1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255"/>
              </a:p>
            </p:txBody>
          </p:sp>
          <p:sp>
            <p:nvSpPr>
              <p:cNvPr id="16" name="Freeform 60"/>
              <p:cNvSpPr/>
              <p:nvPr/>
            </p:nvSpPr>
            <p:spPr bwMode="auto">
              <a:xfrm>
                <a:off x="1090613" y="6013451"/>
                <a:ext cx="117475" cy="290513"/>
              </a:xfrm>
              <a:custGeom>
                <a:avLst/>
                <a:gdLst>
                  <a:gd name="T0" fmla="*/ 0 w 31"/>
                  <a:gd name="T1" fmla="*/ 60366 h 77"/>
                  <a:gd name="T2" fmla="*/ 15158 w 31"/>
                  <a:gd name="T3" fmla="*/ 15092 h 77"/>
                  <a:gd name="T4" fmla="*/ 60632 w 31"/>
                  <a:gd name="T5" fmla="*/ 0 h 77"/>
                  <a:gd name="T6" fmla="*/ 109896 w 31"/>
                  <a:gd name="T7" fmla="*/ 22637 h 77"/>
                  <a:gd name="T8" fmla="*/ 117475 w 31"/>
                  <a:gd name="T9" fmla="*/ 83004 h 77"/>
                  <a:gd name="T10" fmla="*/ 113685 w 31"/>
                  <a:gd name="T11" fmla="*/ 113187 h 77"/>
                  <a:gd name="T12" fmla="*/ 102317 w 31"/>
                  <a:gd name="T13" fmla="*/ 143370 h 77"/>
                  <a:gd name="T14" fmla="*/ 68211 w 31"/>
                  <a:gd name="T15" fmla="*/ 196191 h 77"/>
                  <a:gd name="T16" fmla="*/ 41685 w 31"/>
                  <a:gd name="T17" fmla="*/ 256557 h 77"/>
                  <a:gd name="T18" fmla="*/ 117475 w 31"/>
                  <a:gd name="T19" fmla="*/ 256557 h 77"/>
                  <a:gd name="T20" fmla="*/ 117475 w 31"/>
                  <a:gd name="T21" fmla="*/ 286740 h 77"/>
                  <a:gd name="T22" fmla="*/ 30316 w 31"/>
                  <a:gd name="T23" fmla="*/ 290513 h 77"/>
                  <a:gd name="T24" fmla="*/ 0 w 31"/>
                  <a:gd name="T25" fmla="*/ 286740 h 77"/>
                  <a:gd name="T26" fmla="*/ 0 w 31"/>
                  <a:gd name="T27" fmla="*/ 286740 h 77"/>
                  <a:gd name="T28" fmla="*/ 18948 w 31"/>
                  <a:gd name="T29" fmla="*/ 207509 h 77"/>
                  <a:gd name="T30" fmla="*/ 64422 w 31"/>
                  <a:gd name="T31" fmla="*/ 139597 h 77"/>
                  <a:gd name="T32" fmla="*/ 79580 w 31"/>
                  <a:gd name="T33" fmla="*/ 75458 h 77"/>
                  <a:gd name="T34" fmla="*/ 79580 w 31"/>
                  <a:gd name="T35" fmla="*/ 71685 h 77"/>
                  <a:gd name="T36" fmla="*/ 79580 w 31"/>
                  <a:gd name="T37" fmla="*/ 64139 h 77"/>
                  <a:gd name="T38" fmla="*/ 79580 w 31"/>
                  <a:gd name="T39" fmla="*/ 45275 h 77"/>
                  <a:gd name="T40" fmla="*/ 56843 w 31"/>
                  <a:gd name="T41" fmla="*/ 26410 h 77"/>
                  <a:gd name="T42" fmla="*/ 37895 w 31"/>
                  <a:gd name="T43" fmla="*/ 60366 h 77"/>
                  <a:gd name="T44" fmla="*/ 37895 w 31"/>
                  <a:gd name="T45" fmla="*/ 71685 h 77"/>
                  <a:gd name="T46" fmla="*/ 37895 w 31"/>
                  <a:gd name="T47" fmla="*/ 79231 h 77"/>
                  <a:gd name="T48" fmla="*/ 37895 w 31"/>
                  <a:gd name="T49" fmla="*/ 86777 h 77"/>
                  <a:gd name="T50" fmla="*/ 37895 w 31"/>
                  <a:gd name="T51" fmla="*/ 98095 h 77"/>
                  <a:gd name="T52" fmla="*/ 0 w 31"/>
                  <a:gd name="T53" fmla="*/ 98095 h 77"/>
                  <a:gd name="T54" fmla="*/ 0 w 31"/>
                  <a:gd name="T55" fmla="*/ 60366 h 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1" h="77">
                    <a:moveTo>
                      <a:pt x="0" y="16"/>
                    </a:moveTo>
                    <a:cubicBezTo>
                      <a:pt x="0" y="10"/>
                      <a:pt x="2" y="6"/>
                      <a:pt x="4" y="4"/>
                    </a:cubicBezTo>
                    <a:cubicBezTo>
                      <a:pt x="6" y="1"/>
                      <a:pt x="10" y="0"/>
                      <a:pt x="16" y="0"/>
                    </a:cubicBezTo>
                    <a:cubicBezTo>
                      <a:pt x="23" y="0"/>
                      <a:pt x="27" y="2"/>
                      <a:pt x="29" y="6"/>
                    </a:cubicBezTo>
                    <a:cubicBezTo>
                      <a:pt x="30" y="9"/>
                      <a:pt x="31" y="14"/>
                      <a:pt x="31" y="22"/>
                    </a:cubicBezTo>
                    <a:cubicBezTo>
                      <a:pt x="31" y="25"/>
                      <a:pt x="31" y="28"/>
                      <a:pt x="30" y="30"/>
                    </a:cubicBezTo>
                    <a:cubicBezTo>
                      <a:pt x="30" y="32"/>
                      <a:pt x="29" y="35"/>
                      <a:pt x="27" y="38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4" y="58"/>
                      <a:pt x="12" y="63"/>
                      <a:pt x="11" y="68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68"/>
                      <a:pt x="2" y="61"/>
                      <a:pt x="5" y="55"/>
                    </a:cubicBezTo>
                    <a:cubicBezTo>
                      <a:pt x="7" y="51"/>
                      <a:pt x="11" y="45"/>
                      <a:pt x="17" y="37"/>
                    </a:cubicBezTo>
                    <a:cubicBezTo>
                      <a:pt x="20" y="32"/>
                      <a:pt x="21" y="27"/>
                      <a:pt x="21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5"/>
                      <a:pt x="21" y="13"/>
                      <a:pt x="21" y="12"/>
                    </a:cubicBezTo>
                    <a:cubicBezTo>
                      <a:pt x="20" y="9"/>
                      <a:pt x="18" y="7"/>
                      <a:pt x="15" y="7"/>
                    </a:cubicBezTo>
                    <a:cubicBezTo>
                      <a:pt x="11" y="7"/>
                      <a:pt x="10" y="10"/>
                      <a:pt x="10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255"/>
              </a:p>
            </p:txBody>
          </p:sp>
        </p:grpSp>
      </p:grpSp>
      <p:sp>
        <p:nvSpPr>
          <p:cNvPr id="24" name="文本框 103"/>
          <p:cNvSpPr txBox="1"/>
          <p:nvPr/>
        </p:nvSpPr>
        <p:spPr>
          <a:xfrm>
            <a:off x="6449734" y="2333656"/>
            <a:ext cx="1772900" cy="1132971"/>
          </a:xfrm>
          <a:prstGeom prst="rect">
            <a:avLst/>
          </a:prstGeom>
          <a:noFill/>
        </p:spPr>
        <p:txBody>
          <a:bodyPr wrap="square" lIns="91028" tIns="45514" rIns="91028" bIns="45514">
            <a:spAutoFit/>
          </a:bodyPr>
          <a:lstStyle/>
          <a:p>
            <a:pPr>
              <a:defRPr/>
            </a:pPr>
            <a:r>
              <a:rPr lang="zh-CN" altLang="en-US" sz="225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商品的大类、中类的数据渲染</a:t>
            </a:r>
            <a:endParaRPr lang="zh-CN" altLang="en-US" sz="2255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5" name="文本框 105"/>
          <p:cNvSpPr txBox="1"/>
          <p:nvPr/>
        </p:nvSpPr>
        <p:spPr>
          <a:xfrm>
            <a:off x="5839450" y="4333746"/>
            <a:ext cx="2492158" cy="1132971"/>
          </a:xfrm>
          <a:prstGeom prst="rect">
            <a:avLst/>
          </a:prstGeom>
          <a:noFill/>
        </p:spPr>
        <p:txBody>
          <a:bodyPr wrap="none" lIns="91028" tIns="45514" rIns="91028" bIns="45514">
            <a:spAutoFit/>
          </a:bodyPr>
          <a:lstStyle/>
          <a:p>
            <a:pPr>
              <a:defRPr/>
            </a:pPr>
            <a:r>
              <a:rPr lang="zh-CN" altLang="en-US" sz="225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商品中类路由</a:t>
            </a:r>
            <a:endParaRPr lang="en-US" altLang="zh-CN" sz="2255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  <a:p>
            <a:pPr>
              <a:defRPr/>
            </a:pPr>
            <a:r>
              <a:rPr lang="zh-CN" altLang="en-US" sz="2255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跳</a:t>
            </a:r>
            <a:r>
              <a:rPr lang="zh-CN" altLang="en-US" sz="225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转时传递商品的</a:t>
            </a:r>
            <a:endParaRPr lang="en-US" altLang="zh-CN" sz="2255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  <a:p>
            <a:pPr>
              <a:defRPr/>
            </a:pPr>
            <a:r>
              <a:rPr lang="en-US" altLang="zh-CN" sz="225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Id</a:t>
            </a:r>
            <a:r>
              <a:rPr lang="zh-CN" altLang="en-US" sz="225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（路由传值）</a:t>
            </a:r>
            <a:endParaRPr lang="en-US" altLang="zh-CN" sz="2255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44464" y="2106051"/>
            <a:ext cx="4217987" cy="3665513"/>
            <a:chOff x="596224" y="2007751"/>
            <a:chExt cx="3363405" cy="2922865"/>
          </a:xfrm>
        </p:grpSpPr>
        <p:grpSp>
          <p:nvGrpSpPr>
            <p:cNvPr id="28" name="组合 56"/>
            <p:cNvGrpSpPr/>
            <p:nvPr/>
          </p:nvGrpSpPr>
          <p:grpSpPr bwMode="auto">
            <a:xfrm>
              <a:off x="596224" y="2007751"/>
              <a:ext cx="3363405" cy="2922865"/>
              <a:chOff x="2408238" y="642938"/>
              <a:chExt cx="6537042" cy="5753101"/>
            </a:xfrm>
          </p:grpSpPr>
          <p:sp>
            <p:nvSpPr>
              <p:cNvPr id="33" name="任意多边形 57"/>
              <p:cNvSpPr/>
              <p:nvPr/>
            </p:nvSpPr>
            <p:spPr bwMode="auto">
              <a:xfrm>
                <a:off x="4849814" y="854077"/>
                <a:ext cx="4095466" cy="5541962"/>
              </a:xfrm>
              <a:custGeom>
                <a:avLst/>
                <a:gdLst>
                  <a:gd name="T0" fmla="*/ 1781131 w 4095466"/>
                  <a:gd name="T1" fmla="*/ 2874962 h 5541962"/>
                  <a:gd name="T2" fmla="*/ 3038475 w 4095466"/>
                  <a:gd name="T3" fmla="*/ 3601170 h 5541962"/>
                  <a:gd name="T4" fmla="*/ 2039211 w 4095466"/>
                  <a:gd name="T5" fmla="*/ 5332112 h 5541962"/>
                  <a:gd name="T6" fmla="*/ 1676882 w 4095466"/>
                  <a:gd name="T7" fmla="*/ 5541962 h 5541962"/>
                  <a:gd name="T8" fmla="*/ 0 w 4095466"/>
                  <a:gd name="T9" fmla="*/ 5541962 h 5541962"/>
                  <a:gd name="T10" fmla="*/ 363600 w 4095466"/>
                  <a:gd name="T11" fmla="*/ 5332112 h 5541962"/>
                  <a:gd name="T12" fmla="*/ 1781131 w 4095466"/>
                  <a:gd name="T13" fmla="*/ 2874962 h 5541962"/>
                  <a:gd name="T14" fmla="*/ 3200230 w 4095466"/>
                  <a:gd name="T15" fmla="*/ 0 h 5541962"/>
                  <a:gd name="T16" fmla="*/ 4038183 w 4095466"/>
                  <a:gd name="T17" fmla="*/ 1451364 h 5541962"/>
                  <a:gd name="T18" fmla="*/ 4038183 w 4095466"/>
                  <a:gd name="T19" fmla="*/ 1869489 h 5541962"/>
                  <a:gd name="T20" fmla="*/ 3038742 w 4095466"/>
                  <a:gd name="T21" fmla="*/ 3600450 h 5541962"/>
                  <a:gd name="T22" fmla="*/ 1781175 w 4095466"/>
                  <a:gd name="T23" fmla="*/ 2874768 h 5541962"/>
                  <a:gd name="T24" fmla="*/ 3200230 w 4095466"/>
                  <a:gd name="T25" fmla="*/ 418125 h 5541962"/>
                  <a:gd name="T26" fmla="*/ 3200230 w 4095466"/>
                  <a:gd name="T27" fmla="*/ 0 h 554196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095466" h="5541962">
                    <a:moveTo>
                      <a:pt x="1781131" y="2874962"/>
                    </a:moveTo>
                    <a:cubicBezTo>
                      <a:pt x="3038475" y="3601170"/>
                      <a:pt x="3038475" y="3601170"/>
                      <a:pt x="3038475" y="3601170"/>
                    </a:cubicBezTo>
                    <a:cubicBezTo>
                      <a:pt x="2039211" y="5332112"/>
                      <a:pt x="2039211" y="5332112"/>
                      <a:pt x="2039211" y="5332112"/>
                    </a:cubicBezTo>
                    <a:cubicBezTo>
                      <a:pt x="1959117" y="5472012"/>
                      <a:pt x="1818000" y="5541962"/>
                      <a:pt x="1676882" y="5541962"/>
                    </a:cubicBezTo>
                    <a:cubicBezTo>
                      <a:pt x="0" y="5541962"/>
                      <a:pt x="0" y="5541962"/>
                      <a:pt x="0" y="5541962"/>
                    </a:cubicBezTo>
                    <a:cubicBezTo>
                      <a:pt x="141117" y="5541962"/>
                      <a:pt x="282235" y="5472012"/>
                      <a:pt x="363600" y="5332112"/>
                    </a:cubicBezTo>
                    <a:cubicBezTo>
                      <a:pt x="1781131" y="2874962"/>
                      <a:pt x="1781131" y="2874962"/>
                      <a:pt x="1781131" y="2874962"/>
                    </a:cubicBezTo>
                    <a:close/>
                    <a:moveTo>
                      <a:pt x="3200230" y="0"/>
                    </a:moveTo>
                    <a:cubicBezTo>
                      <a:pt x="4038183" y="1451364"/>
                      <a:pt x="4038183" y="1451364"/>
                      <a:pt x="4038183" y="1451364"/>
                    </a:cubicBezTo>
                    <a:cubicBezTo>
                      <a:pt x="4109391" y="1573370"/>
                      <a:pt x="4119563" y="1730961"/>
                      <a:pt x="4038183" y="1869489"/>
                    </a:cubicBezTo>
                    <a:cubicBezTo>
                      <a:pt x="3038742" y="3600450"/>
                      <a:pt x="3038742" y="3600450"/>
                      <a:pt x="3038742" y="3600450"/>
                    </a:cubicBezTo>
                    <a:cubicBezTo>
                      <a:pt x="1781175" y="2874768"/>
                      <a:pt x="1781175" y="2874768"/>
                      <a:pt x="1781175" y="2874768"/>
                    </a:cubicBezTo>
                    <a:lnTo>
                      <a:pt x="3200230" y="418125"/>
                    </a:lnTo>
                    <a:cubicBezTo>
                      <a:pt x="3280337" y="279597"/>
                      <a:pt x="3270165" y="122006"/>
                      <a:pt x="3200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255"/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2489202" y="642938"/>
                <a:ext cx="6399212" cy="1662113"/>
              </a:xfrm>
              <a:custGeom>
                <a:avLst/>
                <a:gdLst>
                  <a:gd name="T0" fmla="*/ 837886 w 5033"/>
                  <a:gd name="T1" fmla="*/ 209831 h 1307"/>
                  <a:gd name="T2" fmla="*/ 1200250 w 5033"/>
                  <a:gd name="T3" fmla="*/ 0 h 1307"/>
                  <a:gd name="T4" fmla="*/ 5197692 w 5033"/>
                  <a:gd name="T5" fmla="*/ 0 h 1307"/>
                  <a:gd name="T6" fmla="*/ 5561327 w 5033"/>
                  <a:gd name="T7" fmla="*/ 209831 h 1307"/>
                  <a:gd name="T8" fmla="*/ 6399213 w 5033"/>
                  <a:gd name="T9" fmla="*/ 1662113 h 1307"/>
                  <a:gd name="T10" fmla="*/ 6036849 w 5033"/>
                  <a:gd name="T11" fmla="*/ 1452282 h 1307"/>
                  <a:gd name="T12" fmla="*/ 362364 w 5033"/>
                  <a:gd name="T13" fmla="*/ 1452282 h 1307"/>
                  <a:gd name="T14" fmla="*/ 0 w 5033"/>
                  <a:gd name="T15" fmla="*/ 1662113 h 1307"/>
                  <a:gd name="T16" fmla="*/ 837886 w 5033"/>
                  <a:gd name="T17" fmla="*/ 209831 h 130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33" h="1307">
                    <a:moveTo>
                      <a:pt x="659" y="165"/>
                    </a:moveTo>
                    <a:cubicBezTo>
                      <a:pt x="714" y="69"/>
                      <a:pt x="818" y="0"/>
                      <a:pt x="944" y="0"/>
                    </a:cubicBezTo>
                    <a:cubicBezTo>
                      <a:pt x="4088" y="0"/>
                      <a:pt x="4088" y="0"/>
                      <a:pt x="4088" y="0"/>
                    </a:cubicBezTo>
                    <a:cubicBezTo>
                      <a:pt x="4215" y="0"/>
                      <a:pt x="4318" y="69"/>
                      <a:pt x="4374" y="165"/>
                    </a:cubicBezTo>
                    <a:cubicBezTo>
                      <a:pt x="5033" y="1307"/>
                      <a:pt x="5033" y="1307"/>
                      <a:pt x="5033" y="1307"/>
                    </a:cubicBezTo>
                    <a:cubicBezTo>
                      <a:pt x="4978" y="1211"/>
                      <a:pt x="4874" y="1142"/>
                      <a:pt x="4748" y="1142"/>
                    </a:cubicBezTo>
                    <a:cubicBezTo>
                      <a:pt x="285" y="1142"/>
                      <a:pt x="285" y="1142"/>
                      <a:pt x="285" y="1142"/>
                    </a:cubicBezTo>
                    <a:cubicBezTo>
                      <a:pt x="158" y="1142"/>
                      <a:pt x="55" y="1211"/>
                      <a:pt x="0" y="1307"/>
                    </a:cubicBezTo>
                    <a:lnTo>
                      <a:pt x="659" y="1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255"/>
              </a:p>
            </p:txBody>
          </p:sp>
          <p:sp>
            <p:nvSpPr>
              <p:cNvPr id="35" name="Freeform 9"/>
              <p:cNvSpPr/>
              <p:nvPr/>
            </p:nvSpPr>
            <p:spPr bwMode="auto">
              <a:xfrm>
                <a:off x="2408238" y="854076"/>
                <a:ext cx="4117975" cy="5541963"/>
              </a:xfrm>
              <a:custGeom>
                <a:avLst/>
                <a:gdLst>
                  <a:gd name="T0" fmla="*/ 81343 w 3240"/>
                  <a:gd name="T1" fmla="*/ 1451921 h 4359"/>
                  <a:gd name="T2" fmla="*/ 918918 w 3240"/>
                  <a:gd name="T3" fmla="*/ 0 h 4359"/>
                  <a:gd name="T4" fmla="*/ 918918 w 3240"/>
                  <a:gd name="T5" fmla="*/ 418285 h 4359"/>
                  <a:gd name="T6" fmla="*/ 3754475 w 3240"/>
                  <a:gd name="T7" fmla="*/ 5332185 h 4359"/>
                  <a:gd name="T8" fmla="*/ 4117975 w 3240"/>
                  <a:gd name="T9" fmla="*/ 5541963 h 4359"/>
                  <a:gd name="T10" fmla="*/ 2441552 w 3240"/>
                  <a:gd name="T11" fmla="*/ 5541963 h 4359"/>
                  <a:gd name="T12" fmla="*/ 2078052 w 3240"/>
                  <a:gd name="T13" fmla="*/ 5332185 h 4359"/>
                  <a:gd name="T14" fmla="*/ 81343 w 3240"/>
                  <a:gd name="T15" fmla="*/ 1870206 h 4359"/>
                  <a:gd name="T16" fmla="*/ 81343 w 3240"/>
                  <a:gd name="T17" fmla="*/ 1451921 h 43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240" h="4359">
                    <a:moveTo>
                      <a:pt x="64" y="1142"/>
                    </a:moveTo>
                    <a:cubicBezTo>
                      <a:pt x="723" y="0"/>
                      <a:pt x="723" y="0"/>
                      <a:pt x="723" y="0"/>
                    </a:cubicBezTo>
                    <a:cubicBezTo>
                      <a:pt x="667" y="96"/>
                      <a:pt x="660" y="220"/>
                      <a:pt x="723" y="329"/>
                    </a:cubicBezTo>
                    <a:cubicBezTo>
                      <a:pt x="2954" y="4194"/>
                      <a:pt x="2954" y="4194"/>
                      <a:pt x="2954" y="4194"/>
                    </a:cubicBezTo>
                    <a:cubicBezTo>
                      <a:pt x="3018" y="4304"/>
                      <a:pt x="3129" y="4359"/>
                      <a:pt x="3240" y="4359"/>
                    </a:cubicBezTo>
                    <a:cubicBezTo>
                      <a:pt x="1921" y="4359"/>
                      <a:pt x="1921" y="4359"/>
                      <a:pt x="1921" y="4359"/>
                    </a:cubicBezTo>
                    <a:cubicBezTo>
                      <a:pt x="1810" y="4359"/>
                      <a:pt x="1699" y="4304"/>
                      <a:pt x="1635" y="4194"/>
                    </a:cubicBezTo>
                    <a:cubicBezTo>
                      <a:pt x="64" y="1471"/>
                      <a:pt x="64" y="1471"/>
                      <a:pt x="64" y="1471"/>
                    </a:cubicBezTo>
                    <a:cubicBezTo>
                      <a:pt x="0" y="1362"/>
                      <a:pt x="8" y="1238"/>
                      <a:pt x="64" y="11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255"/>
              </a:p>
            </p:txBody>
          </p:sp>
          <p:sp>
            <p:nvSpPr>
              <p:cNvPr id="36" name="Freeform 11"/>
              <p:cNvSpPr/>
              <p:nvPr/>
            </p:nvSpPr>
            <p:spPr bwMode="auto">
              <a:xfrm>
                <a:off x="4849813" y="3729039"/>
                <a:ext cx="3038475" cy="2667000"/>
              </a:xfrm>
              <a:custGeom>
                <a:avLst/>
                <a:gdLst>
                  <a:gd name="T0" fmla="*/ 363600 w 2390"/>
                  <a:gd name="T1" fmla="*/ 2457150 h 2097"/>
                  <a:gd name="T2" fmla="*/ 1781131 w 2390"/>
                  <a:gd name="T3" fmla="*/ 0 h 2097"/>
                  <a:gd name="T4" fmla="*/ 3038475 w 2390"/>
                  <a:gd name="T5" fmla="*/ 726207 h 2097"/>
                  <a:gd name="T6" fmla="*/ 2039211 w 2390"/>
                  <a:gd name="T7" fmla="*/ 2457150 h 2097"/>
                  <a:gd name="T8" fmla="*/ 1676882 w 2390"/>
                  <a:gd name="T9" fmla="*/ 2667000 h 2097"/>
                  <a:gd name="T10" fmla="*/ 0 w 2390"/>
                  <a:gd name="T11" fmla="*/ 2667000 h 2097"/>
                  <a:gd name="T12" fmla="*/ 363600 w 2390"/>
                  <a:gd name="T13" fmla="*/ 2457150 h 20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390" h="2097">
                    <a:moveTo>
                      <a:pt x="286" y="1932"/>
                    </a:moveTo>
                    <a:cubicBezTo>
                      <a:pt x="1401" y="0"/>
                      <a:pt x="1401" y="0"/>
                      <a:pt x="1401" y="0"/>
                    </a:cubicBezTo>
                    <a:cubicBezTo>
                      <a:pt x="2390" y="571"/>
                      <a:pt x="2390" y="571"/>
                      <a:pt x="2390" y="571"/>
                    </a:cubicBezTo>
                    <a:cubicBezTo>
                      <a:pt x="1604" y="1932"/>
                      <a:pt x="1604" y="1932"/>
                      <a:pt x="1604" y="1932"/>
                    </a:cubicBezTo>
                    <a:cubicBezTo>
                      <a:pt x="1541" y="2042"/>
                      <a:pt x="1430" y="2097"/>
                      <a:pt x="1319" y="2097"/>
                    </a:cubicBezTo>
                    <a:cubicBezTo>
                      <a:pt x="0" y="2097"/>
                      <a:pt x="0" y="2097"/>
                      <a:pt x="0" y="2097"/>
                    </a:cubicBezTo>
                    <a:cubicBezTo>
                      <a:pt x="111" y="2097"/>
                      <a:pt x="222" y="2042"/>
                      <a:pt x="286" y="19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255"/>
              </a:p>
            </p:txBody>
          </p:sp>
        </p:grpSp>
        <p:sp>
          <p:nvSpPr>
            <p:cNvPr id="29" name="Freeform 43"/>
            <p:cNvSpPr>
              <a:spLocks noEditPoints="1"/>
            </p:cNvSpPr>
            <p:nvPr/>
          </p:nvSpPr>
          <p:spPr bwMode="auto">
            <a:xfrm>
              <a:off x="1151938" y="3424178"/>
              <a:ext cx="406343" cy="360045"/>
            </a:xfrm>
            <a:custGeom>
              <a:avLst/>
              <a:gdLst>
                <a:gd name="T0" fmla="*/ 355833 w 116"/>
                <a:gd name="T1" fmla="*/ 307731 h 104"/>
                <a:gd name="T2" fmla="*/ 285545 w 116"/>
                <a:gd name="T3" fmla="*/ 364881 h 104"/>
                <a:gd name="T4" fmla="*/ 487623 w 116"/>
                <a:gd name="T5" fmla="*/ 457200 h 104"/>
                <a:gd name="T6" fmla="*/ 509588 w 116"/>
                <a:gd name="T7" fmla="*/ 373673 h 104"/>
                <a:gd name="T8" fmla="*/ 355833 w 116"/>
                <a:gd name="T9" fmla="*/ 307731 h 104"/>
                <a:gd name="T10" fmla="*/ 487623 w 116"/>
                <a:gd name="T11" fmla="*/ 8792 h 104"/>
                <a:gd name="T12" fmla="*/ 285545 w 116"/>
                <a:gd name="T13" fmla="*/ 105508 h 104"/>
                <a:gd name="T14" fmla="*/ 338261 w 116"/>
                <a:gd name="T15" fmla="*/ 140677 h 104"/>
                <a:gd name="T16" fmla="*/ 0 w 116"/>
                <a:gd name="T17" fmla="*/ 364881 h 104"/>
                <a:gd name="T18" fmla="*/ 13179 w 116"/>
                <a:gd name="T19" fmla="*/ 448408 h 104"/>
                <a:gd name="T20" fmla="*/ 408549 w 116"/>
                <a:gd name="T21" fmla="*/ 193431 h 104"/>
                <a:gd name="T22" fmla="*/ 465658 w 116"/>
                <a:gd name="T23" fmla="*/ 228600 h 104"/>
                <a:gd name="T24" fmla="*/ 487623 w 116"/>
                <a:gd name="T25" fmla="*/ 8792 h 104"/>
                <a:gd name="T26" fmla="*/ 30751 w 116"/>
                <a:gd name="T27" fmla="*/ 0 h 104"/>
                <a:gd name="T28" fmla="*/ 48323 w 116"/>
                <a:gd name="T29" fmla="*/ 224204 h 104"/>
                <a:gd name="T30" fmla="*/ 105432 w 116"/>
                <a:gd name="T31" fmla="*/ 184638 h 104"/>
                <a:gd name="T32" fmla="*/ 158148 w 116"/>
                <a:gd name="T33" fmla="*/ 254977 h 104"/>
                <a:gd name="T34" fmla="*/ 228436 w 116"/>
                <a:gd name="T35" fmla="*/ 206619 h 104"/>
                <a:gd name="T36" fmla="*/ 175720 w 116"/>
                <a:gd name="T37" fmla="*/ 140677 h 104"/>
                <a:gd name="T38" fmla="*/ 232829 w 116"/>
                <a:gd name="T39" fmla="*/ 105508 h 104"/>
                <a:gd name="T40" fmla="*/ 30751 w 116"/>
                <a:gd name="T41" fmla="*/ 0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6" h="104">
                  <a:moveTo>
                    <a:pt x="81" y="70"/>
                  </a:moveTo>
                  <a:cubicBezTo>
                    <a:pt x="76" y="75"/>
                    <a:pt x="70" y="79"/>
                    <a:pt x="65" y="83"/>
                  </a:cubicBezTo>
                  <a:cubicBezTo>
                    <a:pt x="88" y="99"/>
                    <a:pt x="110" y="104"/>
                    <a:pt x="111" y="104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15" y="85"/>
                    <a:pt x="100" y="81"/>
                    <a:pt x="81" y="70"/>
                  </a:cubicBezTo>
                  <a:moveTo>
                    <a:pt x="111" y="2"/>
                  </a:moveTo>
                  <a:cubicBezTo>
                    <a:pt x="65" y="24"/>
                    <a:pt x="65" y="24"/>
                    <a:pt x="65" y="24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49" y="72"/>
                    <a:pt x="0" y="83"/>
                    <a:pt x="0" y="83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6" y="102"/>
                    <a:pt x="60" y="90"/>
                    <a:pt x="93" y="44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11" y="2"/>
                    <a:pt x="111" y="2"/>
                    <a:pt x="111" y="2"/>
                  </a:cubicBezTo>
                  <a:moveTo>
                    <a:pt x="7" y="0"/>
                  </a:moveTo>
                  <a:cubicBezTo>
                    <a:pt x="11" y="51"/>
                    <a:pt x="11" y="51"/>
                    <a:pt x="11" y="51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8" y="48"/>
                    <a:pt x="32" y="54"/>
                    <a:pt x="36" y="58"/>
                  </a:cubicBezTo>
                  <a:cubicBezTo>
                    <a:pt x="41" y="55"/>
                    <a:pt x="47" y="51"/>
                    <a:pt x="52" y="47"/>
                  </a:cubicBezTo>
                  <a:cubicBezTo>
                    <a:pt x="48" y="42"/>
                    <a:pt x="44" y="37"/>
                    <a:pt x="40" y="32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028" tIns="45514" rIns="91028" bIns="45514"/>
            <a:lstStyle/>
            <a:p>
              <a:endParaRPr lang="zh-CN" altLang="en-US" sz="2255"/>
            </a:p>
          </p:txBody>
        </p:sp>
        <p:sp>
          <p:nvSpPr>
            <p:cNvPr id="30" name="Freeform 45"/>
            <p:cNvSpPr>
              <a:spLocks noEditPoints="1"/>
            </p:cNvSpPr>
            <p:nvPr/>
          </p:nvSpPr>
          <p:spPr bwMode="auto">
            <a:xfrm>
              <a:off x="1959561" y="2184023"/>
              <a:ext cx="767115" cy="388798"/>
            </a:xfrm>
            <a:custGeom>
              <a:avLst/>
              <a:gdLst>
                <a:gd name="T0" fmla="*/ 127391 w 219"/>
                <a:gd name="T1" fmla="*/ 189551 h 112"/>
                <a:gd name="T2" fmla="*/ 83463 w 219"/>
                <a:gd name="T3" fmla="*/ 238040 h 112"/>
                <a:gd name="T4" fmla="*/ 101035 w 219"/>
                <a:gd name="T5" fmla="*/ 273305 h 112"/>
                <a:gd name="T6" fmla="*/ 17571 w 219"/>
                <a:gd name="T7" fmla="*/ 401142 h 112"/>
                <a:gd name="T8" fmla="*/ 26357 w 219"/>
                <a:gd name="T9" fmla="*/ 405550 h 112"/>
                <a:gd name="T10" fmla="*/ 79071 w 219"/>
                <a:gd name="T11" fmla="*/ 357060 h 112"/>
                <a:gd name="T12" fmla="*/ 52714 w 219"/>
                <a:gd name="T13" fmla="*/ 493713 h 112"/>
                <a:gd name="T14" fmla="*/ 96642 w 219"/>
                <a:gd name="T15" fmla="*/ 493713 h 112"/>
                <a:gd name="T16" fmla="*/ 127391 w 219"/>
                <a:gd name="T17" fmla="*/ 436407 h 112"/>
                <a:gd name="T18" fmla="*/ 158141 w 219"/>
                <a:gd name="T19" fmla="*/ 493713 h 112"/>
                <a:gd name="T20" fmla="*/ 202069 w 219"/>
                <a:gd name="T21" fmla="*/ 493713 h 112"/>
                <a:gd name="T22" fmla="*/ 180105 w 219"/>
                <a:gd name="T23" fmla="*/ 357060 h 112"/>
                <a:gd name="T24" fmla="*/ 228426 w 219"/>
                <a:gd name="T25" fmla="*/ 405550 h 112"/>
                <a:gd name="T26" fmla="*/ 241604 w 219"/>
                <a:gd name="T27" fmla="*/ 401142 h 112"/>
                <a:gd name="T28" fmla="*/ 158141 w 219"/>
                <a:gd name="T29" fmla="*/ 273305 h 112"/>
                <a:gd name="T30" fmla="*/ 175712 w 219"/>
                <a:gd name="T31" fmla="*/ 238040 h 112"/>
                <a:gd name="T32" fmla="*/ 127391 w 219"/>
                <a:gd name="T33" fmla="*/ 189551 h 112"/>
                <a:gd name="T34" fmla="*/ 830241 w 219"/>
                <a:gd name="T35" fmla="*/ 189551 h 112"/>
                <a:gd name="T36" fmla="*/ 786313 w 219"/>
                <a:gd name="T37" fmla="*/ 238040 h 112"/>
                <a:gd name="T38" fmla="*/ 803884 w 219"/>
                <a:gd name="T39" fmla="*/ 273305 h 112"/>
                <a:gd name="T40" fmla="*/ 720421 w 219"/>
                <a:gd name="T41" fmla="*/ 401142 h 112"/>
                <a:gd name="T42" fmla="*/ 729206 w 219"/>
                <a:gd name="T43" fmla="*/ 405550 h 112"/>
                <a:gd name="T44" fmla="*/ 781920 w 219"/>
                <a:gd name="T45" fmla="*/ 357060 h 112"/>
                <a:gd name="T46" fmla="*/ 755563 w 219"/>
                <a:gd name="T47" fmla="*/ 493713 h 112"/>
                <a:gd name="T48" fmla="*/ 799491 w 219"/>
                <a:gd name="T49" fmla="*/ 493713 h 112"/>
                <a:gd name="T50" fmla="*/ 830241 w 219"/>
                <a:gd name="T51" fmla="*/ 436407 h 112"/>
                <a:gd name="T52" fmla="*/ 865383 w 219"/>
                <a:gd name="T53" fmla="*/ 493713 h 112"/>
                <a:gd name="T54" fmla="*/ 904918 w 219"/>
                <a:gd name="T55" fmla="*/ 493713 h 112"/>
                <a:gd name="T56" fmla="*/ 882954 w 219"/>
                <a:gd name="T57" fmla="*/ 357060 h 112"/>
                <a:gd name="T58" fmla="*/ 935668 w 219"/>
                <a:gd name="T59" fmla="*/ 405550 h 112"/>
                <a:gd name="T60" fmla="*/ 944454 w 219"/>
                <a:gd name="T61" fmla="*/ 401142 h 112"/>
                <a:gd name="T62" fmla="*/ 860990 w 219"/>
                <a:gd name="T63" fmla="*/ 273305 h 112"/>
                <a:gd name="T64" fmla="*/ 878562 w 219"/>
                <a:gd name="T65" fmla="*/ 238040 h 112"/>
                <a:gd name="T66" fmla="*/ 830241 w 219"/>
                <a:gd name="T67" fmla="*/ 189551 h 112"/>
                <a:gd name="T68" fmla="*/ 487602 w 219"/>
                <a:gd name="T69" fmla="*/ 0 h 112"/>
                <a:gd name="T70" fmla="*/ 412924 w 219"/>
                <a:gd name="T71" fmla="*/ 74939 h 112"/>
                <a:gd name="T72" fmla="*/ 439281 w 219"/>
                <a:gd name="T73" fmla="*/ 136653 h 112"/>
                <a:gd name="T74" fmla="*/ 307497 w 219"/>
                <a:gd name="T75" fmla="*/ 343836 h 112"/>
                <a:gd name="T76" fmla="*/ 320675 w 219"/>
                <a:gd name="T77" fmla="*/ 352652 h 112"/>
                <a:gd name="T78" fmla="*/ 404138 w 219"/>
                <a:gd name="T79" fmla="*/ 273305 h 112"/>
                <a:gd name="T80" fmla="*/ 368996 w 219"/>
                <a:gd name="T81" fmla="*/ 493713 h 112"/>
                <a:gd name="T82" fmla="*/ 434888 w 219"/>
                <a:gd name="T83" fmla="*/ 493713 h 112"/>
                <a:gd name="T84" fmla="*/ 487602 w 219"/>
                <a:gd name="T85" fmla="*/ 401142 h 112"/>
                <a:gd name="T86" fmla="*/ 540315 w 219"/>
                <a:gd name="T87" fmla="*/ 493713 h 112"/>
                <a:gd name="T88" fmla="*/ 610600 w 219"/>
                <a:gd name="T89" fmla="*/ 493713 h 112"/>
                <a:gd name="T90" fmla="*/ 571065 w 219"/>
                <a:gd name="T91" fmla="*/ 273305 h 112"/>
                <a:gd name="T92" fmla="*/ 654528 w 219"/>
                <a:gd name="T93" fmla="*/ 352652 h 112"/>
                <a:gd name="T94" fmla="*/ 672100 w 219"/>
                <a:gd name="T95" fmla="*/ 343836 h 112"/>
                <a:gd name="T96" fmla="*/ 535923 w 219"/>
                <a:gd name="T97" fmla="*/ 136653 h 112"/>
                <a:gd name="T98" fmla="*/ 562279 w 219"/>
                <a:gd name="T99" fmla="*/ 74939 h 112"/>
                <a:gd name="T100" fmla="*/ 487602 w 219"/>
                <a:gd name="T101" fmla="*/ 0 h 1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9" h="112">
                  <a:moveTo>
                    <a:pt x="29" y="43"/>
                  </a:moveTo>
                  <a:cubicBezTo>
                    <a:pt x="23" y="43"/>
                    <a:pt x="19" y="48"/>
                    <a:pt x="19" y="54"/>
                  </a:cubicBezTo>
                  <a:cubicBezTo>
                    <a:pt x="19" y="57"/>
                    <a:pt x="20" y="60"/>
                    <a:pt x="23" y="62"/>
                  </a:cubicBezTo>
                  <a:cubicBezTo>
                    <a:pt x="12" y="66"/>
                    <a:pt x="0" y="87"/>
                    <a:pt x="4" y="91"/>
                  </a:cubicBezTo>
                  <a:cubicBezTo>
                    <a:pt x="4" y="92"/>
                    <a:pt x="5" y="92"/>
                    <a:pt x="6" y="92"/>
                  </a:cubicBezTo>
                  <a:cubicBezTo>
                    <a:pt x="9" y="92"/>
                    <a:pt x="14" y="87"/>
                    <a:pt x="18" y="81"/>
                  </a:cubicBezTo>
                  <a:cubicBezTo>
                    <a:pt x="15" y="91"/>
                    <a:pt x="13" y="102"/>
                    <a:pt x="12" y="112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2" y="106"/>
                    <a:pt x="25" y="99"/>
                    <a:pt x="29" y="99"/>
                  </a:cubicBezTo>
                  <a:cubicBezTo>
                    <a:pt x="33" y="99"/>
                    <a:pt x="36" y="106"/>
                    <a:pt x="36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5" y="102"/>
                    <a:pt x="43" y="91"/>
                    <a:pt x="41" y="81"/>
                  </a:cubicBezTo>
                  <a:cubicBezTo>
                    <a:pt x="44" y="87"/>
                    <a:pt x="49" y="92"/>
                    <a:pt x="52" y="92"/>
                  </a:cubicBezTo>
                  <a:cubicBezTo>
                    <a:pt x="53" y="92"/>
                    <a:pt x="54" y="92"/>
                    <a:pt x="55" y="91"/>
                  </a:cubicBezTo>
                  <a:cubicBezTo>
                    <a:pt x="59" y="87"/>
                    <a:pt x="47" y="66"/>
                    <a:pt x="36" y="62"/>
                  </a:cubicBezTo>
                  <a:cubicBezTo>
                    <a:pt x="38" y="60"/>
                    <a:pt x="40" y="57"/>
                    <a:pt x="40" y="54"/>
                  </a:cubicBezTo>
                  <a:cubicBezTo>
                    <a:pt x="40" y="48"/>
                    <a:pt x="35" y="43"/>
                    <a:pt x="29" y="43"/>
                  </a:cubicBezTo>
                  <a:moveTo>
                    <a:pt x="189" y="43"/>
                  </a:moveTo>
                  <a:cubicBezTo>
                    <a:pt x="184" y="43"/>
                    <a:pt x="179" y="48"/>
                    <a:pt x="179" y="54"/>
                  </a:cubicBezTo>
                  <a:cubicBezTo>
                    <a:pt x="179" y="57"/>
                    <a:pt x="180" y="60"/>
                    <a:pt x="183" y="62"/>
                  </a:cubicBezTo>
                  <a:cubicBezTo>
                    <a:pt x="172" y="66"/>
                    <a:pt x="160" y="87"/>
                    <a:pt x="164" y="91"/>
                  </a:cubicBezTo>
                  <a:cubicBezTo>
                    <a:pt x="165" y="92"/>
                    <a:pt x="165" y="92"/>
                    <a:pt x="166" y="92"/>
                  </a:cubicBezTo>
                  <a:cubicBezTo>
                    <a:pt x="170" y="92"/>
                    <a:pt x="174" y="87"/>
                    <a:pt x="178" y="81"/>
                  </a:cubicBezTo>
                  <a:cubicBezTo>
                    <a:pt x="175" y="91"/>
                    <a:pt x="173" y="102"/>
                    <a:pt x="172" y="112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2" y="106"/>
                    <a:pt x="186" y="99"/>
                    <a:pt x="189" y="99"/>
                  </a:cubicBezTo>
                  <a:cubicBezTo>
                    <a:pt x="193" y="99"/>
                    <a:pt x="196" y="106"/>
                    <a:pt x="197" y="112"/>
                  </a:cubicBezTo>
                  <a:cubicBezTo>
                    <a:pt x="206" y="112"/>
                    <a:pt x="206" y="112"/>
                    <a:pt x="206" y="112"/>
                  </a:cubicBezTo>
                  <a:cubicBezTo>
                    <a:pt x="205" y="102"/>
                    <a:pt x="203" y="91"/>
                    <a:pt x="201" y="81"/>
                  </a:cubicBezTo>
                  <a:cubicBezTo>
                    <a:pt x="205" y="87"/>
                    <a:pt x="209" y="92"/>
                    <a:pt x="213" y="92"/>
                  </a:cubicBezTo>
                  <a:cubicBezTo>
                    <a:pt x="213" y="92"/>
                    <a:pt x="214" y="92"/>
                    <a:pt x="215" y="91"/>
                  </a:cubicBezTo>
                  <a:cubicBezTo>
                    <a:pt x="219" y="87"/>
                    <a:pt x="207" y="66"/>
                    <a:pt x="196" y="62"/>
                  </a:cubicBezTo>
                  <a:cubicBezTo>
                    <a:pt x="198" y="60"/>
                    <a:pt x="200" y="57"/>
                    <a:pt x="200" y="54"/>
                  </a:cubicBezTo>
                  <a:cubicBezTo>
                    <a:pt x="200" y="48"/>
                    <a:pt x="195" y="43"/>
                    <a:pt x="189" y="43"/>
                  </a:cubicBezTo>
                  <a:moveTo>
                    <a:pt x="111" y="0"/>
                  </a:moveTo>
                  <a:cubicBezTo>
                    <a:pt x="102" y="0"/>
                    <a:pt x="94" y="8"/>
                    <a:pt x="94" y="17"/>
                  </a:cubicBezTo>
                  <a:cubicBezTo>
                    <a:pt x="94" y="23"/>
                    <a:pt x="96" y="28"/>
                    <a:pt x="100" y="31"/>
                  </a:cubicBezTo>
                  <a:cubicBezTo>
                    <a:pt x="83" y="37"/>
                    <a:pt x="63" y="72"/>
                    <a:pt x="70" y="78"/>
                  </a:cubicBezTo>
                  <a:cubicBezTo>
                    <a:pt x="71" y="79"/>
                    <a:pt x="72" y="80"/>
                    <a:pt x="73" y="80"/>
                  </a:cubicBezTo>
                  <a:cubicBezTo>
                    <a:pt x="79" y="80"/>
                    <a:pt x="86" y="71"/>
                    <a:pt x="92" y="62"/>
                  </a:cubicBezTo>
                  <a:cubicBezTo>
                    <a:pt x="88" y="78"/>
                    <a:pt x="85" y="96"/>
                    <a:pt x="84" y="112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100" y="103"/>
                    <a:pt x="105" y="91"/>
                    <a:pt x="111" y="91"/>
                  </a:cubicBezTo>
                  <a:cubicBezTo>
                    <a:pt x="117" y="91"/>
                    <a:pt x="123" y="103"/>
                    <a:pt x="123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37" y="96"/>
                    <a:pt x="134" y="78"/>
                    <a:pt x="130" y="62"/>
                  </a:cubicBezTo>
                  <a:cubicBezTo>
                    <a:pt x="136" y="71"/>
                    <a:pt x="143" y="80"/>
                    <a:pt x="149" y="80"/>
                  </a:cubicBezTo>
                  <a:cubicBezTo>
                    <a:pt x="150" y="80"/>
                    <a:pt x="152" y="79"/>
                    <a:pt x="153" y="78"/>
                  </a:cubicBezTo>
                  <a:cubicBezTo>
                    <a:pt x="159" y="72"/>
                    <a:pt x="140" y="37"/>
                    <a:pt x="122" y="31"/>
                  </a:cubicBezTo>
                  <a:cubicBezTo>
                    <a:pt x="126" y="28"/>
                    <a:pt x="128" y="23"/>
                    <a:pt x="128" y="17"/>
                  </a:cubicBezTo>
                  <a:cubicBezTo>
                    <a:pt x="128" y="8"/>
                    <a:pt x="121" y="0"/>
                    <a:pt x="11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028" tIns="45514" rIns="91028" bIns="45514"/>
            <a:lstStyle/>
            <a:p>
              <a:endParaRPr lang="zh-CN" altLang="en-US" sz="2255"/>
            </a:p>
          </p:txBody>
        </p:sp>
        <p:sp>
          <p:nvSpPr>
            <p:cNvPr id="31" name="Freeform 46"/>
            <p:cNvSpPr>
              <a:spLocks noEditPoints="1"/>
            </p:cNvSpPr>
            <p:nvPr/>
          </p:nvSpPr>
          <p:spPr bwMode="auto">
            <a:xfrm>
              <a:off x="2931746" y="3337917"/>
              <a:ext cx="540525" cy="532567"/>
            </a:xfrm>
            <a:custGeom>
              <a:avLst/>
              <a:gdLst>
                <a:gd name="T0" fmla="*/ 303718 w 154"/>
                <a:gd name="T1" fmla="*/ 623578 h 154"/>
                <a:gd name="T2" fmla="*/ 374145 w 154"/>
                <a:gd name="T3" fmla="*/ 623578 h 154"/>
                <a:gd name="T4" fmla="*/ 101239 w 154"/>
                <a:gd name="T5" fmla="*/ 575273 h 154"/>
                <a:gd name="T6" fmla="*/ 110043 w 154"/>
                <a:gd name="T7" fmla="*/ 513793 h 154"/>
                <a:gd name="T8" fmla="*/ 515000 w 154"/>
                <a:gd name="T9" fmla="*/ 566490 h 154"/>
                <a:gd name="T10" fmla="*/ 563419 w 154"/>
                <a:gd name="T11" fmla="*/ 513793 h 154"/>
                <a:gd name="T12" fmla="*/ 0 w 154"/>
                <a:gd name="T13" fmla="*/ 338138 h 154"/>
                <a:gd name="T14" fmla="*/ 52820 w 154"/>
                <a:gd name="T15" fmla="*/ 303006 h 154"/>
                <a:gd name="T16" fmla="*/ 625043 w 154"/>
                <a:gd name="T17" fmla="*/ 373269 h 154"/>
                <a:gd name="T18" fmla="*/ 625043 w 154"/>
                <a:gd name="T19" fmla="*/ 303006 h 154"/>
                <a:gd name="T20" fmla="*/ 321325 w 154"/>
                <a:gd name="T21" fmla="*/ 149307 h 154"/>
                <a:gd name="T22" fmla="*/ 246496 w 154"/>
                <a:gd name="T23" fmla="*/ 250310 h 154"/>
                <a:gd name="T24" fmla="*/ 303718 w 154"/>
                <a:gd name="T25" fmla="*/ 333746 h 154"/>
                <a:gd name="T26" fmla="*/ 356538 w 154"/>
                <a:gd name="T27" fmla="*/ 404008 h 154"/>
                <a:gd name="T28" fmla="*/ 356538 w 154"/>
                <a:gd name="T29" fmla="*/ 417183 h 154"/>
                <a:gd name="T30" fmla="*/ 312521 w 154"/>
                <a:gd name="T31" fmla="*/ 399617 h 154"/>
                <a:gd name="T32" fmla="*/ 312521 w 154"/>
                <a:gd name="T33" fmla="*/ 377660 h 154"/>
                <a:gd name="T34" fmla="*/ 316923 w 154"/>
                <a:gd name="T35" fmla="*/ 360094 h 154"/>
                <a:gd name="T36" fmla="*/ 246496 w 154"/>
                <a:gd name="T37" fmla="*/ 368877 h 154"/>
                <a:gd name="T38" fmla="*/ 246496 w 154"/>
                <a:gd name="T39" fmla="*/ 395226 h 154"/>
                <a:gd name="T40" fmla="*/ 264102 w 154"/>
                <a:gd name="T41" fmla="*/ 456705 h 154"/>
                <a:gd name="T42" fmla="*/ 321325 w 154"/>
                <a:gd name="T43" fmla="*/ 518185 h 154"/>
                <a:gd name="T44" fmla="*/ 352137 w 154"/>
                <a:gd name="T45" fmla="*/ 474271 h 154"/>
                <a:gd name="T46" fmla="*/ 431367 w 154"/>
                <a:gd name="T47" fmla="*/ 408400 h 154"/>
                <a:gd name="T48" fmla="*/ 374145 w 154"/>
                <a:gd name="T49" fmla="*/ 324963 h 154"/>
                <a:gd name="T50" fmla="*/ 321325 w 154"/>
                <a:gd name="T51" fmla="*/ 250310 h 154"/>
                <a:gd name="T52" fmla="*/ 356538 w 154"/>
                <a:gd name="T53" fmla="*/ 223961 h 154"/>
                <a:gd name="T54" fmla="*/ 360940 w 154"/>
                <a:gd name="T55" fmla="*/ 298615 h 154"/>
                <a:gd name="T56" fmla="*/ 431367 w 154"/>
                <a:gd name="T57" fmla="*/ 289832 h 154"/>
                <a:gd name="T58" fmla="*/ 431367 w 154"/>
                <a:gd name="T59" fmla="*/ 263484 h 154"/>
                <a:gd name="T60" fmla="*/ 409359 w 154"/>
                <a:gd name="T61" fmla="*/ 202004 h 154"/>
                <a:gd name="T62" fmla="*/ 352137 w 154"/>
                <a:gd name="T63" fmla="*/ 149307 h 154"/>
                <a:gd name="T64" fmla="*/ 110043 w 154"/>
                <a:gd name="T65" fmla="*/ 162482 h 154"/>
                <a:gd name="T66" fmla="*/ 101239 w 154"/>
                <a:gd name="T67" fmla="*/ 101002 h 154"/>
                <a:gd name="T68" fmla="*/ 515000 w 154"/>
                <a:gd name="T69" fmla="*/ 114176 h 154"/>
                <a:gd name="T70" fmla="*/ 576624 w 154"/>
                <a:gd name="T71" fmla="*/ 101002 h 154"/>
                <a:gd name="T72" fmla="*/ 136453 w 154"/>
                <a:gd name="T73" fmla="*/ 338138 h 154"/>
                <a:gd name="T74" fmla="*/ 541410 w 154"/>
                <a:gd name="T75" fmla="*/ 338138 h 154"/>
                <a:gd name="T76" fmla="*/ 338932 w 154"/>
                <a:gd name="T77" fmla="*/ 74654 h 154"/>
                <a:gd name="T78" fmla="*/ 338932 w 154"/>
                <a:gd name="T79" fmla="*/ 601621 h 154"/>
                <a:gd name="T80" fmla="*/ 338932 w 154"/>
                <a:gd name="T81" fmla="*/ 74654 h 154"/>
                <a:gd name="T82" fmla="*/ 303718 w 154"/>
                <a:gd name="T83" fmla="*/ 52697 h 154"/>
                <a:gd name="T84" fmla="*/ 338932 w 154"/>
                <a:gd name="T85" fmla="*/ 0 h 1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54" h="154">
                  <a:moveTo>
                    <a:pt x="85" y="142"/>
                  </a:moveTo>
                  <a:cubicBezTo>
                    <a:pt x="69" y="142"/>
                    <a:pt x="69" y="142"/>
                    <a:pt x="69" y="142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85" y="142"/>
                    <a:pt x="85" y="142"/>
                    <a:pt x="85" y="142"/>
                  </a:cubicBezTo>
                  <a:moveTo>
                    <a:pt x="25" y="117"/>
                  </a:moveTo>
                  <a:cubicBezTo>
                    <a:pt x="23" y="131"/>
                    <a:pt x="23" y="131"/>
                    <a:pt x="23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25" y="117"/>
                    <a:pt x="25" y="117"/>
                    <a:pt x="25" y="117"/>
                  </a:cubicBezTo>
                  <a:moveTo>
                    <a:pt x="128" y="117"/>
                  </a:moveTo>
                  <a:cubicBezTo>
                    <a:pt x="117" y="129"/>
                    <a:pt x="117" y="129"/>
                    <a:pt x="117" y="129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28" y="117"/>
                    <a:pt x="128" y="117"/>
                    <a:pt x="128" y="117"/>
                  </a:cubicBezTo>
                  <a:moveTo>
                    <a:pt x="12" y="69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69"/>
                    <a:pt x="12" y="69"/>
                    <a:pt x="12" y="69"/>
                  </a:cubicBezTo>
                  <a:moveTo>
                    <a:pt x="142" y="69"/>
                  </a:moveTo>
                  <a:cubicBezTo>
                    <a:pt x="142" y="85"/>
                    <a:pt x="142" y="85"/>
                    <a:pt x="142" y="85"/>
                  </a:cubicBezTo>
                  <a:cubicBezTo>
                    <a:pt x="154" y="77"/>
                    <a:pt x="154" y="77"/>
                    <a:pt x="154" y="77"/>
                  </a:cubicBezTo>
                  <a:cubicBezTo>
                    <a:pt x="142" y="69"/>
                    <a:pt x="142" y="69"/>
                    <a:pt x="142" y="69"/>
                  </a:cubicBezTo>
                  <a:moveTo>
                    <a:pt x="80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62" y="43"/>
                    <a:pt x="56" y="48"/>
                    <a:pt x="56" y="57"/>
                  </a:cubicBezTo>
                  <a:cubicBezTo>
                    <a:pt x="56" y="61"/>
                    <a:pt x="58" y="66"/>
                    <a:pt x="63" y="71"/>
                  </a:cubicBezTo>
                  <a:cubicBezTo>
                    <a:pt x="65" y="72"/>
                    <a:pt x="67" y="74"/>
                    <a:pt x="69" y="76"/>
                  </a:cubicBezTo>
                  <a:cubicBezTo>
                    <a:pt x="71" y="78"/>
                    <a:pt x="73" y="80"/>
                    <a:pt x="75" y="81"/>
                  </a:cubicBezTo>
                  <a:cubicBezTo>
                    <a:pt x="79" y="85"/>
                    <a:pt x="81" y="89"/>
                    <a:pt x="81" y="92"/>
                  </a:cubicBezTo>
                  <a:cubicBezTo>
                    <a:pt x="81" y="92"/>
                    <a:pt x="81" y="93"/>
                    <a:pt x="81" y="93"/>
                  </a:cubicBezTo>
                  <a:cubicBezTo>
                    <a:pt x="81" y="94"/>
                    <a:pt x="81" y="95"/>
                    <a:pt x="81" y="95"/>
                  </a:cubicBezTo>
                  <a:cubicBezTo>
                    <a:pt x="81" y="98"/>
                    <a:pt x="80" y="100"/>
                    <a:pt x="76" y="100"/>
                  </a:cubicBezTo>
                  <a:cubicBezTo>
                    <a:pt x="73" y="100"/>
                    <a:pt x="71" y="97"/>
                    <a:pt x="71" y="91"/>
                  </a:cubicBezTo>
                  <a:cubicBezTo>
                    <a:pt x="71" y="90"/>
                    <a:pt x="71" y="90"/>
                    <a:pt x="71" y="89"/>
                  </a:cubicBezTo>
                  <a:cubicBezTo>
                    <a:pt x="71" y="88"/>
                    <a:pt x="71" y="87"/>
                    <a:pt x="71" y="86"/>
                  </a:cubicBezTo>
                  <a:cubicBezTo>
                    <a:pt x="71" y="85"/>
                    <a:pt x="72" y="84"/>
                    <a:pt x="72" y="84"/>
                  </a:cubicBezTo>
                  <a:cubicBezTo>
                    <a:pt x="72" y="83"/>
                    <a:pt x="72" y="82"/>
                    <a:pt x="72" y="82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3"/>
                    <a:pt x="56" y="83"/>
                    <a:pt x="56" y="84"/>
                  </a:cubicBezTo>
                  <a:cubicBezTo>
                    <a:pt x="56" y="85"/>
                    <a:pt x="56" y="86"/>
                    <a:pt x="56" y="87"/>
                  </a:cubicBezTo>
                  <a:cubicBezTo>
                    <a:pt x="56" y="88"/>
                    <a:pt x="56" y="89"/>
                    <a:pt x="56" y="90"/>
                  </a:cubicBezTo>
                  <a:cubicBezTo>
                    <a:pt x="56" y="91"/>
                    <a:pt x="56" y="92"/>
                    <a:pt x="56" y="92"/>
                  </a:cubicBezTo>
                  <a:cubicBezTo>
                    <a:pt x="56" y="98"/>
                    <a:pt x="57" y="102"/>
                    <a:pt x="60" y="104"/>
                  </a:cubicBezTo>
                  <a:cubicBezTo>
                    <a:pt x="63" y="106"/>
                    <a:pt x="67" y="108"/>
                    <a:pt x="73" y="10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80" y="118"/>
                    <a:pt x="80" y="118"/>
                    <a:pt x="80" y="11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6" y="108"/>
                    <a:pt x="90" y="106"/>
                    <a:pt x="93" y="104"/>
                  </a:cubicBezTo>
                  <a:cubicBezTo>
                    <a:pt x="96" y="102"/>
                    <a:pt x="98" y="98"/>
                    <a:pt x="98" y="93"/>
                  </a:cubicBezTo>
                  <a:cubicBezTo>
                    <a:pt x="98" y="88"/>
                    <a:pt x="96" y="84"/>
                    <a:pt x="91" y="79"/>
                  </a:cubicBezTo>
                  <a:cubicBezTo>
                    <a:pt x="89" y="77"/>
                    <a:pt x="87" y="76"/>
                    <a:pt x="85" y="74"/>
                  </a:cubicBezTo>
                  <a:cubicBezTo>
                    <a:pt x="83" y="72"/>
                    <a:pt x="81" y="70"/>
                    <a:pt x="79" y="68"/>
                  </a:cubicBezTo>
                  <a:cubicBezTo>
                    <a:pt x="75" y="64"/>
                    <a:pt x="73" y="61"/>
                    <a:pt x="73" y="57"/>
                  </a:cubicBezTo>
                  <a:cubicBezTo>
                    <a:pt x="73" y="52"/>
                    <a:pt x="74" y="50"/>
                    <a:pt x="78" y="50"/>
                  </a:cubicBezTo>
                  <a:cubicBezTo>
                    <a:pt x="79" y="50"/>
                    <a:pt x="80" y="50"/>
                    <a:pt x="81" y="51"/>
                  </a:cubicBezTo>
                  <a:cubicBezTo>
                    <a:pt x="82" y="52"/>
                    <a:pt x="82" y="54"/>
                    <a:pt x="82" y="55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98" y="67"/>
                    <a:pt x="98" y="67"/>
                    <a:pt x="98" y="66"/>
                  </a:cubicBezTo>
                  <a:cubicBezTo>
                    <a:pt x="98" y="65"/>
                    <a:pt x="98" y="64"/>
                    <a:pt x="98" y="63"/>
                  </a:cubicBezTo>
                  <a:cubicBezTo>
                    <a:pt x="98" y="62"/>
                    <a:pt x="98" y="61"/>
                    <a:pt x="98" y="60"/>
                  </a:cubicBezTo>
                  <a:cubicBezTo>
                    <a:pt x="98" y="59"/>
                    <a:pt x="98" y="58"/>
                    <a:pt x="98" y="58"/>
                  </a:cubicBezTo>
                  <a:cubicBezTo>
                    <a:pt x="98" y="52"/>
                    <a:pt x="97" y="48"/>
                    <a:pt x="93" y="46"/>
                  </a:cubicBezTo>
                  <a:cubicBezTo>
                    <a:pt x="91" y="44"/>
                    <a:pt x="86" y="42"/>
                    <a:pt x="80" y="42"/>
                  </a:cubicBezTo>
                  <a:cubicBezTo>
                    <a:pt x="80" y="34"/>
                    <a:pt x="80" y="34"/>
                    <a:pt x="80" y="34"/>
                  </a:cubicBezTo>
                  <a:moveTo>
                    <a:pt x="23" y="23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131" y="23"/>
                  </a:moveTo>
                  <a:cubicBezTo>
                    <a:pt x="117" y="26"/>
                    <a:pt x="117" y="26"/>
                    <a:pt x="117" y="26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31" y="23"/>
                    <a:pt x="131" y="23"/>
                    <a:pt x="131" y="23"/>
                  </a:cubicBezTo>
                  <a:moveTo>
                    <a:pt x="77" y="123"/>
                  </a:moveTo>
                  <a:cubicBezTo>
                    <a:pt x="51" y="123"/>
                    <a:pt x="31" y="103"/>
                    <a:pt x="31" y="77"/>
                  </a:cubicBezTo>
                  <a:cubicBezTo>
                    <a:pt x="31" y="52"/>
                    <a:pt x="51" y="31"/>
                    <a:pt x="77" y="31"/>
                  </a:cubicBezTo>
                  <a:cubicBezTo>
                    <a:pt x="102" y="31"/>
                    <a:pt x="123" y="52"/>
                    <a:pt x="123" y="77"/>
                  </a:cubicBezTo>
                  <a:cubicBezTo>
                    <a:pt x="123" y="103"/>
                    <a:pt x="102" y="123"/>
                    <a:pt x="77" y="123"/>
                  </a:cubicBezTo>
                  <a:moveTo>
                    <a:pt x="77" y="17"/>
                  </a:moveTo>
                  <a:cubicBezTo>
                    <a:pt x="44" y="17"/>
                    <a:pt x="17" y="44"/>
                    <a:pt x="17" y="77"/>
                  </a:cubicBezTo>
                  <a:cubicBezTo>
                    <a:pt x="17" y="110"/>
                    <a:pt x="44" y="137"/>
                    <a:pt x="77" y="137"/>
                  </a:cubicBezTo>
                  <a:cubicBezTo>
                    <a:pt x="110" y="137"/>
                    <a:pt x="137" y="110"/>
                    <a:pt x="137" y="77"/>
                  </a:cubicBezTo>
                  <a:cubicBezTo>
                    <a:pt x="137" y="44"/>
                    <a:pt x="110" y="17"/>
                    <a:pt x="77" y="17"/>
                  </a:cubicBezTo>
                  <a:moveTo>
                    <a:pt x="77" y="0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028" tIns="45514" rIns="91028" bIns="45514"/>
            <a:lstStyle/>
            <a:p>
              <a:endParaRPr lang="zh-CN" altLang="en-US" sz="2255"/>
            </a:p>
          </p:txBody>
        </p:sp>
        <p:sp>
          <p:nvSpPr>
            <p:cNvPr id="32" name="文本框 116"/>
            <p:cNvSpPr txBox="1"/>
            <p:nvPr/>
          </p:nvSpPr>
          <p:spPr>
            <a:xfrm>
              <a:off x="1866536" y="2896490"/>
              <a:ext cx="1070748" cy="812007"/>
            </a:xfrm>
            <a:prstGeom prst="rect">
              <a:avLst/>
            </a:prstGeom>
            <a:noFill/>
          </p:spPr>
          <p:txBody>
            <a:bodyPr wrap="none" lIns="91028" tIns="45514" rIns="91028" bIns="45514">
              <a:spAutoFit/>
            </a:bodyPr>
            <a:lstStyle/>
            <a:p>
              <a:pPr>
                <a:defRPr/>
              </a:pPr>
              <a:r>
                <a:rPr lang="zh-CN" altLang="en-US" sz="301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商品分</a:t>
              </a:r>
              <a:endParaRPr lang="en-US" altLang="zh-CN" sz="301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endParaRPr>
            </a:p>
            <a:p>
              <a:pPr>
                <a:defRPr/>
              </a:pPr>
              <a:r>
                <a:rPr lang="zh-CN" altLang="en-US" sz="301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类页面</a:t>
              </a:r>
              <a:endParaRPr lang="zh-CN" altLang="en-US" sz="301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26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6" y="3326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松鼠币商城页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369342" y="1921546"/>
            <a:ext cx="2044718" cy="4258979"/>
            <a:chOff x="1313251" y="1526237"/>
            <a:chExt cx="1630450" cy="3396092"/>
          </a:xfrm>
        </p:grpSpPr>
        <p:sp>
          <p:nvSpPr>
            <p:cNvPr id="4" name="圆角矩形 3"/>
            <p:cNvSpPr/>
            <p:nvPr/>
          </p:nvSpPr>
          <p:spPr>
            <a:xfrm>
              <a:off x="1313251" y="1526237"/>
              <a:ext cx="1630450" cy="339609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028" tIns="45514" rIns="91028" bIns="45514" anchor="ctr"/>
            <a:lstStyle/>
            <a:p>
              <a:pPr algn="ctr">
                <a:defRPr/>
              </a:pPr>
              <a:endParaRPr lang="zh-CN" altLang="en-US" sz="2255"/>
            </a:p>
          </p:txBody>
        </p:sp>
        <p:sp>
          <p:nvSpPr>
            <p:cNvPr id="5" name="椭圆 4"/>
            <p:cNvSpPr/>
            <p:nvPr/>
          </p:nvSpPr>
          <p:spPr>
            <a:xfrm>
              <a:off x="1526248" y="1669424"/>
              <a:ext cx="1204455" cy="118950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4015" dirty="0">
                <a:latin typeface="+mj-lt"/>
                <a:ea typeface="方正超粗黑简体" panose="03000509000000000000" pitchFamily="65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640473" y="1775955"/>
              <a:ext cx="976005" cy="963892"/>
            </a:xfrm>
            <a:prstGeom prst="ellipse">
              <a:avLst/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028" tIns="45514" rIns="91028" bIns="45514" anchor="ctr"/>
            <a:lstStyle/>
            <a:p>
              <a:pPr algn="ctr">
                <a:defRPr/>
              </a:pPr>
              <a:endParaRPr lang="zh-CN" altLang="en-US" sz="2255"/>
            </a:p>
          </p:txBody>
        </p:sp>
        <p:sp>
          <p:nvSpPr>
            <p:cNvPr id="7" name="椭圆 6"/>
            <p:cNvSpPr/>
            <p:nvPr/>
          </p:nvSpPr>
          <p:spPr>
            <a:xfrm>
              <a:off x="1604654" y="1750691"/>
              <a:ext cx="1027169" cy="1014420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4015" dirty="0">
                <a:solidFill>
                  <a:srgbClr val="0087CF"/>
                </a:solidFill>
                <a:latin typeface="+mj-lt"/>
                <a:ea typeface="方正超粗黑简体" panose="03000509000000000000" pitchFamily="65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53215" y="4278035"/>
              <a:ext cx="1330425" cy="375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8000">
                  <a:srgbClr val="E6E6E6"/>
                </a:gs>
                <a:gs pos="46000">
                  <a:srgbClr val="F9F9F9"/>
                </a:gs>
                <a:gs pos="0">
                  <a:srgbClr val="E6E6E6"/>
                </a:gs>
              </a:gsLst>
              <a:lin ang="5400000" scaled="0"/>
              <a:tileRect/>
            </a:gra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lIns="91028" tIns="45514" rIns="91028" bIns="45514" anchor="ctr"/>
            <a:lstStyle/>
            <a:p>
              <a:pPr algn="ctr">
                <a:defRPr/>
              </a:pPr>
              <a:endParaRPr lang="zh-CN" altLang="en-US" sz="2255" ker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28"/>
            <p:cNvSpPr txBox="1">
              <a:spLocks noChangeArrowheads="1"/>
            </p:cNvSpPr>
            <p:nvPr/>
          </p:nvSpPr>
          <p:spPr bwMode="auto">
            <a:xfrm>
              <a:off x="1862090" y="4353044"/>
              <a:ext cx="522388" cy="565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28" tIns="45514" rIns="91028" bIns="4551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4015">
                  <a:solidFill>
                    <a:srgbClr val="595959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15">
                <a:solidFill>
                  <a:srgbClr val="59595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1798796" y="1868984"/>
              <a:ext cx="653187" cy="665083"/>
            </a:xfrm>
            <a:custGeom>
              <a:avLst/>
              <a:gdLst>
                <a:gd name="T0" fmla="*/ 423060 w 1749"/>
                <a:gd name="T1" fmla="*/ 695919 h 1799"/>
                <a:gd name="T2" fmla="*/ 213638 w 1749"/>
                <a:gd name="T3" fmla="*/ 625482 h 1799"/>
                <a:gd name="T4" fmla="*/ 214575 w 1749"/>
                <a:gd name="T5" fmla="*/ 625012 h 1799"/>
                <a:gd name="T6" fmla="*/ 255335 w 1749"/>
                <a:gd name="T7" fmla="*/ 609986 h 1799"/>
                <a:gd name="T8" fmla="*/ 325611 w 1749"/>
                <a:gd name="T9" fmla="*/ 514191 h 1799"/>
                <a:gd name="T10" fmla="*/ 323737 w 1749"/>
                <a:gd name="T11" fmla="*/ 508087 h 1799"/>
                <a:gd name="T12" fmla="*/ 397761 w 1749"/>
                <a:gd name="T13" fmla="*/ 538140 h 1799"/>
                <a:gd name="T14" fmla="*/ 416032 w 1749"/>
                <a:gd name="T15" fmla="*/ 539548 h 1799"/>
                <a:gd name="T16" fmla="*/ 473658 w 1749"/>
                <a:gd name="T17" fmla="*/ 525931 h 1799"/>
                <a:gd name="T18" fmla="*/ 497552 w 1749"/>
                <a:gd name="T19" fmla="*/ 510434 h 1799"/>
                <a:gd name="T20" fmla="*/ 498489 w 1749"/>
                <a:gd name="T21" fmla="*/ 516539 h 1799"/>
                <a:gd name="T22" fmla="*/ 567359 w 1749"/>
                <a:gd name="T23" fmla="*/ 609986 h 1799"/>
                <a:gd name="T24" fmla="*/ 607182 w 1749"/>
                <a:gd name="T25" fmla="*/ 624543 h 1799"/>
                <a:gd name="T26" fmla="*/ 565954 w 1749"/>
                <a:gd name="T27" fmla="*/ 658352 h 1799"/>
                <a:gd name="T28" fmla="*/ 423060 w 1749"/>
                <a:gd name="T29" fmla="*/ 695919 h 1799"/>
                <a:gd name="T30" fmla="*/ 378552 w 1749"/>
                <a:gd name="T31" fmla="*/ 281749 h 1799"/>
                <a:gd name="T32" fmla="*/ 337792 w 1749"/>
                <a:gd name="T33" fmla="*/ 203329 h 1799"/>
                <a:gd name="T34" fmla="*/ 417906 w 1749"/>
                <a:gd name="T35" fmla="*/ 291140 h 1799"/>
                <a:gd name="T36" fmla="*/ 458666 w 1749"/>
                <a:gd name="T37" fmla="*/ 296306 h 1799"/>
                <a:gd name="T38" fmla="*/ 396824 w 1749"/>
                <a:gd name="T39" fmla="*/ 223990 h 1799"/>
                <a:gd name="T40" fmla="*/ 484903 w 1749"/>
                <a:gd name="T41" fmla="*/ 296306 h 1799"/>
                <a:gd name="T42" fmla="*/ 547214 w 1749"/>
                <a:gd name="T43" fmla="*/ 284096 h 1799"/>
                <a:gd name="T44" fmla="*/ 526599 w 1749"/>
                <a:gd name="T45" fmla="*/ 453146 h 1799"/>
                <a:gd name="T46" fmla="*/ 507859 w 1749"/>
                <a:gd name="T47" fmla="*/ 478972 h 1799"/>
                <a:gd name="T48" fmla="*/ 467568 w 1749"/>
                <a:gd name="T49" fmla="*/ 511374 h 1799"/>
                <a:gd name="T50" fmla="*/ 416032 w 1749"/>
                <a:gd name="T51" fmla="*/ 523583 h 1799"/>
                <a:gd name="T52" fmla="*/ 399635 w 1749"/>
                <a:gd name="T53" fmla="*/ 522644 h 1799"/>
                <a:gd name="T54" fmla="*/ 310619 w 1749"/>
                <a:gd name="T55" fmla="*/ 475685 h 1799"/>
                <a:gd name="T56" fmla="*/ 302186 w 1749"/>
                <a:gd name="T57" fmla="*/ 465355 h 1799"/>
                <a:gd name="T58" fmla="*/ 261426 w 1749"/>
                <a:gd name="T59" fmla="*/ 327767 h 1799"/>
                <a:gd name="T60" fmla="*/ 279697 w 1749"/>
                <a:gd name="T61" fmla="*/ 204737 h 1799"/>
                <a:gd name="T62" fmla="*/ 378552 w 1749"/>
                <a:gd name="T63" fmla="*/ 281749 h 1799"/>
                <a:gd name="T64" fmla="*/ 381363 w 1749"/>
                <a:gd name="T65" fmla="*/ 0 h 1799"/>
                <a:gd name="T66" fmla="*/ 327953 w 1749"/>
                <a:gd name="T67" fmla="*/ 5165 h 1799"/>
                <a:gd name="T68" fmla="*/ 150390 w 1749"/>
                <a:gd name="T69" fmla="*/ 256391 h 1799"/>
                <a:gd name="T70" fmla="*/ 280634 w 1749"/>
                <a:gd name="T71" fmla="*/ 492121 h 1799"/>
                <a:gd name="T72" fmla="*/ 303591 w 1749"/>
                <a:gd name="T73" fmla="*/ 490712 h 1799"/>
                <a:gd name="T74" fmla="*/ 308276 w 1749"/>
                <a:gd name="T75" fmla="*/ 495408 h 1799"/>
                <a:gd name="T76" fmla="*/ 249713 w 1749"/>
                <a:gd name="T77" fmla="*/ 593550 h 1799"/>
                <a:gd name="T78" fmla="*/ 0 w 1749"/>
                <a:gd name="T79" fmla="*/ 844776 h 1799"/>
                <a:gd name="T80" fmla="*/ 819415 w 1749"/>
                <a:gd name="T81" fmla="*/ 844776 h 1799"/>
                <a:gd name="T82" fmla="*/ 572981 w 1749"/>
                <a:gd name="T83" fmla="*/ 593550 h 1799"/>
                <a:gd name="T84" fmla="*/ 513950 w 1749"/>
                <a:gd name="T85" fmla="*/ 501982 h 1799"/>
                <a:gd name="T86" fmla="*/ 515355 w 1749"/>
                <a:gd name="T87" fmla="*/ 501982 h 1799"/>
                <a:gd name="T88" fmla="*/ 668556 w 1749"/>
                <a:gd name="T89" fmla="*/ 372378 h 1799"/>
                <a:gd name="T90" fmla="*/ 576261 w 1749"/>
                <a:gd name="T91" fmla="*/ 70907 h 1799"/>
                <a:gd name="T92" fmla="*/ 381363 w 1749"/>
                <a:gd name="T93" fmla="*/ 0 h 17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749" h="1799">
                  <a:moveTo>
                    <a:pt x="903" y="1482"/>
                  </a:moveTo>
                  <a:cubicBezTo>
                    <a:pt x="739" y="1482"/>
                    <a:pt x="567" y="1428"/>
                    <a:pt x="456" y="1332"/>
                  </a:cubicBezTo>
                  <a:cubicBezTo>
                    <a:pt x="458" y="1331"/>
                    <a:pt x="458" y="1331"/>
                    <a:pt x="458" y="1331"/>
                  </a:cubicBezTo>
                  <a:cubicBezTo>
                    <a:pt x="487" y="1321"/>
                    <a:pt x="515" y="1310"/>
                    <a:pt x="545" y="1299"/>
                  </a:cubicBezTo>
                  <a:cubicBezTo>
                    <a:pt x="654" y="1257"/>
                    <a:pt x="696" y="1204"/>
                    <a:pt x="695" y="1095"/>
                  </a:cubicBezTo>
                  <a:cubicBezTo>
                    <a:pt x="691" y="1082"/>
                    <a:pt x="691" y="1082"/>
                    <a:pt x="691" y="1082"/>
                  </a:cubicBezTo>
                  <a:cubicBezTo>
                    <a:pt x="736" y="1116"/>
                    <a:pt x="789" y="1139"/>
                    <a:pt x="849" y="1146"/>
                  </a:cubicBezTo>
                  <a:cubicBezTo>
                    <a:pt x="863" y="1148"/>
                    <a:pt x="876" y="1149"/>
                    <a:pt x="888" y="1149"/>
                  </a:cubicBezTo>
                  <a:cubicBezTo>
                    <a:pt x="934" y="1149"/>
                    <a:pt x="975" y="1139"/>
                    <a:pt x="1011" y="1120"/>
                  </a:cubicBezTo>
                  <a:cubicBezTo>
                    <a:pt x="1029" y="1111"/>
                    <a:pt x="1046" y="1099"/>
                    <a:pt x="1062" y="1087"/>
                  </a:cubicBezTo>
                  <a:cubicBezTo>
                    <a:pt x="1064" y="1100"/>
                    <a:pt x="1064" y="1100"/>
                    <a:pt x="1064" y="1100"/>
                  </a:cubicBezTo>
                  <a:cubicBezTo>
                    <a:pt x="1075" y="1200"/>
                    <a:pt x="1123" y="1265"/>
                    <a:pt x="1211" y="1299"/>
                  </a:cubicBezTo>
                  <a:cubicBezTo>
                    <a:pt x="1240" y="1310"/>
                    <a:pt x="1268" y="1320"/>
                    <a:pt x="1296" y="1330"/>
                  </a:cubicBezTo>
                  <a:cubicBezTo>
                    <a:pt x="1267" y="1355"/>
                    <a:pt x="1239" y="1382"/>
                    <a:pt x="1208" y="1402"/>
                  </a:cubicBezTo>
                  <a:cubicBezTo>
                    <a:pt x="1125" y="1456"/>
                    <a:pt x="1016" y="1482"/>
                    <a:pt x="903" y="1482"/>
                  </a:cubicBezTo>
                  <a:moveTo>
                    <a:pt x="808" y="600"/>
                  </a:moveTo>
                  <a:cubicBezTo>
                    <a:pt x="771" y="556"/>
                    <a:pt x="737" y="482"/>
                    <a:pt x="721" y="433"/>
                  </a:cubicBezTo>
                  <a:cubicBezTo>
                    <a:pt x="754" y="505"/>
                    <a:pt x="818" y="573"/>
                    <a:pt x="892" y="620"/>
                  </a:cubicBezTo>
                  <a:cubicBezTo>
                    <a:pt x="921" y="625"/>
                    <a:pt x="951" y="629"/>
                    <a:pt x="979" y="631"/>
                  </a:cubicBezTo>
                  <a:cubicBezTo>
                    <a:pt x="928" y="585"/>
                    <a:pt x="881" y="536"/>
                    <a:pt x="847" y="477"/>
                  </a:cubicBezTo>
                  <a:cubicBezTo>
                    <a:pt x="883" y="537"/>
                    <a:pt x="967" y="593"/>
                    <a:pt x="1035" y="631"/>
                  </a:cubicBezTo>
                  <a:cubicBezTo>
                    <a:pt x="1089" y="630"/>
                    <a:pt x="1136" y="621"/>
                    <a:pt x="1168" y="605"/>
                  </a:cubicBezTo>
                  <a:cubicBezTo>
                    <a:pt x="1176" y="650"/>
                    <a:pt x="1178" y="812"/>
                    <a:pt x="1124" y="965"/>
                  </a:cubicBezTo>
                  <a:cubicBezTo>
                    <a:pt x="1112" y="985"/>
                    <a:pt x="1099" y="1003"/>
                    <a:pt x="1084" y="1020"/>
                  </a:cubicBezTo>
                  <a:cubicBezTo>
                    <a:pt x="1059" y="1049"/>
                    <a:pt x="1030" y="1073"/>
                    <a:pt x="998" y="1089"/>
                  </a:cubicBezTo>
                  <a:cubicBezTo>
                    <a:pt x="965" y="1106"/>
                    <a:pt x="929" y="1115"/>
                    <a:pt x="888" y="1115"/>
                  </a:cubicBezTo>
                  <a:cubicBezTo>
                    <a:pt x="877" y="1115"/>
                    <a:pt x="865" y="1114"/>
                    <a:pt x="853" y="1113"/>
                  </a:cubicBezTo>
                  <a:cubicBezTo>
                    <a:pt x="777" y="1103"/>
                    <a:pt x="713" y="1067"/>
                    <a:pt x="663" y="1013"/>
                  </a:cubicBezTo>
                  <a:cubicBezTo>
                    <a:pt x="656" y="1006"/>
                    <a:pt x="651" y="998"/>
                    <a:pt x="645" y="991"/>
                  </a:cubicBezTo>
                  <a:cubicBezTo>
                    <a:pt x="603" y="899"/>
                    <a:pt x="567" y="794"/>
                    <a:pt x="558" y="698"/>
                  </a:cubicBezTo>
                  <a:cubicBezTo>
                    <a:pt x="550" y="606"/>
                    <a:pt x="539" y="513"/>
                    <a:pt x="597" y="436"/>
                  </a:cubicBezTo>
                  <a:cubicBezTo>
                    <a:pt x="616" y="512"/>
                    <a:pt x="704" y="568"/>
                    <a:pt x="808" y="600"/>
                  </a:cubicBezTo>
                  <a:moveTo>
                    <a:pt x="814" y="0"/>
                  </a:moveTo>
                  <a:cubicBezTo>
                    <a:pt x="775" y="0"/>
                    <a:pt x="736" y="4"/>
                    <a:pt x="700" y="11"/>
                  </a:cubicBezTo>
                  <a:cubicBezTo>
                    <a:pt x="423" y="71"/>
                    <a:pt x="358" y="304"/>
                    <a:pt x="321" y="546"/>
                  </a:cubicBezTo>
                  <a:cubicBezTo>
                    <a:pt x="293" y="723"/>
                    <a:pt x="294" y="1048"/>
                    <a:pt x="599" y="1048"/>
                  </a:cubicBezTo>
                  <a:cubicBezTo>
                    <a:pt x="615" y="1048"/>
                    <a:pt x="631" y="1047"/>
                    <a:pt x="648" y="1045"/>
                  </a:cubicBezTo>
                  <a:cubicBezTo>
                    <a:pt x="658" y="1055"/>
                    <a:pt x="658" y="1055"/>
                    <a:pt x="658" y="1055"/>
                  </a:cubicBezTo>
                  <a:cubicBezTo>
                    <a:pt x="669" y="1173"/>
                    <a:pt x="644" y="1222"/>
                    <a:pt x="533" y="1264"/>
                  </a:cubicBezTo>
                  <a:cubicBezTo>
                    <a:pt x="302" y="1354"/>
                    <a:pt x="83" y="1476"/>
                    <a:pt x="0" y="1799"/>
                  </a:cubicBezTo>
                  <a:cubicBezTo>
                    <a:pt x="1749" y="1799"/>
                    <a:pt x="1749" y="1799"/>
                    <a:pt x="1749" y="1799"/>
                  </a:cubicBezTo>
                  <a:cubicBezTo>
                    <a:pt x="1673" y="1473"/>
                    <a:pt x="1451" y="1352"/>
                    <a:pt x="1223" y="1264"/>
                  </a:cubicBezTo>
                  <a:cubicBezTo>
                    <a:pt x="1131" y="1229"/>
                    <a:pt x="1099" y="1160"/>
                    <a:pt x="1097" y="1069"/>
                  </a:cubicBezTo>
                  <a:cubicBezTo>
                    <a:pt x="1098" y="1069"/>
                    <a:pt x="1099" y="1069"/>
                    <a:pt x="1100" y="1069"/>
                  </a:cubicBezTo>
                  <a:cubicBezTo>
                    <a:pt x="1286" y="1069"/>
                    <a:pt x="1417" y="953"/>
                    <a:pt x="1427" y="793"/>
                  </a:cubicBezTo>
                  <a:cubicBezTo>
                    <a:pt x="1440" y="601"/>
                    <a:pt x="1381" y="291"/>
                    <a:pt x="1230" y="151"/>
                  </a:cubicBezTo>
                  <a:cubicBezTo>
                    <a:pt x="1124" y="53"/>
                    <a:pt x="963" y="0"/>
                    <a:pt x="81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028" tIns="45514" rIns="91028" bIns="45514"/>
            <a:lstStyle/>
            <a:p>
              <a:endParaRPr lang="zh-CN" altLang="en-US" sz="2255"/>
            </a:p>
          </p:txBody>
        </p:sp>
        <p:grpSp>
          <p:nvGrpSpPr>
            <p:cNvPr id="11" name="组合 11"/>
            <p:cNvGrpSpPr/>
            <p:nvPr/>
          </p:nvGrpSpPr>
          <p:grpSpPr bwMode="auto">
            <a:xfrm>
              <a:off x="1453214" y="3044134"/>
              <a:ext cx="1489925" cy="658355"/>
              <a:chOff x="1822164" y="3848421"/>
              <a:chExt cx="1869479" cy="836134"/>
            </a:xfrm>
          </p:grpSpPr>
          <p:sp>
            <p:nvSpPr>
              <p:cNvPr id="12" name="矩形 47"/>
              <p:cNvSpPr>
                <a:spLocks noChangeArrowheads="1"/>
              </p:cNvSpPr>
              <p:nvPr/>
            </p:nvSpPr>
            <p:spPr bwMode="auto">
              <a:xfrm>
                <a:off x="1822164" y="4356499"/>
                <a:ext cx="1869479" cy="328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1505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  <a:sym typeface="Calibri" panose="020F0502020204030204" pitchFamily="34" charset="0"/>
                  </a:rPr>
                  <a:t>优惠卷信息的渲染</a:t>
                </a:r>
                <a:endParaRPr lang="en-US" altLang="zh-CN" sz="150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13" name="文本框 48"/>
              <p:cNvSpPr>
                <a:spLocks noChangeArrowheads="1"/>
              </p:cNvSpPr>
              <p:nvPr/>
            </p:nvSpPr>
            <p:spPr bwMode="auto">
              <a:xfrm>
                <a:off x="1822164" y="3848421"/>
                <a:ext cx="1869479" cy="386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zh-CN" altLang="en-US" sz="18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653820" y="1921546"/>
            <a:ext cx="2044718" cy="4258979"/>
            <a:chOff x="3134884" y="1526237"/>
            <a:chExt cx="1630450" cy="3396092"/>
          </a:xfrm>
        </p:grpSpPr>
        <p:sp>
          <p:nvSpPr>
            <p:cNvPr id="15" name="圆角矩形 14"/>
            <p:cNvSpPr/>
            <p:nvPr/>
          </p:nvSpPr>
          <p:spPr>
            <a:xfrm>
              <a:off x="3134884" y="1526237"/>
              <a:ext cx="1630450" cy="339609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028" tIns="45514" rIns="91028" bIns="45514" anchor="ctr"/>
            <a:lstStyle/>
            <a:p>
              <a:pPr algn="ctr">
                <a:defRPr/>
              </a:pPr>
              <a:endParaRPr lang="zh-CN" altLang="en-US" sz="2255"/>
            </a:p>
          </p:txBody>
        </p:sp>
        <p:sp>
          <p:nvSpPr>
            <p:cNvPr id="16" name="椭圆 15"/>
            <p:cNvSpPr/>
            <p:nvPr/>
          </p:nvSpPr>
          <p:spPr>
            <a:xfrm>
              <a:off x="3347881" y="1669424"/>
              <a:ext cx="1204455" cy="1189506"/>
            </a:xfrm>
            <a:prstGeom prst="ellipse">
              <a:avLst/>
            </a:prstGeom>
            <a:solidFill>
              <a:schemeClr val="accent1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lIns="91028" tIns="45514" rIns="91028" bIns="45514"/>
            <a:lstStyle/>
            <a:p>
              <a:pPr>
                <a:defRPr/>
              </a:pPr>
              <a:endParaRPr lang="zh-CN" altLang="en-US" sz="2255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462106" y="1775955"/>
              <a:ext cx="976005" cy="963892"/>
            </a:xfrm>
            <a:prstGeom prst="ellipse">
              <a:avLst/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028" tIns="45514" rIns="91028" bIns="45514" anchor="ctr"/>
            <a:lstStyle/>
            <a:p>
              <a:pPr algn="ctr">
                <a:defRPr/>
              </a:pPr>
              <a:endParaRPr lang="zh-CN" altLang="en-US" sz="2255"/>
            </a:p>
          </p:txBody>
        </p:sp>
        <p:sp>
          <p:nvSpPr>
            <p:cNvPr id="18" name="椭圆 17"/>
            <p:cNvSpPr/>
            <p:nvPr/>
          </p:nvSpPr>
          <p:spPr>
            <a:xfrm>
              <a:off x="3426287" y="1750691"/>
              <a:ext cx="1027169" cy="1014420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4015" dirty="0">
                <a:solidFill>
                  <a:srgbClr val="0087CF"/>
                </a:solidFill>
                <a:latin typeface="+mj-lt"/>
                <a:ea typeface="方正超粗黑简体" panose="03000509000000000000" pitchFamily="65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274795" y="4278035"/>
              <a:ext cx="1330425" cy="375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8000">
                  <a:srgbClr val="E6E6E6"/>
                </a:gs>
                <a:gs pos="46000">
                  <a:srgbClr val="F9F9F9"/>
                </a:gs>
                <a:gs pos="0">
                  <a:srgbClr val="E6E6E6"/>
                </a:gs>
              </a:gsLst>
              <a:lin ang="5400000" scaled="0"/>
              <a:tileRect/>
            </a:gra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lIns="91028" tIns="45514" rIns="91028" bIns="45514" anchor="ctr"/>
            <a:lstStyle/>
            <a:p>
              <a:pPr algn="ctr">
                <a:defRPr/>
              </a:pPr>
              <a:endParaRPr lang="zh-CN" altLang="en-US" sz="2255" ker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36"/>
            <p:cNvSpPr txBox="1">
              <a:spLocks noChangeArrowheads="1"/>
            </p:cNvSpPr>
            <p:nvPr/>
          </p:nvSpPr>
          <p:spPr bwMode="auto">
            <a:xfrm>
              <a:off x="3683670" y="4353044"/>
              <a:ext cx="572238" cy="565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28" tIns="45514" rIns="91028" bIns="4551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4015">
                  <a:solidFill>
                    <a:srgbClr val="595959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15">
                <a:solidFill>
                  <a:srgbClr val="59595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611516" y="1870234"/>
              <a:ext cx="677238" cy="681336"/>
            </a:xfrm>
            <a:custGeom>
              <a:avLst/>
              <a:gdLst>
                <a:gd name="T0" fmla="*/ 512773 w 1810"/>
                <a:gd name="T1" fmla="*/ 507489 h 1844"/>
                <a:gd name="T2" fmla="*/ 416599 w 1810"/>
                <a:gd name="T3" fmla="*/ 668366 h 1844"/>
                <a:gd name="T4" fmla="*/ 400179 w 1810"/>
                <a:gd name="T5" fmla="*/ 547826 h 1844"/>
                <a:gd name="T6" fmla="*/ 338252 w 1810"/>
                <a:gd name="T7" fmla="*/ 365373 h 1844"/>
                <a:gd name="T8" fmla="*/ 335437 w 1810"/>
                <a:gd name="T9" fmla="*/ 290329 h 1844"/>
                <a:gd name="T10" fmla="*/ 338252 w 1810"/>
                <a:gd name="T11" fmla="*/ 365373 h 1844"/>
                <a:gd name="T12" fmla="*/ 482748 w 1810"/>
                <a:gd name="T13" fmla="*/ 290798 h 1844"/>
                <a:gd name="T14" fmla="*/ 505736 w 1810"/>
                <a:gd name="T15" fmla="*/ 365373 h 1844"/>
                <a:gd name="T16" fmla="*/ 240201 w 1810"/>
                <a:gd name="T17" fmla="*/ 375692 h 1844"/>
                <a:gd name="T18" fmla="*/ 213929 w 1810"/>
                <a:gd name="T19" fmla="*/ 295488 h 1844"/>
                <a:gd name="T20" fmla="*/ 220966 w 1810"/>
                <a:gd name="T21" fmla="*/ 280479 h 1844"/>
                <a:gd name="T22" fmla="*/ 248176 w 1810"/>
                <a:gd name="T23" fmla="*/ 332541 h 1844"/>
                <a:gd name="T24" fmla="*/ 272103 w 1810"/>
                <a:gd name="T25" fmla="*/ 311435 h 1844"/>
                <a:gd name="T26" fmla="*/ 327461 w 1810"/>
                <a:gd name="T27" fmla="*/ 375692 h 1844"/>
                <a:gd name="T28" fmla="*/ 404401 w 1810"/>
                <a:gd name="T29" fmla="*/ 312842 h 1844"/>
                <a:gd name="T30" fmla="*/ 440994 w 1810"/>
                <a:gd name="T31" fmla="*/ 343798 h 1844"/>
                <a:gd name="T32" fmla="*/ 523094 w 1810"/>
                <a:gd name="T33" fmla="*/ 375223 h 1844"/>
                <a:gd name="T34" fmla="*/ 572354 w 1810"/>
                <a:gd name="T35" fmla="*/ 306745 h 1844"/>
                <a:gd name="T36" fmla="*/ 600033 w 1810"/>
                <a:gd name="T37" fmla="*/ 284231 h 1844"/>
                <a:gd name="T38" fmla="*/ 603786 w 1810"/>
                <a:gd name="T39" fmla="*/ 295957 h 1844"/>
                <a:gd name="T40" fmla="*/ 580798 w 1810"/>
                <a:gd name="T41" fmla="*/ 372878 h 1844"/>
                <a:gd name="T42" fmla="*/ 572354 w 1810"/>
                <a:gd name="T43" fmla="*/ 378975 h 1844"/>
                <a:gd name="T44" fmla="*/ 561564 w 1810"/>
                <a:gd name="T45" fmla="*/ 384135 h 1844"/>
                <a:gd name="T46" fmla="*/ 418475 w 1810"/>
                <a:gd name="T47" fmla="*/ 533286 h 1844"/>
                <a:gd name="T48" fmla="*/ 263189 w 1810"/>
                <a:gd name="T49" fmla="*/ 390232 h 1844"/>
                <a:gd name="T50" fmla="*/ 250053 w 1810"/>
                <a:gd name="T51" fmla="*/ 377568 h 1844"/>
                <a:gd name="T52" fmla="*/ 510427 w 1810"/>
                <a:gd name="T53" fmla="*/ 174010 h 1844"/>
                <a:gd name="T54" fmla="*/ 568132 w 1810"/>
                <a:gd name="T55" fmla="*/ 282355 h 1844"/>
                <a:gd name="T56" fmla="*/ 494945 w 1810"/>
                <a:gd name="T57" fmla="*/ 273913 h 1844"/>
                <a:gd name="T58" fmla="*/ 394549 w 1810"/>
                <a:gd name="T59" fmla="*/ 281886 h 1844"/>
                <a:gd name="T60" fmla="*/ 295091 w 1810"/>
                <a:gd name="T61" fmla="*/ 277665 h 1844"/>
                <a:gd name="T62" fmla="*/ 255214 w 1810"/>
                <a:gd name="T63" fmla="*/ 288922 h 1844"/>
                <a:gd name="T64" fmla="*/ 412376 w 1810"/>
                <a:gd name="T65" fmla="*/ 0 h 1844"/>
                <a:gd name="T66" fmla="*/ 220497 w 1810"/>
                <a:gd name="T67" fmla="*/ 263594 h 1844"/>
                <a:gd name="T68" fmla="*/ 199855 w 1810"/>
                <a:gd name="T69" fmla="*/ 287046 h 1844"/>
                <a:gd name="T70" fmla="*/ 216744 w 1810"/>
                <a:gd name="T71" fmla="*/ 365373 h 1844"/>
                <a:gd name="T72" fmla="*/ 237386 w 1810"/>
                <a:gd name="T73" fmla="*/ 392577 h 1844"/>
                <a:gd name="T74" fmla="*/ 249115 w 1810"/>
                <a:gd name="T75" fmla="*/ 394922 h 1844"/>
                <a:gd name="T76" fmla="*/ 250522 w 1810"/>
                <a:gd name="T77" fmla="*/ 602233 h 1844"/>
                <a:gd name="T78" fmla="*/ 582675 w 1810"/>
                <a:gd name="T79" fmla="*/ 602233 h 1844"/>
                <a:gd name="T80" fmla="*/ 574230 w 1810"/>
                <a:gd name="T81" fmla="*/ 394453 h 1844"/>
                <a:gd name="T82" fmla="*/ 600033 w 1810"/>
                <a:gd name="T83" fmla="*/ 368657 h 1844"/>
                <a:gd name="T84" fmla="*/ 617861 w 1810"/>
                <a:gd name="T85" fmla="*/ 286577 h 1844"/>
                <a:gd name="T86" fmla="*/ 603786 w 1810"/>
                <a:gd name="T87" fmla="*/ 266408 h 1844"/>
                <a:gd name="T88" fmla="*/ 412376 w 1810"/>
                <a:gd name="T89" fmla="*/ 0 h 184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10" h="1844">
                  <a:moveTo>
                    <a:pt x="893" y="1170"/>
                  </a:moveTo>
                  <a:cubicBezTo>
                    <a:pt x="937" y="1170"/>
                    <a:pt x="978" y="1160"/>
                    <a:pt x="1013" y="1142"/>
                  </a:cubicBezTo>
                  <a:cubicBezTo>
                    <a:pt x="1043" y="1127"/>
                    <a:pt x="1070" y="1106"/>
                    <a:pt x="1093" y="1082"/>
                  </a:cubicBezTo>
                  <a:cubicBezTo>
                    <a:pt x="1096" y="1170"/>
                    <a:pt x="1130" y="1250"/>
                    <a:pt x="1188" y="1287"/>
                  </a:cubicBezTo>
                  <a:cubicBezTo>
                    <a:pt x="1188" y="1287"/>
                    <a:pt x="1070" y="1424"/>
                    <a:pt x="892" y="1425"/>
                  </a:cubicBezTo>
                  <a:cubicBezTo>
                    <a:pt x="890" y="1425"/>
                    <a:pt x="889" y="1425"/>
                    <a:pt x="888" y="1425"/>
                  </a:cubicBezTo>
                  <a:cubicBezTo>
                    <a:pt x="650" y="1425"/>
                    <a:pt x="579" y="1294"/>
                    <a:pt x="579" y="1294"/>
                  </a:cubicBezTo>
                  <a:cubicBezTo>
                    <a:pt x="654" y="1258"/>
                    <a:pt x="690" y="1211"/>
                    <a:pt x="683" y="1093"/>
                  </a:cubicBezTo>
                  <a:cubicBezTo>
                    <a:pt x="731" y="1133"/>
                    <a:pt x="788" y="1160"/>
                    <a:pt x="853" y="1168"/>
                  </a:cubicBezTo>
                  <a:cubicBezTo>
                    <a:pt x="867" y="1169"/>
                    <a:pt x="880" y="1170"/>
                    <a:pt x="892" y="1170"/>
                  </a:cubicBezTo>
                  <a:cubicBezTo>
                    <a:pt x="892" y="1170"/>
                    <a:pt x="892" y="1170"/>
                    <a:pt x="893" y="1170"/>
                  </a:cubicBezTo>
                  <a:moveTo>
                    <a:pt x="721" y="779"/>
                  </a:moveTo>
                  <a:cubicBezTo>
                    <a:pt x="714" y="779"/>
                    <a:pt x="707" y="779"/>
                    <a:pt x="699" y="779"/>
                  </a:cubicBezTo>
                  <a:cubicBezTo>
                    <a:pt x="615" y="779"/>
                    <a:pt x="617" y="754"/>
                    <a:pt x="605" y="689"/>
                  </a:cubicBezTo>
                  <a:cubicBezTo>
                    <a:pt x="594" y="620"/>
                    <a:pt x="656" y="619"/>
                    <a:pt x="715" y="619"/>
                  </a:cubicBezTo>
                  <a:cubicBezTo>
                    <a:pt x="718" y="619"/>
                    <a:pt x="720" y="619"/>
                    <a:pt x="723" y="619"/>
                  </a:cubicBezTo>
                  <a:cubicBezTo>
                    <a:pt x="795" y="619"/>
                    <a:pt x="855" y="623"/>
                    <a:pt x="832" y="702"/>
                  </a:cubicBezTo>
                  <a:cubicBezTo>
                    <a:pt x="810" y="776"/>
                    <a:pt x="795" y="779"/>
                    <a:pt x="721" y="779"/>
                  </a:cubicBezTo>
                  <a:moveTo>
                    <a:pt x="1078" y="779"/>
                  </a:moveTo>
                  <a:cubicBezTo>
                    <a:pt x="995" y="778"/>
                    <a:pt x="971" y="762"/>
                    <a:pt x="950" y="689"/>
                  </a:cubicBezTo>
                  <a:cubicBezTo>
                    <a:pt x="930" y="616"/>
                    <a:pt x="942" y="625"/>
                    <a:pt x="1029" y="620"/>
                  </a:cubicBezTo>
                  <a:cubicBezTo>
                    <a:pt x="1039" y="619"/>
                    <a:pt x="1056" y="618"/>
                    <a:pt x="1075" y="618"/>
                  </a:cubicBezTo>
                  <a:cubicBezTo>
                    <a:pt x="1123" y="618"/>
                    <a:pt x="1182" y="625"/>
                    <a:pt x="1176" y="666"/>
                  </a:cubicBezTo>
                  <a:cubicBezTo>
                    <a:pt x="1165" y="735"/>
                    <a:pt x="1171" y="779"/>
                    <a:pt x="1078" y="779"/>
                  </a:cubicBezTo>
                  <a:moveTo>
                    <a:pt x="526" y="808"/>
                  </a:moveTo>
                  <a:cubicBezTo>
                    <a:pt x="524" y="808"/>
                    <a:pt x="521" y="807"/>
                    <a:pt x="517" y="806"/>
                  </a:cubicBezTo>
                  <a:cubicBezTo>
                    <a:pt x="517" y="806"/>
                    <a:pt x="515" y="804"/>
                    <a:pt x="512" y="801"/>
                  </a:cubicBezTo>
                  <a:cubicBezTo>
                    <a:pt x="507" y="795"/>
                    <a:pt x="500" y="784"/>
                    <a:pt x="493" y="770"/>
                  </a:cubicBezTo>
                  <a:cubicBezTo>
                    <a:pt x="483" y="750"/>
                    <a:pt x="474" y="723"/>
                    <a:pt x="467" y="697"/>
                  </a:cubicBezTo>
                  <a:cubicBezTo>
                    <a:pt x="460" y="672"/>
                    <a:pt x="456" y="647"/>
                    <a:pt x="456" y="630"/>
                  </a:cubicBezTo>
                  <a:cubicBezTo>
                    <a:pt x="456" y="625"/>
                    <a:pt x="456" y="621"/>
                    <a:pt x="457" y="618"/>
                  </a:cubicBezTo>
                  <a:cubicBezTo>
                    <a:pt x="458" y="614"/>
                    <a:pt x="458" y="614"/>
                    <a:pt x="458" y="614"/>
                  </a:cubicBezTo>
                  <a:cubicBezTo>
                    <a:pt x="463" y="605"/>
                    <a:pt x="467" y="601"/>
                    <a:pt x="471" y="598"/>
                  </a:cubicBezTo>
                  <a:cubicBezTo>
                    <a:pt x="474" y="595"/>
                    <a:pt x="476" y="595"/>
                    <a:pt x="478" y="595"/>
                  </a:cubicBezTo>
                  <a:cubicBezTo>
                    <a:pt x="480" y="596"/>
                    <a:pt x="480" y="596"/>
                    <a:pt x="480" y="596"/>
                  </a:cubicBezTo>
                  <a:cubicBezTo>
                    <a:pt x="492" y="632"/>
                    <a:pt x="508" y="668"/>
                    <a:pt x="529" y="709"/>
                  </a:cubicBezTo>
                  <a:cubicBezTo>
                    <a:pt x="531" y="708"/>
                    <a:pt x="561" y="698"/>
                    <a:pt x="573" y="695"/>
                  </a:cubicBezTo>
                  <a:cubicBezTo>
                    <a:pt x="567" y="683"/>
                    <a:pt x="562" y="671"/>
                    <a:pt x="557" y="658"/>
                  </a:cubicBezTo>
                  <a:cubicBezTo>
                    <a:pt x="564" y="661"/>
                    <a:pt x="572" y="663"/>
                    <a:pt x="580" y="664"/>
                  </a:cubicBezTo>
                  <a:cubicBezTo>
                    <a:pt x="586" y="699"/>
                    <a:pt x="589" y="692"/>
                    <a:pt x="596" y="736"/>
                  </a:cubicBezTo>
                  <a:cubicBezTo>
                    <a:pt x="600" y="767"/>
                    <a:pt x="630" y="798"/>
                    <a:pt x="662" y="800"/>
                  </a:cubicBezTo>
                  <a:cubicBezTo>
                    <a:pt x="676" y="801"/>
                    <a:pt x="687" y="801"/>
                    <a:pt x="698" y="801"/>
                  </a:cubicBezTo>
                  <a:cubicBezTo>
                    <a:pt x="720" y="801"/>
                    <a:pt x="739" y="800"/>
                    <a:pt x="768" y="797"/>
                  </a:cubicBezTo>
                  <a:cubicBezTo>
                    <a:pt x="800" y="795"/>
                    <a:pt x="831" y="765"/>
                    <a:pt x="837" y="733"/>
                  </a:cubicBezTo>
                  <a:cubicBezTo>
                    <a:pt x="848" y="691"/>
                    <a:pt x="853" y="697"/>
                    <a:pt x="862" y="667"/>
                  </a:cubicBezTo>
                  <a:cubicBezTo>
                    <a:pt x="871" y="661"/>
                    <a:pt x="881" y="658"/>
                    <a:pt x="890" y="658"/>
                  </a:cubicBezTo>
                  <a:cubicBezTo>
                    <a:pt x="898" y="658"/>
                    <a:pt x="906" y="660"/>
                    <a:pt x="914" y="662"/>
                  </a:cubicBezTo>
                  <a:cubicBezTo>
                    <a:pt x="924" y="697"/>
                    <a:pt x="929" y="689"/>
                    <a:pt x="940" y="733"/>
                  </a:cubicBezTo>
                  <a:cubicBezTo>
                    <a:pt x="946" y="765"/>
                    <a:pt x="977" y="795"/>
                    <a:pt x="1010" y="797"/>
                  </a:cubicBezTo>
                  <a:cubicBezTo>
                    <a:pt x="1038" y="800"/>
                    <a:pt x="1057" y="801"/>
                    <a:pt x="1079" y="801"/>
                  </a:cubicBezTo>
                  <a:cubicBezTo>
                    <a:pt x="1090" y="801"/>
                    <a:pt x="1101" y="801"/>
                    <a:pt x="1115" y="800"/>
                  </a:cubicBezTo>
                  <a:cubicBezTo>
                    <a:pt x="1148" y="798"/>
                    <a:pt x="1177" y="767"/>
                    <a:pt x="1182" y="736"/>
                  </a:cubicBezTo>
                  <a:cubicBezTo>
                    <a:pt x="1188" y="691"/>
                    <a:pt x="1191" y="700"/>
                    <a:pt x="1197" y="663"/>
                  </a:cubicBezTo>
                  <a:cubicBezTo>
                    <a:pt x="1206" y="661"/>
                    <a:pt x="1214" y="658"/>
                    <a:pt x="1220" y="654"/>
                  </a:cubicBezTo>
                  <a:cubicBezTo>
                    <a:pt x="1217" y="670"/>
                    <a:pt x="1214" y="686"/>
                    <a:pt x="1209" y="703"/>
                  </a:cubicBezTo>
                  <a:cubicBezTo>
                    <a:pt x="1241" y="703"/>
                    <a:pt x="1241" y="703"/>
                    <a:pt x="1241" y="703"/>
                  </a:cubicBezTo>
                  <a:cubicBezTo>
                    <a:pt x="1257" y="683"/>
                    <a:pt x="1269" y="645"/>
                    <a:pt x="1279" y="606"/>
                  </a:cubicBezTo>
                  <a:cubicBezTo>
                    <a:pt x="1284" y="613"/>
                    <a:pt x="1284" y="613"/>
                    <a:pt x="1284" y="613"/>
                  </a:cubicBezTo>
                  <a:cubicBezTo>
                    <a:pt x="1286" y="618"/>
                    <a:pt x="1286" y="618"/>
                    <a:pt x="1286" y="618"/>
                  </a:cubicBezTo>
                  <a:cubicBezTo>
                    <a:pt x="1286" y="621"/>
                    <a:pt x="1287" y="626"/>
                    <a:pt x="1287" y="631"/>
                  </a:cubicBezTo>
                  <a:cubicBezTo>
                    <a:pt x="1287" y="644"/>
                    <a:pt x="1284" y="662"/>
                    <a:pt x="1280" y="681"/>
                  </a:cubicBezTo>
                  <a:cubicBezTo>
                    <a:pt x="1274" y="709"/>
                    <a:pt x="1265" y="740"/>
                    <a:pt x="1254" y="765"/>
                  </a:cubicBezTo>
                  <a:cubicBezTo>
                    <a:pt x="1249" y="777"/>
                    <a:pt x="1243" y="788"/>
                    <a:pt x="1238" y="795"/>
                  </a:cubicBezTo>
                  <a:cubicBezTo>
                    <a:pt x="1236" y="799"/>
                    <a:pt x="1233" y="802"/>
                    <a:pt x="1231" y="804"/>
                  </a:cubicBezTo>
                  <a:cubicBezTo>
                    <a:pt x="1228" y="806"/>
                    <a:pt x="1228" y="806"/>
                    <a:pt x="1228" y="806"/>
                  </a:cubicBezTo>
                  <a:cubicBezTo>
                    <a:pt x="1225" y="808"/>
                    <a:pt x="1222" y="808"/>
                    <a:pt x="1220" y="808"/>
                  </a:cubicBezTo>
                  <a:cubicBezTo>
                    <a:pt x="1216" y="808"/>
                    <a:pt x="1216" y="808"/>
                    <a:pt x="1216" y="808"/>
                  </a:cubicBezTo>
                  <a:cubicBezTo>
                    <a:pt x="1202" y="804"/>
                    <a:pt x="1202" y="804"/>
                    <a:pt x="1202" y="804"/>
                  </a:cubicBezTo>
                  <a:cubicBezTo>
                    <a:pt x="1197" y="819"/>
                    <a:pt x="1197" y="819"/>
                    <a:pt x="1197" y="819"/>
                  </a:cubicBezTo>
                  <a:cubicBezTo>
                    <a:pt x="1173" y="905"/>
                    <a:pt x="1136" y="985"/>
                    <a:pt x="1086" y="1043"/>
                  </a:cubicBezTo>
                  <a:cubicBezTo>
                    <a:pt x="1060" y="1072"/>
                    <a:pt x="1032" y="1095"/>
                    <a:pt x="1000" y="1111"/>
                  </a:cubicBezTo>
                  <a:cubicBezTo>
                    <a:pt x="968" y="1127"/>
                    <a:pt x="932" y="1137"/>
                    <a:pt x="892" y="1137"/>
                  </a:cubicBezTo>
                  <a:cubicBezTo>
                    <a:pt x="881" y="1137"/>
                    <a:pt x="869" y="1136"/>
                    <a:pt x="857" y="1134"/>
                  </a:cubicBezTo>
                  <a:cubicBezTo>
                    <a:pt x="782" y="1125"/>
                    <a:pt x="719" y="1089"/>
                    <a:pt x="669" y="1036"/>
                  </a:cubicBezTo>
                  <a:cubicBezTo>
                    <a:pt x="620" y="983"/>
                    <a:pt x="583" y="911"/>
                    <a:pt x="561" y="832"/>
                  </a:cubicBezTo>
                  <a:cubicBezTo>
                    <a:pt x="560" y="827"/>
                    <a:pt x="558" y="821"/>
                    <a:pt x="557" y="815"/>
                  </a:cubicBezTo>
                  <a:cubicBezTo>
                    <a:pt x="551" y="793"/>
                    <a:pt x="551" y="793"/>
                    <a:pt x="551" y="793"/>
                  </a:cubicBezTo>
                  <a:cubicBezTo>
                    <a:pt x="533" y="805"/>
                    <a:pt x="533" y="805"/>
                    <a:pt x="533" y="805"/>
                  </a:cubicBezTo>
                  <a:cubicBezTo>
                    <a:pt x="526" y="808"/>
                    <a:pt x="526" y="808"/>
                    <a:pt x="526" y="808"/>
                  </a:cubicBezTo>
                  <a:moveTo>
                    <a:pt x="837" y="431"/>
                  </a:moveTo>
                  <a:cubicBezTo>
                    <a:pt x="930" y="431"/>
                    <a:pt x="1024" y="407"/>
                    <a:pt x="1088" y="371"/>
                  </a:cubicBezTo>
                  <a:cubicBezTo>
                    <a:pt x="1123" y="352"/>
                    <a:pt x="1156" y="328"/>
                    <a:pt x="1188" y="304"/>
                  </a:cubicBezTo>
                  <a:cubicBezTo>
                    <a:pt x="1197" y="334"/>
                    <a:pt x="1248" y="449"/>
                    <a:pt x="1227" y="613"/>
                  </a:cubicBezTo>
                  <a:cubicBezTo>
                    <a:pt x="1225" y="607"/>
                    <a:pt x="1218" y="602"/>
                    <a:pt x="1211" y="602"/>
                  </a:cubicBezTo>
                  <a:cubicBezTo>
                    <a:pt x="1160" y="595"/>
                    <a:pt x="1160" y="595"/>
                    <a:pt x="1160" y="595"/>
                  </a:cubicBezTo>
                  <a:cubicBezTo>
                    <a:pt x="1156" y="594"/>
                    <a:pt x="1153" y="593"/>
                    <a:pt x="1148" y="592"/>
                  </a:cubicBezTo>
                  <a:cubicBezTo>
                    <a:pt x="1111" y="586"/>
                    <a:pt x="1083" y="584"/>
                    <a:pt x="1055" y="584"/>
                  </a:cubicBezTo>
                  <a:cubicBezTo>
                    <a:pt x="1026" y="584"/>
                    <a:pt x="997" y="587"/>
                    <a:pt x="959" y="593"/>
                  </a:cubicBezTo>
                  <a:cubicBezTo>
                    <a:pt x="951" y="594"/>
                    <a:pt x="943" y="597"/>
                    <a:pt x="936" y="601"/>
                  </a:cubicBezTo>
                  <a:cubicBezTo>
                    <a:pt x="841" y="601"/>
                    <a:pt x="841" y="601"/>
                    <a:pt x="841" y="601"/>
                  </a:cubicBezTo>
                  <a:cubicBezTo>
                    <a:pt x="834" y="597"/>
                    <a:pt x="827" y="594"/>
                    <a:pt x="818" y="593"/>
                  </a:cubicBezTo>
                  <a:cubicBezTo>
                    <a:pt x="780" y="587"/>
                    <a:pt x="752" y="584"/>
                    <a:pt x="723" y="584"/>
                  </a:cubicBezTo>
                  <a:cubicBezTo>
                    <a:pt x="694" y="584"/>
                    <a:pt x="666" y="586"/>
                    <a:pt x="629" y="592"/>
                  </a:cubicBezTo>
                  <a:cubicBezTo>
                    <a:pt x="625" y="593"/>
                    <a:pt x="621" y="594"/>
                    <a:pt x="617" y="595"/>
                  </a:cubicBezTo>
                  <a:cubicBezTo>
                    <a:pt x="561" y="602"/>
                    <a:pt x="561" y="602"/>
                    <a:pt x="561" y="602"/>
                  </a:cubicBezTo>
                  <a:cubicBezTo>
                    <a:pt x="552" y="602"/>
                    <a:pt x="545" y="608"/>
                    <a:pt x="544" y="616"/>
                  </a:cubicBezTo>
                  <a:cubicBezTo>
                    <a:pt x="516" y="513"/>
                    <a:pt x="513" y="380"/>
                    <a:pt x="571" y="305"/>
                  </a:cubicBezTo>
                  <a:cubicBezTo>
                    <a:pt x="622" y="397"/>
                    <a:pt x="728" y="431"/>
                    <a:pt x="837" y="431"/>
                  </a:cubicBezTo>
                  <a:moveTo>
                    <a:pt x="879" y="0"/>
                  </a:moveTo>
                  <a:cubicBezTo>
                    <a:pt x="643" y="0"/>
                    <a:pt x="399" y="140"/>
                    <a:pt x="440" y="425"/>
                  </a:cubicBezTo>
                  <a:cubicBezTo>
                    <a:pt x="447" y="474"/>
                    <a:pt x="460" y="522"/>
                    <a:pt x="469" y="560"/>
                  </a:cubicBezTo>
                  <a:cubicBezTo>
                    <a:pt x="470" y="562"/>
                    <a:pt x="470" y="562"/>
                    <a:pt x="470" y="562"/>
                  </a:cubicBezTo>
                  <a:cubicBezTo>
                    <a:pt x="464" y="564"/>
                    <a:pt x="458" y="566"/>
                    <a:pt x="452" y="571"/>
                  </a:cubicBezTo>
                  <a:cubicBezTo>
                    <a:pt x="445" y="576"/>
                    <a:pt x="438" y="585"/>
                    <a:pt x="432" y="595"/>
                  </a:cubicBezTo>
                  <a:cubicBezTo>
                    <a:pt x="429" y="600"/>
                    <a:pt x="427" y="606"/>
                    <a:pt x="426" y="612"/>
                  </a:cubicBezTo>
                  <a:cubicBezTo>
                    <a:pt x="425" y="618"/>
                    <a:pt x="424" y="624"/>
                    <a:pt x="424" y="630"/>
                  </a:cubicBezTo>
                  <a:cubicBezTo>
                    <a:pt x="424" y="647"/>
                    <a:pt x="427" y="666"/>
                    <a:pt x="432" y="687"/>
                  </a:cubicBezTo>
                  <a:cubicBezTo>
                    <a:pt x="439" y="718"/>
                    <a:pt x="450" y="751"/>
                    <a:pt x="462" y="779"/>
                  </a:cubicBezTo>
                  <a:cubicBezTo>
                    <a:pt x="468" y="792"/>
                    <a:pt x="475" y="805"/>
                    <a:pt x="482" y="815"/>
                  </a:cubicBezTo>
                  <a:cubicBezTo>
                    <a:pt x="485" y="820"/>
                    <a:pt x="489" y="824"/>
                    <a:pt x="493" y="828"/>
                  </a:cubicBezTo>
                  <a:cubicBezTo>
                    <a:pt x="497" y="832"/>
                    <a:pt x="501" y="835"/>
                    <a:pt x="506" y="837"/>
                  </a:cubicBezTo>
                  <a:cubicBezTo>
                    <a:pt x="513" y="840"/>
                    <a:pt x="519" y="841"/>
                    <a:pt x="526" y="841"/>
                  </a:cubicBezTo>
                  <a:cubicBezTo>
                    <a:pt x="531" y="841"/>
                    <a:pt x="531" y="841"/>
                    <a:pt x="531" y="841"/>
                  </a:cubicBezTo>
                  <a:cubicBezTo>
                    <a:pt x="531" y="842"/>
                    <a:pt x="531" y="842"/>
                    <a:pt x="531" y="842"/>
                  </a:cubicBezTo>
                  <a:cubicBezTo>
                    <a:pt x="554" y="926"/>
                    <a:pt x="593" y="1002"/>
                    <a:pt x="647" y="1060"/>
                  </a:cubicBezTo>
                  <a:cubicBezTo>
                    <a:pt x="657" y="1069"/>
                    <a:pt x="657" y="1069"/>
                    <a:pt x="657" y="1069"/>
                  </a:cubicBezTo>
                  <a:cubicBezTo>
                    <a:pt x="669" y="1192"/>
                    <a:pt x="646" y="1241"/>
                    <a:pt x="534" y="1284"/>
                  </a:cubicBezTo>
                  <a:cubicBezTo>
                    <a:pt x="307" y="1372"/>
                    <a:pt x="56" y="1419"/>
                    <a:pt x="0" y="1840"/>
                  </a:cubicBezTo>
                  <a:cubicBezTo>
                    <a:pt x="1810" y="1844"/>
                    <a:pt x="1810" y="1844"/>
                    <a:pt x="1810" y="1844"/>
                  </a:cubicBezTo>
                  <a:cubicBezTo>
                    <a:pt x="1749" y="1433"/>
                    <a:pt x="1468" y="1371"/>
                    <a:pt x="1242" y="1284"/>
                  </a:cubicBezTo>
                  <a:cubicBezTo>
                    <a:pt x="1159" y="1252"/>
                    <a:pt x="1118" y="1154"/>
                    <a:pt x="1119" y="1054"/>
                  </a:cubicBezTo>
                  <a:cubicBezTo>
                    <a:pt x="1129" y="1041"/>
                    <a:pt x="1138" y="1028"/>
                    <a:pt x="1147" y="1015"/>
                  </a:cubicBezTo>
                  <a:cubicBezTo>
                    <a:pt x="1180" y="964"/>
                    <a:pt x="1205" y="904"/>
                    <a:pt x="1224" y="841"/>
                  </a:cubicBezTo>
                  <a:cubicBezTo>
                    <a:pt x="1229" y="841"/>
                    <a:pt x="1234" y="840"/>
                    <a:pt x="1240" y="838"/>
                  </a:cubicBezTo>
                  <a:cubicBezTo>
                    <a:pt x="1247" y="834"/>
                    <a:pt x="1252" y="830"/>
                    <a:pt x="1257" y="824"/>
                  </a:cubicBezTo>
                  <a:cubicBezTo>
                    <a:pt x="1265" y="814"/>
                    <a:pt x="1272" y="801"/>
                    <a:pt x="1279" y="786"/>
                  </a:cubicBezTo>
                  <a:cubicBezTo>
                    <a:pt x="1290" y="763"/>
                    <a:pt x="1299" y="735"/>
                    <a:pt x="1306" y="708"/>
                  </a:cubicBezTo>
                  <a:cubicBezTo>
                    <a:pt x="1314" y="680"/>
                    <a:pt x="1318" y="653"/>
                    <a:pt x="1318" y="631"/>
                  </a:cubicBezTo>
                  <a:cubicBezTo>
                    <a:pt x="1318" y="624"/>
                    <a:pt x="1318" y="618"/>
                    <a:pt x="1317" y="611"/>
                  </a:cubicBezTo>
                  <a:cubicBezTo>
                    <a:pt x="1315" y="605"/>
                    <a:pt x="1313" y="599"/>
                    <a:pt x="1310" y="594"/>
                  </a:cubicBezTo>
                  <a:cubicBezTo>
                    <a:pt x="1303" y="583"/>
                    <a:pt x="1297" y="576"/>
                    <a:pt x="1289" y="570"/>
                  </a:cubicBezTo>
                  <a:cubicBezTo>
                    <a:pt x="1287" y="568"/>
                    <a:pt x="1287" y="568"/>
                    <a:pt x="1287" y="568"/>
                  </a:cubicBezTo>
                  <a:cubicBezTo>
                    <a:pt x="1294" y="534"/>
                    <a:pt x="1298" y="503"/>
                    <a:pt x="1299" y="493"/>
                  </a:cubicBezTo>
                  <a:cubicBezTo>
                    <a:pt x="1305" y="389"/>
                    <a:pt x="1297" y="237"/>
                    <a:pt x="1237" y="153"/>
                  </a:cubicBezTo>
                  <a:cubicBezTo>
                    <a:pt x="1164" y="52"/>
                    <a:pt x="1023" y="0"/>
                    <a:pt x="87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028" tIns="45514" rIns="91028" bIns="45514"/>
            <a:lstStyle/>
            <a:p>
              <a:endParaRPr lang="zh-CN" altLang="en-US" sz="2255"/>
            </a:p>
          </p:txBody>
        </p:sp>
        <p:grpSp>
          <p:nvGrpSpPr>
            <p:cNvPr id="22" name="组合 76"/>
            <p:cNvGrpSpPr/>
            <p:nvPr/>
          </p:nvGrpSpPr>
          <p:grpSpPr bwMode="auto">
            <a:xfrm>
              <a:off x="3241883" y="3044133"/>
              <a:ext cx="1489924" cy="843033"/>
              <a:chOff x="1822164" y="3848421"/>
              <a:chExt cx="1869479" cy="1070682"/>
            </a:xfrm>
          </p:grpSpPr>
          <p:sp>
            <p:nvSpPr>
              <p:cNvPr id="23" name="矩形 47"/>
              <p:cNvSpPr>
                <a:spLocks noChangeArrowheads="1"/>
              </p:cNvSpPr>
              <p:nvPr/>
            </p:nvSpPr>
            <p:spPr bwMode="auto">
              <a:xfrm>
                <a:off x="1822164" y="4356499"/>
                <a:ext cx="1869479" cy="562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1505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  <a:sym typeface="Calibri" panose="020F0502020204030204" pitchFamily="34" charset="0"/>
                  </a:rPr>
                  <a:t>向登陆注册页面的跳转</a:t>
                </a:r>
                <a:endParaRPr lang="en-US" altLang="zh-CN" sz="150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4" name="文本框 48"/>
              <p:cNvSpPr>
                <a:spLocks noChangeArrowheads="1"/>
              </p:cNvSpPr>
              <p:nvPr/>
            </p:nvSpPr>
            <p:spPr bwMode="auto">
              <a:xfrm>
                <a:off x="1822164" y="3848421"/>
                <a:ext cx="1869479" cy="386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zh-CN" altLang="en-US" sz="18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sym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92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591</TotalTime>
  <Words>643</Words>
  <Application>Microsoft Office PowerPoint</Application>
  <PresentationFormat>全屏显示(4:3)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暗香扑面</vt:lpstr>
      <vt:lpstr>程序包</vt:lpstr>
      <vt:lpstr>三只松鼠  项目答辩</vt:lpstr>
      <vt:lpstr>目录</vt:lpstr>
      <vt:lpstr>1.1项目背景</vt:lpstr>
      <vt:lpstr>1.2项目中用到的技术</vt:lpstr>
      <vt:lpstr>1.3 项目主要页面</vt:lpstr>
      <vt:lpstr>2项目思维导图</vt:lpstr>
      <vt:lpstr>3.1首页功能介绍</vt:lpstr>
      <vt:lpstr>3.2商品分类页</vt:lpstr>
      <vt:lpstr>3.3松鼠币商城页</vt:lpstr>
      <vt:lpstr>3.4购物车页面</vt:lpstr>
      <vt:lpstr>3.5个人中心页面</vt:lpstr>
      <vt:lpstr>3.6用户注册模块</vt:lpstr>
      <vt:lpstr>3.7用户登录模块</vt:lpstr>
      <vt:lpstr>3.8商品小类模块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WIN-</cp:lastModifiedBy>
  <cp:revision>28</cp:revision>
  <dcterms:created xsi:type="dcterms:W3CDTF">2019-06-11T09:48:45Z</dcterms:created>
  <dcterms:modified xsi:type="dcterms:W3CDTF">2019-06-15T06:53:26Z</dcterms:modified>
</cp:coreProperties>
</file>